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ags/tag2.xml" ContentType="application/vnd.openxmlformats-officedocument.presentationml.tags+xml"/>
  <Override PartName="/ppt/notesSlides/notesSlide1.xml" ContentType="application/vnd.openxmlformats-officedocument.presentationml.notesSlide+xml"/>
  <Override PartName="/ppt/tags/tag3.xml" ContentType="application/vnd.openxmlformats-officedocument.presentationml.tags+xml"/>
  <Override PartName="/ppt/notesSlides/notesSlide2.xml" ContentType="application/vnd.openxmlformats-officedocument.presentationml.notesSlide+xml"/>
  <Override PartName="/ppt/tags/tag4.xml" ContentType="application/vnd.openxmlformats-officedocument.presentationml.tags+xml"/>
  <Override PartName="/ppt/notesSlides/notesSlide3.xml" ContentType="application/vnd.openxmlformats-officedocument.presentationml.notesSlide+xml"/>
  <Override PartName="/ppt/tags/tag5.xml" ContentType="application/vnd.openxmlformats-officedocument.presentationml.tags+xml"/>
  <Override PartName="/ppt/notesSlides/notesSlide4.xml" ContentType="application/vnd.openxmlformats-officedocument.presentationml.notesSlide+xml"/>
  <Override PartName="/ppt/tags/tag6.xml" ContentType="application/vnd.openxmlformats-officedocument.presentationml.tags+xml"/>
  <Override PartName="/ppt/notesSlides/notesSlide5.xml" ContentType="application/vnd.openxmlformats-officedocument.presentationml.notesSlide+xml"/>
  <Override PartName="/ppt/tags/tag7.xml" ContentType="application/vnd.openxmlformats-officedocument.presentationml.tags+xml"/>
  <Override PartName="/ppt/notesSlides/notesSlide6.xml" ContentType="application/vnd.openxmlformats-officedocument.presentationml.notesSlide+xml"/>
  <Override PartName="/ppt/tags/tag8.xml" ContentType="application/vnd.openxmlformats-officedocument.presentationml.tags+xml"/>
  <Override PartName="/ppt/notesSlides/notesSlide7.xml" ContentType="application/vnd.openxmlformats-officedocument.presentationml.notesSlide+xml"/>
  <Override PartName="/ppt/tags/tag9.xml" ContentType="application/vnd.openxmlformats-officedocument.presentationml.tags+xml"/>
  <Override PartName="/ppt/notesSlides/notesSlide8.xml" ContentType="application/vnd.openxmlformats-officedocument.presentationml.notesSlide+xml"/>
  <Override PartName="/ppt/tags/tag10.xml" ContentType="application/vnd.openxmlformats-officedocument.presentationml.tags+xml"/>
  <Override PartName="/ppt/notesSlides/notesSlide9.xml" ContentType="application/vnd.openxmlformats-officedocument.presentationml.notesSlide+xml"/>
  <Override PartName="/ppt/tags/tag11.xml" ContentType="application/vnd.openxmlformats-officedocument.presentationml.tags+xml"/>
  <Override PartName="/ppt/notesSlides/notesSlide10.xml" ContentType="application/vnd.openxmlformats-officedocument.presentationml.notesSlide+xml"/>
  <Override PartName="/ppt/tags/tag12.xml" ContentType="application/vnd.openxmlformats-officedocument.presentationml.tags+xml"/>
  <Override PartName="/ppt/notesSlides/notesSlide11.xml" ContentType="application/vnd.openxmlformats-officedocument.presentationml.notesSlide+xml"/>
  <Override PartName="/ppt/tags/tag13.xml" ContentType="application/vnd.openxmlformats-officedocument.presentationml.tags+xml"/>
  <Override PartName="/ppt/notesSlides/notesSlide12.xml" ContentType="application/vnd.openxmlformats-officedocument.presentationml.notesSlide+xml"/>
  <Override PartName="/ppt/tags/tag14.xml" ContentType="application/vnd.openxmlformats-officedocument.presentationml.tags+xml"/>
  <Override PartName="/ppt/notesSlides/notesSlide13.xml" ContentType="application/vnd.openxmlformats-officedocument.presentationml.notesSlide+xml"/>
  <Override PartName="/ppt/tags/tag15.xml" ContentType="application/vnd.openxmlformats-officedocument.presentationml.tags+xml"/>
  <Override PartName="/ppt/notesSlides/notesSlide14.xml" ContentType="application/vnd.openxmlformats-officedocument.presentationml.notesSlide+xml"/>
  <Override PartName="/ppt/tags/tag16.xml" ContentType="application/vnd.openxmlformats-officedocument.presentationml.tags+xml"/>
  <Override PartName="/ppt/notesSlides/notesSlide15.xml" ContentType="application/vnd.openxmlformats-officedocument.presentationml.notesSlide+xml"/>
  <Override PartName="/ppt/tags/tag17.xml" ContentType="application/vnd.openxmlformats-officedocument.presentationml.tags+xml"/>
  <Override PartName="/ppt/notesSlides/notesSlide16.xml" ContentType="application/vnd.openxmlformats-officedocument.presentationml.notesSlide+xml"/>
  <Override PartName="/ppt/tags/tag18.xml" ContentType="application/vnd.openxmlformats-officedocument.presentationml.tags+xml"/>
  <Override PartName="/ppt/notesSlides/notesSlide17.xml" ContentType="application/vnd.openxmlformats-officedocument.presentationml.notesSlide+xml"/>
  <Override PartName="/ppt/tags/tag19.xml" ContentType="application/vnd.openxmlformats-officedocument.presentationml.tags+xml"/>
  <Override PartName="/ppt/notesSlides/notesSlide18.xml" ContentType="application/vnd.openxmlformats-officedocument.presentationml.notesSlide+xml"/>
  <Override PartName="/ppt/tags/tag20.xml" ContentType="application/vnd.openxmlformats-officedocument.presentationml.tags+xml"/>
  <Override PartName="/ppt/notesSlides/notesSlide19.xml" ContentType="application/vnd.openxmlformats-officedocument.presentationml.notesSlide+xml"/>
  <Override PartName="/ppt/tags/tag21.xml" ContentType="application/vnd.openxmlformats-officedocument.presentationml.tags+xml"/>
  <Override PartName="/ppt/notesSlides/notesSlide20.xml" ContentType="application/vnd.openxmlformats-officedocument.presentationml.notesSlide+xml"/>
  <Override PartName="/ppt/tags/tag22.xml" ContentType="application/vnd.openxmlformats-officedocument.presentationml.tags+xml"/>
  <Override PartName="/ppt/notesSlides/notesSlide21.xml" ContentType="application/vnd.openxmlformats-officedocument.presentationml.notesSlide+xml"/>
  <Override PartName="/ppt/tags/tag23.xml" ContentType="application/vnd.openxmlformats-officedocument.presentationml.tags+xml"/>
  <Override PartName="/ppt/notesSlides/notesSlide22.xml" ContentType="application/vnd.openxmlformats-officedocument.presentationml.notesSlide+xml"/>
  <Override PartName="/ppt/tags/tag24.xml" ContentType="application/vnd.openxmlformats-officedocument.presentationml.tags+xml"/>
  <Override PartName="/ppt/notesSlides/notesSlide23.xml" ContentType="application/vnd.openxmlformats-officedocument.presentationml.notesSlide+xml"/>
  <Override PartName="/ppt/tags/tag25.xml" ContentType="application/vnd.openxmlformats-officedocument.presentationml.tags+xml"/>
  <Override PartName="/ppt/notesSlides/notesSlide24.xml" ContentType="application/vnd.openxmlformats-officedocument.presentationml.notesSlide+xml"/>
  <Override PartName="/ppt/tags/tag26.xml" ContentType="application/vnd.openxmlformats-officedocument.presentationml.tags+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8"/>
  </p:notesMasterIdLst>
  <p:sldIdLst>
    <p:sldId id="270" r:id="rId2"/>
    <p:sldId id="271" r:id="rId3"/>
    <p:sldId id="272" r:id="rId4"/>
    <p:sldId id="273" r:id="rId5"/>
    <p:sldId id="274" r:id="rId6"/>
    <p:sldId id="275" r:id="rId7"/>
    <p:sldId id="276" r:id="rId8"/>
    <p:sldId id="277" r:id="rId9"/>
    <p:sldId id="278" r:id="rId10"/>
    <p:sldId id="279" r:id="rId11"/>
    <p:sldId id="295" r:id="rId12"/>
    <p:sldId id="280" r:id="rId13"/>
    <p:sldId id="283" r:id="rId14"/>
    <p:sldId id="284" r:id="rId15"/>
    <p:sldId id="285" r:id="rId16"/>
    <p:sldId id="286" r:id="rId17"/>
    <p:sldId id="287" r:id="rId18"/>
    <p:sldId id="288" r:id="rId19"/>
    <p:sldId id="289" r:id="rId20"/>
    <p:sldId id="290" r:id="rId21"/>
    <p:sldId id="291" r:id="rId22"/>
    <p:sldId id="292" r:id="rId23"/>
    <p:sldId id="293" r:id="rId24"/>
    <p:sldId id="294" r:id="rId25"/>
    <p:sldId id="296" r:id="rId26"/>
    <p:sldId id="297" r:id="rId27"/>
  </p:sldIdLst>
  <p:sldSz cx="12192000" cy="6858000"/>
  <p:notesSz cx="6858000" cy="9144000"/>
  <p:custDataLst>
    <p:tags r:id="rId29"/>
  </p:custData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3D6E5"/>
    <a:srgbClr val="FF940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008" autoAdjust="0"/>
    <p:restoredTop sz="96159" autoAdjust="0"/>
  </p:normalViewPr>
  <p:slideViewPr>
    <p:cSldViewPr snapToGrid="0">
      <p:cViewPr>
        <p:scale>
          <a:sx n="33" d="100"/>
          <a:sy n="33" d="100"/>
        </p:scale>
        <p:origin x="3324" y="1722"/>
      </p:cViewPr>
      <p:guideLst>
        <p:guide orient="horz" pos="2160"/>
        <p:guide pos="3840"/>
      </p:guideLst>
    </p:cSldViewPr>
  </p:slideViewPr>
  <p:notesTextViewPr>
    <p:cViewPr>
      <p:scale>
        <a:sx n="20" d="100"/>
        <a:sy n="20" d="100"/>
      </p:scale>
      <p:origin x="0" y="0"/>
    </p:cViewPr>
  </p:notesTextViewPr>
  <p:sorterViewPr>
    <p:cViewPr>
      <p:scale>
        <a:sx n="139" d="100"/>
        <a:sy n="139"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gs" Target="tags/tag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19BB59B-B543-4D76-A3CC-E5073A395A3B}" type="datetimeFigureOut">
              <a:rPr lang="zh-CN" altLang="en-US" smtClean="0"/>
              <a:t>2023/3/23</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866A184-405A-4F9D-ABA5-48C7D5C33EC6}" type="slidenum">
              <a:rPr lang="zh-CN" altLang="en-US" smtClean="0"/>
              <a:t>‹#›</a:t>
            </a:fld>
            <a:endParaRPr lang="zh-CN" altLang="en-US"/>
          </a:p>
        </p:txBody>
      </p:sp>
    </p:spTree>
    <p:extLst>
      <p:ext uri="{BB962C8B-B14F-4D97-AF65-F5344CB8AC3E}">
        <p14:creationId xmlns:p14="http://schemas.microsoft.com/office/powerpoint/2010/main" val="323601253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866A184-405A-4F9D-ABA5-48C7D5C33EC6}" type="slidenum">
              <a:rPr lang="zh-CN" altLang="en-US" smtClean="0"/>
              <a:t>1</a:t>
            </a:fld>
            <a:endParaRPr lang="zh-CN" altLang="en-US"/>
          </a:p>
        </p:txBody>
      </p:sp>
    </p:spTree>
    <p:extLst>
      <p:ext uri="{BB962C8B-B14F-4D97-AF65-F5344CB8AC3E}">
        <p14:creationId xmlns:p14="http://schemas.microsoft.com/office/powerpoint/2010/main" val="362839549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866A184-405A-4F9D-ABA5-48C7D5C33EC6}" type="slidenum">
              <a:rPr lang="zh-CN" altLang="en-US" smtClean="0"/>
              <a:t>10</a:t>
            </a:fld>
            <a:endParaRPr lang="zh-CN" altLang="en-US"/>
          </a:p>
        </p:txBody>
      </p:sp>
    </p:spTree>
    <p:extLst>
      <p:ext uri="{BB962C8B-B14F-4D97-AF65-F5344CB8AC3E}">
        <p14:creationId xmlns:p14="http://schemas.microsoft.com/office/powerpoint/2010/main" val="27371881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866A184-405A-4F9D-ABA5-48C7D5C33EC6}" type="slidenum">
              <a:rPr lang="zh-CN" altLang="en-US" smtClean="0"/>
              <a:t>11</a:t>
            </a:fld>
            <a:endParaRPr lang="zh-CN" altLang="en-US"/>
          </a:p>
        </p:txBody>
      </p:sp>
    </p:spTree>
    <p:extLst>
      <p:ext uri="{BB962C8B-B14F-4D97-AF65-F5344CB8AC3E}">
        <p14:creationId xmlns:p14="http://schemas.microsoft.com/office/powerpoint/2010/main" val="54918643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866A184-405A-4F9D-ABA5-48C7D5C33EC6}" type="slidenum">
              <a:rPr lang="zh-CN" altLang="en-US" smtClean="0"/>
              <a:t>12</a:t>
            </a:fld>
            <a:endParaRPr lang="zh-CN" altLang="en-US"/>
          </a:p>
        </p:txBody>
      </p:sp>
    </p:spTree>
    <p:extLst>
      <p:ext uri="{BB962C8B-B14F-4D97-AF65-F5344CB8AC3E}">
        <p14:creationId xmlns:p14="http://schemas.microsoft.com/office/powerpoint/2010/main" val="281824936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866A184-405A-4F9D-ABA5-48C7D5C33EC6}" type="slidenum">
              <a:rPr lang="zh-CN" altLang="en-US" smtClean="0"/>
              <a:t>13</a:t>
            </a:fld>
            <a:endParaRPr lang="zh-CN" altLang="en-US"/>
          </a:p>
        </p:txBody>
      </p:sp>
    </p:spTree>
    <p:extLst>
      <p:ext uri="{BB962C8B-B14F-4D97-AF65-F5344CB8AC3E}">
        <p14:creationId xmlns:p14="http://schemas.microsoft.com/office/powerpoint/2010/main" val="410996764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866A184-405A-4F9D-ABA5-48C7D5C33EC6}" type="slidenum">
              <a:rPr lang="zh-CN" altLang="en-US" smtClean="0"/>
              <a:t>14</a:t>
            </a:fld>
            <a:endParaRPr lang="zh-CN" altLang="en-US"/>
          </a:p>
        </p:txBody>
      </p:sp>
    </p:spTree>
    <p:extLst>
      <p:ext uri="{BB962C8B-B14F-4D97-AF65-F5344CB8AC3E}">
        <p14:creationId xmlns:p14="http://schemas.microsoft.com/office/powerpoint/2010/main" val="12439809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866A184-405A-4F9D-ABA5-48C7D5C33EC6}" type="slidenum">
              <a:rPr lang="zh-CN" altLang="en-US" smtClean="0"/>
              <a:t>15</a:t>
            </a:fld>
            <a:endParaRPr lang="zh-CN" altLang="en-US"/>
          </a:p>
        </p:txBody>
      </p:sp>
    </p:spTree>
    <p:extLst>
      <p:ext uri="{BB962C8B-B14F-4D97-AF65-F5344CB8AC3E}">
        <p14:creationId xmlns:p14="http://schemas.microsoft.com/office/powerpoint/2010/main" val="115876139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866A184-405A-4F9D-ABA5-48C7D5C33EC6}" type="slidenum">
              <a:rPr lang="zh-CN" altLang="en-US" smtClean="0"/>
              <a:t>16</a:t>
            </a:fld>
            <a:endParaRPr lang="zh-CN" altLang="en-US"/>
          </a:p>
        </p:txBody>
      </p:sp>
    </p:spTree>
    <p:extLst>
      <p:ext uri="{BB962C8B-B14F-4D97-AF65-F5344CB8AC3E}">
        <p14:creationId xmlns:p14="http://schemas.microsoft.com/office/powerpoint/2010/main" val="109102337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866A184-405A-4F9D-ABA5-48C7D5C33EC6}" type="slidenum">
              <a:rPr lang="zh-CN" altLang="en-US" smtClean="0"/>
              <a:t>17</a:t>
            </a:fld>
            <a:endParaRPr lang="zh-CN" altLang="en-US"/>
          </a:p>
        </p:txBody>
      </p:sp>
    </p:spTree>
    <p:extLst>
      <p:ext uri="{BB962C8B-B14F-4D97-AF65-F5344CB8AC3E}">
        <p14:creationId xmlns:p14="http://schemas.microsoft.com/office/powerpoint/2010/main" val="160463946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866A184-405A-4F9D-ABA5-48C7D5C33EC6}" type="slidenum">
              <a:rPr lang="zh-CN" altLang="en-US" smtClean="0"/>
              <a:t>18</a:t>
            </a:fld>
            <a:endParaRPr lang="zh-CN" altLang="en-US"/>
          </a:p>
        </p:txBody>
      </p:sp>
    </p:spTree>
    <p:extLst>
      <p:ext uri="{BB962C8B-B14F-4D97-AF65-F5344CB8AC3E}">
        <p14:creationId xmlns:p14="http://schemas.microsoft.com/office/powerpoint/2010/main" val="429199415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866A184-405A-4F9D-ABA5-48C7D5C33EC6}" type="slidenum">
              <a:rPr lang="zh-CN" altLang="en-US" smtClean="0"/>
              <a:t>19</a:t>
            </a:fld>
            <a:endParaRPr lang="zh-CN" altLang="en-US"/>
          </a:p>
        </p:txBody>
      </p:sp>
    </p:spTree>
    <p:extLst>
      <p:ext uri="{BB962C8B-B14F-4D97-AF65-F5344CB8AC3E}">
        <p14:creationId xmlns:p14="http://schemas.microsoft.com/office/powerpoint/2010/main" val="24480516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866A184-405A-4F9D-ABA5-48C7D5C33EC6}" type="slidenum">
              <a:rPr lang="zh-CN" altLang="en-US" smtClean="0"/>
              <a:t>2</a:t>
            </a:fld>
            <a:endParaRPr lang="zh-CN" altLang="en-US"/>
          </a:p>
        </p:txBody>
      </p:sp>
    </p:spTree>
    <p:extLst>
      <p:ext uri="{BB962C8B-B14F-4D97-AF65-F5344CB8AC3E}">
        <p14:creationId xmlns:p14="http://schemas.microsoft.com/office/powerpoint/2010/main" val="51244937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866A184-405A-4F9D-ABA5-48C7D5C33EC6}" type="slidenum">
              <a:rPr lang="zh-CN" altLang="en-US" smtClean="0"/>
              <a:t>20</a:t>
            </a:fld>
            <a:endParaRPr lang="zh-CN" altLang="en-US"/>
          </a:p>
        </p:txBody>
      </p:sp>
    </p:spTree>
    <p:extLst>
      <p:ext uri="{BB962C8B-B14F-4D97-AF65-F5344CB8AC3E}">
        <p14:creationId xmlns:p14="http://schemas.microsoft.com/office/powerpoint/2010/main" val="95021043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866A184-405A-4F9D-ABA5-48C7D5C33EC6}" type="slidenum">
              <a:rPr lang="zh-CN" altLang="en-US" smtClean="0"/>
              <a:t>21</a:t>
            </a:fld>
            <a:endParaRPr lang="zh-CN" altLang="en-US"/>
          </a:p>
        </p:txBody>
      </p:sp>
    </p:spTree>
    <p:extLst>
      <p:ext uri="{BB962C8B-B14F-4D97-AF65-F5344CB8AC3E}">
        <p14:creationId xmlns:p14="http://schemas.microsoft.com/office/powerpoint/2010/main" val="41525160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866A184-405A-4F9D-ABA5-48C7D5C33EC6}" type="slidenum">
              <a:rPr lang="zh-CN" altLang="en-US" smtClean="0"/>
              <a:t>22</a:t>
            </a:fld>
            <a:endParaRPr lang="zh-CN" altLang="en-US"/>
          </a:p>
        </p:txBody>
      </p:sp>
    </p:spTree>
    <p:extLst>
      <p:ext uri="{BB962C8B-B14F-4D97-AF65-F5344CB8AC3E}">
        <p14:creationId xmlns:p14="http://schemas.microsoft.com/office/powerpoint/2010/main" val="703063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866A184-405A-4F9D-ABA5-48C7D5C33EC6}" type="slidenum">
              <a:rPr lang="zh-CN" altLang="en-US" smtClean="0"/>
              <a:t>23</a:t>
            </a:fld>
            <a:endParaRPr lang="zh-CN" altLang="en-US"/>
          </a:p>
        </p:txBody>
      </p:sp>
    </p:spTree>
    <p:extLst>
      <p:ext uri="{BB962C8B-B14F-4D97-AF65-F5344CB8AC3E}">
        <p14:creationId xmlns:p14="http://schemas.microsoft.com/office/powerpoint/2010/main" val="158059713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866A184-405A-4F9D-ABA5-48C7D5C33EC6}" type="slidenum">
              <a:rPr lang="zh-CN" altLang="en-US" smtClean="0"/>
              <a:t>24</a:t>
            </a:fld>
            <a:endParaRPr lang="zh-CN" altLang="en-US"/>
          </a:p>
        </p:txBody>
      </p:sp>
    </p:spTree>
    <p:extLst>
      <p:ext uri="{BB962C8B-B14F-4D97-AF65-F5344CB8AC3E}">
        <p14:creationId xmlns:p14="http://schemas.microsoft.com/office/powerpoint/2010/main" val="17388781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51PPT</a:t>
            </a:r>
            <a:r>
              <a:rPr lang="zh-CN" altLang="en-US" dirty="0"/>
              <a:t>模板网，幻灯片演示模板及素材免费下载！</a:t>
            </a:r>
          </a:p>
          <a:p>
            <a:r>
              <a:rPr lang="en-US" altLang="zh-CN" dirty="0"/>
              <a:t>51PPT</a:t>
            </a:r>
            <a:r>
              <a:rPr lang="zh-CN" altLang="en-US" dirty="0"/>
              <a:t>模板网 唯一访问网址：</a:t>
            </a:r>
            <a:r>
              <a:rPr lang="en-US" altLang="zh-CN" dirty="0"/>
              <a:t>www.51pptmoban.com</a:t>
            </a:r>
            <a:endParaRPr lang="zh-CN" altLang="en-US" dirty="0"/>
          </a:p>
        </p:txBody>
      </p:sp>
      <p:sp>
        <p:nvSpPr>
          <p:cNvPr id="4" name="灯片编号占位符 3"/>
          <p:cNvSpPr>
            <a:spLocks noGrp="1"/>
          </p:cNvSpPr>
          <p:nvPr>
            <p:ph type="sldNum" sz="quarter" idx="10"/>
          </p:nvPr>
        </p:nvSpPr>
        <p:spPr/>
        <p:txBody>
          <a:bodyPr/>
          <a:lstStyle/>
          <a:p>
            <a:fld id="{C866A184-405A-4F9D-ABA5-48C7D5C33EC6}" type="slidenum">
              <a:rPr lang="zh-CN" altLang="en-US" smtClean="0"/>
              <a:t>25</a:t>
            </a:fld>
            <a:endParaRPr lang="zh-CN" altLang="en-US"/>
          </a:p>
        </p:txBody>
      </p:sp>
    </p:spTree>
    <p:extLst>
      <p:ext uri="{BB962C8B-B14F-4D97-AF65-F5344CB8AC3E}">
        <p14:creationId xmlns:p14="http://schemas.microsoft.com/office/powerpoint/2010/main" val="333217963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866A184-405A-4F9D-ABA5-48C7D5C33EC6}" type="slidenum">
              <a:rPr lang="zh-CN" altLang="en-US" smtClean="0"/>
              <a:t>3</a:t>
            </a:fld>
            <a:endParaRPr lang="zh-CN" altLang="en-US"/>
          </a:p>
        </p:txBody>
      </p:sp>
    </p:spTree>
    <p:extLst>
      <p:ext uri="{BB962C8B-B14F-4D97-AF65-F5344CB8AC3E}">
        <p14:creationId xmlns:p14="http://schemas.microsoft.com/office/powerpoint/2010/main" val="313551335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866A184-405A-4F9D-ABA5-48C7D5C33EC6}" type="slidenum">
              <a:rPr lang="zh-CN" altLang="en-US" smtClean="0"/>
              <a:t>4</a:t>
            </a:fld>
            <a:endParaRPr lang="zh-CN" altLang="en-US"/>
          </a:p>
        </p:txBody>
      </p:sp>
    </p:spTree>
    <p:extLst>
      <p:ext uri="{BB962C8B-B14F-4D97-AF65-F5344CB8AC3E}">
        <p14:creationId xmlns:p14="http://schemas.microsoft.com/office/powerpoint/2010/main" val="43669520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866A184-405A-4F9D-ABA5-48C7D5C33EC6}" type="slidenum">
              <a:rPr lang="zh-CN" altLang="en-US" smtClean="0"/>
              <a:t>5</a:t>
            </a:fld>
            <a:endParaRPr lang="zh-CN" altLang="en-US"/>
          </a:p>
        </p:txBody>
      </p:sp>
    </p:spTree>
    <p:extLst>
      <p:ext uri="{BB962C8B-B14F-4D97-AF65-F5344CB8AC3E}">
        <p14:creationId xmlns:p14="http://schemas.microsoft.com/office/powerpoint/2010/main" val="135011199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866A184-405A-4F9D-ABA5-48C7D5C33EC6}" type="slidenum">
              <a:rPr lang="zh-CN" altLang="en-US" smtClean="0"/>
              <a:t>6</a:t>
            </a:fld>
            <a:endParaRPr lang="zh-CN" altLang="en-US"/>
          </a:p>
        </p:txBody>
      </p:sp>
    </p:spTree>
    <p:extLst>
      <p:ext uri="{BB962C8B-B14F-4D97-AF65-F5344CB8AC3E}">
        <p14:creationId xmlns:p14="http://schemas.microsoft.com/office/powerpoint/2010/main" val="310328925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866A184-405A-4F9D-ABA5-48C7D5C33EC6}" type="slidenum">
              <a:rPr lang="zh-CN" altLang="en-US" smtClean="0"/>
              <a:t>7</a:t>
            </a:fld>
            <a:endParaRPr lang="zh-CN" altLang="en-US"/>
          </a:p>
        </p:txBody>
      </p:sp>
    </p:spTree>
    <p:extLst>
      <p:ext uri="{BB962C8B-B14F-4D97-AF65-F5344CB8AC3E}">
        <p14:creationId xmlns:p14="http://schemas.microsoft.com/office/powerpoint/2010/main" val="288414142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866A184-405A-4F9D-ABA5-48C7D5C33EC6}" type="slidenum">
              <a:rPr lang="zh-CN" altLang="en-US" smtClean="0"/>
              <a:t>8</a:t>
            </a:fld>
            <a:endParaRPr lang="zh-CN" altLang="en-US"/>
          </a:p>
        </p:txBody>
      </p:sp>
    </p:spTree>
    <p:extLst>
      <p:ext uri="{BB962C8B-B14F-4D97-AF65-F5344CB8AC3E}">
        <p14:creationId xmlns:p14="http://schemas.microsoft.com/office/powerpoint/2010/main" val="179711363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866A184-405A-4F9D-ABA5-48C7D5C33EC6}" type="slidenum">
              <a:rPr lang="zh-CN" altLang="en-US" smtClean="0"/>
              <a:t>9</a:t>
            </a:fld>
            <a:endParaRPr lang="zh-CN" altLang="en-US"/>
          </a:p>
        </p:txBody>
      </p:sp>
    </p:spTree>
    <p:extLst>
      <p:ext uri="{BB962C8B-B14F-4D97-AF65-F5344CB8AC3E}">
        <p14:creationId xmlns:p14="http://schemas.microsoft.com/office/powerpoint/2010/main" val="118450677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
        <p:nvSpPr>
          <p:cNvPr id="4" name="矩形 3"/>
          <p:cNvSpPr/>
          <p:nvPr userDrawn="1"/>
        </p:nvSpPr>
        <p:spPr>
          <a:xfrm>
            <a:off x="8325228" y="6545425"/>
            <a:ext cx="775136" cy="246221"/>
          </a:xfrm>
          <a:prstGeom prst="rect">
            <a:avLst/>
          </a:prstGeom>
        </p:spPr>
        <p:txBody>
          <a:bodyPr wrap="square">
            <a:spAutoFit/>
          </a:bodyPr>
          <a:lstStyle/>
          <a:p>
            <a:pPr defTabSz="914400"/>
            <a:r>
              <a:rPr lang="en-US" altLang="zh-CN" sz="100" dirty="0">
                <a:solidFill>
                  <a:prstClr val="white"/>
                </a:solidFill>
                <a:latin typeface="Calibri"/>
                <a:ea typeface="宋体"/>
              </a:rPr>
              <a:t>PPT</a:t>
            </a:r>
            <a:r>
              <a:rPr lang="zh-CN" altLang="en-US" sz="100" dirty="0">
                <a:solidFill>
                  <a:prstClr val="white"/>
                </a:solidFill>
                <a:latin typeface="Calibri"/>
                <a:ea typeface="宋体"/>
              </a:rPr>
              <a:t>模板下载：</a:t>
            </a:r>
            <a:r>
              <a:rPr lang="en-US" altLang="zh-CN" sz="100" dirty="0">
                <a:solidFill>
                  <a:prstClr val="white"/>
                </a:solidFill>
                <a:latin typeface="Calibri"/>
                <a:ea typeface="宋体"/>
              </a:rPr>
              <a:t>www.1ppt.com/moban/     </a:t>
            </a:r>
            <a:r>
              <a:rPr lang="zh-CN" altLang="en-US" sz="100" dirty="0">
                <a:solidFill>
                  <a:prstClr val="white"/>
                </a:solidFill>
                <a:latin typeface="Calibri"/>
                <a:ea typeface="宋体"/>
              </a:rPr>
              <a:t>行业</a:t>
            </a:r>
            <a:r>
              <a:rPr lang="en-US" altLang="zh-CN" sz="100" dirty="0">
                <a:solidFill>
                  <a:prstClr val="white"/>
                </a:solidFill>
                <a:latin typeface="Calibri"/>
                <a:ea typeface="宋体"/>
              </a:rPr>
              <a:t>PPT</a:t>
            </a:r>
            <a:r>
              <a:rPr lang="zh-CN" altLang="en-US" sz="100" dirty="0">
                <a:solidFill>
                  <a:prstClr val="white"/>
                </a:solidFill>
                <a:latin typeface="Calibri"/>
                <a:ea typeface="宋体"/>
              </a:rPr>
              <a:t>模板：</a:t>
            </a:r>
            <a:r>
              <a:rPr lang="en-US" altLang="zh-CN" sz="100" dirty="0">
                <a:solidFill>
                  <a:prstClr val="white"/>
                </a:solidFill>
                <a:latin typeface="Calibri"/>
                <a:ea typeface="宋体"/>
              </a:rPr>
              <a:t>www.1ppt.com/hangye/ </a:t>
            </a:r>
          </a:p>
          <a:p>
            <a:pPr defTabSz="914400"/>
            <a:r>
              <a:rPr lang="zh-CN" altLang="en-US" sz="100" dirty="0">
                <a:solidFill>
                  <a:prstClr val="white"/>
                </a:solidFill>
                <a:latin typeface="Calibri"/>
                <a:ea typeface="宋体"/>
              </a:rPr>
              <a:t>节日</a:t>
            </a:r>
            <a:r>
              <a:rPr lang="en-US" altLang="zh-CN" sz="100" dirty="0">
                <a:solidFill>
                  <a:prstClr val="white"/>
                </a:solidFill>
                <a:latin typeface="Calibri"/>
                <a:ea typeface="宋体"/>
              </a:rPr>
              <a:t>PPT</a:t>
            </a:r>
            <a:r>
              <a:rPr lang="zh-CN" altLang="en-US" sz="100" dirty="0">
                <a:solidFill>
                  <a:prstClr val="white"/>
                </a:solidFill>
                <a:latin typeface="Calibri"/>
                <a:ea typeface="宋体"/>
              </a:rPr>
              <a:t>模板：</a:t>
            </a:r>
            <a:r>
              <a:rPr lang="en-US" altLang="zh-CN" sz="100" dirty="0">
                <a:solidFill>
                  <a:prstClr val="white"/>
                </a:solidFill>
                <a:latin typeface="Calibri"/>
                <a:ea typeface="宋体"/>
              </a:rPr>
              <a:t>www.1ppt.com/jieri/           PPT</a:t>
            </a:r>
            <a:r>
              <a:rPr lang="zh-CN" altLang="en-US" sz="100" dirty="0">
                <a:solidFill>
                  <a:prstClr val="white"/>
                </a:solidFill>
                <a:latin typeface="Calibri"/>
                <a:ea typeface="宋体"/>
              </a:rPr>
              <a:t>素材下载：</a:t>
            </a:r>
            <a:r>
              <a:rPr lang="en-US" altLang="zh-CN" sz="100" dirty="0">
                <a:solidFill>
                  <a:prstClr val="white"/>
                </a:solidFill>
                <a:latin typeface="Calibri"/>
                <a:ea typeface="宋体"/>
              </a:rPr>
              <a:t>www.1ppt.com/sucai/</a:t>
            </a:r>
          </a:p>
          <a:p>
            <a:pPr defTabSz="914400"/>
            <a:r>
              <a:rPr lang="en-US" altLang="zh-CN" sz="100" dirty="0">
                <a:solidFill>
                  <a:prstClr val="white"/>
                </a:solidFill>
                <a:latin typeface="Calibri"/>
                <a:ea typeface="宋体"/>
              </a:rPr>
              <a:t>PPT</a:t>
            </a:r>
            <a:r>
              <a:rPr lang="zh-CN" altLang="en-US" sz="100" dirty="0">
                <a:solidFill>
                  <a:prstClr val="white"/>
                </a:solidFill>
                <a:latin typeface="Calibri"/>
                <a:ea typeface="宋体"/>
              </a:rPr>
              <a:t>背景图片：</a:t>
            </a:r>
            <a:r>
              <a:rPr lang="en-US" altLang="zh-CN" sz="100" dirty="0">
                <a:solidFill>
                  <a:prstClr val="white"/>
                </a:solidFill>
                <a:latin typeface="Calibri"/>
                <a:ea typeface="宋体"/>
              </a:rPr>
              <a:t>www.1ppt.com/beijing/      PPT</a:t>
            </a:r>
            <a:r>
              <a:rPr lang="zh-CN" altLang="en-US" sz="100" dirty="0">
                <a:solidFill>
                  <a:prstClr val="white"/>
                </a:solidFill>
                <a:latin typeface="Calibri"/>
                <a:ea typeface="宋体"/>
              </a:rPr>
              <a:t>图表下载：</a:t>
            </a:r>
            <a:r>
              <a:rPr lang="en-US" altLang="zh-CN" sz="100" dirty="0">
                <a:solidFill>
                  <a:prstClr val="white"/>
                </a:solidFill>
                <a:latin typeface="Calibri"/>
                <a:ea typeface="宋体"/>
              </a:rPr>
              <a:t>www.1ppt.com/tubiao/      </a:t>
            </a:r>
          </a:p>
          <a:p>
            <a:pPr defTabSz="914400"/>
            <a:r>
              <a:rPr lang="zh-CN" altLang="en-US" sz="100" dirty="0">
                <a:solidFill>
                  <a:prstClr val="white"/>
                </a:solidFill>
                <a:latin typeface="Calibri"/>
                <a:ea typeface="宋体"/>
              </a:rPr>
              <a:t>优秀</a:t>
            </a:r>
            <a:r>
              <a:rPr lang="en-US" altLang="zh-CN" sz="100" dirty="0">
                <a:solidFill>
                  <a:prstClr val="white"/>
                </a:solidFill>
                <a:latin typeface="Calibri"/>
                <a:ea typeface="宋体"/>
              </a:rPr>
              <a:t>PPT</a:t>
            </a:r>
            <a:r>
              <a:rPr lang="zh-CN" altLang="en-US" sz="100" dirty="0">
                <a:solidFill>
                  <a:prstClr val="white"/>
                </a:solidFill>
                <a:latin typeface="Calibri"/>
                <a:ea typeface="宋体"/>
              </a:rPr>
              <a:t>下载：</a:t>
            </a:r>
            <a:r>
              <a:rPr lang="en-US" altLang="zh-CN" sz="100" dirty="0">
                <a:solidFill>
                  <a:prstClr val="white"/>
                </a:solidFill>
                <a:latin typeface="Calibri"/>
                <a:ea typeface="宋体"/>
              </a:rPr>
              <a:t>www.1ppt.com/xiazai/        PPT</a:t>
            </a:r>
            <a:r>
              <a:rPr lang="zh-CN" altLang="en-US" sz="100" dirty="0">
                <a:solidFill>
                  <a:prstClr val="white"/>
                </a:solidFill>
                <a:latin typeface="Calibri"/>
                <a:ea typeface="宋体"/>
              </a:rPr>
              <a:t>教程： </a:t>
            </a:r>
            <a:r>
              <a:rPr lang="en-US" altLang="zh-CN" sz="100" dirty="0">
                <a:solidFill>
                  <a:prstClr val="white"/>
                </a:solidFill>
                <a:latin typeface="Calibri"/>
                <a:ea typeface="宋体"/>
              </a:rPr>
              <a:t>www.1ppt.com/powerpoint/      </a:t>
            </a:r>
          </a:p>
          <a:p>
            <a:pPr defTabSz="914400"/>
            <a:r>
              <a:rPr lang="en-US" altLang="zh-CN" sz="100" dirty="0">
                <a:solidFill>
                  <a:prstClr val="white"/>
                </a:solidFill>
                <a:latin typeface="Calibri"/>
                <a:ea typeface="宋体"/>
              </a:rPr>
              <a:t>Word</a:t>
            </a:r>
            <a:r>
              <a:rPr lang="zh-CN" altLang="en-US" sz="100" dirty="0">
                <a:solidFill>
                  <a:prstClr val="white"/>
                </a:solidFill>
                <a:latin typeface="Calibri"/>
                <a:ea typeface="宋体"/>
              </a:rPr>
              <a:t>教程： </a:t>
            </a:r>
            <a:r>
              <a:rPr lang="en-US" altLang="zh-CN" sz="100" dirty="0">
                <a:solidFill>
                  <a:prstClr val="white"/>
                </a:solidFill>
                <a:latin typeface="Calibri"/>
                <a:ea typeface="宋体"/>
              </a:rPr>
              <a:t>www.1ppt.com/word/              Excel</a:t>
            </a:r>
            <a:r>
              <a:rPr lang="zh-CN" altLang="en-US" sz="100" dirty="0">
                <a:solidFill>
                  <a:prstClr val="white"/>
                </a:solidFill>
                <a:latin typeface="Calibri"/>
                <a:ea typeface="宋体"/>
              </a:rPr>
              <a:t>教程：</a:t>
            </a:r>
            <a:r>
              <a:rPr lang="en-US" altLang="zh-CN" sz="100" dirty="0">
                <a:solidFill>
                  <a:prstClr val="white"/>
                </a:solidFill>
                <a:latin typeface="Calibri"/>
                <a:ea typeface="宋体"/>
              </a:rPr>
              <a:t>www.1ppt.com/excel/  </a:t>
            </a:r>
          </a:p>
          <a:p>
            <a:pPr defTabSz="914400"/>
            <a:r>
              <a:rPr lang="zh-CN" altLang="en-US" sz="100" dirty="0">
                <a:solidFill>
                  <a:prstClr val="white"/>
                </a:solidFill>
                <a:latin typeface="Calibri"/>
                <a:ea typeface="宋体"/>
              </a:rPr>
              <a:t>资料下载：</a:t>
            </a:r>
            <a:r>
              <a:rPr lang="en-US" altLang="zh-CN" sz="100" dirty="0">
                <a:solidFill>
                  <a:prstClr val="white"/>
                </a:solidFill>
                <a:latin typeface="Calibri"/>
                <a:ea typeface="宋体"/>
              </a:rPr>
              <a:t>www.1ppt.com/ziliao/                PPT</a:t>
            </a:r>
            <a:r>
              <a:rPr lang="zh-CN" altLang="en-US" sz="100" dirty="0">
                <a:solidFill>
                  <a:prstClr val="white"/>
                </a:solidFill>
                <a:latin typeface="Calibri"/>
                <a:ea typeface="宋体"/>
              </a:rPr>
              <a:t>课件下载：</a:t>
            </a:r>
            <a:r>
              <a:rPr lang="en-US" altLang="zh-CN" sz="100" dirty="0">
                <a:solidFill>
                  <a:prstClr val="white"/>
                </a:solidFill>
                <a:latin typeface="Calibri"/>
                <a:ea typeface="宋体"/>
              </a:rPr>
              <a:t>www.1ppt.com/kejian/ </a:t>
            </a:r>
          </a:p>
          <a:p>
            <a:pPr defTabSz="914400"/>
            <a:r>
              <a:rPr lang="zh-CN" altLang="en-US" sz="100" dirty="0">
                <a:solidFill>
                  <a:prstClr val="white"/>
                </a:solidFill>
                <a:latin typeface="Calibri"/>
                <a:ea typeface="宋体"/>
              </a:rPr>
              <a:t>范文下载：</a:t>
            </a:r>
            <a:r>
              <a:rPr lang="en-US" altLang="zh-CN" sz="100" dirty="0">
                <a:solidFill>
                  <a:prstClr val="white"/>
                </a:solidFill>
                <a:latin typeface="Calibri"/>
                <a:ea typeface="宋体"/>
              </a:rPr>
              <a:t>www.1ppt.com/fanwen/             </a:t>
            </a:r>
            <a:r>
              <a:rPr lang="zh-CN" altLang="en-US" sz="100" dirty="0">
                <a:solidFill>
                  <a:prstClr val="white"/>
                </a:solidFill>
                <a:latin typeface="Calibri"/>
                <a:ea typeface="宋体"/>
              </a:rPr>
              <a:t>试卷下载：</a:t>
            </a:r>
            <a:r>
              <a:rPr lang="en-US" altLang="zh-CN" sz="100" dirty="0">
                <a:solidFill>
                  <a:prstClr val="white"/>
                </a:solidFill>
                <a:latin typeface="Calibri"/>
                <a:ea typeface="宋体"/>
              </a:rPr>
              <a:t>www.1ppt.com/shiti/  </a:t>
            </a:r>
          </a:p>
          <a:p>
            <a:pPr defTabSz="914400"/>
            <a:r>
              <a:rPr lang="zh-CN" altLang="en-US" sz="100" dirty="0">
                <a:solidFill>
                  <a:prstClr val="white"/>
                </a:solidFill>
                <a:latin typeface="Calibri"/>
                <a:ea typeface="宋体"/>
              </a:rPr>
              <a:t>教案下载：</a:t>
            </a:r>
            <a:r>
              <a:rPr lang="en-US" altLang="zh-CN" sz="100" dirty="0">
                <a:solidFill>
                  <a:prstClr val="white"/>
                </a:solidFill>
                <a:latin typeface="Calibri"/>
                <a:ea typeface="宋体"/>
              </a:rPr>
              <a:t>www.1ppt.com/jiaoan/        </a:t>
            </a:r>
          </a:p>
          <a:p>
            <a:pPr defTabSz="914400"/>
            <a:r>
              <a:rPr lang="zh-CN" altLang="en-US" sz="100" dirty="0">
                <a:solidFill>
                  <a:prstClr val="white"/>
                </a:solidFill>
                <a:latin typeface="Calibri"/>
                <a:ea typeface="宋体"/>
              </a:rPr>
              <a:t>字体下载：</a:t>
            </a:r>
            <a:r>
              <a:rPr lang="en-US" altLang="zh-CN" sz="100" dirty="0">
                <a:solidFill>
                  <a:prstClr val="white"/>
                </a:solidFill>
                <a:latin typeface="Calibri"/>
                <a:ea typeface="宋体"/>
              </a:rPr>
              <a:t>www.1ppt.com/ziti/</a:t>
            </a:r>
          </a:p>
          <a:p>
            <a:pPr defTabSz="914400"/>
            <a:r>
              <a:rPr lang="en-US" altLang="zh-CN" sz="100" dirty="0">
                <a:solidFill>
                  <a:prstClr val="white"/>
                </a:solidFill>
                <a:latin typeface="Calibri"/>
                <a:ea typeface="宋体"/>
              </a:rPr>
              <a:t> </a:t>
            </a:r>
            <a:endParaRPr lang="zh-CN" altLang="en-US" sz="100" dirty="0">
              <a:solidFill>
                <a:prstClr val="white"/>
              </a:solidFill>
              <a:latin typeface="Calibri"/>
              <a:ea typeface="宋体"/>
            </a:endParaRPr>
          </a:p>
        </p:txBody>
      </p:sp>
    </p:spTree>
    <p:extLst>
      <p:ext uri="{BB962C8B-B14F-4D97-AF65-F5344CB8AC3E}">
        <p14:creationId xmlns:p14="http://schemas.microsoft.com/office/powerpoint/2010/main" val="251977305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2.png"/><Relationship Id="rId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2" name="图片 1"/>
          <p:cNvPicPr>
            <a:picLocks noChangeAspect="1"/>
          </p:cNvPicPr>
          <p:nvPr userDrawn="1"/>
        </p:nvPicPr>
        <p:blipFill rotWithShape="1">
          <a:blip r:embed="rId4" cstate="screen">
            <a:extLst>
              <a:ext uri="{28A0092B-C50C-407E-A947-70E740481C1C}">
                <a14:useLocalDpi xmlns:a14="http://schemas.microsoft.com/office/drawing/2010/main"/>
              </a:ext>
            </a:extLst>
          </a:blip>
          <a:srcRect/>
          <a:stretch>
            <a:fillRect/>
          </a:stretch>
        </p:blipFill>
        <p:spPr>
          <a:xfrm rot="16200000">
            <a:off x="2665070" y="-2665072"/>
            <a:ext cx="6858001" cy="12188142"/>
          </a:xfrm>
          <a:prstGeom prst="rect">
            <a:avLst/>
          </a:prstGeom>
        </p:spPr>
      </p:pic>
      <p:pic>
        <p:nvPicPr>
          <p:cNvPr id="3" name="图片 2"/>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0" y="-601287"/>
            <a:ext cx="12192000" cy="8678487"/>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Lst>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notesSlide" Target="../notesSlides/notesSlide1.xml"/><Relationship Id="rId7" Type="http://schemas.openxmlformats.org/officeDocument/2006/relationships/image" Target="../media/image6.png"/><Relationship Id="rId2" Type="http://schemas.openxmlformats.org/officeDocument/2006/relationships/slideLayout" Target="../slideLayouts/slideLayout1.xml"/><Relationship Id="rId1" Type="http://schemas.openxmlformats.org/officeDocument/2006/relationships/tags" Target="../tags/tag2.xml"/><Relationship Id="rId6" Type="http://schemas.openxmlformats.org/officeDocument/2006/relationships/image" Target="../media/image5.png"/><Relationship Id="rId11" Type="http://schemas.openxmlformats.org/officeDocument/2006/relationships/image" Target="../media/image10.png"/><Relationship Id="rId5" Type="http://schemas.openxmlformats.org/officeDocument/2006/relationships/image" Target="../media/image4.jpeg"/><Relationship Id="rId10" Type="http://schemas.openxmlformats.org/officeDocument/2006/relationships/image" Target="../media/image9.png"/><Relationship Id="rId4" Type="http://schemas.openxmlformats.org/officeDocument/2006/relationships/image" Target="../media/image3.png"/><Relationship Id="rId9" Type="http://schemas.openxmlformats.org/officeDocument/2006/relationships/image" Target="../media/image8.png"/></Relationships>
</file>

<file path=ppt/slides/_rels/slide10.xml.rels><?xml version="1.0" encoding="UTF-8" standalone="yes"?>
<Relationships xmlns="http://schemas.openxmlformats.org/package/2006/relationships"><Relationship Id="rId8" Type="http://schemas.openxmlformats.org/officeDocument/2006/relationships/image" Target="../media/image34.png"/><Relationship Id="rId3" Type="http://schemas.openxmlformats.org/officeDocument/2006/relationships/notesSlide" Target="../notesSlides/notesSlide10.xml"/><Relationship Id="rId7" Type="http://schemas.openxmlformats.org/officeDocument/2006/relationships/image" Target="../media/image22.png"/><Relationship Id="rId2" Type="http://schemas.openxmlformats.org/officeDocument/2006/relationships/slideLayout" Target="../slideLayouts/slideLayout1.xml"/><Relationship Id="rId1" Type="http://schemas.openxmlformats.org/officeDocument/2006/relationships/tags" Target="../tags/tag11.xml"/><Relationship Id="rId6" Type="http://schemas.openxmlformats.org/officeDocument/2006/relationships/image" Target="../media/image33.png"/><Relationship Id="rId5" Type="http://schemas.openxmlformats.org/officeDocument/2006/relationships/image" Target="../media/image32.emf"/><Relationship Id="rId4" Type="http://schemas.openxmlformats.org/officeDocument/2006/relationships/image" Target="../media/image6.pn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1.xml"/><Relationship Id="rId1" Type="http://schemas.openxmlformats.org/officeDocument/2006/relationships/tags" Target="../tags/tag12.xml"/><Relationship Id="rId5" Type="http://schemas.openxmlformats.org/officeDocument/2006/relationships/image" Target="../media/image22.png"/><Relationship Id="rId4" Type="http://schemas.openxmlformats.org/officeDocument/2006/relationships/image" Target="../media/image35.emf"/></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7" Type="http://schemas.openxmlformats.org/officeDocument/2006/relationships/image" Target="../media/image34.png"/><Relationship Id="rId2" Type="http://schemas.openxmlformats.org/officeDocument/2006/relationships/slideLayout" Target="../slideLayouts/slideLayout1.xml"/><Relationship Id="rId1" Type="http://schemas.openxmlformats.org/officeDocument/2006/relationships/tags" Target="../tags/tag13.xml"/><Relationship Id="rId6" Type="http://schemas.openxmlformats.org/officeDocument/2006/relationships/image" Target="../media/image22.png"/><Relationship Id="rId5" Type="http://schemas.openxmlformats.org/officeDocument/2006/relationships/image" Target="../media/image36.png"/><Relationship Id="rId4" Type="http://schemas.openxmlformats.org/officeDocument/2006/relationships/image" Target="../media/image6.pn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7" Type="http://schemas.openxmlformats.org/officeDocument/2006/relationships/image" Target="../media/image34.png"/><Relationship Id="rId2" Type="http://schemas.openxmlformats.org/officeDocument/2006/relationships/slideLayout" Target="../slideLayouts/slideLayout1.xml"/><Relationship Id="rId1" Type="http://schemas.openxmlformats.org/officeDocument/2006/relationships/tags" Target="../tags/tag14.xml"/><Relationship Id="rId6" Type="http://schemas.openxmlformats.org/officeDocument/2006/relationships/image" Target="../media/image22.png"/><Relationship Id="rId5" Type="http://schemas.openxmlformats.org/officeDocument/2006/relationships/image" Target="../media/image37.png"/><Relationship Id="rId4" Type="http://schemas.openxmlformats.org/officeDocument/2006/relationships/image" Target="../media/image6.pn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7" Type="http://schemas.openxmlformats.org/officeDocument/2006/relationships/image" Target="../media/image22.png"/><Relationship Id="rId2" Type="http://schemas.openxmlformats.org/officeDocument/2006/relationships/slideLayout" Target="../slideLayouts/slideLayout1.xml"/><Relationship Id="rId1" Type="http://schemas.openxmlformats.org/officeDocument/2006/relationships/tags" Target="../tags/tag15.xml"/><Relationship Id="rId6" Type="http://schemas.openxmlformats.org/officeDocument/2006/relationships/image" Target="../media/image34.png"/><Relationship Id="rId5" Type="http://schemas.openxmlformats.org/officeDocument/2006/relationships/image" Target="../media/image38.png"/><Relationship Id="rId4" Type="http://schemas.openxmlformats.org/officeDocument/2006/relationships/image" Target="../media/image6.png"/></Relationships>
</file>

<file path=ppt/slides/_rels/slide15.xml.rels><?xml version="1.0" encoding="UTF-8" standalone="yes"?>
<Relationships xmlns="http://schemas.openxmlformats.org/package/2006/relationships"><Relationship Id="rId8" Type="http://schemas.openxmlformats.org/officeDocument/2006/relationships/image" Target="../media/image17.png"/><Relationship Id="rId3" Type="http://schemas.openxmlformats.org/officeDocument/2006/relationships/notesSlide" Target="../notesSlides/notesSlide15.xml"/><Relationship Id="rId7" Type="http://schemas.openxmlformats.org/officeDocument/2006/relationships/image" Target="../media/image16.png"/><Relationship Id="rId2" Type="http://schemas.openxmlformats.org/officeDocument/2006/relationships/slideLayout" Target="../slideLayouts/slideLayout1.xml"/><Relationship Id="rId1" Type="http://schemas.openxmlformats.org/officeDocument/2006/relationships/tags" Target="../tags/tag16.xml"/><Relationship Id="rId6" Type="http://schemas.openxmlformats.org/officeDocument/2006/relationships/image" Target="../media/image7.png"/><Relationship Id="rId5" Type="http://schemas.openxmlformats.org/officeDocument/2006/relationships/image" Target="../media/image6.png"/><Relationship Id="rId10" Type="http://schemas.openxmlformats.org/officeDocument/2006/relationships/image" Target="../media/image19.png"/><Relationship Id="rId4" Type="http://schemas.openxmlformats.org/officeDocument/2006/relationships/image" Target="../media/image18.png"/><Relationship Id="rId9" Type="http://schemas.openxmlformats.org/officeDocument/2006/relationships/image" Target="../media/image15.pn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7" Type="http://schemas.openxmlformats.org/officeDocument/2006/relationships/image" Target="../media/image22.png"/><Relationship Id="rId2" Type="http://schemas.openxmlformats.org/officeDocument/2006/relationships/slideLayout" Target="../slideLayouts/slideLayout1.xml"/><Relationship Id="rId1" Type="http://schemas.openxmlformats.org/officeDocument/2006/relationships/tags" Target="../tags/tag17.xml"/><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image" Target="../media/image6.png"/></Relationships>
</file>

<file path=ppt/slides/_rels/slide17.xml.rels><?xml version="1.0" encoding="UTF-8" standalone="yes"?>
<Relationships xmlns="http://schemas.openxmlformats.org/package/2006/relationships"><Relationship Id="rId8" Type="http://schemas.openxmlformats.org/officeDocument/2006/relationships/image" Target="../media/image34.png"/><Relationship Id="rId3" Type="http://schemas.openxmlformats.org/officeDocument/2006/relationships/notesSlide" Target="../notesSlides/notesSlide17.xml"/><Relationship Id="rId7" Type="http://schemas.openxmlformats.org/officeDocument/2006/relationships/image" Target="../media/image22.png"/><Relationship Id="rId2" Type="http://schemas.openxmlformats.org/officeDocument/2006/relationships/slideLayout" Target="../slideLayouts/slideLayout1.xml"/><Relationship Id="rId1" Type="http://schemas.openxmlformats.org/officeDocument/2006/relationships/tags" Target="../tags/tag18.xml"/><Relationship Id="rId6" Type="http://schemas.openxmlformats.org/officeDocument/2006/relationships/image" Target="../media/image42.png"/><Relationship Id="rId5" Type="http://schemas.openxmlformats.org/officeDocument/2006/relationships/image" Target="../media/image41.png"/><Relationship Id="rId4" Type="http://schemas.openxmlformats.org/officeDocument/2006/relationships/image" Target="../media/image6.pn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7" Type="http://schemas.openxmlformats.org/officeDocument/2006/relationships/image" Target="../media/image34.png"/><Relationship Id="rId2" Type="http://schemas.openxmlformats.org/officeDocument/2006/relationships/slideLayout" Target="../slideLayouts/slideLayout1.xml"/><Relationship Id="rId1" Type="http://schemas.openxmlformats.org/officeDocument/2006/relationships/tags" Target="../tags/tag19.xml"/><Relationship Id="rId6" Type="http://schemas.openxmlformats.org/officeDocument/2006/relationships/image" Target="../media/image22.png"/><Relationship Id="rId5" Type="http://schemas.openxmlformats.org/officeDocument/2006/relationships/image" Target="../media/image43.png"/><Relationship Id="rId4" Type="http://schemas.openxmlformats.org/officeDocument/2006/relationships/image" Target="../media/image6.png"/></Relationships>
</file>

<file path=ppt/slides/_rels/slide19.xml.rels><?xml version="1.0" encoding="UTF-8" standalone="yes"?>
<Relationships xmlns="http://schemas.openxmlformats.org/package/2006/relationships"><Relationship Id="rId8" Type="http://schemas.openxmlformats.org/officeDocument/2006/relationships/image" Target="../media/image34.png"/><Relationship Id="rId3" Type="http://schemas.openxmlformats.org/officeDocument/2006/relationships/notesSlide" Target="../notesSlides/notesSlide19.xml"/><Relationship Id="rId7" Type="http://schemas.openxmlformats.org/officeDocument/2006/relationships/image" Target="../media/image22.png"/><Relationship Id="rId2" Type="http://schemas.openxmlformats.org/officeDocument/2006/relationships/slideLayout" Target="../slideLayouts/slideLayout1.xml"/><Relationship Id="rId1" Type="http://schemas.openxmlformats.org/officeDocument/2006/relationships/tags" Target="../tags/tag20.xml"/><Relationship Id="rId6" Type="http://schemas.openxmlformats.org/officeDocument/2006/relationships/image" Target="../media/image45.png"/><Relationship Id="rId5" Type="http://schemas.openxmlformats.org/officeDocument/2006/relationships/image" Target="../media/image44.png"/><Relationship Id="rId4" Type="http://schemas.openxmlformats.org/officeDocument/2006/relationships/image" Target="../media/image6.png"/></Relationships>
</file>

<file path=ppt/slides/_rels/slide2.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notesSlide" Target="../notesSlides/notesSlide2.xml"/><Relationship Id="rId7" Type="http://schemas.openxmlformats.org/officeDocument/2006/relationships/image" Target="../media/image13.png"/><Relationship Id="rId2" Type="http://schemas.openxmlformats.org/officeDocument/2006/relationships/slideLayout" Target="../slideLayouts/slideLayout1.xml"/><Relationship Id="rId1" Type="http://schemas.openxmlformats.org/officeDocument/2006/relationships/tags" Target="../tags/tag3.xml"/><Relationship Id="rId6" Type="http://schemas.openxmlformats.org/officeDocument/2006/relationships/image" Target="../media/image9.png"/><Relationship Id="rId5" Type="http://schemas.openxmlformats.org/officeDocument/2006/relationships/image" Target="../media/image12.png"/><Relationship Id="rId4" Type="http://schemas.openxmlformats.org/officeDocument/2006/relationships/image" Target="../media/image11.png"/><Relationship Id="rId9" Type="http://schemas.openxmlformats.org/officeDocument/2006/relationships/image" Target="../media/image15.png"/></Relationships>
</file>

<file path=ppt/slides/_rels/slide20.xml.rels><?xml version="1.0" encoding="UTF-8" standalone="yes"?>
<Relationships xmlns="http://schemas.openxmlformats.org/package/2006/relationships"><Relationship Id="rId8" Type="http://schemas.openxmlformats.org/officeDocument/2006/relationships/image" Target="../media/image34.png"/><Relationship Id="rId3" Type="http://schemas.openxmlformats.org/officeDocument/2006/relationships/notesSlide" Target="../notesSlides/notesSlide20.xml"/><Relationship Id="rId7" Type="http://schemas.openxmlformats.org/officeDocument/2006/relationships/image" Target="../media/image22.png"/><Relationship Id="rId2" Type="http://schemas.openxmlformats.org/officeDocument/2006/relationships/slideLayout" Target="../slideLayouts/slideLayout1.xml"/><Relationship Id="rId1" Type="http://schemas.openxmlformats.org/officeDocument/2006/relationships/tags" Target="../tags/tag21.xml"/><Relationship Id="rId6" Type="http://schemas.openxmlformats.org/officeDocument/2006/relationships/image" Target="../media/image47.png"/><Relationship Id="rId5" Type="http://schemas.openxmlformats.org/officeDocument/2006/relationships/image" Target="../media/image46.png"/><Relationship Id="rId4" Type="http://schemas.openxmlformats.org/officeDocument/2006/relationships/image" Target="../media/image6.png"/></Relationships>
</file>

<file path=ppt/slides/_rels/slide21.xml.rels><?xml version="1.0" encoding="UTF-8" standalone="yes"?>
<Relationships xmlns="http://schemas.openxmlformats.org/package/2006/relationships"><Relationship Id="rId8" Type="http://schemas.openxmlformats.org/officeDocument/2006/relationships/image" Target="../media/image17.png"/><Relationship Id="rId3" Type="http://schemas.openxmlformats.org/officeDocument/2006/relationships/notesSlide" Target="../notesSlides/notesSlide21.xml"/><Relationship Id="rId7" Type="http://schemas.openxmlformats.org/officeDocument/2006/relationships/image" Target="../media/image16.png"/><Relationship Id="rId2" Type="http://schemas.openxmlformats.org/officeDocument/2006/relationships/slideLayout" Target="../slideLayouts/slideLayout1.xml"/><Relationship Id="rId1" Type="http://schemas.openxmlformats.org/officeDocument/2006/relationships/tags" Target="../tags/tag22.xml"/><Relationship Id="rId6" Type="http://schemas.openxmlformats.org/officeDocument/2006/relationships/image" Target="../media/image7.png"/><Relationship Id="rId5" Type="http://schemas.openxmlformats.org/officeDocument/2006/relationships/image" Target="../media/image6.png"/><Relationship Id="rId10" Type="http://schemas.openxmlformats.org/officeDocument/2006/relationships/image" Target="../media/image19.png"/><Relationship Id="rId4" Type="http://schemas.openxmlformats.org/officeDocument/2006/relationships/image" Target="../media/image18.png"/><Relationship Id="rId9" Type="http://schemas.openxmlformats.org/officeDocument/2006/relationships/image" Target="../media/image15.png"/></Relationships>
</file>

<file path=ppt/slides/_rels/slide22.xml.rels><?xml version="1.0" encoding="UTF-8" standalone="yes"?>
<Relationships xmlns="http://schemas.openxmlformats.org/package/2006/relationships"><Relationship Id="rId8" Type="http://schemas.openxmlformats.org/officeDocument/2006/relationships/image" Target="../media/image34.png"/><Relationship Id="rId3" Type="http://schemas.openxmlformats.org/officeDocument/2006/relationships/notesSlide" Target="../notesSlides/notesSlide22.xml"/><Relationship Id="rId7" Type="http://schemas.openxmlformats.org/officeDocument/2006/relationships/image" Target="../media/image22.png"/><Relationship Id="rId2" Type="http://schemas.openxmlformats.org/officeDocument/2006/relationships/slideLayout" Target="../slideLayouts/slideLayout1.xml"/><Relationship Id="rId1" Type="http://schemas.openxmlformats.org/officeDocument/2006/relationships/tags" Target="../tags/tag23.xml"/><Relationship Id="rId6" Type="http://schemas.openxmlformats.org/officeDocument/2006/relationships/image" Target="../media/image50.jpeg"/><Relationship Id="rId5" Type="http://schemas.openxmlformats.org/officeDocument/2006/relationships/image" Target="../media/image49.jpeg"/><Relationship Id="rId4" Type="http://schemas.openxmlformats.org/officeDocument/2006/relationships/image" Target="../media/image48.jpeg"/></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7" Type="http://schemas.openxmlformats.org/officeDocument/2006/relationships/image" Target="../media/image34.png"/><Relationship Id="rId2" Type="http://schemas.openxmlformats.org/officeDocument/2006/relationships/slideLayout" Target="../slideLayouts/slideLayout1.xml"/><Relationship Id="rId1" Type="http://schemas.openxmlformats.org/officeDocument/2006/relationships/tags" Target="../tags/tag24.xml"/><Relationship Id="rId6" Type="http://schemas.openxmlformats.org/officeDocument/2006/relationships/image" Target="../media/image22.png"/><Relationship Id="rId5" Type="http://schemas.openxmlformats.org/officeDocument/2006/relationships/image" Target="../media/image52.emf"/><Relationship Id="rId4" Type="http://schemas.openxmlformats.org/officeDocument/2006/relationships/image" Target="../media/image51.png"/></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1.xml"/><Relationship Id="rId1" Type="http://schemas.openxmlformats.org/officeDocument/2006/relationships/tags" Target="../tags/tag25.xml"/><Relationship Id="rId6" Type="http://schemas.openxmlformats.org/officeDocument/2006/relationships/image" Target="../media/image34.png"/><Relationship Id="rId5" Type="http://schemas.openxmlformats.org/officeDocument/2006/relationships/image" Target="../media/image22.png"/><Relationship Id="rId4" Type="http://schemas.openxmlformats.org/officeDocument/2006/relationships/image" Target="../media/image53.png"/></Relationships>
</file>

<file path=ppt/slides/_rels/slide25.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notesSlide" Target="../notesSlides/notesSlide25.xml"/><Relationship Id="rId7" Type="http://schemas.openxmlformats.org/officeDocument/2006/relationships/image" Target="../media/image6.png"/><Relationship Id="rId2" Type="http://schemas.openxmlformats.org/officeDocument/2006/relationships/slideLayout" Target="../slideLayouts/slideLayout1.xml"/><Relationship Id="rId1" Type="http://schemas.openxmlformats.org/officeDocument/2006/relationships/tags" Target="../tags/tag26.xml"/><Relationship Id="rId6" Type="http://schemas.openxmlformats.org/officeDocument/2006/relationships/image" Target="../media/image5.png"/><Relationship Id="rId11" Type="http://schemas.openxmlformats.org/officeDocument/2006/relationships/image" Target="../media/image10.png"/><Relationship Id="rId5" Type="http://schemas.openxmlformats.org/officeDocument/2006/relationships/image" Target="../media/image4.jpeg"/><Relationship Id="rId10" Type="http://schemas.openxmlformats.org/officeDocument/2006/relationships/image" Target="../media/image9.png"/><Relationship Id="rId4" Type="http://schemas.openxmlformats.org/officeDocument/2006/relationships/image" Target="../media/image3.png"/><Relationship Id="rId9" Type="http://schemas.openxmlformats.org/officeDocument/2006/relationships/image" Target="../media/image8.png"/></Relationships>
</file>

<file path=ppt/slides/_rels/slide26.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notesSlide" Target="../notesSlides/notesSlide3.xml"/><Relationship Id="rId7" Type="http://schemas.openxmlformats.org/officeDocument/2006/relationships/image" Target="../media/image17.png"/><Relationship Id="rId2" Type="http://schemas.openxmlformats.org/officeDocument/2006/relationships/slideLayout" Target="../slideLayouts/slideLayout1.xml"/><Relationship Id="rId1" Type="http://schemas.openxmlformats.org/officeDocument/2006/relationships/tags" Target="../tags/tag4.xml"/><Relationship Id="rId6" Type="http://schemas.openxmlformats.org/officeDocument/2006/relationships/image" Target="../media/image16.png"/><Relationship Id="rId5" Type="http://schemas.openxmlformats.org/officeDocument/2006/relationships/image" Target="../media/image7.png"/><Relationship Id="rId10" Type="http://schemas.openxmlformats.org/officeDocument/2006/relationships/image" Target="../media/image19.png"/><Relationship Id="rId4" Type="http://schemas.openxmlformats.org/officeDocument/2006/relationships/image" Target="../media/image6.png"/><Relationship Id="rId9" Type="http://schemas.openxmlformats.org/officeDocument/2006/relationships/image" Target="../media/image18.png"/></Relationships>
</file>

<file path=ppt/slides/_rels/slide4.xml.rels><?xml version="1.0" encoding="UTF-8" standalone="yes"?>
<Relationships xmlns="http://schemas.openxmlformats.org/package/2006/relationships"><Relationship Id="rId8" Type="http://schemas.openxmlformats.org/officeDocument/2006/relationships/image" Target="../media/image23.png"/><Relationship Id="rId3" Type="http://schemas.openxmlformats.org/officeDocument/2006/relationships/notesSlide" Target="../notesSlides/notesSlide4.xml"/><Relationship Id="rId7" Type="http://schemas.openxmlformats.org/officeDocument/2006/relationships/image" Target="../media/image22.png"/><Relationship Id="rId2" Type="http://schemas.openxmlformats.org/officeDocument/2006/relationships/slideLayout" Target="../slideLayouts/slideLayout1.xml"/><Relationship Id="rId1" Type="http://schemas.openxmlformats.org/officeDocument/2006/relationships/tags" Target="../tags/tag5.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6.png"/></Relationships>
</file>

<file path=ppt/slides/_rels/slide5.xml.rels><?xml version="1.0" encoding="UTF-8" standalone="yes"?>
<Relationships xmlns="http://schemas.openxmlformats.org/package/2006/relationships"><Relationship Id="rId8" Type="http://schemas.openxmlformats.org/officeDocument/2006/relationships/image" Target="../media/image23.png"/><Relationship Id="rId3" Type="http://schemas.openxmlformats.org/officeDocument/2006/relationships/notesSlide" Target="../notesSlides/notesSlide5.xml"/><Relationship Id="rId7" Type="http://schemas.openxmlformats.org/officeDocument/2006/relationships/image" Target="../media/image21.png"/><Relationship Id="rId2" Type="http://schemas.openxmlformats.org/officeDocument/2006/relationships/slideLayout" Target="../slideLayouts/slideLayout1.xml"/><Relationship Id="rId1" Type="http://schemas.openxmlformats.org/officeDocument/2006/relationships/tags" Target="../tags/tag6.xml"/><Relationship Id="rId6" Type="http://schemas.openxmlformats.org/officeDocument/2006/relationships/image" Target="../media/image25.jpeg"/><Relationship Id="rId5" Type="http://schemas.openxmlformats.org/officeDocument/2006/relationships/image" Target="../media/image24.emf"/><Relationship Id="rId4" Type="http://schemas.openxmlformats.org/officeDocument/2006/relationships/image" Target="../media/image6.png"/><Relationship Id="rId9" Type="http://schemas.openxmlformats.org/officeDocument/2006/relationships/image" Target="../media/image22.pn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7" Type="http://schemas.openxmlformats.org/officeDocument/2006/relationships/image" Target="../media/image28.png"/><Relationship Id="rId2" Type="http://schemas.openxmlformats.org/officeDocument/2006/relationships/slideLayout" Target="../slideLayouts/slideLayout1.xml"/><Relationship Id="rId1" Type="http://schemas.openxmlformats.org/officeDocument/2006/relationships/tags" Target="../tags/tag7.xml"/><Relationship Id="rId6" Type="http://schemas.openxmlformats.org/officeDocument/2006/relationships/image" Target="../media/image22.png"/><Relationship Id="rId5" Type="http://schemas.openxmlformats.org/officeDocument/2006/relationships/image" Target="../media/image27.png"/><Relationship Id="rId4" Type="http://schemas.openxmlformats.org/officeDocument/2006/relationships/image" Target="../media/image26.png"/></Relationships>
</file>

<file path=ppt/slides/_rels/slide7.xml.rels><?xml version="1.0" encoding="UTF-8" standalone="yes"?>
<Relationships xmlns="http://schemas.openxmlformats.org/package/2006/relationships"><Relationship Id="rId8" Type="http://schemas.openxmlformats.org/officeDocument/2006/relationships/image" Target="../media/image23.png"/><Relationship Id="rId3" Type="http://schemas.openxmlformats.org/officeDocument/2006/relationships/notesSlide" Target="../notesSlides/notesSlide7.xml"/><Relationship Id="rId7" Type="http://schemas.openxmlformats.org/officeDocument/2006/relationships/image" Target="../media/image21.png"/><Relationship Id="rId2" Type="http://schemas.openxmlformats.org/officeDocument/2006/relationships/slideLayout" Target="../slideLayouts/slideLayout1.xml"/><Relationship Id="rId1" Type="http://schemas.openxmlformats.org/officeDocument/2006/relationships/tags" Target="../tags/tag8.xml"/><Relationship Id="rId6" Type="http://schemas.openxmlformats.org/officeDocument/2006/relationships/image" Target="../media/image30.png"/><Relationship Id="rId5" Type="http://schemas.openxmlformats.org/officeDocument/2006/relationships/image" Target="../media/image29.png"/><Relationship Id="rId4" Type="http://schemas.openxmlformats.org/officeDocument/2006/relationships/image" Target="../media/image6.png"/><Relationship Id="rId9" Type="http://schemas.openxmlformats.org/officeDocument/2006/relationships/image" Target="../media/image22.png"/></Relationships>
</file>

<file path=ppt/slides/_rels/slide8.xml.rels><?xml version="1.0" encoding="UTF-8" standalone="yes"?>
<Relationships xmlns="http://schemas.openxmlformats.org/package/2006/relationships"><Relationship Id="rId8" Type="http://schemas.openxmlformats.org/officeDocument/2006/relationships/image" Target="../media/image23.png"/><Relationship Id="rId3" Type="http://schemas.openxmlformats.org/officeDocument/2006/relationships/notesSlide" Target="../notesSlides/notesSlide8.xml"/><Relationship Id="rId7" Type="http://schemas.openxmlformats.org/officeDocument/2006/relationships/image" Target="../media/image21.png"/><Relationship Id="rId2" Type="http://schemas.openxmlformats.org/officeDocument/2006/relationships/slideLayout" Target="../slideLayouts/slideLayout1.xml"/><Relationship Id="rId1" Type="http://schemas.openxmlformats.org/officeDocument/2006/relationships/tags" Target="../tags/tag9.xml"/><Relationship Id="rId6" Type="http://schemas.openxmlformats.org/officeDocument/2006/relationships/image" Target="../media/image22.png"/><Relationship Id="rId5" Type="http://schemas.openxmlformats.org/officeDocument/2006/relationships/image" Target="../media/image31.png"/><Relationship Id="rId4" Type="http://schemas.openxmlformats.org/officeDocument/2006/relationships/image" Target="../media/image6.png"/></Relationships>
</file>

<file path=ppt/slides/_rels/slide9.xml.rels><?xml version="1.0" encoding="UTF-8" standalone="yes"?>
<Relationships xmlns="http://schemas.openxmlformats.org/package/2006/relationships"><Relationship Id="rId8" Type="http://schemas.openxmlformats.org/officeDocument/2006/relationships/image" Target="../media/image17.png"/><Relationship Id="rId3" Type="http://schemas.openxmlformats.org/officeDocument/2006/relationships/notesSlide" Target="../notesSlides/notesSlide9.xml"/><Relationship Id="rId7" Type="http://schemas.openxmlformats.org/officeDocument/2006/relationships/image" Target="../media/image16.png"/><Relationship Id="rId2" Type="http://schemas.openxmlformats.org/officeDocument/2006/relationships/slideLayout" Target="../slideLayouts/slideLayout1.xml"/><Relationship Id="rId1" Type="http://schemas.openxmlformats.org/officeDocument/2006/relationships/tags" Target="../tags/tag10.xml"/><Relationship Id="rId6" Type="http://schemas.openxmlformats.org/officeDocument/2006/relationships/image" Target="../media/image7.png"/><Relationship Id="rId5" Type="http://schemas.openxmlformats.org/officeDocument/2006/relationships/image" Target="../media/image6.png"/><Relationship Id="rId10" Type="http://schemas.openxmlformats.org/officeDocument/2006/relationships/image" Target="../media/image19.png"/><Relationship Id="rId4" Type="http://schemas.openxmlformats.org/officeDocument/2006/relationships/image" Target="../media/image18.png"/><Relationship Id="rId9" Type="http://schemas.openxmlformats.org/officeDocument/2006/relationships/image" Target="../media/image1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 1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410808" y="0"/>
            <a:ext cx="7781192" cy="6858000"/>
          </a:xfrm>
          <a:prstGeom prst="rect">
            <a:avLst/>
          </a:prstGeom>
        </p:spPr>
      </p:pic>
      <p:pic>
        <p:nvPicPr>
          <p:cNvPr id="19" name="图片 9"/>
          <p:cNvPicPr>
            <a:picLocks noChangeAspect="1"/>
          </p:cNvPicPr>
          <p:nvPr/>
        </p:nvPicPr>
        <p:blipFill>
          <a:blip r:embed="rId5">
            <a:clrChange>
              <a:clrFrom>
                <a:srgbClr val="F4F0ED"/>
              </a:clrFrom>
              <a:clrTo>
                <a:srgbClr val="F4F0ED">
                  <a:alpha val="0"/>
                </a:srgbClr>
              </a:clrTo>
            </a:clrChange>
            <a:extLst>
              <a:ext uri="{28A0092B-C50C-407E-A947-70E740481C1C}">
                <a14:useLocalDpi xmlns:a14="http://schemas.microsoft.com/office/drawing/2010/main"/>
              </a:ext>
            </a:extLst>
          </a:blip>
          <a:srcRect/>
          <a:stretch>
            <a:fillRect/>
          </a:stretch>
        </p:blipFill>
        <p:spPr bwMode="auto">
          <a:xfrm flipH="1">
            <a:off x="0" y="1256848"/>
            <a:ext cx="7373074" cy="51220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图片 2"/>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75873" y="201673"/>
            <a:ext cx="9820275" cy="4162425"/>
          </a:xfrm>
          <a:prstGeom prst="rect">
            <a:avLst/>
          </a:prstGeom>
        </p:spPr>
      </p:pic>
      <p:pic>
        <p:nvPicPr>
          <p:cNvPr id="8" name="图片 7"/>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9796274" y="5434448"/>
            <a:ext cx="1905712" cy="849323"/>
          </a:xfrm>
          <a:prstGeom prst="rect">
            <a:avLst/>
          </a:prstGeom>
        </p:spPr>
      </p:pic>
      <p:pic>
        <p:nvPicPr>
          <p:cNvPr id="10" name="图片 9"/>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1900627" y="231706"/>
            <a:ext cx="1866412" cy="1208134"/>
          </a:xfrm>
          <a:prstGeom prst="rect">
            <a:avLst/>
          </a:prstGeom>
        </p:spPr>
      </p:pic>
      <p:pic>
        <p:nvPicPr>
          <p:cNvPr id="21" name="图片 20"/>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3774013" y="1171758"/>
            <a:ext cx="4895328" cy="4619182"/>
          </a:xfrm>
          <a:prstGeom prst="rect">
            <a:avLst/>
          </a:prstGeom>
        </p:spPr>
      </p:pic>
      <p:sp>
        <p:nvSpPr>
          <p:cNvPr id="22" name="文本框 21"/>
          <p:cNvSpPr txBox="1"/>
          <p:nvPr/>
        </p:nvSpPr>
        <p:spPr>
          <a:xfrm>
            <a:off x="5432013" y="1256848"/>
            <a:ext cx="1107996" cy="4180172"/>
          </a:xfrm>
          <a:prstGeom prst="rect">
            <a:avLst/>
          </a:prstGeom>
          <a:noFill/>
        </p:spPr>
        <p:txBody>
          <a:bodyPr vert="eaVert" wrap="square" rtlCol="0">
            <a:spAutoFit/>
          </a:bodyPr>
          <a:lstStyle/>
          <a:p>
            <a:pPr algn="dist" defTabSz="914400"/>
            <a:r>
              <a:rPr lang="zh-CN" altLang="en-US" sz="6000" dirty="0">
                <a:solidFill>
                  <a:prstClr val="black"/>
                </a:solidFill>
                <a:latin typeface="楷体" panose="02010609060101010101" pitchFamily="49" charset="-122"/>
                <a:ea typeface="楷体" panose="02010609060101010101" pitchFamily="49" charset="-122"/>
                <a:cs typeface="+mn-ea"/>
                <a:sym typeface="+mn-lt"/>
              </a:rPr>
              <a:t>清明佳节</a:t>
            </a:r>
          </a:p>
        </p:txBody>
      </p:sp>
      <p:sp>
        <p:nvSpPr>
          <p:cNvPr id="11" name="文本框 10"/>
          <p:cNvSpPr txBox="1"/>
          <p:nvPr/>
        </p:nvSpPr>
        <p:spPr>
          <a:xfrm>
            <a:off x="6856169" y="2282886"/>
            <a:ext cx="615553" cy="2292225"/>
          </a:xfrm>
          <a:prstGeom prst="rect">
            <a:avLst/>
          </a:prstGeom>
          <a:noFill/>
        </p:spPr>
        <p:txBody>
          <a:bodyPr vert="eaVert" wrap="square" rtlCol="0">
            <a:spAutoFit/>
          </a:bodyPr>
          <a:lstStyle/>
          <a:p>
            <a:pPr algn="dist" defTabSz="914400"/>
            <a:r>
              <a:rPr lang="zh-CN" altLang="en-US" sz="2800" dirty="0">
                <a:solidFill>
                  <a:prstClr val="black"/>
                </a:solidFill>
                <a:latin typeface="楷体" panose="02010609060101010101" pitchFamily="49" charset="-122"/>
                <a:ea typeface="楷体" panose="02010609060101010101" pitchFamily="49" charset="-122"/>
                <a:cs typeface="+mn-ea"/>
                <a:sym typeface="+mn-lt"/>
              </a:rPr>
              <a:t>贰零壹玖</a:t>
            </a:r>
          </a:p>
        </p:txBody>
      </p:sp>
      <p:pic>
        <p:nvPicPr>
          <p:cNvPr id="20" name="图片 19"/>
          <p:cNvPicPr>
            <a:picLocks noChangeAspect="1"/>
          </p:cNvPicPr>
          <p:nvPr/>
        </p:nvPicPr>
        <p:blipFill>
          <a:blip r:embed="rId10">
            <a:extLst>
              <a:ext uri="{28A0092B-C50C-407E-A947-70E740481C1C}">
                <a14:useLocalDpi xmlns:a14="http://schemas.microsoft.com/office/drawing/2010/main"/>
              </a:ext>
            </a:extLst>
          </a:blip>
          <a:stretch>
            <a:fillRect/>
          </a:stretch>
        </p:blipFill>
        <p:spPr>
          <a:xfrm>
            <a:off x="7631741" y="-910941"/>
            <a:ext cx="4842633" cy="4249915"/>
          </a:xfrm>
          <a:prstGeom prst="rect">
            <a:avLst/>
          </a:prstGeom>
        </p:spPr>
      </p:pic>
      <p:pic>
        <p:nvPicPr>
          <p:cNvPr id="26" name="图片 25"/>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3828300" y="5143308"/>
            <a:ext cx="1002415" cy="1431602"/>
          </a:xfrm>
          <a:prstGeom prst="rect">
            <a:avLst/>
          </a:prstGeom>
        </p:spPr>
      </p:pic>
    </p:spTree>
    <p:custDataLst>
      <p:tags r:id="rId1"/>
    </p:custDataLst>
    <p:extLst>
      <p:ext uri="{BB962C8B-B14F-4D97-AF65-F5344CB8AC3E}">
        <p14:creationId xmlns:p14="http://schemas.microsoft.com/office/powerpoint/2010/main" val="275965920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extLst>
    <p:ext uri="{E180D4A7-C9FB-4DFB-919C-405C955672EB}">
      <p14:showEvtLst xmlns:p14="http://schemas.microsoft.com/office/powerpoint/2010/main">
        <p14:playEvt time="0" objId="3"/>
      </p14:showEvtLst>
    </p:ext>
  </p:extLs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 17"/>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019775" y="5056626"/>
            <a:ext cx="1905712" cy="849323"/>
          </a:xfrm>
          <a:prstGeom prst="rect">
            <a:avLst/>
          </a:prstGeom>
        </p:spPr>
      </p:pic>
      <p:sp>
        <p:nvSpPr>
          <p:cNvPr id="19" name="文本框 18"/>
          <p:cNvSpPr txBox="1"/>
          <p:nvPr/>
        </p:nvSpPr>
        <p:spPr>
          <a:xfrm>
            <a:off x="713771" y="187076"/>
            <a:ext cx="2720513" cy="523220"/>
          </a:xfrm>
          <a:prstGeom prst="rect">
            <a:avLst/>
          </a:prstGeom>
          <a:noFill/>
        </p:spPr>
        <p:txBody>
          <a:bodyPr wrap="square" rtlCol="0">
            <a:spAutoFit/>
          </a:bodyPr>
          <a:lstStyle/>
          <a:p>
            <a:r>
              <a:rPr lang="zh-CN" altLang="en-US" sz="2800" dirty="0">
                <a:cs typeface="+mn-ea"/>
                <a:sym typeface="+mn-lt"/>
              </a:rPr>
              <a:t>请在此添加文本</a:t>
            </a:r>
          </a:p>
        </p:txBody>
      </p:sp>
      <p:pic>
        <p:nvPicPr>
          <p:cNvPr id="20" name="图片 19"/>
          <p:cNvPicPr>
            <a:picLocks noChangeAspect="1"/>
          </p:cNvPicPr>
          <p:nvPr/>
        </p:nvPicPr>
        <p:blipFill>
          <a:blip r:embed="rId5"/>
          <a:stretch>
            <a:fillRect/>
          </a:stretch>
        </p:blipFill>
        <p:spPr>
          <a:xfrm>
            <a:off x="4090359" y="2291787"/>
            <a:ext cx="3571435" cy="2743276"/>
          </a:xfrm>
          <a:prstGeom prst="rect">
            <a:avLst/>
          </a:prstGeom>
        </p:spPr>
      </p:pic>
      <p:sp>
        <p:nvSpPr>
          <p:cNvPr id="21" name="文本框 20"/>
          <p:cNvSpPr txBox="1"/>
          <p:nvPr/>
        </p:nvSpPr>
        <p:spPr>
          <a:xfrm>
            <a:off x="7973941" y="2355745"/>
            <a:ext cx="2833834" cy="646331"/>
          </a:xfrm>
          <a:prstGeom prst="rect">
            <a:avLst/>
          </a:prstGeom>
          <a:noFill/>
        </p:spPr>
        <p:txBody>
          <a:bodyPr wrap="square" rtlCol="0">
            <a:spAutoFit/>
          </a:bodyPr>
          <a:lstStyle/>
          <a:p>
            <a:r>
              <a:rPr lang="zh-CN" altLang="en-US" dirty="0">
                <a:solidFill>
                  <a:schemeClr val="tx1">
                    <a:lumMod val="95000"/>
                    <a:lumOff val="5000"/>
                  </a:schemeClr>
                </a:solidFill>
                <a:cs typeface="+mn-ea"/>
                <a:sym typeface="+mn-lt"/>
              </a:rPr>
              <a:t>请在此处添加您的文本请在此处添加您</a:t>
            </a:r>
            <a:r>
              <a:rPr lang="zh-CN" altLang="en-US">
                <a:solidFill>
                  <a:schemeClr val="tx1">
                    <a:lumMod val="95000"/>
                    <a:lumOff val="5000"/>
                  </a:schemeClr>
                </a:solidFill>
                <a:cs typeface="+mn-ea"/>
                <a:sym typeface="+mn-lt"/>
              </a:rPr>
              <a:t>的文本</a:t>
            </a:r>
            <a:endParaRPr lang="zh-CN" altLang="en-US" dirty="0">
              <a:solidFill>
                <a:schemeClr val="tx1">
                  <a:lumMod val="95000"/>
                  <a:lumOff val="5000"/>
                </a:schemeClr>
              </a:solidFill>
              <a:cs typeface="+mn-ea"/>
              <a:sym typeface="+mn-lt"/>
            </a:endParaRPr>
          </a:p>
        </p:txBody>
      </p:sp>
      <p:sp>
        <p:nvSpPr>
          <p:cNvPr id="22" name="文本框 21"/>
          <p:cNvSpPr txBox="1"/>
          <p:nvPr/>
        </p:nvSpPr>
        <p:spPr>
          <a:xfrm>
            <a:off x="7980234" y="1830122"/>
            <a:ext cx="1666790" cy="461665"/>
          </a:xfrm>
          <a:prstGeom prst="rect">
            <a:avLst/>
          </a:prstGeom>
          <a:noFill/>
        </p:spPr>
        <p:txBody>
          <a:bodyPr wrap="square" rtlCol="0">
            <a:spAutoFit/>
          </a:bodyPr>
          <a:lstStyle/>
          <a:p>
            <a:r>
              <a:rPr lang="zh-CN" altLang="en-US" sz="2400" dirty="0">
                <a:cs typeface="+mn-ea"/>
                <a:sym typeface="+mn-lt"/>
              </a:rPr>
              <a:t>添加文本</a:t>
            </a:r>
          </a:p>
        </p:txBody>
      </p:sp>
      <p:sp>
        <p:nvSpPr>
          <p:cNvPr id="23" name="文本框 22"/>
          <p:cNvSpPr txBox="1"/>
          <p:nvPr/>
        </p:nvSpPr>
        <p:spPr>
          <a:xfrm>
            <a:off x="1816578" y="3296866"/>
            <a:ext cx="2833834" cy="646331"/>
          </a:xfrm>
          <a:prstGeom prst="rect">
            <a:avLst/>
          </a:prstGeom>
          <a:noFill/>
        </p:spPr>
        <p:txBody>
          <a:bodyPr wrap="square" rtlCol="0">
            <a:spAutoFit/>
          </a:bodyPr>
          <a:lstStyle/>
          <a:p>
            <a:r>
              <a:rPr lang="zh-CN" altLang="en-US" dirty="0">
                <a:solidFill>
                  <a:schemeClr val="tx1">
                    <a:lumMod val="95000"/>
                    <a:lumOff val="5000"/>
                  </a:schemeClr>
                </a:solidFill>
                <a:cs typeface="+mn-ea"/>
                <a:sym typeface="+mn-lt"/>
              </a:rPr>
              <a:t>请在此处添加您的文本请在此处添加您</a:t>
            </a:r>
            <a:r>
              <a:rPr lang="zh-CN" altLang="en-US">
                <a:solidFill>
                  <a:schemeClr val="tx1">
                    <a:lumMod val="95000"/>
                    <a:lumOff val="5000"/>
                  </a:schemeClr>
                </a:solidFill>
                <a:cs typeface="+mn-ea"/>
                <a:sym typeface="+mn-lt"/>
              </a:rPr>
              <a:t>的文本</a:t>
            </a:r>
            <a:endParaRPr lang="zh-CN" altLang="en-US" dirty="0">
              <a:solidFill>
                <a:schemeClr val="tx1">
                  <a:lumMod val="95000"/>
                  <a:lumOff val="5000"/>
                </a:schemeClr>
              </a:solidFill>
              <a:cs typeface="+mn-ea"/>
              <a:sym typeface="+mn-lt"/>
            </a:endParaRPr>
          </a:p>
        </p:txBody>
      </p:sp>
      <p:sp>
        <p:nvSpPr>
          <p:cNvPr id="24" name="文本框 23"/>
          <p:cNvSpPr txBox="1"/>
          <p:nvPr/>
        </p:nvSpPr>
        <p:spPr>
          <a:xfrm>
            <a:off x="1822871" y="2771243"/>
            <a:ext cx="1666790" cy="461665"/>
          </a:xfrm>
          <a:prstGeom prst="rect">
            <a:avLst/>
          </a:prstGeom>
          <a:noFill/>
        </p:spPr>
        <p:txBody>
          <a:bodyPr wrap="square" rtlCol="0">
            <a:spAutoFit/>
          </a:bodyPr>
          <a:lstStyle/>
          <a:p>
            <a:r>
              <a:rPr lang="zh-CN" altLang="en-US" sz="2400" dirty="0">
                <a:cs typeface="+mn-ea"/>
                <a:sym typeface="+mn-lt"/>
              </a:rPr>
              <a:t>添加文本</a:t>
            </a:r>
          </a:p>
        </p:txBody>
      </p:sp>
      <p:sp>
        <p:nvSpPr>
          <p:cNvPr id="25" name="文本框 24"/>
          <p:cNvSpPr txBox="1"/>
          <p:nvPr/>
        </p:nvSpPr>
        <p:spPr>
          <a:xfrm>
            <a:off x="7973941" y="4468820"/>
            <a:ext cx="2833834" cy="646331"/>
          </a:xfrm>
          <a:prstGeom prst="rect">
            <a:avLst/>
          </a:prstGeom>
          <a:noFill/>
        </p:spPr>
        <p:txBody>
          <a:bodyPr wrap="square" rtlCol="0">
            <a:spAutoFit/>
          </a:bodyPr>
          <a:lstStyle/>
          <a:p>
            <a:r>
              <a:rPr lang="zh-CN" altLang="en-US" dirty="0">
                <a:solidFill>
                  <a:schemeClr val="tx1">
                    <a:lumMod val="95000"/>
                    <a:lumOff val="5000"/>
                  </a:schemeClr>
                </a:solidFill>
                <a:cs typeface="+mn-ea"/>
                <a:sym typeface="+mn-lt"/>
              </a:rPr>
              <a:t>请在此处添加您的文本请在此处添加您</a:t>
            </a:r>
            <a:r>
              <a:rPr lang="zh-CN" altLang="en-US">
                <a:solidFill>
                  <a:schemeClr val="tx1">
                    <a:lumMod val="95000"/>
                    <a:lumOff val="5000"/>
                  </a:schemeClr>
                </a:solidFill>
                <a:cs typeface="+mn-ea"/>
                <a:sym typeface="+mn-lt"/>
              </a:rPr>
              <a:t>的文本</a:t>
            </a:r>
            <a:endParaRPr lang="zh-CN" altLang="en-US" dirty="0">
              <a:solidFill>
                <a:schemeClr val="tx1">
                  <a:lumMod val="95000"/>
                  <a:lumOff val="5000"/>
                </a:schemeClr>
              </a:solidFill>
              <a:cs typeface="+mn-ea"/>
              <a:sym typeface="+mn-lt"/>
            </a:endParaRPr>
          </a:p>
        </p:txBody>
      </p:sp>
      <p:sp>
        <p:nvSpPr>
          <p:cNvPr id="26" name="文本框 25"/>
          <p:cNvSpPr txBox="1"/>
          <p:nvPr/>
        </p:nvSpPr>
        <p:spPr>
          <a:xfrm>
            <a:off x="7980234" y="3943197"/>
            <a:ext cx="1666790" cy="461665"/>
          </a:xfrm>
          <a:prstGeom prst="rect">
            <a:avLst/>
          </a:prstGeom>
          <a:noFill/>
        </p:spPr>
        <p:txBody>
          <a:bodyPr wrap="square" rtlCol="0">
            <a:spAutoFit/>
          </a:bodyPr>
          <a:lstStyle/>
          <a:p>
            <a:r>
              <a:rPr lang="zh-CN" altLang="en-US" sz="2400" dirty="0">
                <a:cs typeface="+mn-ea"/>
                <a:sym typeface="+mn-lt"/>
              </a:rPr>
              <a:t>添加文本</a:t>
            </a:r>
          </a:p>
        </p:txBody>
      </p:sp>
      <p:pic>
        <p:nvPicPr>
          <p:cNvPr id="27" name="图片 26"/>
          <p:cNvPicPr>
            <a:picLocks noChangeAspect="1"/>
          </p:cNvPicPr>
          <p:nvPr/>
        </p:nvPicPr>
        <p:blipFill rotWithShape="1">
          <a:blip r:embed="rId6" cstate="screen">
            <a:extLst>
              <a:ext uri="{28A0092B-C50C-407E-A947-70E740481C1C}">
                <a14:useLocalDpi xmlns:a14="http://schemas.microsoft.com/office/drawing/2010/main"/>
              </a:ext>
            </a:extLst>
          </a:blip>
          <a:srcRect/>
          <a:stretch>
            <a:fillRect/>
          </a:stretch>
        </p:blipFill>
        <p:spPr>
          <a:xfrm>
            <a:off x="3748641" y="1311941"/>
            <a:ext cx="1803542" cy="893059"/>
          </a:xfrm>
          <a:prstGeom prst="rect">
            <a:avLst/>
          </a:prstGeom>
        </p:spPr>
      </p:pic>
      <p:pic>
        <p:nvPicPr>
          <p:cNvPr id="28" name="图片 27"/>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rot="21212132" flipH="1">
            <a:off x="-337829" y="-87802"/>
            <a:ext cx="1390293" cy="1906326"/>
          </a:xfrm>
          <a:prstGeom prst="rect">
            <a:avLst/>
          </a:prstGeom>
        </p:spPr>
      </p:pic>
      <p:pic>
        <p:nvPicPr>
          <p:cNvPr id="29" name="图片 28"/>
          <p:cNvPicPr>
            <a:picLocks noChangeAspect="1"/>
          </p:cNvPicPr>
          <p:nvPr/>
        </p:nvPicPr>
        <p:blipFill>
          <a:blip r:embed="rId8">
            <a:extLst>
              <a:ext uri="{28A0092B-C50C-407E-A947-70E740481C1C}">
                <a14:useLocalDpi xmlns:a14="http://schemas.microsoft.com/office/drawing/2010/main"/>
              </a:ext>
            </a:extLst>
          </a:blip>
          <a:stretch>
            <a:fillRect/>
          </a:stretch>
        </p:blipFill>
        <p:spPr>
          <a:xfrm>
            <a:off x="9983900" y="4425693"/>
            <a:ext cx="2288287" cy="3268981"/>
          </a:xfrm>
          <a:prstGeom prst="rect">
            <a:avLst/>
          </a:prstGeom>
        </p:spPr>
      </p:pic>
    </p:spTree>
    <p:custDataLst>
      <p:tags r:id="rId1"/>
    </p:custDataLst>
    <p:extLst>
      <p:ext uri="{BB962C8B-B14F-4D97-AF65-F5344CB8AC3E}">
        <p14:creationId xmlns:p14="http://schemas.microsoft.com/office/powerpoint/2010/main" val="32422240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1000"/>
                                        <p:tgtEl>
                                          <p:spTgt spid="20"/>
                                        </p:tgtEl>
                                      </p:cBhvr>
                                    </p:animEffect>
                                    <p:anim calcmode="lin" valueType="num">
                                      <p:cBhvr>
                                        <p:cTn id="8" dur="1000" fill="hold"/>
                                        <p:tgtEl>
                                          <p:spTgt spid="20"/>
                                        </p:tgtEl>
                                        <p:attrNameLst>
                                          <p:attrName>ppt_x</p:attrName>
                                        </p:attrNameLst>
                                      </p:cBhvr>
                                      <p:tavLst>
                                        <p:tav tm="0">
                                          <p:val>
                                            <p:strVal val="#ppt_x"/>
                                          </p:val>
                                        </p:tav>
                                        <p:tav tm="100000">
                                          <p:val>
                                            <p:strVal val="#ppt_x"/>
                                          </p:val>
                                        </p:tav>
                                      </p:tavLst>
                                    </p:anim>
                                    <p:anim calcmode="lin" valueType="num">
                                      <p:cBhvr>
                                        <p:cTn id="9"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p:cNvSpPr txBox="1"/>
          <p:nvPr/>
        </p:nvSpPr>
        <p:spPr>
          <a:xfrm>
            <a:off x="713771" y="187076"/>
            <a:ext cx="2720513" cy="523220"/>
          </a:xfrm>
          <a:prstGeom prst="rect">
            <a:avLst/>
          </a:prstGeom>
          <a:noFill/>
        </p:spPr>
        <p:txBody>
          <a:bodyPr wrap="square" rtlCol="0">
            <a:spAutoFit/>
          </a:bodyPr>
          <a:lstStyle/>
          <a:p>
            <a:pPr defTabSz="914400"/>
            <a:r>
              <a:rPr lang="zh-CN" altLang="en-US" sz="2800" dirty="0">
                <a:solidFill>
                  <a:prstClr val="black"/>
                </a:solidFill>
                <a:cs typeface="+mn-ea"/>
                <a:sym typeface="+mn-lt"/>
              </a:rPr>
              <a:t>请在此添加文本</a:t>
            </a:r>
          </a:p>
        </p:txBody>
      </p:sp>
      <p:sp>
        <p:nvSpPr>
          <p:cNvPr id="10" name="文本框 9"/>
          <p:cNvSpPr txBox="1"/>
          <p:nvPr/>
        </p:nvSpPr>
        <p:spPr>
          <a:xfrm>
            <a:off x="1826155" y="3468269"/>
            <a:ext cx="4427230" cy="1477328"/>
          </a:xfrm>
          <a:prstGeom prst="rect">
            <a:avLst/>
          </a:prstGeom>
          <a:noFill/>
        </p:spPr>
        <p:txBody>
          <a:bodyPr wrap="square" rtlCol="0">
            <a:spAutoFit/>
          </a:bodyPr>
          <a:lstStyle/>
          <a:p>
            <a:pPr defTabSz="914400"/>
            <a:r>
              <a:rPr lang="zh-CN" altLang="en-US" dirty="0">
                <a:solidFill>
                  <a:prstClr val="black"/>
                </a:solidFill>
                <a:cs typeface="+mn-ea"/>
                <a:sym typeface="+mn-lt"/>
              </a:rPr>
              <a:t>路漫漫其修远兮，吾将上下而求索。尽信书，不如无书。工欲善其事，必先利其器。路漫漫其修远兮，吾将上下而求索。路漫漫其修远兮，吾将上下而求索。</a:t>
            </a:r>
          </a:p>
          <a:p>
            <a:pPr defTabSz="914400"/>
            <a:endParaRPr lang="zh-CN" altLang="en-US" dirty="0">
              <a:solidFill>
                <a:prstClr val="black"/>
              </a:solidFill>
              <a:cs typeface="+mn-ea"/>
              <a:sym typeface="+mn-lt"/>
            </a:endParaRPr>
          </a:p>
        </p:txBody>
      </p:sp>
      <p:sp>
        <p:nvSpPr>
          <p:cNvPr id="11" name="文本框 7"/>
          <p:cNvSpPr txBox="1">
            <a:spLocks noChangeArrowheads="1"/>
          </p:cNvSpPr>
          <p:nvPr/>
        </p:nvSpPr>
        <p:spPr bwMode="auto">
          <a:xfrm>
            <a:off x="1753585" y="2838613"/>
            <a:ext cx="3124031"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9pPr>
          </a:lstStyle>
          <a:p>
            <a:pPr algn="ctr" defTabSz="914400">
              <a:lnSpc>
                <a:spcPct val="100000"/>
              </a:lnSpc>
              <a:spcBef>
                <a:spcPct val="0"/>
              </a:spcBef>
              <a:buFont typeface="Arial" panose="020B0604020202020204" pitchFamily="34" charset="0"/>
              <a:buNone/>
            </a:pPr>
            <a:r>
              <a:rPr lang="zh-CN" altLang="en-US" sz="2400" dirty="0">
                <a:solidFill>
                  <a:prstClr val="black"/>
                </a:solidFill>
                <a:latin typeface="+mn-lt"/>
                <a:ea typeface="+mn-ea"/>
                <a:cs typeface="+mn-ea"/>
                <a:sym typeface="+mn-lt"/>
              </a:rPr>
              <a:t>添加文本</a:t>
            </a:r>
          </a:p>
        </p:txBody>
      </p:sp>
      <p:sp>
        <p:nvSpPr>
          <p:cNvPr id="13" name="Freeform 5"/>
          <p:cNvSpPr>
            <a:spLocks noEditPoints="1"/>
          </p:cNvSpPr>
          <p:nvPr/>
        </p:nvSpPr>
        <p:spPr bwMode="auto">
          <a:xfrm>
            <a:off x="1117843" y="4756911"/>
            <a:ext cx="5001038" cy="830878"/>
          </a:xfrm>
          <a:custGeom>
            <a:avLst/>
            <a:gdLst>
              <a:gd name="T0" fmla="*/ 651 w 1548"/>
              <a:gd name="T1" fmla="*/ 6 h 489"/>
              <a:gd name="T2" fmla="*/ 576 w 1548"/>
              <a:gd name="T3" fmla="*/ 249 h 489"/>
              <a:gd name="T4" fmla="*/ 826 w 1548"/>
              <a:gd name="T5" fmla="*/ 5 h 489"/>
              <a:gd name="T6" fmla="*/ 817 w 1548"/>
              <a:gd name="T7" fmla="*/ 50 h 489"/>
              <a:gd name="T8" fmla="*/ 800 w 1548"/>
              <a:gd name="T9" fmla="*/ 130 h 489"/>
              <a:gd name="T10" fmla="*/ 1040 w 1548"/>
              <a:gd name="T11" fmla="*/ 198 h 489"/>
              <a:gd name="T12" fmla="*/ 1089 w 1548"/>
              <a:gd name="T13" fmla="*/ 174 h 489"/>
              <a:gd name="T14" fmla="*/ 1100 w 1548"/>
              <a:gd name="T15" fmla="*/ 177 h 489"/>
              <a:gd name="T16" fmla="*/ 1512 w 1548"/>
              <a:gd name="T17" fmla="*/ 324 h 489"/>
              <a:gd name="T18" fmla="*/ 1487 w 1548"/>
              <a:gd name="T19" fmla="*/ 410 h 489"/>
              <a:gd name="T20" fmla="*/ 1530 w 1548"/>
              <a:gd name="T21" fmla="*/ 308 h 489"/>
              <a:gd name="T22" fmla="*/ 1522 w 1548"/>
              <a:gd name="T23" fmla="*/ 334 h 489"/>
              <a:gd name="T24" fmla="*/ 1481 w 1548"/>
              <a:gd name="T25" fmla="*/ 474 h 489"/>
              <a:gd name="T26" fmla="*/ 1540 w 1548"/>
              <a:gd name="T27" fmla="*/ 340 h 489"/>
              <a:gd name="T28" fmla="*/ 1491 w 1548"/>
              <a:gd name="T29" fmla="*/ 281 h 489"/>
              <a:gd name="T30" fmla="*/ 1307 w 1548"/>
              <a:gd name="T31" fmla="*/ 211 h 489"/>
              <a:gd name="T32" fmla="*/ 1110 w 1548"/>
              <a:gd name="T33" fmla="*/ 227 h 489"/>
              <a:gd name="T34" fmla="*/ 997 w 1548"/>
              <a:gd name="T35" fmla="*/ 250 h 489"/>
              <a:gd name="T36" fmla="*/ 403 w 1548"/>
              <a:gd name="T37" fmla="*/ 302 h 489"/>
              <a:gd name="T38" fmla="*/ 390 w 1548"/>
              <a:gd name="T39" fmla="*/ 308 h 489"/>
              <a:gd name="T40" fmla="*/ 659 w 1548"/>
              <a:gd name="T41" fmla="*/ 307 h 489"/>
              <a:gd name="T42" fmla="*/ 298 w 1548"/>
              <a:gd name="T43" fmla="*/ 319 h 489"/>
              <a:gd name="T44" fmla="*/ 683 w 1548"/>
              <a:gd name="T45" fmla="*/ 320 h 489"/>
              <a:gd name="T46" fmla="*/ 684 w 1548"/>
              <a:gd name="T47" fmla="*/ 332 h 489"/>
              <a:gd name="T48" fmla="*/ 614 w 1548"/>
              <a:gd name="T49" fmla="*/ 342 h 489"/>
              <a:gd name="T50" fmla="*/ 498 w 1548"/>
              <a:gd name="T51" fmla="*/ 348 h 489"/>
              <a:gd name="T52" fmla="*/ 251 w 1548"/>
              <a:gd name="T53" fmla="*/ 352 h 489"/>
              <a:gd name="T54" fmla="*/ 635 w 1548"/>
              <a:gd name="T55" fmla="*/ 363 h 489"/>
              <a:gd name="T56" fmla="*/ 697 w 1548"/>
              <a:gd name="T57" fmla="*/ 371 h 489"/>
              <a:gd name="T58" fmla="*/ 344 w 1548"/>
              <a:gd name="T59" fmla="*/ 382 h 489"/>
              <a:gd name="T60" fmla="*/ 427 w 1548"/>
              <a:gd name="T61" fmla="*/ 388 h 489"/>
              <a:gd name="T62" fmla="*/ 316 w 1548"/>
              <a:gd name="T63" fmla="*/ 385 h 489"/>
              <a:gd name="T64" fmla="*/ 291 w 1548"/>
              <a:gd name="T65" fmla="*/ 388 h 489"/>
              <a:gd name="T66" fmla="*/ 26 w 1548"/>
              <a:gd name="T67" fmla="*/ 391 h 489"/>
              <a:gd name="T68" fmla="*/ 438 w 1548"/>
              <a:gd name="T69" fmla="*/ 407 h 489"/>
              <a:gd name="T70" fmla="*/ 526 w 1548"/>
              <a:gd name="T71" fmla="*/ 405 h 489"/>
              <a:gd name="T72" fmla="*/ 533 w 1548"/>
              <a:gd name="T73" fmla="*/ 415 h 489"/>
              <a:gd name="T74" fmla="*/ 329 w 1548"/>
              <a:gd name="T75" fmla="*/ 428 h 489"/>
              <a:gd name="T76" fmla="*/ 349 w 1548"/>
              <a:gd name="T77" fmla="*/ 439 h 489"/>
              <a:gd name="T78" fmla="*/ 182 w 1548"/>
              <a:gd name="T79" fmla="*/ 449 h 489"/>
              <a:gd name="T80" fmla="*/ 571 w 1548"/>
              <a:gd name="T81" fmla="*/ 464 h 489"/>
              <a:gd name="T82" fmla="*/ 710 w 1548"/>
              <a:gd name="T83" fmla="*/ 472 h 489"/>
              <a:gd name="T84" fmla="*/ 1023 w 1548"/>
              <a:gd name="T85" fmla="*/ 470 h 489"/>
              <a:gd name="T86" fmla="*/ 1447 w 1548"/>
              <a:gd name="T87" fmla="*/ 438 h 489"/>
              <a:gd name="T88" fmla="*/ 1497 w 1548"/>
              <a:gd name="T89" fmla="*/ 365 h 489"/>
              <a:gd name="T90" fmla="*/ 1492 w 1548"/>
              <a:gd name="T91" fmla="*/ 328 h 489"/>
              <a:gd name="T92" fmla="*/ 529 w 1548"/>
              <a:gd name="T93" fmla="*/ 385 h 489"/>
              <a:gd name="T94" fmla="*/ 531 w 1548"/>
              <a:gd name="T95" fmla="*/ 385 h 489"/>
              <a:gd name="T96" fmla="*/ 416 w 1548"/>
              <a:gd name="T97" fmla="*/ 459 h 489"/>
              <a:gd name="T98" fmla="*/ 589 w 1548"/>
              <a:gd name="T99" fmla="*/ 443 h 489"/>
              <a:gd name="T100" fmla="*/ 206 w 1548"/>
              <a:gd name="T101" fmla="*/ 352 h 489"/>
              <a:gd name="T102" fmla="*/ 192 w 1548"/>
              <a:gd name="T103" fmla="*/ 472 h 489"/>
              <a:gd name="T104" fmla="*/ 236 w 1548"/>
              <a:gd name="T105" fmla="*/ 405 h 489"/>
              <a:gd name="T106" fmla="*/ 269 w 1548"/>
              <a:gd name="T107" fmla="*/ 406 h 489"/>
              <a:gd name="T108" fmla="*/ 263 w 1548"/>
              <a:gd name="T109" fmla="*/ 428 h 489"/>
              <a:gd name="T110" fmla="*/ 287 w 1548"/>
              <a:gd name="T111" fmla="*/ 427 h 489"/>
              <a:gd name="T112" fmla="*/ 308 w 1548"/>
              <a:gd name="T113" fmla="*/ 404 h 489"/>
              <a:gd name="T114" fmla="*/ 302 w 1548"/>
              <a:gd name="T115" fmla="*/ 421 h 489"/>
              <a:gd name="T116" fmla="*/ 425 w 1548"/>
              <a:gd name="T117" fmla="*/ 422 h 489"/>
              <a:gd name="T118" fmla="*/ 442 w 1548"/>
              <a:gd name="T119" fmla="*/ 329 h 489"/>
              <a:gd name="T120" fmla="*/ 483 w 1548"/>
              <a:gd name="T121" fmla="*/ 336 h 489"/>
              <a:gd name="T122" fmla="*/ 486 w 1548"/>
              <a:gd name="T123" fmla="*/ 422 h 4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548" h="489">
                <a:moveTo>
                  <a:pt x="148" y="242"/>
                </a:moveTo>
                <a:cubicBezTo>
                  <a:pt x="147" y="244"/>
                  <a:pt x="145" y="244"/>
                  <a:pt x="146" y="247"/>
                </a:cubicBezTo>
                <a:cubicBezTo>
                  <a:pt x="149" y="249"/>
                  <a:pt x="150" y="242"/>
                  <a:pt x="148" y="242"/>
                </a:cubicBezTo>
                <a:close/>
                <a:moveTo>
                  <a:pt x="651" y="6"/>
                </a:moveTo>
                <a:cubicBezTo>
                  <a:pt x="642" y="5"/>
                  <a:pt x="638" y="15"/>
                  <a:pt x="632" y="20"/>
                </a:cubicBezTo>
                <a:cubicBezTo>
                  <a:pt x="639" y="17"/>
                  <a:pt x="646" y="14"/>
                  <a:pt x="651" y="6"/>
                </a:cubicBezTo>
                <a:close/>
                <a:moveTo>
                  <a:pt x="567" y="266"/>
                </a:moveTo>
                <a:cubicBezTo>
                  <a:pt x="569" y="259"/>
                  <a:pt x="576" y="256"/>
                  <a:pt x="576" y="249"/>
                </a:cubicBezTo>
                <a:cubicBezTo>
                  <a:pt x="571" y="248"/>
                  <a:pt x="568" y="262"/>
                  <a:pt x="567" y="266"/>
                </a:cubicBezTo>
                <a:close/>
                <a:moveTo>
                  <a:pt x="826" y="5"/>
                </a:moveTo>
                <a:cubicBezTo>
                  <a:pt x="825" y="3"/>
                  <a:pt x="818" y="0"/>
                  <a:pt x="816" y="1"/>
                </a:cubicBezTo>
                <a:cubicBezTo>
                  <a:pt x="820" y="2"/>
                  <a:pt x="822" y="7"/>
                  <a:pt x="826" y="5"/>
                </a:cubicBezTo>
                <a:close/>
                <a:moveTo>
                  <a:pt x="730" y="261"/>
                </a:moveTo>
                <a:cubicBezTo>
                  <a:pt x="729" y="263"/>
                  <a:pt x="728" y="262"/>
                  <a:pt x="729" y="264"/>
                </a:cubicBezTo>
                <a:cubicBezTo>
                  <a:pt x="732" y="266"/>
                  <a:pt x="734" y="261"/>
                  <a:pt x="730" y="261"/>
                </a:cubicBezTo>
                <a:close/>
                <a:moveTo>
                  <a:pt x="817" y="50"/>
                </a:moveTo>
                <a:cubicBezTo>
                  <a:pt x="818" y="49"/>
                  <a:pt x="820" y="49"/>
                  <a:pt x="821" y="46"/>
                </a:cubicBezTo>
                <a:cubicBezTo>
                  <a:pt x="819" y="44"/>
                  <a:pt x="815" y="49"/>
                  <a:pt x="817" y="50"/>
                </a:cubicBezTo>
                <a:close/>
                <a:moveTo>
                  <a:pt x="807" y="132"/>
                </a:moveTo>
                <a:cubicBezTo>
                  <a:pt x="804" y="132"/>
                  <a:pt x="801" y="128"/>
                  <a:pt x="800" y="130"/>
                </a:cubicBezTo>
                <a:cubicBezTo>
                  <a:pt x="801" y="133"/>
                  <a:pt x="804" y="134"/>
                  <a:pt x="807" y="132"/>
                </a:cubicBezTo>
                <a:close/>
                <a:moveTo>
                  <a:pt x="1040" y="198"/>
                </a:moveTo>
                <a:cubicBezTo>
                  <a:pt x="1039" y="202"/>
                  <a:pt x="1032" y="204"/>
                  <a:pt x="1033" y="209"/>
                </a:cubicBezTo>
                <a:cubicBezTo>
                  <a:pt x="1035" y="206"/>
                  <a:pt x="1041" y="202"/>
                  <a:pt x="1040" y="198"/>
                </a:cubicBezTo>
                <a:close/>
                <a:moveTo>
                  <a:pt x="1089" y="174"/>
                </a:moveTo>
                <a:cubicBezTo>
                  <a:pt x="1090" y="171"/>
                  <a:pt x="1090" y="169"/>
                  <a:pt x="1088" y="169"/>
                </a:cubicBezTo>
                <a:cubicBezTo>
                  <a:pt x="1087" y="170"/>
                  <a:pt x="1086" y="170"/>
                  <a:pt x="1086" y="171"/>
                </a:cubicBezTo>
                <a:cubicBezTo>
                  <a:pt x="1087" y="172"/>
                  <a:pt x="1087" y="173"/>
                  <a:pt x="1089" y="174"/>
                </a:cubicBezTo>
                <a:close/>
                <a:moveTo>
                  <a:pt x="1100" y="177"/>
                </a:moveTo>
                <a:cubicBezTo>
                  <a:pt x="1101" y="176"/>
                  <a:pt x="1102" y="176"/>
                  <a:pt x="1103" y="173"/>
                </a:cubicBezTo>
                <a:cubicBezTo>
                  <a:pt x="1102" y="173"/>
                  <a:pt x="1101" y="173"/>
                  <a:pt x="1100" y="172"/>
                </a:cubicBezTo>
                <a:cubicBezTo>
                  <a:pt x="1099" y="174"/>
                  <a:pt x="1099" y="176"/>
                  <a:pt x="1100" y="177"/>
                </a:cubicBezTo>
                <a:close/>
                <a:moveTo>
                  <a:pt x="1509" y="318"/>
                </a:moveTo>
                <a:cubicBezTo>
                  <a:pt x="1509" y="319"/>
                  <a:pt x="1509" y="320"/>
                  <a:pt x="1508" y="320"/>
                </a:cubicBezTo>
                <a:cubicBezTo>
                  <a:pt x="1508" y="321"/>
                  <a:pt x="1508" y="321"/>
                  <a:pt x="1509" y="322"/>
                </a:cubicBezTo>
                <a:cubicBezTo>
                  <a:pt x="1511" y="319"/>
                  <a:pt x="1508" y="324"/>
                  <a:pt x="1512" y="324"/>
                </a:cubicBezTo>
                <a:cubicBezTo>
                  <a:pt x="1513" y="321"/>
                  <a:pt x="1521" y="323"/>
                  <a:pt x="1525" y="319"/>
                </a:cubicBezTo>
                <a:cubicBezTo>
                  <a:pt x="1519" y="317"/>
                  <a:pt x="1514" y="323"/>
                  <a:pt x="1509" y="318"/>
                </a:cubicBezTo>
                <a:close/>
                <a:moveTo>
                  <a:pt x="1475" y="412"/>
                </a:moveTo>
                <a:cubicBezTo>
                  <a:pt x="1478" y="416"/>
                  <a:pt x="1484" y="412"/>
                  <a:pt x="1487" y="410"/>
                </a:cubicBezTo>
                <a:cubicBezTo>
                  <a:pt x="1485" y="408"/>
                  <a:pt x="1478" y="409"/>
                  <a:pt x="1475" y="412"/>
                </a:cubicBezTo>
                <a:close/>
                <a:moveTo>
                  <a:pt x="1527" y="308"/>
                </a:moveTo>
                <a:cubicBezTo>
                  <a:pt x="1530" y="309"/>
                  <a:pt x="1527" y="313"/>
                  <a:pt x="1530" y="315"/>
                </a:cubicBezTo>
                <a:cubicBezTo>
                  <a:pt x="1530" y="312"/>
                  <a:pt x="1530" y="310"/>
                  <a:pt x="1530" y="308"/>
                </a:cubicBezTo>
                <a:cubicBezTo>
                  <a:pt x="1529" y="308"/>
                  <a:pt x="1527" y="307"/>
                  <a:pt x="1527" y="308"/>
                </a:cubicBezTo>
                <a:close/>
                <a:moveTo>
                  <a:pt x="1522" y="334"/>
                </a:moveTo>
                <a:cubicBezTo>
                  <a:pt x="1523" y="331"/>
                  <a:pt x="1529" y="328"/>
                  <a:pt x="1528" y="325"/>
                </a:cubicBezTo>
                <a:cubicBezTo>
                  <a:pt x="1527" y="328"/>
                  <a:pt x="1518" y="329"/>
                  <a:pt x="1522" y="334"/>
                </a:cubicBezTo>
                <a:close/>
                <a:moveTo>
                  <a:pt x="1482" y="439"/>
                </a:moveTo>
                <a:cubicBezTo>
                  <a:pt x="1483" y="441"/>
                  <a:pt x="1490" y="442"/>
                  <a:pt x="1492" y="440"/>
                </a:cubicBezTo>
                <a:cubicBezTo>
                  <a:pt x="1488" y="439"/>
                  <a:pt x="1484" y="436"/>
                  <a:pt x="1482" y="439"/>
                </a:cubicBezTo>
                <a:close/>
                <a:moveTo>
                  <a:pt x="1481" y="474"/>
                </a:moveTo>
                <a:cubicBezTo>
                  <a:pt x="1483" y="475"/>
                  <a:pt x="1484" y="475"/>
                  <a:pt x="1485" y="476"/>
                </a:cubicBezTo>
                <a:cubicBezTo>
                  <a:pt x="1485" y="472"/>
                  <a:pt x="1490" y="477"/>
                  <a:pt x="1490" y="473"/>
                </a:cubicBezTo>
                <a:cubicBezTo>
                  <a:pt x="1487" y="474"/>
                  <a:pt x="1482" y="470"/>
                  <a:pt x="1481" y="474"/>
                </a:cubicBezTo>
                <a:close/>
                <a:moveTo>
                  <a:pt x="1540" y="340"/>
                </a:moveTo>
                <a:cubicBezTo>
                  <a:pt x="1545" y="342"/>
                  <a:pt x="1547" y="338"/>
                  <a:pt x="1548" y="333"/>
                </a:cubicBezTo>
                <a:cubicBezTo>
                  <a:pt x="1545" y="332"/>
                  <a:pt x="1540" y="336"/>
                  <a:pt x="1540" y="340"/>
                </a:cubicBezTo>
                <a:close/>
                <a:moveTo>
                  <a:pt x="1501" y="283"/>
                </a:moveTo>
                <a:cubicBezTo>
                  <a:pt x="1499" y="280"/>
                  <a:pt x="1495" y="280"/>
                  <a:pt x="1491" y="281"/>
                </a:cubicBezTo>
                <a:cubicBezTo>
                  <a:pt x="1491" y="265"/>
                  <a:pt x="1481" y="254"/>
                  <a:pt x="1482" y="238"/>
                </a:cubicBezTo>
                <a:cubicBezTo>
                  <a:pt x="1473" y="231"/>
                  <a:pt x="1473" y="221"/>
                  <a:pt x="1469" y="212"/>
                </a:cubicBezTo>
                <a:cubicBezTo>
                  <a:pt x="1460" y="208"/>
                  <a:pt x="1451" y="205"/>
                  <a:pt x="1443" y="202"/>
                </a:cubicBezTo>
                <a:cubicBezTo>
                  <a:pt x="1389" y="194"/>
                  <a:pt x="1351" y="203"/>
                  <a:pt x="1307" y="211"/>
                </a:cubicBezTo>
                <a:cubicBezTo>
                  <a:pt x="1298" y="209"/>
                  <a:pt x="1290" y="210"/>
                  <a:pt x="1283" y="214"/>
                </a:cubicBezTo>
                <a:cubicBezTo>
                  <a:pt x="1252" y="212"/>
                  <a:pt x="1220" y="216"/>
                  <a:pt x="1188" y="218"/>
                </a:cubicBezTo>
                <a:cubicBezTo>
                  <a:pt x="1172" y="220"/>
                  <a:pt x="1158" y="218"/>
                  <a:pt x="1143" y="220"/>
                </a:cubicBezTo>
                <a:cubicBezTo>
                  <a:pt x="1132" y="222"/>
                  <a:pt x="1121" y="226"/>
                  <a:pt x="1110" y="227"/>
                </a:cubicBezTo>
                <a:cubicBezTo>
                  <a:pt x="1106" y="228"/>
                  <a:pt x="1101" y="226"/>
                  <a:pt x="1096" y="227"/>
                </a:cubicBezTo>
                <a:cubicBezTo>
                  <a:pt x="1094" y="228"/>
                  <a:pt x="1091" y="230"/>
                  <a:pt x="1089" y="231"/>
                </a:cubicBezTo>
                <a:cubicBezTo>
                  <a:pt x="1074" y="234"/>
                  <a:pt x="1058" y="236"/>
                  <a:pt x="1043" y="239"/>
                </a:cubicBezTo>
                <a:cubicBezTo>
                  <a:pt x="1027" y="242"/>
                  <a:pt x="1013" y="246"/>
                  <a:pt x="997" y="250"/>
                </a:cubicBezTo>
                <a:cubicBezTo>
                  <a:pt x="966" y="257"/>
                  <a:pt x="934" y="258"/>
                  <a:pt x="902" y="262"/>
                </a:cubicBezTo>
                <a:cubicBezTo>
                  <a:pt x="840" y="269"/>
                  <a:pt x="778" y="286"/>
                  <a:pt x="713" y="286"/>
                </a:cubicBezTo>
                <a:cubicBezTo>
                  <a:pt x="659" y="296"/>
                  <a:pt x="601" y="296"/>
                  <a:pt x="544" y="298"/>
                </a:cubicBezTo>
                <a:cubicBezTo>
                  <a:pt x="496" y="298"/>
                  <a:pt x="449" y="299"/>
                  <a:pt x="403" y="302"/>
                </a:cubicBezTo>
                <a:cubicBezTo>
                  <a:pt x="431" y="304"/>
                  <a:pt x="459" y="302"/>
                  <a:pt x="482" y="302"/>
                </a:cubicBezTo>
                <a:cubicBezTo>
                  <a:pt x="491" y="302"/>
                  <a:pt x="501" y="301"/>
                  <a:pt x="508" y="305"/>
                </a:cubicBezTo>
                <a:cubicBezTo>
                  <a:pt x="500" y="306"/>
                  <a:pt x="477" y="305"/>
                  <a:pt x="462" y="307"/>
                </a:cubicBezTo>
                <a:cubicBezTo>
                  <a:pt x="441" y="306"/>
                  <a:pt x="413" y="307"/>
                  <a:pt x="390" y="308"/>
                </a:cubicBezTo>
                <a:cubicBezTo>
                  <a:pt x="382" y="308"/>
                  <a:pt x="373" y="306"/>
                  <a:pt x="367" y="310"/>
                </a:cubicBezTo>
                <a:cubicBezTo>
                  <a:pt x="399" y="308"/>
                  <a:pt x="432" y="310"/>
                  <a:pt x="465" y="308"/>
                </a:cubicBezTo>
                <a:cubicBezTo>
                  <a:pt x="497" y="307"/>
                  <a:pt x="531" y="309"/>
                  <a:pt x="561" y="306"/>
                </a:cubicBezTo>
                <a:cubicBezTo>
                  <a:pt x="592" y="311"/>
                  <a:pt x="627" y="307"/>
                  <a:pt x="659" y="307"/>
                </a:cubicBezTo>
                <a:cubicBezTo>
                  <a:pt x="631" y="316"/>
                  <a:pt x="594" y="308"/>
                  <a:pt x="564" y="314"/>
                </a:cubicBezTo>
                <a:cubicBezTo>
                  <a:pt x="501" y="311"/>
                  <a:pt x="440" y="316"/>
                  <a:pt x="379" y="315"/>
                </a:cubicBezTo>
                <a:cubicBezTo>
                  <a:pt x="359" y="315"/>
                  <a:pt x="337" y="313"/>
                  <a:pt x="317" y="315"/>
                </a:cubicBezTo>
                <a:cubicBezTo>
                  <a:pt x="310" y="316"/>
                  <a:pt x="304" y="319"/>
                  <a:pt x="298" y="319"/>
                </a:cubicBezTo>
                <a:cubicBezTo>
                  <a:pt x="253" y="321"/>
                  <a:pt x="206" y="318"/>
                  <a:pt x="160" y="321"/>
                </a:cubicBezTo>
                <a:cubicBezTo>
                  <a:pt x="191" y="323"/>
                  <a:pt x="220" y="323"/>
                  <a:pt x="247" y="321"/>
                </a:cubicBezTo>
                <a:cubicBezTo>
                  <a:pt x="250" y="325"/>
                  <a:pt x="251" y="322"/>
                  <a:pt x="253" y="324"/>
                </a:cubicBezTo>
                <a:cubicBezTo>
                  <a:pt x="396" y="321"/>
                  <a:pt x="544" y="326"/>
                  <a:pt x="683" y="320"/>
                </a:cubicBezTo>
                <a:cubicBezTo>
                  <a:pt x="672" y="324"/>
                  <a:pt x="657" y="322"/>
                  <a:pt x="645" y="324"/>
                </a:cubicBezTo>
                <a:cubicBezTo>
                  <a:pt x="676" y="328"/>
                  <a:pt x="711" y="318"/>
                  <a:pt x="739" y="324"/>
                </a:cubicBezTo>
                <a:cubicBezTo>
                  <a:pt x="723" y="325"/>
                  <a:pt x="708" y="327"/>
                  <a:pt x="692" y="328"/>
                </a:cubicBezTo>
                <a:cubicBezTo>
                  <a:pt x="689" y="329"/>
                  <a:pt x="688" y="332"/>
                  <a:pt x="684" y="332"/>
                </a:cubicBezTo>
                <a:cubicBezTo>
                  <a:pt x="639" y="336"/>
                  <a:pt x="587" y="334"/>
                  <a:pt x="539" y="336"/>
                </a:cubicBezTo>
                <a:cubicBezTo>
                  <a:pt x="538" y="337"/>
                  <a:pt x="537" y="338"/>
                  <a:pt x="534" y="339"/>
                </a:cubicBezTo>
                <a:cubicBezTo>
                  <a:pt x="482" y="340"/>
                  <a:pt x="433" y="341"/>
                  <a:pt x="378" y="341"/>
                </a:cubicBezTo>
                <a:cubicBezTo>
                  <a:pt x="454" y="345"/>
                  <a:pt x="536" y="340"/>
                  <a:pt x="614" y="342"/>
                </a:cubicBezTo>
                <a:cubicBezTo>
                  <a:pt x="638" y="343"/>
                  <a:pt x="662" y="342"/>
                  <a:pt x="685" y="343"/>
                </a:cubicBezTo>
                <a:cubicBezTo>
                  <a:pt x="678" y="348"/>
                  <a:pt x="665" y="344"/>
                  <a:pt x="657" y="348"/>
                </a:cubicBezTo>
                <a:cubicBezTo>
                  <a:pt x="658" y="344"/>
                  <a:pt x="655" y="350"/>
                  <a:pt x="650" y="346"/>
                </a:cubicBezTo>
                <a:cubicBezTo>
                  <a:pt x="603" y="352"/>
                  <a:pt x="548" y="349"/>
                  <a:pt x="498" y="348"/>
                </a:cubicBezTo>
                <a:cubicBezTo>
                  <a:pt x="418" y="353"/>
                  <a:pt x="327" y="346"/>
                  <a:pt x="250" y="351"/>
                </a:cubicBezTo>
                <a:cubicBezTo>
                  <a:pt x="249" y="351"/>
                  <a:pt x="245" y="349"/>
                  <a:pt x="245" y="352"/>
                </a:cubicBezTo>
                <a:cubicBezTo>
                  <a:pt x="246" y="350"/>
                  <a:pt x="247" y="353"/>
                  <a:pt x="245" y="353"/>
                </a:cubicBezTo>
                <a:cubicBezTo>
                  <a:pt x="242" y="354"/>
                  <a:pt x="250" y="354"/>
                  <a:pt x="251" y="352"/>
                </a:cubicBezTo>
                <a:cubicBezTo>
                  <a:pt x="351" y="354"/>
                  <a:pt x="456" y="352"/>
                  <a:pt x="557" y="353"/>
                </a:cubicBezTo>
                <a:cubicBezTo>
                  <a:pt x="591" y="353"/>
                  <a:pt x="624" y="352"/>
                  <a:pt x="657" y="354"/>
                </a:cubicBezTo>
                <a:cubicBezTo>
                  <a:pt x="631" y="359"/>
                  <a:pt x="603" y="358"/>
                  <a:pt x="576" y="361"/>
                </a:cubicBezTo>
                <a:cubicBezTo>
                  <a:pt x="595" y="364"/>
                  <a:pt x="615" y="360"/>
                  <a:pt x="635" y="363"/>
                </a:cubicBezTo>
                <a:cubicBezTo>
                  <a:pt x="639" y="364"/>
                  <a:pt x="633" y="365"/>
                  <a:pt x="637" y="366"/>
                </a:cubicBezTo>
                <a:cubicBezTo>
                  <a:pt x="648" y="366"/>
                  <a:pt x="661" y="362"/>
                  <a:pt x="671" y="366"/>
                </a:cubicBezTo>
                <a:cubicBezTo>
                  <a:pt x="661" y="371"/>
                  <a:pt x="647" y="367"/>
                  <a:pt x="636" y="370"/>
                </a:cubicBezTo>
                <a:cubicBezTo>
                  <a:pt x="654" y="376"/>
                  <a:pt x="678" y="368"/>
                  <a:pt x="697" y="371"/>
                </a:cubicBezTo>
                <a:cubicBezTo>
                  <a:pt x="673" y="377"/>
                  <a:pt x="645" y="374"/>
                  <a:pt x="619" y="376"/>
                </a:cubicBezTo>
                <a:cubicBezTo>
                  <a:pt x="612" y="375"/>
                  <a:pt x="604" y="373"/>
                  <a:pt x="599" y="377"/>
                </a:cubicBezTo>
                <a:cubicBezTo>
                  <a:pt x="616" y="379"/>
                  <a:pt x="635" y="377"/>
                  <a:pt x="648" y="381"/>
                </a:cubicBezTo>
                <a:cubicBezTo>
                  <a:pt x="547" y="384"/>
                  <a:pt x="446" y="380"/>
                  <a:pt x="344" y="382"/>
                </a:cubicBezTo>
                <a:cubicBezTo>
                  <a:pt x="395" y="387"/>
                  <a:pt x="455" y="381"/>
                  <a:pt x="505" y="384"/>
                </a:cubicBezTo>
                <a:cubicBezTo>
                  <a:pt x="513" y="385"/>
                  <a:pt x="517" y="385"/>
                  <a:pt x="521" y="387"/>
                </a:cubicBezTo>
                <a:cubicBezTo>
                  <a:pt x="490" y="388"/>
                  <a:pt x="462" y="387"/>
                  <a:pt x="429" y="386"/>
                </a:cubicBezTo>
                <a:cubicBezTo>
                  <a:pt x="432" y="388"/>
                  <a:pt x="427" y="387"/>
                  <a:pt x="427" y="388"/>
                </a:cubicBezTo>
                <a:cubicBezTo>
                  <a:pt x="402" y="386"/>
                  <a:pt x="378" y="387"/>
                  <a:pt x="362" y="387"/>
                </a:cubicBezTo>
                <a:cubicBezTo>
                  <a:pt x="355" y="386"/>
                  <a:pt x="341" y="386"/>
                  <a:pt x="340" y="385"/>
                </a:cubicBezTo>
                <a:cubicBezTo>
                  <a:pt x="334" y="389"/>
                  <a:pt x="336" y="383"/>
                  <a:pt x="330" y="387"/>
                </a:cubicBezTo>
                <a:cubicBezTo>
                  <a:pt x="324" y="383"/>
                  <a:pt x="321" y="388"/>
                  <a:pt x="316" y="385"/>
                </a:cubicBezTo>
                <a:cubicBezTo>
                  <a:pt x="313" y="385"/>
                  <a:pt x="311" y="388"/>
                  <a:pt x="307" y="387"/>
                </a:cubicBezTo>
                <a:cubicBezTo>
                  <a:pt x="304" y="388"/>
                  <a:pt x="303" y="384"/>
                  <a:pt x="300" y="386"/>
                </a:cubicBezTo>
                <a:cubicBezTo>
                  <a:pt x="304" y="386"/>
                  <a:pt x="301" y="388"/>
                  <a:pt x="300" y="388"/>
                </a:cubicBezTo>
                <a:cubicBezTo>
                  <a:pt x="299" y="384"/>
                  <a:pt x="295" y="387"/>
                  <a:pt x="291" y="388"/>
                </a:cubicBezTo>
                <a:cubicBezTo>
                  <a:pt x="252" y="390"/>
                  <a:pt x="212" y="386"/>
                  <a:pt x="175" y="387"/>
                </a:cubicBezTo>
                <a:cubicBezTo>
                  <a:pt x="145" y="386"/>
                  <a:pt x="109" y="382"/>
                  <a:pt x="79" y="384"/>
                </a:cubicBezTo>
                <a:cubicBezTo>
                  <a:pt x="215" y="394"/>
                  <a:pt x="356" y="385"/>
                  <a:pt x="492" y="391"/>
                </a:cubicBezTo>
                <a:cubicBezTo>
                  <a:pt x="340" y="398"/>
                  <a:pt x="183" y="398"/>
                  <a:pt x="26" y="391"/>
                </a:cubicBezTo>
                <a:cubicBezTo>
                  <a:pt x="18" y="390"/>
                  <a:pt x="9" y="386"/>
                  <a:pt x="0" y="389"/>
                </a:cubicBezTo>
                <a:cubicBezTo>
                  <a:pt x="115" y="398"/>
                  <a:pt x="227" y="399"/>
                  <a:pt x="335" y="401"/>
                </a:cubicBezTo>
                <a:cubicBezTo>
                  <a:pt x="335" y="404"/>
                  <a:pt x="332" y="402"/>
                  <a:pt x="331" y="404"/>
                </a:cubicBezTo>
                <a:cubicBezTo>
                  <a:pt x="369" y="406"/>
                  <a:pt x="399" y="400"/>
                  <a:pt x="438" y="407"/>
                </a:cubicBezTo>
                <a:cubicBezTo>
                  <a:pt x="442" y="404"/>
                  <a:pt x="440" y="407"/>
                  <a:pt x="445" y="404"/>
                </a:cubicBezTo>
                <a:cubicBezTo>
                  <a:pt x="452" y="408"/>
                  <a:pt x="450" y="405"/>
                  <a:pt x="455" y="405"/>
                </a:cubicBezTo>
                <a:cubicBezTo>
                  <a:pt x="456" y="408"/>
                  <a:pt x="458" y="404"/>
                  <a:pt x="464" y="407"/>
                </a:cubicBezTo>
                <a:cubicBezTo>
                  <a:pt x="480" y="405"/>
                  <a:pt x="505" y="405"/>
                  <a:pt x="526" y="405"/>
                </a:cubicBezTo>
                <a:cubicBezTo>
                  <a:pt x="574" y="404"/>
                  <a:pt x="621" y="407"/>
                  <a:pt x="667" y="406"/>
                </a:cubicBezTo>
                <a:cubicBezTo>
                  <a:pt x="698" y="405"/>
                  <a:pt x="726" y="401"/>
                  <a:pt x="756" y="403"/>
                </a:cubicBezTo>
                <a:cubicBezTo>
                  <a:pt x="753" y="406"/>
                  <a:pt x="756" y="406"/>
                  <a:pt x="755" y="409"/>
                </a:cubicBezTo>
                <a:cubicBezTo>
                  <a:pt x="683" y="418"/>
                  <a:pt x="611" y="417"/>
                  <a:pt x="533" y="415"/>
                </a:cubicBezTo>
                <a:cubicBezTo>
                  <a:pt x="524" y="425"/>
                  <a:pt x="507" y="418"/>
                  <a:pt x="494" y="420"/>
                </a:cubicBezTo>
                <a:cubicBezTo>
                  <a:pt x="491" y="421"/>
                  <a:pt x="494" y="426"/>
                  <a:pt x="490" y="425"/>
                </a:cubicBezTo>
                <a:cubicBezTo>
                  <a:pt x="423" y="428"/>
                  <a:pt x="355" y="424"/>
                  <a:pt x="288" y="428"/>
                </a:cubicBezTo>
                <a:cubicBezTo>
                  <a:pt x="301" y="429"/>
                  <a:pt x="315" y="428"/>
                  <a:pt x="329" y="428"/>
                </a:cubicBezTo>
                <a:cubicBezTo>
                  <a:pt x="343" y="429"/>
                  <a:pt x="357" y="428"/>
                  <a:pt x="368" y="432"/>
                </a:cubicBezTo>
                <a:cubicBezTo>
                  <a:pt x="346" y="435"/>
                  <a:pt x="322" y="435"/>
                  <a:pt x="298" y="435"/>
                </a:cubicBezTo>
                <a:cubicBezTo>
                  <a:pt x="269" y="435"/>
                  <a:pt x="233" y="434"/>
                  <a:pt x="212" y="440"/>
                </a:cubicBezTo>
                <a:cubicBezTo>
                  <a:pt x="257" y="439"/>
                  <a:pt x="305" y="437"/>
                  <a:pt x="349" y="439"/>
                </a:cubicBezTo>
                <a:cubicBezTo>
                  <a:pt x="359" y="437"/>
                  <a:pt x="375" y="438"/>
                  <a:pt x="388" y="440"/>
                </a:cubicBezTo>
                <a:cubicBezTo>
                  <a:pt x="401" y="435"/>
                  <a:pt x="413" y="440"/>
                  <a:pt x="424" y="441"/>
                </a:cubicBezTo>
                <a:cubicBezTo>
                  <a:pt x="466" y="445"/>
                  <a:pt x="515" y="440"/>
                  <a:pt x="559" y="444"/>
                </a:cubicBezTo>
                <a:cubicBezTo>
                  <a:pt x="435" y="445"/>
                  <a:pt x="308" y="450"/>
                  <a:pt x="182" y="449"/>
                </a:cubicBezTo>
                <a:cubicBezTo>
                  <a:pt x="207" y="455"/>
                  <a:pt x="230" y="454"/>
                  <a:pt x="252" y="454"/>
                </a:cubicBezTo>
                <a:cubicBezTo>
                  <a:pt x="305" y="454"/>
                  <a:pt x="360" y="459"/>
                  <a:pt x="412" y="457"/>
                </a:cubicBezTo>
                <a:cubicBezTo>
                  <a:pt x="415" y="457"/>
                  <a:pt x="409" y="462"/>
                  <a:pt x="414" y="461"/>
                </a:cubicBezTo>
                <a:cubicBezTo>
                  <a:pt x="465" y="460"/>
                  <a:pt x="519" y="463"/>
                  <a:pt x="571" y="464"/>
                </a:cubicBezTo>
                <a:cubicBezTo>
                  <a:pt x="578" y="464"/>
                  <a:pt x="587" y="460"/>
                  <a:pt x="591" y="468"/>
                </a:cubicBezTo>
                <a:cubicBezTo>
                  <a:pt x="464" y="472"/>
                  <a:pt x="336" y="468"/>
                  <a:pt x="207" y="472"/>
                </a:cubicBezTo>
                <a:cubicBezTo>
                  <a:pt x="329" y="472"/>
                  <a:pt x="452" y="471"/>
                  <a:pt x="574" y="474"/>
                </a:cubicBezTo>
                <a:cubicBezTo>
                  <a:pt x="620" y="475"/>
                  <a:pt x="666" y="473"/>
                  <a:pt x="710" y="472"/>
                </a:cubicBezTo>
                <a:cubicBezTo>
                  <a:pt x="725" y="472"/>
                  <a:pt x="741" y="473"/>
                  <a:pt x="756" y="473"/>
                </a:cubicBezTo>
                <a:cubicBezTo>
                  <a:pt x="816" y="472"/>
                  <a:pt x="875" y="458"/>
                  <a:pt x="934" y="458"/>
                </a:cubicBezTo>
                <a:cubicBezTo>
                  <a:pt x="937" y="456"/>
                  <a:pt x="935" y="462"/>
                  <a:pt x="939" y="463"/>
                </a:cubicBezTo>
                <a:cubicBezTo>
                  <a:pt x="967" y="465"/>
                  <a:pt x="992" y="468"/>
                  <a:pt x="1023" y="470"/>
                </a:cubicBezTo>
                <a:cubicBezTo>
                  <a:pt x="1025" y="471"/>
                  <a:pt x="1024" y="475"/>
                  <a:pt x="1027" y="474"/>
                </a:cubicBezTo>
                <a:cubicBezTo>
                  <a:pt x="1104" y="482"/>
                  <a:pt x="1179" y="482"/>
                  <a:pt x="1252" y="489"/>
                </a:cubicBezTo>
                <a:cubicBezTo>
                  <a:pt x="1270" y="487"/>
                  <a:pt x="1287" y="487"/>
                  <a:pt x="1305" y="486"/>
                </a:cubicBezTo>
                <a:cubicBezTo>
                  <a:pt x="1358" y="484"/>
                  <a:pt x="1406" y="465"/>
                  <a:pt x="1447" y="438"/>
                </a:cubicBezTo>
                <a:cubicBezTo>
                  <a:pt x="1455" y="418"/>
                  <a:pt x="1474" y="407"/>
                  <a:pt x="1486" y="388"/>
                </a:cubicBezTo>
                <a:cubicBezTo>
                  <a:pt x="1489" y="391"/>
                  <a:pt x="1495" y="391"/>
                  <a:pt x="1497" y="386"/>
                </a:cubicBezTo>
                <a:cubicBezTo>
                  <a:pt x="1497" y="383"/>
                  <a:pt x="1488" y="383"/>
                  <a:pt x="1488" y="382"/>
                </a:cubicBezTo>
                <a:cubicBezTo>
                  <a:pt x="1490" y="372"/>
                  <a:pt x="1493" y="369"/>
                  <a:pt x="1497" y="365"/>
                </a:cubicBezTo>
                <a:cubicBezTo>
                  <a:pt x="1494" y="358"/>
                  <a:pt x="1492" y="344"/>
                  <a:pt x="1499" y="340"/>
                </a:cubicBezTo>
                <a:cubicBezTo>
                  <a:pt x="1498" y="337"/>
                  <a:pt x="1494" y="335"/>
                  <a:pt x="1493" y="333"/>
                </a:cubicBezTo>
                <a:cubicBezTo>
                  <a:pt x="1496" y="332"/>
                  <a:pt x="1498" y="337"/>
                  <a:pt x="1500" y="332"/>
                </a:cubicBezTo>
                <a:cubicBezTo>
                  <a:pt x="1498" y="329"/>
                  <a:pt x="1494" y="331"/>
                  <a:pt x="1492" y="328"/>
                </a:cubicBezTo>
                <a:cubicBezTo>
                  <a:pt x="1495" y="313"/>
                  <a:pt x="1489" y="293"/>
                  <a:pt x="1501" y="283"/>
                </a:cubicBezTo>
                <a:close/>
                <a:moveTo>
                  <a:pt x="527" y="388"/>
                </a:moveTo>
                <a:cubicBezTo>
                  <a:pt x="525" y="386"/>
                  <a:pt x="524" y="387"/>
                  <a:pt x="521" y="386"/>
                </a:cubicBezTo>
                <a:cubicBezTo>
                  <a:pt x="522" y="383"/>
                  <a:pt x="527" y="387"/>
                  <a:pt x="529" y="385"/>
                </a:cubicBezTo>
                <a:cubicBezTo>
                  <a:pt x="531" y="386"/>
                  <a:pt x="528" y="388"/>
                  <a:pt x="527" y="388"/>
                </a:cubicBezTo>
                <a:close/>
                <a:moveTo>
                  <a:pt x="531" y="385"/>
                </a:moveTo>
                <a:cubicBezTo>
                  <a:pt x="552" y="385"/>
                  <a:pt x="579" y="385"/>
                  <a:pt x="604" y="386"/>
                </a:cubicBezTo>
                <a:cubicBezTo>
                  <a:pt x="580" y="388"/>
                  <a:pt x="556" y="388"/>
                  <a:pt x="531" y="385"/>
                </a:cubicBezTo>
                <a:close/>
                <a:moveTo>
                  <a:pt x="416" y="459"/>
                </a:moveTo>
                <a:cubicBezTo>
                  <a:pt x="419" y="454"/>
                  <a:pt x="426" y="457"/>
                  <a:pt x="430" y="457"/>
                </a:cubicBezTo>
                <a:cubicBezTo>
                  <a:pt x="463" y="457"/>
                  <a:pt x="502" y="455"/>
                  <a:pt x="535" y="458"/>
                </a:cubicBezTo>
                <a:cubicBezTo>
                  <a:pt x="499" y="459"/>
                  <a:pt x="453" y="461"/>
                  <a:pt x="416" y="459"/>
                </a:cubicBezTo>
                <a:close/>
                <a:moveTo>
                  <a:pt x="560" y="442"/>
                </a:moveTo>
                <a:cubicBezTo>
                  <a:pt x="568" y="438"/>
                  <a:pt x="571" y="445"/>
                  <a:pt x="560" y="442"/>
                </a:cubicBezTo>
                <a:close/>
                <a:moveTo>
                  <a:pt x="572" y="442"/>
                </a:moveTo>
                <a:cubicBezTo>
                  <a:pt x="577" y="441"/>
                  <a:pt x="584" y="441"/>
                  <a:pt x="589" y="443"/>
                </a:cubicBezTo>
                <a:cubicBezTo>
                  <a:pt x="584" y="444"/>
                  <a:pt x="576" y="446"/>
                  <a:pt x="572" y="442"/>
                </a:cubicBezTo>
                <a:close/>
                <a:moveTo>
                  <a:pt x="206" y="352"/>
                </a:moveTo>
                <a:cubicBezTo>
                  <a:pt x="202" y="355"/>
                  <a:pt x="194" y="351"/>
                  <a:pt x="190" y="354"/>
                </a:cubicBezTo>
                <a:cubicBezTo>
                  <a:pt x="195" y="354"/>
                  <a:pt x="205" y="357"/>
                  <a:pt x="206" y="352"/>
                </a:cubicBezTo>
                <a:close/>
                <a:moveTo>
                  <a:pt x="207" y="354"/>
                </a:moveTo>
                <a:cubicBezTo>
                  <a:pt x="219" y="354"/>
                  <a:pt x="228" y="354"/>
                  <a:pt x="240" y="353"/>
                </a:cubicBezTo>
                <a:cubicBezTo>
                  <a:pt x="229" y="352"/>
                  <a:pt x="215" y="351"/>
                  <a:pt x="207" y="354"/>
                </a:cubicBezTo>
                <a:close/>
                <a:moveTo>
                  <a:pt x="192" y="472"/>
                </a:moveTo>
                <a:cubicBezTo>
                  <a:pt x="192" y="472"/>
                  <a:pt x="191" y="471"/>
                  <a:pt x="190" y="472"/>
                </a:cubicBezTo>
                <a:cubicBezTo>
                  <a:pt x="194" y="473"/>
                  <a:pt x="207" y="472"/>
                  <a:pt x="203" y="471"/>
                </a:cubicBezTo>
                <a:cubicBezTo>
                  <a:pt x="199" y="471"/>
                  <a:pt x="196" y="471"/>
                  <a:pt x="192" y="472"/>
                </a:cubicBezTo>
                <a:close/>
                <a:moveTo>
                  <a:pt x="236" y="405"/>
                </a:moveTo>
                <a:cubicBezTo>
                  <a:pt x="231" y="405"/>
                  <a:pt x="221" y="404"/>
                  <a:pt x="232" y="407"/>
                </a:cubicBezTo>
                <a:cubicBezTo>
                  <a:pt x="232" y="404"/>
                  <a:pt x="235" y="407"/>
                  <a:pt x="236" y="405"/>
                </a:cubicBezTo>
                <a:close/>
                <a:moveTo>
                  <a:pt x="242" y="406"/>
                </a:moveTo>
                <a:cubicBezTo>
                  <a:pt x="250" y="404"/>
                  <a:pt x="263" y="406"/>
                  <a:pt x="269" y="406"/>
                </a:cubicBezTo>
                <a:cubicBezTo>
                  <a:pt x="286" y="405"/>
                  <a:pt x="274" y="403"/>
                  <a:pt x="262" y="403"/>
                </a:cubicBezTo>
                <a:cubicBezTo>
                  <a:pt x="257" y="403"/>
                  <a:pt x="244" y="404"/>
                  <a:pt x="242" y="406"/>
                </a:cubicBezTo>
                <a:close/>
                <a:moveTo>
                  <a:pt x="268" y="427"/>
                </a:moveTo>
                <a:cubicBezTo>
                  <a:pt x="267" y="427"/>
                  <a:pt x="265" y="427"/>
                  <a:pt x="263" y="428"/>
                </a:cubicBezTo>
                <a:cubicBezTo>
                  <a:pt x="273" y="430"/>
                  <a:pt x="280" y="426"/>
                  <a:pt x="268" y="427"/>
                </a:cubicBezTo>
                <a:close/>
                <a:moveTo>
                  <a:pt x="287" y="427"/>
                </a:moveTo>
                <a:cubicBezTo>
                  <a:pt x="283" y="427"/>
                  <a:pt x="280" y="427"/>
                  <a:pt x="277" y="428"/>
                </a:cubicBezTo>
                <a:cubicBezTo>
                  <a:pt x="281" y="429"/>
                  <a:pt x="284" y="429"/>
                  <a:pt x="287" y="427"/>
                </a:cubicBezTo>
                <a:close/>
                <a:moveTo>
                  <a:pt x="307" y="405"/>
                </a:moveTo>
                <a:cubicBezTo>
                  <a:pt x="307" y="405"/>
                  <a:pt x="308" y="405"/>
                  <a:pt x="308" y="404"/>
                </a:cubicBezTo>
                <a:cubicBezTo>
                  <a:pt x="307" y="404"/>
                  <a:pt x="307" y="405"/>
                  <a:pt x="307" y="405"/>
                </a:cubicBezTo>
                <a:close/>
                <a:moveTo>
                  <a:pt x="308" y="404"/>
                </a:moveTo>
                <a:cubicBezTo>
                  <a:pt x="308" y="404"/>
                  <a:pt x="308" y="405"/>
                  <a:pt x="308" y="405"/>
                </a:cubicBezTo>
                <a:cubicBezTo>
                  <a:pt x="322" y="406"/>
                  <a:pt x="313" y="401"/>
                  <a:pt x="308" y="404"/>
                </a:cubicBezTo>
                <a:close/>
                <a:moveTo>
                  <a:pt x="321" y="421"/>
                </a:moveTo>
                <a:cubicBezTo>
                  <a:pt x="314" y="420"/>
                  <a:pt x="308" y="420"/>
                  <a:pt x="302" y="421"/>
                </a:cubicBezTo>
                <a:cubicBezTo>
                  <a:pt x="309" y="422"/>
                  <a:pt x="315" y="422"/>
                  <a:pt x="321" y="421"/>
                </a:cubicBezTo>
                <a:close/>
                <a:moveTo>
                  <a:pt x="425" y="422"/>
                </a:moveTo>
                <a:cubicBezTo>
                  <a:pt x="398" y="419"/>
                  <a:pt x="372" y="420"/>
                  <a:pt x="346" y="421"/>
                </a:cubicBezTo>
                <a:cubicBezTo>
                  <a:pt x="372" y="424"/>
                  <a:pt x="398" y="422"/>
                  <a:pt x="425" y="422"/>
                </a:cubicBezTo>
                <a:close/>
                <a:moveTo>
                  <a:pt x="405" y="460"/>
                </a:moveTo>
                <a:cubicBezTo>
                  <a:pt x="396" y="461"/>
                  <a:pt x="386" y="459"/>
                  <a:pt x="377" y="462"/>
                </a:cubicBezTo>
                <a:cubicBezTo>
                  <a:pt x="387" y="461"/>
                  <a:pt x="397" y="463"/>
                  <a:pt x="405" y="460"/>
                </a:cubicBezTo>
                <a:close/>
                <a:moveTo>
                  <a:pt x="442" y="329"/>
                </a:moveTo>
                <a:cubicBezTo>
                  <a:pt x="440" y="330"/>
                  <a:pt x="431" y="327"/>
                  <a:pt x="432" y="331"/>
                </a:cubicBezTo>
                <a:cubicBezTo>
                  <a:pt x="434" y="328"/>
                  <a:pt x="443" y="332"/>
                  <a:pt x="442" y="329"/>
                </a:cubicBezTo>
                <a:close/>
                <a:moveTo>
                  <a:pt x="453" y="337"/>
                </a:moveTo>
                <a:cubicBezTo>
                  <a:pt x="464" y="338"/>
                  <a:pt x="473" y="337"/>
                  <a:pt x="483" y="336"/>
                </a:cubicBezTo>
                <a:cubicBezTo>
                  <a:pt x="473" y="336"/>
                  <a:pt x="463" y="336"/>
                  <a:pt x="453" y="337"/>
                </a:cubicBezTo>
                <a:close/>
                <a:moveTo>
                  <a:pt x="486" y="422"/>
                </a:moveTo>
                <a:cubicBezTo>
                  <a:pt x="481" y="421"/>
                  <a:pt x="471" y="418"/>
                  <a:pt x="470" y="422"/>
                </a:cubicBezTo>
                <a:cubicBezTo>
                  <a:pt x="476" y="420"/>
                  <a:pt x="480" y="424"/>
                  <a:pt x="486" y="422"/>
                </a:cubicBezTo>
                <a:close/>
                <a:moveTo>
                  <a:pt x="556" y="360"/>
                </a:moveTo>
                <a:cubicBezTo>
                  <a:pt x="553" y="360"/>
                  <a:pt x="550" y="359"/>
                  <a:pt x="547" y="361"/>
                </a:cubicBezTo>
                <a:cubicBezTo>
                  <a:pt x="550" y="360"/>
                  <a:pt x="560" y="362"/>
                  <a:pt x="556" y="360"/>
                </a:cubicBezTo>
                <a:close/>
              </a:path>
            </a:pathLst>
          </a:custGeom>
          <a:solidFill>
            <a:sysClr val="windowText" lastClr="000000">
              <a:lumMod val="95000"/>
              <a:lumOff val="5000"/>
            </a:sysClr>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14" name="文本框 7"/>
          <p:cNvSpPr txBox="1">
            <a:spLocks noChangeArrowheads="1"/>
          </p:cNvSpPr>
          <p:nvPr/>
        </p:nvSpPr>
        <p:spPr bwMode="auto">
          <a:xfrm>
            <a:off x="3396346" y="5126124"/>
            <a:ext cx="312403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9pPr>
          </a:lstStyle>
          <a:p>
            <a:pPr algn="ctr" defTabSz="914400">
              <a:lnSpc>
                <a:spcPct val="100000"/>
              </a:lnSpc>
              <a:spcBef>
                <a:spcPct val="0"/>
              </a:spcBef>
              <a:buFont typeface="Arial" panose="020B0604020202020204" pitchFamily="34" charset="0"/>
              <a:buNone/>
            </a:pPr>
            <a:r>
              <a:rPr lang="zh-CN" altLang="en-US" sz="2400" dirty="0">
                <a:solidFill>
                  <a:prstClr val="white"/>
                </a:solidFill>
                <a:latin typeface="+mn-lt"/>
                <a:ea typeface="+mn-ea"/>
                <a:cs typeface="+mn-ea"/>
                <a:sym typeface="+mn-lt"/>
              </a:rPr>
              <a:t>演示设计</a:t>
            </a:r>
          </a:p>
        </p:txBody>
      </p:sp>
      <p:pic>
        <p:nvPicPr>
          <p:cNvPr id="15" name="图片 14"/>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7872467" y="-64696"/>
            <a:ext cx="4525512" cy="6987390"/>
          </a:xfrm>
          <a:prstGeom prst="rect">
            <a:avLst/>
          </a:prstGeom>
        </p:spPr>
      </p:pic>
      <p:pic>
        <p:nvPicPr>
          <p:cNvPr id="16" name="图片 15"/>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rot="21212132" flipH="1">
            <a:off x="-337829" y="-87802"/>
            <a:ext cx="1390293" cy="1906326"/>
          </a:xfrm>
          <a:prstGeom prst="rect">
            <a:avLst/>
          </a:prstGeom>
        </p:spPr>
      </p:pic>
    </p:spTree>
    <p:custDataLst>
      <p:tags r:id="rId1"/>
    </p:custDataLst>
    <p:extLst>
      <p:ext uri="{BB962C8B-B14F-4D97-AF65-F5344CB8AC3E}">
        <p14:creationId xmlns:p14="http://schemas.microsoft.com/office/powerpoint/2010/main" val="63156546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019775" y="5056626"/>
            <a:ext cx="1905712" cy="849323"/>
          </a:xfrm>
          <a:prstGeom prst="rect">
            <a:avLst/>
          </a:prstGeom>
        </p:spPr>
      </p:pic>
      <p:sp>
        <p:nvSpPr>
          <p:cNvPr id="10" name="文本框 9"/>
          <p:cNvSpPr txBox="1"/>
          <p:nvPr/>
        </p:nvSpPr>
        <p:spPr>
          <a:xfrm>
            <a:off x="713771" y="187076"/>
            <a:ext cx="2720513" cy="523220"/>
          </a:xfrm>
          <a:prstGeom prst="rect">
            <a:avLst/>
          </a:prstGeom>
          <a:noFill/>
        </p:spPr>
        <p:txBody>
          <a:bodyPr wrap="square" rtlCol="0">
            <a:spAutoFit/>
          </a:bodyPr>
          <a:lstStyle/>
          <a:p>
            <a:pPr defTabSz="914400"/>
            <a:r>
              <a:rPr lang="zh-CN" altLang="en-US" sz="2800" dirty="0">
                <a:solidFill>
                  <a:prstClr val="black"/>
                </a:solidFill>
                <a:cs typeface="+mn-ea"/>
                <a:sym typeface="+mn-lt"/>
              </a:rPr>
              <a:t>请在此添加文本</a:t>
            </a:r>
          </a:p>
        </p:txBody>
      </p:sp>
      <p:sp>
        <p:nvSpPr>
          <p:cNvPr id="11" name="任意多边形 10"/>
          <p:cNvSpPr/>
          <p:nvPr/>
        </p:nvSpPr>
        <p:spPr bwMode="auto">
          <a:xfrm>
            <a:off x="5083397" y="2727793"/>
            <a:ext cx="999902" cy="1190718"/>
          </a:xfrm>
          <a:custGeom>
            <a:avLst/>
            <a:gdLst>
              <a:gd name="connsiteX0" fmla="*/ 2561345 w 2700821"/>
              <a:gd name="connsiteY0" fmla="*/ 0 h 3216235"/>
              <a:gd name="connsiteX1" fmla="*/ 2700821 w 2700821"/>
              <a:gd name="connsiteY1" fmla="*/ 4226 h 3216235"/>
              <a:gd name="connsiteX2" fmla="*/ 2700821 w 2700821"/>
              <a:gd name="connsiteY2" fmla="*/ 2752753 h 3216235"/>
              <a:gd name="connsiteX3" fmla="*/ 138829 w 2700821"/>
              <a:gd name="connsiteY3" fmla="*/ 3216235 h 3216235"/>
              <a:gd name="connsiteX4" fmla="*/ 129207 w 2700821"/>
              <a:gd name="connsiteY4" fmla="*/ 3192180 h 3216235"/>
              <a:gd name="connsiteX5" fmla="*/ 129207 w 2700821"/>
              <a:gd name="connsiteY5" fmla="*/ 3116176 h 3216235"/>
              <a:gd name="connsiteX6" fmla="*/ 129207 w 2700821"/>
              <a:gd name="connsiteY6" fmla="*/ 3070574 h 3216235"/>
              <a:gd name="connsiteX7" fmla="*/ 129207 w 2700821"/>
              <a:gd name="connsiteY7" fmla="*/ 3032571 h 3216235"/>
              <a:gd name="connsiteX8" fmla="*/ 106406 w 2700821"/>
              <a:gd name="connsiteY8" fmla="*/ 3024971 h 3216235"/>
              <a:gd name="connsiteX9" fmla="*/ 53203 w 2700821"/>
              <a:gd name="connsiteY9" fmla="*/ 3024971 h 3216235"/>
              <a:gd name="connsiteX10" fmla="*/ 53203 w 2700821"/>
              <a:gd name="connsiteY10" fmla="*/ 2994569 h 3216235"/>
              <a:gd name="connsiteX11" fmla="*/ 38002 w 2700821"/>
              <a:gd name="connsiteY11" fmla="*/ 2971768 h 3216235"/>
              <a:gd name="connsiteX12" fmla="*/ 22801 w 2700821"/>
              <a:gd name="connsiteY12" fmla="*/ 2941366 h 3216235"/>
              <a:gd name="connsiteX13" fmla="*/ 0 w 2700821"/>
              <a:gd name="connsiteY13" fmla="*/ 2941366 h 3216235"/>
              <a:gd name="connsiteX14" fmla="*/ 22801 w 2700821"/>
              <a:gd name="connsiteY14" fmla="*/ 2918565 h 3216235"/>
              <a:gd name="connsiteX15" fmla="*/ 7600 w 2700821"/>
              <a:gd name="connsiteY15" fmla="*/ 2865362 h 3216235"/>
              <a:gd name="connsiteX16" fmla="*/ 22801 w 2700821"/>
              <a:gd name="connsiteY16" fmla="*/ 2812159 h 3216235"/>
              <a:gd name="connsiteX17" fmla="*/ 53203 w 2700821"/>
              <a:gd name="connsiteY17" fmla="*/ 2690552 h 3216235"/>
              <a:gd name="connsiteX18" fmla="*/ 114006 w 2700821"/>
              <a:gd name="connsiteY18" fmla="*/ 2599347 h 3216235"/>
              <a:gd name="connsiteX19" fmla="*/ 167209 w 2700821"/>
              <a:gd name="connsiteY19" fmla="*/ 2508142 h 3216235"/>
              <a:gd name="connsiteX20" fmla="*/ 296417 w 2700821"/>
              <a:gd name="connsiteY20" fmla="*/ 2348533 h 3216235"/>
              <a:gd name="connsiteX21" fmla="*/ 288816 w 2700821"/>
              <a:gd name="connsiteY21" fmla="*/ 2242127 h 3216235"/>
              <a:gd name="connsiteX22" fmla="*/ 288816 w 2700821"/>
              <a:gd name="connsiteY22" fmla="*/ 2143321 h 3216235"/>
              <a:gd name="connsiteX23" fmla="*/ 288816 w 2700821"/>
              <a:gd name="connsiteY23" fmla="*/ 2052116 h 3216235"/>
              <a:gd name="connsiteX24" fmla="*/ 296417 w 2700821"/>
              <a:gd name="connsiteY24" fmla="*/ 1945710 h 3216235"/>
              <a:gd name="connsiteX25" fmla="*/ 296417 w 2700821"/>
              <a:gd name="connsiteY25" fmla="*/ 1862105 h 3216235"/>
              <a:gd name="connsiteX26" fmla="*/ 311617 w 2700821"/>
              <a:gd name="connsiteY26" fmla="*/ 1770900 h 3216235"/>
              <a:gd name="connsiteX27" fmla="*/ 326818 w 2700821"/>
              <a:gd name="connsiteY27" fmla="*/ 1694896 h 3216235"/>
              <a:gd name="connsiteX28" fmla="*/ 326818 w 2700821"/>
              <a:gd name="connsiteY28" fmla="*/ 1603691 h 3216235"/>
              <a:gd name="connsiteX29" fmla="*/ 342019 w 2700821"/>
              <a:gd name="connsiteY29" fmla="*/ 1550488 h 3216235"/>
              <a:gd name="connsiteX30" fmla="*/ 349620 w 2700821"/>
              <a:gd name="connsiteY30" fmla="*/ 1482084 h 3216235"/>
              <a:gd name="connsiteX31" fmla="*/ 418023 w 2700821"/>
              <a:gd name="connsiteY31" fmla="*/ 1368077 h 3216235"/>
              <a:gd name="connsiteX32" fmla="*/ 494028 w 2700821"/>
              <a:gd name="connsiteY32" fmla="*/ 1261671 h 3216235"/>
              <a:gd name="connsiteX33" fmla="*/ 577633 w 2700821"/>
              <a:gd name="connsiteY33" fmla="*/ 1155265 h 3216235"/>
              <a:gd name="connsiteX34" fmla="*/ 760043 w 2700821"/>
              <a:gd name="connsiteY34" fmla="*/ 927252 h 3216235"/>
              <a:gd name="connsiteX35" fmla="*/ 836047 w 2700821"/>
              <a:gd name="connsiteY35" fmla="*/ 828447 h 3216235"/>
              <a:gd name="connsiteX36" fmla="*/ 889250 w 2700821"/>
              <a:gd name="connsiteY36" fmla="*/ 706840 h 3216235"/>
              <a:gd name="connsiteX37" fmla="*/ 934853 w 2700821"/>
              <a:gd name="connsiteY37" fmla="*/ 638436 h 3216235"/>
              <a:gd name="connsiteX38" fmla="*/ 980455 w 2700821"/>
              <a:gd name="connsiteY38" fmla="*/ 577633 h 3216235"/>
              <a:gd name="connsiteX39" fmla="*/ 1048859 w 2700821"/>
              <a:gd name="connsiteY39" fmla="*/ 524430 h 3216235"/>
              <a:gd name="connsiteX40" fmla="*/ 1102062 w 2700821"/>
              <a:gd name="connsiteY40" fmla="*/ 471227 h 3216235"/>
              <a:gd name="connsiteX41" fmla="*/ 1246470 w 2700821"/>
              <a:gd name="connsiteY41" fmla="*/ 395222 h 3216235"/>
              <a:gd name="connsiteX42" fmla="*/ 1421280 w 2700821"/>
              <a:gd name="connsiteY42" fmla="*/ 326819 h 3216235"/>
              <a:gd name="connsiteX43" fmla="*/ 1748099 w 2700821"/>
              <a:gd name="connsiteY43" fmla="*/ 220413 h 3216235"/>
              <a:gd name="connsiteX44" fmla="*/ 1907708 w 2700821"/>
              <a:gd name="connsiteY44" fmla="*/ 152009 h 3216235"/>
              <a:gd name="connsiteX45" fmla="*/ 2052116 w 2700821"/>
              <a:gd name="connsiteY45" fmla="*/ 76004 h 3216235"/>
              <a:gd name="connsiteX46" fmla="*/ 2181323 w 2700821"/>
              <a:gd name="connsiteY46" fmla="*/ 38002 h 3216235"/>
              <a:gd name="connsiteX47" fmla="*/ 2295330 w 2700821"/>
              <a:gd name="connsiteY47" fmla="*/ 7600 h 3216235"/>
              <a:gd name="connsiteX48" fmla="*/ 2432137 w 2700821"/>
              <a:gd name="connsiteY48" fmla="*/ 7600 h 3216235"/>
              <a:gd name="connsiteX49" fmla="*/ 2561345 w 2700821"/>
              <a:gd name="connsiteY49" fmla="*/ 0 h 32162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2700821" h="3216235">
                <a:moveTo>
                  <a:pt x="2561345" y="0"/>
                </a:moveTo>
                <a:lnTo>
                  <a:pt x="2700821" y="4226"/>
                </a:lnTo>
                <a:lnTo>
                  <a:pt x="2700821" y="2752753"/>
                </a:lnTo>
                <a:lnTo>
                  <a:pt x="138829" y="3216235"/>
                </a:lnTo>
                <a:lnTo>
                  <a:pt x="129207" y="3192180"/>
                </a:lnTo>
                <a:lnTo>
                  <a:pt x="129207" y="3116176"/>
                </a:lnTo>
                <a:lnTo>
                  <a:pt x="129207" y="3070574"/>
                </a:lnTo>
                <a:lnTo>
                  <a:pt x="129207" y="3032571"/>
                </a:lnTo>
                <a:lnTo>
                  <a:pt x="106406" y="3024971"/>
                </a:lnTo>
                <a:lnTo>
                  <a:pt x="53203" y="3024971"/>
                </a:lnTo>
                <a:lnTo>
                  <a:pt x="53203" y="2994569"/>
                </a:lnTo>
                <a:lnTo>
                  <a:pt x="38002" y="2971768"/>
                </a:lnTo>
                <a:lnTo>
                  <a:pt x="22801" y="2941366"/>
                </a:lnTo>
                <a:lnTo>
                  <a:pt x="0" y="2941366"/>
                </a:lnTo>
                <a:lnTo>
                  <a:pt x="22801" y="2918565"/>
                </a:lnTo>
                <a:lnTo>
                  <a:pt x="7600" y="2865362"/>
                </a:lnTo>
                <a:lnTo>
                  <a:pt x="22801" y="2812159"/>
                </a:lnTo>
                <a:lnTo>
                  <a:pt x="53203" y="2690552"/>
                </a:lnTo>
                <a:lnTo>
                  <a:pt x="114006" y="2599347"/>
                </a:lnTo>
                <a:lnTo>
                  <a:pt x="167209" y="2508142"/>
                </a:lnTo>
                <a:lnTo>
                  <a:pt x="296417" y="2348533"/>
                </a:lnTo>
                <a:lnTo>
                  <a:pt x="288816" y="2242127"/>
                </a:lnTo>
                <a:lnTo>
                  <a:pt x="288816" y="2143321"/>
                </a:lnTo>
                <a:lnTo>
                  <a:pt x="288816" y="2052116"/>
                </a:lnTo>
                <a:lnTo>
                  <a:pt x="296417" y="1945710"/>
                </a:lnTo>
                <a:lnTo>
                  <a:pt x="296417" y="1862105"/>
                </a:lnTo>
                <a:lnTo>
                  <a:pt x="311617" y="1770900"/>
                </a:lnTo>
                <a:lnTo>
                  <a:pt x="326818" y="1694896"/>
                </a:lnTo>
                <a:lnTo>
                  <a:pt x="326818" y="1603691"/>
                </a:lnTo>
                <a:lnTo>
                  <a:pt x="342019" y="1550488"/>
                </a:lnTo>
                <a:lnTo>
                  <a:pt x="349620" y="1482084"/>
                </a:lnTo>
                <a:lnTo>
                  <a:pt x="418023" y="1368077"/>
                </a:lnTo>
                <a:lnTo>
                  <a:pt x="494028" y="1261671"/>
                </a:lnTo>
                <a:lnTo>
                  <a:pt x="577633" y="1155265"/>
                </a:lnTo>
                <a:lnTo>
                  <a:pt x="760043" y="927252"/>
                </a:lnTo>
                <a:lnTo>
                  <a:pt x="836047" y="828447"/>
                </a:lnTo>
                <a:lnTo>
                  <a:pt x="889250" y="706840"/>
                </a:lnTo>
                <a:lnTo>
                  <a:pt x="934853" y="638436"/>
                </a:lnTo>
                <a:lnTo>
                  <a:pt x="980455" y="577633"/>
                </a:lnTo>
                <a:lnTo>
                  <a:pt x="1048859" y="524430"/>
                </a:lnTo>
                <a:lnTo>
                  <a:pt x="1102062" y="471227"/>
                </a:lnTo>
                <a:lnTo>
                  <a:pt x="1246470" y="395222"/>
                </a:lnTo>
                <a:lnTo>
                  <a:pt x="1421280" y="326819"/>
                </a:lnTo>
                <a:lnTo>
                  <a:pt x="1748099" y="220413"/>
                </a:lnTo>
                <a:lnTo>
                  <a:pt x="1907708" y="152009"/>
                </a:lnTo>
                <a:lnTo>
                  <a:pt x="2052116" y="76004"/>
                </a:lnTo>
                <a:lnTo>
                  <a:pt x="2181323" y="38002"/>
                </a:lnTo>
                <a:lnTo>
                  <a:pt x="2295330" y="7600"/>
                </a:lnTo>
                <a:lnTo>
                  <a:pt x="2432137" y="7600"/>
                </a:lnTo>
                <a:lnTo>
                  <a:pt x="2561345" y="0"/>
                </a:lnTo>
                <a:close/>
              </a:path>
            </a:pathLst>
          </a:custGeom>
          <a:solidFill>
            <a:sysClr val="windowText" lastClr="000000">
              <a:lumMod val="75000"/>
              <a:lumOff val="25000"/>
            </a:sysClr>
          </a:solidFill>
          <a:ln>
            <a:noFill/>
          </a:ln>
        </p:spPr>
        <p:txBody>
          <a:bodyPr vert="horz" wrap="square" lIns="91440" tIns="45720" rIns="91440" bIns="45720" numCol="1" anchor="t" anchorCtr="0" compatLnSpc="1">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13" name="任意多边形 12"/>
          <p:cNvSpPr/>
          <p:nvPr/>
        </p:nvSpPr>
        <p:spPr bwMode="auto">
          <a:xfrm>
            <a:off x="5143501" y="2801684"/>
            <a:ext cx="1904998" cy="2033174"/>
          </a:xfrm>
          <a:custGeom>
            <a:avLst/>
            <a:gdLst>
              <a:gd name="connsiteX0" fmla="*/ 2868607 w 5434307"/>
              <a:gd name="connsiteY0" fmla="*/ 0 h 5799951"/>
              <a:gd name="connsiteX1" fmla="*/ 2895764 w 5434307"/>
              <a:gd name="connsiteY1" fmla="*/ 823 h 5799951"/>
              <a:gd name="connsiteX2" fmla="*/ 3161779 w 5434307"/>
              <a:gd name="connsiteY2" fmla="*/ 16024 h 5799951"/>
              <a:gd name="connsiteX3" fmla="*/ 3595003 w 5434307"/>
              <a:gd name="connsiteY3" fmla="*/ 251638 h 5799951"/>
              <a:gd name="connsiteX4" fmla="*/ 3800215 w 5434307"/>
              <a:gd name="connsiteY4" fmla="*/ 373245 h 5799951"/>
              <a:gd name="connsiteX5" fmla="*/ 3997826 w 5434307"/>
              <a:gd name="connsiteY5" fmla="*/ 487251 h 5799951"/>
              <a:gd name="connsiteX6" fmla="*/ 4066230 w 5434307"/>
              <a:gd name="connsiteY6" fmla="*/ 487251 h 5799951"/>
              <a:gd name="connsiteX7" fmla="*/ 4119433 w 5434307"/>
              <a:gd name="connsiteY7" fmla="*/ 487251 h 5799951"/>
              <a:gd name="connsiteX8" fmla="*/ 4172636 w 5434307"/>
              <a:gd name="connsiteY8" fmla="*/ 487251 h 5799951"/>
              <a:gd name="connsiteX9" fmla="*/ 4210638 w 5434307"/>
              <a:gd name="connsiteY9" fmla="*/ 464450 h 5799951"/>
              <a:gd name="connsiteX10" fmla="*/ 4225839 w 5434307"/>
              <a:gd name="connsiteY10" fmla="*/ 464450 h 5799951"/>
              <a:gd name="connsiteX11" fmla="*/ 4233439 w 5434307"/>
              <a:gd name="connsiteY11" fmla="*/ 479651 h 5799951"/>
              <a:gd name="connsiteX12" fmla="*/ 4263841 w 5434307"/>
              <a:gd name="connsiteY12" fmla="*/ 479651 h 5799951"/>
              <a:gd name="connsiteX13" fmla="*/ 4286642 w 5434307"/>
              <a:gd name="connsiteY13" fmla="*/ 464450 h 5799951"/>
              <a:gd name="connsiteX14" fmla="*/ 4514655 w 5434307"/>
              <a:gd name="connsiteY14" fmla="*/ 768467 h 5799951"/>
              <a:gd name="connsiteX15" fmla="*/ 4628662 w 5434307"/>
              <a:gd name="connsiteY15" fmla="*/ 920475 h 5799951"/>
              <a:gd name="connsiteX16" fmla="*/ 4765469 w 5434307"/>
              <a:gd name="connsiteY16" fmla="*/ 1064884 h 5799951"/>
              <a:gd name="connsiteX17" fmla="*/ 4773069 w 5434307"/>
              <a:gd name="connsiteY17" fmla="*/ 1057283 h 5799951"/>
              <a:gd name="connsiteX18" fmla="*/ 4788271 w 5434307"/>
              <a:gd name="connsiteY18" fmla="*/ 1026881 h 5799951"/>
              <a:gd name="connsiteX19" fmla="*/ 4788271 w 5434307"/>
              <a:gd name="connsiteY19" fmla="*/ 988879 h 5799951"/>
              <a:gd name="connsiteX20" fmla="*/ 4826273 w 5434307"/>
              <a:gd name="connsiteY20" fmla="*/ 1026881 h 5799951"/>
              <a:gd name="connsiteX21" fmla="*/ 4856675 w 5434307"/>
              <a:gd name="connsiteY21" fmla="*/ 1080084 h 5799951"/>
              <a:gd name="connsiteX22" fmla="*/ 4894677 w 5434307"/>
              <a:gd name="connsiteY22" fmla="*/ 1133287 h 5799951"/>
              <a:gd name="connsiteX23" fmla="*/ 4932679 w 5434307"/>
              <a:gd name="connsiteY23" fmla="*/ 1201691 h 5799951"/>
              <a:gd name="connsiteX24" fmla="*/ 5054285 w 5434307"/>
              <a:gd name="connsiteY24" fmla="*/ 1399303 h 5799951"/>
              <a:gd name="connsiteX25" fmla="*/ 5160691 w 5434307"/>
              <a:gd name="connsiteY25" fmla="*/ 1604514 h 5799951"/>
              <a:gd name="connsiteX26" fmla="*/ 5251897 w 5434307"/>
              <a:gd name="connsiteY26" fmla="*/ 1832527 h 5799951"/>
              <a:gd name="connsiteX27" fmla="*/ 5327901 w 5434307"/>
              <a:gd name="connsiteY27" fmla="*/ 2052940 h 5799951"/>
              <a:gd name="connsiteX28" fmla="*/ 5381104 w 5434307"/>
              <a:gd name="connsiteY28" fmla="*/ 2288553 h 5799951"/>
              <a:gd name="connsiteX29" fmla="*/ 5419106 w 5434307"/>
              <a:gd name="connsiteY29" fmla="*/ 2531767 h 5799951"/>
              <a:gd name="connsiteX30" fmla="*/ 5434307 w 5434307"/>
              <a:gd name="connsiteY30" fmla="*/ 2774980 h 5799951"/>
              <a:gd name="connsiteX31" fmla="*/ 5434307 w 5434307"/>
              <a:gd name="connsiteY31" fmla="*/ 3025794 h 5799951"/>
              <a:gd name="connsiteX32" fmla="*/ 5381104 w 5434307"/>
              <a:gd name="connsiteY32" fmla="*/ 3094198 h 5799951"/>
              <a:gd name="connsiteX33" fmla="*/ 5343102 w 5434307"/>
              <a:gd name="connsiteY33" fmla="*/ 3162602 h 5799951"/>
              <a:gd name="connsiteX34" fmla="*/ 5305099 w 5434307"/>
              <a:gd name="connsiteY34" fmla="*/ 3238606 h 5799951"/>
              <a:gd name="connsiteX35" fmla="*/ 5274698 w 5434307"/>
              <a:gd name="connsiteY35" fmla="*/ 3329812 h 5799951"/>
              <a:gd name="connsiteX36" fmla="*/ 5259497 w 5434307"/>
              <a:gd name="connsiteY36" fmla="*/ 3405816 h 5799951"/>
              <a:gd name="connsiteX37" fmla="*/ 5259497 w 5434307"/>
              <a:gd name="connsiteY37" fmla="*/ 3504621 h 5799951"/>
              <a:gd name="connsiteX38" fmla="*/ 5259497 w 5434307"/>
              <a:gd name="connsiteY38" fmla="*/ 3595827 h 5799951"/>
              <a:gd name="connsiteX39" fmla="*/ 5274698 w 5434307"/>
              <a:gd name="connsiteY39" fmla="*/ 3671831 h 5799951"/>
              <a:gd name="connsiteX40" fmla="*/ 5289899 w 5434307"/>
              <a:gd name="connsiteY40" fmla="*/ 3687032 h 5799951"/>
              <a:gd name="connsiteX41" fmla="*/ 5312700 w 5434307"/>
              <a:gd name="connsiteY41" fmla="*/ 3702233 h 5799951"/>
              <a:gd name="connsiteX42" fmla="*/ 5343102 w 5434307"/>
              <a:gd name="connsiteY42" fmla="*/ 3702233 h 5799951"/>
              <a:gd name="connsiteX43" fmla="*/ 5365903 w 5434307"/>
              <a:gd name="connsiteY43" fmla="*/ 3687032 h 5799951"/>
              <a:gd name="connsiteX44" fmla="*/ 5396305 w 5434307"/>
              <a:gd name="connsiteY44" fmla="*/ 3702233 h 5799951"/>
              <a:gd name="connsiteX45" fmla="*/ 5403905 w 5434307"/>
              <a:gd name="connsiteY45" fmla="*/ 3709833 h 5799951"/>
              <a:gd name="connsiteX46" fmla="*/ 5350703 w 5434307"/>
              <a:gd name="connsiteY46" fmla="*/ 3945446 h 5799951"/>
              <a:gd name="connsiteX47" fmla="*/ 5350703 w 5434307"/>
              <a:gd name="connsiteY47" fmla="*/ 3907444 h 5799951"/>
              <a:gd name="connsiteX48" fmla="*/ 5350703 w 5434307"/>
              <a:gd name="connsiteY48" fmla="*/ 3846641 h 5799951"/>
              <a:gd name="connsiteX49" fmla="*/ 5343102 w 5434307"/>
              <a:gd name="connsiteY49" fmla="*/ 3793438 h 5799951"/>
              <a:gd name="connsiteX50" fmla="*/ 5312700 w 5434307"/>
              <a:gd name="connsiteY50" fmla="*/ 3725034 h 5799951"/>
              <a:gd name="connsiteX51" fmla="*/ 5274698 w 5434307"/>
              <a:gd name="connsiteY51" fmla="*/ 3725034 h 5799951"/>
              <a:gd name="connsiteX52" fmla="*/ 5259497 w 5434307"/>
              <a:gd name="connsiteY52" fmla="*/ 3740235 h 5799951"/>
              <a:gd name="connsiteX53" fmla="*/ 5259497 w 5434307"/>
              <a:gd name="connsiteY53" fmla="*/ 3763036 h 5799951"/>
              <a:gd name="connsiteX54" fmla="*/ 5259497 w 5434307"/>
              <a:gd name="connsiteY54" fmla="*/ 3778237 h 5799951"/>
              <a:gd name="connsiteX55" fmla="*/ 5259497 w 5434307"/>
              <a:gd name="connsiteY55" fmla="*/ 3831440 h 5799951"/>
              <a:gd name="connsiteX56" fmla="*/ 5251897 w 5434307"/>
              <a:gd name="connsiteY56" fmla="*/ 3854241 h 5799951"/>
              <a:gd name="connsiteX57" fmla="*/ 5221495 w 5434307"/>
              <a:gd name="connsiteY57" fmla="*/ 3854241 h 5799951"/>
              <a:gd name="connsiteX58" fmla="*/ 5206294 w 5434307"/>
              <a:gd name="connsiteY58" fmla="*/ 4013850 h 5799951"/>
              <a:gd name="connsiteX59" fmla="*/ 5198693 w 5434307"/>
              <a:gd name="connsiteY59" fmla="*/ 4089855 h 5799951"/>
              <a:gd name="connsiteX60" fmla="*/ 5160691 w 5434307"/>
              <a:gd name="connsiteY60" fmla="*/ 4173459 h 5799951"/>
              <a:gd name="connsiteX61" fmla="*/ 5145491 w 5434307"/>
              <a:gd name="connsiteY61" fmla="*/ 4196261 h 5799951"/>
              <a:gd name="connsiteX62" fmla="*/ 5145491 w 5434307"/>
              <a:gd name="connsiteY62" fmla="*/ 4226662 h 5799951"/>
              <a:gd name="connsiteX63" fmla="*/ 5145491 w 5434307"/>
              <a:gd name="connsiteY63" fmla="*/ 4264665 h 5799951"/>
              <a:gd name="connsiteX64" fmla="*/ 5130290 w 5434307"/>
              <a:gd name="connsiteY64" fmla="*/ 4279865 h 5799951"/>
              <a:gd name="connsiteX65" fmla="*/ 5107489 w 5434307"/>
              <a:gd name="connsiteY65" fmla="*/ 4264665 h 5799951"/>
              <a:gd name="connsiteX66" fmla="*/ 5092287 w 5434307"/>
              <a:gd name="connsiteY66" fmla="*/ 4264665 h 5799951"/>
              <a:gd name="connsiteX67" fmla="*/ 5054285 w 5434307"/>
              <a:gd name="connsiteY67" fmla="*/ 4264665 h 5799951"/>
              <a:gd name="connsiteX68" fmla="*/ 5016283 w 5434307"/>
              <a:gd name="connsiteY68" fmla="*/ 4340669 h 5799951"/>
              <a:gd name="connsiteX69" fmla="*/ 4970681 w 5434307"/>
              <a:gd name="connsiteY69" fmla="*/ 4424274 h 5799951"/>
              <a:gd name="connsiteX70" fmla="*/ 4879475 w 5434307"/>
              <a:gd name="connsiteY70" fmla="*/ 4568682 h 5799951"/>
              <a:gd name="connsiteX71" fmla="*/ 4750269 w 5434307"/>
              <a:gd name="connsiteY71" fmla="*/ 4720690 h 5799951"/>
              <a:gd name="connsiteX72" fmla="*/ 4765469 w 5434307"/>
              <a:gd name="connsiteY72" fmla="*/ 4735891 h 5799951"/>
              <a:gd name="connsiteX73" fmla="*/ 4750269 w 5434307"/>
              <a:gd name="connsiteY73" fmla="*/ 4751092 h 5799951"/>
              <a:gd name="connsiteX74" fmla="*/ 4750269 w 5434307"/>
              <a:gd name="connsiteY74" fmla="*/ 4766293 h 5799951"/>
              <a:gd name="connsiteX75" fmla="*/ 4735067 w 5434307"/>
              <a:gd name="connsiteY75" fmla="*/ 4751092 h 5799951"/>
              <a:gd name="connsiteX76" fmla="*/ 4719867 w 5434307"/>
              <a:gd name="connsiteY76" fmla="*/ 4735891 h 5799951"/>
              <a:gd name="connsiteX77" fmla="*/ 4522256 w 5434307"/>
              <a:gd name="connsiteY77" fmla="*/ 4948703 h 5799951"/>
              <a:gd name="connsiteX78" fmla="*/ 4339845 w 5434307"/>
              <a:gd name="connsiteY78" fmla="*/ 5146314 h 5799951"/>
              <a:gd name="connsiteX79" fmla="*/ 4233439 w 5434307"/>
              <a:gd name="connsiteY79" fmla="*/ 5237519 h 5799951"/>
              <a:gd name="connsiteX80" fmla="*/ 4134634 w 5434307"/>
              <a:gd name="connsiteY80" fmla="*/ 5328725 h 5799951"/>
              <a:gd name="connsiteX81" fmla="*/ 4013027 w 5434307"/>
              <a:gd name="connsiteY81" fmla="*/ 5397128 h 5799951"/>
              <a:gd name="connsiteX82" fmla="*/ 3891420 w 5434307"/>
              <a:gd name="connsiteY82" fmla="*/ 5457932 h 5799951"/>
              <a:gd name="connsiteX83" fmla="*/ 3815416 w 5434307"/>
              <a:gd name="connsiteY83" fmla="*/ 5503535 h 5799951"/>
              <a:gd name="connsiteX84" fmla="*/ 3747012 w 5434307"/>
              <a:gd name="connsiteY84" fmla="*/ 5526336 h 5799951"/>
              <a:gd name="connsiteX85" fmla="*/ 3602604 w 5434307"/>
              <a:gd name="connsiteY85" fmla="*/ 5564338 h 5799951"/>
              <a:gd name="connsiteX86" fmla="*/ 3458195 w 5434307"/>
              <a:gd name="connsiteY86" fmla="*/ 5594740 h 5799951"/>
              <a:gd name="connsiteX87" fmla="*/ 3382191 w 5434307"/>
              <a:gd name="connsiteY87" fmla="*/ 5617541 h 5799951"/>
              <a:gd name="connsiteX88" fmla="*/ 3313787 w 5434307"/>
              <a:gd name="connsiteY88" fmla="*/ 5647943 h 5799951"/>
              <a:gd name="connsiteX89" fmla="*/ 3275785 w 5434307"/>
              <a:gd name="connsiteY89" fmla="*/ 5647943 h 5799951"/>
              <a:gd name="connsiteX90" fmla="*/ 3252984 w 5434307"/>
              <a:gd name="connsiteY90" fmla="*/ 5655543 h 5799951"/>
              <a:gd name="connsiteX91" fmla="*/ 3184580 w 5434307"/>
              <a:gd name="connsiteY91" fmla="*/ 5701146 h 5799951"/>
              <a:gd name="connsiteX92" fmla="*/ 3207381 w 5434307"/>
              <a:gd name="connsiteY92" fmla="*/ 5701146 h 5799951"/>
              <a:gd name="connsiteX93" fmla="*/ 3207381 w 5434307"/>
              <a:gd name="connsiteY93" fmla="*/ 5723947 h 5799951"/>
              <a:gd name="connsiteX94" fmla="*/ 3184580 w 5434307"/>
              <a:gd name="connsiteY94" fmla="*/ 5723947 h 5799951"/>
              <a:gd name="connsiteX95" fmla="*/ 3169379 w 5434307"/>
              <a:gd name="connsiteY95" fmla="*/ 5708746 h 5799951"/>
              <a:gd name="connsiteX96" fmla="*/ 3161779 w 5434307"/>
              <a:gd name="connsiteY96" fmla="*/ 5701146 h 5799951"/>
              <a:gd name="connsiteX97" fmla="*/ 3108576 w 5434307"/>
              <a:gd name="connsiteY97" fmla="*/ 5685945 h 5799951"/>
              <a:gd name="connsiteX98" fmla="*/ 3055373 w 5434307"/>
              <a:gd name="connsiteY98" fmla="*/ 5701146 h 5799951"/>
              <a:gd name="connsiteX99" fmla="*/ 3017371 w 5434307"/>
              <a:gd name="connsiteY99" fmla="*/ 5701146 h 5799951"/>
              <a:gd name="connsiteX100" fmla="*/ 3002170 w 5434307"/>
              <a:gd name="connsiteY100" fmla="*/ 5708746 h 5799951"/>
              <a:gd name="connsiteX101" fmla="*/ 3002170 w 5434307"/>
              <a:gd name="connsiteY101" fmla="*/ 5723947 h 5799951"/>
              <a:gd name="connsiteX102" fmla="*/ 2910965 w 5434307"/>
              <a:gd name="connsiteY102" fmla="*/ 5723947 h 5799951"/>
              <a:gd name="connsiteX103" fmla="*/ 2819759 w 5434307"/>
              <a:gd name="connsiteY103" fmla="*/ 5739148 h 5799951"/>
              <a:gd name="connsiteX104" fmla="*/ 2736155 w 5434307"/>
              <a:gd name="connsiteY104" fmla="*/ 5761949 h 5799951"/>
              <a:gd name="connsiteX105" fmla="*/ 2698153 w 5434307"/>
              <a:gd name="connsiteY105" fmla="*/ 5777150 h 5799951"/>
              <a:gd name="connsiteX106" fmla="*/ 2675351 w 5434307"/>
              <a:gd name="connsiteY106" fmla="*/ 5799951 h 5799951"/>
              <a:gd name="connsiteX107" fmla="*/ 2644950 w 5434307"/>
              <a:gd name="connsiteY107" fmla="*/ 5777150 h 5799951"/>
              <a:gd name="connsiteX108" fmla="*/ 2606947 w 5434307"/>
              <a:gd name="connsiteY108" fmla="*/ 5746748 h 5799951"/>
              <a:gd name="connsiteX109" fmla="*/ 2515742 w 5434307"/>
              <a:gd name="connsiteY109" fmla="*/ 5746748 h 5799951"/>
              <a:gd name="connsiteX110" fmla="*/ 2500541 w 5434307"/>
              <a:gd name="connsiteY110" fmla="*/ 5761949 h 5799951"/>
              <a:gd name="connsiteX111" fmla="*/ 2500541 w 5434307"/>
              <a:gd name="connsiteY111" fmla="*/ 5792351 h 5799951"/>
              <a:gd name="connsiteX112" fmla="*/ 2477740 w 5434307"/>
              <a:gd name="connsiteY112" fmla="*/ 5777150 h 5799951"/>
              <a:gd name="connsiteX113" fmla="*/ 2462539 w 5434307"/>
              <a:gd name="connsiteY113" fmla="*/ 5761949 h 5799951"/>
              <a:gd name="connsiteX114" fmla="*/ 2447338 w 5434307"/>
              <a:gd name="connsiteY114" fmla="*/ 5792351 h 5799951"/>
              <a:gd name="connsiteX115" fmla="*/ 2424537 w 5434307"/>
              <a:gd name="connsiteY115" fmla="*/ 5777150 h 5799951"/>
              <a:gd name="connsiteX116" fmla="*/ 2409336 w 5434307"/>
              <a:gd name="connsiteY116" fmla="*/ 5761949 h 5799951"/>
              <a:gd name="connsiteX117" fmla="*/ 2378935 w 5434307"/>
              <a:gd name="connsiteY117" fmla="*/ 5777150 h 5799951"/>
              <a:gd name="connsiteX118" fmla="*/ 2356133 w 5434307"/>
              <a:gd name="connsiteY118" fmla="*/ 5777150 h 5799951"/>
              <a:gd name="connsiteX119" fmla="*/ 2318131 w 5434307"/>
              <a:gd name="connsiteY119" fmla="*/ 5746748 h 5799951"/>
              <a:gd name="connsiteX120" fmla="*/ 2226926 w 5434307"/>
              <a:gd name="connsiteY120" fmla="*/ 5746748 h 5799951"/>
              <a:gd name="connsiteX121" fmla="*/ 2135721 w 5434307"/>
              <a:gd name="connsiteY121" fmla="*/ 5739148 h 5799951"/>
              <a:gd name="connsiteX122" fmla="*/ 2052116 w 5434307"/>
              <a:gd name="connsiteY122" fmla="*/ 5723947 h 5799951"/>
              <a:gd name="connsiteX123" fmla="*/ 1991313 w 5434307"/>
              <a:gd name="connsiteY123" fmla="*/ 5723947 h 5799951"/>
              <a:gd name="connsiteX124" fmla="*/ 1976112 w 5434307"/>
              <a:gd name="connsiteY124" fmla="*/ 5708746 h 5799951"/>
              <a:gd name="connsiteX125" fmla="*/ 1945710 w 5434307"/>
              <a:gd name="connsiteY125" fmla="*/ 5701146 h 5799951"/>
              <a:gd name="connsiteX126" fmla="*/ 1892507 w 5434307"/>
              <a:gd name="connsiteY126" fmla="*/ 5685945 h 5799951"/>
              <a:gd name="connsiteX127" fmla="*/ 1854505 w 5434307"/>
              <a:gd name="connsiteY127" fmla="*/ 5685945 h 5799951"/>
              <a:gd name="connsiteX128" fmla="*/ 1831704 w 5434307"/>
              <a:gd name="connsiteY128" fmla="*/ 5670744 h 5799951"/>
              <a:gd name="connsiteX129" fmla="*/ 1816503 w 5434307"/>
              <a:gd name="connsiteY129" fmla="*/ 5647943 h 5799951"/>
              <a:gd name="connsiteX130" fmla="*/ 1778501 w 5434307"/>
              <a:gd name="connsiteY130" fmla="*/ 5655543 h 5799951"/>
              <a:gd name="connsiteX131" fmla="*/ 1740499 w 5434307"/>
              <a:gd name="connsiteY131" fmla="*/ 5655543 h 5799951"/>
              <a:gd name="connsiteX132" fmla="*/ 1672095 w 5434307"/>
              <a:gd name="connsiteY132" fmla="*/ 5632742 h 5799951"/>
              <a:gd name="connsiteX133" fmla="*/ 1596090 w 5434307"/>
              <a:gd name="connsiteY133" fmla="*/ 5602340 h 5799951"/>
              <a:gd name="connsiteX134" fmla="*/ 1527686 w 5434307"/>
              <a:gd name="connsiteY134" fmla="*/ 5579539 h 5799951"/>
              <a:gd name="connsiteX135" fmla="*/ 1383278 w 5434307"/>
              <a:gd name="connsiteY135" fmla="*/ 5526336 h 5799951"/>
              <a:gd name="connsiteX136" fmla="*/ 1254071 w 5434307"/>
              <a:gd name="connsiteY136" fmla="*/ 5457932 h 5799951"/>
              <a:gd name="connsiteX137" fmla="*/ 1132464 w 5434307"/>
              <a:gd name="connsiteY137" fmla="*/ 5381928 h 5799951"/>
              <a:gd name="connsiteX138" fmla="*/ 1018458 w 5434307"/>
              <a:gd name="connsiteY138" fmla="*/ 5313524 h 5799951"/>
              <a:gd name="connsiteX139" fmla="*/ 912052 w 5434307"/>
              <a:gd name="connsiteY139" fmla="*/ 5222319 h 5799951"/>
              <a:gd name="connsiteX140" fmla="*/ 805646 w 5434307"/>
              <a:gd name="connsiteY140" fmla="*/ 5115913 h 5799951"/>
              <a:gd name="connsiteX141" fmla="*/ 699240 w 5434307"/>
              <a:gd name="connsiteY141" fmla="*/ 5017107 h 5799951"/>
              <a:gd name="connsiteX142" fmla="*/ 592834 w 5434307"/>
              <a:gd name="connsiteY142" fmla="*/ 4895500 h 5799951"/>
              <a:gd name="connsiteX143" fmla="*/ 486428 w 5434307"/>
              <a:gd name="connsiteY143" fmla="*/ 4720690 h 5799951"/>
              <a:gd name="connsiteX144" fmla="*/ 342019 w 5434307"/>
              <a:gd name="connsiteY144" fmla="*/ 4568682 h 5799951"/>
              <a:gd name="connsiteX145" fmla="*/ 334419 w 5434307"/>
              <a:gd name="connsiteY145" fmla="*/ 4591483 h 5799951"/>
              <a:gd name="connsiteX146" fmla="*/ 266015 w 5434307"/>
              <a:gd name="connsiteY146" fmla="*/ 4500278 h 5799951"/>
              <a:gd name="connsiteX147" fmla="*/ 212812 w 5434307"/>
              <a:gd name="connsiteY147" fmla="*/ 4409073 h 5799951"/>
              <a:gd name="connsiteX148" fmla="*/ 159609 w 5434307"/>
              <a:gd name="connsiteY148" fmla="*/ 4302667 h 5799951"/>
              <a:gd name="connsiteX149" fmla="*/ 121607 w 5434307"/>
              <a:gd name="connsiteY149" fmla="*/ 4196261 h 5799951"/>
              <a:gd name="connsiteX150" fmla="*/ 68404 w 5434307"/>
              <a:gd name="connsiteY150" fmla="*/ 3975848 h 5799951"/>
              <a:gd name="connsiteX151" fmla="*/ 0 w 5434307"/>
              <a:gd name="connsiteY151" fmla="*/ 3747835 h 5799951"/>
              <a:gd name="connsiteX152" fmla="*/ 0 w 5434307"/>
              <a:gd name="connsiteY152" fmla="*/ 3656630 h 5799951"/>
              <a:gd name="connsiteX153" fmla="*/ 15201 w 5434307"/>
              <a:gd name="connsiteY153" fmla="*/ 3595827 h 5799951"/>
              <a:gd name="connsiteX154" fmla="*/ 53203 w 5434307"/>
              <a:gd name="connsiteY154" fmla="*/ 3527423 h 5799951"/>
              <a:gd name="connsiteX155" fmla="*/ 106406 w 5434307"/>
              <a:gd name="connsiteY155" fmla="*/ 3489421 h 5799951"/>
              <a:gd name="connsiteX156" fmla="*/ 159609 w 5434307"/>
              <a:gd name="connsiteY156" fmla="*/ 3436218 h 5799951"/>
              <a:gd name="connsiteX157" fmla="*/ 212812 w 5434307"/>
              <a:gd name="connsiteY157" fmla="*/ 3383015 h 5799951"/>
              <a:gd name="connsiteX158" fmla="*/ 235613 w 5434307"/>
              <a:gd name="connsiteY158" fmla="*/ 3314611 h 5799951"/>
              <a:gd name="connsiteX159" fmla="*/ 239300 w 5434307"/>
              <a:gd name="connsiteY159" fmla="*/ 3296176 h 5799951"/>
              <a:gd name="connsiteX160" fmla="*/ 2840457 w 5434307"/>
              <a:gd name="connsiteY160" fmla="*/ 2825608 h 5799951"/>
              <a:gd name="connsiteX161" fmla="*/ 2868607 w 5434307"/>
              <a:gd name="connsiteY161" fmla="*/ 2825608 h 5799951"/>
              <a:gd name="connsiteX162" fmla="*/ 2868607 w 5434307"/>
              <a:gd name="connsiteY162" fmla="*/ 0 h 57999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Lst>
            <a:rect l="l" t="t" r="r" b="b"/>
            <a:pathLst>
              <a:path w="5434307" h="5799951">
                <a:moveTo>
                  <a:pt x="2868607" y="0"/>
                </a:moveTo>
                <a:lnTo>
                  <a:pt x="2895764" y="823"/>
                </a:lnTo>
                <a:lnTo>
                  <a:pt x="3161779" y="16024"/>
                </a:lnTo>
                <a:lnTo>
                  <a:pt x="3595003" y="251638"/>
                </a:lnTo>
                <a:lnTo>
                  <a:pt x="3800215" y="373245"/>
                </a:lnTo>
                <a:lnTo>
                  <a:pt x="3997826" y="487251"/>
                </a:lnTo>
                <a:lnTo>
                  <a:pt x="4066230" y="487251"/>
                </a:lnTo>
                <a:lnTo>
                  <a:pt x="4119433" y="487251"/>
                </a:lnTo>
                <a:lnTo>
                  <a:pt x="4172636" y="487251"/>
                </a:lnTo>
                <a:lnTo>
                  <a:pt x="4210638" y="464450"/>
                </a:lnTo>
                <a:lnTo>
                  <a:pt x="4225839" y="464450"/>
                </a:lnTo>
                <a:lnTo>
                  <a:pt x="4233439" y="479651"/>
                </a:lnTo>
                <a:lnTo>
                  <a:pt x="4263841" y="479651"/>
                </a:lnTo>
                <a:lnTo>
                  <a:pt x="4286642" y="464450"/>
                </a:lnTo>
                <a:lnTo>
                  <a:pt x="4514655" y="768467"/>
                </a:lnTo>
                <a:lnTo>
                  <a:pt x="4628662" y="920475"/>
                </a:lnTo>
                <a:lnTo>
                  <a:pt x="4765469" y="1064884"/>
                </a:lnTo>
                <a:lnTo>
                  <a:pt x="4773069" y="1057283"/>
                </a:lnTo>
                <a:lnTo>
                  <a:pt x="4788271" y="1026881"/>
                </a:lnTo>
                <a:lnTo>
                  <a:pt x="4788271" y="988879"/>
                </a:lnTo>
                <a:lnTo>
                  <a:pt x="4826273" y="1026881"/>
                </a:lnTo>
                <a:lnTo>
                  <a:pt x="4856675" y="1080084"/>
                </a:lnTo>
                <a:lnTo>
                  <a:pt x="4894677" y="1133287"/>
                </a:lnTo>
                <a:lnTo>
                  <a:pt x="4932679" y="1201691"/>
                </a:lnTo>
                <a:lnTo>
                  <a:pt x="5054285" y="1399303"/>
                </a:lnTo>
                <a:lnTo>
                  <a:pt x="5160691" y="1604514"/>
                </a:lnTo>
                <a:lnTo>
                  <a:pt x="5251897" y="1832527"/>
                </a:lnTo>
                <a:lnTo>
                  <a:pt x="5327901" y="2052940"/>
                </a:lnTo>
                <a:lnTo>
                  <a:pt x="5381104" y="2288553"/>
                </a:lnTo>
                <a:lnTo>
                  <a:pt x="5419106" y="2531767"/>
                </a:lnTo>
                <a:lnTo>
                  <a:pt x="5434307" y="2774980"/>
                </a:lnTo>
                <a:lnTo>
                  <a:pt x="5434307" y="3025794"/>
                </a:lnTo>
                <a:lnTo>
                  <a:pt x="5381104" y="3094198"/>
                </a:lnTo>
                <a:lnTo>
                  <a:pt x="5343102" y="3162602"/>
                </a:lnTo>
                <a:lnTo>
                  <a:pt x="5305099" y="3238606"/>
                </a:lnTo>
                <a:lnTo>
                  <a:pt x="5274698" y="3329812"/>
                </a:lnTo>
                <a:lnTo>
                  <a:pt x="5259497" y="3405816"/>
                </a:lnTo>
                <a:lnTo>
                  <a:pt x="5259497" y="3504621"/>
                </a:lnTo>
                <a:lnTo>
                  <a:pt x="5259497" y="3595827"/>
                </a:lnTo>
                <a:lnTo>
                  <a:pt x="5274698" y="3671831"/>
                </a:lnTo>
                <a:lnTo>
                  <a:pt x="5289899" y="3687032"/>
                </a:lnTo>
                <a:lnTo>
                  <a:pt x="5312700" y="3702233"/>
                </a:lnTo>
                <a:lnTo>
                  <a:pt x="5343102" y="3702233"/>
                </a:lnTo>
                <a:lnTo>
                  <a:pt x="5365903" y="3687032"/>
                </a:lnTo>
                <a:lnTo>
                  <a:pt x="5396305" y="3702233"/>
                </a:lnTo>
                <a:lnTo>
                  <a:pt x="5403905" y="3709833"/>
                </a:lnTo>
                <a:lnTo>
                  <a:pt x="5350703" y="3945446"/>
                </a:lnTo>
                <a:lnTo>
                  <a:pt x="5350703" y="3907444"/>
                </a:lnTo>
                <a:lnTo>
                  <a:pt x="5350703" y="3846641"/>
                </a:lnTo>
                <a:lnTo>
                  <a:pt x="5343102" y="3793438"/>
                </a:lnTo>
                <a:lnTo>
                  <a:pt x="5312700" y="3725034"/>
                </a:lnTo>
                <a:lnTo>
                  <a:pt x="5274698" y="3725034"/>
                </a:lnTo>
                <a:lnTo>
                  <a:pt x="5259497" y="3740235"/>
                </a:lnTo>
                <a:lnTo>
                  <a:pt x="5259497" y="3763036"/>
                </a:lnTo>
                <a:lnTo>
                  <a:pt x="5259497" y="3778237"/>
                </a:lnTo>
                <a:lnTo>
                  <a:pt x="5259497" y="3831440"/>
                </a:lnTo>
                <a:lnTo>
                  <a:pt x="5251897" y="3854241"/>
                </a:lnTo>
                <a:lnTo>
                  <a:pt x="5221495" y="3854241"/>
                </a:lnTo>
                <a:lnTo>
                  <a:pt x="5206294" y="4013850"/>
                </a:lnTo>
                <a:lnTo>
                  <a:pt x="5198693" y="4089855"/>
                </a:lnTo>
                <a:lnTo>
                  <a:pt x="5160691" y="4173459"/>
                </a:lnTo>
                <a:lnTo>
                  <a:pt x="5145491" y="4196261"/>
                </a:lnTo>
                <a:lnTo>
                  <a:pt x="5145491" y="4226662"/>
                </a:lnTo>
                <a:lnTo>
                  <a:pt x="5145491" y="4264665"/>
                </a:lnTo>
                <a:lnTo>
                  <a:pt x="5130290" y="4279865"/>
                </a:lnTo>
                <a:lnTo>
                  <a:pt x="5107489" y="4264665"/>
                </a:lnTo>
                <a:lnTo>
                  <a:pt x="5092287" y="4264665"/>
                </a:lnTo>
                <a:lnTo>
                  <a:pt x="5054285" y="4264665"/>
                </a:lnTo>
                <a:lnTo>
                  <a:pt x="5016283" y="4340669"/>
                </a:lnTo>
                <a:lnTo>
                  <a:pt x="4970681" y="4424274"/>
                </a:lnTo>
                <a:lnTo>
                  <a:pt x="4879475" y="4568682"/>
                </a:lnTo>
                <a:lnTo>
                  <a:pt x="4750269" y="4720690"/>
                </a:lnTo>
                <a:lnTo>
                  <a:pt x="4765469" y="4735891"/>
                </a:lnTo>
                <a:lnTo>
                  <a:pt x="4750269" y="4751092"/>
                </a:lnTo>
                <a:lnTo>
                  <a:pt x="4750269" y="4766293"/>
                </a:lnTo>
                <a:lnTo>
                  <a:pt x="4735067" y="4751092"/>
                </a:lnTo>
                <a:lnTo>
                  <a:pt x="4719867" y="4735891"/>
                </a:lnTo>
                <a:lnTo>
                  <a:pt x="4522256" y="4948703"/>
                </a:lnTo>
                <a:lnTo>
                  <a:pt x="4339845" y="5146314"/>
                </a:lnTo>
                <a:lnTo>
                  <a:pt x="4233439" y="5237519"/>
                </a:lnTo>
                <a:lnTo>
                  <a:pt x="4134634" y="5328725"/>
                </a:lnTo>
                <a:lnTo>
                  <a:pt x="4013027" y="5397128"/>
                </a:lnTo>
                <a:lnTo>
                  <a:pt x="3891420" y="5457932"/>
                </a:lnTo>
                <a:lnTo>
                  <a:pt x="3815416" y="5503535"/>
                </a:lnTo>
                <a:lnTo>
                  <a:pt x="3747012" y="5526336"/>
                </a:lnTo>
                <a:lnTo>
                  <a:pt x="3602604" y="5564338"/>
                </a:lnTo>
                <a:lnTo>
                  <a:pt x="3458195" y="5594740"/>
                </a:lnTo>
                <a:lnTo>
                  <a:pt x="3382191" y="5617541"/>
                </a:lnTo>
                <a:lnTo>
                  <a:pt x="3313787" y="5647943"/>
                </a:lnTo>
                <a:lnTo>
                  <a:pt x="3275785" y="5647943"/>
                </a:lnTo>
                <a:lnTo>
                  <a:pt x="3252984" y="5655543"/>
                </a:lnTo>
                <a:lnTo>
                  <a:pt x="3184580" y="5701146"/>
                </a:lnTo>
                <a:lnTo>
                  <a:pt x="3207381" y="5701146"/>
                </a:lnTo>
                <a:lnTo>
                  <a:pt x="3207381" y="5723947"/>
                </a:lnTo>
                <a:lnTo>
                  <a:pt x="3184580" y="5723947"/>
                </a:lnTo>
                <a:lnTo>
                  <a:pt x="3169379" y="5708746"/>
                </a:lnTo>
                <a:lnTo>
                  <a:pt x="3161779" y="5701146"/>
                </a:lnTo>
                <a:lnTo>
                  <a:pt x="3108576" y="5685945"/>
                </a:lnTo>
                <a:lnTo>
                  <a:pt x="3055373" y="5701146"/>
                </a:lnTo>
                <a:lnTo>
                  <a:pt x="3017371" y="5701146"/>
                </a:lnTo>
                <a:lnTo>
                  <a:pt x="3002170" y="5708746"/>
                </a:lnTo>
                <a:lnTo>
                  <a:pt x="3002170" y="5723947"/>
                </a:lnTo>
                <a:lnTo>
                  <a:pt x="2910965" y="5723947"/>
                </a:lnTo>
                <a:lnTo>
                  <a:pt x="2819759" y="5739148"/>
                </a:lnTo>
                <a:lnTo>
                  <a:pt x="2736155" y="5761949"/>
                </a:lnTo>
                <a:lnTo>
                  <a:pt x="2698153" y="5777150"/>
                </a:lnTo>
                <a:lnTo>
                  <a:pt x="2675351" y="5799951"/>
                </a:lnTo>
                <a:lnTo>
                  <a:pt x="2644950" y="5777150"/>
                </a:lnTo>
                <a:lnTo>
                  <a:pt x="2606947" y="5746748"/>
                </a:lnTo>
                <a:lnTo>
                  <a:pt x="2515742" y="5746748"/>
                </a:lnTo>
                <a:lnTo>
                  <a:pt x="2500541" y="5761949"/>
                </a:lnTo>
                <a:lnTo>
                  <a:pt x="2500541" y="5792351"/>
                </a:lnTo>
                <a:lnTo>
                  <a:pt x="2477740" y="5777150"/>
                </a:lnTo>
                <a:lnTo>
                  <a:pt x="2462539" y="5761949"/>
                </a:lnTo>
                <a:lnTo>
                  <a:pt x="2447338" y="5792351"/>
                </a:lnTo>
                <a:lnTo>
                  <a:pt x="2424537" y="5777150"/>
                </a:lnTo>
                <a:lnTo>
                  <a:pt x="2409336" y="5761949"/>
                </a:lnTo>
                <a:lnTo>
                  <a:pt x="2378935" y="5777150"/>
                </a:lnTo>
                <a:lnTo>
                  <a:pt x="2356133" y="5777150"/>
                </a:lnTo>
                <a:lnTo>
                  <a:pt x="2318131" y="5746748"/>
                </a:lnTo>
                <a:lnTo>
                  <a:pt x="2226926" y="5746748"/>
                </a:lnTo>
                <a:lnTo>
                  <a:pt x="2135721" y="5739148"/>
                </a:lnTo>
                <a:lnTo>
                  <a:pt x="2052116" y="5723947"/>
                </a:lnTo>
                <a:lnTo>
                  <a:pt x="1991313" y="5723947"/>
                </a:lnTo>
                <a:lnTo>
                  <a:pt x="1976112" y="5708746"/>
                </a:lnTo>
                <a:lnTo>
                  <a:pt x="1945710" y="5701146"/>
                </a:lnTo>
                <a:lnTo>
                  <a:pt x="1892507" y="5685945"/>
                </a:lnTo>
                <a:lnTo>
                  <a:pt x="1854505" y="5685945"/>
                </a:lnTo>
                <a:lnTo>
                  <a:pt x="1831704" y="5670744"/>
                </a:lnTo>
                <a:lnTo>
                  <a:pt x="1816503" y="5647943"/>
                </a:lnTo>
                <a:lnTo>
                  <a:pt x="1778501" y="5655543"/>
                </a:lnTo>
                <a:lnTo>
                  <a:pt x="1740499" y="5655543"/>
                </a:lnTo>
                <a:lnTo>
                  <a:pt x="1672095" y="5632742"/>
                </a:lnTo>
                <a:lnTo>
                  <a:pt x="1596090" y="5602340"/>
                </a:lnTo>
                <a:lnTo>
                  <a:pt x="1527686" y="5579539"/>
                </a:lnTo>
                <a:lnTo>
                  <a:pt x="1383278" y="5526336"/>
                </a:lnTo>
                <a:lnTo>
                  <a:pt x="1254071" y="5457932"/>
                </a:lnTo>
                <a:lnTo>
                  <a:pt x="1132464" y="5381928"/>
                </a:lnTo>
                <a:lnTo>
                  <a:pt x="1018458" y="5313524"/>
                </a:lnTo>
                <a:lnTo>
                  <a:pt x="912052" y="5222319"/>
                </a:lnTo>
                <a:lnTo>
                  <a:pt x="805646" y="5115913"/>
                </a:lnTo>
                <a:lnTo>
                  <a:pt x="699240" y="5017107"/>
                </a:lnTo>
                <a:lnTo>
                  <a:pt x="592834" y="4895500"/>
                </a:lnTo>
                <a:lnTo>
                  <a:pt x="486428" y="4720690"/>
                </a:lnTo>
                <a:lnTo>
                  <a:pt x="342019" y="4568682"/>
                </a:lnTo>
                <a:lnTo>
                  <a:pt x="334419" y="4591483"/>
                </a:lnTo>
                <a:lnTo>
                  <a:pt x="266015" y="4500278"/>
                </a:lnTo>
                <a:lnTo>
                  <a:pt x="212812" y="4409073"/>
                </a:lnTo>
                <a:lnTo>
                  <a:pt x="159609" y="4302667"/>
                </a:lnTo>
                <a:lnTo>
                  <a:pt x="121607" y="4196261"/>
                </a:lnTo>
                <a:lnTo>
                  <a:pt x="68404" y="3975848"/>
                </a:lnTo>
                <a:lnTo>
                  <a:pt x="0" y="3747835"/>
                </a:lnTo>
                <a:lnTo>
                  <a:pt x="0" y="3656630"/>
                </a:lnTo>
                <a:lnTo>
                  <a:pt x="15201" y="3595827"/>
                </a:lnTo>
                <a:lnTo>
                  <a:pt x="53203" y="3527423"/>
                </a:lnTo>
                <a:lnTo>
                  <a:pt x="106406" y="3489421"/>
                </a:lnTo>
                <a:lnTo>
                  <a:pt x="159609" y="3436218"/>
                </a:lnTo>
                <a:lnTo>
                  <a:pt x="212812" y="3383015"/>
                </a:lnTo>
                <a:lnTo>
                  <a:pt x="235613" y="3314611"/>
                </a:lnTo>
                <a:lnTo>
                  <a:pt x="239300" y="3296176"/>
                </a:lnTo>
                <a:lnTo>
                  <a:pt x="2840457" y="2825608"/>
                </a:lnTo>
                <a:lnTo>
                  <a:pt x="2868607" y="2825608"/>
                </a:lnTo>
                <a:lnTo>
                  <a:pt x="2868607" y="0"/>
                </a:lnTo>
                <a:close/>
              </a:path>
            </a:pathLst>
          </a:custGeom>
          <a:solidFill>
            <a:srgbClr val="04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Autofit/>
          </a:bodyPr>
          <a:lstStyle/>
          <a:p>
            <a:pPr defTabSz="914400"/>
            <a:endParaRPr lang="zh-CN" altLang="en-US">
              <a:solidFill>
                <a:prstClr val="black"/>
              </a:solidFill>
              <a:cs typeface="+mn-ea"/>
              <a:sym typeface="+mn-lt"/>
            </a:endParaRPr>
          </a:p>
        </p:txBody>
      </p:sp>
      <p:sp>
        <p:nvSpPr>
          <p:cNvPr id="14" name="文本框 13"/>
          <p:cNvSpPr txBox="1"/>
          <p:nvPr/>
        </p:nvSpPr>
        <p:spPr>
          <a:xfrm>
            <a:off x="4476471" y="2589546"/>
            <a:ext cx="944477" cy="1200329"/>
          </a:xfrm>
          <a:prstGeom prst="rect">
            <a:avLst/>
          </a:prstGeom>
          <a:noFill/>
        </p:spPr>
        <p:txBody>
          <a:bodyPr wrap="square" rtlCol="0">
            <a:spAutoFit/>
          </a:bodyPr>
          <a:lstStyle/>
          <a:p>
            <a:pPr defTabSz="914400"/>
            <a:r>
              <a:rPr lang="en-US" altLang="zh-CN" sz="3600" b="1" dirty="0">
                <a:solidFill>
                  <a:prstClr val="black">
                    <a:lumMod val="85000"/>
                    <a:lumOff val="15000"/>
                  </a:prstClr>
                </a:solidFill>
                <a:cs typeface="+mn-ea"/>
                <a:sym typeface="+mn-lt"/>
              </a:rPr>
              <a:t>30%</a:t>
            </a:r>
            <a:endParaRPr lang="zh-CN" altLang="en-US" sz="3600" b="1" dirty="0">
              <a:solidFill>
                <a:prstClr val="black">
                  <a:lumMod val="85000"/>
                  <a:lumOff val="15000"/>
                </a:prstClr>
              </a:solidFill>
              <a:cs typeface="+mn-ea"/>
              <a:sym typeface="+mn-lt"/>
            </a:endParaRPr>
          </a:p>
        </p:txBody>
      </p:sp>
      <p:sp>
        <p:nvSpPr>
          <p:cNvPr id="15" name="文本框 14"/>
          <p:cNvSpPr txBox="1"/>
          <p:nvPr/>
        </p:nvSpPr>
        <p:spPr>
          <a:xfrm>
            <a:off x="6698248" y="4455419"/>
            <a:ext cx="944477" cy="1200329"/>
          </a:xfrm>
          <a:prstGeom prst="rect">
            <a:avLst/>
          </a:prstGeom>
          <a:noFill/>
        </p:spPr>
        <p:txBody>
          <a:bodyPr wrap="square" rtlCol="0">
            <a:spAutoFit/>
          </a:bodyPr>
          <a:lstStyle/>
          <a:p>
            <a:pPr defTabSz="914400"/>
            <a:r>
              <a:rPr lang="en-US" altLang="zh-CN" sz="3600" b="1" dirty="0">
                <a:solidFill>
                  <a:prstClr val="black"/>
                </a:solidFill>
                <a:cs typeface="+mn-ea"/>
                <a:sym typeface="+mn-lt"/>
              </a:rPr>
              <a:t>70%</a:t>
            </a:r>
            <a:endParaRPr lang="zh-CN" altLang="en-US" sz="3600" b="1" dirty="0">
              <a:solidFill>
                <a:prstClr val="black"/>
              </a:solidFill>
              <a:cs typeface="+mn-ea"/>
              <a:sym typeface="+mn-lt"/>
            </a:endParaRPr>
          </a:p>
        </p:txBody>
      </p:sp>
      <p:pic>
        <p:nvPicPr>
          <p:cNvPr id="16" name="图片 15"/>
          <p:cNvPicPr>
            <a:picLocks noChangeAspect="1"/>
          </p:cNvPicPr>
          <p:nvPr/>
        </p:nvPicPr>
        <p:blipFill rotWithShape="1">
          <a:blip r:embed="rId5" cstate="screen">
            <a:extLst>
              <a:ext uri="{28A0092B-C50C-407E-A947-70E740481C1C}">
                <a14:useLocalDpi xmlns:a14="http://schemas.microsoft.com/office/drawing/2010/main"/>
              </a:ext>
            </a:extLst>
          </a:blip>
          <a:srcRect/>
          <a:stretch>
            <a:fillRect/>
          </a:stretch>
        </p:blipFill>
        <p:spPr>
          <a:xfrm rot="5400000">
            <a:off x="801072" y="2633652"/>
            <a:ext cx="979078" cy="889330"/>
          </a:xfrm>
          <a:prstGeom prst="rect">
            <a:avLst/>
          </a:prstGeom>
        </p:spPr>
      </p:pic>
      <p:sp>
        <p:nvSpPr>
          <p:cNvPr id="17" name="文本框 16"/>
          <p:cNvSpPr txBox="1"/>
          <p:nvPr/>
        </p:nvSpPr>
        <p:spPr>
          <a:xfrm>
            <a:off x="1087913" y="2708735"/>
            <a:ext cx="647364" cy="1323439"/>
          </a:xfrm>
          <a:prstGeom prst="rect">
            <a:avLst/>
          </a:prstGeom>
          <a:noFill/>
        </p:spPr>
        <p:txBody>
          <a:bodyPr wrap="square" rtlCol="0">
            <a:spAutoFit/>
          </a:bodyPr>
          <a:lstStyle/>
          <a:p>
            <a:pPr defTabSz="914400"/>
            <a:r>
              <a:rPr lang="en-US" altLang="zh-CN" sz="4000" b="1" dirty="0">
                <a:solidFill>
                  <a:prstClr val="black">
                    <a:lumMod val="85000"/>
                    <a:lumOff val="15000"/>
                  </a:prstClr>
                </a:solidFill>
                <a:cs typeface="+mn-ea"/>
                <a:sym typeface="+mn-lt"/>
              </a:rPr>
              <a:t>01</a:t>
            </a:r>
            <a:endParaRPr lang="zh-CN" altLang="en-US" sz="4000" b="1" dirty="0">
              <a:solidFill>
                <a:prstClr val="black">
                  <a:lumMod val="85000"/>
                  <a:lumOff val="15000"/>
                </a:prstClr>
              </a:solidFill>
              <a:cs typeface="+mn-ea"/>
              <a:sym typeface="+mn-lt"/>
            </a:endParaRPr>
          </a:p>
        </p:txBody>
      </p:sp>
      <p:sp>
        <p:nvSpPr>
          <p:cNvPr id="18" name="文本框 17"/>
          <p:cNvSpPr txBox="1"/>
          <p:nvPr/>
        </p:nvSpPr>
        <p:spPr>
          <a:xfrm>
            <a:off x="1750286" y="2801684"/>
            <a:ext cx="2019300" cy="461665"/>
          </a:xfrm>
          <a:prstGeom prst="rect">
            <a:avLst/>
          </a:prstGeom>
          <a:noFill/>
        </p:spPr>
        <p:txBody>
          <a:bodyPr wrap="square" rtlCol="0">
            <a:spAutoFit/>
          </a:bodyPr>
          <a:lstStyle/>
          <a:p>
            <a:pPr defTabSz="914400"/>
            <a:r>
              <a:rPr lang="zh-CN" altLang="en-US" sz="2400" dirty="0">
                <a:solidFill>
                  <a:prstClr val="black"/>
                </a:solidFill>
                <a:cs typeface="+mn-ea"/>
                <a:sym typeface="+mn-lt"/>
              </a:rPr>
              <a:t>请输入内容</a:t>
            </a:r>
          </a:p>
        </p:txBody>
      </p:sp>
      <p:sp>
        <p:nvSpPr>
          <p:cNvPr id="19" name="文本框 18"/>
          <p:cNvSpPr txBox="1"/>
          <p:nvPr/>
        </p:nvSpPr>
        <p:spPr>
          <a:xfrm>
            <a:off x="910369" y="3697085"/>
            <a:ext cx="3383837" cy="923330"/>
          </a:xfrm>
          <a:prstGeom prst="rect">
            <a:avLst/>
          </a:prstGeom>
          <a:noFill/>
        </p:spPr>
        <p:txBody>
          <a:bodyPr wrap="square" rtlCol="0">
            <a:spAutoFit/>
          </a:bodyPr>
          <a:lstStyle/>
          <a:p>
            <a:pPr defTabSz="914400"/>
            <a:r>
              <a:rPr lang="zh-CN" altLang="en-US" dirty="0">
                <a:solidFill>
                  <a:prstClr val="black"/>
                </a:solidFill>
                <a:cs typeface="+mn-ea"/>
                <a:sym typeface="+mn-lt"/>
              </a:rPr>
              <a:t>请输入内容请输入内容请输入内容请</a:t>
            </a:r>
            <a:r>
              <a:rPr lang="zh-CN" altLang="en-US">
                <a:solidFill>
                  <a:prstClr val="black"/>
                </a:solidFill>
                <a:cs typeface="+mn-ea"/>
                <a:sym typeface="+mn-lt"/>
              </a:rPr>
              <a:t>输入内容请</a:t>
            </a:r>
            <a:r>
              <a:rPr lang="zh-CN" altLang="en-US" dirty="0">
                <a:solidFill>
                  <a:prstClr val="black"/>
                </a:solidFill>
                <a:cs typeface="+mn-ea"/>
                <a:sym typeface="+mn-lt"/>
              </a:rPr>
              <a:t>输入内容请输入内容请输入内容请</a:t>
            </a:r>
            <a:r>
              <a:rPr lang="zh-CN" altLang="en-US">
                <a:solidFill>
                  <a:prstClr val="black"/>
                </a:solidFill>
                <a:cs typeface="+mn-ea"/>
                <a:sym typeface="+mn-lt"/>
              </a:rPr>
              <a:t>输入内容</a:t>
            </a:r>
            <a:endParaRPr lang="zh-CN" altLang="en-US" dirty="0">
              <a:solidFill>
                <a:prstClr val="black"/>
              </a:solidFill>
              <a:cs typeface="+mn-ea"/>
              <a:sym typeface="+mn-lt"/>
            </a:endParaRPr>
          </a:p>
        </p:txBody>
      </p:sp>
      <p:pic>
        <p:nvPicPr>
          <p:cNvPr id="20" name="图片 19"/>
          <p:cNvPicPr>
            <a:picLocks noChangeAspect="1"/>
          </p:cNvPicPr>
          <p:nvPr/>
        </p:nvPicPr>
        <p:blipFill rotWithShape="1">
          <a:blip r:embed="rId5" cstate="screen">
            <a:extLst>
              <a:ext uri="{28A0092B-C50C-407E-A947-70E740481C1C}">
                <a14:useLocalDpi xmlns:a14="http://schemas.microsoft.com/office/drawing/2010/main"/>
              </a:ext>
            </a:extLst>
          </a:blip>
          <a:srcRect/>
          <a:stretch>
            <a:fillRect/>
          </a:stretch>
        </p:blipFill>
        <p:spPr>
          <a:xfrm rot="5400000">
            <a:off x="8023940" y="2633652"/>
            <a:ext cx="979078" cy="889330"/>
          </a:xfrm>
          <a:prstGeom prst="rect">
            <a:avLst/>
          </a:prstGeom>
        </p:spPr>
      </p:pic>
      <p:sp>
        <p:nvSpPr>
          <p:cNvPr id="21" name="文本框 20"/>
          <p:cNvSpPr txBox="1"/>
          <p:nvPr/>
        </p:nvSpPr>
        <p:spPr>
          <a:xfrm>
            <a:off x="8251494" y="2691888"/>
            <a:ext cx="759747" cy="707886"/>
          </a:xfrm>
          <a:prstGeom prst="rect">
            <a:avLst/>
          </a:prstGeom>
          <a:noFill/>
        </p:spPr>
        <p:txBody>
          <a:bodyPr wrap="square" rtlCol="0">
            <a:spAutoFit/>
          </a:bodyPr>
          <a:lstStyle/>
          <a:p>
            <a:pPr defTabSz="914400"/>
            <a:r>
              <a:rPr lang="en-US" altLang="zh-CN" sz="4000" b="1" dirty="0">
                <a:solidFill>
                  <a:prstClr val="black">
                    <a:lumMod val="85000"/>
                    <a:lumOff val="15000"/>
                  </a:prstClr>
                </a:solidFill>
                <a:cs typeface="+mn-ea"/>
                <a:sym typeface="+mn-lt"/>
              </a:rPr>
              <a:t>02</a:t>
            </a:r>
            <a:endParaRPr lang="zh-CN" altLang="en-US" sz="4000" b="1" dirty="0">
              <a:solidFill>
                <a:prstClr val="black">
                  <a:lumMod val="85000"/>
                  <a:lumOff val="15000"/>
                </a:prstClr>
              </a:solidFill>
              <a:cs typeface="+mn-ea"/>
              <a:sym typeface="+mn-lt"/>
            </a:endParaRPr>
          </a:p>
        </p:txBody>
      </p:sp>
      <p:sp>
        <p:nvSpPr>
          <p:cNvPr id="22" name="文本框 21"/>
          <p:cNvSpPr txBox="1"/>
          <p:nvPr/>
        </p:nvSpPr>
        <p:spPr>
          <a:xfrm>
            <a:off x="8973154" y="2801684"/>
            <a:ext cx="2019300" cy="461665"/>
          </a:xfrm>
          <a:prstGeom prst="rect">
            <a:avLst/>
          </a:prstGeom>
          <a:noFill/>
        </p:spPr>
        <p:txBody>
          <a:bodyPr wrap="square" rtlCol="0">
            <a:spAutoFit/>
          </a:bodyPr>
          <a:lstStyle/>
          <a:p>
            <a:pPr defTabSz="914400"/>
            <a:r>
              <a:rPr lang="zh-CN" altLang="en-US" sz="2400" dirty="0">
                <a:solidFill>
                  <a:prstClr val="black"/>
                </a:solidFill>
                <a:cs typeface="+mn-ea"/>
                <a:sym typeface="+mn-lt"/>
              </a:rPr>
              <a:t>请输入内容</a:t>
            </a:r>
          </a:p>
        </p:txBody>
      </p:sp>
      <p:sp>
        <p:nvSpPr>
          <p:cNvPr id="23" name="文本框 22"/>
          <p:cNvSpPr txBox="1"/>
          <p:nvPr/>
        </p:nvSpPr>
        <p:spPr>
          <a:xfrm>
            <a:off x="8133237" y="3697085"/>
            <a:ext cx="3383837" cy="923330"/>
          </a:xfrm>
          <a:prstGeom prst="rect">
            <a:avLst/>
          </a:prstGeom>
          <a:noFill/>
        </p:spPr>
        <p:txBody>
          <a:bodyPr wrap="square" rtlCol="0">
            <a:spAutoFit/>
          </a:bodyPr>
          <a:lstStyle/>
          <a:p>
            <a:pPr defTabSz="914400"/>
            <a:r>
              <a:rPr lang="zh-CN" altLang="en-US" dirty="0">
                <a:solidFill>
                  <a:prstClr val="black"/>
                </a:solidFill>
                <a:cs typeface="+mn-ea"/>
                <a:sym typeface="+mn-lt"/>
              </a:rPr>
              <a:t>请输入内容请输入内容请输入内容请</a:t>
            </a:r>
            <a:r>
              <a:rPr lang="zh-CN" altLang="en-US">
                <a:solidFill>
                  <a:prstClr val="black"/>
                </a:solidFill>
                <a:cs typeface="+mn-ea"/>
                <a:sym typeface="+mn-lt"/>
              </a:rPr>
              <a:t>输入内容请</a:t>
            </a:r>
            <a:r>
              <a:rPr lang="zh-CN" altLang="en-US" dirty="0">
                <a:solidFill>
                  <a:prstClr val="black"/>
                </a:solidFill>
                <a:cs typeface="+mn-ea"/>
                <a:sym typeface="+mn-lt"/>
              </a:rPr>
              <a:t>输入内容请输入内容请输入内容请</a:t>
            </a:r>
            <a:r>
              <a:rPr lang="zh-CN" altLang="en-US">
                <a:solidFill>
                  <a:prstClr val="black"/>
                </a:solidFill>
                <a:cs typeface="+mn-ea"/>
                <a:sym typeface="+mn-lt"/>
              </a:rPr>
              <a:t>输入内容</a:t>
            </a:r>
            <a:endParaRPr lang="zh-CN" altLang="en-US" dirty="0">
              <a:solidFill>
                <a:prstClr val="black"/>
              </a:solidFill>
              <a:cs typeface="+mn-ea"/>
              <a:sym typeface="+mn-lt"/>
            </a:endParaRPr>
          </a:p>
        </p:txBody>
      </p:sp>
      <p:pic>
        <p:nvPicPr>
          <p:cNvPr id="24" name="图片 23"/>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rot="21212132" flipH="1">
            <a:off x="-337829" y="-87802"/>
            <a:ext cx="1390293" cy="1906326"/>
          </a:xfrm>
          <a:prstGeom prst="rect">
            <a:avLst/>
          </a:prstGeom>
        </p:spPr>
      </p:pic>
      <p:pic>
        <p:nvPicPr>
          <p:cNvPr id="25" name="图片 24"/>
          <p:cNvPicPr>
            <a:picLocks noChangeAspect="1"/>
          </p:cNvPicPr>
          <p:nvPr/>
        </p:nvPicPr>
        <p:blipFill>
          <a:blip r:embed="rId7">
            <a:extLst>
              <a:ext uri="{28A0092B-C50C-407E-A947-70E740481C1C}">
                <a14:useLocalDpi xmlns:a14="http://schemas.microsoft.com/office/drawing/2010/main"/>
              </a:ext>
            </a:extLst>
          </a:blip>
          <a:stretch>
            <a:fillRect/>
          </a:stretch>
        </p:blipFill>
        <p:spPr>
          <a:xfrm>
            <a:off x="9983900" y="4425693"/>
            <a:ext cx="2288287" cy="3268981"/>
          </a:xfrm>
          <a:prstGeom prst="rect">
            <a:avLst/>
          </a:prstGeom>
        </p:spPr>
      </p:pic>
    </p:spTree>
    <p:custDataLst>
      <p:tags r:id="rId1"/>
    </p:custDataLst>
    <p:extLst>
      <p:ext uri="{BB962C8B-B14F-4D97-AF65-F5344CB8AC3E}">
        <p14:creationId xmlns:p14="http://schemas.microsoft.com/office/powerpoint/2010/main" val="254017753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2000"/>
                                        <p:tgtEl>
                                          <p:spTgt spid="13"/>
                                        </p:tgtEl>
                                      </p:cBhvr>
                                    </p:animEffect>
                                  </p:childTnLst>
                                </p:cTn>
                              </p:par>
                              <p:par>
                                <p:cTn id="8" presetID="6" presetClass="entr" presetSubtype="16"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circle(in)">
                                      <p:cBhvr>
                                        <p:cTn id="10"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3"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019775" y="5056626"/>
            <a:ext cx="1905712" cy="849323"/>
          </a:xfrm>
          <a:prstGeom prst="rect">
            <a:avLst/>
          </a:prstGeom>
        </p:spPr>
      </p:pic>
      <p:sp>
        <p:nvSpPr>
          <p:cNvPr id="10" name="文本框 9"/>
          <p:cNvSpPr txBox="1"/>
          <p:nvPr/>
        </p:nvSpPr>
        <p:spPr>
          <a:xfrm>
            <a:off x="713771" y="187076"/>
            <a:ext cx="2720513" cy="523220"/>
          </a:xfrm>
          <a:prstGeom prst="rect">
            <a:avLst/>
          </a:prstGeom>
          <a:noFill/>
        </p:spPr>
        <p:txBody>
          <a:bodyPr wrap="square" rtlCol="0">
            <a:spAutoFit/>
          </a:bodyPr>
          <a:lstStyle/>
          <a:p>
            <a:pPr defTabSz="914400"/>
            <a:r>
              <a:rPr lang="zh-CN" altLang="en-US" sz="2800" dirty="0">
                <a:solidFill>
                  <a:prstClr val="black"/>
                </a:solidFill>
                <a:cs typeface="+mn-ea"/>
                <a:sym typeface="+mn-lt"/>
              </a:rPr>
              <a:t>请在此添加文本</a:t>
            </a:r>
          </a:p>
        </p:txBody>
      </p:sp>
      <p:pic>
        <p:nvPicPr>
          <p:cNvPr id="11" name="图片 10"/>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4204017" y="1475146"/>
            <a:ext cx="4139883" cy="4139883"/>
          </a:xfrm>
          <a:prstGeom prst="rect">
            <a:avLst/>
          </a:prstGeom>
        </p:spPr>
      </p:pic>
      <p:sp>
        <p:nvSpPr>
          <p:cNvPr id="13" name="文本框 12"/>
          <p:cNvSpPr txBox="1"/>
          <p:nvPr/>
        </p:nvSpPr>
        <p:spPr>
          <a:xfrm>
            <a:off x="3988471" y="1620693"/>
            <a:ext cx="1355553" cy="646331"/>
          </a:xfrm>
          <a:prstGeom prst="rect">
            <a:avLst/>
          </a:prstGeom>
          <a:noFill/>
        </p:spPr>
        <p:txBody>
          <a:bodyPr wrap="square" rtlCol="0">
            <a:spAutoFit/>
          </a:bodyPr>
          <a:lstStyle/>
          <a:p>
            <a:pPr defTabSz="914400"/>
            <a:r>
              <a:rPr lang="zh-CN" altLang="en-US" sz="3600" dirty="0">
                <a:solidFill>
                  <a:prstClr val="black">
                    <a:lumMod val="95000"/>
                    <a:lumOff val="5000"/>
                  </a:prstClr>
                </a:solidFill>
                <a:cs typeface="+mn-ea"/>
                <a:sym typeface="+mn-lt"/>
              </a:rPr>
              <a:t>文本</a:t>
            </a:r>
          </a:p>
        </p:txBody>
      </p:sp>
      <p:sp>
        <p:nvSpPr>
          <p:cNvPr id="14" name="文本框 13"/>
          <p:cNvSpPr txBox="1"/>
          <p:nvPr/>
        </p:nvSpPr>
        <p:spPr>
          <a:xfrm>
            <a:off x="2002240" y="2267024"/>
            <a:ext cx="3048000" cy="707886"/>
          </a:xfrm>
          <a:prstGeom prst="rect">
            <a:avLst/>
          </a:prstGeom>
          <a:noFill/>
        </p:spPr>
        <p:txBody>
          <a:bodyPr wrap="square" rtlCol="0">
            <a:spAutoFit/>
          </a:bodyPr>
          <a:lstStyle/>
          <a:p>
            <a:pPr algn="r" defTabSz="914400"/>
            <a:r>
              <a:rPr lang="zh-CN" altLang="en-US" sz="2000" dirty="0">
                <a:solidFill>
                  <a:prstClr val="black">
                    <a:lumMod val="95000"/>
                    <a:lumOff val="5000"/>
                  </a:prstClr>
                </a:solidFill>
                <a:cs typeface="+mn-ea"/>
                <a:sym typeface="+mn-lt"/>
              </a:rPr>
              <a:t>请在此处添加您的文本添加您的文本</a:t>
            </a:r>
          </a:p>
        </p:txBody>
      </p:sp>
      <p:sp>
        <p:nvSpPr>
          <p:cNvPr id="15" name="文本框 14"/>
          <p:cNvSpPr txBox="1"/>
          <p:nvPr/>
        </p:nvSpPr>
        <p:spPr>
          <a:xfrm>
            <a:off x="3039873" y="2989579"/>
            <a:ext cx="1355553" cy="646331"/>
          </a:xfrm>
          <a:prstGeom prst="rect">
            <a:avLst/>
          </a:prstGeom>
          <a:noFill/>
        </p:spPr>
        <p:txBody>
          <a:bodyPr wrap="square" rtlCol="0">
            <a:spAutoFit/>
          </a:bodyPr>
          <a:lstStyle/>
          <a:p>
            <a:pPr defTabSz="914400"/>
            <a:r>
              <a:rPr lang="zh-CN" altLang="en-US" sz="3600" dirty="0">
                <a:solidFill>
                  <a:prstClr val="black">
                    <a:lumMod val="95000"/>
                    <a:lumOff val="5000"/>
                  </a:prstClr>
                </a:solidFill>
                <a:cs typeface="+mn-ea"/>
                <a:sym typeface="+mn-lt"/>
              </a:rPr>
              <a:t>文本</a:t>
            </a:r>
          </a:p>
        </p:txBody>
      </p:sp>
      <p:sp>
        <p:nvSpPr>
          <p:cNvPr id="16" name="文本框 15"/>
          <p:cNvSpPr txBox="1"/>
          <p:nvPr/>
        </p:nvSpPr>
        <p:spPr>
          <a:xfrm>
            <a:off x="1053642" y="3635910"/>
            <a:ext cx="3048000" cy="707886"/>
          </a:xfrm>
          <a:prstGeom prst="rect">
            <a:avLst/>
          </a:prstGeom>
          <a:noFill/>
        </p:spPr>
        <p:txBody>
          <a:bodyPr wrap="square" rtlCol="0">
            <a:spAutoFit/>
          </a:bodyPr>
          <a:lstStyle/>
          <a:p>
            <a:pPr algn="r" defTabSz="914400"/>
            <a:r>
              <a:rPr lang="zh-CN" altLang="en-US" sz="2000" dirty="0">
                <a:solidFill>
                  <a:prstClr val="black">
                    <a:lumMod val="95000"/>
                    <a:lumOff val="5000"/>
                  </a:prstClr>
                </a:solidFill>
                <a:cs typeface="+mn-ea"/>
                <a:sym typeface="+mn-lt"/>
              </a:rPr>
              <a:t>请在此处添加您的文本添加您的文本</a:t>
            </a:r>
          </a:p>
        </p:txBody>
      </p:sp>
      <p:sp>
        <p:nvSpPr>
          <p:cNvPr id="17" name="文本框 16"/>
          <p:cNvSpPr txBox="1"/>
          <p:nvPr/>
        </p:nvSpPr>
        <p:spPr>
          <a:xfrm>
            <a:off x="3911072" y="4457692"/>
            <a:ext cx="1355553" cy="646331"/>
          </a:xfrm>
          <a:prstGeom prst="rect">
            <a:avLst/>
          </a:prstGeom>
          <a:noFill/>
        </p:spPr>
        <p:txBody>
          <a:bodyPr wrap="square" rtlCol="0">
            <a:spAutoFit/>
          </a:bodyPr>
          <a:lstStyle/>
          <a:p>
            <a:pPr defTabSz="914400"/>
            <a:r>
              <a:rPr lang="zh-CN" altLang="en-US" sz="3600" dirty="0">
                <a:solidFill>
                  <a:prstClr val="black">
                    <a:lumMod val="95000"/>
                    <a:lumOff val="5000"/>
                  </a:prstClr>
                </a:solidFill>
                <a:cs typeface="+mn-ea"/>
                <a:sym typeface="+mn-lt"/>
              </a:rPr>
              <a:t>文本</a:t>
            </a:r>
          </a:p>
        </p:txBody>
      </p:sp>
      <p:sp>
        <p:nvSpPr>
          <p:cNvPr id="18" name="文本框 17"/>
          <p:cNvSpPr txBox="1"/>
          <p:nvPr/>
        </p:nvSpPr>
        <p:spPr>
          <a:xfrm>
            <a:off x="1924841" y="5104023"/>
            <a:ext cx="3048000" cy="707886"/>
          </a:xfrm>
          <a:prstGeom prst="rect">
            <a:avLst/>
          </a:prstGeom>
          <a:noFill/>
        </p:spPr>
        <p:txBody>
          <a:bodyPr wrap="square" rtlCol="0">
            <a:spAutoFit/>
          </a:bodyPr>
          <a:lstStyle/>
          <a:p>
            <a:pPr algn="r" defTabSz="914400"/>
            <a:r>
              <a:rPr lang="zh-CN" altLang="en-US" sz="2000" dirty="0">
                <a:solidFill>
                  <a:prstClr val="black">
                    <a:lumMod val="95000"/>
                    <a:lumOff val="5000"/>
                  </a:prstClr>
                </a:solidFill>
                <a:cs typeface="+mn-ea"/>
                <a:sym typeface="+mn-lt"/>
              </a:rPr>
              <a:t>请在此处添加您的文本添加您的文本</a:t>
            </a:r>
          </a:p>
        </p:txBody>
      </p:sp>
      <p:sp>
        <p:nvSpPr>
          <p:cNvPr id="19" name="文本框 18"/>
          <p:cNvSpPr txBox="1"/>
          <p:nvPr/>
        </p:nvSpPr>
        <p:spPr>
          <a:xfrm>
            <a:off x="8284981" y="2267024"/>
            <a:ext cx="1355553" cy="646331"/>
          </a:xfrm>
          <a:prstGeom prst="rect">
            <a:avLst/>
          </a:prstGeom>
          <a:noFill/>
        </p:spPr>
        <p:txBody>
          <a:bodyPr wrap="square" rtlCol="0">
            <a:spAutoFit/>
          </a:bodyPr>
          <a:lstStyle/>
          <a:p>
            <a:pPr defTabSz="914400"/>
            <a:r>
              <a:rPr lang="zh-CN" altLang="en-US" sz="3600" dirty="0">
                <a:solidFill>
                  <a:prstClr val="black">
                    <a:lumMod val="95000"/>
                    <a:lumOff val="5000"/>
                  </a:prstClr>
                </a:solidFill>
                <a:cs typeface="+mn-ea"/>
                <a:sym typeface="+mn-lt"/>
              </a:rPr>
              <a:t>文本</a:t>
            </a:r>
          </a:p>
        </p:txBody>
      </p:sp>
      <p:sp>
        <p:nvSpPr>
          <p:cNvPr id="20" name="文本框 19"/>
          <p:cNvSpPr txBox="1"/>
          <p:nvPr/>
        </p:nvSpPr>
        <p:spPr>
          <a:xfrm>
            <a:off x="8284981" y="2854956"/>
            <a:ext cx="3048000" cy="707886"/>
          </a:xfrm>
          <a:prstGeom prst="rect">
            <a:avLst/>
          </a:prstGeom>
          <a:noFill/>
        </p:spPr>
        <p:txBody>
          <a:bodyPr wrap="square" rtlCol="0">
            <a:spAutoFit/>
          </a:bodyPr>
          <a:lstStyle/>
          <a:p>
            <a:pPr defTabSz="914400"/>
            <a:r>
              <a:rPr lang="zh-CN" altLang="en-US" sz="2000" dirty="0">
                <a:solidFill>
                  <a:prstClr val="black">
                    <a:lumMod val="95000"/>
                    <a:lumOff val="5000"/>
                  </a:prstClr>
                </a:solidFill>
                <a:cs typeface="+mn-ea"/>
                <a:sym typeface="+mn-lt"/>
              </a:rPr>
              <a:t>请在此处添加您的文本添加您的文本</a:t>
            </a:r>
          </a:p>
        </p:txBody>
      </p:sp>
      <p:sp>
        <p:nvSpPr>
          <p:cNvPr id="21" name="文本框 20"/>
          <p:cNvSpPr txBox="1"/>
          <p:nvPr/>
        </p:nvSpPr>
        <p:spPr>
          <a:xfrm>
            <a:off x="7869700" y="4324416"/>
            <a:ext cx="1355553" cy="646331"/>
          </a:xfrm>
          <a:prstGeom prst="rect">
            <a:avLst/>
          </a:prstGeom>
          <a:noFill/>
        </p:spPr>
        <p:txBody>
          <a:bodyPr wrap="square" rtlCol="0">
            <a:spAutoFit/>
          </a:bodyPr>
          <a:lstStyle/>
          <a:p>
            <a:pPr defTabSz="914400"/>
            <a:r>
              <a:rPr lang="zh-CN" altLang="en-US" sz="3600" dirty="0">
                <a:solidFill>
                  <a:prstClr val="black">
                    <a:lumMod val="95000"/>
                    <a:lumOff val="5000"/>
                  </a:prstClr>
                </a:solidFill>
                <a:cs typeface="+mn-ea"/>
                <a:sym typeface="+mn-lt"/>
              </a:rPr>
              <a:t>文本</a:t>
            </a:r>
          </a:p>
        </p:txBody>
      </p:sp>
      <p:sp>
        <p:nvSpPr>
          <p:cNvPr id="22" name="文本框 21"/>
          <p:cNvSpPr txBox="1"/>
          <p:nvPr/>
        </p:nvSpPr>
        <p:spPr>
          <a:xfrm>
            <a:off x="7869700" y="4912348"/>
            <a:ext cx="3048000" cy="707886"/>
          </a:xfrm>
          <a:prstGeom prst="rect">
            <a:avLst/>
          </a:prstGeom>
          <a:noFill/>
        </p:spPr>
        <p:txBody>
          <a:bodyPr wrap="square" rtlCol="0">
            <a:spAutoFit/>
          </a:bodyPr>
          <a:lstStyle/>
          <a:p>
            <a:pPr defTabSz="914400"/>
            <a:r>
              <a:rPr lang="zh-CN" altLang="en-US" sz="2000" dirty="0">
                <a:solidFill>
                  <a:prstClr val="black">
                    <a:lumMod val="95000"/>
                    <a:lumOff val="5000"/>
                  </a:prstClr>
                </a:solidFill>
                <a:cs typeface="+mn-ea"/>
                <a:sym typeface="+mn-lt"/>
              </a:rPr>
              <a:t>请在此处添加您的文本添加您的文本</a:t>
            </a:r>
          </a:p>
        </p:txBody>
      </p:sp>
      <p:pic>
        <p:nvPicPr>
          <p:cNvPr id="23" name="图片 22"/>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rot="21212132" flipH="1">
            <a:off x="-337829" y="-87802"/>
            <a:ext cx="1390293" cy="1906326"/>
          </a:xfrm>
          <a:prstGeom prst="rect">
            <a:avLst/>
          </a:prstGeom>
        </p:spPr>
      </p:pic>
      <p:pic>
        <p:nvPicPr>
          <p:cNvPr id="24" name="图片 23"/>
          <p:cNvPicPr>
            <a:picLocks noChangeAspect="1"/>
          </p:cNvPicPr>
          <p:nvPr/>
        </p:nvPicPr>
        <p:blipFill>
          <a:blip r:embed="rId7">
            <a:extLst>
              <a:ext uri="{28A0092B-C50C-407E-A947-70E740481C1C}">
                <a14:useLocalDpi xmlns:a14="http://schemas.microsoft.com/office/drawing/2010/main"/>
              </a:ext>
            </a:extLst>
          </a:blip>
          <a:stretch>
            <a:fillRect/>
          </a:stretch>
        </p:blipFill>
        <p:spPr>
          <a:xfrm>
            <a:off x="9983900" y="4425693"/>
            <a:ext cx="2288287" cy="3268981"/>
          </a:xfrm>
          <a:prstGeom prst="rect">
            <a:avLst/>
          </a:prstGeom>
        </p:spPr>
      </p:pic>
    </p:spTree>
    <p:custDataLst>
      <p:tags r:id="rId1"/>
    </p:custDataLst>
    <p:extLst>
      <p:ext uri="{BB962C8B-B14F-4D97-AF65-F5344CB8AC3E}">
        <p14:creationId xmlns:p14="http://schemas.microsoft.com/office/powerpoint/2010/main" val="268258553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32"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circle(out)">
                                      <p:cBhvr>
                                        <p:cTn id="7"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019775" y="5056626"/>
            <a:ext cx="1905712" cy="849323"/>
          </a:xfrm>
          <a:prstGeom prst="rect">
            <a:avLst/>
          </a:prstGeom>
        </p:spPr>
      </p:pic>
      <p:sp>
        <p:nvSpPr>
          <p:cNvPr id="10" name="文本框 9"/>
          <p:cNvSpPr txBox="1"/>
          <p:nvPr/>
        </p:nvSpPr>
        <p:spPr>
          <a:xfrm>
            <a:off x="713771" y="187076"/>
            <a:ext cx="2720513" cy="523220"/>
          </a:xfrm>
          <a:prstGeom prst="rect">
            <a:avLst/>
          </a:prstGeom>
          <a:noFill/>
        </p:spPr>
        <p:txBody>
          <a:bodyPr wrap="square" rtlCol="0">
            <a:spAutoFit/>
          </a:bodyPr>
          <a:lstStyle/>
          <a:p>
            <a:pPr defTabSz="914400"/>
            <a:r>
              <a:rPr lang="zh-CN" altLang="en-US" sz="2800" dirty="0">
                <a:solidFill>
                  <a:prstClr val="black"/>
                </a:solidFill>
                <a:cs typeface="+mn-ea"/>
                <a:sym typeface="+mn-lt"/>
              </a:rPr>
              <a:t>请在此添加文本</a:t>
            </a:r>
          </a:p>
        </p:txBody>
      </p:sp>
      <p:grpSp>
        <p:nvGrpSpPr>
          <p:cNvPr id="11" name="Group 4"/>
          <p:cNvGrpSpPr>
            <a:grpSpLocks noChangeAspect="1"/>
          </p:cNvGrpSpPr>
          <p:nvPr/>
        </p:nvGrpSpPr>
        <p:grpSpPr bwMode="auto">
          <a:xfrm>
            <a:off x="3756075" y="1202698"/>
            <a:ext cx="4934509" cy="4525630"/>
            <a:chOff x="2426" y="1085"/>
            <a:chExt cx="2824" cy="2590"/>
          </a:xfrm>
          <a:solidFill>
            <a:srgbClr val="393836"/>
          </a:solidFill>
        </p:grpSpPr>
        <p:grpSp>
          <p:nvGrpSpPr>
            <p:cNvPr id="13" name="Group 205"/>
            <p:cNvGrpSpPr/>
            <p:nvPr/>
          </p:nvGrpSpPr>
          <p:grpSpPr bwMode="auto">
            <a:xfrm>
              <a:off x="2426" y="1085"/>
              <a:ext cx="2824" cy="2590"/>
              <a:chOff x="2426" y="1085"/>
              <a:chExt cx="2824" cy="2590"/>
            </a:xfrm>
            <a:grpFill/>
          </p:grpSpPr>
          <p:sp>
            <p:nvSpPr>
              <p:cNvPr id="138" name="Oval 5"/>
              <p:cNvSpPr>
                <a:spLocks noChangeArrowheads="1"/>
              </p:cNvSpPr>
              <p:nvPr/>
            </p:nvSpPr>
            <p:spPr bwMode="auto">
              <a:xfrm>
                <a:off x="3019" y="3308"/>
                <a:ext cx="1" cy="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139" name="Freeform 6"/>
              <p:cNvSpPr/>
              <p:nvPr/>
            </p:nvSpPr>
            <p:spPr bwMode="auto">
              <a:xfrm>
                <a:off x="3882" y="3619"/>
                <a:ext cx="41" cy="20"/>
              </a:xfrm>
              <a:custGeom>
                <a:avLst/>
                <a:gdLst>
                  <a:gd name="T0" fmla="*/ 9 w 10"/>
                  <a:gd name="T1" fmla="*/ 2 h 5"/>
                  <a:gd name="T2" fmla="*/ 8 w 10"/>
                  <a:gd name="T3" fmla="*/ 1 h 5"/>
                  <a:gd name="T4" fmla="*/ 8 w 10"/>
                  <a:gd name="T5" fmla="*/ 0 h 5"/>
                  <a:gd name="T6" fmla="*/ 7 w 10"/>
                  <a:gd name="T7" fmla="*/ 0 h 5"/>
                  <a:gd name="T8" fmla="*/ 7 w 10"/>
                  <a:gd name="T9" fmla="*/ 0 h 5"/>
                  <a:gd name="T10" fmla="*/ 7 w 10"/>
                  <a:gd name="T11" fmla="*/ 1 h 5"/>
                  <a:gd name="T12" fmla="*/ 6 w 10"/>
                  <a:gd name="T13" fmla="*/ 1 h 5"/>
                  <a:gd name="T14" fmla="*/ 3 w 10"/>
                  <a:gd name="T15" fmla="*/ 1 h 5"/>
                  <a:gd name="T16" fmla="*/ 1 w 10"/>
                  <a:gd name="T17" fmla="*/ 1 h 5"/>
                  <a:gd name="T18" fmla="*/ 1 w 10"/>
                  <a:gd name="T19" fmla="*/ 2 h 5"/>
                  <a:gd name="T20" fmla="*/ 0 w 10"/>
                  <a:gd name="T21" fmla="*/ 3 h 5"/>
                  <a:gd name="T22" fmla="*/ 0 w 10"/>
                  <a:gd name="T23" fmla="*/ 4 h 5"/>
                  <a:gd name="T24" fmla="*/ 1 w 10"/>
                  <a:gd name="T25" fmla="*/ 4 h 5"/>
                  <a:gd name="T26" fmla="*/ 1 w 10"/>
                  <a:gd name="T27" fmla="*/ 4 h 5"/>
                  <a:gd name="T28" fmla="*/ 1 w 10"/>
                  <a:gd name="T29" fmla="*/ 3 h 5"/>
                  <a:gd name="T30" fmla="*/ 1 w 10"/>
                  <a:gd name="T31" fmla="*/ 2 h 5"/>
                  <a:gd name="T32" fmla="*/ 3 w 10"/>
                  <a:gd name="T33" fmla="*/ 3 h 5"/>
                  <a:gd name="T34" fmla="*/ 3 w 10"/>
                  <a:gd name="T35" fmla="*/ 4 h 5"/>
                  <a:gd name="T36" fmla="*/ 4 w 10"/>
                  <a:gd name="T37" fmla="*/ 4 h 5"/>
                  <a:gd name="T38" fmla="*/ 8 w 10"/>
                  <a:gd name="T39" fmla="*/ 4 h 5"/>
                  <a:gd name="T40" fmla="*/ 9 w 10"/>
                  <a:gd name="T41" fmla="*/ 3 h 5"/>
                  <a:gd name="T42" fmla="*/ 9 w 10"/>
                  <a:gd name="T43" fmla="*/ 2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0" h="5">
                    <a:moveTo>
                      <a:pt x="9" y="2"/>
                    </a:moveTo>
                    <a:cubicBezTo>
                      <a:pt x="8" y="1"/>
                      <a:pt x="8" y="1"/>
                      <a:pt x="8" y="1"/>
                    </a:cubicBezTo>
                    <a:cubicBezTo>
                      <a:pt x="8" y="1"/>
                      <a:pt x="8" y="1"/>
                      <a:pt x="8" y="0"/>
                    </a:cubicBezTo>
                    <a:cubicBezTo>
                      <a:pt x="8" y="0"/>
                      <a:pt x="7" y="0"/>
                      <a:pt x="7" y="0"/>
                    </a:cubicBezTo>
                    <a:cubicBezTo>
                      <a:pt x="7" y="0"/>
                      <a:pt x="7" y="0"/>
                      <a:pt x="7" y="0"/>
                    </a:cubicBezTo>
                    <a:cubicBezTo>
                      <a:pt x="7" y="0"/>
                      <a:pt x="7" y="1"/>
                      <a:pt x="7" y="1"/>
                    </a:cubicBezTo>
                    <a:cubicBezTo>
                      <a:pt x="7" y="1"/>
                      <a:pt x="6" y="1"/>
                      <a:pt x="6" y="1"/>
                    </a:cubicBezTo>
                    <a:cubicBezTo>
                      <a:pt x="5" y="1"/>
                      <a:pt x="4" y="1"/>
                      <a:pt x="3" y="1"/>
                    </a:cubicBezTo>
                    <a:cubicBezTo>
                      <a:pt x="2" y="1"/>
                      <a:pt x="2" y="1"/>
                      <a:pt x="1" y="1"/>
                    </a:cubicBezTo>
                    <a:cubicBezTo>
                      <a:pt x="1" y="1"/>
                      <a:pt x="1" y="1"/>
                      <a:pt x="1" y="2"/>
                    </a:cubicBezTo>
                    <a:cubicBezTo>
                      <a:pt x="0" y="2"/>
                      <a:pt x="0" y="3"/>
                      <a:pt x="0" y="3"/>
                    </a:cubicBezTo>
                    <a:cubicBezTo>
                      <a:pt x="0" y="3"/>
                      <a:pt x="0" y="4"/>
                      <a:pt x="0" y="4"/>
                    </a:cubicBezTo>
                    <a:cubicBezTo>
                      <a:pt x="0" y="4"/>
                      <a:pt x="0" y="4"/>
                      <a:pt x="1" y="4"/>
                    </a:cubicBezTo>
                    <a:cubicBezTo>
                      <a:pt x="1" y="4"/>
                      <a:pt x="1" y="4"/>
                      <a:pt x="1" y="4"/>
                    </a:cubicBezTo>
                    <a:cubicBezTo>
                      <a:pt x="1" y="4"/>
                      <a:pt x="1" y="3"/>
                      <a:pt x="1" y="3"/>
                    </a:cubicBezTo>
                    <a:cubicBezTo>
                      <a:pt x="1" y="3"/>
                      <a:pt x="1" y="3"/>
                      <a:pt x="1" y="2"/>
                    </a:cubicBezTo>
                    <a:cubicBezTo>
                      <a:pt x="2" y="2"/>
                      <a:pt x="3" y="3"/>
                      <a:pt x="3" y="3"/>
                    </a:cubicBezTo>
                    <a:cubicBezTo>
                      <a:pt x="3" y="3"/>
                      <a:pt x="3" y="4"/>
                      <a:pt x="3" y="4"/>
                    </a:cubicBezTo>
                    <a:cubicBezTo>
                      <a:pt x="4" y="4"/>
                      <a:pt x="4" y="5"/>
                      <a:pt x="4" y="4"/>
                    </a:cubicBezTo>
                    <a:cubicBezTo>
                      <a:pt x="6" y="4"/>
                      <a:pt x="7" y="4"/>
                      <a:pt x="8" y="4"/>
                    </a:cubicBezTo>
                    <a:cubicBezTo>
                      <a:pt x="9" y="4"/>
                      <a:pt x="9" y="3"/>
                      <a:pt x="9" y="3"/>
                    </a:cubicBezTo>
                    <a:cubicBezTo>
                      <a:pt x="10" y="2"/>
                      <a:pt x="9" y="2"/>
                      <a:pt x="9"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140" name="Freeform 7"/>
              <p:cNvSpPr/>
              <p:nvPr/>
            </p:nvSpPr>
            <p:spPr bwMode="auto">
              <a:xfrm>
                <a:off x="3491" y="1129"/>
                <a:ext cx="44" cy="24"/>
              </a:xfrm>
              <a:custGeom>
                <a:avLst/>
                <a:gdLst>
                  <a:gd name="T0" fmla="*/ 0 w 11"/>
                  <a:gd name="T1" fmla="*/ 5 h 6"/>
                  <a:gd name="T2" fmla="*/ 2 w 11"/>
                  <a:gd name="T3" fmla="*/ 6 h 6"/>
                  <a:gd name="T4" fmla="*/ 3 w 11"/>
                  <a:gd name="T5" fmla="*/ 5 h 6"/>
                  <a:gd name="T6" fmla="*/ 8 w 11"/>
                  <a:gd name="T7" fmla="*/ 4 h 6"/>
                  <a:gd name="T8" fmla="*/ 8 w 11"/>
                  <a:gd name="T9" fmla="*/ 4 h 6"/>
                  <a:gd name="T10" fmla="*/ 10 w 11"/>
                  <a:gd name="T11" fmla="*/ 4 h 6"/>
                  <a:gd name="T12" fmla="*/ 11 w 11"/>
                  <a:gd name="T13" fmla="*/ 2 h 6"/>
                  <a:gd name="T14" fmla="*/ 10 w 11"/>
                  <a:gd name="T15" fmla="*/ 1 h 6"/>
                  <a:gd name="T16" fmla="*/ 9 w 11"/>
                  <a:gd name="T17" fmla="*/ 0 h 6"/>
                  <a:gd name="T18" fmla="*/ 9 w 11"/>
                  <a:gd name="T19" fmla="*/ 0 h 6"/>
                  <a:gd name="T20" fmla="*/ 8 w 11"/>
                  <a:gd name="T21" fmla="*/ 0 h 6"/>
                  <a:gd name="T22" fmla="*/ 8 w 11"/>
                  <a:gd name="T23" fmla="*/ 1 h 6"/>
                  <a:gd name="T24" fmla="*/ 8 w 11"/>
                  <a:gd name="T25" fmla="*/ 1 h 6"/>
                  <a:gd name="T26" fmla="*/ 8 w 11"/>
                  <a:gd name="T27" fmla="*/ 2 h 6"/>
                  <a:gd name="T28" fmla="*/ 10 w 11"/>
                  <a:gd name="T29" fmla="*/ 2 h 6"/>
                  <a:gd name="T30" fmla="*/ 10 w 11"/>
                  <a:gd name="T31" fmla="*/ 2 h 6"/>
                  <a:gd name="T32" fmla="*/ 10 w 11"/>
                  <a:gd name="T33" fmla="*/ 2 h 6"/>
                  <a:gd name="T34" fmla="*/ 10 w 11"/>
                  <a:gd name="T35" fmla="*/ 2 h 6"/>
                  <a:gd name="T36" fmla="*/ 10 w 11"/>
                  <a:gd name="T37" fmla="*/ 2 h 6"/>
                  <a:gd name="T38" fmla="*/ 8 w 11"/>
                  <a:gd name="T39" fmla="*/ 2 h 6"/>
                  <a:gd name="T40" fmla="*/ 8 w 11"/>
                  <a:gd name="T41" fmla="*/ 2 h 6"/>
                  <a:gd name="T42" fmla="*/ 8 w 11"/>
                  <a:gd name="T43" fmla="*/ 2 h 6"/>
                  <a:gd name="T44" fmla="*/ 8 w 11"/>
                  <a:gd name="T45" fmla="*/ 2 h 6"/>
                  <a:gd name="T46" fmla="*/ 8 w 11"/>
                  <a:gd name="T47" fmla="*/ 2 h 6"/>
                  <a:gd name="T48" fmla="*/ 6 w 11"/>
                  <a:gd name="T49" fmla="*/ 3 h 6"/>
                  <a:gd name="T50" fmla="*/ 6 w 11"/>
                  <a:gd name="T51" fmla="*/ 3 h 6"/>
                  <a:gd name="T52" fmla="*/ 5 w 11"/>
                  <a:gd name="T53" fmla="*/ 3 h 6"/>
                  <a:gd name="T54" fmla="*/ 4 w 11"/>
                  <a:gd name="T55" fmla="*/ 3 h 6"/>
                  <a:gd name="T56" fmla="*/ 2 w 11"/>
                  <a:gd name="T57" fmla="*/ 3 h 6"/>
                  <a:gd name="T58" fmla="*/ 2 w 11"/>
                  <a:gd name="T59" fmla="*/ 3 h 6"/>
                  <a:gd name="T60" fmla="*/ 1 w 11"/>
                  <a:gd name="T61" fmla="*/ 3 h 6"/>
                  <a:gd name="T62" fmla="*/ 0 w 11"/>
                  <a:gd name="T63" fmla="*/ 4 h 6"/>
                  <a:gd name="T64" fmla="*/ 0 w 11"/>
                  <a:gd name="T65" fmla="*/ 5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1" h="6">
                    <a:moveTo>
                      <a:pt x="0" y="5"/>
                    </a:moveTo>
                    <a:cubicBezTo>
                      <a:pt x="1" y="6"/>
                      <a:pt x="1" y="6"/>
                      <a:pt x="2" y="6"/>
                    </a:cubicBezTo>
                    <a:cubicBezTo>
                      <a:pt x="2" y="5"/>
                      <a:pt x="3" y="5"/>
                      <a:pt x="3" y="5"/>
                    </a:cubicBezTo>
                    <a:cubicBezTo>
                      <a:pt x="5" y="5"/>
                      <a:pt x="7" y="5"/>
                      <a:pt x="8" y="4"/>
                    </a:cubicBezTo>
                    <a:cubicBezTo>
                      <a:pt x="8" y="4"/>
                      <a:pt x="8" y="4"/>
                      <a:pt x="8" y="4"/>
                    </a:cubicBezTo>
                    <a:cubicBezTo>
                      <a:pt x="9" y="4"/>
                      <a:pt x="9" y="4"/>
                      <a:pt x="10" y="4"/>
                    </a:cubicBezTo>
                    <a:cubicBezTo>
                      <a:pt x="11" y="3"/>
                      <a:pt x="11" y="3"/>
                      <a:pt x="11" y="2"/>
                    </a:cubicBezTo>
                    <a:cubicBezTo>
                      <a:pt x="11" y="2"/>
                      <a:pt x="11" y="1"/>
                      <a:pt x="10" y="1"/>
                    </a:cubicBezTo>
                    <a:cubicBezTo>
                      <a:pt x="10" y="0"/>
                      <a:pt x="10" y="0"/>
                      <a:pt x="9" y="0"/>
                    </a:cubicBezTo>
                    <a:cubicBezTo>
                      <a:pt x="9" y="0"/>
                      <a:pt x="9" y="0"/>
                      <a:pt x="9" y="0"/>
                    </a:cubicBezTo>
                    <a:cubicBezTo>
                      <a:pt x="8" y="0"/>
                      <a:pt x="8" y="0"/>
                      <a:pt x="8" y="0"/>
                    </a:cubicBezTo>
                    <a:cubicBezTo>
                      <a:pt x="7" y="1"/>
                      <a:pt x="7" y="1"/>
                      <a:pt x="8" y="1"/>
                    </a:cubicBezTo>
                    <a:cubicBezTo>
                      <a:pt x="8" y="1"/>
                      <a:pt x="8" y="1"/>
                      <a:pt x="8" y="1"/>
                    </a:cubicBezTo>
                    <a:cubicBezTo>
                      <a:pt x="8" y="1"/>
                      <a:pt x="8" y="2"/>
                      <a:pt x="8" y="2"/>
                    </a:cubicBezTo>
                    <a:cubicBezTo>
                      <a:pt x="9" y="2"/>
                      <a:pt x="9" y="2"/>
                      <a:pt x="10" y="2"/>
                    </a:cubicBezTo>
                    <a:cubicBezTo>
                      <a:pt x="10" y="2"/>
                      <a:pt x="10" y="2"/>
                      <a:pt x="10" y="2"/>
                    </a:cubicBezTo>
                    <a:cubicBezTo>
                      <a:pt x="10" y="2"/>
                      <a:pt x="10" y="2"/>
                      <a:pt x="10" y="2"/>
                    </a:cubicBezTo>
                    <a:cubicBezTo>
                      <a:pt x="10" y="2"/>
                      <a:pt x="10" y="2"/>
                      <a:pt x="10" y="2"/>
                    </a:cubicBezTo>
                    <a:cubicBezTo>
                      <a:pt x="10" y="2"/>
                      <a:pt x="10" y="2"/>
                      <a:pt x="10" y="2"/>
                    </a:cubicBezTo>
                    <a:cubicBezTo>
                      <a:pt x="9" y="2"/>
                      <a:pt x="9" y="2"/>
                      <a:pt x="8" y="2"/>
                    </a:cubicBezTo>
                    <a:cubicBezTo>
                      <a:pt x="8" y="2"/>
                      <a:pt x="8" y="2"/>
                      <a:pt x="8" y="2"/>
                    </a:cubicBezTo>
                    <a:cubicBezTo>
                      <a:pt x="8" y="2"/>
                      <a:pt x="8" y="2"/>
                      <a:pt x="8" y="2"/>
                    </a:cubicBezTo>
                    <a:cubicBezTo>
                      <a:pt x="8" y="2"/>
                      <a:pt x="8" y="2"/>
                      <a:pt x="8" y="2"/>
                    </a:cubicBezTo>
                    <a:cubicBezTo>
                      <a:pt x="8" y="2"/>
                      <a:pt x="8" y="2"/>
                      <a:pt x="8" y="2"/>
                    </a:cubicBezTo>
                    <a:cubicBezTo>
                      <a:pt x="8" y="2"/>
                      <a:pt x="7" y="2"/>
                      <a:pt x="6" y="3"/>
                    </a:cubicBezTo>
                    <a:cubicBezTo>
                      <a:pt x="6" y="3"/>
                      <a:pt x="6" y="3"/>
                      <a:pt x="6" y="3"/>
                    </a:cubicBezTo>
                    <a:cubicBezTo>
                      <a:pt x="6" y="3"/>
                      <a:pt x="5" y="3"/>
                      <a:pt x="5" y="3"/>
                    </a:cubicBezTo>
                    <a:cubicBezTo>
                      <a:pt x="4" y="3"/>
                      <a:pt x="4" y="3"/>
                      <a:pt x="4" y="3"/>
                    </a:cubicBezTo>
                    <a:cubicBezTo>
                      <a:pt x="3" y="2"/>
                      <a:pt x="3" y="2"/>
                      <a:pt x="2" y="3"/>
                    </a:cubicBezTo>
                    <a:cubicBezTo>
                      <a:pt x="2" y="3"/>
                      <a:pt x="2" y="3"/>
                      <a:pt x="2" y="3"/>
                    </a:cubicBezTo>
                    <a:cubicBezTo>
                      <a:pt x="2" y="3"/>
                      <a:pt x="1" y="3"/>
                      <a:pt x="1" y="3"/>
                    </a:cubicBezTo>
                    <a:cubicBezTo>
                      <a:pt x="0" y="3"/>
                      <a:pt x="0" y="4"/>
                      <a:pt x="0" y="4"/>
                    </a:cubicBezTo>
                    <a:cubicBezTo>
                      <a:pt x="0" y="4"/>
                      <a:pt x="0" y="5"/>
                      <a:pt x="0"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141" name="Freeform 8"/>
              <p:cNvSpPr/>
              <p:nvPr/>
            </p:nvSpPr>
            <p:spPr bwMode="auto">
              <a:xfrm>
                <a:off x="5024" y="1718"/>
                <a:ext cx="24" cy="25"/>
              </a:xfrm>
              <a:custGeom>
                <a:avLst/>
                <a:gdLst>
                  <a:gd name="T0" fmla="*/ 1 w 6"/>
                  <a:gd name="T1" fmla="*/ 1 h 6"/>
                  <a:gd name="T2" fmla="*/ 1 w 6"/>
                  <a:gd name="T3" fmla="*/ 1 h 6"/>
                  <a:gd name="T4" fmla="*/ 1 w 6"/>
                  <a:gd name="T5" fmla="*/ 1 h 6"/>
                  <a:gd name="T6" fmla="*/ 1 w 6"/>
                  <a:gd name="T7" fmla="*/ 1 h 6"/>
                  <a:gd name="T8" fmla="*/ 1 w 6"/>
                  <a:gd name="T9" fmla="*/ 1 h 6"/>
                  <a:gd name="T10" fmla="*/ 1 w 6"/>
                  <a:gd name="T11" fmla="*/ 1 h 6"/>
                  <a:gd name="T12" fmla="*/ 2 w 6"/>
                  <a:gd name="T13" fmla="*/ 3 h 6"/>
                  <a:gd name="T14" fmla="*/ 3 w 6"/>
                  <a:gd name="T15" fmla="*/ 4 h 6"/>
                  <a:gd name="T16" fmla="*/ 4 w 6"/>
                  <a:gd name="T17" fmla="*/ 5 h 6"/>
                  <a:gd name="T18" fmla="*/ 4 w 6"/>
                  <a:gd name="T19" fmla="*/ 6 h 6"/>
                  <a:gd name="T20" fmla="*/ 4 w 6"/>
                  <a:gd name="T21" fmla="*/ 6 h 6"/>
                  <a:gd name="T22" fmla="*/ 6 w 6"/>
                  <a:gd name="T23" fmla="*/ 6 h 6"/>
                  <a:gd name="T24" fmla="*/ 6 w 6"/>
                  <a:gd name="T25" fmla="*/ 5 h 6"/>
                  <a:gd name="T26" fmla="*/ 6 w 6"/>
                  <a:gd name="T27" fmla="*/ 5 h 6"/>
                  <a:gd name="T28" fmla="*/ 4 w 6"/>
                  <a:gd name="T29" fmla="*/ 1 h 6"/>
                  <a:gd name="T30" fmla="*/ 2 w 6"/>
                  <a:gd name="T31" fmla="*/ 0 h 6"/>
                  <a:gd name="T32" fmla="*/ 1 w 6"/>
                  <a:gd name="T33" fmla="*/ 0 h 6"/>
                  <a:gd name="T34" fmla="*/ 1 w 6"/>
                  <a:gd name="T35" fmla="*/ 1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 h="6">
                    <a:moveTo>
                      <a:pt x="1" y="1"/>
                    </a:moveTo>
                    <a:cubicBezTo>
                      <a:pt x="1" y="1"/>
                      <a:pt x="2" y="1"/>
                      <a:pt x="1" y="1"/>
                    </a:cubicBezTo>
                    <a:cubicBezTo>
                      <a:pt x="1" y="1"/>
                      <a:pt x="1" y="1"/>
                      <a:pt x="1" y="1"/>
                    </a:cubicBezTo>
                    <a:cubicBezTo>
                      <a:pt x="1" y="1"/>
                      <a:pt x="1" y="1"/>
                      <a:pt x="1" y="1"/>
                    </a:cubicBezTo>
                    <a:cubicBezTo>
                      <a:pt x="1" y="1"/>
                      <a:pt x="1" y="1"/>
                      <a:pt x="1" y="1"/>
                    </a:cubicBezTo>
                    <a:cubicBezTo>
                      <a:pt x="1" y="1"/>
                      <a:pt x="1" y="1"/>
                      <a:pt x="1" y="1"/>
                    </a:cubicBezTo>
                    <a:cubicBezTo>
                      <a:pt x="1" y="2"/>
                      <a:pt x="2" y="2"/>
                      <a:pt x="2" y="3"/>
                    </a:cubicBezTo>
                    <a:cubicBezTo>
                      <a:pt x="2" y="3"/>
                      <a:pt x="2" y="4"/>
                      <a:pt x="3" y="4"/>
                    </a:cubicBezTo>
                    <a:cubicBezTo>
                      <a:pt x="3" y="4"/>
                      <a:pt x="4" y="5"/>
                      <a:pt x="4" y="5"/>
                    </a:cubicBezTo>
                    <a:cubicBezTo>
                      <a:pt x="4" y="6"/>
                      <a:pt x="4" y="6"/>
                      <a:pt x="4" y="6"/>
                    </a:cubicBezTo>
                    <a:cubicBezTo>
                      <a:pt x="4" y="6"/>
                      <a:pt x="4" y="6"/>
                      <a:pt x="4" y="6"/>
                    </a:cubicBezTo>
                    <a:cubicBezTo>
                      <a:pt x="5" y="6"/>
                      <a:pt x="5" y="6"/>
                      <a:pt x="6" y="6"/>
                    </a:cubicBezTo>
                    <a:cubicBezTo>
                      <a:pt x="6" y="6"/>
                      <a:pt x="6" y="5"/>
                      <a:pt x="6" y="5"/>
                    </a:cubicBezTo>
                    <a:cubicBezTo>
                      <a:pt x="6" y="5"/>
                      <a:pt x="6" y="5"/>
                      <a:pt x="6" y="5"/>
                    </a:cubicBezTo>
                    <a:cubicBezTo>
                      <a:pt x="5" y="4"/>
                      <a:pt x="4" y="3"/>
                      <a:pt x="4" y="1"/>
                    </a:cubicBezTo>
                    <a:cubicBezTo>
                      <a:pt x="3" y="1"/>
                      <a:pt x="3" y="0"/>
                      <a:pt x="2" y="0"/>
                    </a:cubicBezTo>
                    <a:cubicBezTo>
                      <a:pt x="2" y="0"/>
                      <a:pt x="1" y="0"/>
                      <a:pt x="1" y="0"/>
                    </a:cubicBezTo>
                    <a:cubicBezTo>
                      <a:pt x="0" y="1"/>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142" name="Freeform 9"/>
              <p:cNvSpPr>
                <a:spLocks noEditPoints="1"/>
              </p:cNvSpPr>
              <p:nvPr/>
            </p:nvSpPr>
            <p:spPr bwMode="auto">
              <a:xfrm>
                <a:off x="2922" y="3268"/>
                <a:ext cx="49" cy="36"/>
              </a:xfrm>
              <a:custGeom>
                <a:avLst/>
                <a:gdLst>
                  <a:gd name="T0" fmla="*/ 9 w 12"/>
                  <a:gd name="T1" fmla="*/ 7 h 9"/>
                  <a:gd name="T2" fmla="*/ 9 w 12"/>
                  <a:gd name="T3" fmla="*/ 7 h 9"/>
                  <a:gd name="T4" fmla="*/ 8 w 12"/>
                  <a:gd name="T5" fmla="*/ 6 h 9"/>
                  <a:gd name="T6" fmla="*/ 8 w 12"/>
                  <a:gd name="T7" fmla="*/ 6 h 9"/>
                  <a:gd name="T8" fmla="*/ 7 w 12"/>
                  <a:gd name="T9" fmla="*/ 5 h 9"/>
                  <a:gd name="T10" fmla="*/ 7 w 12"/>
                  <a:gd name="T11" fmla="*/ 5 h 9"/>
                  <a:gd name="T12" fmla="*/ 6 w 12"/>
                  <a:gd name="T13" fmla="*/ 5 h 9"/>
                  <a:gd name="T14" fmla="*/ 6 w 12"/>
                  <a:gd name="T15" fmla="*/ 5 h 9"/>
                  <a:gd name="T16" fmla="*/ 6 w 12"/>
                  <a:gd name="T17" fmla="*/ 4 h 9"/>
                  <a:gd name="T18" fmla="*/ 5 w 12"/>
                  <a:gd name="T19" fmla="*/ 4 h 9"/>
                  <a:gd name="T20" fmla="*/ 4 w 12"/>
                  <a:gd name="T21" fmla="*/ 3 h 9"/>
                  <a:gd name="T22" fmla="*/ 4 w 12"/>
                  <a:gd name="T23" fmla="*/ 2 h 9"/>
                  <a:gd name="T24" fmla="*/ 3 w 12"/>
                  <a:gd name="T25" fmla="*/ 2 h 9"/>
                  <a:gd name="T26" fmla="*/ 2 w 12"/>
                  <a:gd name="T27" fmla="*/ 1 h 9"/>
                  <a:gd name="T28" fmla="*/ 2 w 12"/>
                  <a:gd name="T29" fmla="*/ 1 h 9"/>
                  <a:gd name="T30" fmla="*/ 1 w 12"/>
                  <a:gd name="T31" fmla="*/ 1 h 9"/>
                  <a:gd name="T32" fmla="*/ 1 w 12"/>
                  <a:gd name="T33" fmla="*/ 1 h 9"/>
                  <a:gd name="T34" fmla="*/ 1 w 12"/>
                  <a:gd name="T35" fmla="*/ 0 h 9"/>
                  <a:gd name="T36" fmla="*/ 1 w 12"/>
                  <a:gd name="T37" fmla="*/ 0 h 9"/>
                  <a:gd name="T38" fmla="*/ 0 w 12"/>
                  <a:gd name="T39" fmla="*/ 1 h 9"/>
                  <a:gd name="T40" fmla="*/ 0 w 12"/>
                  <a:gd name="T41" fmla="*/ 1 h 9"/>
                  <a:gd name="T42" fmla="*/ 1 w 12"/>
                  <a:gd name="T43" fmla="*/ 2 h 9"/>
                  <a:gd name="T44" fmla="*/ 2 w 12"/>
                  <a:gd name="T45" fmla="*/ 2 h 9"/>
                  <a:gd name="T46" fmla="*/ 3 w 12"/>
                  <a:gd name="T47" fmla="*/ 4 h 9"/>
                  <a:gd name="T48" fmla="*/ 4 w 12"/>
                  <a:gd name="T49" fmla="*/ 4 h 9"/>
                  <a:gd name="T50" fmla="*/ 5 w 12"/>
                  <a:gd name="T51" fmla="*/ 6 h 9"/>
                  <a:gd name="T52" fmla="*/ 7 w 12"/>
                  <a:gd name="T53" fmla="*/ 8 h 9"/>
                  <a:gd name="T54" fmla="*/ 7 w 12"/>
                  <a:gd name="T55" fmla="*/ 8 h 9"/>
                  <a:gd name="T56" fmla="*/ 9 w 12"/>
                  <a:gd name="T57" fmla="*/ 9 h 9"/>
                  <a:gd name="T58" fmla="*/ 10 w 12"/>
                  <a:gd name="T59" fmla="*/ 9 h 9"/>
                  <a:gd name="T60" fmla="*/ 9 w 12"/>
                  <a:gd name="T61" fmla="*/ 7 h 9"/>
                  <a:gd name="T62" fmla="*/ 4 w 12"/>
                  <a:gd name="T63" fmla="*/ 3 h 9"/>
                  <a:gd name="T64" fmla="*/ 4 w 12"/>
                  <a:gd name="T65" fmla="*/ 3 h 9"/>
                  <a:gd name="T66" fmla="*/ 4 w 12"/>
                  <a:gd name="T67" fmla="*/ 3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2" h="9">
                    <a:moveTo>
                      <a:pt x="9" y="7"/>
                    </a:moveTo>
                    <a:cubicBezTo>
                      <a:pt x="9" y="7"/>
                      <a:pt x="9" y="7"/>
                      <a:pt x="9" y="7"/>
                    </a:cubicBezTo>
                    <a:cubicBezTo>
                      <a:pt x="9" y="6"/>
                      <a:pt x="8" y="6"/>
                      <a:pt x="8" y="6"/>
                    </a:cubicBezTo>
                    <a:cubicBezTo>
                      <a:pt x="8" y="6"/>
                      <a:pt x="8" y="6"/>
                      <a:pt x="8" y="6"/>
                    </a:cubicBezTo>
                    <a:cubicBezTo>
                      <a:pt x="8" y="5"/>
                      <a:pt x="7" y="6"/>
                      <a:pt x="7" y="5"/>
                    </a:cubicBezTo>
                    <a:cubicBezTo>
                      <a:pt x="7" y="5"/>
                      <a:pt x="7" y="5"/>
                      <a:pt x="7" y="5"/>
                    </a:cubicBezTo>
                    <a:cubicBezTo>
                      <a:pt x="6" y="5"/>
                      <a:pt x="6" y="5"/>
                      <a:pt x="6" y="5"/>
                    </a:cubicBezTo>
                    <a:cubicBezTo>
                      <a:pt x="6" y="5"/>
                      <a:pt x="6" y="5"/>
                      <a:pt x="6" y="5"/>
                    </a:cubicBezTo>
                    <a:cubicBezTo>
                      <a:pt x="6" y="5"/>
                      <a:pt x="6" y="5"/>
                      <a:pt x="6" y="4"/>
                    </a:cubicBezTo>
                    <a:cubicBezTo>
                      <a:pt x="5" y="4"/>
                      <a:pt x="5" y="4"/>
                      <a:pt x="5" y="4"/>
                    </a:cubicBezTo>
                    <a:cubicBezTo>
                      <a:pt x="5" y="3"/>
                      <a:pt x="4" y="3"/>
                      <a:pt x="4" y="3"/>
                    </a:cubicBezTo>
                    <a:cubicBezTo>
                      <a:pt x="4" y="3"/>
                      <a:pt x="4" y="3"/>
                      <a:pt x="4" y="2"/>
                    </a:cubicBezTo>
                    <a:cubicBezTo>
                      <a:pt x="3" y="2"/>
                      <a:pt x="3" y="2"/>
                      <a:pt x="3" y="2"/>
                    </a:cubicBezTo>
                    <a:cubicBezTo>
                      <a:pt x="3" y="2"/>
                      <a:pt x="3" y="2"/>
                      <a:pt x="2" y="1"/>
                    </a:cubicBezTo>
                    <a:cubicBezTo>
                      <a:pt x="2" y="1"/>
                      <a:pt x="2" y="1"/>
                      <a:pt x="2" y="1"/>
                    </a:cubicBezTo>
                    <a:cubicBezTo>
                      <a:pt x="2" y="1"/>
                      <a:pt x="2" y="1"/>
                      <a:pt x="1" y="1"/>
                    </a:cubicBezTo>
                    <a:cubicBezTo>
                      <a:pt x="1" y="1"/>
                      <a:pt x="1" y="1"/>
                      <a:pt x="1" y="1"/>
                    </a:cubicBezTo>
                    <a:cubicBezTo>
                      <a:pt x="1" y="1"/>
                      <a:pt x="1" y="0"/>
                      <a:pt x="1" y="0"/>
                    </a:cubicBezTo>
                    <a:cubicBezTo>
                      <a:pt x="1" y="0"/>
                      <a:pt x="1" y="0"/>
                      <a:pt x="1" y="0"/>
                    </a:cubicBezTo>
                    <a:cubicBezTo>
                      <a:pt x="1" y="0"/>
                      <a:pt x="0" y="0"/>
                      <a:pt x="0" y="1"/>
                    </a:cubicBezTo>
                    <a:cubicBezTo>
                      <a:pt x="0" y="1"/>
                      <a:pt x="0" y="1"/>
                      <a:pt x="0" y="1"/>
                    </a:cubicBezTo>
                    <a:cubicBezTo>
                      <a:pt x="1" y="1"/>
                      <a:pt x="1" y="2"/>
                      <a:pt x="1" y="2"/>
                    </a:cubicBezTo>
                    <a:cubicBezTo>
                      <a:pt x="1" y="2"/>
                      <a:pt x="2" y="2"/>
                      <a:pt x="2" y="2"/>
                    </a:cubicBezTo>
                    <a:cubicBezTo>
                      <a:pt x="2" y="3"/>
                      <a:pt x="2" y="3"/>
                      <a:pt x="3" y="4"/>
                    </a:cubicBezTo>
                    <a:cubicBezTo>
                      <a:pt x="3" y="4"/>
                      <a:pt x="3" y="4"/>
                      <a:pt x="4" y="4"/>
                    </a:cubicBezTo>
                    <a:cubicBezTo>
                      <a:pt x="4" y="5"/>
                      <a:pt x="5" y="6"/>
                      <a:pt x="5" y="6"/>
                    </a:cubicBezTo>
                    <a:cubicBezTo>
                      <a:pt x="6" y="7"/>
                      <a:pt x="7" y="8"/>
                      <a:pt x="7" y="8"/>
                    </a:cubicBezTo>
                    <a:cubicBezTo>
                      <a:pt x="7" y="8"/>
                      <a:pt x="7" y="8"/>
                      <a:pt x="7" y="8"/>
                    </a:cubicBezTo>
                    <a:cubicBezTo>
                      <a:pt x="8" y="9"/>
                      <a:pt x="8" y="9"/>
                      <a:pt x="9" y="9"/>
                    </a:cubicBezTo>
                    <a:cubicBezTo>
                      <a:pt x="9" y="9"/>
                      <a:pt x="10" y="9"/>
                      <a:pt x="10" y="9"/>
                    </a:cubicBezTo>
                    <a:cubicBezTo>
                      <a:pt x="12" y="8"/>
                      <a:pt x="10" y="7"/>
                      <a:pt x="9" y="7"/>
                    </a:cubicBezTo>
                    <a:close/>
                    <a:moveTo>
                      <a:pt x="4" y="3"/>
                    </a:moveTo>
                    <a:cubicBezTo>
                      <a:pt x="4" y="3"/>
                      <a:pt x="4" y="3"/>
                      <a:pt x="4" y="3"/>
                    </a:cubicBezTo>
                    <a:cubicBezTo>
                      <a:pt x="4" y="3"/>
                      <a:pt x="4" y="3"/>
                      <a:pt x="4"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143" name="Freeform 10"/>
              <p:cNvSpPr>
                <a:spLocks noEditPoints="1"/>
              </p:cNvSpPr>
              <p:nvPr/>
            </p:nvSpPr>
            <p:spPr bwMode="auto">
              <a:xfrm>
                <a:off x="2539" y="2541"/>
                <a:ext cx="93" cy="117"/>
              </a:xfrm>
              <a:custGeom>
                <a:avLst/>
                <a:gdLst>
                  <a:gd name="T0" fmla="*/ 22 w 23"/>
                  <a:gd name="T1" fmla="*/ 27 h 29"/>
                  <a:gd name="T2" fmla="*/ 21 w 23"/>
                  <a:gd name="T3" fmla="*/ 24 h 29"/>
                  <a:gd name="T4" fmla="*/ 20 w 23"/>
                  <a:gd name="T5" fmla="*/ 24 h 29"/>
                  <a:gd name="T6" fmla="*/ 19 w 23"/>
                  <a:gd name="T7" fmla="*/ 23 h 29"/>
                  <a:gd name="T8" fmla="*/ 17 w 23"/>
                  <a:gd name="T9" fmla="*/ 19 h 29"/>
                  <a:gd name="T10" fmla="*/ 19 w 23"/>
                  <a:gd name="T11" fmla="*/ 19 h 29"/>
                  <a:gd name="T12" fmla="*/ 19 w 23"/>
                  <a:gd name="T13" fmla="*/ 19 h 29"/>
                  <a:gd name="T14" fmla="*/ 21 w 23"/>
                  <a:gd name="T15" fmla="*/ 20 h 29"/>
                  <a:gd name="T16" fmla="*/ 20 w 23"/>
                  <a:gd name="T17" fmla="*/ 19 h 29"/>
                  <a:gd name="T18" fmla="*/ 17 w 23"/>
                  <a:gd name="T19" fmla="*/ 13 h 29"/>
                  <a:gd name="T20" fmla="*/ 16 w 23"/>
                  <a:gd name="T21" fmla="*/ 12 h 29"/>
                  <a:gd name="T22" fmla="*/ 15 w 23"/>
                  <a:gd name="T23" fmla="*/ 8 h 29"/>
                  <a:gd name="T24" fmla="*/ 13 w 23"/>
                  <a:gd name="T25" fmla="*/ 5 h 29"/>
                  <a:gd name="T26" fmla="*/ 13 w 23"/>
                  <a:gd name="T27" fmla="*/ 4 h 29"/>
                  <a:gd name="T28" fmla="*/ 13 w 23"/>
                  <a:gd name="T29" fmla="*/ 2 h 29"/>
                  <a:gd name="T30" fmla="*/ 13 w 23"/>
                  <a:gd name="T31" fmla="*/ 2 h 29"/>
                  <a:gd name="T32" fmla="*/ 13 w 23"/>
                  <a:gd name="T33" fmla="*/ 2 h 29"/>
                  <a:gd name="T34" fmla="*/ 12 w 23"/>
                  <a:gd name="T35" fmla="*/ 0 h 29"/>
                  <a:gd name="T36" fmla="*/ 11 w 23"/>
                  <a:gd name="T37" fmla="*/ 2 h 29"/>
                  <a:gd name="T38" fmla="*/ 10 w 23"/>
                  <a:gd name="T39" fmla="*/ 5 h 29"/>
                  <a:gd name="T40" fmla="*/ 10 w 23"/>
                  <a:gd name="T41" fmla="*/ 13 h 29"/>
                  <a:gd name="T42" fmla="*/ 8 w 23"/>
                  <a:gd name="T43" fmla="*/ 12 h 29"/>
                  <a:gd name="T44" fmla="*/ 6 w 23"/>
                  <a:gd name="T45" fmla="*/ 11 h 29"/>
                  <a:gd name="T46" fmla="*/ 5 w 23"/>
                  <a:gd name="T47" fmla="*/ 7 h 29"/>
                  <a:gd name="T48" fmla="*/ 5 w 23"/>
                  <a:gd name="T49" fmla="*/ 7 h 29"/>
                  <a:gd name="T50" fmla="*/ 4 w 23"/>
                  <a:gd name="T51" fmla="*/ 5 h 29"/>
                  <a:gd name="T52" fmla="*/ 3 w 23"/>
                  <a:gd name="T53" fmla="*/ 4 h 29"/>
                  <a:gd name="T54" fmla="*/ 3 w 23"/>
                  <a:gd name="T55" fmla="*/ 2 h 29"/>
                  <a:gd name="T56" fmla="*/ 0 w 23"/>
                  <a:gd name="T57" fmla="*/ 2 h 29"/>
                  <a:gd name="T58" fmla="*/ 3 w 23"/>
                  <a:gd name="T59" fmla="*/ 6 h 29"/>
                  <a:gd name="T60" fmla="*/ 3 w 23"/>
                  <a:gd name="T61" fmla="*/ 9 h 29"/>
                  <a:gd name="T62" fmla="*/ 6 w 23"/>
                  <a:gd name="T63" fmla="*/ 13 h 29"/>
                  <a:gd name="T64" fmla="*/ 7 w 23"/>
                  <a:gd name="T65" fmla="*/ 15 h 29"/>
                  <a:gd name="T66" fmla="*/ 6 w 23"/>
                  <a:gd name="T67" fmla="*/ 17 h 29"/>
                  <a:gd name="T68" fmla="*/ 7 w 23"/>
                  <a:gd name="T69" fmla="*/ 20 h 29"/>
                  <a:gd name="T70" fmla="*/ 8 w 23"/>
                  <a:gd name="T71" fmla="*/ 23 h 29"/>
                  <a:gd name="T72" fmla="*/ 10 w 23"/>
                  <a:gd name="T73" fmla="*/ 25 h 29"/>
                  <a:gd name="T74" fmla="*/ 10 w 23"/>
                  <a:gd name="T75" fmla="*/ 25 h 29"/>
                  <a:gd name="T76" fmla="*/ 11 w 23"/>
                  <a:gd name="T77" fmla="*/ 27 h 29"/>
                  <a:gd name="T78" fmla="*/ 12 w 23"/>
                  <a:gd name="T79" fmla="*/ 27 h 29"/>
                  <a:gd name="T80" fmla="*/ 11 w 23"/>
                  <a:gd name="T81" fmla="*/ 24 h 29"/>
                  <a:gd name="T82" fmla="*/ 10 w 23"/>
                  <a:gd name="T83" fmla="*/ 22 h 29"/>
                  <a:gd name="T84" fmla="*/ 7 w 23"/>
                  <a:gd name="T85" fmla="*/ 19 h 29"/>
                  <a:gd name="T86" fmla="*/ 8 w 23"/>
                  <a:gd name="T87" fmla="*/ 16 h 29"/>
                  <a:gd name="T88" fmla="*/ 10 w 23"/>
                  <a:gd name="T89" fmla="*/ 15 h 29"/>
                  <a:gd name="T90" fmla="*/ 15 w 23"/>
                  <a:gd name="T91" fmla="*/ 18 h 29"/>
                  <a:gd name="T92" fmla="*/ 15 w 23"/>
                  <a:gd name="T93" fmla="*/ 22 h 29"/>
                  <a:gd name="T94" fmla="*/ 19 w 23"/>
                  <a:gd name="T95" fmla="*/ 24 h 29"/>
                  <a:gd name="T96" fmla="*/ 19 w 23"/>
                  <a:gd name="T97" fmla="*/ 28 h 29"/>
                  <a:gd name="T98" fmla="*/ 7 w 23"/>
                  <a:gd name="T99" fmla="*/ 15 h 29"/>
                  <a:gd name="T100" fmla="*/ 17 w 23"/>
                  <a:gd name="T101" fmla="*/ 21 h 29"/>
                  <a:gd name="T102" fmla="*/ 16 w 23"/>
                  <a:gd name="T103" fmla="*/ 17 h 29"/>
                  <a:gd name="T104" fmla="*/ 16 w 23"/>
                  <a:gd name="T105" fmla="*/ 17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3" h="29">
                    <a:moveTo>
                      <a:pt x="21" y="29"/>
                    </a:moveTo>
                    <a:cubicBezTo>
                      <a:pt x="21" y="28"/>
                      <a:pt x="22" y="28"/>
                      <a:pt x="22" y="27"/>
                    </a:cubicBezTo>
                    <a:cubicBezTo>
                      <a:pt x="22" y="27"/>
                      <a:pt x="22" y="27"/>
                      <a:pt x="22" y="27"/>
                    </a:cubicBezTo>
                    <a:cubicBezTo>
                      <a:pt x="23" y="27"/>
                      <a:pt x="23" y="26"/>
                      <a:pt x="23" y="26"/>
                    </a:cubicBezTo>
                    <a:cubicBezTo>
                      <a:pt x="23" y="25"/>
                      <a:pt x="22" y="25"/>
                      <a:pt x="22" y="25"/>
                    </a:cubicBezTo>
                    <a:cubicBezTo>
                      <a:pt x="21" y="25"/>
                      <a:pt x="21" y="25"/>
                      <a:pt x="21" y="24"/>
                    </a:cubicBezTo>
                    <a:cubicBezTo>
                      <a:pt x="21" y="24"/>
                      <a:pt x="20" y="24"/>
                      <a:pt x="20" y="24"/>
                    </a:cubicBezTo>
                    <a:cubicBezTo>
                      <a:pt x="20" y="24"/>
                      <a:pt x="20" y="24"/>
                      <a:pt x="20" y="24"/>
                    </a:cubicBezTo>
                    <a:cubicBezTo>
                      <a:pt x="20" y="24"/>
                      <a:pt x="20" y="24"/>
                      <a:pt x="20" y="24"/>
                    </a:cubicBezTo>
                    <a:cubicBezTo>
                      <a:pt x="20" y="24"/>
                      <a:pt x="20" y="24"/>
                      <a:pt x="20" y="24"/>
                    </a:cubicBezTo>
                    <a:cubicBezTo>
                      <a:pt x="19" y="24"/>
                      <a:pt x="19" y="24"/>
                      <a:pt x="19" y="24"/>
                    </a:cubicBezTo>
                    <a:cubicBezTo>
                      <a:pt x="19" y="24"/>
                      <a:pt x="19" y="24"/>
                      <a:pt x="19" y="23"/>
                    </a:cubicBezTo>
                    <a:cubicBezTo>
                      <a:pt x="19" y="23"/>
                      <a:pt x="18" y="23"/>
                      <a:pt x="18" y="23"/>
                    </a:cubicBezTo>
                    <a:cubicBezTo>
                      <a:pt x="18" y="22"/>
                      <a:pt x="18" y="21"/>
                      <a:pt x="18" y="21"/>
                    </a:cubicBezTo>
                    <a:cubicBezTo>
                      <a:pt x="17" y="20"/>
                      <a:pt x="17" y="20"/>
                      <a:pt x="17" y="19"/>
                    </a:cubicBezTo>
                    <a:cubicBezTo>
                      <a:pt x="17" y="19"/>
                      <a:pt x="17" y="19"/>
                      <a:pt x="17" y="19"/>
                    </a:cubicBezTo>
                    <a:cubicBezTo>
                      <a:pt x="17" y="18"/>
                      <a:pt x="17" y="18"/>
                      <a:pt x="18" y="18"/>
                    </a:cubicBezTo>
                    <a:cubicBezTo>
                      <a:pt x="18" y="18"/>
                      <a:pt x="19" y="18"/>
                      <a:pt x="19" y="19"/>
                    </a:cubicBezTo>
                    <a:cubicBezTo>
                      <a:pt x="19" y="19"/>
                      <a:pt x="19" y="19"/>
                      <a:pt x="19" y="19"/>
                    </a:cubicBezTo>
                    <a:cubicBezTo>
                      <a:pt x="19" y="19"/>
                      <a:pt x="19" y="19"/>
                      <a:pt x="19" y="19"/>
                    </a:cubicBezTo>
                    <a:cubicBezTo>
                      <a:pt x="19" y="19"/>
                      <a:pt x="19" y="19"/>
                      <a:pt x="19" y="19"/>
                    </a:cubicBezTo>
                    <a:cubicBezTo>
                      <a:pt x="19" y="20"/>
                      <a:pt x="19" y="20"/>
                      <a:pt x="20" y="21"/>
                    </a:cubicBezTo>
                    <a:cubicBezTo>
                      <a:pt x="20" y="21"/>
                      <a:pt x="20" y="21"/>
                      <a:pt x="20" y="21"/>
                    </a:cubicBezTo>
                    <a:cubicBezTo>
                      <a:pt x="20" y="21"/>
                      <a:pt x="21" y="21"/>
                      <a:pt x="21" y="20"/>
                    </a:cubicBezTo>
                    <a:cubicBezTo>
                      <a:pt x="21" y="20"/>
                      <a:pt x="20" y="20"/>
                      <a:pt x="20" y="20"/>
                    </a:cubicBezTo>
                    <a:cubicBezTo>
                      <a:pt x="20" y="20"/>
                      <a:pt x="20" y="19"/>
                      <a:pt x="20" y="19"/>
                    </a:cubicBezTo>
                    <a:cubicBezTo>
                      <a:pt x="20" y="19"/>
                      <a:pt x="20" y="19"/>
                      <a:pt x="20" y="19"/>
                    </a:cubicBezTo>
                    <a:cubicBezTo>
                      <a:pt x="20" y="18"/>
                      <a:pt x="20" y="17"/>
                      <a:pt x="19" y="17"/>
                    </a:cubicBezTo>
                    <a:cubicBezTo>
                      <a:pt x="18" y="17"/>
                      <a:pt x="18" y="16"/>
                      <a:pt x="18" y="16"/>
                    </a:cubicBezTo>
                    <a:cubicBezTo>
                      <a:pt x="18" y="15"/>
                      <a:pt x="18" y="14"/>
                      <a:pt x="17" y="13"/>
                    </a:cubicBezTo>
                    <a:cubicBezTo>
                      <a:pt x="17" y="13"/>
                      <a:pt x="17" y="12"/>
                      <a:pt x="17" y="12"/>
                    </a:cubicBezTo>
                    <a:cubicBezTo>
                      <a:pt x="17" y="12"/>
                      <a:pt x="17" y="12"/>
                      <a:pt x="16" y="12"/>
                    </a:cubicBezTo>
                    <a:cubicBezTo>
                      <a:pt x="16" y="12"/>
                      <a:pt x="16" y="12"/>
                      <a:pt x="16" y="12"/>
                    </a:cubicBezTo>
                    <a:cubicBezTo>
                      <a:pt x="16" y="12"/>
                      <a:pt x="16" y="11"/>
                      <a:pt x="16" y="10"/>
                    </a:cubicBezTo>
                    <a:cubicBezTo>
                      <a:pt x="15" y="10"/>
                      <a:pt x="15" y="10"/>
                      <a:pt x="15" y="9"/>
                    </a:cubicBezTo>
                    <a:cubicBezTo>
                      <a:pt x="15" y="9"/>
                      <a:pt x="15" y="9"/>
                      <a:pt x="15" y="8"/>
                    </a:cubicBezTo>
                    <a:cubicBezTo>
                      <a:pt x="14" y="8"/>
                      <a:pt x="14" y="7"/>
                      <a:pt x="14" y="7"/>
                    </a:cubicBezTo>
                    <a:cubicBezTo>
                      <a:pt x="14" y="6"/>
                      <a:pt x="14" y="5"/>
                      <a:pt x="13" y="5"/>
                    </a:cubicBezTo>
                    <a:cubicBezTo>
                      <a:pt x="13" y="5"/>
                      <a:pt x="13" y="5"/>
                      <a:pt x="13" y="5"/>
                    </a:cubicBezTo>
                    <a:cubicBezTo>
                      <a:pt x="13" y="5"/>
                      <a:pt x="13" y="5"/>
                      <a:pt x="13" y="5"/>
                    </a:cubicBezTo>
                    <a:cubicBezTo>
                      <a:pt x="13" y="4"/>
                      <a:pt x="13" y="4"/>
                      <a:pt x="13" y="4"/>
                    </a:cubicBezTo>
                    <a:cubicBezTo>
                      <a:pt x="13" y="4"/>
                      <a:pt x="13" y="4"/>
                      <a:pt x="13" y="4"/>
                    </a:cubicBezTo>
                    <a:cubicBezTo>
                      <a:pt x="13" y="4"/>
                      <a:pt x="14" y="3"/>
                      <a:pt x="14" y="3"/>
                    </a:cubicBezTo>
                    <a:cubicBezTo>
                      <a:pt x="14" y="3"/>
                      <a:pt x="14" y="3"/>
                      <a:pt x="14" y="3"/>
                    </a:cubicBezTo>
                    <a:cubicBezTo>
                      <a:pt x="14" y="2"/>
                      <a:pt x="13" y="2"/>
                      <a:pt x="13" y="2"/>
                    </a:cubicBezTo>
                    <a:cubicBezTo>
                      <a:pt x="13" y="2"/>
                      <a:pt x="13" y="2"/>
                      <a:pt x="13" y="2"/>
                    </a:cubicBezTo>
                    <a:cubicBezTo>
                      <a:pt x="13" y="2"/>
                      <a:pt x="13" y="2"/>
                      <a:pt x="13" y="2"/>
                    </a:cubicBezTo>
                    <a:cubicBezTo>
                      <a:pt x="13" y="2"/>
                      <a:pt x="13" y="2"/>
                      <a:pt x="13" y="2"/>
                    </a:cubicBezTo>
                    <a:cubicBezTo>
                      <a:pt x="13" y="2"/>
                      <a:pt x="13" y="2"/>
                      <a:pt x="13" y="2"/>
                    </a:cubicBezTo>
                    <a:cubicBezTo>
                      <a:pt x="13" y="2"/>
                      <a:pt x="13" y="2"/>
                      <a:pt x="13" y="2"/>
                    </a:cubicBezTo>
                    <a:cubicBezTo>
                      <a:pt x="13" y="2"/>
                      <a:pt x="13" y="2"/>
                      <a:pt x="13" y="2"/>
                    </a:cubicBezTo>
                    <a:cubicBezTo>
                      <a:pt x="13" y="2"/>
                      <a:pt x="13" y="2"/>
                      <a:pt x="13" y="2"/>
                    </a:cubicBezTo>
                    <a:cubicBezTo>
                      <a:pt x="13" y="1"/>
                      <a:pt x="13" y="1"/>
                      <a:pt x="12" y="1"/>
                    </a:cubicBezTo>
                    <a:cubicBezTo>
                      <a:pt x="12" y="1"/>
                      <a:pt x="12" y="1"/>
                      <a:pt x="12" y="0"/>
                    </a:cubicBezTo>
                    <a:cubicBezTo>
                      <a:pt x="12" y="0"/>
                      <a:pt x="12" y="0"/>
                      <a:pt x="12" y="0"/>
                    </a:cubicBezTo>
                    <a:cubicBezTo>
                      <a:pt x="11" y="0"/>
                      <a:pt x="11" y="1"/>
                      <a:pt x="10" y="2"/>
                    </a:cubicBezTo>
                    <a:cubicBezTo>
                      <a:pt x="10" y="2"/>
                      <a:pt x="11" y="2"/>
                      <a:pt x="11" y="2"/>
                    </a:cubicBezTo>
                    <a:cubicBezTo>
                      <a:pt x="11" y="2"/>
                      <a:pt x="11" y="2"/>
                      <a:pt x="11" y="2"/>
                    </a:cubicBezTo>
                    <a:cubicBezTo>
                      <a:pt x="11" y="3"/>
                      <a:pt x="11" y="3"/>
                      <a:pt x="11" y="3"/>
                    </a:cubicBezTo>
                    <a:cubicBezTo>
                      <a:pt x="11" y="4"/>
                      <a:pt x="10" y="4"/>
                      <a:pt x="10" y="5"/>
                    </a:cubicBezTo>
                    <a:cubicBezTo>
                      <a:pt x="10" y="6"/>
                      <a:pt x="10" y="6"/>
                      <a:pt x="10" y="6"/>
                    </a:cubicBezTo>
                    <a:cubicBezTo>
                      <a:pt x="10" y="8"/>
                      <a:pt x="9" y="9"/>
                      <a:pt x="10" y="10"/>
                    </a:cubicBezTo>
                    <a:cubicBezTo>
                      <a:pt x="10" y="11"/>
                      <a:pt x="10" y="12"/>
                      <a:pt x="10" y="13"/>
                    </a:cubicBezTo>
                    <a:cubicBezTo>
                      <a:pt x="10" y="13"/>
                      <a:pt x="9" y="13"/>
                      <a:pt x="9" y="13"/>
                    </a:cubicBezTo>
                    <a:cubicBezTo>
                      <a:pt x="9" y="13"/>
                      <a:pt x="9" y="13"/>
                      <a:pt x="9" y="13"/>
                    </a:cubicBezTo>
                    <a:cubicBezTo>
                      <a:pt x="9" y="13"/>
                      <a:pt x="8" y="12"/>
                      <a:pt x="8" y="12"/>
                    </a:cubicBezTo>
                    <a:cubicBezTo>
                      <a:pt x="8" y="12"/>
                      <a:pt x="8" y="12"/>
                      <a:pt x="7" y="12"/>
                    </a:cubicBezTo>
                    <a:cubicBezTo>
                      <a:pt x="7" y="12"/>
                      <a:pt x="7" y="12"/>
                      <a:pt x="7" y="11"/>
                    </a:cubicBezTo>
                    <a:cubicBezTo>
                      <a:pt x="7" y="11"/>
                      <a:pt x="6" y="11"/>
                      <a:pt x="6" y="11"/>
                    </a:cubicBezTo>
                    <a:cubicBezTo>
                      <a:pt x="6" y="11"/>
                      <a:pt x="6" y="11"/>
                      <a:pt x="6" y="11"/>
                    </a:cubicBezTo>
                    <a:cubicBezTo>
                      <a:pt x="6" y="11"/>
                      <a:pt x="6" y="11"/>
                      <a:pt x="6" y="11"/>
                    </a:cubicBezTo>
                    <a:cubicBezTo>
                      <a:pt x="7" y="10"/>
                      <a:pt x="7" y="8"/>
                      <a:pt x="5" y="7"/>
                    </a:cubicBezTo>
                    <a:cubicBezTo>
                      <a:pt x="5" y="7"/>
                      <a:pt x="5" y="7"/>
                      <a:pt x="5" y="7"/>
                    </a:cubicBezTo>
                    <a:cubicBezTo>
                      <a:pt x="5" y="7"/>
                      <a:pt x="5" y="7"/>
                      <a:pt x="5" y="7"/>
                    </a:cubicBezTo>
                    <a:cubicBezTo>
                      <a:pt x="5" y="7"/>
                      <a:pt x="5" y="7"/>
                      <a:pt x="5" y="7"/>
                    </a:cubicBezTo>
                    <a:cubicBezTo>
                      <a:pt x="4" y="6"/>
                      <a:pt x="4" y="6"/>
                      <a:pt x="4" y="6"/>
                    </a:cubicBezTo>
                    <a:cubicBezTo>
                      <a:pt x="4" y="6"/>
                      <a:pt x="4" y="6"/>
                      <a:pt x="4" y="6"/>
                    </a:cubicBezTo>
                    <a:cubicBezTo>
                      <a:pt x="4" y="5"/>
                      <a:pt x="4" y="5"/>
                      <a:pt x="4" y="5"/>
                    </a:cubicBezTo>
                    <a:cubicBezTo>
                      <a:pt x="4" y="5"/>
                      <a:pt x="4" y="5"/>
                      <a:pt x="4" y="5"/>
                    </a:cubicBezTo>
                    <a:cubicBezTo>
                      <a:pt x="4" y="5"/>
                      <a:pt x="4" y="5"/>
                      <a:pt x="4" y="5"/>
                    </a:cubicBezTo>
                    <a:cubicBezTo>
                      <a:pt x="4" y="4"/>
                      <a:pt x="4" y="4"/>
                      <a:pt x="3" y="4"/>
                    </a:cubicBezTo>
                    <a:cubicBezTo>
                      <a:pt x="3" y="4"/>
                      <a:pt x="3" y="3"/>
                      <a:pt x="3" y="3"/>
                    </a:cubicBezTo>
                    <a:cubicBezTo>
                      <a:pt x="3" y="3"/>
                      <a:pt x="3" y="3"/>
                      <a:pt x="3" y="2"/>
                    </a:cubicBezTo>
                    <a:cubicBezTo>
                      <a:pt x="3" y="2"/>
                      <a:pt x="3" y="2"/>
                      <a:pt x="3" y="2"/>
                    </a:cubicBezTo>
                    <a:cubicBezTo>
                      <a:pt x="3" y="1"/>
                      <a:pt x="3" y="1"/>
                      <a:pt x="1" y="1"/>
                    </a:cubicBezTo>
                    <a:cubicBezTo>
                      <a:pt x="1" y="1"/>
                      <a:pt x="1" y="1"/>
                      <a:pt x="1" y="1"/>
                    </a:cubicBezTo>
                    <a:cubicBezTo>
                      <a:pt x="1" y="1"/>
                      <a:pt x="1" y="1"/>
                      <a:pt x="0" y="2"/>
                    </a:cubicBezTo>
                    <a:cubicBezTo>
                      <a:pt x="0" y="2"/>
                      <a:pt x="0" y="2"/>
                      <a:pt x="0" y="3"/>
                    </a:cubicBezTo>
                    <a:cubicBezTo>
                      <a:pt x="1" y="3"/>
                      <a:pt x="1" y="5"/>
                      <a:pt x="3" y="5"/>
                    </a:cubicBezTo>
                    <a:cubicBezTo>
                      <a:pt x="3" y="5"/>
                      <a:pt x="3" y="5"/>
                      <a:pt x="3" y="6"/>
                    </a:cubicBezTo>
                    <a:cubicBezTo>
                      <a:pt x="3" y="6"/>
                      <a:pt x="3" y="7"/>
                      <a:pt x="3" y="8"/>
                    </a:cubicBezTo>
                    <a:cubicBezTo>
                      <a:pt x="3" y="8"/>
                      <a:pt x="3" y="8"/>
                      <a:pt x="3" y="9"/>
                    </a:cubicBezTo>
                    <a:cubicBezTo>
                      <a:pt x="3" y="9"/>
                      <a:pt x="4" y="9"/>
                      <a:pt x="3" y="9"/>
                    </a:cubicBezTo>
                    <a:cubicBezTo>
                      <a:pt x="3" y="10"/>
                      <a:pt x="3" y="11"/>
                      <a:pt x="3" y="12"/>
                    </a:cubicBezTo>
                    <a:cubicBezTo>
                      <a:pt x="3" y="12"/>
                      <a:pt x="4" y="13"/>
                      <a:pt x="5" y="13"/>
                    </a:cubicBezTo>
                    <a:cubicBezTo>
                      <a:pt x="5" y="13"/>
                      <a:pt x="5" y="13"/>
                      <a:pt x="6" y="13"/>
                    </a:cubicBezTo>
                    <a:cubicBezTo>
                      <a:pt x="6" y="13"/>
                      <a:pt x="6" y="14"/>
                      <a:pt x="7" y="14"/>
                    </a:cubicBezTo>
                    <a:cubicBezTo>
                      <a:pt x="7" y="14"/>
                      <a:pt x="7" y="14"/>
                      <a:pt x="8" y="14"/>
                    </a:cubicBezTo>
                    <a:cubicBezTo>
                      <a:pt x="7" y="14"/>
                      <a:pt x="7" y="15"/>
                      <a:pt x="7" y="15"/>
                    </a:cubicBezTo>
                    <a:cubicBezTo>
                      <a:pt x="7" y="15"/>
                      <a:pt x="7" y="16"/>
                      <a:pt x="7" y="16"/>
                    </a:cubicBezTo>
                    <a:cubicBezTo>
                      <a:pt x="6" y="16"/>
                      <a:pt x="6" y="17"/>
                      <a:pt x="6" y="17"/>
                    </a:cubicBezTo>
                    <a:cubicBezTo>
                      <a:pt x="6" y="17"/>
                      <a:pt x="6" y="17"/>
                      <a:pt x="6" y="17"/>
                    </a:cubicBezTo>
                    <a:cubicBezTo>
                      <a:pt x="6" y="17"/>
                      <a:pt x="5" y="18"/>
                      <a:pt x="5" y="19"/>
                    </a:cubicBezTo>
                    <a:cubicBezTo>
                      <a:pt x="6" y="19"/>
                      <a:pt x="6" y="19"/>
                      <a:pt x="7" y="19"/>
                    </a:cubicBezTo>
                    <a:cubicBezTo>
                      <a:pt x="7" y="19"/>
                      <a:pt x="7" y="20"/>
                      <a:pt x="7" y="20"/>
                    </a:cubicBezTo>
                    <a:cubicBezTo>
                      <a:pt x="7" y="20"/>
                      <a:pt x="7" y="21"/>
                      <a:pt x="7" y="21"/>
                    </a:cubicBezTo>
                    <a:cubicBezTo>
                      <a:pt x="7" y="21"/>
                      <a:pt x="7" y="21"/>
                      <a:pt x="7" y="21"/>
                    </a:cubicBezTo>
                    <a:cubicBezTo>
                      <a:pt x="8" y="21"/>
                      <a:pt x="8" y="22"/>
                      <a:pt x="8" y="23"/>
                    </a:cubicBezTo>
                    <a:cubicBezTo>
                      <a:pt x="8" y="23"/>
                      <a:pt x="9" y="23"/>
                      <a:pt x="9" y="24"/>
                    </a:cubicBezTo>
                    <a:cubicBezTo>
                      <a:pt x="9" y="24"/>
                      <a:pt x="9" y="25"/>
                      <a:pt x="10" y="25"/>
                    </a:cubicBezTo>
                    <a:cubicBezTo>
                      <a:pt x="10" y="25"/>
                      <a:pt x="10" y="25"/>
                      <a:pt x="10" y="25"/>
                    </a:cubicBezTo>
                    <a:cubicBezTo>
                      <a:pt x="10" y="25"/>
                      <a:pt x="10" y="25"/>
                      <a:pt x="10" y="26"/>
                    </a:cubicBezTo>
                    <a:cubicBezTo>
                      <a:pt x="10" y="26"/>
                      <a:pt x="10" y="26"/>
                      <a:pt x="10" y="26"/>
                    </a:cubicBezTo>
                    <a:cubicBezTo>
                      <a:pt x="10" y="25"/>
                      <a:pt x="10" y="25"/>
                      <a:pt x="10" y="25"/>
                    </a:cubicBezTo>
                    <a:cubicBezTo>
                      <a:pt x="10" y="25"/>
                      <a:pt x="10" y="25"/>
                      <a:pt x="10" y="26"/>
                    </a:cubicBezTo>
                    <a:cubicBezTo>
                      <a:pt x="10" y="26"/>
                      <a:pt x="11" y="26"/>
                      <a:pt x="11" y="26"/>
                    </a:cubicBezTo>
                    <a:cubicBezTo>
                      <a:pt x="11" y="27"/>
                      <a:pt x="11" y="27"/>
                      <a:pt x="11" y="27"/>
                    </a:cubicBezTo>
                    <a:cubicBezTo>
                      <a:pt x="11" y="28"/>
                      <a:pt x="11" y="28"/>
                      <a:pt x="12" y="28"/>
                    </a:cubicBezTo>
                    <a:cubicBezTo>
                      <a:pt x="12" y="28"/>
                      <a:pt x="12" y="28"/>
                      <a:pt x="12" y="28"/>
                    </a:cubicBezTo>
                    <a:cubicBezTo>
                      <a:pt x="12" y="27"/>
                      <a:pt x="12" y="27"/>
                      <a:pt x="12" y="27"/>
                    </a:cubicBezTo>
                    <a:cubicBezTo>
                      <a:pt x="12" y="26"/>
                      <a:pt x="12" y="26"/>
                      <a:pt x="11" y="26"/>
                    </a:cubicBezTo>
                    <a:cubicBezTo>
                      <a:pt x="11" y="26"/>
                      <a:pt x="11" y="26"/>
                      <a:pt x="11" y="26"/>
                    </a:cubicBezTo>
                    <a:cubicBezTo>
                      <a:pt x="12" y="25"/>
                      <a:pt x="12" y="25"/>
                      <a:pt x="11" y="24"/>
                    </a:cubicBezTo>
                    <a:cubicBezTo>
                      <a:pt x="11" y="24"/>
                      <a:pt x="11" y="24"/>
                      <a:pt x="11" y="24"/>
                    </a:cubicBezTo>
                    <a:cubicBezTo>
                      <a:pt x="11" y="23"/>
                      <a:pt x="11" y="23"/>
                      <a:pt x="10" y="23"/>
                    </a:cubicBezTo>
                    <a:cubicBezTo>
                      <a:pt x="10" y="22"/>
                      <a:pt x="10" y="22"/>
                      <a:pt x="10" y="22"/>
                    </a:cubicBezTo>
                    <a:cubicBezTo>
                      <a:pt x="9" y="21"/>
                      <a:pt x="9" y="21"/>
                      <a:pt x="9" y="20"/>
                    </a:cubicBezTo>
                    <a:cubicBezTo>
                      <a:pt x="9" y="19"/>
                      <a:pt x="8" y="19"/>
                      <a:pt x="8" y="19"/>
                    </a:cubicBezTo>
                    <a:cubicBezTo>
                      <a:pt x="8" y="19"/>
                      <a:pt x="8" y="19"/>
                      <a:pt x="7" y="19"/>
                    </a:cubicBezTo>
                    <a:cubicBezTo>
                      <a:pt x="8" y="18"/>
                      <a:pt x="8" y="18"/>
                      <a:pt x="8" y="17"/>
                    </a:cubicBezTo>
                    <a:cubicBezTo>
                      <a:pt x="8" y="17"/>
                      <a:pt x="8" y="17"/>
                      <a:pt x="8" y="17"/>
                    </a:cubicBezTo>
                    <a:cubicBezTo>
                      <a:pt x="8" y="16"/>
                      <a:pt x="8" y="16"/>
                      <a:pt x="8" y="16"/>
                    </a:cubicBezTo>
                    <a:cubicBezTo>
                      <a:pt x="9" y="16"/>
                      <a:pt x="9" y="16"/>
                      <a:pt x="9" y="16"/>
                    </a:cubicBezTo>
                    <a:cubicBezTo>
                      <a:pt x="10" y="16"/>
                      <a:pt x="10" y="16"/>
                      <a:pt x="10" y="15"/>
                    </a:cubicBezTo>
                    <a:cubicBezTo>
                      <a:pt x="10" y="15"/>
                      <a:pt x="10" y="15"/>
                      <a:pt x="10" y="15"/>
                    </a:cubicBezTo>
                    <a:cubicBezTo>
                      <a:pt x="10" y="16"/>
                      <a:pt x="12" y="17"/>
                      <a:pt x="12" y="18"/>
                    </a:cubicBezTo>
                    <a:cubicBezTo>
                      <a:pt x="12" y="18"/>
                      <a:pt x="13" y="19"/>
                      <a:pt x="13" y="18"/>
                    </a:cubicBezTo>
                    <a:cubicBezTo>
                      <a:pt x="14" y="18"/>
                      <a:pt x="14" y="18"/>
                      <a:pt x="15" y="18"/>
                    </a:cubicBezTo>
                    <a:cubicBezTo>
                      <a:pt x="15" y="18"/>
                      <a:pt x="15" y="18"/>
                      <a:pt x="15" y="19"/>
                    </a:cubicBezTo>
                    <a:cubicBezTo>
                      <a:pt x="15" y="19"/>
                      <a:pt x="15" y="19"/>
                      <a:pt x="15" y="20"/>
                    </a:cubicBezTo>
                    <a:cubicBezTo>
                      <a:pt x="14" y="21"/>
                      <a:pt x="14" y="22"/>
                      <a:pt x="15" y="22"/>
                    </a:cubicBezTo>
                    <a:cubicBezTo>
                      <a:pt x="15" y="23"/>
                      <a:pt x="16" y="23"/>
                      <a:pt x="16" y="23"/>
                    </a:cubicBezTo>
                    <a:cubicBezTo>
                      <a:pt x="17" y="23"/>
                      <a:pt x="17" y="23"/>
                      <a:pt x="17" y="23"/>
                    </a:cubicBezTo>
                    <a:cubicBezTo>
                      <a:pt x="18" y="24"/>
                      <a:pt x="18" y="24"/>
                      <a:pt x="19" y="24"/>
                    </a:cubicBezTo>
                    <a:cubicBezTo>
                      <a:pt x="19" y="25"/>
                      <a:pt x="18" y="25"/>
                      <a:pt x="18" y="25"/>
                    </a:cubicBezTo>
                    <a:cubicBezTo>
                      <a:pt x="18" y="26"/>
                      <a:pt x="18" y="27"/>
                      <a:pt x="19" y="27"/>
                    </a:cubicBezTo>
                    <a:cubicBezTo>
                      <a:pt x="19" y="27"/>
                      <a:pt x="19" y="28"/>
                      <a:pt x="19" y="28"/>
                    </a:cubicBezTo>
                    <a:cubicBezTo>
                      <a:pt x="19" y="29"/>
                      <a:pt x="20" y="29"/>
                      <a:pt x="21" y="29"/>
                    </a:cubicBezTo>
                    <a:close/>
                    <a:moveTo>
                      <a:pt x="7" y="15"/>
                    </a:moveTo>
                    <a:cubicBezTo>
                      <a:pt x="7" y="15"/>
                      <a:pt x="7" y="15"/>
                      <a:pt x="7" y="15"/>
                    </a:cubicBezTo>
                    <a:cubicBezTo>
                      <a:pt x="7" y="15"/>
                      <a:pt x="7" y="15"/>
                      <a:pt x="7" y="15"/>
                    </a:cubicBezTo>
                    <a:cubicBezTo>
                      <a:pt x="7" y="15"/>
                      <a:pt x="7" y="15"/>
                      <a:pt x="7" y="15"/>
                    </a:cubicBezTo>
                    <a:close/>
                    <a:moveTo>
                      <a:pt x="17" y="21"/>
                    </a:moveTo>
                    <a:cubicBezTo>
                      <a:pt x="17" y="21"/>
                      <a:pt x="17" y="21"/>
                      <a:pt x="17" y="21"/>
                    </a:cubicBezTo>
                    <a:cubicBezTo>
                      <a:pt x="17" y="21"/>
                      <a:pt x="17" y="21"/>
                      <a:pt x="17" y="21"/>
                    </a:cubicBezTo>
                    <a:close/>
                    <a:moveTo>
                      <a:pt x="16" y="17"/>
                    </a:moveTo>
                    <a:cubicBezTo>
                      <a:pt x="16" y="17"/>
                      <a:pt x="16" y="17"/>
                      <a:pt x="16" y="17"/>
                    </a:cubicBezTo>
                    <a:cubicBezTo>
                      <a:pt x="16" y="17"/>
                      <a:pt x="16" y="17"/>
                      <a:pt x="16" y="17"/>
                    </a:cubicBezTo>
                    <a:cubicBezTo>
                      <a:pt x="16" y="17"/>
                      <a:pt x="16" y="17"/>
                      <a:pt x="16" y="17"/>
                    </a:cubicBezTo>
                    <a:cubicBezTo>
                      <a:pt x="16" y="17"/>
                      <a:pt x="16" y="17"/>
                      <a:pt x="16" y="17"/>
                    </a:cubicBezTo>
                    <a:cubicBezTo>
                      <a:pt x="16" y="17"/>
                      <a:pt x="16" y="17"/>
                      <a:pt x="16"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144" name="Freeform 11"/>
              <p:cNvSpPr/>
              <p:nvPr/>
            </p:nvSpPr>
            <p:spPr bwMode="auto">
              <a:xfrm>
                <a:off x="2531" y="2440"/>
                <a:ext cx="12" cy="33"/>
              </a:xfrm>
              <a:custGeom>
                <a:avLst/>
                <a:gdLst>
                  <a:gd name="T0" fmla="*/ 0 w 3"/>
                  <a:gd name="T1" fmla="*/ 5 h 8"/>
                  <a:gd name="T2" fmla="*/ 0 w 3"/>
                  <a:gd name="T3" fmla="*/ 7 h 8"/>
                  <a:gd name="T4" fmla="*/ 1 w 3"/>
                  <a:gd name="T5" fmla="*/ 8 h 8"/>
                  <a:gd name="T6" fmla="*/ 1 w 3"/>
                  <a:gd name="T7" fmla="*/ 8 h 8"/>
                  <a:gd name="T8" fmla="*/ 2 w 3"/>
                  <a:gd name="T9" fmla="*/ 8 h 8"/>
                  <a:gd name="T10" fmla="*/ 2 w 3"/>
                  <a:gd name="T11" fmla="*/ 7 h 8"/>
                  <a:gd name="T12" fmla="*/ 2 w 3"/>
                  <a:gd name="T13" fmla="*/ 7 h 8"/>
                  <a:gd name="T14" fmla="*/ 2 w 3"/>
                  <a:gd name="T15" fmla="*/ 2 h 8"/>
                  <a:gd name="T16" fmla="*/ 2 w 3"/>
                  <a:gd name="T17" fmla="*/ 1 h 8"/>
                  <a:gd name="T18" fmla="*/ 0 w 3"/>
                  <a:gd name="T19" fmla="*/ 1 h 8"/>
                  <a:gd name="T20" fmla="*/ 0 w 3"/>
                  <a:gd name="T21" fmla="*/ 1 h 8"/>
                  <a:gd name="T22" fmla="*/ 0 w 3"/>
                  <a:gd name="T23" fmla="*/ 3 h 8"/>
                  <a:gd name="T24" fmla="*/ 0 w 3"/>
                  <a:gd name="T25" fmla="*/ 5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 h="8">
                    <a:moveTo>
                      <a:pt x="0" y="5"/>
                    </a:moveTo>
                    <a:cubicBezTo>
                      <a:pt x="0" y="6"/>
                      <a:pt x="0" y="6"/>
                      <a:pt x="0" y="7"/>
                    </a:cubicBezTo>
                    <a:cubicBezTo>
                      <a:pt x="0" y="7"/>
                      <a:pt x="1" y="7"/>
                      <a:pt x="1" y="8"/>
                    </a:cubicBezTo>
                    <a:cubicBezTo>
                      <a:pt x="1" y="8"/>
                      <a:pt x="1" y="8"/>
                      <a:pt x="1" y="8"/>
                    </a:cubicBezTo>
                    <a:cubicBezTo>
                      <a:pt x="2" y="8"/>
                      <a:pt x="2" y="8"/>
                      <a:pt x="2" y="8"/>
                    </a:cubicBezTo>
                    <a:cubicBezTo>
                      <a:pt x="2" y="8"/>
                      <a:pt x="2" y="7"/>
                      <a:pt x="2" y="7"/>
                    </a:cubicBezTo>
                    <a:cubicBezTo>
                      <a:pt x="2" y="7"/>
                      <a:pt x="2" y="7"/>
                      <a:pt x="2" y="7"/>
                    </a:cubicBezTo>
                    <a:cubicBezTo>
                      <a:pt x="2" y="5"/>
                      <a:pt x="3" y="3"/>
                      <a:pt x="2" y="2"/>
                    </a:cubicBezTo>
                    <a:cubicBezTo>
                      <a:pt x="2" y="2"/>
                      <a:pt x="2" y="1"/>
                      <a:pt x="2" y="1"/>
                    </a:cubicBezTo>
                    <a:cubicBezTo>
                      <a:pt x="1" y="0"/>
                      <a:pt x="1" y="0"/>
                      <a:pt x="0" y="1"/>
                    </a:cubicBezTo>
                    <a:cubicBezTo>
                      <a:pt x="0" y="1"/>
                      <a:pt x="0" y="1"/>
                      <a:pt x="0" y="1"/>
                    </a:cubicBezTo>
                    <a:cubicBezTo>
                      <a:pt x="0" y="2"/>
                      <a:pt x="0" y="2"/>
                      <a:pt x="0" y="3"/>
                    </a:cubicBezTo>
                    <a:cubicBezTo>
                      <a:pt x="0" y="4"/>
                      <a:pt x="0" y="5"/>
                      <a:pt x="0"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145" name="Freeform 12"/>
              <p:cNvSpPr/>
              <p:nvPr/>
            </p:nvSpPr>
            <p:spPr bwMode="auto">
              <a:xfrm>
                <a:off x="2519" y="2392"/>
                <a:ext cx="16" cy="24"/>
              </a:xfrm>
              <a:custGeom>
                <a:avLst/>
                <a:gdLst>
                  <a:gd name="T0" fmla="*/ 3 w 4"/>
                  <a:gd name="T1" fmla="*/ 6 h 6"/>
                  <a:gd name="T2" fmla="*/ 3 w 4"/>
                  <a:gd name="T3" fmla="*/ 2 h 6"/>
                  <a:gd name="T4" fmla="*/ 2 w 4"/>
                  <a:gd name="T5" fmla="*/ 1 h 6"/>
                  <a:gd name="T6" fmla="*/ 2 w 4"/>
                  <a:gd name="T7" fmla="*/ 1 h 6"/>
                  <a:gd name="T8" fmla="*/ 1 w 4"/>
                  <a:gd name="T9" fmla="*/ 0 h 6"/>
                  <a:gd name="T10" fmla="*/ 1 w 4"/>
                  <a:gd name="T11" fmla="*/ 1 h 6"/>
                  <a:gd name="T12" fmla="*/ 1 w 4"/>
                  <a:gd name="T13" fmla="*/ 2 h 6"/>
                  <a:gd name="T14" fmla="*/ 1 w 4"/>
                  <a:gd name="T15" fmla="*/ 3 h 6"/>
                  <a:gd name="T16" fmla="*/ 1 w 4"/>
                  <a:gd name="T17" fmla="*/ 5 h 6"/>
                  <a:gd name="T18" fmla="*/ 1 w 4"/>
                  <a:gd name="T19" fmla="*/ 5 h 6"/>
                  <a:gd name="T20" fmla="*/ 1 w 4"/>
                  <a:gd name="T21" fmla="*/ 5 h 6"/>
                  <a:gd name="T22" fmla="*/ 1 w 4"/>
                  <a:gd name="T23" fmla="*/ 5 h 6"/>
                  <a:gd name="T24" fmla="*/ 2 w 4"/>
                  <a:gd name="T25" fmla="*/ 6 h 6"/>
                  <a:gd name="T26" fmla="*/ 2 w 4"/>
                  <a:gd name="T27" fmla="*/ 6 h 6"/>
                  <a:gd name="T28" fmla="*/ 3 w 4"/>
                  <a:gd name="T29" fmla="*/ 6 h 6"/>
                  <a:gd name="T30" fmla="*/ 3 w 4"/>
                  <a:gd name="T31" fmla="*/ 6 h 6"/>
                  <a:gd name="T32" fmla="*/ 3 w 4"/>
                  <a:gd name="T33" fmla="*/ 6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 h="6">
                    <a:moveTo>
                      <a:pt x="3" y="6"/>
                    </a:moveTo>
                    <a:cubicBezTo>
                      <a:pt x="4" y="5"/>
                      <a:pt x="4" y="3"/>
                      <a:pt x="3" y="2"/>
                    </a:cubicBezTo>
                    <a:cubicBezTo>
                      <a:pt x="2" y="2"/>
                      <a:pt x="2" y="2"/>
                      <a:pt x="2" y="1"/>
                    </a:cubicBezTo>
                    <a:cubicBezTo>
                      <a:pt x="3" y="1"/>
                      <a:pt x="3" y="1"/>
                      <a:pt x="2" y="1"/>
                    </a:cubicBezTo>
                    <a:cubicBezTo>
                      <a:pt x="2" y="0"/>
                      <a:pt x="1" y="0"/>
                      <a:pt x="1" y="0"/>
                    </a:cubicBezTo>
                    <a:cubicBezTo>
                      <a:pt x="1" y="1"/>
                      <a:pt x="1" y="1"/>
                      <a:pt x="1" y="1"/>
                    </a:cubicBezTo>
                    <a:cubicBezTo>
                      <a:pt x="1" y="2"/>
                      <a:pt x="1" y="2"/>
                      <a:pt x="1" y="2"/>
                    </a:cubicBezTo>
                    <a:cubicBezTo>
                      <a:pt x="1" y="3"/>
                      <a:pt x="1" y="3"/>
                      <a:pt x="1" y="3"/>
                    </a:cubicBezTo>
                    <a:cubicBezTo>
                      <a:pt x="0" y="4"/>
                      <a:pt x="0" y="4"/>
                      <a:pt x="1" y="5"/>
                    </a:cubicBezTo>
                    <a:cubicBezTo>
                      <a:pt x="1" y="5"/>
                      <a:pt x="1" y="5"/>
                      <a:pt x="1" y="5"/>
                    </a:cubicBezTo>
                    <a:cubicBezTo>
                      <a:pt x="1" y="5"/>
                      <a:pt x="1" y="5"/>
                      <a:pt x="1" y="5"/>
                    </a:cubicBezTo>
                    <a:cubicBezTo>
                      <a:pt x="1" y="5"/>
                      <a:pt x="1" y="5"/>
                      <a:pt x="1" y="5"/>
                    </a:cubicBezTo>
                    <a:cubicBezTo>
                      <a:pt x="1" y="6"/>
                      <a:pt x="1" y="6"/>
                      <a:pt x="2" y="6"/>
                    </a:cubicBezTo>
                    <a:cubicBezTo>
                      <a:pt x="2" y="6"/>
                      <a:pt x="2" y="6"/>
                      <a:pt x="2" y="6"/>
                    </a:cubicBezTo>
                    <a:cubicBezTo>
                      <a:pt x="3" y="6"/>
                      <a:pt x="3" y="6"/>
                      <a:pt x="3" y="6"/>
                    </a:cubicBezTo>
                    <a:cubicBezTo>
                      <a:pt x="3" y="6"/>
                      <a:pt x="3" y="6"/>
                      <a:pt x="3" y="6"/>
                    </a:cubicBezTo>
                    <a:cubicBezTo>
                      <a:pt x="3" y="6"/>
                      <a:pt x="3" y="6"/>
                      <a:pt x="3"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146" name="Freeform 13"/>
              <p:cNvSpPr>
                <a:spLocks noEditPoints="1"/>
              </p:cNvSpPr>
              <p:nvPr/>
            </p:nvSpPr>
            <p:spPr bwMode="auto">
              <a:xfrm>
                <a:off x="2579" y="1157"/>
                <a:ext cx="2655" cy="2486"/>
              </a:xfrm>
              <a:custGeom>
                <a:avLst/>
                <a:gdLst>
                  <a:gd name="T0" fmla="*/ 655 w 658"/>
                  <a:gd name="T1" fmla="*/ 307 h 616"/>
                  <a:gd name="T2" fmla="*/ 648 w 658"/>
                  <a:gd name="T3" fmla="*/ 254 h 616"/>
                  <a:gd name="T4" fmla="*/ 633 w 658"/>
                  <a:gd name="T5" fmla="*/ 215 h 616"/>
                  <a:gd name="T6" fmla="*/ 623 w 658"/>
                  <a:gd name="T7" fmla="*/ 184 h 616"/>
                  <a:gd name="T8" fmla="*/ 616 w 658"/>
                  <a:gd name="T9" fmla="*/ 185 h 616"/>
                  <a:gd name="T10" fmla="*/ 607 w 658"/>
                  <a:gd name="T11" fmla="*/ 164 h 616"/>
                  <a:gd name="T12" fmla="*/ 602 w 658"/>
                  <a:gd name="T13" fmla="*/ 147 h 616"/>
                  <a:gd name="T14" fmla="*/ 573 w 658"/>
                  <a:gd name="T15" fmla="*/ 123 h 616"/>
                  <a:gd name="T16" fmla="*/ 553 w 658"/>
                  <a:gd name="T17" fmla="*/ 105 h 616"/>
                  <a:gd name="T18" fmla="*/ 576 w 658"/>
                  <a:gd name="T19" fmla="*/ 116 h 616"/>
                  <a:gd name="T20" fmla="*/ 571 w 658"/>
                  <a:gd name="T21" fmla="*/ 105 h 616"/>
                  <a:gd name="T22" fmla="*/ 536 w 658"/>
                  <a:gd name="T23" fmla="*/ 83 h 616"/>
                  <a:gd name="T24" fmla="*/ 490 w 658"/>
                  <a:gd name="T25" fmla="*/ 61 h 616"/>
                  <a:gd name="T26" fmla="*/ 451 w 658"/>
                  <a:gd name="T27" fmla="*/ 40 h 616"/>
                  <a:gd name="T28" fmla="*/ 409 w 658"/>
                  <a:gd name="T29" fmla="*/ 26 h 616"/>
                  <a:gd name="T30" fmla="*/ 372 w 658"/>
                  <a:gd name="T31" fmla="*/ 10 h 616"/>
                  <a:gd name="T32" fmla="*/ 310 w 658"/>
                  <a:gd name="T33" fmla="*/ 1 h 616"/>
                  <a:gd name="T34" fmla="*/ 274 w 658"/>
                  <a:gd name="T35" fmla="*/ 2 h 616"/>
                  <a:gd name="T36" fmla="*/ 238 w 658"/>
                  <a:gd name="T37" fmla="*/ 8 h 616"/>
                  <a:gd name="T38" fmla="*/ 180 w 658"/>
                  <a:gd name="T39" fmla="*/ 24 h 616"/>
                  <a:gd name="T40" fmla="*/ 116 w 658"/>
                  <a:gd name="T41" fmla="*/ 62 h 616"/>
                  <a:gd name="T42" fmla="*/ 65 w 658"/>
                  <a:gd name="T43" fmla="*/ 107 h 616"/>
                  <a:gd name="T44" fmla="*/ 37 w 658"/>
                  <a:gd name="T45" fmla="*/ 139 h 616"/>
                  <a:gd name="T46" fmla="*/ 19 w 658"/>
                  <a:gd name="T47" fmla="*/ 162 h 616"/>
                  <a:gd name="T48" fmla="*/ 9 w 658"/>
                  <a:gd name="T49" fmla="*/ 185 h 616"/>
                  <a:gd name="T50" fmla="*/ 18 w 658"/>
                  <a:gd name="T51" fmla="*/ 178 h 616"/>
                  <a:gd name="T52" fmla="*/ 63 w 658"/>
                  <a:gd name="T53" fmla="*/ 122 h 616"/>
                  <a:gd name="T54" fmla="*/ 111 w 658"/>
                  <a:gd name="T55" fmla="*/ 78 h 616"/>
                  <a:gd name="T56" fmla="*/ 96 w 658"/>
                  <a:gd name="T57" fmla="*/ 108 h 616"/>
                  <a:gd name="T58" fmla="*/ 54 w 658"/>
                  <a:gd name="T59" fmla="*/ 156 h 616"/>
                  <a:gd name="T60" fmla="*/ 21 w 658"/>
                  <a:gd name="T61" fmla="*/ 215 h 616"/>
                  <a:gd name="T62" fmla="*/ 13 w 658"/>
                  <a:gd name="T63" fmla="*/ 219 h 616"/>
                  <a:gd name="T64" fmla="*/ 7 w 658"/>
                  <a:gd name="T65" fmla="*/ 262 h 616"/>
                  <a:gd name="T66" fmla="*/ 4 w 658"/>
                  <a:gd name="T67" fmla="*/ 307 h 616"/>
                  <a:gd name="T68" fmla="*/ 12 w 658"/>
                  <a:gd name="T69" fmla="*/ 366 h 616"/>
                  <a:gd name="T70" fmla="*/ 21 w 658"/>
                  <a:gd name="T71" fmla="*/ 390 h 616"/>
                  <a:gd name="T72" fmla="*/ 41 w 658"/>
                  <a:gd name="T73" fmla="*/ 431 h 616"/>
                  <a:gd name="T74" fmla="*/ 58 w 658"/>
                  <a:gd name="T75" fmla="*/ 465 h 616"/>
                  <a:gd name="T76" fmla="*/ 74 w 658"/>
                  <a:gd name="T77" fmla="*/ 479 h 616"/>
                  <a:gd name="T78" fmla="*/ 120 w 658"/>
                  <a:gd name="T79" fmla="*/ 544 h 616"/>
                  <a:gd name="T80" fmla="*/ 172 w 658"/>
                  <a:gd name="T81" fmla="*/ 577 h 616"/>
                  <a:gd name="T82" fmla="*/ 210 w 658"/>
                  <a:gd name="T83" fmla="*/ 584 h 616"/>
                  <a:gd name="T84" fmla="*/ 241 w 658"/>
                  <a:gd name="T85" fmla="*/ 600 h 616"/>
                  <a:gd name="T86" fmla="*/ 258 w 658"/>
                  <a:gd name="T87" fmla="*/ 601 h 616"/>
                  <a:gd name="T88" fmla="*/ 286 w 658"/>
                  <a:gd name="T89" fmla="*/ 608 h 616"/>
                  <a:gd name="T90" fmla="*/ 320 w 658"/>
                  <a:gd name="T91" fmla="*/ 605 h 616"/>
                  <a:gd name="T92" fmla="*/ 395 w 658"/>
                  <a:gd name="T93" fmla="*/ 606 h 616"/>
                  <a:gd name="T94" fmla="*/ 419 w 658"/>
                  <a:gd name="T95" fmla="*/ 602 h 616"/>
                  <a:gd name="T96" fmla="*/ 460 w 658"/>
                  <a:gd name="T97" fmla="*/ 593 h 616"/>
                  <a:gd name="T98" fmla="*/ 490 w 658"/>
                  <a:gd name="T99" fmla="*/ 581 h 616"/>
                  <a:gd name="T100" fmla="*/ 513 w 658"/>
                  <a:gd name="T101" fmla="*/ 568 h 616"/>
                  <a:gd name="T102" fmla="*/ 547 w 658"/>
                  <a:gd name="T103" fmla="*/ 544 h 616"/>
                  <a:gd name="T104" fmla="*/ 578 w 658"/>
                  <a:gd name="T105" fmla="*/ 515 h 616"/>
                  <a:gd name="T106" fmla="*/ 589 w 658"/>
                  <a:gd name="T107" fmla="*/ 502 h 616"/>
                  <a:gd name="T108" fmla="*/ 607 w 658"/>
                  <a:gd name="T109" fmla="*/ 478 h 616"/>
                  <a:gd name="T110" fmla="*/ 629 w 658"/>
                  <a:gd name="T111" fmla="*/ 448 h 616"/>
                  <a:gd name="T112" fmla="*/ 645 w 658"/>
                  <a:gd name="T113" fmla="*/ 399 h 616"/>
                  <a:gd name="T114" fmla="*/ 654 w 658"/>
                  <a:gd name="T115" fmla="*/ 351 h 616"/>
                  <a:gd name="T116" fmla="*/ 514 w 658"/>
                  <a:gd name="T117" fmla="*/ 560 h 616"/>
                  <a:gd name="T118" fmla="*/ 106 w 658"/>
                  <a:gd name="T119" fmla="*/ 101 h 616"/>
                  <a:gd name="T120" fmla="*/ 40 w 658"/>
                  <a:gd name="T121" fmla="*/ 184 h 616"/>
                  <a:gd name="T122" fmla="*/ 564 w 658"/>
                  <a:gd name="T123" fmla="*/ 108 h 616"/>
                  <a:gd name="T124" fmla="*/ 212 w 658"/>
                  <a:gd name="T125" fmla="*/ 589 h 6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58" h="616">
                    <a:moveTo>
                      <a:pt x="656" y="347"/>
                    </a:moveTo>
                    <a:cubicBezTo>
                      <a:pt x="656" y="345"/>
                      <a:pt x="656" y="344"/>
                      <a:pt x="655" y="342"/>
                    </a:cubicBezTo>
                    <a:cubicBezTo>
                      <a:pt x="655" y="341"/>
                      <a:pt x="655" y="341"/>
                      <a:pt x="654" y="342"/>
                    </a:cubicBezTo>
                    <a:cubicBezTo>
                      <a:pt x="653" y="342"/>
                      <a:pt x="653" y="341"/>
                      <a:pt x="653" y="341"/>
                    </a:cubicBezTo>
                    <a:cubicBezTo>
                      <a:pt x="653" y="340"/>
                      <a:pt x="653" y="340"/>
                      <a:pt x="653" y="340"/>
                    </a:cubicBezTo>
                    <a:cubicBezTo>
                      <a:pt x="653" y="340"/>
                      <a:pt x="653" y="340"/>
                      <a:pt x="653" y="340"/>
                    </a:cubicBezTo>
                    <a:cubicBezTo>
                      <a:pt x="654" y="340"/>
                      <a:pt x="654" y="339"/>
                      <a:pt x="654" y="339"/>
                    </a:cubicBezTo>
                    <a:cubicBezTo>
                      <a:pt x="654" y="339"/>
                      <a:pt x="654" y="339"/>
                      <a:pt x="654" y="339"/>
                    </a:cubicBezTo>
                    <a:cubicBezTo>
                      <a:pt x="654" y="339"/>
                      <a:pt x="655" y="339"/>
                      <a:pt x="655" y="338"/>
                    </a:cubicBezTo>
                    <a:cubicBezTo>
                      <a:pt x="655" y="338"/>
                      <a:pt x="655" y="337"/>
                      <a:pt x="655" y="337"/>
                    </a:cubicBezTo>
                    <a:cubicBezTo>
                      <a:pt x="655" y="336"/>
                      <a:pt x="654" y="336"/>
                      <a:pt x="654" y="336"/>
                    </a:cubicBezTo>
                    <a:cubicBezTo>
                      <a:pt x="654" y="336"/>
                      <a:pt x="654" y="336"/>
                      <a:pt x="654" y="336"/>
                    </a:cubicBezTo>
                    <a:cubicBezTo>
                      <a:pt x="654" y="336"/>
                      <a:pt x="654" y="336"/>
                      <a:pt x="654" y="336"/>
                    </a:cubicBezTo>
                    <a:cubicBezTo>
                      <a:pt x="654" y="336"/>
                      <a:pt x="654" y="336"/>
                      <a:pt x="654" y="336"/>
                    </a:cubicBezTo>
                    <a:cubicBezTo>
                      <a:pt x="655" y="335"/>
                      <a:pt x="655" y="335"/>
                      <a:pt x="655" y="335"/>
                    </a:cubicBezTo>
                    <a:cubicBezTo>
                      <a:pt x="655" y="335"/>
                      <a:pt x="655" y="335"/>
                      <a:pt x="654" y="335"/>
                    </a:cubicBezTo>
                    <a:cubicBezTo>
                      <a:pt x="654" y="335"/>
                      <a:pt x="654" y="334"/>
                      <a:pt x="654" y="334"/>
                    </a:cubicBezTo>
                    <a:cubicBezTo>
                      <a:pt x="655" y="334"/>
                      <a:pt x="655" y="333"/>
                      <a:pt x="655" y="333"/>
                    </a:cubicBezTo>
                    <a:cubicBezTo>
                      <a:pt x="656" y="332"/>
                      <a:pt x="656" y="332"/>
                      <a:pt x="655" y="331"/>
                    </a:cubicBezTo>
                    <a:cubicBezTo>
                      <a:pt x="655" y="331"/>
                      <a:pt x="654" y="331"/>
                      <a:pt x="654" y="331"/>
                    </a:cubicBezTo>
                    <a:cubicBezTo>
                      <a:pt x="654" y="331"/>
                      <a:pt x="654" y="331"/>
                      <a:pt x="654" y="331"/>
                    </a:cubicBezTo>
                    <a:cubicBezTo>
                      <a:pt x="654" y="330"/>
                      <a:pt x="653" y="329"/>
                      <a:pt x="653" y="329"/>
                    </a:cubicBezTo>
                    <a:cubicBezTo>
                      <a:pt x="653" y="329"/>
                      <a:pt x="653" y="329"/>
                      <a:pt x="653" y="329"/>
                    </a:cubicBezTo>
                    <a:cubicBezTo>
                      <a:pt x="653" y="329"/>
                      <a:pt x="653" y="328"/>
                      <a:pt x="653" y="328"/>
                    </a:cubicBezTo>
                    <a:cubicBezTo>
                      <a:pt x="653" y="329"/>
                      <a:pt x="653" y="329"/>
                      <a:pt x="653" y="329"/>
                    </a:cubicBezTo>
                    <a:cubicBezTo>
                      <a:pt x="654" y="328"/>
                      <a:pt x="654" y="327"/>
                      <a:pt x="655" y="327"/>
                    </a:cubicBezTo>
                    <a:cubicBezTo>
                      <a:pt x="655" y="326"/>
                      <a:pt x="655" y="326"/>
                      <a:pt x="654" y="326"/>
                    </a:cubicBezTo>
                    <a:cubicBezTo>
                      <a:pt x="654" y="325"/>
                      <a:pt x="654" y="325"/>
                      <a:pt x="655" y="324"/>
                    </a:cubicBezTo>
                    <a:cubicBezTo>
                      <a:pt x="655" y="324"/>
                      <a:pt x="655" y="324"/>
                      <a:pt x="655" y="324"/>
                    </a:cubicBezTo>
                    <a:cubicBezTo>
                      <a:pt x="656" y="324"/>
                      <a:pt x="656" y="323"/>
                      <a:pt x="656" y="323"/>
                    </a:cubicBezTo>
                    <a:cubicBezTo>
                      <a:pt x="656" y="323"/>
                      <a:pt x="656" y="322"/>
                      <a:pt x="656" y="322"/>
                    </a:cubicBezTo>
                    <a:cubicBezTo>
                      <a:pt x="656" y="322"/>
                      <a:pt x="657" y="322"/>
                      <a:pt x="657" y="322"/>
                    </a:cubicBezTo>
                    <a:cubicBezTo>
                      <a:pt x="657" y="321"/>
                      <a:pt x="658" y="320"/>
                      <a:pt x="657" y="319"/>
                    </a:cubicBezTo>
                    <a:cubicBezTo>
                      <a:pt x="657" y="319"/>
                      <a:pt x="656" y="319"/>
                      <a:pt x="656" y="319"/>
                    </a:cubicBezTo>
                    <a:cubicBezTo>
                      <a:pt x="656" y="320"/>
                      <a:pt x="656" y="320"/>
                      <a:pt x="656" y="319"/>
                    </a:cubicBezTo>
                    <a:cubicBezTo>
                      <a:pt x="656" y="319"/>
                      <a:pt x="655" y="319"/>
                      <a:pt x="655" y="319"/>
                    </a:cubicBezTo>
                    <a:cubicBezTo>
                      <a:pt x="655" y="318"/>
                      <a:pt x="655" y="318"/>
                      <a:pt x="655" y="318"/>
                    </a:cubicBezTo>
                    <a:cubicBezTo>
                      <a:pt x="655" y="317"/>
                      <a:pt x="655" y="317"/>
                      <a:pt x="655" y="317"/>
                    </a:cubicBezTo>
                    <a:cubicBezTo>
                      <a:pt x="655" y="317"/>
                      <a:pt x="655" y="317"/>
                      <a:pt x="655" y="317"/>
                    </a:cubicBezTo>
                    <a:cubicBezTo>
                      <a:pt x="655" y="315"/>
                      <a:pt x="654" y="314"/>
                      <a:pt x="654" y="313"/>
                    </a:cubicBezTo>
                    <a:cubicBezTo>
                      <a:pt x="654" y="312"/>
                      <a:pt x="654" y="312"/>
                      <a:pt x="655" y="312"/>
                    </a:cubicBezTo>
                    <a:cubicBezTo>
                      <a:pt x="655" y="312"/>
                      <a:pt x="655" y="313"/>
                      <a:pt x="656" y="313"/>
                    </a:cubicBezTo>
                    <a:cubicBezTo>
                      <a:pt x="656" y="313"/>
                      <a:pt x="656" y="314"/>
                      <a:pt x="657" y="314"/>
                    </a:cubicBezTo>
                    <a:cubicBezTo>
                      <a:pt x="657" y="314"/>
                      <a:pt x="657" y="313"/>
                      <a:pt x="657" y="313"/>
                    </a:cubicBezTo>
                    <a:cubicBezTo>
                      <a:pt x="657" y="313"/>
                      <a:pt x="657" y="313"/>
                      <a:pt x="657" y="312"/>
                    </a:cubicBezTo>
                    <a:cubicBezTo>
                      <a:pt x="656" y="312"/>
                      <a:pt x="656" y="311"/>
                      <a:pt x="656" y="311"/>
                    </a:cubicBezTo>
                    <a:cubicBezTo>
                      <a:pt x="656" y="310"/>
                      <a:pt x="656" y="310"/>
                      <a:pt x="655" y="310"/>
                    </a:cubicBezTo>
                    <a:cubicBezTo>
                      <a:pt x="655" y="309"/>
                      <a:pt x="655" y="309"/>
                      <a:pt x="655" y="309"/>
                    </a:cubicBezTo>
                    <a:cubicBezTo>
                      <a:pt x="655" y="308"/>
                      <a:pt x="655" y="308"/>
                      <a:pt x="655" y="307"/>
                    </a:cubicBezTo>
                    <a:cubicBezTo>
                      <a:pt x="655" y="307"/>
                      <a:pt x="654" y="307"/>
                      <a:pt x="655" y="307"/>
                    </a:cubicBezTo>
                    <a:cubicBezTo>
                      <a:pt x="655" y="306"/>
                      <a:pt x="655" y="306"/>
                      <a:pt x="655" y="305"/>
                    </a:cubicBezTo>
                    <a:cubicBezTo>
                      <a:pt x="654" y="305"/>
                      <a:pt x="654" y="305"/>
                      <a:pt x="654" y="305"/>
                    </a:cubicBezTo>
                    <a:cubicBezTo>
                      <a:pt x="654" y="305"/>
                      <a:pt x="654" y="305"/>
                      <a:pt x="654" y="305"/>
                    </a:cubicBezTo>
                    <a:cubicBezTo>
                      <a:pt x="654" y="305"/>
                      <a:pt x="655" y="305"/>
                      <a:pt x="655" y="305"/>
                    </a:cubicBezTo>
                    <a:cubicBezTo>
                      <a:pt x="655" y="305"/>
                      <a:pt x="655" y="305"/>
                      <a:pt x="655" y="304"/>
                    </a:cubicBezTo>
                    <a:cubicBezTo>
                      <a:pt x="654" y="304"/>
                      <a:pt x="654" y="303"/>
                      <a:pt x="654" y="303"/>
                    </a:cubicBezTo>
                    <a:cubicBezTo>
                      <a:pt x="654" y="303"/>
                      <a:pt x="654" y="303"/>
                      <a:pt x="654" y="303"/>
                    </a:cubicBezTo>
                    <a:cubicBezTo>
                      <a:pt x="654" y="303"/>
                      <a:pt x="654" y="303"/>
                      <a:pt x="654" y="303"/>
                    </a:cubicBezTo>
                    <a:cubicBezTo>
                      <a:pt x="654" y="303"/>
                      <a:pt x="654" y="303"/>
                      <a:pt x="654" y="303"/>
                    </a:cubicBezTo>
                    <a:cubicBezTo>
                      <a:pt x="654" y="303"/>
                      <a:pt x="654" y="303"/>
                      <a:pt x="654" y="303"/>
                    </a:cubicBezTo>
                    <a:cubicBezTo>
                      <a:pt x="654" y="303"/>
                      <a:pt x="654" y="303"/>
                      <a:pt x="653" y="302"/>
                    </a:cubicBezTo>
                    <a:cubicBezTo>
                      <a:pt x="653" y="302"/>
                      <a:pt x="653" y="302"/>
                      <a:pt x="653" y="302"/>
                    </a:cubicBezTo>
                    <a:cubicBezTo>
                      <a:pt x="653" y="302"/>
                      <a:pt x="653" y="302"/>
                      <a:pt x="653" y="302"/>
                    </a:cubicBezTo>
                    <a:cubicBezTo>
                      <a:pt x="653" y="301"/>
                      <a:pt x="653" y="301"/>
                      <a:pt x="653" y="301"/>
                    </a:cubicBezTo>
                    <a:cubicBezTo>
                      <a:pt x="653" y="300"/>
                      <a:pt x="653" y="300"/>
                      <a:pt x="652" y="300"/>
                    </a:cubicBezTo>
                    <a:cubicBezTo>
                      <a:pt x="652" y="299"/>
                      <a:pt x="652" y="299"/>
                      <a:pt x="652" y="298"/>
                    </a:cubicBezTo>
                    <a:cubicBezTo>
                      <a:pt x="652" y="298"/>
                      <a:pt x="652" y="298"/>
                      <a:pt x="652" y="297"/>
                    </a:cubicBezTo>
                    <a:cubicBezTo>
                      <a:pt x="653" y="295"/>
                      <a:pt x="653" y="293"/>
                      <a:pt x="652" y="292"/>
                    </a:cubicBezTo>
                    <a:cubicBezTo>
                      <a:pt x="652" y="290"/>
                      <a:pt x="652" y="289"/>
                      <a:pt x="652" y="288"/>
                    </a:cubicBezTo>
                    <a:cubicBezTo>
                      <a:pt x="652" y="286"/>
                      <a:pt x="652" y="284"/>
                      <a:pt x="652" y="281"/>
                    </a:cubicBezTo>
                    <a:cubicBezTo>
                      <a:pt x="652" y="281"/>
                      <a:pt x="652" y="281"/>
                      <a:pt x="652" y="281"/>
                    </a:cubicBezTo>
                    <a:cubicBezTo>
                      <a:pt x="652" y="281"/>
                      <a:pt x="652" y="281"/>
                      <a:pt x="652" y="281"/>
                    </a:cubicBezTo>
                    <a:cubicBezTo>
                      <a:pt x="652" y="281"/>
                      <a:pt x="652" y="281"/>
                      <a:pt x="652" y="281"/>
                    </a:cubicBezTo>
                    <a:cubicBezTo>
                      <a:pt x="653" y="281"/>
                      <a:pt x="653" y="281"/>
                      <a:pt x="652" y="280"/>
                    </a:cubicBezTo>
                    <a:cubicBezTo>
                      <a:pt x="652" y="280"/>
                      <a:pt x="652" y="280"/>
                      <a:pt x="652" y="280"/>
                    </a:cubicBezTo>
                    <a:cubicBezTo>
                      <a:pt x="652" y="280"/>
                      <a:pt x="652" y="280"/>
                      <a:pt x="652" y="280"/>
                    </a:cubicBezTo>
                    <a:cubicBezTo>
                      <a:pt x="652" y="280"/>
                      <a:pt x="652" y="280"/>
                      <a:pt x="652" y="280"/>
                    </a:cubicBezTo>
                    <a:cubicBezTo>
                      <a:pt x="652" y="280"/>
                      <a:pt x="651" y="280"/>
                      <a:pt x="651" y="279"/>
                    </a:cubicBezTo>
                    <a:cubicBezTo>
                      <a:pt x="651" y="279"/>
                      <a:pt x="651" y="279"/>
                      <a:pt x="651" y="279"/>
                    </a:cubicBezTo>
                    <a:cubicBezTo>
                      <a:pt x="650" y="278"/>
                      <a:pt x="649" y="277"/>
                      <a:pt x="649" y="276"/>
                    </a:cubicBezTo>
                    <a:cubicBezTo>
                      <a:pt x="649" y="275"/>
                      <a:pt x="650" y="275"/>
                      <a:pt x="650" y="274"/>
                    </a:cubicBezTo>
                    <a:cubicBezTo>
                      <a:pt x="650" y="274"/>
                      <a:pt x="650" y="274"/>
                      <a:pt x="650" y="274"/>
                    </a:cubicBezTo>
                    <a:cubicBezTo>
                      <a:pt x="651" y="274"/>
                      <a:pt x="651" y="274"/>
                      <a:pt x="651" y="274"/>
                    </a:cubicBezTo>
                    <a:cubicBezTo>
                      <a:pt x="652" y="273"/>
                      <a:pt x="652" y="273"/>
                      <a:pt x="651" y="272"/>
                    </a:cubicBezTo>
                    <a:cubicBezTo>
                      <a:pt x="651" y="272"/>
                      <a:pt x="651" y="272"/>
                      <a:pt x="650" y="272"/>
                    </a:cubicBezTo>
                    <a:cubicBezTo>
                      <a:pt x="650" y="272"/>
                      <a:pt x="650" y="273"/>
                      <a:pt x="650" y="273"/>
                    </a:cubicBezTo>
                    <a:cubicBezTo>
                      <a:pt x="649" y="273"/>
                      <a:pt x="649" y="273"/>
                      <a:pt x="649" y="273"/>
                    </a:cubicBezTo>
                    <a:cubicBezTo>
                      <a:pt x="648" y="272"/>
                      <a:pt x="648" y="272"/>
                      <a:pt x="648" y="271"/>
                    </a:cubicBezTo>
                    <a:cubicBezTo>
                      <a:pt x="648" y="270"/>
                      <a:pt x="648" y="269"/>
                      <a:pt x="647" y="268"/>
                    </a:cubicBezTo>
                    <a:cubicBezTo>
                      <a:pt x="647" y="267"/>
                      <a:pt x="647" y="266"/>
                      <a:pt x="647" y="265"/>
                    </a:cubicBezTo>
                    <a:cubicBezTo>
                      <a:pt x="647" y="263"/>
                      <a:pt x="647" y="262"/>
                      <a:pt x="647" y="260"/>
                    </a:cubicBezTo>
                    <a:cubicBezTo>
                      <a:pt x="647" y="259"/>
                      <a:pt x="647" y="258"/>
                      <a:pt x="646" y="258"/>
                    </a:cubicBezTo>
                    <a:cubicBezTo>
                      <a:pt x="646" y="257"/>
                      <a:pt x="646" y="257"/>
                      <a:pt x="646" y="257"/>
                    </a:cubicBezTo>
                    <a:cubicBezTo>
                      <a:pt x="647" y="257"/>
                      <a:pt x="647" y="257"/>
                      <a:pt x="647" y="256"/>
                    </a:cubicBezTo>
                    <a:cubicBezTo>
                      <a:pt x="647" y="256"/>
                      <a:pt x="647" y="256"/>
                      <a:pt x="647" y="255"/>
                    </a:cubicBezTo>
                    <a:cubicBezTo>
                      <a:pt x="647" y="255"/>
                      <a:pt x="647" y="255"/>
                      <a:pt x="647" y="255"/>
                    </a:cubicBezTo>
                    <a:cubicBezTo>
                      <a:pt x="647" y="254"/>
                      <a:pt x="648" y="254"/>
                      <a:pt x="648" y="254"/>
                    </a:cubicBezTo>
                    <a:cubicBezTo>
                      <a:pt x="648" y="254"/>
                      <a:pt x="648" y="254"/>
                      <a:pt x="648" y="254"/>
                    </a:cubicBezTo>
                    <a:cubicBezTo>
                      <a:pt x="648" y="253"/>
                      <a:pt x="647" y="251"/>
                      <a:pt x="647" y="251"/>
                    </a:cubicBezTo>
                    <a:cubicBezTo>
                      <a:pt x="647" y="250"/>
                      <a:pt x="647" y="250"/>
                      <a:pt x="646" y="250"/>
                    </a:cubicBezTo>
                    <a:cubicBezTo>
                      <a:pt x="647" y="250"/>
                      <a:pt x="647" y="250"/>
                      <a:pt x="647" y="250"/>
                    </a:cubicBezTo>
                    <a:cubicBezTo>
                      <a:pt x="647" y="248"/>
                      <a:pt x="647" y="246"/>
                      <a:pt x="647" y="244"/>
                    </a:cubicBezTo>
                    <a:cubicBezTo>
                      <a:pt x="647" y="243"/>
                      <a:pt x="647" y="243"/>
                      <a:pt x="646" y="243"/>
                    </a:cubicBezTo>
                    <a:cubicBezTo>
                      <a:pt x="646" y="242"/>
                      <a:pt x="646" y="242"/>
                      <a:pt x="645" y="241"/>
                    </a:cubicBezTo>
                    <a:cubicBezTo>
                      <a:pt x="645" y="241"/>
                      <a:pt x="645" y="241"/>
                      <a:pt x="645" y="241"/>
                    </a:cubicBezTo>
                    <a:cubicBezTo>
                      <a:pt x="645" y="240"/>
                      <a:pt x="645" y="240"/>
                      <a:pt x="645" y="240"/>
                    </a:cubicBezTo>
                    <a:cubicBezTo>
                      <a:pt x="644" y="240"/>
                      <a:pt x="644" y="240"/>
                      <a:pt x="644" y="240"/>
                    </a:cubicBezTo>
                    <a:cubicBezTo>
                      <a:pt x="643" y="240"/>
                      <a:pt x="643" y="240"/>
                      <a:pt x="642" y="239"/>
                    </a:cubicBezTo>
                    <a:cubicBezTo>
                      <a:pt x="642" y="239"/>
                      <a:pt x="642" y="239"/>
                      <a:pt x="642" y="239"/>
                    </a:cubicBezTo>
                    <a:cubicBezTo>
                      <a:pt x="642" y="238"/>
                      <a:pt x="642" y="238"/>
                      <a:pt x="641" y="237"/>
                    </a:cubicBezTo>
                    <a:cubicBezTo>
                      <a:pt x="641" y="237"/>
                      <a:pt x="641" y="236"/>
                      <a:pt x="642" y="236"/>
                    </a:cubicBezTo>
                    <a:cubicBezTo>
                      <a:pt x="642" y="235"/>
                      <a:pt x="642" y="235"/>
                      <a:pt x="642" y="234"/>
                    </a:cubicBezTo>
                    <a:cubicBezTo>
                      <a:pt x="642" y="234"/>
                      <a:pt x="641" y="234"/>
                      <a:pt x="641" y="234"/>
                    </a:cubicBezTo>
                    <a:cubicBezTo>
                      <a:pt x="641" y="234"/>
                      <a:pt x="641" y="233"/>
                      <a:pt x="641" y="232"/>
                    </a:cubicBezTo>
                    <a:cubicBezTo>
                      <a:pt x="641" y="232"/>
                      <a:pt x="641" y="231"/>
                      <a:pt x="641" y="231"/>
                    </a:cubicBezTo>
                    <a:cubicBezTo>
                      <a:pt x="641" y="231"/>
                      <a:pt x="641" y="230"/>
                      <a:pt x="641" y="230"/>
                    </a:cubicBezTo>
                    <a:cubicBezTo>
                      <a:pt x="641" y="230"/>
                      <a:pt x="641" y="230"/>
                      <a:pt x="641" y="230"/>
                    </a:cubicBezTo>
                    <a:cubicBezTo>
                      <a:pt x="640" y="230"/>
                      <a:pt x="640" y="230"/>
                      <a:pt x="640" y="230"/>
                    </a:cubicBezTo>
                    <a:cubicBezTo>
                      <a:pt x="640" y="230"/>
                      <a:pt x="640" y="230"/>
                      <a:pt x="640" y="230"/>
                    </a:cubicBezTo>
                    <a:cubicBezTo>
                      <a:pt x="640" y="230"/>
                      <a:pt x="641" y="230"/>
                      <a:pt x="641" y="230"/>
                    </a:cubicBezTo>
                    <a:cubicBezTo>
                      <a:pt x="640" y="230"/>
                      <a:pt x="640" y="230"/>
                      <a:pt x="640" y="229"/>
                    </a:cubicBezTo>
                    <a:cubicBezTo>
                      <a:pt x="640" y="229"/>
                      <a:pt x="640" y="229"/>
                      <a:pt x="640" y="229"/>
                    </a:cubicBezTo>
                    <a:cubicBezTo>
                      <a:pt x="640" y="229"/>
                      <a:pt x="640" y="229"/>
                      <a:pt x="640" y="229"/>
                    </a:cubicBezTo>
                    <a:cubicBezTo>
                      <a:pt x="640" y="229"/>
                      <a:pt x="640" y="229"/>
                      <a:pt x="640" y="229"/>
                    </a:cubicBezTo>
                    <a:cubicBezTo>
                      <a:pt x="640" y="229"/>
                      <a:pt x="640" y="229"/>
                      <a:pt x="640" y="229"/>
                    </a:cubicBezTo>
                    <a:cubicBezTo>
                      <a:pt x="640" y="228"/>
                      <a:pt x="641" y="228"/>
                      <a:pt x="640" y="227"/>
                    </a:cubicBezTo>
                    <a:cubicBezTo>
                      <a:pt x="640" y="227"/>
                      <a:pt x="640" y="227"/>
                      <a:pt x="640" y="227"/>
                    </a:cubicBezTo>
                    <a:cubicBezTo>
                      <a:pt x="640" y="226"/>
                      <a:pt x="640" y="226"/>
                      <a:pt x="639" y="227"/>
                    </a:cubicBezTo>
                    <a:cubicBezTo>
                      <a:pt x="639" y="226"/>
                      <a:pt x="639" y="226"/>
                      <a:pt x="639" y="226"/>
                    </a:cubicBezTo>
                    <a:cubicBezTo>
                      <a:pt x="639" y="226"/>
                      <a:pt x="639" y="226"/>
                      <a:pt x="639" y="226"/>
                    </a:cubicBezTo>
                    <a:cubicBezTo>
                      <a:pt x="639" y="226"/>
                      <a:pt x="639" y="226"/>
                      <a:pt x="639" y="226"/>
                    </a:cubicBezTo>
                    <a:cubicBezTo>
                      <a:pt x="639" y="226"/>
                      <a:pt x="639" y="226"/>
                      <a:pt x="639" y="226"/>
                    </a:cubicBezTo>
                    <a:cubicBezTo>
                      <a:pt x="639" y="226"/>
                      <a:pt x="639" y="226"/>
                      <a:pt x="639" y="226"/>
                    </a:cubicBezTo>
                    <a:cubicBezTo>
                      <a:pt x="639" y="226"/>
                      <a:pt x="639" y="225"/>
                      <a:pt x="638" y="225"/>
                    </a:cubicBezTo>
                    <a:cubicBezTo>
                      <a:pt x="638" y="225"/>
                      <a:pt x="638" y="225"/>
                      <a:pt x="638" y="225"/>
                    </a:cubicBezTo>
                    <a:cubicBezTo>
                      <a:pt x="638" y="225"/>
                      <a:pt x="638" y="224"/>
                      <a:pt x="638" y="224"/>
                    </a:cubicBezTo>
                    <a:cubicBezTo>
                      <a:pt x="638" y="224"/>
                      <a:pt x="638" y="224"/>
                      <a:pt x="638" y="223"/>
                    </a:cubicBezTo>
                    <a:cubicBezTo>
                      <a:pt x="638" y="223"/>
                      <a:pt x="638" y="222"/>
                      <a:pt x="638" y="222"/>
                    </a:cubicBezTo>
                    <a:cubicBezTo>
                      <a:pt x="638" y="222"/>
                      <a:pt x="637" y="221"/>
                      <a:pt x="637" y="221"/>
                    </a:cubicBezTo>
                    <a:cubicBezTo>
                      <a:pt x="637" y="221"/>
                      <a:pt x="637" y="221"/>
                      <a:pt x="637" y="221"/>
                    </a:cubicBezTo>
                    <a:cubicBezTo>
                      <a:pt x="637" y="221"/>
                      <a:pt x="637" y="221"/>
                      <a:pt x="637" y="221"/>
                    </a:cubicBezTo>
                    <a:cubicBezTo>
                      <a:pt x="637" y="221"/>
                      <a:pt x="637" y="221"/>
                      <a:pt x="637" y="221"/>
                    </a:cubicBezTo>
                    <a:cubicBezTo>
                      <a:pt x="637" y="220"/>
                      <a:pt x="637" y="219"/>
                      <a:pt x="636" y="218"/>
                    </a:cubicBezTo>
                    <a:cubicBezTo>
                      <a:pt x="635" y="218"/>
                      <a:pt x="635" y="218"/>
                      <a:pt x="634" y="218"/>
                    </a:cubicBezTo>
                    <a:cubicBezTo>
                      <a:pt x="634" y="218"/>
                      <a:pt x="634" y="218"/>
                      <a:pt x="634" y="217"/>
                    </a:cubicBezTo>
                    <a:cubicBezTo>
                      <a:pt x="633" y="217"/>
                      <a:pt x="633" y="216"/>
                      <a:pt x="633" y="216"/>
                    </a:cubicBezTo>
                    <a:cubicBezTo>
                      <a:pt x="633" y="216"/>
                      <a:pt x="633" y="215"/>
                      <a:pt x="633" y="215"/>
                    </a:cubicBezTo>
                    <a:cubicBezTo>
                      <a:pt x="633" y="214"/>
                      <a:pt x="633" y="214"/>
                      <a:pt x="633" y="213"/>
                    </a:cubicBezTo>
                    <a:cubicBezTo>
                      <a:pt x="633" y="213"/>
                      <a:pt x="633" y="213"/>
                      <a:pt x="633" y="213"/>
                    </a:cubicBezTo>
                    <a:cubicBezTo>
                      <a:pt x="633" y="212"/>
                      <a:pt x="632" y="211"/>
                      <a:pt x="631" y="210"/>
                    </a:cubicBezTo>
                    <a:cubicBezTo>
                      <a:pt x="631" y="210"/>
                      <a:pt x="631" y="210"/>
                      <a:pt x="631" y="210"/>
                    </a:cubicBezTo>
                    <a:cubicBezTo>
                      <a:pt x="631" y="210"/>
                      <a:pt x="631" y="210"/>
                      <a:pt x="631" y="210"/>
                    </a:cubicBezTo>
                    <a:cubicBezTo>
                      <a:pt x="631" y="210"/>
                      <a:pt x="631" y="210"/>
                      <a:pt x="631" y="210"/>
                    </a:cubicBezTo>
                    <a:cubicBezTo>
                      <a:pt x="631" y="210"/>
                      <a:pt x="631" y="209"/>
                      <a:pt x="631" y="209"/>
                    </a:cubicBezTo>
                    <a:cubicBezTo>
                      <a:pt x="631" y="209"/>
                      <a:pt x="631" y="209"/>
                      <a:pt x="631" y="209"/>
                    </a:cubicBezTo>
                    <a:cubicBezTo>
                      <a:pt x="632" y="209"/>
                      <a:pt x="632" y="209"/>
                      <a:pt x="631" y="208"/>
                    </a:cubicBezTo>
                    <a:cubicBezTo>
                      <a:pt x="631" y="208"/>
                      <a:pt x="631" y="208"/>
                      <a:pt x="631" y="208"/>
                    </a:cubicBezTo>
                    <a:cubicBezTo>
                      <a:pt x="631" y="207"/>
                      <a:pt x="631" y="206"/>
                      <a:pt x="631" y="206"/>
                    </a:cubicBezTo>
                    <a:cubicBezTo>
                      <a:pt x="631" y="205"/>
                      <a:pt x="630" y="204"/>
                      <a:pt x="629" y="203"/>
                    </a:cubicBezTo>
                    <a:cubicBezTo>
                      <a:pt x="629" y="203"/>
                      <a:pt x="629" y="203"/>
                      <a:pt x="629" y="203"/>
                    </a:cubicBezTo>
                    <a:cubicBezTo>
                      <a:pt x="629" y="203"/>
                      <a:pt x="629" y="203"/>
                      <a:pt x="629" y="203"/>
                    </a:cubicBezTo>
                    <a:cubicBezTo>
                      <a:pt x="629" y="203"/>
                      <a:pt x="629" y="203"/>
                      <a:pt x="629" y="203"/>
                    </a:cubicBezTo>
                    <a:cubicBezTo>
                      <a:pt x="629" y="202"/>
                      <a:pt x="629" y="201"/>
                      <a:pt x="630" y="201"/>
                    </a:cubicBezTo>
                    <a:cubicBezTo>
                      <a:pt x="630" y="201"/>
                      <a:pt x="630" y="201"/>
                      <a:pt x="631" y="201"/>
                    </a:cubicBezTo>
                    <a:cubicBezTo>
                      <a:pt x="631" y="202"/>
                      <a:pt x="631" y="202"/>
                      <a:pt x="632" y="202"/>
                    </a:cubicBezTo>
                    <a:cubicBezTo>
                      <a:pt x="632" y="202"/>
                      <a:pt x="633" y="202"/>
                      <a:pt x="633" y="202"/>
                    </a:cubicBezTo>
                    <a:cubicBezTo>
                      <a:pt x="634" y="202"/>
                      <a:pt x="634" y="202"/>
                      <a:pt x="634" y="201"/>
                    </a:cubicBezTo>
                    <a:cubicBezTo>
                      <a:pt x="634" y="201"/>
                      <a:pt x="634" y="201"/>
                      <a:pt x="634" y="201"/>
                    </a:cubicBezTo>
                    <a:cubicBezTo>
                      <a:pt x="634" y="201"/>
                      <a:pt x="634" y="201"/>
                      <a:pt x="633" y="201"/>
                    </a:cubicBezTo>
                    <a:cubicBezTo>
                      <a:pt x="633" y="201"/>
                      <a:pt x="633" y="201"/>
                      <a:pt x="633" y="201"/>
                    </a:cubicBezTo>
                    <a:cubicBezTo>
                      <a:pt x="633" y="200"/>
                      <a:pt x="633" y="200"/>
                      <a:pt x="633" y="200"/>
                    </a:cubicBezTo>
                    <a:cubicBezTo>
                      <a:pt x="633" y="200"/>
                      <a:pt x="633" y="200"/>
                      <a:pt x="633" y="200"/>
                    </a:cubicBezTo>
                    <a:cubicBezTo>
                      <a:pt x="633" y="199"/>
                      <a:pt x="633" y="198"/>
                      <a:pt x="632" y="198"/>
                    </a:cubicBezTo>
                    <a:cubicBezTo>
                      <a:pt x="632" y="198"/>
                      <a:pt x="632" y="198"/>
                      <a:pt x="632" y="198"/>
                    </a:cubicBezTo>
                    <a:cubicBezTo>
                      <a:pt x="632" y="197"/>
                      <a:pt x="632" y="197"/>
                      <a:pt x="631" y="196"/>
                    </a:cubicBezTo>
                    <a:cubicBezTo>
                      <a:pt x="631" y="196"/>
                      <a:pt x="632" y="195"/>
                      <a:pt x="631" y="194"/>
                    </a:cubicBezTo>
                    <a:cubicBezTo>
                      <a:pt x="631" y="194"/>
                      <a:pt x="631" y="194"/>
                      <a:pt x="631" y="194"/>
                    </a:cubicBezTo>
                    <a:cubicBezTo>
                      <a:pt x="631" y="194"/>
                      <a:pt x="631" y="194"/>
                      <a:pt x="631" y="194"/>
                    </a:cubicBezTo>
                    <a:cubicBezTo>
                      <a:pt x="631" y="194"/>
                      <a:pt x="631" y="194"/>
                      <a:pt x="631" y="194"/>
                    </a:cubicBezTo>
                    <a:cubicBezTo>
                      <a:pt x="631" y="194"/>
                      <a:pt x="631" y="193"/>
                      <a:pt x="630" y="193"/>
                    </a:cubicBezTo>
                    <a:cubicBezTo>
                      <a:pt x="630" y="193"/>
                      <a:pt x="630" y="193"/>
                      <a:pt x="630" y="193"/>
                    </a:cubicBezTo>
                    <a:cubicBezTo>
                      <a:pt x="630" y="193"/>
                      <a:pt x="630" y="193"/>
                      <a:pt x="630" y="193"/>
                    </a:cubicBezTo>
                    <a:cubicBezTo>
                      <a:pt x="630" y="193"/>
                      <a:pt x="630" y="193"/>
                      <a:pt x="630" y="193"/>
                    </a:cubicBezTo>
                    <a:cubicBezTo>
                      <a:pt x="630" y="192"/>
                      <a:pt x="630" y="191"/>
                      <a:pt x="629" y="191"/>
                    </a:cubicBezTo>
                    <a:cubicBezTo>
                      <a:pt x="629" y="191"/>
                      <a:pt x="629" y="191"/>
                      <a:pt x="629" y="191"/>
                    </a:cubicBezTo>
                    <a:cubicBezTo>
                      <a:pt x="629" y="191"/>
                      <a:pt x="629" y="191"/>
                      <a:pt x="629" y="191"/>
                    </a:cubicBezTo>
                    <a:cubicBezTo>
                      <a:pt x="629" y="191"/>
                      <a:pt x="629" y="191"/>
                      <a:pt x="629" y="191"/>
                    </a:cubicBezTo>
                    <a:cubicBezTo>
                      <a:pt x="628" y="190"/>
                      <a:pt x="628" y="189"/>
                      <a:pt x="628" y="189"/>
                    </a:cubicBezTo>
                    <a:cubicBezTo>
                      <a:pt x="628" y="188"/>
                      <a:pt x="627" y="188"/>
                      <a:pt x="626" y="188"/>
                    </a:cubicBezTo>
                    <a:cubicBezTo>
                      <a:pt x="626" y="188"/>
                      <a:pt x="626" y="188"/>
                      <a:pt x="626" y="188"/>
                    </a:cubicBezTo>
                    <a:cubicBezTo>
                      <a:pt x="626" y="188"/>
                      <a:pt x="626" y="188"/>
                      <a:pt x="626" y="187"/>
                    </a:cubicBezTo>
                    <a:cubicBezTo>
                      <a:pt x="626" y="187"/>
                      <a:pt x="626" y="187"/>
                      <a:pt x="626" y="187"/>
                    </a:cubicBezTo>
                    <a:cubicBezTo>
                      <a:pt x="627" y="187"/>
                      <a:pt x="627" y="187"/>
                      <a:pt x="627" y="186"/>
                    </a:cubicBezTo>
                    <a:cubicBezTo>
                      <a:pt x="627" y="185"/>
                      <a:pt x="627" y="185"/>
                      <a:pt x="626" y="184"/>
                    </a:cubicBezTo>
                    <a:cubicBezTo>
                      <a:pt x="626" y="183"/>
                      <a:pt x="626" y="183"/>
                      <a:pt x="626" y="183"/>
                    </a:cubicBezTo>
                    <a:cubicBezTo>
                      <a:pt x="625" y="183"/>
                      <a:pt x="624" y="183"/>
                      <a:pt x="623" y="184"/>
                    </a:cubicBezTo>
                    <a:cubicBezTo>
                      <a:pt x="622" y="185"/>
                      <a:pt x="622" y="185"/>
                      <a:pt x="623" y="186"/>
                    </a:cubicBezTo>
                    <a:cubicBezTo>
                      <a:pt x="623" y="186"/>
                      <a:pt x="623" y="186"/>
                      <a:pt x="624" y="187"/>
                    </a:cubicBezTo>
                    <a:cubicBezTo>
                      <a:pt x="624" y="188"/>
                      <a:pt x="625" y="188"/>
                      <a:pt x="626" y="188"/>
                    </a:cubicBezTo>
                    <a:cubicBezTo>
                      <a:pt x="626" y="188"/>
                      <a:pt x="626" y="189"/>
                      <a:pt x="626" y="189"/>
                    </a:cubicBezTo>
                    <a:cubicBezTo>
                      <a:pt x="626" y="189"/>
                      <a:pt x="626" y="189"/>
                      <a:pt x="626" y="189"/>
                    </a:cubicBezTo>
                    <a:cubicBezTo>
                      <a:pt x="626" y="190"/>
                      <a:pt x="626" y="191"/>
                      <a:pt x="626" y="192"/>
                    </a:cubicBezTo>
                    <a:cubicBezTo>
                      <a:pt x="626" y="192"/>
                      <a:pt x="626" y="192"/>
                      <a:pt x="626" y="192"/>
                    </a:cubicBezTo>
                    <a:cubicBezTo>
                      <a:pt x="626" y="192"/>
                      <a:pt x="626" y="192"/>
                      <a:pt x="626" y="192"/>
                    </a:cubicBezTo>
                    <a:cubicBezTo>
                      <a:pt x="626" y="192"/>
                      <a:pt x="625" y="193"/>
                      <a:pt x="625" y="193"/>
                    </a:cubicBezTo>
                    <a:cubicBezTo>
                      <a:pt x="626" y="193"/>
                      <a:pt x="626" y="193"/>
                      <a:pt x="626" y="193"/>
                    </a:cubicBezTo>
                    <a:cubicBezTo>
                      <a:pt x="626" y="194"/>
                      <a:pt x="626" y="194"/>
                      <a:pt x="627" y="195"/>
                    </a:cubicBezTo>
                    <a:cubicBezTo>
                      <a:pt x="627" y="195"/>
                      <a:pt x="628" y="196"/>
                      <a:pt x="628" y="196"/>
                    </a:cubicBezTo>
                    <a:cubicBezTo>
                      <a:pt x="628" y="196"/>
                      <a:pt x="628" y="196"/>
                      <a:pt x="628" y="196"/>
                    </a:cubicBezTo>
                    <a:cubicBezTo>
                      <a:pt x="628" y="196"/>
                      <a:pt x="628" y="196"/>
                      <a:pt x="628" y="196"/>
                    </a:cubicBezTo>
                    <a:cubicBezTo>
                      <a:pt x="628" y="196"/>
                      <a:pt x="628" y="196"/>
                      <a:pt x="628" y="196"/>
                    </a:cubicBezTo>
                    <a:cubicBezTo>
                      <a:pt x="628" y="196"/>
                      <a:pt x="628" y="197"/>
                      <a:pt x="629" y="197"/>
                    </a:cubicBezTo>
                    <a:cubicBezTo>
                      <a:pt x="629" y="197"/>
                      <a:pt x="629" y="197"/>
                      <a:pt x="629" y="197"/>
                    </a:cubicBezTo>
                    <a:cubicBezTo>
                      <a:pt x="629" y="197"/>
                      <a:pt x="629" y="197"/>
                      <a:pt x="629" y="197"/>
                    </a:cubicBezTo>
                    <a:cubicBezTo>
                      <a:pt x="629" y="197"/>
                      <a:pt x="629" y="197"/>
                      <a:pt x="629" y="197"/>
                    </a:cubicBezTo>
                    <a:cubicBezTo>
                      <a:pt x="629" y="198"/>
                      <a:pt x="629" y="199"/>
                      <a:pt x="629" y="199"/>
                    </a:cubicBezTo>
                    <a:cubicBezTo>
                      <a:pt x="629" y="200"/>
                      <a:pt x="630" y="200"/>
                      <a:pt x="629" y="200"/>
                    </a:cubicBezTo>
                    <a:cubicBezTo>
                      <a:pt x="629" y="200"/>
                      <a:pt x="628" y="200"/>
                      <a:pt x="628" y="200"/>
                    </a:cubicBezTo>
                    <a:cubicBezTo>
                      <a:pt x="628" y="200"/>
                      <a:pt x="628" y="200"/>
                      <a:pt x="628" y="200"/>
                    </a:cubicBezTo>
                    <a:cubicBezTo>
                      <a:pt x="628" y="200"/>
                      <a:pt x="628" y="200"/>
                      <a:pt x="628" y="200"/>
                    </a:cubicBezTo>
                    <a:cubicBezTo>
                      <a:pt x="628" y="200"/>
                      <a:pt x="628" y="200"/>
                      <a:pt x="628" y="200"/>
                    </a:cubicBezTo>
                    <a:cubicBezTo>
                      <a:pt x="628" y="200"/>
                      <a:pt x="627" y="199"/>
                      <a:pt x="627" y="199"/>
                    </a:cubicBezTo>
                    <a:cubicBezTo>
                      <a:pt x="627" y="198"/>
                      <a:pt x="626" y="199"/>
                      <a:pt x="626" y="199"/>
                    </a:cubicBezTo>
                    <a:cubicBezTo>
                      <a:pt x="625" y="199"/>
                      <a:pt x="625" y="199"/>
                      <a:pt x="625" y="199"/>
                    </a:cubicBezTo>
                    <a:cubicBezTo>
                      <a:pt x="625" y="199"/>
                      <a:pt x="624" y="199"/>
                      <a:pt x="624" y="199"/>
                    </a:cubicBezTo>
                    <a:cubicBezTo>
                      <a:pt x="624" y="199"/>
                      <a:pt x="624" y="199"/>
                      <a:pt x="624" y="198"/>
                    </a:cubicBezTo>
                    <a:cubicBezTo>
                      <a:pt x="623" y="198"/>
                      <a:pt x="623" y="198"/>
                      <a:pt x="623" y="198"/>
                    </a:cubicBezTo>
                    <a:cubicBezTo>
                      <a:pt x="623" y="198"/>
                      <a:pt x="623" y="198"/>
                      <a:pt x="623" y="198"/>
                    </a:cubicBezTo>
                    <a:cubicBezTo>
                      <a:pt x="623" y="198"/>
                      <a:pt x="623" y="198"/>
                      <a:pt x="623" y="198"/>
                    </a:cubicBezTo>
                    <a:cubicBezTo>
                      <a:pt x="623" y="198"/>
                      <a:pt x="623" y="198"/>
                      <a:pt x="623" y="198"/>
                    </a:cubicBezTo>
                    <a:cubicBezTo>
                      <a:pt x="623" y="197"/>
                      <a:pt x="623" y="197"/>
                      <a:pt x="623" y="197"/>
                    </a:cubicBezTo>
                    <a:cubicBezTo>
                      <a:pt x="623" y="196"/>
                      <a:pt x="623" y="196"/>
                      <a:pt x="623" y="196"/>
                    </a:cubicBezTo>
                    <a:cubicBezTo>
                      <a:pt x="622" y="195"/>
                      <a:pt x="621" y="194"/>
                      <a:pt x="620" y="194"/>
                    </a:cubicBezTo>
                    <a:cubicBezTo>
                      <a:pt x="619" y="193"/>
                      <a:pt x="619" y="193"/>
                      <a:pt x="619" y="193"/>
                    </a:cubicBezTo>
                    <a:cubicBezTo>
                      <a:pt x="619" y="192"/>
                      <a:pt x="619" y="192"/>
                      <a:pt x="619" y="192"/>
                    </a:cubicBezTo>
                    <a:cubicBezTo>
                      <a:pt x="619" y="192"/>
                      <a:pt x="619" y="192"/>
                      <a:pt x="619" y="192"/>
                    </a:cubicBezTo>
                    <a:cubicBezTo>
                      <a:pt x="619" y="191"/>
                      <a:pt x="619" y="191"/>
                      <a:pt x="619" y="190"/>
                    </a:cubicBezTo>
                    <a:cubicBezTo>
                      <a:pt x="619" y="190"/>
                      <a:pt x="618" y="190"/>
                      <a:pt x="618" y="189"/>
                    </a:cubicBezTo>
                    <a:cubicBezTo>
                      <a:pt x="618" y="189"/>
                      <a:pt x="618" y="189"/>
                      <a:pt x="618" y="189"/>
                    </a:cubicBezTo>
                    <a:cubicBezTo>
                      <a:pt x="618" y="189"/>
                      <a:pt x="618" y="188"/>
                      <a:pt x="617" y="188"/>
                    </a:cubicBezTo>
                    <a:cubicBezTo>
                      <a:pt x="617" y="188"/>
                      <a:pt x="617" y="188"/>
                      <a:pt x="617" y="188"/>
                    </a:cubicBezTo>
                    <a:cubicBezTo>
                      <a:pt x="617" y="188"/>
                      <a:pt x="617" y="188"/>
                      <a:pt x="617" y="187"/>
                    </a:cubicBezTo>
                    <a:cubicBezTo>
                      <a:pt x="617" y="186"/>
                      <a:pt x="617" y="186"/>
                      <a:pt x="616" y="186"/>
                    </a:cubicBezTo>
                    <a:cubicBezTo>
                      <a:pt x="616" y="186"/>
                      <a:pt x="616" y="186"/>
                      <a:pt x="616" y="186"/>
                    </a:cubicBezTo>
                    <a:cubicBezTo>
                      <a:pt x="616" y="186"/>
                      <a:pt x="616" y="185"/>
                      <a:pt x="616" y="185"/>
                    </a:cubicBezTo>
                    <a:cubicBezTo>
                      <a:pt x="616" y="185"/>
                      <a:pt x="616" y="185"/>
                      <a:pt x="616" y="185"/>
                    </a:cubicBezTo>
                    <a:cubicBezTo>
                      <a:pt x="617" y="184"/>
                      <a:pt x="617" y="183"/>
                      <a:pt x="618" y="183"/>
                    </a:cubicBezTo>
                    <a:cubicBezTo>
                      <a:pt x="619" y="183"/>
                      <a:pt x="619" y="182"/>
                      <a:pt x="619" y="182"/>
                    </a:cubicBezTo>
                    <a:cubicBezTo>
                      <a:pt x="619" y="182"/>
                      <a:pt x="619" y="182"/>
                      <a:pt x="619" y="182"/>
                    </a:cubicBezTo>
                    <a:cubicBezTo>
                      <a:pt x="619" y="182"/>
                      <a:pt x="619" y="182"/>
                      <a:pt x="619" y="182"/>
                    </a:cubicBezTo>
                    <a:cubicBezTo>
                      <a:pt x="619" y="182"/>
                      <a:pt x="619" y="182"/>
                      <a:pt x="619" y="182"/>
                    </a:cubicBezTo>
                    <a:cubicBezTo>
                      <a:pt x="620" y="182"/>
                      <a:pt x="620" y="182"/>
                      <a:pt x="620" y="182"/>
                    </a:cubicBezTo>
                    <a:cubicBezTo>
                      <a:pt x="620" y="182"/>
                      <a:pt x="620" y="183"/>
                      <a:pt x="621" y="183"/>
                    </a:cubicBezTo>
                    <a:cubicBezTo>
                      <a:pt x="621" y="183"/>
                      <a:pt x="622" y="183"/>
                      <a:pt x="622" y="183"/>
                    </a:cubicBezTo>
                    <a:cubicBezTo>
                      <a:pt x="623" y="182"/>
                      <a:pt x="623" y="181"/>
                      <a:pt x="622" y="180"/>
                    </a:cubicBezTo>
                    <a:cubicBezTo>
                      <a:pt x="622" y="179"/>
                      <a:pt x="622" y="179"/>
                      <a:pt x="622" y="179"/>
                    </a:cubicBezTo>
                    <a:cubicBezTo>
                      <a:pt x="622" y="179"/>
                      <a:pt x="622" y="179"/>
                      <a:pt x="622" y="179"/>
                    </a:cubicBezTo>
                    <a:cubicBezTo>
                      <a:pt x="622" y="179"/>
                      <a:pt x="622" y="179"/>
                      <a:pt x="622" y="179"/>
                    </a:cubicBezTo>
                    <a:cubicBezTo>
                      <a:pt x="621" y="179"/>
                      <a:pt x="621" y="179"/>
                      <a:pt x="621" y="179"/>
                    </a:cubicBezTo>
                    <a:cubicBezTo>
                      <a:pt x="621" y="179"/>
                      <a:pt x="621" y="179"/>
                      <a:pt x="621" y="179"/>
                    </a:cubicBezTo>
                    <a:cubicBezTo>
                      <a:pt x="621" y="179"/>
                      <a:pt x="621" y="179"/>
                      <a:pt x="621" y="179"/>
                    </a:cubicBezTo>
                    <a:cubicBezTo>
                      <a:pt x="621" y="179"/>
                      <a:pt x="621" y="179"/>
                      <a:pt x="621" y="179"/>
                    </a:cubicBezTo>
                    <a:cubicBezTo>
                      <a:pt x="621" y="178"/>
                      <a:pt x="621" y="178"/>
                      <a:pt x="621" y="178"/>
                    </a:cubicBezTo>
                    <a:cubicBezTo>
                      <a:pt x="620" y="177"/>
                      <a:pt x="619" y="177"/>
                      <a:pt x="618" y="176"/>
                    </a:cubicBezTo>
                    <a:cubicBezTo>
                      <a:pt x="618" y="176"/>
                      <a:pt x="618" y="176"/>
                      <a:pt x="618" y="176"/>
                    </a:cubicBezTo>
                    <a:cubicBezTo>
                      <a:pt x="618" y="175"/>
                      <a:pt x="618" y="175"/>
                      <a:pt x="617" y="175"/>
                    </a:cubicBezTo>
                    <a:cubicBezTo>
                      <a:pt x="616" y="175"/>
                      <a:pt x="616" y="175"/>
                      <a:pt x="616" y="175"/>
                    </a:cubicBezTo>
                    <a:cubicBezTo>
                      <a:pt x="617" y="174"/>
                      <a:pt x="617" y="174"/>
                      <a:pt x="617" y="174"/>
                    </a:cubicBezTo>
                    <a:cubicBezTo>
                      <a:pt x="616" y="174"/>
                      <a:pt x="616" y="174"/>
                      <a:pt x="616" y="174"/>
                    </a:cubicBezTo>
                    <a:cubicBezTo>
                      <a:pt x="616" y="174"/>
                      <a:pt x="616" y="174"/>
                      <a:pt x="616" y="174"/>
                    </a:cubicBezTo>
                    <a:cubicBezTo>
                      <a:pt x="616" y="174"/>
                      <a:pt x="616" y="173"/>
                      <a:pt x="616" y="173"/>
                    </a:cubicBezTo>
                    <a:cubicBezTo>
                      <a:pt x="616" y="173"/>
                      <a:pt x="615" y="173"/>
                      <a:pt x="615" y="173"/>
                    </a:cubicBezTo>
                    <a:cubicBezTo>
                      <a:pt x="615" y="173"/>
                      <a:pt x="615" y="173"/>
                      <a:pt x="615" y="173"/>
                    </a:cubicBezTo>
                    <a:cubicBezTo>
                      <a:pt x="615" y="173"/>
                      <a:pt x="615" y="173"/>
                      <a:pt x="615" y="173"/>
                    </a:cubicBezTo>
                    <a:cubicBezTo>
                      <a:pt x="615" y="173"/>
                      <a:pt x="615" y="173"/>
                      <a:pt x="615" y="173"/>
                    </a:cubicBezTo>
                    <a:cubicBezTo>
                      <a:pt x="615" y="172"/>
                      <a:pt x="614" y="172"/>
                      <a:pt x="613" y="171"/>
                    </a:cubicBezTo>
                    <a:cubicBezTo>
                      <a:pt x="613" y="171"/>
                      <a:pt x="613" y="171"/>
                      <a:pt x="613" y="171"/>
                    </a:cubicBezTo>
                    <a:cubicBezTo>
                      <a:pt x="613" y="171"/>
                      <a:pt x="613" y="171"/>
                      <a:pt x="613" y="171"/>
                    </a:cubicBezTo>
                    <a:cubicBezTo>
                      <a:pt x="613" y="171"/>
                      <a:pt x="613" y="171"/>
                      <a:pt x="613" y="171"/>
                    </a:cubicBezTo>
                    <a:cubicBezTo>
                      <a:pt x="613" y="171"/>
                      <a:pt x="613" y="171"/>
                      <a:pt x="613" y="171"/>
                    </a:cubicBezTo>
                    <a:cubicBezTo>
                      <a:pt x="613" y="171"/>
                      <a:pt x="613" y="171"/>
                      <a:pt x="612" y="170"/>
                    </a:cubicBezTo>
                    <a:cubicBezTo>
                      <a:pt x="612" y="169"/>
                      <a:pt x="611" y="168"/>
                      <a:pt x="610" y="168"/>
                    </a:cubicBezTo>
                    <a:cubicBezTo>
                      <a:pt x="609" y="167"/>
                      <a:pt x="609" y="167"/>
                      <a:pt x="609" y="168"/>
                    </a:cubicBezTo>
                    <a:cubicBezTo>
                      <a:pt x="609" y="168"/>
                      <a:pt x="609" y="168"/>
                      <a:pt x="609" y="168"/>
                    </a:cubicBezTo>
                    <a:cubicBezTo>
                      <a:pt x="609" y="168"/>
                      <a:pt x="609" y="168"/>
                      <a:pt x="609" y="168"/>
                    </a:cubicBezTo>
                    <a:cubicBezTo>
                      <a:pt x="609" y="167"/>
                      <a:pt x="609" y="167"/>
                      <a:pt x="608" y="167"/>
                    </a:cubicBezTo>
                    <a:cubicBezTo>
                      <a:pt x="608" y="167"/>
                      <a:pt x="608" y="167"/>
                      <a:pt x="608" y="167"/>
                    </a:cubicBezTo>
                    <a:cubicBezTo>
                      <a:pt x="608" y="166"/>
                      <a:pt x="608" y="166"/>
                      <a:pt x="608" y="165"/>
                    </a:cubicBezTo>
                    <a:cubicBezTo>
                      <a:pt x="608" y="165"/>
                      <a:pt x="608" y="165"/>
                      <a:pt x="607" y="165"/>
                    </a:cubicBezTo>
                    <a:cubicBezTo>
                      <a:pt x="607" y="165"/>
                      <a:pt x="607" y="165"/>
                      <a:pt x="607" y="165"/>
                    </a:cubicBezTo>
                    <a:cubicBezTo>
                      <a:pt x="607" y="165"/>
                      <a:pt x="607" y="165"/>
                      <a:pt x="607" y="165"/>
                    </a:cubicBezTo>
                    <a:cubicBezTo>
                      <a:pt x="607" y="165"/>
                      <a:pt x="607" y="164"/>
                      <a:pt x="607" y="164"/>
                    </a:cubicBezTo>
                    <a:cubicBezTo>
                      <a:pt x="607" y="164"/>
                      <a:pt x="607" y="164"/>
                      <a:pt x="607" y="164"/>
                    </a:cubicBezTo>
                    <a:cubicBezTo>
                      <a:pt x="607" y="164"/>
                      <a:pt x="607" y="164"/>
                      <a:pt x="607" y="164"/>
                    </a:cubicBezTo>
                    <a:cubicBezTo>
                      <a:pt x="607" y="164"/>
                      <a:pt x="607" y="164"/>
                      <a:pt x="607" y="163"/>
                    </a:cubicBezTo>
                    <a:cubicBezTo>
                      <a:pt x="605" y="163"/>
                      <a:pt x="604" y="162"/>
                      <a:pt x="604" y="160"/>
                    </a:cubicBezTo>
                    <a:cubicBezTo>
                      <a:pt x="604" y="160"/>
                      <a:pt x="603" y="159"/>
                      <a:pt x="602" y="159"/>
                    </a:cubicBezTo>
                    <a:cubicBezTo>
                      <a:pt x="602" y="159"/>
                      <a:pt x="602" y="159"/>
                      <a:pt x="602" y="159"/>
                    </a:cubicBezTo>
                    <a:cubicBezTo>
                      <a:pt x="603" y="159"/>
                      <a:pt x="603" y="158"/>
                      <a:pt x="602" y="158"/>
                    </a:cubicBezTo>
                    <a:cubicBezTo>
                      <a:pt x="602" y="158"/>
                      <a:pt x="602" y="158"/>
                      <a:pt x="602" y="158"/>
                    </a:cubicBezTo>
                    <a:cubicBezTo>
                      <a:pt x="602" y="157"/>
                      <a:pt x="602" y="157"/>
                      <a:pt x="602" y="156"/>
                    </a:cubicBezTo>
                    <a:cubicBezTo>
                      <a:pt x="602" y="155"/>
                      <a:pt x="602" y="155"/>
                      <a:pt x="601" y="155"/>
                    </a:cubicBezTo>
                    <a:cubicBezTo>
                      <a:pt x="601" y="155"/>
                      <a:pt x="601" y="155"/>
                      <a:pt x="601" y="155"/>
                    </a:cubicBezTo>
                    <a:cubicBezTo>
                      <a:pt x="601" y="154"/>
                      <a:pt x="602" y="154"/>
                      <a:pt x="602" y="153"/>
                    </a:cubicBezTo>
                    <a:cubicBezTo>
                      <a:pt x="602" y="153"/>
                      <a:pt x="602" y="152"/>
                      <a:pt x="601" y="152"/>
                    </a:cubicBezTo>
                    <a:cubicBezTo>
                      <a:pt x="601" y="152"/>
                      <a:pt x="601" y="152"/>
                      <a:pt x="601" y="152"/>
                    </a:cubicBezTo>
                    <a:cubicBezTo>
                      <a:pt x="601" y="152"/>
                      <a:pt x="601" y="152"/>
                      <a:pt x="601" y="152"/>
                    </a:cubicBezTo>
                    <a:cubicBezTo>
                      <a:pt x="600" y="151"/>
                      <a:pt x="599" y="151"/>
                      <a:pt x="598" y="150"/>
                    </a:cubicBezTo>
                    <a:cubicBezTo>
                      <a:pt x="598" y="150"/>
                      <a:pt x="598" y="150"/>
                      <a:pt x="598" y="150"/>
                    </a:cubicBezTo>
                    <a:cubicBezTo>
                      <a:pt x="598" y="150"/>
                      <a:pt x="598" y="149"/>
                      <a:pt x="599" y="149"/>
                    </a:cubicBezTo>
                    <a:cubicBezTo>
                      <a:pt x="599" y="149"/>
                      <a:pt x="600" y="149"/>
                      <a:pt x="600" y="149"/>
                    </a:cubicBezTo>
                    <a:cubicBezTo>
                      <a:pt x="600" y="149"/>
                      <a:pt x="600" y="149"/>
                      <a:pt x="600" y="149"/>
                    </a:cubicBezTo>
                    <a:cubicBezTo>
                      <a:pt x="600" y="149"/>
                      <a:pt x="600" y="149"/>
                      <a:pt x="600" y="149"/>
                    </a:cubicBezTo>
                    <a:cubicBezTo>
                      <a:pt x="600" y="149"/>
                      <a:pt x="600" y="149"/>
                      <a:pt x="600" y="149"/>
                    </a:cubicBezTo>
                    <a:cubicBezTo>
                      <a:pt x="600" y="149"/>
                      <a:pt x="600" y="149"/>
                      <a:pt x="600" y="149"/>
                    </a:cubicBezTo>
                    <a:cubicBezTo>
                      <a:pt x="600" y="149"/>
                      <a:pt x="600" y="149"/>
                      <a:pt x="600" y="149"/>
                    </a:cubicBezTo>
                    <a:cubicBezTo>
                      <a:pt x="601" y="148"/>
                      <a:pt x="601" y="148"/>
                      <a:pt x="601" y="148"/>
                    </a:cubicBezTo>
                    <a:cubicBezTo>
                      <a:pt x="601" y="148"/>
                      <a:pt x="601" y="148"/>
                      <a:pt x="601" y="148"/>
                    </a:cubicBezTo>
                    <a:cubicBezTo>
                      <a:pt x="601" y="149"/>
                      <a:pt x="600" y="149"/>
                      <a:pt x="600" y="149"/>
                    </a:cubicBezTo>
                    <a:cubicBezTo>
                      <a:pt x="601" y="150"/>
                      <a:pt x="602" y="150"/>
                      <a:pt x="603" y="150"/>
                    </a:cubicBezTo>
                    <a:cubicBezTo>
                      <a:pt x="603" y="150"/>
                      <a:pt x="603" y="150"/>
                      <a:pt x="603" y="150"/>
                    </a:cubicBezTo>
                    <a:cubicBezTo>
                      <a:pt x="603" y="150"/>
                      <a:pt x="603" y="150"/>
                      <a:pt x="603" y="150"/>
                    </a:cubicBezTo>
                    <a:cubicBezTo>
                      <a:pt x="603" y="150"/>
                      <a:pt x="603" y="150"/>
                      <a:pt x="603" y="150"/>
                    </a:cubicBezTo>
                    <a:cubicBezTo>
                      <a:pt x="603" y="150"/>
                      <a:pt x="603" y="151"/>
                      <a:pt x="603" y="151"/>
                    </a:cubicBezTo>
                    <a:cubicBezTo>
                      <a:pt x="603" y="151"/>
                      <a:pt x="603" y="151"/>
                      <a:pt x="603" y="151"/>
                    </a:cubicBezTo>
                    <a:cubicBezTo>
                      <a:pt x="603" y="151"/>
                      <a:pt x="603" y="151"/>
                      <a:pt x="603" y="151"/>
                    </a:cubicBezTo>
                    <a:cubicBezTo>
                      <a:pt x="603" y="151"/>
                      <a:pt x="603" y="151"/>
                      <a:pt x="603" y="151"/>
                    </a:cubicBezTo>
                    <a:cubicBezTo>
                      <a:pt x="604" y="152"/>
                      <a:pt x="605" y="151"/>
                      <a:pt x="605" y="151"/>
                    </a:cubicBezTo>
                    <a:cubicBezTo>
                      <a:pt x="606" y="152"/>
                      <a:pt x="606" y="152"/>
                      <a:pt x="606" y="152"/>
                    </a:cubicBezTo>
                    <a:cubicBezTo>
                      <a:pt x="607" y="152"/>
                      <a:pt x="607" y="151"/>
                      <a:pt x="607" y="151"/>
                    </a:cubicBezTo>
                    <a:cubicBezTo>
                      <a:pt x="607" y="151"/>
                      <a:pt x="607" y="150"/>
                      <a:pt x="606" y="150"/>
                    </a:cubicBezTo>
                    <a:cubicBezTo>
                      <a:pt x="606" y="150"/>
                      <a:pt x="606" y="150"/>
                      <a:pt x="605" y="149"/>
                    </a:cubicBezTo>
                    <a:cubicBezTo>
                      <a:pt x="605" y="149"/>
                      <a:pt x="605" y="149"/>
                      <a:pt x="605" y="149"/>
                    </a:cubicBezTo>
                    <a:cubicBezTo>
                      <a:pt x="605" y="149"/>
                      <a:pt x="605" y="149"/>
                      <a:pt x="605" y="149"/>
                    </a:cubicBezTo>
                    <a:cubicBezTo>
                      <a:pt x="605" y="149"/>
                      <a:pt x="605" y="149"/>
                      <a:pt x="605" y="149"/>
                    </a:cubicBezTo>
                    <a:cubicBezTo>
                      <a:pt x="605" y="149"/>
                      <a:pt x="605" y="149"/>
                      <a:pt x="605" y="149"/>
                    </a:cubicBezTo>
                    <a:cubicBezTo>
                      <a:pt x="604" y="149"/>
                      <a:pt x="604" y="149"/>
                      <a:pt x="604" y="149"/>
                    </a:cubicBezTo>
                    <a:cubicBezTo>
                      <a:pt x="604" y="149"/>
                      <a:pt x="604" y="149"/>
                      <a:pt x="604" y="149"/>
                    </a:cubicBezTo>
                    <a:cubicBezTo>
                      <a:pt x="604" y="148"/>
                      <a:pt x="604" y="148"/>
                      <a:pt x="603" y="148"/>
                    </a:cubicBezTo>
                    <a:cubicBezTo>
                      <a:pt x="603" y="148"/>
                      <a:pt x="603" y="147"/>
                      <a:pt x="603" y="147"/>
                    </a:cubicBezTo>
                    <a:cubicBezTo>
                      <a:pt x="603" y="147"/>
                      <a:pt x="602" y="147"/>
                      <a:pt x="602" y="147"/>
                    </a:cubicBezTo>
                    <a:cubicBezTo>
                      <a:pt x="602" y="147"/>
                      <a:pt x="602" y="147"/>
                      <a:pt x="602" y="147"/>
                    </a:cubicBezTo>
                    <a:cubicBezTo>
                      <a:pt x="602" y="147"/>
                      <a:pt x="602" y="147"/>
                      <a:pt x="602" y="147"/>
                    </a:cubicBezTo>
                    <a:cubicBezTo>
                      <a:pt x="601" y="147"/>
                      <a:pt x="601" y="147"/>
                      <a:pt x="600" y="147"/>
                    </a:cubicBezTo>
                    <a:cubicBezTo>
                      <a:pt x="600" y="147"/>
                      <a:pt x="600" y="147"/>
                      <a:pt x="600" y="147"/>
                    </a:cubicBezTo>
                    <a:cubicBezTo>
                      <a:pt x="600" y="147"/>
                      <a:pt x="599" y="147"/>
                      <a:pt x="599" y="147"/>
                    </a:cubicBezTo>
                    <a:cubicBezTo>
                      <a:pt x="599" y="146"/>
                      <a:pt x="599" y="146"/>
                      <a:pt x="599" y="146"/>
                    </a:cubicBezTo>
                    <a:cubicBezTo>
                      <a:pt x="599" y="146"/>
                      <a:pt x="599" y="146"/>
                      <a:pt x="599" y="146"/>
                    </a:cubicBezTo>
                    <a:cubicBezTo>
                      <a:pt x="599" y="146"/>
                      <a:pt x="599" y="146"/>
                      <a:pt x="599" y="146"/>
                    </a:cubicBezTo>
                    <a:cubicBezTo>
                      <a:pt x="599" y="146"/>
                      <a:pt x="599" y="146"/>
                      <a:pt x="599" y="145"/>
                    </a:cubicBezTo>
                    <a:cubicBezTo>
                      <a:pt x="598" y="145"/>
                      <a:pt x="597" y="145"/>
                      <a:pt x="597" y="144"/>
                    </a:cubicBezTo>
                    <a:cubicBezTo>
                      <a:pt x="597" y="144"/>
                      <a:pt x="596" y="144"/>
                      <a:pt x="595" y="144"/>
                    </a:cubicBezTo>
                    <a:cubicBezTo>
                      <a:pt x="595" y="144"/>
                      <a:pt x="594" y="144"/>
                      <a:pt x="593" y="144"/>
                    </a:cubicBezTo>
                    <a:cubicBezTo>
                      <a:pt x="593" y="144"/>
                      <a:pt x="593" y="144"/>
                      <a:pt x="593" y="144"/>
                    </a:cubicBezTo>
                    <a:cubicBezTo>
                      <a:pt x="594" y="142"/>
                      <a:pt x="593" y="141"/>
                      <a:pt x="593" y="140"/>
                    </a:cubicBezTo>
                    <a:cubicBezTo>
                      <a:pt x="593" y="140"/>
                      <a:pt x="592" y="140"/>
                      <a:pt x="592" y="140"/>
                    </a:cubicBezTo>
                    <a:cubicBezTo>
                      <a:pt x="592" y="140"/>
                      <a:pt x="592" y="140"/>
                      <a:pt x="592" y="140"/>
                    </a:cubicBezTo>
                    <a:cubicBezTo>
                      <a:pt x="592" y="140"/>
                      <a:pt x="592" y="140"/>
                      <a:pt x="592" y="140"/>
                    </a:cubicBezTo>
                    <a:cubicBezTo>
                      <a:pt x="592" y="139"/>
                      <a:pt x="592" y="139"/>
                      <a:pt x="592" y="139"/>
                    </a:cubicBezTo>
                    <a:cubicBezTo>
                      <a:pt x="591" y="138"/>
                      <a:pt x="591" y="138"/>
                      <a:pt x="590" y="138"/>
                    </a:cubicBezTo>
                    <a:cubicBezTo>
                      <a:pt x="590" y="138"/>
                      <a:pt x="590" y="138"/>
                      <a:pt x="589" y="138"/>
                    </a:cubicBezTo>
                    <a:cubicBezTo>
                      <a:pt x="589" y="138"/>
                      <a:pt x="589" y="138"/>
                      <a:pt x="589" y="138"/>
                    </a:cubicBezTo>
                    <a:cubicBezTo>
                      <a:pt x="589" y="138"/>
                      <a:pt x="589" y="138"/>
                      <a:pt x="589" y="137"/>
                    </a:cubicBezTo>
                    <a:cubicBezTo>
                      <a:pt x="589" y="137"/>
                      <a:pt x="588" y="137"/>
                      <a:pt x="588" y="137"/>
                    </a:cubicBezTo>
                    <a:cubicBezTo>
                      <a:pt x="588" y="137"/>
                      <a:pt x="588" y="137"/>
                      <a:pt x="588" y="137"/>
                    </a:cubicBezTo>
                    <a:cubicBezTo>
                      <a:pt x="588" y="137"/>
                      <a:pt x="587" y="136"/>
                      <a:pt x="586" y="136"/>
                    </a:cubicBezTo>
                    <a:cubicBezTo>
                      <a:pt x="586" y="136"/>
                      <a:pt x="585" y="136"/>
                      <a:pt x="585" y="136"/>
                    </a:cubicBezTo>
                    <a:cubicBezTo>
                      <a:pt x="585" y="136"/>
                      <a:pt x="585" y="136"/>
                      <a:pt x="585" y="136"/>
                    </a:cubicBezTo>
                    <a:cubicBezTo>
                      <a:pt x="585" y="135"/>
                      <a:pt x="584" y="135"/>
                      <a:pt x="584" y="135"/>
                    </a:cubicBezTo>
                    <a:cubicBezTo>
                      <a:pt x="584" y="135"/>
                      <a:pt x="583" y="135"/>
                      <a:pt x="583" y="135"/>
                    </a:cubicBezTo>
                    <a:cubicBezTo>
                      <a:pt x="583" y="135"/>
                      <a:pt x="583" y="135"/>
                      <a:pt x="583" y="135"/>
                    </a:cubicBezTo>
                    <a:cubicBezTo>
                      <a:pt x="583" y="135"/>
                      <a:pt x="583" y="135"/>
                      <a:pt x="583" y="135"/>
                    </a:cubicBezTo>
                    <a:cubicBezTo>
                      <a:pt x="583" y="133"/>
                      <a:pt x="583" y="132"/>
                      <a:pt x="582" y="131"/>
                    </a:cubicBezTo>
                    <a:cubicBezTo>
                      <a:pt x="581" y="131"/>
                      <a:pt x="581" y="131"/>
                      <a:pt x="581" y="131"/>
                    </a:cubicBezTo>
                    <a:cubicBezTo>
                      <a:pt x="581" y="131"/>
                      <a:pt x="581" y="131"/>
                      <a:pt x="581" y="131"/>
                    </a:cubicBezTo>
                    <a:cubicBezTo>
                      <a:pt x="582" y="131"/>
                      <a:pt x="582" y="131"/>
                      <a:pt x="582" y="131"/>
                    </a:cubicBezTo>
                    <a:cubicBezTo>
                      <a:pt x="581" y="130"/>
                      <a:pt x="581" y="130"/>
                      <a:pt x="581" y="130"/>
                    </a:cubicBezTo>
                    <a:cubicBezTo>
                      <a:pt x="580" y="129"/>
                      <a:pt x="579" y="129"/>
                      <a:pt x="579" y="129"/>
                    </a:cubicBezTo>
                    <a:cubicBezTo>
                      <a:pt x="579" y="129"/>
                      <a:pt x="579" y="129"/>
                      <a:pt x="579" y="129"/>
                    </a:cubicBezTo>
                    <a:cubicBezTo>
                      <a:pt x="579" y="129"/>
                      <a:pt x="578" y="128"/>
                      <a:pt x="578" y="128"/>
                    </a:cubicBezTo>
                    <a:cubicBezTo>
                      <a:pt x="578" y="128"/>
                      <a:pt x="578" y="128"/>
                      <a:pt x="578" y="128"/>
                    </a:cubicBezTo>
                    <a:cubicBezTo>
                      <a:pt x="578" y="128"/>
                      <a:pt x="578" y="128"/>
                      <a:pt x="578" y="128"/>
                    </a:cubicBezTo>
                    <a:cubicBezTo>
                      <a:pt x="578" y="128"/>
                      <a:pt x="578" y="128"/>
                      <a:pt x="577" y="128"/>
                    </a:cubicBezTo>
                    <a:cubicBezTo>
                      <a:pt x="577" y="128"/>
                      <a:pt x="577" y="128"/>
                      <a:pt x="577" y="128"/>
                    </a:cubicBezTo>
                    <a:cubicBezTo>
                      <a:pt x="577" y="128"/>
                      <a:pt x="577" y="128"/>
                      <a:pt x="577" y="128"/>
                    </a:cubicBezTo>
                    <a:cubicBezTo>
                      <a:pt x="577" y="127"/>
                      <a:pt x="577" y="127"/>
                      <a:pt x="576" y="127"/>
                    </a:cubicBezTo>
                    <a:cubicBezTo>
                      <a:pt x="576" y="127"/>
                      <a:pt x="576" y="127"/>
                      <a:pt x="576" y="127"/>
                    </a:cubicBezTo>
                    <a:cubicBezTo>
                      <a:pt x="577" y="126"/>
                      <a:pt x="577" y="126"/>
                      <a:pt x="576" y="126"/>
                    </a:cubicBezTo>
                    <a:cubicBezTo>
                      <a:pt x="576" y="126"/>
                      <a:pt x="576" y="126"/>
                      <a:pt x="576" y="126"/>
                    </a:cubicBezTo>
                    <a:cubicBezTo>
                      <a:pt x="575" y="124"/>
                      <a:pt x="575" y="124"/>
                      <a:pt x="574" y="123"/>
                    </a:cubicBezTo>
                    <a:cubicBezTo>
                      <a:pt x="574" y="123"/>
                      <a:pt x="574" y="123"/>
                      <a:pt x="574" y="123"/>
                    </a:cubicBezTo>
                    <a:cubicBezTo>
                      <a:pt x="574" y="123"/>
                      <a:pt x="573" y="123"/>
                      <a:pt x="573" y="123"/>
                    </a:cubicBezTo>
                    <a:cubicBezTo>
                      <a:pt x="573" y="123"/>
                      <a:pt x="573" y="123"/>
                      <a:pt x="573" y="123"/>
                    </a:cubicBezTo>
                    <a:cubicBezTo>
                      <a:pt x="573" y="121"/>
                      <a:pt x="573" y="121"/>
                      <a:pt x="572" y="121"/>
                    </a:cubicBezTo>
                    <a:cubicBezTo>
                      <a:pt x="572" y="121"/>
                      <a:pt x="571" y="121"/>
                      <a:pt x="571" y="121"/>
                    </a:cubicBezTo>
                    <a:cubicBezTo>
                      <a:pt x="571" y="121"/>
                      <a:pt x="571" y="121"/>
                      <a:pt x="571" y="121"/>
                    </a:cubicBezTo>
                    <a:cubicBezTo>
                      <a:pt x="571" y="121"/>
                      <a:pt x="570" y="120"/>
                      <a:pt x="570" y="120"/>
                    </a:cubicBezTo>
                    <a:cubicBezTo>
                      <a:pt x="570" y="119"/>
                      <a:pt x="569" y="119"/>
                      <a:pt x="569" y="119"/>
                    </a:cubicBezTo>
                    <a:cubicBezTo>
                      <a:pt x="569" y="119"/>
                      <a:pt x="569" y="119"/>
                      <a:pt x="569" y="119"/>
                    </a:cubicBezTo>
                    <a:cubicBezTo>
                      <a:pt x="569" y="118"/>
                      <a:pt x="569" y="118"/>
                      <a:pt x="568" y="117"/>
                    </a:cubicBezTo>
                    <a:cubicBezTo>
                      <a:pt x="567" y="117"/>
                      <a:pt x="566" y="116"/>
                      <a:pt x="565" y="116"/>
                    </a:cubicBezTo>
                    <a:cubicBezTo>
                      <a:pt x="565" y="116"/>
                      <a:pt x="565" y="116"/>
                      <a:pt x="565" y="116"/>
                    </a:cubicBezTo>
                    <a:cubicBezTo>
                      <a:pt x="564" y="116"/>
                      <a:pt x="564" y="116"/>
                      <a:pt x="564" y="116"/>
                    </a:cubicBezTo>
                    <a:cubicBezTo>
                      <a:pt x="564" y="116"/>
                      <a:pt x="564" y="116"/>
                      <a:pt x="564" y="116"/>
                    </a:cubicBezTo>
                    <a:cubicBezTo>
                      <a:pt x="564" y="115"/>
                      <a:pt x="563" y="114"/>
                      <a:pt x="562" y="114"/>
                    </a:cubicBezTo>
                    <a:cubicBezTo>
                      <a:pt x="562" y="114"/>
                      <a:pt x="561" y="114"/>
                      <a:pt x="561" y="114"/>
                    </a:cubicBezTo>
                    <a:cubicBezTo>
                      <a:pt x="561" y="114"/>
                      <a:pt x="561" y="114"/>
                      <a:pt x="561" y="114"/>
                    </a:cubicBezTo>
                    <a:cubicBezTo>
                      <a:pt x="561" y="114"/>
                      <a:pt x="561" y="114"/>
                      <a:pt x="561" y="114"/>
                    </a:cubicBezTo>
                    <a:cubicBezTo>
                      <a:pt x="560" y="113"/>
                      <a:pt x="559" y="113"/>
                      <a:pt x="559" y="112"/>
                    </a:cubicBezTo>
                    <a:cubicBezTo>
                      <a:pt x="558" y="112"/>
                      <a:pt x="558" y="112"/>
                      <a:pt x="557" y="111"/>
                    </a:cubicBezTo>
                    <a:cubicBezTo>
                      <a:pt x="557" y="111"/>
                      <a:pt x="557" y="111"/>
                      <a:pt x="556" y="111"/>
                    </a:cubicBezTo>
                    <a:cubicBezTo>
                      <a:pt x="556" y="111"/>
                      <a:pt x="556" y="111"/>
                      <a:pt x="556" y="111"/>
                    </a:cubicBezTo>
                    <a:cubicBezTo>
                      <a:pt x="556" y="110"/>
                      <a:pt x="555" y="110"/>
                      <a:pt x="555" y="110"/>
                    </a:cubicBezTo>
                    <a:cubicBezTo>
                      <a:pt x="555" y="110"/>
                      <a:pt x="555" y="110"/>
                      <a:pt x="555" y="110"/>
                    </a:cubicBezTo>
                    <a:cubicBezTo>
                      <a:pt x="555" y="109"/>
                      <a:pt x="555" y="109"/>
                      <a:pt x="553" y="109"/>
                    </a:cubicBezTo>
                    <a:cubicBezTo>
                      <a:pt x="553" y="109"/>
                      <a:pt x="553" y="109"/>
                      <a:pt x="553" y="109"/>
                    </a:cubicBezTo>
                    <a:cubicBezTo>
                      <a:pt x="553" y="108"/>
                      <a:pt x="553" y="108"/>
                      <a:pt x="553" y="108"/>
                    </a:cubicBezTo>
                    <a:cubicBezTo>
                      <a:pt x="552" y="107"/>
                      <a:pt x="551" y="107"/>
                      <a:pt x="550" y="106"/>
                    </a:cubicBezTo>
                    <a:cubicBezTo>
                      <a:pt x="550" y="106"/>
                      <a:pt x="549" y="106"/>
                      <a:pt x="549" y="106"/>
                    </a:cubicBezTo>
                    <a:cubicBezTo>
                      <a:pt x="548" y="106"/>
                      <a:pt x="548" y="106"/>
                      <a:pt x="548" y="106"/>
                    </a:cubicBezTo>
                    <a:cubicBezTo>
                      <a:pt x="548" y="105"/>
                      <a:pt x="548" y="104"/>
                      <a:pt x="547" y="104"/>
                    </a:cubicBezTo>
                    <a:cubicBezTo>
                      <a:pt x="547" y="104"/>
                      <a:pt x="547" y="104"/>
                      <a:pt x="547" y="104"/>
                    </a:cubicBezTo>
                    <a:cubicBezTo>
                      <a:pt x="547" y="104"/>
                      <a:pt x="547" y="103"/>
                      <a:pt x="547" y="103"/>
                    </a:cubicBezTo>
                    <a:cubicBezTo>
                      <a:pt x="546" y="102"/>
                      <a:pt x="546" y="102"/>
                      <a:pt x="546" y="102"/>
                    </a:cubicBezTo>
                    <a:cubicBezTo>
                      <a:pt x="547" y="101"/>
                      <a:pt x="547" y="101"/>
                      <a:pt x="547" y="100"/>
                    </a:cubicBezTo>
                    <a:cubicBezTo>
                      <a:pt x="547" y="100"/>
                      <a:pt x="547" y="100"/>
                      <a:pt x="548" y="100"/>
                    </a:cubicBezTo>
                    <a:cubicBezTo>
                      <a:pt x="549" y="100"/>
                      <a:pt x="550" y="99"/>
                      <a:pt x="551" y="99"/>
                    </a:cubicBezTo>
                    <a:cubicBezTo>
                      <a:pt x="551" y="99"/>
                      <a:pt x="551" y="99"/>
                      <a:pt x="551" y="100"/>
                    </a:cubicBezTo>
                    <a:cubicBezTo>
                      <a:pt x="551" y="100"/>
                      <a:pt x="551" y="100"/>
                      <a:pt x="551" y="100"/>
                    </a:cubicBezTo>
                    <a:cubicBezTo>
                      <a:pt x="551" y="100"/>
                      <a:pt x="551" y="101"/>
                      <a:pt x="550" y="101"/>
                    </a:cubicBezTo>
                    <a:cubicBezTo>
                      <a:pt x="550" y="102"/>
                      <a:pt x="550" y="102"/>
                      <a:pt x="551" y="103"/>
                    </a:cubicBezTo>
                    <a:cubicBezTo>
                      <a:pt x="551" y="103"/>
                      <a:pt x="551" y="103"/>
                      <a:pt x="551" y="103"/>
                    </a:cubicBezTo>
                    <a:cubicBezTo>
                      <a:pt x="551" y="104"/>
                      <a:pt x="551" y="104"/>
                      <a:pt x="552" y="104"/>
                    </a:cubicBezTo>
                    <a:cubicBezTo>
                      <a:pt x="552" y="104"/>
                      <a:pt x="552" y="104"/>
                      <a:pt x="552" y="104"/>
                    </a:cubicBezTo>
                    <a:cubicBezTo>
                      <a:pt x="552" y="104"/>
                      <a:pt x="552" y="104"/>
                      <a:pt x="552" y="104"/>
                    </a:cubicBezTo>
                    <a:cubicBezTo>
                      <a:pt x="552" y="104"/>
                      <a:pt x="552" y="104"/>
                      <a:pt x="552" y="104"/>
                    </a:cubicBezTo>
                    <a:cubicBezTo>
                      <a:pt x="552" y="104"/>
                      <a:pt x="552" y="104"/>
                      <a:pt x="552" y="104"/>
                    </a:cubicBezTo>
                    <a:cubicBezTo>
                      <a:pt x="552" y="104"/>
                      <a:pt x="552" y="104"/>
                      <a:pt x="552" y="104"/>
                    </a:cubicBezTo>
                    <a:cubicBezTo>
                      <a:pt x="552" y="104"/>
                      <a:pt x="552" y="104"/>
                      <a:pt x="552" y="104"/>
                    </a:cubicBezTo>
                    <a:cubicBezTo>
                      <a:pt x="552" y="105"/>
                      <a:pt x="552" y="105"/>
                      <a:pt x="553" y="105"/>
                    </a:cubicBezTo>
                    <a:cubicBezTo>
                      <a:pt x="553" y="105"/>
                      <a:pt x="553" y="105"/>
                      <a:pt x="553" y="105"/>
                    </a:cubicBezTo>
                    <a:cubicBezTo>
                      <a:pt x="553" y="105"/>
                      <a:pt x="553" y="105"/>
                      <a:pt x="553" y="105"/>
                    </a:cubicBezTo>
                    <a:cubicBezTo>
                      <a:pt x="553" y="105"/>
                      <a:pt x="553" y="105"/>
                      <a:pt x="553" y="105"/>
                    </a:cubicBezTo>
                    <a:cubicBezTo>
                      <a:pt x="553" y="106"/>
                      <a:pt x="553" y="106"/>
                      <a:pt x="554" y="106"/>
                    </a:cubicBezTo>
                    <a:cubicBezTo>
                      <a:pt x="554" y="106"/>
                      <a:pt x="555" y="106"/>
                      <a:pt x="555" y="106"/>
                    </a:cubicBezTo>
                    <a:cubicBezTo>
                      <a:pt x="556" y="106"/>
                      <a:pt x="556" y="106"/>
                      <a:pt x="557" y="107"/>
                    </a:cubicBezTo>
                    <a:cubicBezTo>
                      <a:pt x="557" y="106"/>
                      <a:pt x="557" y="106"/>
                      <a:pt x="557" y="106"/>
                    </a:cubicBezTo>
                    <a:cubicBezTo>
                      <a:pt x="557" y="106"/>
                      <a:pt x="557" y="106"/>
                      <a:pt x="557" y="106"/>
                    </a:cubicBezTo>
                    <a:cubicBezTo>
                      <a:pt x="557" y="107"/>
                      <a:pt x="557" y="107"/>
                      <a:pt x="557" y="107"/>
                    </a:cubicBezTo>
                    <a:cubicBezTo>
                      <a:pt x="557" y="107"/>
                      <a:pt x="557" y="108"/>
                      <a:pt x="558" y="108"/>
                    </a:cubicBezTo>
                    <a:cubicBezTo>
                      <a:pt x="558" y="108"/>
                      <a:pt x="559" y="108"/>
                      <a:pt x="559" y="108"/>
                    </a:cubicBezTo>
                    <a:cubicBezTo>
                      <a:pt x="559" y="108"/>
                      <a:pt x="559" y="109"/>
                      <a:pt x="560" y="109"/>
                    </a:cubicBezTo>
                    <a:cubicBezTo>
                      <a:pt x="560" y="108"/>
                      <a:pt x="560" y="108"/>
                      <a:pt x="560" y="108"/>
                    </a:cubicBezTo>
                    <a:cubicBezTo>
                      <a:pt x="560" y="108"/>
                      <a:pt x="560" y="108"/>
                      <a:pt x="560" y="108"/>
                    </a:cubicBezTo>
                    <a:cubicBezTo>
                      <a:pt x="560" y="108"/>
                      <a:pt x="561" y="108"/>
                      <a:pt x="561" y="108"/>
                    </a:cubicBezTo>
                    <a:cubicBezTo>
                      <a:pt x="561" y="107"/>
                      <a:pt x="562" y="108"/>
                      <a:pt x="563" y="108"/>
                    </a:cubicBezTo>
                    <a:cubicBezTo>
                      <a:pt x="563" y="108"/>
                      <a:pt x="563" y="108"/>
                      <a:pt x="563" y="108"/>
                    </a:cubicBezTo>
                    <a:cubicBezTo>
                      <a:pt x="563" y="108"/>
                      <a:pt x="563" y="108"/>
                      <a:pt x="563" y="108"/>
                    </a:cubicBezTo>
                    <a:cubicBezTo>
                      <a:pt x="563" y="108"/>
                      <a:pt x="563" y="108"/>
                      <a:pt x="563" y="108"/>
                    </a:cubicBezTo>
                    <a:cubicBezTo>
                      <a:pt x="563" y="109"/>
                      <a:pt x="563" y="109"/>
                      <a:pt x="564" y="109"/>
                    </a:cubicBezTo>
                    <a:cubicBezTo>
                      <a:pt x="564" y="109"/>
                      <a:pt x="564" y="109"/>
                      <a:pt x="565" y="109"/>
                    </a:cubicBezTo>
                    <a:cubicBezTo>
                      <a:pt x="565" y="109"/>
                      <a:pt x="565" y="109"/>
                      <a:pt x="565" y="109"/>
                    </a:cubicBezTo>
                    <a:cubicBezTo>
                      <a:pt x="566" y="110"/>
                      <a:pt x="566" y="110"/>
                      <a:pt x="566" y="110"/>
                    </a:cubicBezTo>
                    <a:cubicBezTo>
                      <a:pt x="566" y="110"/>
                      <a:pt x="566" y="110"/>
                      <a:pt x="566" y="110"/>
                    </a:cubicBezTo>
                    <a:cubicBezTo>
                      <a:pt x="566" y="111"/>
                      <a:pt x="567" y="111"/>
                      <a:pt x="568" y="111"/>
                    </a:cubicBezTo>
                    <a:cubicBezTo>
                      <a:pt x="568" y="111"/>
                      <a:pt x="568" y="111"/>
                      <a:pt x="568" y="111"/>
                    </a:cubicBezTo>
                    <a:cubicBezTo>
                      <a:pt x="568" y="111"/>
                      <a:pt x="568" y="111"/>
                      <a:pt x="568" y="111"/>
                    </a:cubicBezTo>
                    <a:cubicBezTo>
                      <a:pt x="568" y="111"/>
                      <a:pt x="568" y="111"/>
                      <a:pt x="568" y="111"/>
                    </a:cubicBezTo>
                    <a:cubicBezTo>
                      <a:pt x="568" y="112"/>
                      <a:pt x="568" y="113"/>
                      <a:pt x="569" y="114"/>
                    </a:cubicBezTo>
                    <a:cubicBezTo>
                      <a:pt x="569" y="113"/>
                      <a:pt x="569" y="113"/>
                      <a:pt x="569" y="113"/>
                    </a:cubicBezTo>
                    <a:cubicBezTo>
                      <a:pt x="569" y="113"/>
                      <a:pt x="569" y="113"/>
                      <a:pt x="569" y="113"/>
                    </a:cubicBezTo>
                    <a:cubicBezTo>
                      <a:pt x="569" y="113"/>
                      <a:pt x="570" y="114"/>
                      <a:pt x="570" y="114"/>
                    </a:cubicBezTo>
                    <a:cubicBezTo>
                      <a:pt x="570" y="114"/>
                      <a:pt x="570" y="114"/>
                      <a:pt x="570" y="114"/>
                    </a:cubicBezTo>
                    <a:cubicBezTo>
                      <a:pt x="570" y="114"/>
                      <a:pt x="569" y="113"/>
                      <a:pt x="569" y="113"/>
                    </a:cubicBezTo>
                    <a:cubicBezTo>
                      <a:pt x="569" y="114"/>
                      <a:pt x="569" y="114"/>
                      <a:pt x="569" y="114"/>
                    </a:cubicBezTo>
                    <a:cubicBezTo>
                      <a:pt x="569" y="114"/>
                      <a:pt x="569" y="114"/>
                      <a:pt x="570" y="114"/>
                    </a:cubicBezTo>
                    <a:cubicBezTo>
                      <a:pt x="570" y="115"/>
                      <a:pt x="570" y="115"/>
                      <a:pt x="571" y="115"/>
                    </a:cubicBezTo>
                    <a:cubicBezTo>
                      <a:pt x="572" y="115"/>
                      <a:pt x="573" y="115"/>
                      <a:pt x="574" y="115"/>
                    </a:cubicBezTo>
                    <a:cubicBezTo>
                      <a:pt x="574" y="115"/>
                      <a:pt x="575" y="115"/>
                      <a:pt x="575" y="115"/>
                    </a:cubicBezTo>
                    <a:cubicBezTo>
                      <a:pt x="575" y="115"/>
                      <a:pt x="575" y="115"/>
                      <a:pt x="575" y="115"/>
                    </a:cubicBezTo>
                    <a:cubicBezTo>
                      <a:pt x="575" y="115"/>
                      <a:pt x="575" y="115"/>
                      <a:pt x="575" y="115"/>
                    </a:cubicBezTo>
                    <a:cubicBezTo>
                      <a:pt x="575" y="115"/>
                      <a:pt x="575" y="115"/>
                      <a:pt x="575" y="115"/>
                    </a:cubicBezTo>
                    <a:cubicBezTo>
                      <a:pt x="575" y="115"/>
                      <a:pt x="575" y="115"/>
                      <a:pt x="575" y="115"/>
                    </a:cubicBezTo>
                    <a:cubicBezTo>
                      <a:pt x="575" y="115"/>
                      <a:pt x="575" y="115"/>
                      <a:pt x="575" y="115"/>
                    </a:cubicBezTo>
                    <a:cubicBezTo>
                      <a:pt x="575" y="115"/>
                      <a:pt x="575" y="115"/>
                      <a:pt x="575" y="115"/>
                    </a:cubicBezTo>
                    <a:cubicBezTo>
                      <a:pt x="575" y="115"/>
                      <a:pt x="575" y="115"/>
                      <a:pt x="575" y="115"/>
                    </a:cubicBezTo>
                    <a:cubicBezTo>
                      <a:pt x="574" y="115"/>
                      <a:pt x="574" y="115"/>
                      <a:pt x="574" y="115"/>
                    </a:cubicBezTo>
                    <a:cubicBezTo>
                      <a:pt x="575" y="115"/>
                      <a:pt x="575" y="115"/>
                      <a:pt x="575" y="116"/>
                    </a:cubicBezTo>
                    <a:cubicBezTo>
                      <a:pt x="575" y="116"/>
                      <a:pt x="575" y="116"/>
                      <a:pt x="575" y="116"/>
                    </a:cubicBezTo>
                    <a:cubicBezTo>
                      <a:pt x="575" y="116"/>
                      <a:pt x="576" y="116"/>
                      <a:pt x="576" y="116"/>
                    </a:cubicBezTo>
                    <a:cubicBezTo>
                      <a:pt x="576" y="116"/>
                      <a:pt x="576" y="116"/>
                      <a:pt x="576" y="116"/>
                    </a:cubicBezTo>
                    <a:cubicBezTo>
                      <a:pt x="576" y="116"/>
                      <a:pt x="576" y="117"/>
                      <a:pt x="577" y="117"/>
                    </a:cubicBezTo>
                    <a:cubicBezTo>
                      <a:pt x="577" y="117"/>
                      <a:pt x="578" y="117"/>
                      <a:pt x="578" y="117"/>
                    </a:cubicBezTo>
                    <a:cubicBezTo>
                      <a:pt x="579" y="117"/>
                      <a:pt x="580" y="117"/>
                      <a:pt x="580" y="118"/>
                    </a:cubicBezTo>
                    <a:cubicBezTo>
                      <a:pt x="580" y="118"/>
                      <a:pt x="581" y="118"/>
                      <a:pt x="581" y="118"/>
                    </a:cubicBezTo>
                    <a:cubicBezTo>
                      <a:pt x="581" y="118"/>
                      <a:pt x="581" y="118"/>
                      <a:pt x="581" y="118"/>
                    </a:cubicBezTo>
                    <a:cubicBezTo>
                      <a:pt x="581" y="119"/>
                      <a:pt x="582" y="119"/>
                      <a:pt x="582" y="119"/>
                    </a:cubicBezTo>
                    <a:cubicBezTo>
                      <a:pt x="582" y="119"/>
                      <a:pt x="582" y="119"/>
                      <a:pt x="582" y="119"/>
                    </a:cubicBezTo>
                    <a:cubicBezTo>
                      <a:pt x="582" y="120"/>
                      <a:pt x="583" y="120"/>
                      <a:pt x="584" y="120"/>
                    </a:cubicBezTo>
                    <a:cubicBezTo>
                      <a:pt x="584" y="121"/>
                      <a:pt x="584" y="121"/>
                      <a:pt x="584" y="121"/>
                    </a:cubicBezTo>
                    <a:cubicBezTo>
                      <a:pt x="584" y="121"/>
                      <a:pt x="584" y="122"/>
                      <a:pt x="584" y="122"/>
                    </a:cubicBezTo>
                    <a:cubicBezTo>
                      <a:pt x="585" y="122"/>
                      <a:pt x="586" y="123"/>
                      <a:pt x="587" y="123"/>
                    </a:cubicBezTo>
                    <a:cubicBezTo>
                      <a:pt x="586" y="123"/>
                      <a:pt x="586" y="123"/>
                      <a:pt x="586" y="123"/>
                    </a:cubicBezTo>
                    <a:cubicBezTo>
                      <a:pt x="587" y="123"/>
                      <a:pt x="587" y="124"/>
                      <a:pt x="587" y="124"/>
                    </a:cubicBezTo>
                    <a:cubicBezTo>
                      <a:pt x="588" y="124"/>
                      <a:pt x="588" y="124"/>
                      <a:pt x="588" y="123"/>
                    </a:cubicBezTo>
                    <a:cubicBezTo>
                      <a:pt x="588" y="123"/>
                      <a:pt x="588" y="122"/>
                      <a:pt x="588" y="122"/>
                    </a:cubicBezTo>
                    <a:cubicBezTo>
                      <a:pt x="588" y="121"/>
                      <a:pt x="587" y="121"/>
                      <a:pt x="586" y="121"/>
                    </a:cubicBezTo>
                    <a:cubicBezTo>
                      <a:pt x="586" y="120"/>
                      <a:pt x="586" y="120"/>
                      <a:pt x="586" y="120"/>
                    </a:cubicBezTo>
                    <a:cubicBezTo>
                      <a:pt x="586" y="120"/>
                      <a:pt x="586" y="120"/>
                      <a:pt x="586" y="120"/>
                    </a:cubicBezTo>
                    <a:cubicBezTo>
                      <a:pt x="586" y="120"/>
                      <a:pt x="586" y="120"/>
                      <a:pt x="586" y="120"/>
                    </a:cubicBezTo>
                    <a:cubicBezTo>
                      <a:pt x="586" y="120"/>
                      <a:pt x="586" y="120"/>
                      <a:pt x="586" y="119"/>
                    </a:cubicBezTo>
                    <a:cubicBezTo>
                      <a:pt x="586" y="119"/>
                      <a:pt x="586" y="119"/>
                      <a:pt x="586" y="119"/>
                    </a:cubicBezTo>
                    <a:cubicBezTo>
                      <a:pt x="586" y="119"/>
                      <a:pt x="585" y="118"/>
                      <a:pt x="585" y="118"/>
                    </a:cubicBezTo>
                    <a:cubicBezTo>
                      <a:pt x="585" y="117"/>
                      <a:pt x="584" y="117"/>
                      <a:pt x="583" y="117"/>
                    </a:cubicBezTo>
                    <a:cubicBezTo>
                      <a:pt x="583" y="117"/>
                      <a:pt x="583" y="117"/>
                      <a:pt x="583" y="117"/>
                    </a:cubicBezTo>
                    <a:cubicBezTo>
                      <a:pt x="582" y="117"/>
                      <a:pt x="582" y="117"/>
                      <a:pt x="582" y="117"/>
                    </a:cubicBezTo>
                    <a:cubicBezTo>
                      <a:pt x="582" y="116"/>
                      <a:pt x="581" y="116"/>
                      <a:pt x="581" y="115"/>
                    </a:cubicBezTo>
                    <a:cubicBezTo>
                      <a:pt x="580" y="115"/>
                      <a:pt x="580" y="115"/>
                      <a:pt x="579" y="115"/>
                    </a:cubicBezTo>
                    <a:cubicBezTo>
                      <a:pt x="579" y="115"/>
                      <a:pt x="579" y="114"/>
                      <a:pt x="579" y="114"/>
                    </a:cubicBezTo>
                    <a:cubicBezTo>
                      <a:pt x="579" y="114"/>
                      <a:pt x="579" y="114"/>
                      <a:pt x="579" y="114"/>
                    </a:cubicBezTo>
                    <a:cubicBezTo>
                      <a:pt x="579" y="113"/>
                      <a:pt x="579" y="112"/>
                      <a:pt x="578" y="112"/>
                    </a:cubicBezTo>
                    <a:cubicBezTo>
                      <a:pt x="578" y="112"/>
                      <a:pt x="578" y="112"/>
                      <a:pt x="578" y="112"/>
                    </a:cubicBezTo>
                    <a:cubicBezTo>
                      <a:pt x="578" y="112"/>
                      <a:pt x="578" y="112"/>
                      <a:pt x="578" y="112"/>
                    </a:cubicBezTo>
                    <a:cubicBezTo>
                      <a:pt x="578" y="112"/>
                      <a:pt x="578" y="112"/>
                      <a:pt x="578" y="112"/>
                    </a:cubicBezTo>
                    <a:cubicBezTo>
                      <a:pt x="578" y="111"/>
                      <a:pt x="578" y="110"/>
                      <a:pt x="577" y="110"/>
                    </a:cubicBezTo>
                    <a:cubicBezTo>
                      <a:pt x="577" y="110"/>
                      <a:pt x="577" y="109"/>
                      <a:pt x="577" y="109"/>
                    </a:cubicBezTo>
                    <a:cubicBezTo>
                      <a:pt x="576" y="109"/>
                      <a:pt x="576" y="109"/>
                      <a:pt x="575" y="108"/>
                    </a:cubicBezTo>
                    <a:cubicBezTo>
                      <a:pt x="575" y="109"/>
                      <a:pt x="575" y="109"/>
                      <a:pt x="575" y="109"/>
                    </a:cubicBezTo>
                    <a:cubicBezTo>
                      <a:pt x="575" y="109"/>
                      <a:pt x="575" y="109"/>
                      <a:pt x="575" y="109"/>
                    </a:cubicBezTo>
                    <a:cubicBezTo>
                      <a:pt x="575" y="108"/>
                      <a:pt x="575" y="108"/>
                      <a:pt x="575" y="108"/>
                    </a:cubicBezTo>
                    <a:cubicBezTo>
                      <a:pt x="575" y="108"/>
                      <a:pt x="575" y="108"/>
                      <a:pt x="574" y="108"/>
                    </a:cubicBezTo>
                    <a:cubicBezTo>
                      <a:pt x="574" y="108"/>
                      <a:pt x="574" y="108"/>
                      <a:pt x="574" y="108"/>
                    </a:cubicBezTo>
                    <a:cubicBezTo>
                      <a:pt x="574" y="108"/>
                      <a:pt x="574" y="108"/>
                      <a:pt x="574" y="107"/>
                    </a:cubicBezTo>
                    <a:cubicBezTo>
                      <a:pt x="574" y="107"/>
                      <a:pt x="574" y="107"/>
                      <a:pt x="574" y="106"/>
                    </a:cubicBezTo>
                    <a:cubicBezTo>
                      <a:pt x="573" y="106"/>
                      <a:pt x="573" y="106"/>
                      <a:pt x="572" y="106"/>
                    </a:cubicBezTo>
                    <a:cubicBezTo>
                      <a:pt x="572" y="106"/>
                      <a:pt x="572" y="106"/>
                      <a:pt x="572" y="106"/>
                    </a:cubicBezTo>
                    <a:cubicBezTo>
                      <a:pt x="572" y="106"/>
                      <a:pt x="572" y="106"/>
                      <a:pt x="572" y="106"/>
                    </a:cubicBezTo>
                    <a:cubicBezTo>
                      <a:pt x="572" y="106"/>
                      <a:pt x="572" y="105"/>
                      <a:pt x="572" y="105"/>
                    </a:cubicBezTo>
                    <a:cubicBezTo>
                      <a:pt x="572" y="105"/>
                      <a:pt x="572" y="105"/>
                      <a:pt x="571" y="105"/>
                    </a:cubicBezTo>
                    <a:cubicBezTo>
                      <a:pt x="571" y="105"/>
                      <a:pt x="571" y="105"/>
                      <a:pt x="571" y="105"/>
                    </a:cubicBezTo>
                    <a:cubicBezTo>
                      <a:pt x="572" y="105"/>
                      <a:pt x="572" y="105"/>
                      <a:pt x="572" y="105"/>
                    </a:cubicBezTo>
                    <a:cubicBezTo>
                      <a:pt x="571" y="105"/>
                      <a:pt x="571" y="105"/>
                      <a:pt x="571" y="104"/>
                    </a:cubicBezTo>
                    <a:cubicBezTo>
                      <a:pt x="571" y="104"/>
                      <a:pt x="571" y="104"/>
                      <a:pt x="571" y="104"/>
                    </a:cubicBezTo>
                    <a:cubicBezTo>
                      <a:pt x="571" y="104"/>
                      <a:pt x="571" y="104"/>
                      <a:pt x="571" y="104"/>
                    </a:cubicBezTo>
                    <a:cubicBezTo>
                      <a:pt x="571" y="104"/>
                      <a:pt x="571" y="104"/>
                      <a:pt x="571" y="104"/>
                    </a:cubicBezTo>
                    <a:cubicBezTo>
                      <a:pt x="571" y="104"/>
                      <a:pt x="571" y="103"/>
                      <a:pt x="571" y="103"/>
                    </a:cubicBezTo>
                    <a:cubicBezTo>
                      <a:pt x="571" y="103"/>
                      <a:pt x="570" y="103"/>
                      <a:pt x="570" y="103"/>
                    </a:cubicBezTo>
                    <a:cubicBezTo>
                      <a:pt x="570" y="103"/>
                      <a:pt x="570" y="103"/>
                      <a:pt x="570" y="103"/>
                    </a:cubicBezTo>
                    <a:cubicBezTo>
                      <a:pt x="570" y="103"/>
                      <a:pt x="570" y="103"/>
                      <a:pt x="570" y="103"/>
                    </a:cubicBezTo>
                    <a:cubicBezTo>
                      <a:pt x="570" y="103"/>
                      <a:pt x="570" y="103"/>
                      <a:pt x="570" y="102"/>
                    </a:cubicBezTo>
                    <a:cubicBezTo>
                      <a:pt x="570" y="102"/>
                      <a:pt x="570" y="102"/>
                      <a:pt x="570" y="102"/>
                    </a:cubicBezTo>
                    <a:cubicBezTo>
                      <a:pt x="569" y="102"/>
                      <a:pt x="569" y="102"/>
                      <a:pt x="568" y="102"/>
                    </a:cubicBezTo>
                    <a:cubicBezTo>
                      <a:pt x="568" y="102"/>
                      <a:pt x="568" y="102"/>
                      <a:pt x="568" y="102"/>
                    </a:cubicBezTo>
                    <a:cubicBezTo>
                      <a:pt x="568" y="101"/>
                      <a:pt x="568" y="101"/>
                      <a:pt x="568" y="100"/>
                    </a:cubicBezTo>
                    <a:cubicBezTo>
                      <a:pt x="567" y="100"/>
                      <a:pt x="567" y="100"/>
                      <a:pt x="567" y="99"/>
                    </a:cubicBezTo>
                    <a:cubicBezTo>
                      <a:pt x="566" y="98"/>
                      <a:pt x="566" y="98"/>
                      <a:pt x="565" y="97"/>
                    </a:cubicBezTo>
                    <a:cubicBezTo>
                      <a:pt x="564" y="97"/>
                      <a:pt x="564" y="97"/>
                      <a:pt x="564" y="97"/>
                    </a:cubicBezTo>
                    <a:cubicBezTo>
                      <a:pt x="564" y="96"/>
                      <a:pt x="564" y="96"/>
                      <a:pt x="563" y="96"/>
                    </a:cubicBezTo>
                    <a:cubicBezTo>
                      <a:pt x="563" y="96"/>
                      <a:pt x="563" y="96"/>
                      <a:pt x="563" y="96"/>
                    </a:cubicBezTo>
                    <a:cubicBezTo>
                      <a:pt x="563" y="96"/>
                      <a:pt x="563" y="96"/>
                      <a:pt x="563" y="96"/>
                    </a:cubicBezTo>
                    <a:cubicBezTo>
                      <a:pt x="562" y="96"/>
                      <a:pt x="561" y="96"/>
                      <a:pt x="560" y="96"/>
                    </a:cubicBezTo>
                    <a:cubicBezTo>
                      <a:pt x="560" y="96"/>
                      <a:pt x="560" y="96"/>
                      <a:pt x="560" y="96"/>
                    </a:cubicBezTo>
                    <a:cubicBezTo>
                      <a:pt x="560" y="95"/>
                      <a:pt x="560" y="95"/>
                      <a:pt x="559" y="95"/>
                    </a:cubicBezTo>
                    <a:cubicBezTo>
                      <a:pt x="559" y="95"/>
                      <a:pt x="559" y="95"/>
                      <a:pt x="559" y="95"/>
                    </a:cubicBezTo>
                    <a:cubicBezTo>
                      <a:pt x="559" y="95"/>
                      <a:pt x="559" y="95"/>
                      <a:pt x="559" y="95"/>
                    </a:cubicBezTo>
                    <a:cubicBezTo>
                      <a:pt x="559" y="94"/>
                      <a:pt x="559" y="94"/>
                      <a:pt x="558" y="94"/>
                    </a:cubicBezTo>
                    <a:cubicBezTo>
                      <a:pt x="558" y="94"/>
                      <a:pt x="559" y="94"/>
                      <a:pt x="559" y="94"/>
                    </a:cubicBezTo>
                    <a:cubicBezTo>
                      <a:pt x="559" y="94"/>
                      <a:pt x="558" y="94"/>
                      <a:pt x="558" y="94"/>
                    </a:cubicBezTo>
                    <a:cubicBezTo>
                      <a:pt x="556" y="93"/>
                      <a:pt x="554" y="92"/>
                      <a:pt x="552" y="90"/>
                    </a:cubicBezTo>
                    <a:cubicBezTo>
                      <a:pt x="551" y="90"/>
                      <a:pt x="551" y="90"/>
                      <a:pt x="551" y="90"/>
                    </a:cubicBezTo>
                    <a:cubicBezTo>
                      <a:pt x="551" y="90"/>
                      <a:pt x="551" y="90"/>
                      <a:pt x="551" y="90"/>
                    </a:cubicBezTo>
                    <a:cubicBezTo>
                      <a:pt x="550" y="90"/>
                      <a:pt x="550" y="90"/>
                      <a:pt x="549" y="90"/>
                    </a:cubicBezTo>
                    <a:cubicBezTo>
                      <a:pt x="549" y="90"/>
                      <a:pt x="549" y="90"/>
                      <a:pt x="549" y="90"/>
                    </a:cubicBezTo>
                    <a:cubicBezTo>
                      <a:pt x="549" y="89"/>
                      <a:pt x="549" y="89"/>
                      <a:pt x="548" y="88"/>
                    </a:cubicBezTo>
                    <a:cubicBezTo>
                      <a:pt x="548" y="88"/>
                      <a:pt x="548" y="88"/>
                      <a:pt x="548" y="88"/>
                    </a:cubicBezTo>
                    <a:cubicBezTo>
                      <a:pt x="548" y="88"/>
                      <a:pt x="548" y="88"/>
                      <a:pt x="548" y="88"/>
                    </a:cubicBezTo>
                    <a:cubicBezTo>
                      <a:pt x="547" y="88"/>
                      <a:pt x="547" y="88"/>
                      <a:pt x="547" y="88"/>
                    </a:cubicBezTo>
                    <a:cubicBezTo>
                      <a:pt x="548" y="87"/>
                      <a:pt x="547" y="87"/>
                      <a:pt x="547" y="86"/>
                    </a:cubicBezTo>
                    <a:cubicBezTo>
                      <a:pt x="545" y="86"/>
                      <a:pt x="543" y="86"/>
                      <a:pt x="541" y="86"/>
                    </a:cubicBezTo>
                    <a:cubicBezTo>
                      <a:pt x="541" y="86"/>
                      <a:pt x="541" y="86"/>
                      <a:pt x="541" y="86"/>
                    </a:cubicBezTo>
                    <a:cubicBezTo>
                      <a:pt x="541" y="86"/>
                      <a:pt x="541" y="86"/>
                      <a:pt x="541" y="85"/>
                    </a:cubicBezTo>
                    <a:cubicBezTo>
                      <a:pt x="540" y="85"/>
                      <a:pt x="539" y="85"/>
                      <a:pt x="538" y="85"/>
                    </a:cubicBezTo>
                    <a:cubicBezTo>
                      <a:pt x="538" y="85"/>
                      <a:pt x="538" y="85"/>
                      <a:pt x="538" y="85"/>
                    </a:cubicBezTo>
                    <a:cubicBezTo>
                      <a:pt x="538" y="85"/>
                      <a:pt x="538" y="85"/>
                      <a:pt x="538" y="85"/>
                    </a:cubicBezTo>
                    <a:cubicBezTo>
                      <a:pt x="538" y="85"/>
                      <a:pt x="538" y="85"/>
                      <a:pt x="538" y="85"/>
                    </a:cubicBezTo>
                    <a:cubicBezTo>
                      <a:pt x="538" y="84"/>
                      <a:pt x="537" y="83"/>
                      <a:pt x="536" y="83"/>
                    </a:cubicBezTo>
                    <a:cubicBezTo>
                      <a:pt x="536" y="83"/>
                      <a:pt x="536" y="83"/>
                      <a:pt x="536" y="83"/>
                    </a:cubicBezTo>
                    <a:cubicBezTo>
                      <a:pt x="536" y="83"/>
                      <a:pt x="536" y="83"/>
                      <a:pt x="536" y="83"/>
                    </a:cubicBezTo>
                    <a:cubicBezTo>
                      <a:pt x="536" y="83"/>
                      <a:pt x="536" y="83"/>
                      <a:pt x="536" y="83"/>
                    </a:cubicBezTo>
                    <a:cubicBezTo>
                      <a:pt x="536" y="82"/>
                      <a:pt x="535" y="82"/>
                      <a:pt x="535" y="82"/>
                    </a:cubicBezTo>
                    <a:cubicBezTo>
                      <a:pt x="534" y="82"/>
                      <a:pt x="533" y="82"/>
                      <a:pt x="532" y="82"/>
                    </a:cubicBezTo>
                    <a:cubicBezTo>
                      <a:pt x="531" y="82"/>
                      <a:pt x="531" y="82"/>
                      <a:pt x="531" y="82"/>
                    </a:cubicBezTo>
                    <a:cubicBezTo>
                      <a:pt x="531" y="82"/>
                      <a:pt x="531" y="81"/>
                      <a:pt x="531" y="81"/>
                    </a:cubicBezTo>
                    <a:cubicBezTo>
                      <a:pt x="531" y="81"/>
                      <a:pt x="531" y="81"/>
                      <a:pt x="531" y="81"/>
                    </a:cubicBezTo>
                    <a:cubicBezTo>
                      <a:pt x="531" y="81"/>
                      <a:pt x="531" y="80"/>
                      <a:pt x="530" y="80"/>
                    </a:cubicBezTo>
                    <a:cubicBezTo>
                      <a:pt x="530" y="79"/>
                      <a:pt x="529" y="79"/>
                      <a:pt x="529" y="78"/>
                    </a:cubicBezTo>
                    <a:cubicBezTo>
                      <a:pt x="528" y="78"/>
                      <a:pt x="528" y="78"/>
                      <a:pt x="528" y="78"/>
                    </a:cubicBezTo>
                    <a:cubicBezTo>
                      <a:pt x="525" y="77"/>
                      <a:pt x="523" y="77"/>
                      <a:pt x="521" y="76"/>
                    </a:cubicBezTo>
                    <a:cubicBezTo>
                      <a:pt x="521" y="76"/>
                      <a:pt x="521" y="76"/>
                      <a:pt x="521" y="76"/>
                    </a:cubicBezTo>
                    <a:cubicBezTo>
                      <a:pt x="521" y="76"/>
                      <a:pt x="521" y="76"/>
                      <a:pt x="520" y="75"/>
                    </a:cubicBezTo>
                    <a:cubicBezTo>
                      <a:pt x="520" y="75"/>
                      <a:pt x="520" y="75"/>
                      <a:pt x="520" y="75"/>
                    </a:cubicBezTo>
                    <a:cubicBezTo>
                      <a:pt x="520" y="75"/>
                      <a:pt x="520" y="75"/>
                      <a:pt x="520" y="75"/>
                    </a:cubicBezTo>
                    <a:cubicBezTo>
                      <a:pt x="520" y="75"/>
                      <a:pt x="520" y="75"/>
                      <a:pt x="520" y="75"/>
                    </a:cubicBezTo>
                    <a:cubicBezTo>
                      <a:pt x="519" y="75"/>
                      <a:pt x="518" y="75"/>
                      <a:pt x="517" y="75"/>
                    </a:cubicBezTo>
                    <a:cubicBezTo>
                      <a:pt x="517" y="74"/>
                      <a:pt x="517" y="74"/>
                      <a:pt x="517" y="74"/>
                    </a:cubicBezTo>
                    <a:cubicBezTo>
                      <a:pt x="516" y="74"/>
                      <a:pt x="516" y="74"/>
                      <a:pt x="515" y="74"/>
                    </a:cubicBezTo>
                    <a:cubicBezTo>
                      <a:pt x="515" y="74"/>
                      <a:pt x="515" y="74"/>
                      <a:pt x="515" y="74"/>
                    </a:cubicBezTo>
                    <a:cubicBezTo>
                      <a:pt x="515" y="74"/>
                      <a:pt x="515" y="74"/>
                      <a:pt x="515" y="74"/>
                    </a:cubicBezTo>
                    <a:cubicBezTo>
                      <a:pt x="515" y="73"/>
                      <a:pt x="514" y="73"/>
                      <a:pt x="513" y="73"/>
                    </a:cubicBezTo>
                    <a:cubicBezTo>
                      <a:pt x="513" y="72"/>
                      <a:pt x="512" y="72"/>
                      <a:pt x="512" y="73"/>
                    </a:cubicBezTo>
                    <a:cubicBezTo>
                      <a:pt x="512" y="73"/>
                      <a:pt x="512" y="73"/>
                      <a:pt x="512" y="73"/>
                    </a:cubicBezTo>
                    <a:cubicBezTo>
                      <a:pt x="512" y="73"/>
                      <a:pt x="512" y="72"/>
                      <a:pt x="512" y="72"/>
                    </a:cubicBezTo>
                    <a:cubicBezTo>
                      <a:pt x="512" y="72"/>
                      <a:pt x="512" y="72"/>
                      <a:pt x="512" y="72"/>
                    </a:cubicBezTo>
                    <a:cubicBezTo>
                      <a:pt x="512" y="71"/>
                      <a:pt x="511" y="71"/>
                      <a:pt x="510" y="71"/>
                    </a:cubicBezTo>
                    <a:cubicBezTo>
                      <a:pt x="509" y="70"/>
                      <a:pt x="508" y="70"/>
                      <a:pt x="507" y="70"/>
                    </a:cubicBezTo>
                    <a:cubicBezTo>
                      <a:pt x="506" y="70"/>
                      <a:pt x="506" y="70"/>
                      <a:pt x="505" y="70"/>
                    </a:cubicBezTo>
                    <a:cubicBezTo>
                      <a:pt x="504" y="70"/>
                      <a:pt x="503" y="70"/>
                      <a:pt x="502" y="70"/>
                    </a:cubicBezTo>
                    <a:cubicBezTo>
                      <a:pt x="502" y="70"/>
                      <a:pt x="502" y="70"/>
                      <a:pt x="502" y="70"/>
                    </a:cubicBezTo>
                    <a:cubicBezTo>
                      <a:pt x="502" y="69"/>
                      <a:pt x="503" y="68"/>
                      <a:pt x="502" y="67"/>
                    </a:cubicBezTo>
                    <a:cubicBezTo>
                      <a:pt x="502" y="66"/>
                      <a:pt x="501" y="66"/>
                      <a:pt x="500" y="66"/>
                    </a:cubicBezTo>
                    <a:cubicBezTo>
                      <a:pt x="500" y="65"/>
                      <a:pt x="499" y="65"/>
                      <a:pt x="499" y="65"/>
                    </a:cubicBezTo>
                    <a:cubicBezTo>
                      <a:pt x="498" y="64"/>
                      <a:pt x="497" y="64"/>
                      <a:pt x="496" y="65"/>
                    </a:cubicBezTo>
                    <a:cubicBezTo>
                      <a:pt x="495" y="65"/>
                      <a:pt x="495" y="65"/>
                      <a:pt x="494" y="65"/>
                    </a:cubicBezTo>
                    <a:cubicBezTo>
                      <a:pt x="494" y="65"/>
                      <a:pt x="494" y="65"/>
                      <a:pt x="494" y="65"/>
                    </a:cubicBezTo>
                    <a:cubicBezTo>
                      <a:pt x="494" y="65"/>
                      <a:pt x="495" y="64"/>
                      <a:pt x="495" y="64"/>
                    </a:cubicBezTo>
                    <a:cubicBezTo>
                      <a:pt x="495" y="63"/>
                      <a:pt x="495" y="62"/>
                      <a:pt x="494" y="62"/>
                    </a:cubicBezTo>
                    <a:cubicBezTo>
                      <a:pt x="494" y="62"/>
                      <a:pt x="494" y="62"/>
                      <a:pt x="494" y="62"/>
                    </a:cubicBezTo>
                    <a:cubicBezTo>
                      <a:pt x="493" y="62"/>
                      <a:pt x="493" y="62"/>
                      <a:pt x="493" y="61"/>
                    </a:cubicBezTo>
                    <a:cubicBezTo>
                      <a:pt x="493" y="61"/>
                      <a:pt x="492" y="61"/>
                      <a:pt x="492" y="61"/>
                    </a:cubicBezTo>
                    <a:cubicBezTo>
                      <a:pt x="492" y="61"/>
                      <a:pt x="492" y="61"/>
                      <a:pt x="492" y="61"/>
                    </a:cubicBezTo>
                    <a:cubicBezTo>
                      <a:pt x="492" y="61"/>
                      <a:pt x="491" y="61"/>
                      <a:pt x="491" y="61"/>
                    </a:cubicBezTo>
                    <a:cubicBezTo>
                      <a:pt x="490" y="62"/>
                      <a:pt x="490" y="62"/>
                      <a:pt x="490" y="63"/>
                    </a:cubicBezTo>
                    <a:cubicBezTo>
                      <a:pt x="490" y="62"/>
                      <a:pt x="490" y="62"/>
                      <a:pt x="490" y="62"/>
                    </a:cubicBezTo>
                    <a:cubicBezTo>
                      <a:pt x="490" y="62"/>
                      <a:pt x="490" y="62"/>
                      <a:pt x="490" y="62"/>
                    </a:cubicBezTo>
                    <a:cubicBezTo>
                      <a:pt x="489" y="62"/>
                      <a:pt x="489" y="62"/>
                      <a:pt x="489" y="62"/>
                    </a:cubicBezTo>
                    <a:cubicBezTo>
                      <a:pt x="490" y="62"/>
                      <a:pt x="490" y="62"/>
                      <a:pt x="490" y="61"/>
                    </a:cubicBezTo>
                    <a:cubicBezTo>
                      <a:pt x="490" y="61"/>
                      <a:pt x="490" y="61"/>
                      <a:pt x="490" y="61"/>
                    </a:cubicBezTo>
                    <a:cubicBezTo>
                      <a:pt x="490" y="61"/>
                      <a:pt x="491" y="61"/>
                      <a:pt x="491" y="61"/>
                    </a:cubicBezTo>
                    <a:cubicBezTo>
                      <a:pt x="491" y="61"/>
                      <a:pt x="491" y="60"/>
                      <a:pt x="492" y="60"/>
                    </a:cubicBezTo>
                    <a:cubicBezTo>
                      <a:pt x="492" y="60"/>
                      <a:pt x="492" y="60"/>
                      <a:pt x="492" y="60"/>
                    </a:cubicBezTo>
                    <a:cubicBezTo>
                      <a:pt x="492" y="60"/>
                      <a:pt x="492" y="59"/>
                      <a:pt x="492" y="59"/>
                    </a:cubicBezTo>
                    <a:cubicBezTo>
                      <a:pt x="492" y="59"/>
                      <a:pt x="491" y="59"/>
                      <a:pt x="491" y="59"/>
                    </a:cubicBezTo>
                    <a:cubicBezTo>
                      <a:pt x="490" y="59"/>
                      <a:pt x="490" y="59"/>
                      <a:pt x="490" y="59"/>
                    </a:cubicBezTo>
                    <a:cubicBezTo>
                      <a:pt x="490" y="59"/>
                      <a:pt x="490" y="59"/>
                      <a:pt x="490" y="59"/>
                    </a:cubicBezTo>
                    <a:cubicBezTo>
                      <a:pt x="489" y="59"/>
                      <a:pt x="489" y="60"/>
                      <a:pt x="488" y="60"/>
                    </a:cubicBezTo>
                    <a:cubicBezTo>
                      <a:pt x="488" y="61"/>
                      <a:pt x="487" y="61"/>
                      <a:pt x="487" y="61"/>
                    </a:cubicBezTo>
                    <a:cubicBezTo>
                      <a:pt x="487" y="61"/>
                      <a:pt x="486" y="60"/>
                      <a:pt x="486" y="60"/>
                    </a:cubicBezTo>
                    <a:cubicBezTo>
                      <a:pt x="486" y="60"/>
                      <a:pt x="487" y="60"/>
                      <a:pt x="487" y="59"/>
                    </a:cubicBezTo>
                    <a:cubicBezTo>
                      <a:pt x="487" y="59"/>
                      <a:pt x="487" y="59"/>
                      <a:pt x="487" y="59"/>
                    </a:cubicBezTo>
                    <a:cubicBezTo>
                      <a:pt x="486" y="58"/>
                      <a:pt x="486" y="58"/>
                      <a:pt x="485" y="59"/>
                    </a:cubicBezTo>
                    <a:cubicBezTo>
                      <a:pt x="485" y="59"/>
                      <a:pt x="485" y="59"/>
                      <a:pt x="485" y="59"/>
                    </a:cubicBezTo>
                    <a:cubicBezTo>
                      <a:pt x="484" y="59"/>
                      <a:pt x="484" y="58"/>
                      <a:pt x="484" y="57"/>
                    </a:cubicBezTo>
                    <a:cubicBezTo>
                      <a:pt x="483" y="57"/>
                      <a:pt x="483" y="57"/>
                      <a:pt x="483" y="57"/>
                    </a:cubicBezTo>
                    <a:cubicBezTo>
                      <a:pt x="482" y="57"/>
                      <a:pt x="482" y="57"/>
                      <a:pt x="482" y="57"/>
                    </a:cubicBezTo>
                    <a:cubicBezTo>
                      <a:pt x="482" y="57"/>
                      <a:pt x="482" y="57"/>
                      <a:pt x="482" y="57"/>
                    </a:cubicBezTo>
                    <a:cubicBezTo>
                      <a:pt x="482" y="55"/>
                      <a:pt x="482" y="55"/>
                      <a:pt x="480" y="55"/>
                    </a:cubicBezTo>
                    <a:cubicBezTo>
                      <a:pt x="480" y="55"/>
                      <a:pt x="480" y="55"/>
                      <a:pt x="480" y="55"/>
                    </a:cubicBezTo>
                    <a:cubicBezTo>
                      <a:pt x="480" y="55"/>
                      <a:pt x="480" y="55"/>
                      <a:pt x="480" y="55"/>
                    </a:cubicBezTo>
                    <a:cubicBezTo>
                      <a:pt x="480" y="55"/>
                      <a:pt x="480" y="55"/>
                      <a:pt x="480" y="55"/>
                    </a:cubicBezTo>
                    <a:cubicBezTo>
                      <a:pt x="480" y="54"/>
                      <a:pt x="480" y="54"/>
                      <a:pt x="480" y="53"/>
                    </a:cubicBezTo>
                    <a:cubicBezTo>
                      <a:pt x="479" y="52"/>
                      <a:pt x="479" y="52"/>
                      <a:pt x="478" y="52"/>
                    </a:cubicBezTo>
                    <a:cubicBezTo>
                      <a:pt x="478" y="52"/>
                      <a:pt x="478" y="52"/>
                      <a:pt x="477" y="52"/>
                    </a:cubicBezTo>
                    <a:cubicBezTo>
                      <a:pt x="476" y="53"/>
                      <a:pt x="476" y="51"/>
                      <a:pt x="475" y="51"/>
                    </a:cubicBezTo>
                    <a:cubicBezTo>
                      <a:pt x="475" y="51"/>
                      <a:pt x="474" y="51"/>
                      <a:pt x="474" y="51"/>
                    </a:cubicBezTo>
                    <a:cubicBezTo>
                      <a:pt x="474" y="51"/>
                      <a:pt x="474" y="51"/>
                      <a:pt x="474" y="51"/>
                    </a:cubicBezTo>
                    <a:cubicBezTo>
                      <a:pt x="474" y="50"/>
                      <a:pt x="473" y="50"/>
                      <a:pt x="472" y="50"/>
                    </a:cubicBezTo>
                    <a:cubicBezTo>
                      <a:pt x="472" y="49"/>
                      <a:pt x="471" y="49"/>
                      <a:pt x="470" y="49"/>
                    </a:cubicBezTo>
                    <a:cubicBezTo>
                      <a:pt x="470" y="49"/>
                      <a:pt x="470" y="49"/>
                      <a:pt x="470" y="49"/>
                    </a:cubicBezTo>
                    <a:cubicBezTo>
                      <a:pt x="469" y="49"/>
                      <a:pt x="469" y="49"/>
                      <a:pt x="468" y="48"/>
                    </a:cubicBezTo>
                    <a:cubicBezTo>
                      <a:pt x="468" y="48"/>
                      <a:pt x="467" y="48"/>
                      <a:pt x="467" y="48"/>
                    </a:cubicBezTo>
                    <a:cubicBezTo>
                      <a:pt x="467" y="47"/>
                      <a:pt x="467" y="47"/>
                      <a:pt x="467" y="47"/>
                    </a:cubicBezTo>
                    <a:cubicBezTo>
                      <a:pt x="467" y="46"/>
                      <a:pt x="467" y="46"/>
                      <a:pt x="466" y="46"/>
                    </a:cubicBezTo>
                    <a:cubicBezTo>
                      <a:pt x="465" y="45"/>
                      <a:pt x="465" y="45"/>
                      <a:pt x="464" y="45"/>
                    </a:cubicBezTo>
                    <a:cubicBezTo>
                      <a:pt x="463" y="44"/>
                      <a:pt x="462" y="43"/>
                      <a:pt x="460" y="43"/>
                    </a:cubicBezTo>
                    <a:cubicBezTo>
                      <a:pt x="460" y="43"/>
                      <a:pt x="460" y="43"/>
                      <a:pt x="459" y="43"/>
                    </a:cubicBezTo>
                    <a:cubicBezTo>
                      <a:pt x="459" y="43"/>
                      <a:pt x="459" y="43"/>
                      <a:pt x="459" y="43"/>
                    </a:cubicBezTo>
                    <a:cubicBezTo>
                      <a:pt x="459" y="43"/>
                      <a:pt x="459" y="43"/>
                      <a:pt x="459" y="43"/>
                    </a:cubicBezTo>
                    <a:cubicBezTo>
                      <a:pt x="459" y="42"/>
                      <a:pt x="459" y="42"/>
                      <a:pt x="458" y="42"/>
                    </a:cubicBezTo>
                    <a:cubicBezTo>
                      <a:pt x="457" y="42"/>
                      <a:pt x="457" y="42"/>
                      <a:pt x="456" y="42"/>
                    </a:cubicBezTo>
                    <a:cubicBezTo>
                      <a:pt x="456" y="42"/>
                      <a:pt x="456" y="42"/>
                      <a:pt x="456" y="42"/>
                    </a:cubicBezTo>
                    <a:cubicBezTo>
                      <a:pt x="456" y="41"/>
                      <a:pt x="456" y="41"/>
                      <a:pt x="455" y="41"/>
                    </a:cubicBezTo>
                    <a:cubicBezTo>
                      <a:pt x="455" y="41"/>
                      <a:pt x="454" y="41"/>
                      <a:pt x="453" y="41"/>
                    </a:cubicBezTo>
                    <a:cubicBezTo>
                      <a:pt x="454" y="41"/>
                      <a:pt x="454" y="41"/>
                      <a:pt x="454" y="41"/>
                    </a:cubicBezTo>
                    <a:cubicBezTo>
                      <a:pt x="453" y="41"/>
                      <a:pt x="453" y="41"/>
                      <a:pt x="453" y="41"/>
                    </a:cubicBezTo>
                    <a:cubicBezTo>
                      <a:pt x="453" y="41"/>
                      <a:pt x="453" y="40"/>
                      <a:pt x="453" y="40"/>
                    </a:cubicBezTo>
                    <a:cubicBezTo>
                      <a:pt x="452" y="40"/>
                      <a:pt x="452" y="40"/>
                      <a:pt x="451" y="40"/>
                    </a:cubicBezTo>
                    <a:cubicBezTo>
                      <a:pt x="451" y="40"/>
                      <a:pt x="451" y="40"/>
                      <a:pt x="451" y="40"/>
                    </a:cubicBezTo>
                    <a:cubicBezTo>
                      <a:pt x="451" y="40"/>
                      <a:pt x="451" y="39"/>
                      <a:pt x="451" y="39"/>
                    </a:cubicBezTo>
                    <a:cubicBezTo>
                      <a:pt x="451" y="39"/>
                      <a:pt x="450" y="38"/>
                      <a:pt x="450" y="38"/>
                    </a:cubicBezTo>
                    <a:cubicBezTo>
                      <a:pt x="450" y="38"/>
                      <a:pt x="449" y="38"/>
                      <a:pt x="449" y="38"/>
                    </a:cubicBezTo>
                    <a:cubicBezTo>
                      <a:pt x="449" y="38"/>
                      <a:pt x="449" y="38"/>
                      <a:pt x="449" y="38"/>
                    </a:cubicBezTo>
                    <a:cubicBezTo>
                      <a:pt x="449" y="37"/>
                      <a:pt x="448" y="37"/>
                      <a:pt x="448" y="37"/>
                    </a:cubicBezTo>
                    <a:cubicBezTo>
                      <a:pt x="448" y="37"/>
                      <a:pt x="448" y="37"/>
                      <a:pt x="448" y="37"/>
                    </a:cubicBezTo>
                    <a:cubicBezTo>
                      <a:pt x="447" y="37"/>
                      <a:pt x="446" y="37"/>
                      <a:pt x="445" y="37"/>
                    </a:cubicBezTo>
                    <a:cubicBezTo>
                      <a:pt x="445" y="37"/>
                      <a:pt x="445" y="37"/>
                      <a:pt x="445" y="37"/>
                    </a:cubicBezTo>
                    <a:cubicBezTo>
                      <a:pt x="445" y="37"/>
                      <a:pt x="445" y="36"/>
                      <a:pt x="445" y="36"/>
                    </a:cubicBezTo>
                    <a:cubicBezTo>
                      <a:pt x="445" y="36"/>
                      <a:pt x="444" y="36"/>
                      <a:pt x="444" y="36"/>
                    </a:cubicBezTo>
                    <a:cubicBezTo>
                      <a:pt x="444" y="36"/>
                      <a:pt x="444" y="36"/>
                      <a:pt x="444" y="36"/>
                    </a:cubicBezTo>
                    <a:cubicBezTo>
                      <a:pt x="443" y="36"/>
                      <a:pt x="443" y="36"/>
                      <a:pt x="443" y="36"/>
                    </a:cubicBezTo>
                    <a:cubicBezTo>
                      <a:pt x="443" y="35"/>
                      <a:pt x="443" y="35"/>
                      <a:pt x="442" y="35"/>
                    </a:cubicBezTo>
                    <a:cubicBezTo>
                      <a:pt x="442" y="35"/>
                      <a:pt x="442" y="35"/>
                      <a:pt x="442" y="35"/>
                    </a:cubicBezTo>
                    <a:cubicBezTo>
                      <a:pt x="442" y="35"/>
                      <a:pt x="441" y="35"/>
                      <a:pt x="441" y="35"/>
                    </a:cubicBezTo>
                    <a:cubicBezTo>
                      <a:pt x="441" y="35"/>
                      <a:pt x="440" y="35"/>
                      <a:pt x="440" y="34"/>
                    </a:cubicBezTo>
                    <a:cubicBezTo>
                      <a:pt x="440" y="34"/>
                      <a:pt x="440" y="34"/>
                      <a:pt x="440" y="34"/>
                    </a:cubicBezTo>
                    <a:cubicBezTo>
                      <a:pt x="440" y="34"/>
                      <a:pt x="440" y="34"/>
                      <a:pt x="440" y="34"/>
                    </a:cubicBezTo>
                    <a:cubicBezTo>
                      <a:pt x="440" y="34"/>
                      <a:pt x="440" y="34"/>
                      <a:pt x="440" y="33"/>
                    </a:cubicBezTo>
                    <a:cubicBezTo>
                      <a:pt x="438" y="33"/>
                      <a:pt x="436" y="33"/>
                      <a:pt x="434" y="32"/>
                    </a:cubicBezTo>
                    <a:cubicBezTo>
                      <a:pt x="433" y="31"/>
                      <a:pt x="432" y="31"/>
                      <a:pt x="430" y="31"/>
                    </a:cubicBezTo>
                    <a:cubicBezTo>
                      <a:pt x="430" y="31"/>
                      <a:pt x="430" y="31"/>
                      <a:pt x="430" y="31"/>
                    </a:cubicBezTo>
                    <a:cubicBezTo>
                      <a:pt x="430" y="31"/>
                      <a:pt x="430" y="31"/>
                      <a:pt x="430" y="31"/>
                    </a:cubicBezTo>
                    <a:cubicBezTo>
                      <a:pt x="430" y="31"/>
                      <a:pt x="429" y="31"/>
                      <a:pt x="429" y="31"/>
                    </a:cubicBezTo>
                    <a:cubicBezTo>
                      <a:pt x="429" y="30"/>
                      <a:pt x="429" y="30"/>
                      <a:pt x="428" y="30"/>
                    </a:cubicBezTo>
                    <a:cubicBezTo>
                      <a:pt x="428" y="30"/>
                      <a:pt x="428" y="30"/>
                      <a:pt x="428" y="30"/>
                    </a:cubicBezTo>
                    <a:cubicBezTo>
                      <a:pt x="428" y="30"/>
                      <a:pt x="428" y="30"/>
                      <a:pt x="428" y="30"/>
                    </a:cubicBezTo>
                    <a:cubicBezTo>
                      <a:pt x="427" y="30"/>
                      <a:pt x="426" y="30"/>
                      <a:pt x="426" y="30"/>
                    </a:cubicBezTo>
                    <a:cubicBezTo>
                      <a:pt x="425" y="30"/>
                      <a:pt x="425" y="30"/>
                      <a:pt x="425" y="30"/>
                    </a:cubicBezTo>
                    <a:cubicBezTo>
                      <a:pt x="425" y="29"/>
                      <a:pt x="425" y="29"/>
                      <a:pt x="424" y="29"/>
                    </a:cubicBezTo>
                    <a:cubicBezTo>
                      <a:pt x="423" y="29"/>
                      <a:pt x="423" y="29"/>
                      <a:pt x="423" y="30"/>
                    </a:cubicBezTo>
                    <a:cubicBezTo>
                      <a:pt x="423" y="30"/>
                      <a:pt x="423" y="30"/>
                      <a:pt x="423" y="30"/>
                    </a:cubicBezTo>
                    <a:cubicBezTo>
                      <a:pt x="423" y="30"/>
                      <a:pt x="423" y="30"/>
                      <a:pt x="423" y="30"/>
                    </a:cubicBezTo>
                    <a:cubicBezTo>
                      <a:pt x="422" y="30"/>
                      <a:pt x="422" y="30"/>
                      <a:pt x="422" y="30"/>
                    </a:cubicBezTo>
                    <a:cubicBezTo>
                      <a:pt x="422" y="30"/>
                      <a:pt x="422" y="30"/>
                      <a:pt x="422" y="30"/>
                    </a:cubicBezTo>
                    <a:cubicBezTo>
                      <a:pt x="421" y="29"/>
                      <a:pt x="421" y="29"/>
                      <a:pt x="420" y="29"/>
                    </a:cubicBezTo>
                    <a:cubicBezTo>
                      <a:pt x="420" y="29"/>
                      <a:pt x="420" y="29"/>
                      <a:pt x="420" y="29"/>
                    </a:cubicBezTo>
                    <a:cubicBezTo>
                      <a:pt x="420" y="28"/>
                      <a:pt x="419" y="28"/>
                      <a:pt x="419" y="28"/>
                    </a:cubicBezTo>
                    <a:cubicBezTo>
                      <a:pt x="418" y="26"/>
                      <a:pt x="417" y="26"/>
                      <a:pt x="416" y="26"/>
                    </a:cubicBezTo>
                    <a:cubicBezTo>
                      <a:pt x="416" y="26"/>
                      <a:pt x="416" y="26"/>
                      <a:pt x="416" y="26"/>
                    </a:cubicBezTo>
                    <a:cubicBezTo>
                      <a:pt x="416" y="26"/>
                      <a:pt x="416" y="26"/>
                      <a:pt x="416" y="26"/>
                    </a:cubicBezTo>
                    <a:cubicBezTo>
                      <a:pt x="416" y="26"/>
                      <a:pt x="416" y="26"/>
                      <a:pt x="416" y="26"/>
                    </a:cubicBezTo>
                    <a:cubicBezTo>
                      <a:pt x="416" y="26"/>
                      <a:pt x="416" y="26"/>
                      <a:pt x="416" y="26"/>
                    </a:cubicBezTo>
                    <a:cubicBezTo>
                      <a:pt x="415" y="26"/>
                      <a:pt x="413" y="26"/>
                      <a:pt x="412" y="26"/>
                    </a:cubicBezTo>
                    <a:cubicBezTo>
                      <a:pt x="412" y="26"/>
                      <a:pt x="411" y="26"/>
                      <a:pt x="411" y="26"/>
                    </a:cubicBezTo>
                    <a:cubicBezTo>
                      <a:pt x="411" y="26"/>
                      <a:pt x="411" y="26"/>
                      <a:pt x="411" y="26"/>
                    </a:cubicBezTo>
                    <a:cubicBezTo>
                      <a:pt x="410" y="26"/>
                      <a:pt x="410" y="26"/>
                      <a:pt x="409" y="26"/>
                    </a:cubicBezTo>
                    <a:cubicBezTo>
                      <a:pt x="409" y="26"/>
                      <a:pt x="409" y="26"/>
                      <a:pt x="409" y="26"/>
                    </a:cubicBezTo>
                    <a:cubicBezTo>
                      <a:pt x="409" y="25"/>
                      <a:pt x="409" y="25"/>
                      <a:pt x="408" y="24"/>
                    </a:cubicBezTo>
                    <a:cubicBezTo>
                      <a:pt x="408" y="24"/>
                      <a:pt x="407" y="24"/>
                      <a:pt x="407" y="24"/>
                    </a:cubicBezTo>
                    <a:cubicBezTo>
                      <a:pt x="407" y="24"/>
                      <a:pt x="406" y="24"/>
                      <a:pt x="406" y="24"/>
                    </a:cubicBezTo>
                    <a:cubicBezTo>
                      <a:pt x="406" y="24"/>
                      <a:pt x="406" y="24"/>
                      <a:pt x="406" y="24"/>
                    </a:cubicBezTo>
                    <a:cubicBezTo>
                      <a:pt x="406" y="24"/>
                      <a:pt x="405" y="24"/>
                      <a:pt x="405" y="24"/>
                    </a:cubicBezTo>
                    <a:cubicBezTo>
                      <a:pt x="404" y="23"/>
                      <a:pt x="404" y="23"/>
                      <a:pt x="403" y="23"/>
                    </a:cubicBezTo>
                    <a:cubicBezTo>
                      <a:pt x="403" y="23"/>
                      <a:pt x="403" y="23"/>
                      <a:pt x="403" y="23"/>
                    </a:cubicBezTo>
                    <a:cubicBezTo>
                      <a:pt x="403" y="23"/>
                      <a:pt x="403" y="23"/>
                      <a:pt x="403" y="23"/>
                    </a:cubicBezTo>
                    <a:cubicBezTo>
                      <a:pt x="403" y="23"/>
                      <a:pt x="403" y="23"/>
                      <a:pt x="403" y="23"/>
                    </a:cubicBezTo>
                    <a:cubicBezTo>
                      <a:pt x="403" y="23"/>
                      <a:pt x="403" y="22"/>
                      <a:pt x="403" y="22"/>
                    </a:cubicBezTo>
                    <a:cubicBezTo>
                      <a:pt x="403" y="21"/>
                      <a:pt x="402" y="21"/>
                      <a:pt x="401" y="21"/>
                    </a:cubicBezTo>
                    <a:cubicBezTo>
                      <a:pt x="401" y="21"/>
                      <a:pt x="400" y="21"/>
                      <a:pt x="400" y="21"/>
                    </a:cubicBezTo>
                    <a:cubicBezTo>
                      <a:pt x="400" y="21"/>
                      <a:pt x="399" y="21"/>
                      <a:pt x="399" y="22"/>
                    </a:cubicBezTo>
                    <a:cubicBezTo>
                      <a:pt x="399" y="22"/>
                      <a:pt x="398" y="22"/>
                      <a:pt x="398" y="21"/>
                    </a:cubicBezTo>
                    <a:cubicBezTo>
                      <a:pt x="398" y="20"/>
                      <a:pt x="397" y="20"/>
                      <a:pt x="397" y="20"/>
                    </a:cubicBezTo>
                    <a:cubicBezTo>
                      <a:pt x="396" y="20"/>
                      <a:pt x="396" y="19"/>
                      <a:pt x="396" y="19"/>
                    </a:cubicBezTo>
                    <a:cubicBezTo>
                      <a:pt x="395" y="19"/>
                      <a:pt x="395" y="19"/>
                      <a:pt x="395" y="19"/>
                    </a:cubicBezTo>
                    <a:cubicBezTo>
                      <a:pt x="395" y="19"/>
                      <a:pt x="395" y="19"/>
                      <a:pt x="394" y="19"/>
                    </a:cubicBezTo>
                    <a:cubicBezTo>
                      <a:pt x="394" y="19"/>
                      <a:pt x="393" y="19"/>
                      <a:pt x="392" y="19"/>
                    </a:cubicBezTo>
                    <a:cubicBezTo>
                      <a:pt x="393" y="19"/>
                      <a:pt x="393" y="19"/>
                      <a:pt x="393" y="19"/>
                    </a:cubicBezTo>
                    <a:cubicBezTo>
                      <a:pt x="393" y="19"/>
                      <a:pt x="393" y="19"/>
                      <a:pt x="392" y="19"/>
                    </a:cubicBezTo>
                    <a:cubicBezTo>
                      <a:pt x="392" y="19"/>
                      <a:pt x="392" y="19"/>
                      <a:pt x="392" y="19"/>
                    </a:cubicBezTo>
                    <a:cubicBezTo>
                      <a:pt x="392" y="19"/>
                      <a:pt x="392" y="18"/>
                      <a:pt x="392" y="18"/>
                    </a:cubicBezTo>
                    <a:cubicBezTo>
                      <a:pt x="391" y="18"/>
                      <a:pt x="389" y="18"/>
                      <a:pt x="388" y="17"/>
                    </a:cubicBezTo>
                    <a:cubicBezTo>
                      <a:pt x="388" y="17"/>
                      <a:pt x="388" y="17"/>
                      <a:pt x="388" y="17"/>
                    </a:cubicBezTo>
                    <a:cubicBezTo>
                      <a:pt x="386" y="16"/>
                      <a:pt x="385" y="16"/>
                      <a:pt x="383" y="17"/>
                    </a:cubicBezTo>
                    <a:cubicBezTo>
                      <a:pt x="383" y="17"/>
                      <a:pt x="383" y="17"/>
                      <a:pt x="383" y="17"/>
                    </a:cubicBezTo>
                    <a:cubicBezTo>
                      <a:pt x="382" y="17"/>
                      <a:pt x="382" y="17"/>
                      <a:pt x="382" y="17"/>
                    </a:cubicBezTo>
                    <a:cubicBezTo>
                      <a:pt x="382" y="17"/>
                      <a:pt x="382" y="17"/>
                      <a:pt x="382" y="17"/>
                    </a:cubicBezTo>
                    <a:cubicBezTo>
                      <a:pt x="382" y="16"/>
                      <a:pt x="381" y="16"/>
                      <a:pt x="381" y="16"/>
                    </a:cubicBezTo>
                    <a:cubicBezTo>
                      <a:pt x="380" y="17"/>
                      <a:pt x="379" y="17"/>
                      <a:pt x="378" y="18"/>
                    </a:cubicBezTo>
                    <a:cubicBezTo>
                      <a:pt x="377" y="18"/>
                      <a:pt x="377" y="17"/>
                      <a:pt x="377" y="17"/>
                    </a:cubicBezTo>
                    <a:cubicBezTo>
                      <a:pt x="377" y="17"/>
                      <a:pt x="377" y="16"/>
                      <a:pt x="377" y="16"/>
                    </a:cubicBezTo>
                    <a:cubicBezTo>
                      <a:pt x="377" y="16"/>
                      <a:pt x="377" y="16"/>
                      <a:pt x="376" y="16"/>
                    </a:cubicBezTo>
                    <a:cubicBezTo>
                      <a:pt x="377" y="15"/>
                      <a:pt x="377" y="14"/>
                      <a:pt x="376" y="13"/>
                    </a:cubicBezTo>
                    <a:cubicBezTo>
                      <a:pt x="376" y="13"/>
                      <a:pt x="376" y="13"/>
                      <a:pt x="376" y="12"/>
                    </a:cubicBezTo>
                    <a:cubicBezTo>
                      <a:pt x="377" y="12"/>
                      <a:pt x="377" y="12"/>
                      <a:pt x="377" y="12"/>
                    </a:cubicBezTo>
                    <a:cubicBezTo>
                      <a:pt x="377" y="11"/>
                      <a:pt x="377" y="11"/>
                      <a:pt x="378" y="11"/>
                    </a:cubicBezTo>
                    <a:cubicBezTo>
                      <a:pt x="378" y="11"/>
                      <a:pt x="377" y="11"/>
                      <a:pt x="377" y="11"/>
                    </a:cubicBezTo>
                    <a:cubicBezTo>
                      <a:pt x="377" y="11"/>
                      <a:pt x="377" y="11"/>
                      <a:pt x="377" y="11"/>
                    </a:cubicBezTo>
                    <a:cubicBezTo>
                      <a:pt x="377" y="10"/>
                      <a:pt x="377" y="10"/>
                      <a:pt x="377" y="10"/>
                    </a:cubicBezTo>
                    <a:cubicBezTo>
                      <a:pt x="377" y="10"/>
                      <a:pt x="376" y="10"/>
                      <a:pt x="376" y="9"/>
                    </a:cubicBezTo>
                    <a:cubicBezTo>
                      <a:pt x="375" y="9"/>
                      <a:pt x="375" y="9"/>
                      <a:pt x="374" y="9"/>
                    </a:cubicBezTo>
                    <a:cubicBezTo>
                      <a:pt x="374" y="9"/>
                      <a:pt x="374" y="9"/>
                      <a:pt x="374" y="9"/>
                    </a:cubicBezTo>
                    <a:cubicBezTo>
                      <a:pt x="374" y="8"/>
                      <a:pt x="374" y="8"/>
                      <a:pt x="373" y="8"/>
                    </a:cubicBezTo>
                    <a:cubicBezTo>
                      <a:pt x="372" y="8"/>
                      <a:pt x="372" y="8"/>
                      <a:pt x="372" y="9"/>
                    </a:cubicBezTo>
                    <a:cubicBezTo>
                      <a:pt x="372" y="9"/>
                      <a:pt x="372" y="9"/>
                      <a:pt x="371" y="9"/>
                    </a:cubicBezTo>
                    <a:cubicBezTo>
                      <a:pt x="371" y="9"/>
                      <a:pt x="372" y="9"/>
                      <a:pt x="372" y="9"/>
                    </a:cubicBezTo>
                    <a:cubicBezTo>
                      <a:pt x="372" y="10"/>
                      <a:pt x="372" y="10"/>
                      <a:pt x="372" y="10"/>
                    </a:cubicBezTo>
                    <a:cubicBezTo>
                      <a:pt x="372" y="10"/>
                      <a:pt x="372" y="10"/>
                      <a:pt x="372" y="10"/>
                    </a:cubicBezTo>
                    <a:cubicBezTo>
                      <a:pt x="372" y="10"/>
                      <a:pt x="371" y="10"/>
                      <a:pt x="371" y="11"/>
                    </a:cubicBezTo>
                    <a:cubicBezTo>
                      <a:pt x="371" y="11"/>
                      <a:pt x="371" y="11"/>
                      <a:pt x="371" y="11"/>
                    </a:cubicBezTo>
                    <a:cubicBezTo>
                      <a:pt x="370" y="11"/>
                      <a:pt x="370" y="11"/>
                      <a:pt x="370" y="11"/>
                    </a:cubicBezTo>
                    <a:cubicBezTo>
                      <a:pt x="370" y="10"/>
                      <a:pt x="370" y="10"/>
                      <a:pt x="369" y="10"/>
                    </a:cubicBezTo>
                    <a:cubicBezTo>
                      <a:pt x="368" y="10"/>
                      <a:pt x="366" y="10"/>
                      <a:pt x="364" y="10"/>
                    </a:cubicBezTo>
                    <a:cubicBezTo>
                      <a:pt x="364" y="10"/>
                      <a:pt x="364" y="10"/>
                      <a:pt x="364" y="9"/>
                    </a:cubicBezTo>
                    <a:cubicBezTo>
                      <a:pt x="364" y="9"/>
                      <a:pt x="364" y="8"/>
                      <a:pt x="364" y="8"/>
                    </a:cubicBezTo>
                    <a:cubicBezTo>
                      <a:pt x="363" y="8"/>
                      <a:pt x="363" y="8"/>
                      <a:pt x="362" y="7"/>
                    </a:cubicBezTo>
                    <a:cubicBezTo>
                      <a:pt x="362" y="6"/>
                      <a:pt x="361" y="7"/>
                      <a:pt x="360" y="7"/>
                    </a:cubicBezTo>
                    <a:cubicBezTo>
                      <a:pt x="360" y="6"/>
                      <a:pt x="360" y="6"/>
                      <a:pt x="359" y="6"/>
                    </a:cubicBezTo>
                    <a:cubicBezTo>
                      <a:pt x="358" y="6"/>
                      <a:pt x="357" y="6"/>
                      <a:pt x="356" y="6"/>
                    </a:cubicBezTo>
                    <a:cubicBezTo>
                      <a:pt x="355" y="6"/>
                      <a:pt x="355" y="6"/>
                      <a:pt x="354" y="6"/>
                    </a:cubicBezTo>
                    <a:cubicBezTo>
                      <a:pt x="354" y="6"/>
                      <a:pt x="354" y="6"/>
                      <a:pt x="354" y="6"/>
                    </a:cubicBezTo>
                    <a:cubicBezTo>
                      <a:pt x="354" y="6"/>
                      <a:pt x="354" y="6"/>
                      <a:pt x="354" y="6"/>
                    </a:cubicBezTo>
                    <a:cubicBezTo>
                      <a:pt x="354" y="6"/>
                      <a:pt x="354" y="6"/>
                      <a:pt x="354" y="6"/>
                    </a:cubicBezTo>
                    <a:cubicBezTo>
                      <a:pt x="354" y="6"/>
                      <a:pt x="353" y="6"/>
                      <a:pt x="353" y="5"/>
                    </a:cubicBezTo>
                    <a:cubicBezTo>
                      <a:pt x="353" y="5"/>
                      <a:pt x="352" y="4"/>
                      <a:pt x="351" y="5"/>
                    </a:cubicBezTo>
                    <a:cubicBezTo>
                      <a:pt x="350" y="5"/>
                      <a:pt x="350" y="5"/>
                      <a:pt x="349" y="5"/>
                    </a:cubicBezTo>
                    <a:cubicBezTo>
                      <a:pt x="349" y="5"/>
                      <a:pt x="349" y="5"/>
                      <a:pt x="349" y="5"/>
                    </a:cubicBezTo>
                    <a:cubicBezTo>
                      <a:pt x="348" y="4"/>
                      <a:pt x="347" y="4"/>
                      <a:pt x="347" y="4"/>
                    </a:cubicBezTo>
                    <a:cubicBezTo>
                      <a:pt x="346" y="4"/>
                      <a:pt x="345" y="3"/>
                      <a:pt x="345" y="3"/>
                    </a:cubicBezTo>
                    <a:cubicBezTo>
                      <a:pt x="344" y="3"/>
                      <a:pt x="344" y="3"/>
                      <a:pt x="343" y="4"/>
                    </a:cubicBezTo>
                    <a:cubicBezTo>
                      <a:pt x="343" y="4"/>
                      <a:pt x="343" y="4"/>
                      <a:pt x="343" y="4"/>
                    </a:cubicBezTo>
                    <a:cubicBezTo>
                      <a:pt x="343" y="4"/>
                      <a:pt x="343" y="4"/>
                      <a:pt x="343" y="4"/>
                    </a:cubicBezTo>
                    <a:cubicBezTo>
                      <a:pt x="343" y="3"/>
                      <a:pt x="343" y="3"/>
                      <a:pt x="343" y="3"/>
                    </a:cubicBezTo>
                    <a:cubicBezTo>
                      <a:pt x="343" y="3"/>
                      <a:pt x="342" y="3"/>
                      <a:pt x="342" y="3"/>
                    </a:cubicBezTo>
                    <a:cubicBezTo>
                      <a:pt x="340" y="2"/>
                      <a:pt x="339" y="2"/>
                      <a:pt x="338" y="2"/>
                    </a:cubicBezTo>
                    <a:cubicBezTo>
                      <a:pt x="336" y="2"/>
                      <a:pt x="335" y="2"/>
                      <a:pt x="334" y="2"/>
                    </a:cubicBezTo>
                    <a:cubicBezTo>
                      <a:pt x="334" y="2"/>
                      <a:pt x="333" y="2"/>
                      <a:pt x="333" y="3"/>
                    </a:cubicBezTo>
                    <a:cubicBezTo>
                      <a:pt x="333" y="3"/>
                      <a:pt x="333" y="3"/>
                      <a:pt x="333" y="3"/>
                    </a:cubicBezTo>
                    <a:cubicBezTo>
                      <a:pt x="333" y="3"/>
                      <a:pt x="333" y="3"/>
                      <a:pt x="333" y="2"/>
                    </a:cubicBezTo>
                    <a:cubicBezTo>
                      <a:pt x="333" y="2"/>
                      <a:pt x="333" y="2"/>
                      <a:pt x="333" y="2"/>
                    </a:cubicBezTo>
                    <a:cubicBezTo>
                      <a:pt x="332" y="1"/>
                      <a:pt x="330" y="1"/>
                      <a:pt x="329" y="2"/>
                    </a:cubicBezTo>
                    <a:cubicBezTo>
                      <a:pt x="328" y="2"/>
                      <a:pt x="327" y="3"/>
                      <a:pt x="326" y="3"/>
                    </a:cubicBezTo>
                    <a:cubicBezTo>
                      <a:pt x="326" y="2"/>
                      <a:pt x="326" y="2"/>
                      <a:pt x="326" y="2"/>
                    </a:cubicBezTo>
                    <a:cubicBezTo>
                      <a:pt x="325" y="2"/>
                      <a:pt x="325" y="2"/>
                      <a:pt x="324" y="2"/>
                    </a:cubicBezTo>
                    <a:cubicBezTo>
                      <a:pt x="324" y="2"/>
                      <a:pt x="324" y="2"/>
                      <a:pt x="324" y="2"/>
                    </a:cubicBezTo>
                    <a:cubicBezTo>
                      <a:pt x="324" y="1"/>
                      <a:pt x="324" y="1"/>
                      <a:pt x="323" y="1"/>
                    </a:cubicBezTo>
                    <a:cubicBezTo>
                      <a:pt x="322" y="1"/>
                      <a:pt x="320" y="1"/>
                      <a:pt x="319" y="1"/>
                    </a:cubicBezTo>
                    <a:cubicBezTo>
                      <a:pt x="319" y="1"/>
                      <a:pt x="319" y="1"/>
                      <a:pt x="319" y="1"/>
                    </a:cubicBezTo>
                    <a:cubicBezTo>
                      <a:pt x="318" y="1"/>
                      <a:pt x="318" y="0"/>
                      <a:pt x="318" y="0"/>
                    </a:cubicBezTo>
                    <a:cubicBezTo>
                      <a:pt x="315" y="0"/>
                      <a:pt x="313" y="0"/>
                      <a:pt x="311" y="0"/>
                    </a:cubicBezTo>
                    <a:cubicBezTo>
                      <a:pt x="311" y="0"/>
                      <a:pt x="311" y="1"/>
                      <a:pt x="311" y="1"/>
                    </a:cubicBezTo>
                    <a:cubicBezTo>
                      <a:pt x="311" y="1"/>
                      <a:pt x="311" y="1"/>
                      <a:pt x="311" y="1"/>
                    </a:cubicBezTo>
                    <a:cubicBezTo>
                      <a:pt x="311" y="1"/>
                      <a:pt x="311" y="1"/>
                      <a:pt x="311" y="1"/>
                    </a:cubicBezTo>
                    <a:cubicBezTo>
                      <a:pt x="311" y="1"/>
                      <a:pt x="311" y="1"/>
                      <a:pt x="311" y="1"/>
                    </a:cubicBezTo>
                    <a:cubicBezTo>
                      <a:pt x="311" y="1"/>
                      <a:pt x="311" y="1"/>
                      <a:pt x="311" y="1"/>
                    </a:cubicBezTo>
                    <a:cubicBezTo>
                      <a:pt x="310" y="1"/>
                      <a:pt x="310" y="1"/>
                      <a:pt x="310" y="1"/>
                    </a:cubicBezTo>
                    <a:cubicBezTo>
                      <a:pt x="309" y="1"/>
                      <a:pt x="308" y="1"/>
                      <a:pt x="307" y="1"/>
                    </a:cubicBezTo>
                    <a:cubicBezTo>
                      <a:pt x="307" y="1"/>
                      <a:pt x="307" y="2"/>
                      <a:pt x="307" y="2"/>
                    </a:cubicBezTo>
                    <a:cubicBezTo>
                      <a:pt x="306" y="2"/>
                      <a:pt x="306" y="2"/>
                      <a:pt x="306" y="2"/>
                    </a:cubicBezTo>
                    <a:cubicBezTo>
                      <a:pt x="306" y="2"/>
                      <a:pt x="306" y="2"/>
                      <a:pt x="306" y="2"/>
                    </a:cubicBezTo>
                    <a:cubicBezTo>
                      <a:pt x="306" y="1"/>
                      <a:pt x="306" y="1"/>
                      <a:pt x="306" y="1"/>
                    </a:cubicBezTo>
                    <a:cubicBezTo>
                      <a:pt x="305" y="1"/>
                      <a:pt x="305" y="1"/>
                      <a:pt x="304" y="1"/>
                    </a:cubicBezTo>
                    <a:cubicBezTo>
                      <a:pt x="304" y="1"/>
                      <a:pt x="303" y="1"/>
                      <a:pt x="303" y="2"/>
                    </a:cubicBezTo>
                    <a:cubicBezTo>
                      <a:pt x="303" y="2"/>
                      <a:pt x="303" y="2"/>
                      <a:pt x="302" y="2"/>
                    </a:cubicBezTo>
                    <a:cubicBezTo>
                      <a:pt x="302" y="1"/>
                      <a:pt x="302" y="1"/>
                      <a:pt x="301" y="1"/>
                    </a:cubicBezTo>
                    <a:cubicBezTo>
                      <a:pt x="299" y="1"/>
                      <a:pt x="296" y="1"/>
                      <a:pt x="294" y="1"/>
                    </a:cubicBezTo>
                    <a:cubicBezTo>
                      <a:pt x="294" y="1"/>
                      <a:pt x="294" y="1"/>
                      <a:pt x="293" y="1"/>
                    </a:cubicBezTo>
                    <a:cubicBezTo>
                      <a:pt x="293" y="1"/>
                      <a:pt x="293" y="2"/>
                      <a:pt x="293" y="2"/>
                    </a:cubicBezTo>
                    <a:cubicBezTo>
                      <a:pt x="293" y="3"/>
                      <a:pt x="294" y="3"/>
                      <a:pt x="294" y="3"/>
                    </a:cubicBezTo>
                    <a:cubicBezTo>
                      <a:pt x="295" y="3"/>
                      <a:pt x="295" y="3"/>
                      <a:pt x="295" y="3"/>
                    </a:cubicBezTo>
                    <a:cubicBezTo>
                      <a:pt x="295" y="3"/>
                      <a:pt x="295" y="3"/>
                      <a:pt x="295" y="3"/>
                    </a:cubicBezTo>
                    <a:cubicBezTo>
                      <a:pt x="295" y="3"/>
                      <a:pt x="295" y="4"/>
                      <a:pt x="295" y="4"/>
                    </a:cubicBezTo>
                    <a:cubicBezTo>
                      <a:pt x="294" y="4"/>
                      <a:pt x="294" y="4"/>
                      <a:pt x="294" y="5"/>
                    </a:cubicBezTo>
                    <a:cubicBezTo>
                      <a:pt x="294" y="5"/>
                      <a:pt x="294" y="5"/>
                      <a:pt x="293" y="5"/>
                    </a:cubicBezTo>
                    <a:cubicBezTo>
                      <a:pt x="292" y="4"/>
                      <a:pt x="292" y="4"/>
                      <a:pt x="291" y="5"/>
                    </a:cubicBezTo>
                    <a:cubicBezTo>
                      <a:pt x="291" y="5"/>
                      <a:pt x="291" y="5"/>
                      <a:pt x="291" y="5"/>
                    </a:cubicBezTo>
                    <a:cubicBezTo>
                      <a:pt x="290" y="4"/>
                      <a:pt x="290" y="4"/>
                      <a:pt x="290" y="4"/>
                    </a:cubicBezTo>
                    <a:cubicBezTo>
                      <a:pt x="290" y="4"/>
                      <a:pt x="290" y="4"/>
                      <a:pt x="289" y="4"/>
                    </a:cubicBezTo>
                    <a:cubicBezTo>
                      <a:pt x="289" y="4"/>
                      <a:pt x="289" y="4"/>
                      <a:pt x="289" y="4"/>
                    </a:cubicBezTo>
                    <a:cubicBezTo>
                      <a:pt x="289" y="4"/>
                      <a:pt x="289" y="4"/>
                      <a:pt x="288" y="4"/>
                    </a:cubicBezTo>
                    <a:cubicBezTo>
                      <a:pt x="288" y="4"/>
                      <a:pt x="288" y="4"/>
                      <a:pt x="288" y="4"/>
                    </a:cubicBezTo>
                    <a:cubicBezTo>
                      <a:pt x="287" y="4"/>
                      <a:pt x="286" y="4"/>
                      <a:pt x="285" y="4"/>
                    </a:cubicBezTo>
                    <a:cubicBezTo>
                      <a:pt x="285" y="4"/>
                      <a:pt x="285" y="4"/>
                      <a:pt x="284" y="3"/>
                    </a:cubicBezTo>
                    <a:cubicBezTo>
                      <a:pt x="285" y="3"/>
                      <a:pt x="285" y="3"/>
                      <a:pt x="285" y="3"/>
                    </a:cubicBezTo>
                    <a:cubicBezTo>
                      <a:pt x="286" y="3"/>
                      <a:pt x="286" y="3"/>
                      <a:pt x="286" y="2"/>
                    </a:cubicBezTo>
                    <a:cubicBezTo>
                      <a:pt x="285" y="1"/>
                      <a:pt x="285" y="1"/>
                      <a:pt x="283" y="2"/>
                    </a:cubicBezTo>
                    <a:cubicBezTo>
                      <a:pt x="283" y="2"/>
                      <a:pt x="283" y="2"/>
                      <a:pt x="283" y="3"/>
                    </a:cubicBezTo>
                    <a:cubicBezTo>
                      <a:pt x="283" y="4"/>
                      <a:pt x="283" y="4"/>
                      <a:pt x="283" y="5"/>
                    </a:cubicBezTo>
                    <a:cubicBezTo>
                      <a:pt x="283" y="5"/>
                      <a:pt x="283" y="5"/>
                      <a:pt x="283" y="5"/>
                    </a:cubicBezTo>
                    <a:cubicBezTo>
                      <a:pt x="283" y="5"/>
                      <a:pt x="282" y="5"/>
                      <a:pt x="282" y="5"/>
                    </a:cubicBezTo>
                    <a:cubicBezTo>
                      <a:pt x="282" y="5"/>
                      <a:pt x="282" y="5"/>
                      <a:pt x="282" y="5"/>
                    </a:cubicBezTo>
                    <a:cubicBezTo>
                      <a:pt x="282" y="4"/>
                      <a:pt x="282" y="4"/>
                      <a:pt x="282" y="4"/>
                    </a:cubicBezTo>
                    <a:cubicBezTo>
                      <a:pt x="282" y="4"/>
                      <a:pt x="282" y="5"/>
                      <a:pt x="282" y="5"/>
                    </a:cubicBezTo>
                    <a:cubicBezTo>
                      <a:pt x="282" y="5"/>
                      <a:pt x="282" y="5"/>
                      <a:pt x="282" y="5"/>
                    </a:cubicBezTo>
                    <a:cubicBezTo>
                      <a:pt x="281" y="5"/>
                      <a:pt x="280" y="5"/>
                      <a:pt x="279" y="5"/>
                    </a:cubicBezTo>
                    <a:cubicBezTo>
                      <a:pt x="278" y="5"/>
                      <a:pt x="278" y="5"/>
                      <a:pt x="278" y="5"/>
                    </a:cubicBezTo>
                    <a:cubicBezTo>
                      <a:pt x="278" y="5"/>
                      <a:pt x="278" y="5"/>
                      <a:pt x="278" y="5"/>
                    </a:cubicBezTo>
                    <a:cubicBezTo>
                      <a:pt x="278" y="4"/>
                      <a:pt x="278" y="4"/>
                      <a:pt x="278" y="3"/>
                    </a:cubicBezTo>
                    <a:cubicBezTo>
                      <a:pt x="278" y="2"/>
                      <a:pt x="278" y="1"/>
                      <a:pt x="276" y="1"/>
                    </a:cubicBezTo>
                    <a:cubicBezTo>
                      <a:pt x="276" y="1"/>
                      <a:pt x="275" y="1"/>
                      <a:pt x="275" y="1"/>
                    </a:cubicBezTo>
                    <a:cubicBezTo>
                      <a:pt x="275" y="1"/>
                      <a:pt x="275" y="1"/>
                      <a:pt x="275" y="2"/>
                    </a:cubicBezTo>
                    <a:cubicBezTo>
                      <a:pt x="275" y="2"/>
                      <a:pt x="275" y="2"/>
                      <a:pt x="275" y="2"/>
                    </a:cubicBezTo>
                    <a:cubicBezTo>
                      <a:pt x="275" y="2"/>
                      <a:pt x="275" y="2"/>
                      <a:pt x="275" y="2"/>
                    </a:cubicBezTo>
                    <a:cubicBezTo>
                      <a:pt x="275" y="2"/>
                      <a:pt x="275" y="2"/>
                      <a:pt x="275" y="2"/>
                    </a:cubicBezTo>
                    <a:cubicBezTo>
                      <a:pt x="275" y="2"/>
                      <a:pt x="275" y="2"/>
                      <a:pt x="274" y="2"/>
                    </a:cubicBezTo>
                    <a:cubicBezTo>
                      <a:pt x="274" y="2"/>
                      <a:pt x="274" y="2"/>
                      <a:pt x="274" y="2"/>
                    </a:cubicBezTo>
                    <a:cubicBezTo>
                      <a:pt x="274" y="3"/>
                      <a:pt x="274" y="4"/>
                      <a:pt x="274" y="4"/>
                    </a:cubicBezTo>
                    <a:cubicBezTo>
                      <a:pt x="274" y="5"/>
                      <a:pt x="273" y="5"/>
                      <a:pt x="272" y="5"/>
                    </a:cubicBezTo>
                    <a:cubicBezTo>
                      <a:pt x="272" y="5"/>
                      <a:pt x="272" y="6"/>
                      <a:pt x="272" y="6"/>
                    </a:cubicBezTo>
                    <a:cubicBezTo>
                      <a:pt x="272" y="6"/>
                      <a:pt x="272" y="6"/>
                      <a:pt x="272" y="6"/>
                    </a:cubicBezTo>
                    <a:cubicBezTo>
                      <a:pt x="272" y="6"/>
                      <a:pt x="272" y="6"/>
                      <a:pt x="272" y="6"/>
                    </a:cubicBezTo>
                    <a:cubicBezTo>
                      <a:pt x="271" y="6"/>
                      <a:pt x="270" y="6"/>
                      <a:pt x="269" y="6"/>
                    </a:cubicBezTo>
                    <a:cubicBezTo>
                      <a:pt x="268" y="6"/>
                      <a:pt x="268" y="6"/>
                      <a:pt x="267" y="5"/>
                    </a:cubicBezTo>
                    <a:cubicBezTo>
                      <a:pt x="267" y="4"/>
                      <a:pt x="267" y="4"/>
                      <a:pt x="266" y="4"/>
                    </a:cubicBezTo>
                    <a:cubicBezTo>
                      <a:pt x="266" y="4"/>
                      <a:pt x="266" y="3"/>
                      <a:pt x="265" y="3"/>
                    </a:cubicBezTo>
                    <a:cubicBezTo>
                      <a:pt x="265" y="3"/>
                      <a:pt x="265" y="3"/>
                      <a:pt x="265" y="3"/>
                    </a:cubicBezTo>
                    <a:cubicBezTo>
                      <a:pt x="264" y="3"/>
                      <a:pt x="264" y="4"/>
                      <a:pt x="264" y="4"/>
                    </a:cubicBezTo>
                    <a:cubicBezTo>
                      <a:pt x="264" y="5"/>
                      <a:pt x="265" y="5"/>
                      <a:pt x="265" y="5"/>
                    </a:cubicBezTo>
                    <a:cubicBezTo>
                      <a:pt x="265" y="6"/>
                      <a:pt x="264" y="7"/>
                      <a:pt x="265" y="8"/>
                    </a:cubicBezTo>
                    <a:cubicBezTo>
                      <a:pt x="264" y="8"/>
                      <a:pt x="264" y="8"/>
                      <a:pt x="264" y="8"/>
                    </a:cubicBezTo>
                    <a:cubicBezTo>
                      <a:pt x="264" y="8"/>
                      <a:pt x="264" y="8"/>
                      <a:pt x="264" y="8"/>
                    </a:cubicBezTo>
                    <a:cubicBezTo>
                      <a:pt x="264" y="8"/>
                      <a:pt x="263" y="8"/>
                      <a:pt x="262" y="8"/>
                    </a:cubicBezTo>
                    <a:cubicBezTo>
                      <a:pt x="262" y="8"/>
                      <a:pt x="262" y="8"/>
                      <a:pt x="261" y="8"/>
                    </a:cubicBezTo>
                    <a:cubicBezTo>
                      <a:pt x="261" y="8"/>
                      <a:pt x="261" y="8"/>
                      <a:pt x="261" y="8"/>
                    </a:cubicBezTo>
                    <a:cubicBezTo>
                      <a:pt x="261" y="8"/>
                      <a:pt x="261" y="8"/>
                      <a:pt x="261" y="8"/>
                    </a:cubicBezTo>
                    <a:cubicBezTo>
                      <a:pt x="261" y="8"/>
                      <a:pt x="261" y="8"/>
                      <a:pt x="261" y="8"/>
                    </a:cubicBezTo>
                    <a:cubicBezTo>
                      <a:pt x="261" y="7"/>
                      <a:pt x="261" y="7"/>
                      <a:pt x="260" y="7"/>
                    </a:cubicBezTo>
                    <a:cubicBezTo>
                      <a:pt x="260" y="7"/>
                      <a:pt x="259" y="7"/>
                      <a:pt x="258" y="7"/>
                    </a:cubicBezTo>
                    <a:cubicBezTo>
                      <a:pt x="257" y="7"/>
                      <a:pt x="257" y="7"/>
                      <a:pt x="257" y="6"/>
                    </a:cubicBezTo>
                    <a:cubicBezTo>
                      <a:pt x="257" y="6"/>
                      <a:pt x="257" y="6"/>
                      <a:pt x="257" y="6"/>
                    </a:cubicBezTo>
                    <a:cubicBezTo>
                      <a:pt x="258" y="5"/>
                      <a:pt x="258" y="5"/>
                      <a:pt x="257" y="5"/>
                    </a:cubicBezTo>
                    <a:cubicBezTo>
                      <a:pt x="257" y="5"/>
                      <a:pt x="256" y="5"/>
                      <a:pt x="256" y="5"/>
                    </a:cubicBezTo>
                    <a:cubicBezTo>
                      <a:pt x="256" y="5"/>
                      <a:pt x="256" y="5"/>
                      <a:pt x="255" y="5"/>
                    </a:cubicBezTo>
                    <a:cubicBezTo>
                      <a:pt x="255" y="5"/>
                      <a:pt x="255" y="6"/>
                      <a:pt x="255" y="6"/>
                    </a:cubicBezTo>
                    <a:cubicBezTo>
                      <a:pt x="255" y="6"/>
                      <a:pt x="255" y="6"/>
                      <a:pt x="255" y="6"/>
                    </a:cubicBezTo>
                    <a:cubicBezTo>
                      <a:pt x="255" y="7"/>
                      <a:pt x="255" y="7"/>
                      <a:pt x="254" y="7"/>
                    </a:cubicBezTo>
                    <a:cubicBezTo>
                      <a:pt x="253" y="7"/>
                      <a:pt x="253" y="7"/>
                      <a:pt x="252" y="7"/>
                    </a:cubicBezTo>
                    <a:cubicBezTo>
                      <a:pt x="252" y="8"/>
                      <a:pt x="252" y="8"/>
                      <a:pt x="252" y="8"/>
                    </a:cubicBezTo>
                    <a:cubicBezTo>
                      <a:pt x="252" y="8"/>
                      <a:pt x="252" y="8"/>
                      <a:pt x="252" y="8"/>
                    </a:cubicBezTo>
                    <a:cubicBezTo>
                      <a:pt x="252" y="8"/>
                      <a:pt x="252" y="8"/>
                      <a:pt x="252" y="7"/>
                    </a:cubicBezTo>
                    <a:cubicBezTo>
                      <a:pt x="252" y="7"/>
                      <a:pt x="252" y="7"/>
                      <a:pt x="252" y="7"/>
                    </a:cubicBezTo>
                    <a:cubicBezTo>
                      <a:pt x="252" y="6"/>
                      <a:pt x="252" y="5"/>
                      <a:pt x="251" y="5"/>
                    </a:cubicBezTo>
                    <a:cubicBezTo>
                      <a:pt x="251" y="5"/>
                      <a:pt x="250" y="5"/>
                      <a:pt x="250" y="5"/>
                    </a:cubicBezTo>
                    <a:cubicBezTo>
                      <a:pt x="250" y="5"/>
                      <a:pt x="249" y="5"/>
                      <a:pt x="249" y="5"/>
                    </a:cubicBezTo>
                    <a:cubicBezTo>
                      <a:pt x="249" y="5"/>
                      <a:pt x="249" y="5"/>
                      <a:pt x="249" y="5"/>
                    </a:cubicBezTo>
                    <a:cubicBezTo>
                      <a:pt x="249" y="6"/>
                      <a:pt x="249" y="5"/>
                      <a:pt x="248" y="5"/>
                    </a:cubicBezTo>
                    <a:cubicBezTo>
                      <a:pt x="248" y="5"/>
                      <a:pt x="248" y="5"/>
                      <a:pt x="248" y="5"/>
                    </a:cubicBezTo>
                    <a:cubicBezTo>
                      <a:pt x="248" y="6"/>
                      <a:pt x="247" y="6"/>
                      <a:pt x="247" y="6"/>
                    </a:cubicBezTo>
                    <a:cubicBezTo>
                      <a:pt x="247" y="6"/>
                      <a:pt x="247" y="5"/>
                      <a:pt x="248" y="5"/>
                    </a:cubicBezTo>
                    <a:cubicBezTo>
                      <a:pt x="247" y="5"/>
                      <a:pt x="246" y="5"/>
                      <a:pt x="246" y="5"/>
                    </a:cubicBezTo>
                    <a:cubicBezTo>
                      <a:pt x="245" y="5"/>
                      <a:pt x="245" y="6"/>
                      <a:pt x="245" y="6"/>
                    </a:cubicBezTo>
                    <a:cubicBezTo>
                      <a:pt x="244" y="6"/>
                      <a:pt x="243" y="6"/>
                      <a:pt x="243" y="7"/>
                    </a:cubicBezTo>
                    <a:cubicBezTo>
                      <a:pt x="241" y="7"/>
                      <a:pt x="240" y="7"/>
                      <a:pt x="239" y="7"/>
                    </a:cubicBezTo>
                    <a:cubicBezTo>
                      <a:pt x="238" y="7"/>
                      <a:pt x="238" y="7"/>
                      <a:pt x="238" y="8"/>
                    </a:cubicBezTo>
                    <a:cubicBezTo>
                      <a:pt x="238" y="8"/>
                      <a:pt x="238" y="8"/>
                      <a:pt x="238" y="9"/>
                    </a:cubicBezTo>
                    <a:cubicBezTo>
                      <a:pt x="238" y="9"/>
                      <a:pt x="238" y="9"/>
                      <a:pt x="238" y="10"/>
                    </a:cubicBezTo>
                    <a:cubicBezTo>
                      <a:pt x="238" y="10"/>
                      <a:pt x="238" y="10"/>
                      <a:pt x="238" y="10"/>
                    </a:cubicBezTo>
                    <a:cubicBezTo>
                      <a:pt x="238" y="9"/>
                      <a:pt x="238" y="9"/>
                      <a:pt x="237" y="9"/>
                    </a:cubicBezTo>
                    <a:cubicBezTo>
                      <a:pt x="236" y="9"/>
                      <a:pt x="235" y="9"/>
                      <a:pt x="234" y="10"/>
                    </a:cubicBezTo>
                    <a:cubicBezTo>
                      <a:pt x="234" y="11"/>
                      <a:pt x="233" y="11"/>
                      <a:pt x="232" y="11"/>
                    </a:cubicBezTo>
                    <a:cubicBezTo>
                      <a:pt x="231" y="11"/>
                      <a:pt x="231" y="11"/>
                      <a:pt x="231" y="11"/>
                    </a:cubicBezTo>
                    <a:cubicBezTo>
                      <a:pt x="231" y="9"/>
                      <a:pt x="230" y="9"/>
                      <a:pt x="229" y="9"/>
                    </a:cubicBezTo>
                    <a:cubicBezTo>
                      <a:pt x="229" y="9"/>
                      <a:pt x="229" y="10"/>
                      <a:pt x="229" y="10"/>
                    </a:cubicBezTo>
                    <a:cubicBezTo>
                      <a:pt x="228" y="10"/>
                      <a:pt x="228" y="10"/>
                      <a:pt x="228" y="10"/>
                    </a:cubicBezTo>
                    <a:cubicBezTo>
                      <a:pt x="228" y="9"/>
                      <a:pt x="228" y="9"/>
                      <a:pt x="227" y="9"/>
                    </a:cubicBezTo>
                    <a:cubicBezTo>
                      <a:pt x="226" y="9"/>
                      <a:pt x="225" y="9"/>
                      <a:pt x="224" y="10"/>
                    </a:cubicBezTo>
                    <a:cubicBezTo>
                      <a:pt x="223" y="10"/>
                      <a:pt x="223" y="10"/>
                      <a:pt x="223" y="10"/>
                    </a:cubicBezTo>
                    <a:cubicBezTo>
                      <a:pt x="222" y="10"/>
                      <a:pt x="221" y="10"/>
                      <a:pt x="221" y="11"/>
                    </a:cubicBezTo>
                    <a:cubicBezTo>
                      <a:pt x="221" y="11"/>
                      <a:pt x="221" y="11"/>
                      <a:pt x="221" y="11"/>
                    </a:cubicBezTo>
                    <a:cubicBezTo>
                      <a:pt x="220" y="11"/>
                      <a:pt x="218" y="11"/>
                      <a:pt x="217" y="11"/>
                    </a:cubicBezTo>
                    <a:cubicBezTo>
                      <a:pt x="217" y="11"/>
                      <a:pt x="217" y="11"/>
                      <a:pt x="217" y="11"/>
                    </a:cubicBezTo>
                    <a:cubicBezTo>
                      <a:pt x="217" y="11"/>
                      <a:pt x="217" y="11"/>
                      <a:pt x="217" y="12"/>
                    </a:cubicBezTo>
                    <a:cubicBezTo>
                      <a:pt x="216" y="12"/>
                      <a:pt x="216" y="12"/>
                      <a:pt x="215" y="12"/>
                    </a:cubicBezTo>
                    <a:cubicBezTo>
                      <a:pt x="215" y="12"/>
                      <a:pt x="215" y="12"/>
                      <a:pt x="215" y="12"/>
                    </a:cubicBezTo>
                    <a:cubicBezTo>
                      <a:pt x="215" y="12"/>
                      <a:pt x="215" y="12"/>
                      <a:pt x="215" y="12"/>
                    </a:cubicBezTo>
                    <a:cubicBezTo>
                      <a:pt x="215" y="12"/>
                      <a:pt x="215" y="12"/>
                      <a:pt x="215" y="12"/>
                    </a:cubicBezTo>
                    <a:cubicBezTo>
                      <a:pt x="215" y="12"/>
                      <a:pt x="214" y="12"/>
                      <a:pt x="214" y="13"/>
                    </a:cubicBezTo>
                    <a:cubicBezTo>
                      <a:pt x="214" y="13"/>
                      <a:pt x="214" y="13"/>
                      <a:pt x="214" y="13"/>
                    </a:cubicBezTo>
                    <a:cubicBezTo>
                      <a:pt x="214" y="13"/>
                      <a:pt x="214" y="13"/>
                      <a:pt x="214" y="13"/>
                    </a:cubicBezTo>
                    <a:cubicBezTo>
                      <a:pt x="214" y="13"/>
                      <a:pt x="214" y="13"/>
                      <a:pt x="214" y="13"/>
                    </a:cubicBezTo>
                    <a:cubicBezTo>
                      <a:pt x="213" y="13"/>
                      <a:pt x="213" y="13"/>
                      <a:pt x="213" y="14"/>
                    </a:cubicBezTo>
                    <a:cubicBezTo>
                      <a:pt x="212" y="14"/>
                      <a:pt x="212" y="14"/>
                      <a:pt x="211" y="14"/>
                    </a:cubicBezTo>
                    <a:cubicBezTo>
                      <a:pt x="211" y="14"/>
                      <a:pt x="211" y="14"/>
                      <a:pt x="211" y="14"/>
                    </a:cubicBezTo>
                    <a:cubicBezTo>
                      <a:pt x="211" y="14"/>
                      <a:pt x="211" y="14"/>
                      <a:pt x="211" y="14"/>
                    </a:cubicBezTo>
                    <a:cubicBezTo>
                      <a:pt x="211" y="14"/>
                      <a:pt x="210" y="14"/>
                      <a:pt x="209" y="14"/>
                    </a:cubicBezTo>
                    <a:cubicBezTo>
                      <a:pt x="209" y="14"/>
                      <a:pt x="209" y="14"/>
                      <a:pt x="208" y="14"/>
                    </a:cubicBezTo>
                    <a:cubicBezTo>
                      <a:pt x="208" y="15"/>
                      <a:pt x="208" y="15"/>
                      <a:pt x="207" y="15"/>
                    </a:cubicBezTo>
                    <a:cubicBezTo>
                      <a:pt x="207" y="16"/>
                      <a:pt x="206" y="16"/>
                      <a:pt x="205" y="16"/>
                    </a:cubicBezTo>
                    <a:cubicBezTo>
                      <a:pt x="204" y="17"/>
                      <a:pt x="203" y="16"/>
                      <a:pt x="202" y="17"/>
                    </a:cubicBezTo>
                    <a:cubicBezTo>
                      <a:pt x="201" y="17"/>
                      <a:pt x="201" y="17"/>
                      <a:pt x="200" y="17"/>
                    </a:cubicBezTo>
                    <a:cubicBezTo>
                      <a:pt x="200" y="17"/>
                      <a:pt x="199" y="16"/>
                      <a:pt x="199" y="17"/>
                    </a:cubicBezTo>
                    <a:cubicBezTo>
                      <a:pt x="198" y="17"/>
                      <a:pt x="197" y="17"/>
                      <a:pt x="196" y="17"/>
                    </a:cubicBezTo>
                    <a:cubicBezTo>
                      <a:pt x="195" y="17"/>
                      <a:pt x="195" y="18"/>
                      <a:pt x="195" y="18"/>
                    </a:cubicBezTo>
                    <a:cubicBezTo>
                      <a:pt x="195" y="18"/>
                      <a:pt x="195" y="18"/>
                      <a:pt x="195" y="18"/>
                    </a:cubicBezTo>
                    <a:cubicBezTo>
                      <a:pt x="195" y="18"/>
                      <a:pt x="194" y="18"/>
                      <a:pt x="194" y="19"/>
                    </a:cubicBezTo>
                    <a:cubicBezTo>
                      <a:pt x="194" y="19"/>
                      <a:pt x="194" y="19"/>
                      <a:pt x="194" y="19"/>
                    </a:cubicBezTo>
                    <a:cubicBezTo>
                      <a:pt x="191" y="19"/>
                      <a:pt x="190" y="21"/>
                      <a:pt x="188" y="21"/>
                    </a:cubicBezTo>
                    <a:cubicBezTo>
                      <a:pt x="188" y="21"/>
                      <a:pt x="188" y="21"/>
                      <a:pt x="188" y="21"/>
                    </a:cubicBezTo>
                    <a:cubicBezTo>
                      <a:pt x="187" y="22"/>
                      <a:pt x="186" y="21"/>
                      <a:pt x="186" y="22"/>
                    </a:cubicBezTo>
                    <a:cubicBezTo>
                      <a:pt x="186" y="22"/>
                      <a:pt x="186" y="22"/>
                      <a:pt x="186" y="22"/>
                    </a:cubicBezTo>
                    <a:cubicBezTo>
                      <a:pt x="185" y="23"/>
                      <a:pt x="183" y="22"/>
                      <a:pt x="182" y="23"/>
                    </a:cubicBezTo>
                    <a:cubicBezTo>
                      <a:pt x="182" y="23"/>
                      <a:pt x="182" y="23"/>
                      <a:pt x="182" y="23"/>
                    </a:cubicBezTo>
                    <a:cubicBezTo>
                      <a:pt x="182" y="23"/>
                      <a:pt x="181" y="23"/>
                      <a:pt x="180" y="24"/>
                    </a:cubicBezTo>
                    <a:cubicBezTo>
                      <a:pt x="180" y="24"/>
                      <a:pt x="180" y="24"/>
                      <a:pt x="180" y="24"/>
                    </a:cubicBezTo>
                    <a:cubicBezTo>
                      <a:pt x="179" y="24"/>
                      <a:pt x="179" y="24"/>
                      <a:pt x="178" y="24"/>
                    </a:cubicBezTo>
                    <a:cubicBezTo>
                      <a:pt x="178" y="25"/>
                      <a:pt x="177" y="26"/>
                      <a:pt x="176" y="26"/>
                    </a:cubicBezTo>
                    <a:cubicBezTo>
                      <a:pt x="176" y="26"/>
                      <a:pt x="175" y="26"/>
                      <a:pt x="175" y="26"/>
                    </a:cubicBezTo>
                    <a:cubicBezTo>
                      <a:pt x="175" y="26"/>
                      <a:pt x="175" y="26"/>
                      <a:pt x="175" y="26"/>
                    </a:cubicBezTo>
                    <a:cubicBezTo>
                      <a:pt x="175" y="26"/>
                      <a:pt x="174" y="26"/>
                      <a:pt x="174" y="26"/>
                    </a:cubicBezTo>
                    <a:cubicBezTo>
                      <a:pt x="174" y="26"/>
                      <a:pt x="174" y="26"/>
                      <a:pt x="173" y="26"/>
                    </a:cubicBezTo>
                    <a:cubicBezTo>
                      <a:pt x="173" y="26"/>
                      <a:pt x="172" y="27"/>
                      <a:pt x="171" y="27"/>
                    </a:cubicBezTo>
                    <a:cubicBezTo>
                      <a:pt x="171" y="27"/>
                      <a:pt x="171" y="27"/>
                      <a:pt x="171" y="28"/>
                    </a:cubicBezTo>
                    <a:cubicBezTo>
                      <a:pt x="171" y="28"/>
                      <a:pt x="170" y="28"/>
                      <a:pt x="170" y="28"/>
                    </a:cubicBezTo>
                    <a:cubicBezTo>
                      <a:pt x="170" y="28"/>
                      <a:pt x="169" y="28"/>
                      <a:pt x="169" y="28"/>
                    </a:cubicBezTo>
                    <a:cubicBezTo>
                      <a:pt x="169" y="29"/>
                      <a:pt x="168" y="29"/>
                      <a:pt x="167" y="29"/>
                    </a:cubicBezTo>
                    <a:cubicBezTo>
                      <a:pt x="167" y="29"/>
                      <a:pt x="167" y="29"/>
                      <a:pt x="167" y="29"/>
                    </a:cubicBezTo>
                    <a:cubicBezTo>
                      <a:pt x="162" y="31"/>
                      <a:pt x="159" y="33"/>
                      <a:pt x="155" y="36"/>
                    </a:cubicBezTo>
                    <a:cubicBezTo>
                      <a:pt x="155" y="36"/>
                      <a:pt x="155" y="36"/>
                      <a:pt x="155" y="36"/>
                    </a:cubicBezTo>
                    <a:cubicBezTo>
                      <a:pt x="154" y="36"/>
                      <a:pt x="152" y="36"/>
                      <a:pt x="152" y="37"/>
                    </a:cubicBezTo>
                    <a:cubicBezTo>
                      <a:pt x="152" y="37"/>
                      <a:pt x="152" y="37"/>
                      <a:pt x="152" y="37"/>
                    </a:cubicBezTo>
                    <a:cubicBezTo>
                      <a:pt x="151" y="37"/>
                      <a:pt x="151" y="37"/>
                      <a:pt x="151" y="37"/>
                    </a:cubicBezTo>
                    <a:cubicBezTo>
                      <a:pt x="151" y="37"/>
                      <a:pt x="151" y="37"/>
                      <a:pt x="151" y="37"/>
                    </a:cubicBezTo>
                    <a:cubicBezTo>
                      <a:pt x="151" y="38"/>
                      <a:pt x="150" y="38"/>
                      <a:pt x="150" y="38"/>
                    </a:cubicBezTo>
                    <a:cubicBezTo>
                      <a:pt x="150" y="38"/>
                      <a:pt x="149" y="38"/>
                      <a:pt x="149" y="38"/>
                    </a:cubicBezTo>
                    <a:cubicBezTo>
                      <a:pt x="149" y="38"/>
                      <a:pt x="149" y="38"/>
                      <a:pt x="149" y="38"/>
                    </a:cubicBezTo>
                    <a:cubicBezTo>
                      <a:pt x="149" y="38"/>
                      <a:pt x="149" y="38"/>
                      <a:pt x="149" y="38"/>
                    </a:cubicBezTo>
                    <a:cubicBezTo>
                      <a:pt x="148" y="38"/>
                      <a:pt x="148" y="39"/>
                      <a:pt x="148" y="39"/>
                    </a:cubicBezTo>
                    <a:cubicBezTo>
                      <a:pt x="148" y="39"/>
                      <a:pt x="148" y="39"/>
                      <a:pt x="148" y="39"/>
                    </a:cubicBezTo>
                    <a:cubicBezTo>
                      <a:pt x="148" y="39"/>
                      <a:pt x="148" y="39"/>
                      <a:pt x="148" y="40"/>
                    </a:cubicBezTo>
                    <a:cubicBezTo>
                      <a:pt x="148" y="40"/>
                      <a:pt x="148" y="40"/>
                      <a:pt x="148" y="40"/>
                    </a:cubicBezTo>
                    <a:cubicBezTo>
                      <a:pt x="147" y="40"/>
                      <a:pt x="147" y="40"/>
                      <a:pt x="147" y="41"/>
                    </a:cubicBezTo>
                    <a:cubicBezTo>
                      <a:pt x="144" y="42"/>
                      <a:pt x="142" y="44"/>
                      <a:pt x="139" y="45"/>
                    </a:cubicBezTo>
                    <a:cubicBezTo>
                      <a:pt x="139" y="45"/>
                      <a:pt x="139" y="45"/>
                      <a:pt x="139" y="45"/>
                    </a:cubicBezTo>
                    <a:cubicBezTo>
                      <a:pt x="138" y="46"/>
                      <a:pt x="137" y="45"/>
                      <a:pt x="137" y="46"/>
                    </a:cubicBezTo>
                    <a:cubicBezTo>
                      <a:pt x="137" y="46"/>
                      <a:pt x="137" y="46"/>
                      <a:pt x="137" y="46"/>
                    </a:cubicBezTo>
                    <a:cubicBezTo>
                      <a:pt x="136" y="47"/>
                      <a:pt x="135" y="47"/>
                      <a:pt x="134" y="48"/>
                    </a:cubicBezTo>
                    <a:cubicBezTo>
                      <a:pt x="134" y="48"/>
                      <a:pt x="134" y="48"/>
                      <a:pt x="134" y="48"/>
                    </a:cubicBezTo>
                    <a:cubicBezTo>
                      <a:pt x="133" y="49"/>
                      <a:pt x="133" y="48"/>
                      <a:pt x="133" y="49"/>
                    </a:cubicBezTo>
                    <a:cubicBezTo>
                      <a:pt x="133" y="49"/>
                      <a:pt x="133" y="49"/>
                      <a:pt x="133" y="49"/>
                    </a:cubicBezTo>
                    <a:cubicBezTo>
                      <a:pt x="132" y="49"/>
                      <a:pt x="132" y="49"/>
                      <a:pt x="132" y="50"/>
                    </a:cubicBezTo>
                    <a:cubicBezTo>
                      <a:pt x="132" y="50"/>
                      <a:pt x="132" y="50"/>
                      <a:pt x="132" y="50"/>
                    </a:cubicBezTo>
                    <a:cubicBezTo>
                      <a:pt x="131" y="50"/>
                      <a:pt x="131" y="50"/>
                      <a:pt x="130" y="51"/>
                    </a:cubicBezTo>
                    <a:cubicBezTo>
                      <a:pt x="130" y="51"/>
                      <a:pt x="130" y="51"/>
                      <a:pt x="130" y="51"/>
                    </a:cubicBezTo>
                    <a:cubicBezTo>
                      <a:pt x="130" y="51"/>
                      <a:pt x="130" y="51"/>
                      <a:pt x="130" y="51"/>
                    </a:cubicBezTo>
                    <a:cubicBezTo>
                      <a:pt x="130" y="51"/>
                      <a:pt x="129" y="52"/>
                      <a:pt x="129" y="52"/>
                    </a:cubicBezTo>
                    <a:cubicBezTo>
                      <a:pt x="129" y="52"/>
                      <a:pt x="129" y="52"/>
                      <a:pt x="129" y="52"/>
                    </a:cubicBezTo>
                    <a:cubicBezTo>
                      <a:pt x="129" y="52"/>
                      <a:pt x="129" y="52"/>
                      <a:pt x="129" y="52"/>
                    </a:cubicBezTo>
                    <a:cubicBezTo>
                      <a:pt x="129" y="52"/>
                      <a:pt x="128" y="52"/>
                      <a:pt x="128" y="52"/>
                    </a:cubicBezTo>
                    <a:cubicBezTo>
                      <a:pt x="128" y="52"/>
                      <a:pt x="128" y="52"/>
                      <a:pt x="127" y="52"/>
                    </a:cubicBezTo>
                    <a:cubicBezTo>
                      <a:pt x="124" y="55"/>
                      <a:pt x="121" y="59"/>
                      <a:pt x="117" y="60"/>
                    </a:cubicBezTo>
                    <a:cubicBezTo>
                      <a:pt x="117" y="60"/>
                      <a:pt x="116" y="61"/>
                      <a:pt x="116" y="61"/>
                    </a:cubicBezTo>
                    <a:cubicBezTo>
                      <a:pt x="116" y="62"/>
                      <a:pt x="116" y="62"/>
                      <a:pt x="116" y="62"/>
                    </a:cubicBezTo>
                    <a:cubicBezTo>
                      <a:pt x="115" y="63"/>
                      <a:pt x="114" y="63"/>
                      <a:pt x="114" y="64"/>
                    </a:cubicBezTo>
                    <a:cubicBezTo>
                      <a:pt x="114" y="65"/>
                      <a:pt x="113" y="66"/>
                      <a:pt x="112" y="67"/>
                    </a:cubicBezTo>
                    <a:cubicBezTo>
                      <a:pt x="111" y="67"/>
                      <a:pt x="111" y="68"/>
                      <a:pt x="110" y="68"/>
                    </a:cubicBezTo>
                    <a:cubicBezTo>
                      <a:pt x="110" y="68"/>
                      <a:pt x="110" y="68"/>
                      <a:pt x="110" y="68"/>
                    </a:cubicBezTo>
                    <a:cubicBezTo>
                      <a:pt x="110" y="68"/>
                      <a:pt x="110" y="68"/>
                      <a:pt x="110" y="68"/>
                    </a:cubicBezTo>
                    <a:cubicBezTo>
                      <a:pt x="108" y="70"/>
                      <a:pt x="106" y="70"/>
                      <a:pt x="105" y="71"/>
                    </a:cubicBezTo>
                    <a:cubicBezTo>
                      <a:pt x="105" y="71"/>
                      <a:pt x="105" y="71"/>
                      <a:pt x="105" y="71"/>
                    </a:cubicBezTo>
                    <a:cubicBezTo>
                      <a:pt x="103" y="72"/>
                      <a:pt x="104" y="74"/>
                      <a:pt x="102" y="75"/>
                    </a:cubicBezTo>
                    <a:cubicBezTo>
                      <a:pt x="102" y="75"/>
                      <a:pt x="102" y="75"/>
                      <a:pt x="102" y="75"/>
                    </a:cubicBezTo>
                    <a:cubicBezTo>
                      <a:pt x="101" y="76"/>
                      <a:pt x="100" y="77"/>
                      <a:pt x="99" y="78"/>
                    </a:cubicBezTo>
                    <a:cubicBezTo>
                      <a:pt x="99" y="78"/>
                      <a:pt x="99" y="78"/>
                      <a:pt x="99" y="78"/>
                    </a:cubicBezTo>
                    <a:cubicBezTo>
                      <a:pt x="99" y="79"/>
                      <a:pt x="98" y="79"/>
                      <a:pt x="98" y="80"/>
                    </a:cubicBezTo>
                    <a:cubicBezTo>
                      <a:pt x="98" y="80"/>
                      <a:pt x="98" y="80"/>
                      <a:pt x="98" y="80"/>
                    </a:cubicBezTo>
                    <a:cubicBezTo>
                      <a:pt x="96" y="80"/>
                      <a:pt x="95" y="80"/>
                      <a:pt x="94" y="82"/>
                    </a:cubicBezTo>
                    <a:cubicBezTo>
                      <a:pt x="94" y="82"/>
                      <a:pt x="94" y="82"/>
                      <a:pt x="94" y="82"/>
                    </a:cubicBezTo>
                    <a:cubicBezTo>
                      <a:pt x="93" y="82"/>
                      <a:pt x="92" y="82"/>
                      <a:pt x="92" y="83"/>
                    </a:cubicBezTo>
                    <a:cubicBezTo>
                      <a:pt x="92" y="83"/>
                      <a:pt x="92" y="83"/>
                      <a:pt x="92" y="83"/>
                    </a:cubicBezTo>
                    <a:cubicBezTo>
                      <a:pt x="92" y="83"/>
                      <a:pt x="92" y="83"/>
                      <a:pt x="92" y="83"/>
                    </a:cubicBezTo>
                    <a:cubicBezTo>
                      <a:pt x="90" y="85"/>
                      <a:pt x="88" y="88"/>
                      <a:pt x="85" y="88"/>
                    </a:cubicBezTo>
                    <a:cubicBezTo>
                      <a:pt x="85" y="89"/>
                      <a:pt x="85" y="89"/>
                      <a:pt x="85" y="89"/>
                    </a:cubicBezTo>
                    <a:cubicBezTo>
                      <a:pt x="85" y="89"/>
                      <a:pt x="85" y="89"/>
                      <a:pt x="85" y="89"/>
                    </a:cubicBezTo>
                    <a:cubicBezTo>
                      <a:pt x="84" y="89"/>
                      <a:pt x="84" y="90"/>
                      <a:pt x="84" y="90"/>
                    </a:cubicBezTo>
                    <a:cubicBezTo>
                      <a:pt x="84" y="90"/>
                      <a:pt x="84" y="90"/>
                      <a:pt x="84" y="90"/>
                    </a:cubicBezTo>
                    <a:cubicBezTo>
                      <a:pt x="84" y="91"/>
                      <a:pt x="83" y="91"/>
                      <a:pt x="83" y="91"/>
                    </a:cubicBezTo>
                    <a:cubicBezTo>
                      <a:pt x="82" y="92"/>
                      <a:pt x="82" y="92"/>
                      <a:pt x="81" y="93"/>
                    </a:cubicBezTo>
                    <a:cubicBezTo>
                      <a:pt x="81" y="94"/>
                      <a:pt x="80" y="94"/>
                      <a:pt x="80" y="94"/>
                    </a:cubicBezTo>
                    <a:cubicBezTo>
                      <a:pt x="79" y="94"/>
                      <a:pt x="79" y="94"/>
                      <a:pt x="78" y="95"/>
                    </a:cubicBezTo>
                    <a:cubicBezTo>
                      <a:pt x="78" y="95"/>
                      <a:pt x="78" y="95"/>
                      <a:pt x="78" y="95"/>
                    </a:cubicBezTo>
                    <a:cubicBezTo>
                      <a:pt x="77" y="95"/>
                      <a:pt x="77" y="95"/>
                      <a:pt x="77" y="95"/>
                    </a:cubicBezTo>
                    <a:cubicBezTo>
                      <a:pt x="77" y="95"/>
                      <a:pt x="77" y="95"/>
                      <a:pt x="77" y="95"/>
                    </a:cubicBezTo>
                    <a:cubicBezTo>
                      <a:pt x="76" y="95"/>
                      <a:pt x="76" y="95"/>
                      <a:pt x="75" y="96"/>
                    </a:cubicBezTo>
                    <a:cubicBezTo>
                      <a:pt x="75" y="96"/>
                      <a:pt x="75" y="97"/>
                      <a:pt x="75" y="97"/>
                    </a:cubicBezTo>
                    <a:cubicBezTo>
                      <a:pt x="75" y="97"/>
                      <a:pt x="75" y="97"/>
                      <a:pt x="75" y="97"/>
                    </a:cubicBezTo>
                    <a:cubicBezTo>
                      <a:pt x="74" y="98"/>
                      <a:pt x="74" y="98"/>
                      <a:pt x="73" y="99"/>
                    </a:cubicBezTo>
                    <a:cubicBezTo>
                      <a:pt x="73" y="99"/>
                      <a:pt x="73" y="99"/>
                      <a:pt x="73" y="99"/>
                    </a:cubicBezTo>
                    <a:cubicBezTo>
                      <a:pt x="73" y="99"/>
                      <a:pt x="73" y="99"/>
                      <a:pt x="73" y="99"/>
                    </a:cubicBezTo>
                    <a:cubicBezTo>
                      <a:pt x="73" y="99"/>
                      <a:pt x="73" y="99"/>
                      <a:pt x="73" y="99"/>
                    </a:cubicBezTo>
                    <a:cubicBezTo>
                      <a:pt x="72" y="100"/>
                      <a:pt x="72" y="100"/>
                      <a:pt x="72" y="100"/>
                    </a:cubicBezTo>
                    <a:cubicBezTo>
                      <a:pt x="72" y="100"/>
                      <a:pt x="72" y="100"/>
                      <a:pt x="72" y="100"/>
                    </a:cubicBezTo>
                    <a:cubicBezTo>
                      <a:pt x="72" y="100"/>
                      <a:pt x="71" y="101"/>
                      <a:pt x="71" y="101"/>
                    </a:cubicBezTo>
                    <a:cubicBezTo>
                      <a:pt x="71" y="101"/>
                      <a:pt x="71" y="101"/>
                      <a:pt x="71" y="101"/>
                    </a:cubicBezTo>
                    <a:cubicBezTo>
                      <a:pt x="70" y="101"/>
                      <a:pt x="70" y="102"/>
                      <a:pt x="69" y="103"/>
                    </a:cubicBezTo>
                    <a:cubicBezTo>
                      <a:pt x="69" y="103"/>
                      <a:pt x="69" y="103"/>
                      <a:pt x="69" y="103"/>
                    </a:cubicBezTo>
                    <a:cubicBezTo>
                      <a:pt x="68" y="103"/>
                      <a:pt x="67" y="104"/>
                      <a:pt x="67" y="105"/>
                    </a:cubicBezTo>
                    <a:cubicBezTo>
                      <a:pt x="67" y="105"/>
                      <a:pt x="67" y="105"/>
                      <a:pt x="67" y="105"/>
                    </a:cubicBezTo>
                    <a:cubicBezTo>
                      <a:pt x="67" y="105"/>
                      <a:pt x="67" y="105"/>
                      <a:pt x="66" y="106"/>
                    </a:cubicBezTo>
                    <a:cubicBezTo>
                      <a:pt x="67" y="106"/>
                      <a:pt x="67" y="106"/>
                      <a:pt x="67" y="106"/>
                    </a:cubicBezTo>
                    <a:cubicBezTo>
                      <a:pt x="66" y="106"/>
                      <a:pt x="66" y="106"/>
                      <a:pt x="65" y="106"/>
                    </a:cubicBezTo>
                    <a:cubicBezTo>
                      <a:pt x="65" y="107"/>
                      <a:pt x="65" y="107"/>
                      <a:pt x="65" y="107"/>
                    </a:cubicBezTo>
                    <a:cubicBezTo>
                      <a:pt x="65" y="107"/>
                      <a:pt x="65" y="107"/>
                      <a:pt x="65" y="107"/>
                    </a:cubicBezTo>
                    <a:cubicBezTo>
                      <a:pt x="64" y="108"/>
                      <a:pt x="63" y="108"/>
                      <a:pt x="63" y="109"/>
                    </a:cubicBezTo>
                    <a:cubicBezTo>
                      <a:pt x="62" y="110"/>
                      <a:pt x="62" y="110"/>
                      <a:pt x="63" y="111"/>
                    </a:cubicBezTo>
                    <a:cubicBezTo>
                      <a:pt x="63" y="111"/>
                      <a:pt x="64" y="112"/>
                      <a:pt x="64" y="112"/>
                    </a:cubicBezTo>
                    <a:cubicBezTo>
                      <a:pt x="64" y="112"/>
                      <a:pt x="64" y="112"/>
                      <a:pt x="64" y="112"/>
                    </a:cubicBezTo>
                    <a:cubicBezTo>
                      <a:pt x="63" y="112"/>
                      <a:pt x="63" y="112"/>
                      <a:pt x="63" y="112"/>
                    </a:cubicBezTo>
                    <a:cubicBezTo>
                      <a:pt x="62" y="112"/>
                      <a:pt x="62" y="112"/>
                      <a:pt x="61" y="112"/>
                    </a:cubicBezTo>
                    <a:cubicBezTo>
                      <a:pt x="61" y="111"/>
                      <a:pt x="60" y="111"/>
                      <a:pt x="60" y="112"/>
                    </a:cubicBezTo>
                    <a:cubicBezTo>
                      <a:pt x="59" y="112"/>
                      <a:pt x="59" y="113"/>
                      <a:pt x="58" y="113"/>
                    </a:cubicBezTo>
                    <a:cubicBezTo>
                      <a:pt x="58" y="113"/>
                      <a:pt x="58" y="113"/>
                      <a:pt x="58" y="113"/>
                    </a:cubicBezTo>
                    <a:cubicBezTo>
                      <a:pt x="58" y="114"/>
                      <a:pt x="58" y="114"/>
                      <a:pt x="58" y="114"/>
                    </a:cubicBezTo>
                    <a:cubicBezTo>
                      <a:pt x="58" y="114"/>
                      <a:pt x="58" y="113"/>
                      <a:pt x="58" y="113"/>
                    </a:cubicBezTo>
                    <a:cubicBezTo>
                      <a:pt x="57" y="114"/>
                      <a:pt x="57" y="114"/>
                      <a:pt x="57" y="115"/>
                    </a:cubicBezTo>
                    <a:cubicBezTo>
                      <a:pt x="57" y="115"/>
                      <a:pt x="56" y="115"/>
                      <a:pt x="56" y="115"/>
                    </a:cubicBezTo>
                    <a:cubicBezTo>
                      <a:pt x="56" y="115"/>
                      <a:pt x="56" y="116"/>
                      <a:pt x="56" y="116"/>
                    </a:cubicBezTo>
                    <a:cubicBezTo>
                      <a:pt x="56" y="116"/>
                      <a:pt x="56" y="117"/>
                      <a:pt x="56" y="117"/>
                    </a:cubicBezTo>
                    <a:cubicBezTo>
                      <a:pt x="56" y="117"/>
                      <a:pt x="56" y="117"/>
                      <a:pt x="56" y="117"/>
                    </a:cubicBezTo>
                    <a:cubicBezTo>
                      <a:pt x="55" y="117"/>
                      <a:pt x="54" y="118"/>
                      <a:pt x="54" y="119"/>
                    </a:cubicBezTo>
                    <a:cubicBezTo>
                      <a:pt x="54" y="119"/>
                      <a:pt x="54" y="119"/>
                      <a:pt x="54" y="119"/>
                    </a:cubicBezTo>
                    <a:cubicBezTo>
                      <a:pt x="53" y="119"/>
                      <a:pt x="53" y="119"/>
                      <a:pt x="53" y="120"/>
                    </a:cubicBezTo>
                    <a:cubicBezTo>
                      <a:pt x="53" y="120"/>
                      <a:pt x="53" y="120"/>
                      <a:pt x="53" y="120"/>
                    </a:cubicBezTo>
                    <a:cubicBezTo>
                      <a:pt x="53" y="120"/>
                      <a:pt x="52" y="120"/>
                      <a:pt x="52" y="121"/>
                    </a:cubicBezTo>
                    <a:cubicBezTo>
                      <a:pt x="52" y="121"/>
                      <a:pt x="52" y="121"/>
                      <a:pt x="52" y="121"/>
                    </a:cubicBezTo>
                    <a:cubicBezTo>
                      <a:pt x="51" y="121"/>
                      <a:pt x="51" y="121"/>
                      <a:pt x="50" y="123"/>
                    </a:cubicBezTo>
                    <a:cubicBezTo>
                      <a:pt x="50" y="123"/>
                      <a:pt x="50" y="123"/>
                      <a:pt x="50" y="123"/>
                    </a:cubicBezTo>
                    <a:cubicBezTo>
                      <a:pt x="50" y="123"/>
                      <a:pt x="50" y="123"/>
                      <a:pt x="50" y="123"/>
                    </a:cubicBezTo>
                    <a:cubicBezTo>
                      <a:pt x="49" y="123"/>
                      <a:pt x="49" y="124"/>
                      <a:pt x="49" y="124"/>
                    </a:cubicBezTo>
                    <a:cubicBezTo>
                      <a:pt x="49" y="124"/>
                      <a:pt x="49" y="124"/>
                      <a:pt x="49" y="124"/>
                    </a:cubicBezTo>
                    <a:cubicBezTo>
                      <a:pt x="48" y="124"/>
                      <a:pt x="48" y="124"/>
                      <a:pt x="48" y="124"/>
                    </a:cubicBezTo>
                    <a:cubicBezTo>
                      <a:pt x="46" y="125"/>
                      <a:pt x="45" y="127"/>
                      <a:pt x="44" y="128"/>
                    </a:cubicBezTo>
                    <a:cubicBezTo>
                      <a:pt x="44" y="128"/>
                      <a:pt x="44" y="128"/>
                      <a:pt x="44" y="128"/>
                    </a:cubicBezTo>
                    <a:cubicBezTo>
                      <a:pt x="44" y="128"/>
                      <a:pt x="44" y="128"/>
                      <a:pt x="44" y="128"/>
                    </a:cubicBezTo>
                    <a:cubicBezTo>
                      <a:pt x="44" y="128"/>
                      <a:pt x="43" y="129"/>
                      <a:pt x="43" y="129"/>
                    </a:cubicBezTo>
                    <a:cubicBezTo>
                      <a:pt x="43" y="129"/>
                      <a:pt x="43" y="129"/>
                      <a:pt x="43" y="129"/>
                    </a:cubicBezTo>
                    <a:cubicBezTo>
                      <a:pt x="43" y="129"/>
                      <a:pt x="43" y="129"/>
                      <a:pt x="43" y="129"/>
                    </a:cubicBezTo>
                    <a:cubicBezTo>
                      <a:pt x="43" y="129"/>
                      <a:pt x="43" y="129"/>
                      <a:pt x="43" y="129"/>
                    </a:cubicBezTo>
                    <a:cubicBezTo>
                      <a:pt x="42" y="129"/>
                      <a:pt x="42" y="129"/>
                      <a:pt x="42" y="130"/>
                    </a:cubicBezTo>
                    <a:cubicBezTo>
                      <a:pt x="42" y="131"/>
                      <a:pt x="42" y="131"/>
                      <a:pt x="42" y="131"/>
                    </a:cubicBezTo>
                    <a:cubicBezTo>
                      <a:pt x="42" y="131"/>
                      <a:pt x="42" y="131"/>
                      <a:pt x="42" y="131"/>
                    </a:cubicBezTo>
                    <a:cubicBezTo>
                      <a:pt x="41" y="132"/>
                      <a:pt x="41" y="132"/>
                      <a:pt x="41" y="132"/>
                    </a:cubicBezTo>
                    <a:cubicBezTo>
                      <a:pt x="42" y="133"/>
                      <a:pt x="42" y="133"/>
                      <a:pt x="43" y="133"/>
                    </a:cubicBezTo>
                    <a:cubicBezTo>
                      <a:pt x="43" y="133"/>
                      <a:pt x="43" y="133"/>
                      <a:pt x="43" y="133"/>
                    </a:cubicBezTo>
                    <a:cubicBezTo>
                      <a:pt x="43" y="134"/>
                      <a:pt x="42" y="134"/>
                      <a:pt x="42" y="134"/>
                    </a:cubicBezTo>
                    <a:cubicBezTo>
                      <a:pt x="42" y="134"/>
                      <a:pt x="42" y="134"/>
                      <a:pt x="41" y="134"/>
                    </a:cubicBezTo>
                    <a:cubicBezTo>
                      <a:pt x="41" y="134"/>
                      <a:pt x="40" y="134"/>
                      <a:pt x="40" y="135"/>
                    </a:cubicBezTo>
                    <a:cubicBezTo>
                      <a:pt x="40" y="135"/>
                      <a:pt x="40" y="135"/>
                      <a:pt x="40" y="135"/>
                    </a:cubicBezTo>
                    <a:cubicBezTo>
                      <a:pt x="39" y="136"/>
                      <a:pt x="39" y="136"/>
                      <a:pt x="39" y="136"/>
                    </a:cubicBezTo>
                    <a:cubicBezTo>
                      <a:pt x="38" y="137"/>
                      <a:pt x="37" y="138"/>
                      <a:pt x="37" y="139"/>
                    </a:cubicBezTo>
                    <a:cubicBezTo>
                      <a:pt x="37" y="139"/>
                      <a:pt x="37" y="139"/>
                      <a:pt x="37" y="139"/>
                    </a:cubicBezTo>
                    <a:cubicBezTo>
                      <a:pt x="36" y="139"/>
                      <a:pt x="36" y="139"/>
                      <a:pt x="36" y="140"/>
                    </a:cubicBezTo>
                    <a:cubicBezTo>
                      <a:pt x="36" y="140"/>
                      <a:pt x="36" y="140"/>
                      <a:pt x="36" y="140"/>
                    </a:cubicBezTo>
                    <a:cubicBezTo>
                      <a:pt x="35" y="140"/>
                      <a:pt x="35" y="140"/>
                      <a:pt x="34" y="141"/>
                    </a:cubicBezTo>
                    <a:cubicBezTo>
                      <a:pt x="34" y="141"/>
                      <a:pt x="34" y="141"/>
                      <a:pt x="34" y="141"/>
                    </a:cubicBezTo>
                    <a:cubicBezTo>
                      <a:pt x="34" y="141"/>
                      <a:pt x="34" y="141"/>
                      <a:pt x="34" y="141"/>
                    </a:cubicBezTo>
                    <a:cubicBezTo>
                      <a:pt x="33" y="142"/>
                      <a:pt x="33" y="142"/>
                      <a:pt x="33" y="143"/>
                    </a:cubicBezTo>
                    <a:cubicBezTo>
                      <a:pt x="33" y="143"/>
                      <a:pt x="33" y="144"/>
                      <a:pt x="33" y="144"/>
                    </a:cubicBezTo>
                    <a:cubicBezTo>
                      <a:pt x="33" y="145"/>
                      <a:pt x="33" y="145"/>
                      <a:pt x="33" y="145"/>
                    </a:cubicBezTo>
                    <a:cubicBezTo>
                      <a:pt x="32" y="145"/>
                      <a:pt x="32" y="145"/>
                      <a:pt x="32" y="145"/>
                    </a:cubicBezTo>
                    <a:cubicBezTo>
                      <a:pt x="32" y="145"/>
                      <a:pt x="32" y="145"/>
                      <a:pt x="32" y="145"/>
                    </a:cubicBezTo>
                    <a:cubicBezTo>
                      <a:pt x="31" y="145"/>
                      <a:pt x="31" y="145"/>
                      <a:pt x="31" y="146"/>
                    </a:cubicBezTo>
                    <a:cubicBezTo>
                      <a:pt x="31" y="147"/>
                      <a:pt x="30" y="148"/>
                      <a:pt x="29" y="149"/>
                    </a:cubicBezTo>
                    <a:cubicBezTo>
                      <a:pt x="29" y="149"/>
                      <a:pt x="29" y="149"/>
                      <a:pt x="29" y="149"/>
                    </a:cubicBezTo>
                    <a:cubicBezTo>
                      <a:pt x="29" y="149"/>
                      <a:pt x="29" y="149"/>
                      <a:pt x="29" y="149"/>
                    </a:cubicBezTo>
                    <a:cubicBezTo>
                      <a:pt x="27" y="150"/>
                      <a:pt x="26" y="151"/>
                      <a:pt x="25" y="154"/>
                    </a:cubicBezTo>
                    <a:cubicBezTo>
                      <a:pt x="25" y="154"/>
                      <a:pt x="24" y="154"/>
                      <a:pt x="24" y="154"/>
                    </a:cubicBezTo>
                    <a:cubicBezTo>
                      <a:pt x="24" y="154"/>
                      <a:pt x="24" y="154"/>
                      <a:pt x="24" y="154"/>
                    </a:cubicBezTo>
                    <a:cubicBezTo>
                      <a:pt x="24" y="154"/>
                      <a:pt x="24" y="154"/>
                      <a:pt x="24" y="154"/>
                    </a:cubicBezTo>
                    <a:cubicBezTo>
                      <a:pt x="24" y="154"/>
                      <a:pt x="24" y="154"/>
                      <a:pt x="24" y="154"/>
                    </a:cubicBezTo>
                    <a:cubicBezTo>
                      <a:pt x="24" y="154"/>
                      <a:pt x="24" y="155"/>
                      <a:pt x="23" y="155"/>
                    </a:cubicBezTo>
                    <a:cubicBezTo>
                      <a:pt x="24" y="155"/>
                      <a:pt x="24" y="155"/>
                      <a:pt x="24" y="155"/>
                    </a:cubicBezTo>
                    <a:cubicBezTo>
                      <a:pt x="24" y="155"/>
                      <a:pt x="24" y="155"/>
                      <a:pt x="24" y="155"/>
                    </a:cubicBezTo>
                    <a:cubicBezTo>
                      <a:pt x="24" y="155"/>
                      <a:pt x="24" y="155"/>
                      <a:pt x="24" y="155"/>
                    </a:cubicBezTo>
                    <a:cubicBezTo>
                      <a:pt x="24" y="155"/>
                      <a:pt x="24" y="155"/>
                      <a:pt x="24" y="155"/>
                    </a:cubicBezTo>
                    <a:cubicBezTo>
                      <a:pt x="24" y="155"/>
                      <a:pt x="24" y="155"/>
                      <a:pt x="23" y="155"/>
                    </a:cubicBezTo>
                    <a:cubicBezTo>
                      <a:pt x="23" y="155"/>
                      <a:pt x="23" y="155"/>
                      <a:pt x="23" y="156"/>
                    </a:cubicBezTo>
                    <a:cubicBezTo>
                      <a:pt x="23" y="156"/>
                      <a:pt x="23" y="156"/>
                      <a:pt x="23" y="156"/>
                    </a:cubicBezTo>
                    <a:cubicBezTo>
                      <a:pt x="23" y="156"/>
                      <a:pt x="23" y="156"/>
                      <a:pt x="23" y="156"/>
                    </a:cubicBezTo>
                    <a:cubicBezTo>
                      <a:pt x="23" y="156"/>
                      <a:pt x="23" y="156"/>
                      <a:pt x="23" y="156"/>
                    </a:cubicBezTo>
                    <a:cubicBezTo>
                      <a:pt x="22" y="156"/>
                      <a:pt x="22" y="156"/>
                      <a:pt x="23" y="157"/>
                    </a:cubicBezTo>
                    <a:cubicBezTo>
                      <a:pt x="23" y="157"/>
                      <a:pt x="23" y="157"/>
                      <a:pt x="23" y="157"/>
                    </a:cubicBezTo>
                    <a:cubicBezTo>
                      <a:pt x="23" y="157"/>
                      <a:pt x="23" y="157"/>
                      <a:pt x="23" y="157"/>
                    </a:cubicBezTo>
                    <a:cubicBezTo>
                      <a:pt x="23" y="157"/>
                      <a:pt x="23" y="157"/>
                      <a:pt x="23" y="157"/>
                    </a:cubicBezTo>
                    <a:cubicBezTo>
                      <a:pt x="23" y="157"/>
                      <a:pt x="23" y="157"/>
                      <a:pt x="23" y="158"/>
                    </a:cubicBezTo>
                    <a:cubicBezTo>
                      <a:pt x="24" y="158"/>
                      <a:pt x="24" y="158"/>
                      <a:pt x="24" y="159"/>
                    </a:cubicBezTo>
                    <a:cubicBezTo>
                      <a:pt x="24" y="160"/>
                      <a:pt x="24" y="160"/>
                      <a:pt x="23" y="161"/>
                    </a:cubicBezTo>
                    <a:cubicBezTo>
                      <a:pt x="23" y="161"/>
                      <a:pt x="24" y="161"/>
                      <a:pt x="24" y="161"/>
                    </a:cubicBezTo>
                    <a:cubicBezTo>
                      <a:pt x="24" y="161"/>
                      <a:pt x="24" y="161"/>
                      <a:pt x="24" y="161"/>
                    </a:cubicBezTo>
                    <a:cubicBezTo>
                      <a:pt x="23" y="161"/>
                      <a:pt x="23" y="161"/>
                      <a:pt x="23" y="161"/>
                    </a:cubicBezTo>
                    <a:cubicBezTo>
                      <a:pt x="23" y="161"/>
                      <a:pt x="23" y="161"/>
                      <a:pt x="23" y="161"/>
                    </a:cubicBezTo>
                    <a:cubicBezTo>
                      <a:pt x="23" y="161"/>
                      <a:pt x="23" y="161"/>
                      <a:pt x="23" y="161"/>
                    </a:cubicBezTo>
                    <a:cubicBezTo>
                      <a:pt x="23" y="161"/>
                      <a:pt x="23" y="161"/>
                      <a:pt x="23" y="161"/>
                    </a:cubicBezTo>
                    <a:cubicBezTo>
                      <a:pt x="23" y="161"/>
                      <a:pt x="23" y="161"/>
                      <a:pt x="23" y="161"/>
                    </a:cubicBezTo>
                    <a:cubicBezTo>
                      <a:pt x="22" y="161"/>
                      <a:pt x="21" y="161"/>
                      <a:pt x="21" y="161"/>
                    </a:cubicBezTo>
                    <a:cubicBezTo>
                      <a:pt x="20" y="161"/>
                      <a:pt x="20" y="161"/>
                      <a:pt x="19" y="161"/>
                    </a:cubicBezTo>
                    <a:cubicBezTo>
                      <a:pt x="19" y="161"/>
                      <a:pt x="19" y="161"/>
                      <a:pt x="19" y="161"/>
                    </a:cubicBezTo>
                    <a:cubicBezTo>
                      <a:pt x="19" y="160"/>
                      <a:pt x="19" y="160"/>
                      <a:pt x="19" y="161"/>
                    </a:cubicBezTo>
                    <a:cubicBezTo>
                      <a:pt x="19" y="161"/>
                      <a:pt x="19" y="161"/>
                      <a:pt x="19" y="161"/>
                    </a:cubicBezTo>
                    <a:cubicBezTo>
                      <a:pt x="18" y="161"/>
                      <a:pt x="18" y="161"/>
                      <a:pt x="19" y="162"/>
                    </a:cubicBezTo>
                    <a:cubicBezTo>
                      <a:pt x="19" y="162"/>
                      <a:pt x="19" y="162"/>
                      <a:pt x="19" y="162"/>
                    </a:cubicBezTo>
                    <a:cubicBezTo>
                      <a:pt x="19" y="162"/>
                      <a:pt x="19" y="162"/>
                      <a:pt x="19" y="162"/>
                    </a:cubicBezTo>
                    <a:cubicBezTo>
                      <a:pt x="19" y="162"/>
                      <a:pt x="20" y="162"/>
                      <a:pt x="20" y="162"/>
                    </a:cubicBezTo>
                    <a:cubicBezTo>
                      <a:pt x="20" y="163"/>
                      <a:pt x="20" y="163"/>
                      <a:pt x="19" y="164"/>
                    </a:cubicBezTo>
                    <a:cubicBezTo>
                      <a:pt x="19" y="163"/>
                      <a:pt x="19" y="163"/>
                      <a:pt x="19" y="163"/>
                    </a:cubicBezTo>
                    <a:cubicBezTo>
                      <a:pt x="18" y="163"/>
                      <a:pt x="18" y="163"/>
                      <a:pt x="18" y="163"/>
                    </a:cubicBezTo>
                    <a:cubicBezTo>
                      <a:pt x="18" y="164"/>
                      <a:pt x="17" y="164"/>
                      <a:pt x="17" y="164"/>
                    </a:cubicBezTo>
                    <a:cubicBezTo>
                      <a:pt x="16" y="164"/>
                      <a:pt x="16" y="165"/>
                      <a:pt x="17" y="166"/>
                    </a:cubicBezTo>
                    <a:cubicBezTo>
                      <a:pt x="17" y="166"/>
                      <a:pt x="17" y="166"/>
                      <a:pt x="17" y="166"/>
                    </a:cubicBezTo>
                    <a:cubicBezTo>
                      <a:pt x="17" y="166"/>
                      <a:pt x="17" y="167"/>
                      <a:pt x="17" y="167"/>
                    </a:cubicBezTo>
                    <a:cubicBezTo>
                      <a:pt x="18" y="167"/>
                      <a:pt x="18" y="167"/>
                      <a:pt x="18" y="167"/>
                    </a:cubicBezTo>
                    <a:cubicBezTo>
                      <a:pt x="19" y="168"/>
                      <a:pt x="18" y="168"/>
                      <a:pt x="18" y="169"/>
                    </a:cubicBezTo>
                    <a:cubicBezTo>
                      <a:pt x="17" y="169"/>
                      <a:pt x="17" y="169"/>
                      <a:pt x="16" y="170"/>
                    </a:cubicBezTo>
                    <a:cubicBezTo>
                      <a:pt x="16" y="170"/>
                      <a:pt x="16" y="170"/>
                      <a:pt x="16" y="171"/>
                    </a:cubicBezTo>
                    <a:cubicBezTo>
                      <a:pt x="15" y="171"/>
                      <a:pt x="15" y="171"/>
                      <a:pt x="14" y="172"/>
                    </a:cubicBezTo>
                    <a:cubicBezTo>
                      <a:pt x="14" y="172"/>
                      <a:pt x="14" y="172"/>
                      <a:pt x="14" y="173"/>
                    </a:cubicBezTo>
                    <a:cubicBezTo>
                      <a:pt x="14" y="173"/>
                      <a:pt x="14" y="173"/>
                      <a:pt x="14" y="174"/>
                    </a:cubicBezTo>
                    <a:cubicBezTo>
                      <a:pt x="14" y="174"/>
                      <a:pt x="15" y="174"/>
                      <a:pt x="15" y="173"/>
                    </a:cubicBezTo>
                    <a:cubicBezTo>
                      <a:pt x="15" y="173"/>
                      <a:pt x="16" y="173"/>
                      <a:pt x="16" y="173"/>
                    </a:cubicBezTo>
                    <a:cubicBezTo>
                      <a:pt x="17" y="173"/>
                      <a:pt x="17" y="173"/>
                      <a:pt x="18" y="173"/>
                    </a:cubicBezTo>
                    <a:cubicBezTo>
                      <a:pt x="18" y="174"/>
                      <a:pt x="17" y="174"/>
                      <a:pt x="17" y="174"/>
                    </a:cubicBezTo>
                    <a:cubicBezTo>
                      <a:pt x="18" y="175"/>
                      <a:pt x="17" y="175"/>
                      <a:pt x="17" y="176"/>
                    </a:cubicBezTo>
                    <a:cubicBezTo>
                      <a:pt x="17" y="176"/>
                      <a:pt x="17" y="176"/>
                      <a:pt x="17" y="176"/>
                    </a:cubicBezTo>
                    <a:cubicBezTo>
                      <a:pt x="17" y="176"/>
                      <a:pt x="17" y="177"/>
                      <a:pt x="16" y="177"/>
                    </a:cubicBezTo>
                    <a:cubicBezTo>
                      <a:pt x="16" y="177"/>
                      <a:pt x="16" y="177"/>
                      <a:pt x="16" y="177"/>
                    </a:cubicBezTo>
                    <a:cubicBezTo>
                      <a:pt x="15" y="178"/>
                      <a:pt x="15" y="178"/>
                      <a:pt x="15" y="178"/>
                    </a:cubicBezTo>
                    <a:cubicBezTo>
                      <a:pt x="15" y="178"/>
                      <a:pt x="15" y="178"/>
                      <a:pt x="15" y="178"/>
                    </a:cubicBezTo>
                    <a:cubicBezTo>
                      <a:pt x="15" y="178"/>
                      <a:pt x="15" y="178"/>
                      <a:pt x="16" y="178"/>
                    </a:cubicBezTo>
                    <a:cubicBezTo>
                      <a:pt x="16" y="178"/>
                      <a:pt x="16" y="178"/>
                      <a:pt x="16" y="178"/>
                    </a:cubicBezTo>
                    <a:cubicBezTo>
                      <a:pt x="15" y="178"/>
                      <a:pt x="15" y="178"/>
                      <a:pt x="15" y="178"/>
                    </a:cubicBezTo>
                    <a:cubicBezTo>
                      <a:pt x="15" y="178"/>
                      <a:pt x="15" y="178"/>
                      <a:pt x="15" y="178"/>
                    </a:cubicBezTo>
                    <a:cubicBezTo>
                      <a:pt x="15" y="178"/>
                      <a:pt x="15" y="178"/>
                      <a:pt x="15" y="178"/>
                    </a:cubicBezTo>
                    <a:cubicBezTo>
                      <a:pt x="14" y="178"/>
                      <a:pt x="14" y="179"/>
                      <a:pt x="14" y="180"/>
                    </a:cubicBezTo>
                    <a:cubicBezTo>
                      <a:pt x="14" y="180"/>
                      <a:pt x="14" y="180"/>
                      <a:pt x="14" y="180"/>
                    </a:cubicBezTo>
                    <a:cubicBezTo>
                      <a:pt x="14" y="180"/>
                      <a:pt x="14" y="180"/>
                      <a:pt x="14" y="180"/>
                    </a:cubicBezTo>
                    <a:cubicBezTo>
                      <a:pt x="14" y="180"/>
                      <a:pt x="14" y="180"/>
                      <a:pt x="14" y="180"/>
                    </a:cubicBezTo>
                    <a:cubicBezTo>
                      <a:pt x="13" y="180"/>
                      <a:pt x="13" y="181"/>
                      <a:pt x="13" y="182"/>
                    </a:cubicBezTo>
                    <a:cubicBezTo>
                      <a:pt x="13" y="182"/>
                      <a:pt x="13" y="182"/>
                      <a:pt x="13" y="182"/>
                    </a:cubicBezTo>
                    <a:cubicBezTo>
                      <a:pt x="13" y="182"/>
                      <a:pt x="13" y="182"/>
                      <a:pt x="13" y="182"/>
                    </a:cubicBezTo>
                    <a:cubicBezTo>
                      <a:pt x="13" y="182"/>
                      <a:pt x="13" y="182"/>
                      <a:pt x="13" y="182"/>
                    </a:cubicBezTo>
                    <a:cubicBezTo>
                      <a:pt x="12" y="182"/>
                      <a:pt x="12" y="182"/>
                      <a:pt x="11" y="182"/>
                    </a:cubicBezTo>
                    <a:cubicBezTo>
                      <a:pt x="11" y="183"/>
                      <a:pt x="11" y="183"/>
                      <a:pt x="11" y="184"/>
                    </a:cubicBezTo>
                    <a:cubicBezTo>
                      <a:pt x="11" y="184"/>
                      <a:pt x="11" y="184"/>
                      <a:pt x="11" y="184"/>
                    </a:cubicBezTo>
                    <a:cubicBezTo>
                      <a:pt x="11" y="184"/>
                      <a:pt x="11" y="184"/>
                      <a:pt x="11" y="184"/>
                    </a:cubicBezTo>
                    <a:cubicBezTo>
                      <a:pt x="11" y="184"/>
                      <a:pt x="11" y="184"/>
                      <a:pt x="11" y="184"/>
                    </a:cubicBezTo>
                    <a:cubicBezTo>
                      <a:pt x="10" y="184"/>
                      <a:pt x="9" y="184"/>
                      <a:pt x="9" y="185"/>
                    </a:cubicBezTo>
                    <a:cubicBezTo>
                      <a:pt x="9" y="185"/>
                      <a:pt x="10" y="185"/>
                      <a:pt x="10" y="185"/>
                    </a:cubicBezTo>
                    <a:cubicBezTo>
                      <a:pt x="10" y="185"/>
                      <a:pt x="10" y="185"/>
                      <a:pt x="10" y="185"/>
                    </a:cubicBezTo>
                    <a:cubicBezTo>
                      <a:pt x="9" y="185"/>
                      <a:pt x="9" y="185"/>
                      <a:pt x="9" y="185"/>
                    </a:cubicBezTo>
                    <a:cubicBezTo>
                      <a:pt x="9" y="185"/>
                      <a:pt x="9" y="186"/>
                      <a:pt x="9" y="187"/>
                    </a:cubicBezTo>
                    <a:cubicBezTo>
                      <a:pt x="9" y="187"/>
                      <a:pt x="9" y="187"/>
                      <a:pt x="9" y="187"/>
                    </a:cubicBezTo>
                    <a:cubicBezTo>
                      <a:pt x="9" y="187"/>
                      <a:pt x="9" y="187"/>
                      <a:pt x="9" y="187"/>
                    </a:cubicBezTo>
                    <a:cubicBezTo>
                      <a:pt x="9" y="187"/>
                      <a:pt x="9" y="187"/>
                      <a:pt x="9" y="187"/>
                    </a:cubicBezTo>
                    <a:cubicBezTo>
                      <a:pt x="8" y="187"/>
                      <a:pt x="8" y="187"/>
                      <a:pt x="8" y="187"/>
                    </a:cubicBezTo>
                    <a:cubicBezTo>
                      <a:pt x="8" y="188"/>
                      <a:pt x="7" y="188"/>
                      <a:pt x="7" y="189"/>
                    </a:cubicBezTo>
                    <a:cubicBezTo>
                      <a:pt x="7" y="189"/>
                      <a:pt x="7" y="190"/>
                      <a:pt x="7" y="190"/>
                    </a:cubicBezTo>
                    <a:cubicBezTo>
                      <a:pt x="7" y="190"/>
                      <a:pt x="7" y="190"/>
                      <a:pt x="7" y="191"/>
                    </a:cubicBezTo>
                    <a:cubicBezTo>
                      <a:pt x="7" y="191"/>
                      <a:pt x="6" y="191"/>
                      <a:pt x="6" y="191"/>
                    </a:cubicBezTo>
                    <a:cubicBezTo>
                      <a:pt x="6" y="191"/>
                      <a:pt x="6" y="191"/>
                      <a:pt x="7" y="191"/>
                    </a:cubicBezTo>
                    <a:cubicBezTo>
                      <a:pt x="7" y="192"/>
                      <a:pt x="7" y="192"/>
                      <a:pt x="7" y="192"/>
                    </a:cubicBezTo>
                    <a:cubicBezTo>
                      <a:pt x="6" y="192"/>
                      <a:pt x="6" y="193"/>
                      <a:pt x="6" y="194"/>
                    </a:cubicBezTo>
                    <a:cubicBezTo>
                      <a:pt x="6" y="194"/>
                      <a:pt x="6" y="194"/>
                      <a:pt x="6" y="194"/>
                    </a:cubicBezTo>
                    <a:cubicBezTo>
                      <a:pt x="6" y="194"/>
                      <a:pt x="6" y="194"/>
                      <a:pt x="6" y="194"/>
                    </a:cubicBezTo>
                    <a:cubicBezTo>
                      <a:pt x="6" y="194"/>
                      <a:pt x="6" y="194"/>
                      <a:pt x="6" y="194"/>
                    </a:cubicBezTo>
                    <a:cubicBezTo>
                      <a:pt x="5" y="194"/>
                      <a:pt x="5" y="194"/>
                      <a:pt x="5" y="195"/>
                    </a:cubicBezTo>
                    <a:cubicBezTo>
                      <a:pt x="4" y="196"/>
                      <a:pt x="4" y="197"/>
                      <a:pt x="4" y="198"/>
                    </a:cubicBezTo>
                    <a:cubicBezTo>
                      <a:pt x="3" y="198"/>
                      <a:pt x="3" y="198"/>
                      <a:pt x="3" y="199"/>
                    </a:cubicBezTo>
                    <a:cubicBezTo>
                      <a:pt x="3" y="199"/>
                      <a:pt x="3" y="199"/>
                      <a:pt x="3" y="199"/>
                    </a:cubicBezTo>
                    <a:cubicBezTo>
                      <a:pt x="2" y="199"/>
                      <a:pt x="1" y="199"/>
                      <a:pt x="1" y="200"/>
                    </a:cubicBezTo>
                    <a:cubicBezTo>
                      <a:pt x="1" y="200"/>
                      <a:pt x="1" y="200"/>
                      <a:pt x="1" y="200"/>
                    </a:cubicBezTo>
                    <a:cubicBezTo>
                      <a:pt x="1" y="200"/>
                      <a:pt x="0" y="200"/>
                      <a:pt x="1" y="201"/>
                    </a:cubicBezTo>
                    <a:cubicBezTo>
                      <a:pt x="1" y="201"/>
                      <a:pt x="1" y="201"/>
                      <a:pt x="1" y="201"/>
                    </a:cubicBezTo>
                    <a:cubicBezTo>
                      <a:pt x="2" y="201"/>
                      <a:pt x="2" y="201"/>
                      <a:pt x="3" y="201"/>
                    </a:cubicBezTo>
                    <a:cubicBezTo>
                      <a:pt x="3" y="201"/>
                      <a:pt x="3" y="201"/>
                      <a:pt x="3" y="201"/>
                    </a:cubicBezTo>
                    <a:cubicBezTo>
                      <a:pt x="3" y="200"/>
                      <a:pt x="3" y="200"/>
                      <a:pt x="3" y="200"/>
                    </a:cubicBezTo>
                    <a:cubicBezTo>
                      <a:pt x="4" y="201"/>
                      <a:pt x="4" y="201"/>
                      <a:pt x="4" y="201"/>
                    </a:cubicBezTo>
                    <a:cubicBezTo>
                      <a:pt x="4" y="201"/>
                      <a:pt x="4" y="200"/>
                      <a:pt x="5" y="200"/>
                    </a:cubicBezTo>
                    <a:cubicBezTo>
                      <a:pt x="5" y="199"/>
                      <a:pt x="5" y="199"/>
                      <a:pt x="5" y="199"/>
                    </a:cubicBezTo>
                    <a:cubicBezTo>
                      <a:pt x="5" y="199"/>
                      <a:pt x="5" y="199"/>
                      <a:pt x="5" y="198"/>
                    </a:cubicBezTo>
                    <a:cubicBezTo>
                      <a:pt x="6" y="198"/>
                      <a:pt x="6" y="198"/>
                      <a:pt x="6" y="198"/>
                    </a:cubicBezTo>
                    <a:cubicBezTo>
                      <a:pt x="6" y="198"/>
                      <a:pt x="6" y="198"/>
                      <a:pt x="6" y="198"/>
                    </a:cubicBezTo>
                    <a:cubicBezTo>
                      <a:pt x="7" y="197"/>
                      <a:pt x="8" y="196"/>
                      <a:pt x="9" y="196"/>
                    </a:cubicBezTo>
                    <a:cubicBezTo>
                      <a:pt x="9" y="195"/>
                      <a:pt x="9" y="195"/>
                      <a:pt x="9" y="194"/>
                    </a:cubicBezTo>
                    <a:cubicBezTo>
                      <a:pt x="9" y="194"/>
                      <a:pt x="9" y="193"/>
                      <a:pt x="9" y="193"/>
                    </a:cubicBezTo>
                    <a:cubicBezTo>
                      <a:pt x="9" y="193"/>
                      <a:pt x="9" y="193"/>
                      <a:pt x="9" y="193"/>
                    </a:cubicBezTo>
                    <a:cubicBezTo>
                      <a:pt x="9" y="192"/>
                      <a:pt x="9" y="192"/>
                      <a:pt x="9" y="192"/>
                    </a:cubicBezTo>
                    <a:cubicBezTo>
                      <a:pt x="9" y="192"/>
                      <a:pt x="9" y="192"/>
                      <a:pt x="9" y="191"/>
                    </a:cubicBezTo>
                    <a:cubicBezTo>
                      <a:pt x="9" y="191"/>
                      <a:pt x="9" y="191"/>
                      <a:pt x="9" y="191"/>
                    </a:cubicBezTo>
                    <a:cubicBezTo>
                      <a:pt x="9" y="190"/>
                      <a:pt x="9" y="190"/>
                      <a:pt x="10" y="189"/>
                    </a:cubicBezTo>
                    <a:cubicBezTo>
                      <a:pt x="11" y="188"/>
                      <a:pt x="12" y="187"/>
                      <a:pt x="14" y="187"/>
                    </a:cubicBezTo>
                    <a:cubicBezTo>
                      <a:pt x="14" y="187"/>
                      <a:pt x="14" y="187"/>
                      <a:pt x="14" y="186"/>
                    </a:cubicBezTo>
                    <a:cubicBezTo>
                      <a:pt x="14" y="186"/>
                      <a:pt x="14" y="186"/>
                      <a:pt x="14" y="185"/>
                    </a:cubicBezTo>
                    <a:cubicBezTo>
                      <a:pt x="14" y="184"/>
                      <a:pt x="15" y="183"/>
                      <a:pt x="15" y="183"/>
                    </a:cubicBezTo>
                    <a:cubicBezTo>
                      <a:pt x="16" y="182"/>
                      <a:pt x="16" y="182"/>
                      <a:pt x="16" y="182"/>
                    </a:cubicBezTo>
                    <a:cubicBezTo>
                      <a:pt x="16" y="181"/>
                      <a:pt x="17" y="180"/>
                      <a:pt x="17" y="179"/>
                    </a:cubicBezTo>
                    <a:cubicBezTo>
                      <a:pt x="18" y="179"/>
                      <a:pt x="18" y="179"/>
                      <a:pt x="18" y="179"/>
                    </a:cubicBezTo>
                    <a:cubicBezTo>
                      <a:pt x="18" y="178"/>
                      <a:pt x="18" y="178"/>
                      <a:pt x="18" y="178"/>
                    </a:cubicBezTo>
                    <a:cubicBezTo>
                      <a:pt x="18" y="178"/>
                      <a:pt x="18" y="178"/>
                      <a:pt x="18" y="178"/>
                    </a:cubicBezTo>
                    <a:cubicBezTo>
                      <a:pt x="18" y="176"/>
                      <a:pt x="19" y="175"/>
                      <a:pt x="20" y="173"/>
                    </a:cubicBezTo>
                    <a:cubicBezTo>
                      <a:pt x="20" y="173"/>
                      <a:pt x="20" y="173"/>
                      <a:pt x="20" y="173"/>
                    </a:cubicBezTo>
                    <a:cubicBezTo>
                      <a:pt x="20" y="173"/>
                      <a:pt x="20" y="172"/>
                      <a:pt x="20" y="172"/>
                    </a:cubicBezTo>
                    <a:cubicBezTo>
                      <a:pt x="20" y="172"/>
                      <a:pt x="20" y="172"/>
                      <a:pt x="21" y="172"/>
                    </a:cubicBezTo>
                    <a:cubicBezTo>
                      <a:pt x="21" y="171"/>
                      <a:pt x="21" y="171"/>
                      <a:pt x="21" y="170"/>
                    </a:cubicBezTo>
                    <a:cubicBezTo>
                      <a:pt x="21" y="170"/>
                      <a:pt x="21" y="170"/>
                      <a:pt x="22" y="170"/>
                    </a:cubicBezTo>
                    <a:cubicBezTo>
                      <a:pt x="22" y="169"/>
                      <a:pt x="23" y="168"/>
                      <a:pt x="24" y="168"/>
                    </a:cubicBezTo>
                    <a:cubicBezTo>
                      <a:pt x="25" y="168"/>
                      <a:pt x="25" y="168"/>
                      <a:pt x="25" y="168"/>
                    </a:cubicBezTo>
                    <a:cubicBezTo>
                      <a:pt x="25" y="169"/>
                      <a:pt x="25" y="169"/>
                      <a:pt x="25" y="170"/>
                    </a:cubicBezTo>
                    <a:cubicBezTo>
                      <a:pt x="24" y="170"/>
                      <a:pt x="25" y="170"/>
                      <a:pt x="25" y="170"/>
                    </a:cubicBezTo>
                    <a:cubicBezTo>
                      <a:pt x="26" y="170"/>
                      <a:pt x="26" y="170"/>
                      <a:pt x="27" y="170"/>
                    </a:cubicBezTo>
                    <a:cubicBezTo>
                      <a:pt x="27" y="170"/>
                      <a:pt x="28" y="170"/>
                      <a:pt x="28" y="170"/>
                    </a:cubicBezTo>
                    <a:cubicBezTo>
                      <a:pt x="28" y="169"/>
                      <a:pt x="29" y="169"/>
                      <a:pt x="29" y="169"/>
                    </a:cubicBezTo>
                    <a:cubicBezTo>
                      <a:pt x="29" y="168"/>
                      <a:pt x="28" y="168"/>
                      <a:pt x="28" y="168"/>
                    </a:cubicBezTo>
                    <a:cubicBezTo>
                      <a:pt x="28" y="168"/>
                      <a:pt x="28" y="168"/>
                      <a:pt x="28" y="167"/>
                    </a:cubicBezTo>
                    <a:cubicBezTo>
                      <a:pt x="27" y="167"/>
                      <a:pt x="27" y="167"/>
                      <a:pt x="27" y="167"/>
                    </a:cubicBezTo>
                    <a:cubicBezTo>
                      <a:pt x="28" y="167"/>
                      <a:pt x="28" y="167"/>
                      <a:pt x="28" y="167"/>
                    </a:cubicBezTo>
                    <a:cubicBezTo>
                      <a:pt x="28" y="167"/>
                      <a:pt x="28" y="168"/>
                      <a:pt x="28" y="168"/>
                    </a:cubicBezTo>
                    <a:cubicBezTo>
                      <a:pt x="28" y="167"/>
                      <a:pt x="29" y="166"/>
                      <a:pt x="28" y="166"/>
                    </a:cubicBezTo>
                    <a:cubicBezTo>
                      <a:pt x="28" y="165"/>
                      <a:pt x="28" y="164"/>
                      <a:pt x="28" y="164"/>
                    </a:cubicBezTo>
                    <a:cubicBezTo>
                      <a:pt x="29" y="164"/>
                      <a:pt x="29" y="164"/>
                      <a:pt x="29" y="163"/>
                    </a:cubicBezTo>
                    <a:cubicBezTo>
                      <a:pt x="29" y="163"/>
                      <a:pt x="29" y="163"/>
                      <a:pt x="30" y="162"/>
                    </a:cubicBezTo>
                    <a:cubicBezTo>
                      <a:pt x="31" y="158"/>
                      <a:pt x="33" y="155"/>
                      <a:pt x="35" y="152"/>
                    </a:cubicBezTo>
                    <a:cubicBezTo>
                      <a:pt x="35" y="151"/>
                      <a:pt x="35" y="151"/>
                      <a:pt x="36" y="151"/>
                    </a:cubicBezTo>
                    <a:cubicBezTo>
                      <a:pt x="36" y="150"/>
                      <a:pt x="37" y="149"/>
                      <a:pt x="38" y="147"/>
                    </a:cubicBezTo>
                    <a:cubicBezTo>
                      <a:pt x="38" y="146"/>
                      <a:pt x="40" y="145"/>
                      <a:pt x="40" y="144"/>
                    </a:cubicBezTo>
                    <a:cubicBezTo>
                      <a:pt x="41" y="144"/>
                      <a:pt x="41" y="144"/>
                      <a:pt x="41" y="144"/>
                    </a:cubicBezTo>
                    <a:cubicBezTo>
                      <a:pt x="42" y="141"/>
                      <a:pt x="44" y="139"/>
                      <a:pt x="46" y="137"/>
                    </a:cubicBezTo>
                    <a:cubicBezTo>
                      <a:pt x="47" y="136"/>
                      <a:pt x="49" y="135"/>
                      <a:pt x="49" y="134"/>
                    </a:cubicBezTo>
                    <a:cubicBezTo>
                      <a:pt x="49" y="133"/>
                      <a:pt x="50" y="133"/>
                      <a:pt x="50" y="133"/>
                    </a:cubicBezTo>
                    <a:cubicBezTo>
                      <a:pt x="51" y="132"/>
                      <a:pt x="51" y="132"/>
                      <a:pt x="52" y="131"/>
                    </a:cubicBezTo>
                    <a:cubicBezTo>
                      <a:pt x="53" y="131"/>
                      <a:pt x="53" y="131"/>
                      <a:pt x="53" y="132"/>
                    </a:cubicBezTo>
                    <a:cubicBezTo>
                      <a:pt x="53" y="132"/>
                      <a:pt x="53" y="132"/>
                      <a:pt x="53" y="132"/>
                    </a:cubicBezTo>
                    <a:cubicBezTo>
                      <a:pt x="53" y="132"/>
                      <a:pt x="53" y="132"/>
                      <a:pt x="53" y="132"/>
                    </a:cubicBezTo>
                    <a:cubicBezTo>
                      <a:pt x="53" y="132"/>
                      <a:pt x="53" y="132"/>
                      <a:pt x="53" y="132"/>
                    </a:cubicBezTo>
                    <a:cubicBezTo>
                      <a:pt x="52" y="133"/>
                      <a:pt x="52" y="134"/>
                      <a:pt x="51" y="134"/>
                    </a:cubicBezTo>
                    <a:cubicBezTo>
                      <a:pt x="51" y="135"/>
                      <a:pt x="51" y="135"/>
                      <a:pt x="51" y="136"/>
                    </a:cubicBezTo>
                    <a:cubicBezTo>
                      <a:pt x="51" y="136"/>
                      <a:pt x="52" y="136"/>
                      <a:pt x="52" y="135"/>
                    </a:cubicBezTo>
                    <a:cubicBezTo>
                      <a:pt x="52" y="135"/>
                      <a:pt x="52" y="135"/>
                      <a:pt x="52" y="135"/>
                    </a:cubicBezTo>
                    <a:cubicBezTo>
                      <a:pt x="52" y="135"/>
                      <a:pt x="52" y="135"/>
                      <a:pt x="52" y="135"/>
                    </a:cubicBezTo>
                    <a:cubicBezTo>
                      <a:pt x="53" y="135"/>
                      <a:pt x="53" y="134"/>
                      <a:pt x="53" y="133"/>
                    </a:cubicBezTo>
                    <a:cubicBezTo>
                      <a:pt x="53" y="133"/>
                      <a:pt x="54" y="133"/>
                      <a:pt x="54" y="133"/>
                    </a:cubicBezTo>
                    <a:cubicBezTo>
                      <a:pt x="55" y="132"/>
                      <a:pt x="55" y="131"/>
                      <a:pt x="55" y="130"/>
                    </a:cubicBezTo>
                    <a:cubicBezTo>
                      <a:pt x="56" y="129"/>
                      <a:pt x="57" y="129"/>
                      <a:pt x="58" y="128"/>
                    </a:cubicBezTo>
                    <a:cubicBezTo>
                      <a:pt x="58" y="126"/>
                      <a:pt x="60" y="126"/>
                      <a:pt x="60" y="125"/>
                    </a:cubicBezTo>
                    <a:cubicBezTo>
                      <a:pt x="60" y="125"/>
                      <a:pt x="60" y="125"/>
                      <a:pt x="60" y="125"/>
                    </a:cubicBezTo>
                    <a:cubicBezTo>
                      <a:pt x="60" y="125"/>
                      <a:pt x="61" y="124"/>
                      <a:pt x="60" y="124"/>
                    </a:cubicBezTo>
                    <a:cubicBezTo>
                      <a:pt x="60" y="123"/>
                      <a:pt x="60" y="123"/>
                      <a:pt x="61" y="123"/>
                    </a:cubicBezTo>
                    <a:cubicBezTo>
                      <a:pt x="62" y="123"/>
                      <a:pt x="63" y="122"/>
                      <a:pt x="63" y="122"/>
                    </a:cubicBezTo>
                    <a:cubicBezTo>
                      <a:pt x="65" y="120"/>
                      <a:pt x="67" y="118"/>
                      <a:pt x="68" y="116"/>
                    </a:cubicBezTo>
                    <a:cubicBezTo>
                      <a:pt x="69" y="115"/>
                      <a:pt x="70" y="114"/>
                      <a:pt x="71" y="114"/>
                    </a:cubicBezTo>
                    <a:cubicBezTo>
                      <a:pt x="71" y="113"/>
                      <a:pt x="72" y="113"/>
                      <a:pt x="72" y="113"/>
                    </a:cubicBezTo>
                    <a:cubicBezTo>
                      <a:pt x="72" y="111"/>
                      <a:pt x="74" y="110"/>
                      <a:pt x="75" y="109"/>
                    </a:cubicBezTo>
                    <a:cubicBezTo>
                      <a:pt x="75" y="109"/>
                      <a:pt x="75" y="109"/>
                      <a:pt x="75" y="109"/>
                    </a:cubicBezTo>
                    <a:cubicBezTo>
                      <a:pt x="76" y="108"/>
                      <a:pt x="77" y="108"/>
                      <a:pt x="77" y="107"/>
                    </a:cubicBezTo>
                    <a:cubicBezTo>
                      <a:pt x="78" y="107"/>
                      <a:pt x="79" y="106"/>
                      <a:pt x="79" y="105"/>
                    </a:cubicBezTo>
                    <a:cubicBezTo>
                      <a:pt x="80" y="105"/>
                      <a:pt x="80" y="104"/>
                      <a:pt x="80" y="104"/>
                    </a:cubicBezTo>
                    <a:cubicBezTo>
                      <a:pt x="80" y="104"/>
                      <a:pt x="80" y="103"/>
                      <a:pt x="80" y="103"/>
                    </a:cubicBezTo>
                    <a:cubicBezTo>
                      <a:pt x="80" y="103"/>
                      <a:pt x="80" y="104"/>
                      <a:pt x="80" y="104"/>
                    </a:cubicBezTo>
                    <a:cubicBezTo>
                      <a:pt x="80" y="103"/>
                      <a:pt x="81" y="103"/>
                      <a:pt x="81" y="103"/>
                    </a:cubicBezTo>
                    <a:cubicBezTo>
                      <a:pt x="81" y="103"/>
                      <a:pt x="82" y="103"/>
                      <a:pt x="82" y="102"/>
                    </a:cubicBezTo>
                    <a:cubicBezTo>
                      <a:pt x="82" y="102"/>
                      <a:pt x="82" y="102"/>
                      <a:pt x="83" y="102"/>
                    </a:cubicBezTo>
                    <a:cubicBezTo>
                      <a:pt x="83" y="101"/>
                      <a:pt x="83" y="101"/>
                      <a:pt x="83" y="101"/>
                    </a:cubicBezTo>
                    <a:cubicBezTo>
                      <a:pt x="83" y="101"/>
                      <a:pt x="83" y="100"/>
                      <a:pt x="83" y="100"/>
                    </a:cubicBezTo>
                    <a:cubicBezTo>
                      <a:pt x="82" y="100"/>
                      <a:pt x="82" y="100"/>
                      <a:pt x="82" y="99"/>
                    </a:cubicBezTo>
                    <a:cubicBezTo>
                      <a:pt x="82" y="99"/>
                      <a:pt x="83" y="98"/>
                      <a:pt x="83" y="97"/>
                    </a:cubicBezTo>
                    <a:cubicBezTo>
                      <a:pt x="84" y="96"/>
                      <a:pt x="85" y="96"/>
                      <a:pt x="86" y="96"/>
                    </a:cubicBezTo>
                    <a:cubicBezTo>
                      <a:pt x="87" y="94"/>
                      <a:pt x="89" y="94"/>
                      <a:pt x="89" y="92"/>
                    </a:cubicBezTo>
                    <a:cubicBezTo>
                      <a:pt x="89" y="92"/>
                      <a:pt x="89" y="91"/>
                      <a:pt x="90" y="91"/>
                    </a:cubicBezTo>
                    <a:cubicBezTo>
                      <a:pt x="90" y="91"/>
                      <a:pt x="90" y="91"/>
                      <a:pt x="91" y="91"/>
                    </a:cubicBezTo>
                    <a:cubicBezTo>
                      <a:pt x="92" y="92"/>
                      <a:pt x="92" y="92"/>
                      <a:pt x="93" y="90"/>
                    </a:cubicBezTo>
                    <a:cubicBezTo>
                      <a:pt x="93" y="90"/>
                      <a:pt x="94" y="90"/>
                      <a:pt x="94" y="89"/>
                    </a:cubicBezTo>
                    <a:cubicBezTo>
                      <a:pt x="95" y="89"/>
                      <a:pt x="96" y="88"/>
                      <a:pt x="97" y="87"/>
                    </a:cubicBezTo>
                    <a:cubicBezTo>
                      <a:pt x="97" y="86"/>
                      <a:pt x="98" y="86"/>
                      <a:pt x="98" y="85"/>
                    </a:cubicBezTo>
                    <a:cubicBezTo>
                      <a:pt x="100" y="84"/>
                      <a:pt x="102" y="82"/>
                      <a:pt x="103" y="81"/>
                    </a:cubicBezTo>
                    <a:cubicBezTo>
                      <a:pt x="104" y="81"/>
                      <a:pt x="104" y="80"/>
                      <a:pt x="105" y="80"/>
                    </a:cubicBezTo>
                    <a:cubicBezTo>
                      <a:pt x="105" y="79"/>
                      <a:pt x="106" y="78"/>
                      <a:pt x="107" y="77"/>
                    </a:cubicBezTo>
                    <a:cubicBezTo>
                      <a:pt x="108" y="77"/>
                      <a:pt x="109" y="75"/>
                      <a:pt x="110" y="75"/>
                    </a:cubicBezTo>
                    <a:cubicBezTo>
                      <a:pt x="110" y="74"/>
                      <a:pt x="110" y="74"/>
                      <a:pt x="111" y="74"/>
                    </a:cubicBezTo>
                    <a:cubicBezTo>
                      <a:pt x="111" y="74"/>
                      <a:pt x="112" y="74"/>
                      <a:pt x="112" y="73"/>
                    </a:cubicBezTo>
                    <a:cubicBezTo>
                      <a:pt x="113" y="72"/>
                      <a:pt x="114" y="72"/>
                      <a:pt x="115" y="71"/>
                    </a:cubicBezTo>
                    <a:cubicBezTo>
                      <a:pt x="116" y="71"/>
                      <a:pt x="117" y="70"/>
                      <a:pt x="118" y="69"/>
                    </a:cubicBezTo>
                    <a:cubicBezTo>
                      <a:pt x="118" y="69"/>
                      <a:pt x="118" y="69"/>
                      <a:pt x="118" y="69"/>
                    </a:cubicBezTo>
                    <a:cubicBezTo>
                      <a:pt x="120" y="69"/>
                      <a:pt x="122" y="67"/>
                      <a:pt x="124" y="66"/>
                    </a:cubicBezTo>
                    <a:cubicBezTo>
                      <a:pt x="124" y="65"/>
                      <a:pt x="124" y="65"/>
                      <a:pt x="125" y="65"/>
                    </a:cubicBezTo>
                    <a:cubicBezTo>
                      <a:pt x="125" y="65"/>
                      <a:pt x="125" y="65"/>
                      <a:pt x="125" y="66"/>
                    </a:cubicBezTo>
                    <a:cubicBezTo>
                      <a:pt x="125" y="66"/>
                      <a:pt x="124" y="66"/>
                      <a:pt x="124" y="67"/>
                    </a:cubicBezTo>
                    <a:cubicBezTo>
                      <a:pt x="123" y="68"/>
                      <a:pt x="122" y="70"/>
                      <a:pt x="120" y="71"/>
                    </a:cubicBezTo>
                    <a:cubicBezTo>
                      <a:pt x="120" y="71"/>
                      <a:pt x="120" y="71"/>
                      <a:pt x="119" y="71"/>
                    </a:cubicBezTo>
                    <a:cubicBezTo>
                      <a:pt x="119" y="71"/>
                      <a:pt x="119" y="71"/>
                      <a:pt x="119" y="72"/>
                    </a:cubicBezTo>
                    <a:cubicBezTo>
                      <a:pt x="118" y="72"/>
                      <a:pt x="118" y="72"/>
                      <a:pt x="118" y="73"/>
                    </a:cubicBezTo>
                    <a:cubicBezTo>
                      <a:pt x="118" y="74"/>
                      <a:pt x="116" y="75"/>
                      <a:pt x="115" y="76"/>
                    </a:cubicBezTo>
                    <a:cubicBezTo>
                      <a:pt x="115" y="76"/>
                      <a:pt x="115" y="76"/>
                      <a:pt x="115" y="77"/>
                    </a:cubicBezTo>
                    <a:cubicBezTo>
                      <a:pt x="115" y="77"/>
                      <a:pt x="115" y="77"/>
                      <a:pt x="115" y="77"/>
                    </a:cubicBezTo>
                    <a:cubicBezTo>
                      <a:pt x="115" y="77"/>
                      <a:pt x="114" y="77"/>
                      <a:pt x="114" y="78"/>
                    </a:cubicBezTo>
                    <a:cubicBezTo>
                      <a:pt x="113" y="77"/>
                      <a:pt x="113" y="77"/>
                      <a:pt x="113" y="77"/>
                    </a:cubicBezTo>
                    <a:cubicBezTo>
                      <a:pt x="112" y="78"/>
                      <a:pt x="112" y="78"/>
                      <a:pt x="112" y="78"/>
                    </a:cubicBezTo>
                    <a:cubicBezTo>
                      <a:pt x="112" y="78"/>
                      <a:pt x="111" y="78"/>
                      <a:pt x="111" y="78"/>
                    </a:cubicBezTo>
                    <a:cubicBezTo>
                      <a:pt x="111" y="78"/>
                      <a:pt x="111" y="78"/>
                      <a:pt x="111" y="79"/>
                    </a:cubicBezTo>
                    <a:cubicBezTo>
                      <a:pt x="111" y="79"/>
                      <a:pt x="111" y="79"/>
                      <a:pt x="111" y="79"/>
                    </a:cubicBezTo>
                    <a:cubicBezTo>
                      <a:pt x="112" y="79"/>
                      <a:pt x="112" y="79"/>
                      <a:pt x="112" y="79"/>
                    </a:cubicBezTo>
                    <a:cubicBezTo>
                      <a:pt x="112" y="79"/>
                      <a:pt x="112" y="79"/>
                      <a:pt x="112" y="79"/>
                    </a:cubicBezTo>
                    <a:cubicBezTo>
                      <a:pt x="111" y="80"/>
                      <a:pt x="109" y="79"/>
                      <a:pt x="108" y="80"/>
                    </a:cubicBezTo>
                    <a:cubicBezTo>
                      <a:pt x="108" y="80"/>
                      <a:pt x="108" y="81"/>
                      <a:pt x="108" y="81"/>
                    </a:cubicBezTo>
                    <a:cubicBezTo>
                      <a:pt x="108" y="81"/>
                      <a:pt x="107" y="81"/>
                      <a:pt x="107" y="82"/>
                    </a:cubicBezTo>
                    <a:cubicBezTo>
                      <a:pt x="107" y="82"/>
                      <a:pt x="107" y="82"/>
                      <a:pt x="107" y="82"/>
                    </a:cubicBezTo>
                    <a:cubicBezTo>
                      <a:pt x="107" y="82"/>
                      <a:pt x="107" y="83"/>
                      <a:pt x="107" y="83"/>
                    </a:cubicBezTo>
                    <a:cubicBezTo>
                      <a:pt x="105" y="84"/>
                      <a:pt x="104" y="85"/>
                      <a:pt x="103" y="87"/>
                    </a:cubicBezTo>
                    <a:cubicBezTo>
                      <a:pt x="103" y="88"/>
                      <a:pt x="102" y="89"/>
                      <a:pt x="101" y="89"/>
                    </a:cubicBezTo>
                    <a:cubicBezTo>
                      <a:pt x="101" y="89"/>
                      <a:pt x="100" y="90"/>
                      <a:pt x="100" y="90"/>
                    </a:cubicBezTo>
                    <a:cubicBezTo>
                      <a:pt x="100" y="90"/>
                      <a:pt x="100" y="90"/>
                      <a:pt x="100" y="91"/>
                    </a:cubicBezTo>
                    <a:cubicBezTo>
                      <a:pt x="99" y="91"/>
                      <a:pt x="99" y="93"/>
                      <a:pt x="98" y="93"/>
                    </a:cubicBezTo>
                    <a:cubicBezTo>
                      <a:pt x="98" y="93"/>
                      <a:pt x="98" y="94"/>
                      <a:pt x="98" y="94"/>
                    </a:cubicBezTo>
                    <a:cubicBezTo>
                      <a:pt x="98" y="94"/>
                      <a:pt x="98" y="94"/>
                      <a:pt x="98" y="94"/>
                    </a:cubicBezTo>
                    <a:cubicBezTo>
                      <a:pt x="97" y="95"/>
                      <a:pt x="96" y="96"/>
                      <a:pt x="95" y="97"/>
                    </a:cubicBezTo>
                    <a:cubicBezTo>
                      <a:pt x="94" y="98"/>
                      <a:pt x="94" y="98"/>
                      <a:pt x="93" y="99"/>
                    </a:cubicBezTo>
                    <a:cubicBezTo>
                      <a:pt x="93" y="99"/>
                      <a:pt x="93" y="99"/>
                      <a:pt x="94" y="99"/>
                    </a:cubicBezTo>
                    <a:cubicBezTo>
                      <a:pt x="94" y="100"/>
                      <a:pt x="94" y="100"/>
                      <a:pt x="95" y="100"/>
                    </a:cubicBezTo>
                    <a:cubicBezTo>
                      <a:pt x="96" y="100"/>
                      <a:pt x="96" y="99"/>
                      <a:pt x="96" y="98"/>
                    </a:cubicBezTo>
                    <a:cubicBezTo>
                      <a:pt x="96" y="98"/>
                      <a:pt x="96" y="98"/>
                      <a:pt x="96" y="97"/>
                    </a:cubicBezTo>
                    <a:cubicBezTo>
                      <a:pt x="97" y="97"/>
                      <a:pt x="98" y="96"/>
                      <a:pt x="99" y="95"/>
                    </a:cubicBezTo>
                    <a:cubicBezTo>
                      <a:pt x="100" y="95"/>
                      <a:pt x="101" y="95"/>
                      <a:pt x="102" y="94"/>
                    </a:cubicBezTo>
                    <a:cubicBezTo>
                      <a:pt x="102" y="94"/>
                      <a:pt x="102" y="94"/>
                      <a:pt x="102" y="94"/>
                    </a:cubicBezTo>
                    <a:cubicBezTo>
                      <a:pt x="102" y="95"/>
                      <a:pt x="103" y="95"/>
                      <a:pt x="103" y="95"/>
                    </a:cubicBezTo>
                    <a:cubicBezTo>
                      <a:pt x="103" y="95"/>
                      <a:pt x="103" y="95"/>
                      <a:pt x="102" y="95"/>
                    </a:cubicBezTo>
                    <a:cubicBezTo>
                      <a:pt x="102" y="95"/>
                      <a:pt x="102" y="96"/>
                      <a:pt x="102" y="96"/>
                    </a:cubicBezTo>
                    <a:cubicBezTo>
                      <a:pt x="102" y="96"/>
                      <a:pt x="102" y="96"/>
                      <a:pt x="102" y="97"/>
                    </a:cubicBezTo>
                    <a:cubicBezTo>
                      <a:pt x="103" y="97"/>
                      <a:pt x="103" y="97"/>
                      <a:pt x="104" y="97"/>
                    </a:cubicBezTo>
                    <a:cubicBezTo>
                      <a:pt x="104" y="97"/>
                      <a:pt x="104" y="97"/>
                      <a:pt x="104" y="97"/>
                    </a:cubicBezTo>
                    <a:cubicBezTo>
                      <a:pt x="104" y="97"/>
                      <a:pt x="104" y="97"/>
                      <a:pt x="104" y="97"/>
                    </a:cubicBezTo>
                    <a:cubicBezTo>
                      <a:pt x="104" y="97"/>
                      <a:pt x="104" y="97"/>
                      <a:pt x="104" y="97"/>
                    </a:cubicBezTo>
                    <a:cubicBezTo>
                      <a:pt x="104" y="98"/>
                      <a:pt x="104" y="98"/>
                      <a:pt x="104" y="99"/>
                    </a:cubicBezTo>
                    <a:cubicBezTo>
                      <a:pt x="104" y="100"/>
                      <a:pt x="104" y="101"/>
                      <a:pt x="104" y="101"/>
                    </a:cubicBezTo>
                    <a:cubicBezTo>
                      <a:pt x="103" y="102"/>
                      <a:pt x="103" y="102"/>
                      <a:pt x="102" y="102"/>
                    </a:cubicBezTo>
                    <a:cubicBezTo>
                      <a:pt x="101" y="102"/>
                      <a:pt x="101" y="103"/>
                      <a:pt x="102" y="104"/>
                    </a:cubicBezTo>
                    <a:cubicBezTo>
                      <a:pt x="102" y="105"/>
                      <a:pt x="103" y="104"/>
                      <a:pt x="104" y="104"/>
                    </a:cubicBezTo>
                    <a:cubicBezTo>
                      <a:pt x="104" y="105"/>
                      <a:pt x="104" y="105"/>
                      <a:pt x="104" y="105"/>
                    </a:cubicBezTo>
                    <a:cubicBezTo>
                      <a:pt x="103" y="105"/>
                      <a:pt x="102" y="105"/>
                      <a:pt x="101" y="106"/>
                    </a:cubicBezTo>
                    <a:cubicBezTo>
                      <a:pt x="101" y="105"/>
                      <a:pt x="101" y="104"/>
                      <a:pt x="100" y="104"/>
                    </a:cubicBezTo>
                    <a:cubicBezTo>
                      <a:pt x="100" y="104"/>
                      <a:pt x="99" y="105"/>
                      <a:pt x="99" y="105"/>
                    </a:cubicBezTo>
                    <a:cubicBezTo>
                      <a:pt x="98" y="105"/>
                      <a:pt x="98" y="104"/>
                      <a:pt x="98" y="104"/>
                    </a:cubicBezTo>
                    <a:cubicBezTo>
                      <a:pt x="97" y="104"/>
                      <a:pt x="97" y="104"/>
                      <a:pt x="97" y="105"/>
                    </a:cubicBezTo>
                    <a:cubicBezTo>
                      <a:pt x="97" y="105"/>
                      <a:pt x="97" y="105"/>
                      <a:pt x="97" y="105"/>
                    </a:cubicBezTo>
                    <a:cubicBezTo>
                      <a:pt x="97" y="106"/>
                      <a:pt x="96" y="106"/>
                      <a:pt x="95" y="107"/>
                    </a:cubicBezTo>
                    <a:cubicBezTo>
                      <a:pt x="95" y="107"/>
                      <a:pt x="95" y="107"/>
                      <a:pt x="95" y="108"/>
                    </a:cubicBezTo>
                    <a:cubicBezTo>
                      <a:pt x="94" y="108"/>
                      <a:pt x="94" y="108"/>
                      <a:pt x="95" y="108"/>
                    </a:cubicBezTo>
                    <a:cubicBezTo>
                      <a:pt x="95" y="109"/>
                      <a:pt x="95" y="109"/>
                      <a:pt x="96" y="108"/>
                    </a:cubicBezTo>
                    <a:cubicBezTo>
                      <a:pt x="96" y="108"/>
                      <a:pt x="96" y="108"/>
                      <a:pt x="96" y="108"/>
                    </a:cubicBezTo>
                    <a:cubicBezTo>
                      <a:pt x="96" y="108"/>
                      <a:pt x="97" y="107"/>
                      <a:pt x="97" y="107"/>
                    </a:cubicBezTo>
                    <a:cubicBezTo>
                      <a:pt x="98" y="107"/>
                      <a:pt x="99" y="107"/>
                      <a:pt x="99" y="106"/>
                    </a:cubicBezTo>
                    <a:cubicBezTo>
                      <a:pt x="100" y="106"/>
                      <a:pt x="100" y="106"/>
                      <a:pt x="101" y="107"/>
                    </a:cubicBezTo>
                    <a:cubicBezTo>
                      <a:pt x="101" y="107"/>
                      <a:pt x="101" y="107"/>
                      <a:pt x="101" y="107"/>
                    </a:cubicBezTo>
                    <a:cubicBezTo>
                      <a:pt x="101" y="108"/>
                      <a:pt x="101" y="108"/>
                      <a:pt x="102" y="107"/>
                    </a:cubicBezTo>
                    <a:cubicBezTo>
                      <a:pt x="103" y="107"/>
                      <a:pt x="103" y="107"/>
                      <a:pt x="103" y="107"/>
                    </a:cubicBezTo>
                    <a:cubicBezTo>
                      <a:pt x="102" y="109"/>
                      <a:pt x="100" y="110"/>
                      <a:pt x="99" y="112"/>
                    </a:cubicBezTo>
                    <a:cubicBezTo>
                      <a:pt x="99" y="112"/>
                      <a:pt x="99" y="112"/>
                      <a:pt x="99" y="112"/>
                    </a:cubicBezTo>
                    <a:cubicBezTo>
                      <a:pt x="98" y="112"/>
                      <a:pt x="98" y="112"/>
                      <a:pt x="98" y="113"/>
                    </a:cubicBezTo>
                    <a:cubicBezTo>
                      <a:pt x="98" y="113"/>
                      <a:pt x="98" y="114"/>
                      <a:pt x="97" y="114"/>
                    </a:cubicBezTo>
                    <a:cubicBezTo>
                      <a:pt x="96" y="115"/>
                      <a:pt x="94" y="117"/>
                      <a:pt x="93" y="118"/>
                    </a:cubicBezTo>
                    <a:cubicBezTo>
                      <a:pt x="92" y="118"/>
                      <a:pt x="92" y="119"/>
                      <a:pt x="91" y="119"/>
                    </a:cubicBezTo>
                    <a:cubicBezTo>
                      <a:pt x="90" y="120"/>
                      <a:pt x="90" y="121"/>
                      <a:pt x="89" y="121"/>
                    </a:cubicBezTo>
                    <a:cubicBezTo>
                      <a:pt x="89" y="122"/>
                      <a:pt x="88" y="122"/>
                      <a:pt x="87" y="123"/>
                    </a:cubicBezTo>
                    <a:cubicBezTo>
                      <a:pt x="87" y="124"/>
                      <a:pt x="87" y="124"/>
                      <a:pt x="87" y="124"/>
                    </a:cubicBezTo>
                    <a:cubicBezTo>
                      <a:pt x="85" y="126"/>
                      <a:pt x="84" y="127"/>
                      <a:pt x="82" y="128"/>
                    </a:cubicBezTo>
                    <a:cubicBezTo>
                      <a:pt x="82" y="128"/>
                      <a:pt x="82" y="128"/>
                      <a:pt x="82" y="129"/>
                    </a:cubicBezTo>
                    <a:cubicBezTo>
                      <a:pt x="82" y="129"/>
                      <a:pt x="82" y="130"/>
                      <a:pt x="82" y="130"/>
                    </a:cubicBezTo>
                    <a:cubicBezTo>
                      <a:pt x="81" y="130"/>
                      <a:pt x="81" y="130"/>
                      <a:pt x="80" y="131"/>
                    </a:cubicBezTo>
                    <a:cubicBezTo>
                      <a:pt x="80" y="131"/>
                      <a:pt x="79" y="132"/>
                      <a:pt x="79" y="132"/>
                    </a:cubicBezTo>
                    <a:cubicBezTo>
                      <a:pt x="79" y="133"/>
                      <a:pt x="78" y="133"/>
                      <a:pt x="78" y="133"/>
                    </a:cubicBezTo>
                    <a:cubicBezTo>
                      <a:pt x="77" y="133"/>
                      <a:pt x="77" y="134"/>
                      <a:pt x="76" y="134"/>
                    </a:cubicBezTo>
                    <a:cubicBezTo>
                      <a:pt x="76" y="134"/>
                      <a:pt x="75" y="134"/>
                      <a:pt x="75" y="134"/>
                    </a:cubicBezTo>
                    <a:cubicBezTo>
                      <a:pt x="75" y="133"/>
                      <a:pt x="75" y="133"/>
                      <a:pt x="74" y="133"/>
                    </a:cubicBezTo>
                    <a:cubicBezTo>
                      <a:pt x="74" y="133"/>
                      <a:pt x="73" y="134"/>
                      <a:pt x="72" y="134"/>
                    </a:cubicBezTo>
                    <a:cubicBezTo>
                      <a:pt x="71" y="133"/>
                      <a:pt x="71" y="134"/>
                      <a:pt x="71" y="135"/>
                    </a:cubicBezTo>
                    <a:cubicBezTo>
                      <a:pt x="70" y="135"/>
                      <a:pt x="70" y="135"/>
                      <a:pt x="69" y="135"/>
                    </a:cubicBezTo>
                    <a:cubicBezTo>
                      <a:pt x="69" y="135"/>
                      <a:pt x="68" y="136"/>
                      <a:pt x="69" y="136"/>
                    </a:cubicBezTo>
                    <a:cubicBezTo>
                      <a:pt x="69" y="137"/>
                      <a:pt x="69" y="137"/>
                      <a:pt x="69" y="137"/>
                    </a:cubicBezTo>
                    <a:cubicBezTo>
                      <a:pt x="70" y="136"/>
                      <a:pt x="71" y="136"/>
                      <a:pt x="72" y="135"/>
                    </a:cubicBezTo>
                    <a:cubicBezTo>
                      <a:pt x="72" y="135"/>
                      <a:pt x="72" y="135"/>
                      <a:pt x="72" y="135"/>
                    </a:cubicBezTo>
                    <a:cubicBezTo>
                      <a:pt x="72" y="135"/>
                      <a:pt x="73" y="135"/>
                      <a:pt x="73" y="136"/>
                    </a:cubicBezTo>
                    <a:cubicBezTo>
                      <a:pt x="74" y="136"/>
                      <a:pt x="73" y="136"/>
                      <a:pt x="73" y="137"/>
                    </a:cubicBezTo>
                    <a:cubicBezTo>
                      <a:pt x="73" y="137"/>
                      <a:pt x="72" y="137"/>
                      <a:pt x="72" y="138"/>
                    </a:cubicBezTo>
                    <a:cubicBezTo>
                      <a:pt x="71" y="138"/>
                      <a:pt x="71" y="139"/>
                      <a:pt x="70" y="139"/>
                    </a:cubicBezTo>
                    <a:cubicBezTo>
                      <a:pt x="70" y="140"/>
                      <a:pt x="69" y="141"/>
                      <a:pt x="68" y="140"/>
                    </a:cubicBezTo>
                    <a:cubicBezTo>
                      <a:pt x="68" y="140"/>
                      <a:pt x="68" y="140"/>
                      <a:pt x="68" y="140"/>
                    </a:cubicBezTo>
                    <a:cubicBezTo>
                      <a:pt x="68" y="141"/>
                      <a:pt x="67" y="141"/>
                      <a:pt x="67" y="142"/>
                    </a:cubicBezTo>
                    <a:cubicBezTo>
                      <a:pt x="67" y="142"/>
                      <a:pt x="66" y="143"/>
                      <a:pt x="66" y="143"/>
                    </a:cubicBezTo>
                    <a:cubicBezTo>
                      <a:pt x="65" y="144"/>
                      <a:pt x="65" y="144"/>
                      <a:pt x="64" y="145"/>
                    </a:cubicBezTo>
                    <a:cubicBezTo>
                      <a:pt x="63" y="145"/>
                      <a:pt x="62" y="146"/>
                      <a:pt x="61" y="146"/>
                    </a:cubicBezTo>
                    <a:cubicBezTo>
                      <a:pt x="61" y="145"/>
                      <a:pt x="60" y="146"/>
                      <a:pt x="60" y="146"/>
                    </a:cubicBezTo>
                    <a:cubicBezTo>
                      <a:pt x="60" y="146"/>
                      <a:pt x="59" y="147"/>
                      <a:pt x="59" y="147"/>
                    </a:cubicBezTo>
                    <a:cubicBezTo>
                      <a:pt x="58" y="147"/>
                      <a:pt x="57" y="148"/>
                      <a:pt x="56" y="149"/>
                    </a:cubicBezTo>
                    <a:cubicBezTo>
                      <a:pt x="56" y="150"/>
                      <a:pt x="56" y="151"/>
                      <a:pt x="55" y="152"/>
                    </a:cubicBezTo>
                    <a:cubicBezTo>
                      <a:pt x="54" y="152"/>
                      <a:pt x="54" y="153"/>
                      <a:pt x="53" y="154"/>
                    </a:cubicBezTo>
                    <a:cubicBezTo>
                      <a:pt x="53" y="154"/>
                      <a:pt x="53" y="154"/>
                      <a:pt x="53" y="155"/>
                    </a:cubicBezTo>
                    <a:cubicBezTo>
                      <a:pt x="52" y="155"/>
                      <a:pt x="53" y="156"/>
                      <a:pt x="54" y="156"/>
                    </a:cubicBezTo>
                    <a:cubicBezTo>
                      <a:pt x="54" y="156"/>
                      <a:pt x="54" y="156"/>
                      <a:pt x="54" y="156"/>
                    </a:cubicBezTo>
                    <a:cubicBezTo>
                      <a:pt x="54" y="156"/>
                      <a:pt x="54" y="156"/>
                      <a:pt x="54" y="156"/>
                    </a:cubicBezTo>
                    <a:cubicBezTo>
                      <a:pt x="54" y="157"/>
                      <a:pt x="54" y="158"/>
                      <a:pt x="54" y="159"/>
                    </a:cubicBezTo>
                    <a:cubicBezTo>
                      <a:pt x="54" y="159"/>
                      <a:pt x="54" y="159"/>
                      <a:pt x="54" y="159"/>
                    </a:cubicBezTo>
                    <a:cubicBezTo>
                      <a:pt x="54" y="159"/>
                      <a:pt x="53" y="160"/>
                      <a:pt x="53" y="161"/>
                    </a:cubicBezTo>
                    <a:cubicBezTo>
                      <a:pt x="52" y="161"/>
                      <a:pt x="52" y="161"/>
                      <a:pt x="52" y="162"/>
                    </a:cubicBezTo>
                    <a:cubicBezTo>
                      <a:pt x="51" y="163"/>
                      <a:pt x="50" y="163"/>
                      <a:pt x="48" y="163"/>
                    </a:cubicBezTo>
                    <a:cubicBezTo>
                      <a:pt x="48" y="163"/>
                      <a:pt x="47" y="163"/>
                      <a:pt x="47" y="163"/>
                    </a:cubicBezTo>
                    <a:cubicBezTo>
                      <a:pt x="46" y="163"/>
                      <a:pt x="46" y="164"/>
                      <a:pt x="46" y="164"/>
                    </a:cubicBezTo>
                    <a:cubicBezTo>
                      <a:pt x="45" y="164"/>
                      <a:pt x="45" y="165"/>
                      <a:pt x="45" y="166"/>
                    </a:cubicBezTo>
                    <a:cubicBezTo>
                      <a:pt x="45" y="166"/>
                      <a:pt x="46" y="166"/>
                      <a:pt x="46" y="166"/>
                    </a:cubicBezTo>
                    <a:cubicBezTo>
                      <a:pt x="46" y="166"/>
                      <a:pt x="46" y="166"/>
                      <a:pt x="46" y="166"/>
                    </a:cubicBezTo>
                    <a:cubicBezTo>
                      <a:pt x="46" y="166"/>
                      <a:pt x="46" y="166"/>
                      <a:pt x="46" y="166"/>
                    </a:cubicBezTo>
                    <a:cubicBezTo>
                      <a:pt x="46" y="166"/>
                      <a:pt x="46" y="167"/>
                      <a:pt x="46" y="167"/>
                    </a:cubicBezTo>
                    <a:cubicBezTo>
                      <a:pt x="46" y="167"/>
                      <a:pt x="46" y="167"/>
                      <a:pt x="46" y="167"/>
                    </a:cubicBezTo>
                    <a:cubicBezTo>
                      <a:pt x="46" y="167"/>
                      <a:pt x="45" y="167"/>
                      <a:pt x="45" y="167"/>
                    </a:cubicBezTo>
                    <a:cubicBezTo>
                      <a:pt x="45" y="168"/>
                      <a:pt x="45" y="168"/>
                      <a:pt x="45" y="168"/>
                    </a:cubicBezTo>
                    <a:cubicBezTo>
                      <a:pt x="45" y="169"/>
                      <a:pt x="46" y="169"/>
                      <a:pt x="46" y="169"/>
                    </a:cubicBezTo>
                    <a:cubicBezTo>
                      <a:pt x="47" y="169"/>
                      <a:pt x="47" y="169"/>
                      <a:pt x="47" y="169"/>
                    </a:cubicBezTo>
                    <a:cubicBezTo>
                      <a:pt x="48" y="169"/>
                      <a:pt x="48" y="170"/>
                      <a:pt x="48" y="171"/>
                    </a:cubicBezTo>
                    <a:cubicBezTo>
                      <a:pt x="48" y="171"/>
                      <a:pt x="47" y="172"/>
                      <a:pt x="47" y="172"/>
                    </a:cubicBezTo>
                    <a:cubicBezTo>
                      <a:pt x="46" y="172"/>
                      <a:pt x="46" y="173"/>
                      <a:pt x="45" y="173"/>
                    </a:cubicBezTo>
                    <a:cubicBezTo>
                      <a:pt x="44" y="173"/>
                      <a:pt x="44" y="173"/>
                      <a:pt x="43" y="173"/>
                    </a:cubicBezTo>
                    <a:cubicBezTo>
                      <a:pt x="43" y="174"/>
                      <a:pt x="43" y="174"/>
                      <a:pt x="42" y="174"/>
                    </a:cubicBezTo>
                    <a:cubicBezTo>
                      <a:pt x="42" y="175"/>
                      <a:pt x="42" y="175"/>
                      <a:pt x="41" y="175"/>
                    </a:cubicBezTo>
                    <a:cubicBezTo>
                      <a:pt x="40" y="175"/>
                      <a:pt x="40" y="176"/>
                      <a:pt x="40" y="176"/>
                    </a:cubicBezTo>
                    <a:cubicBezTo>
                      <a:pt x="39" y="177"/>
                      <a:pt x="40" y="177"/>
                      <a:pt x="40" y="177"/>
                    </a:cubicBezTo>
                    <a:cubicBezTo>
                      <a:pt x="40" y="178"/>
                      <a:pt x="40" y="178"/>
                      <a:pt x="40" y="178"/>
                    </a:cubicBezTo>
                    <a:cubicBezTo>
                      <a:pt x="40" y="178"/>
                      <a:pt x="40" y="179"/>
                      <a:pt x="39" y="180"/>
                    </a:cubicBezTo>
                    <a:cubicBezTo>
                      <a:pt x="39" y="179"/>
                      <a:pt x="39" y="179"/>
                      <a:pt x="39" y="179"/>
                    </a:cubicBezTo>
                    <a:cubicBezTo>
                      <a:pt x="37" y="180"/>
                      <a:pt x="36" y="181"/>
                      <a:pt x="36" y="183"/>
                    </a:cubicBezTo>
                    <a:cubicBezTo>
                      <a:pt x="36" y="184"/>
                      <a:pt x="35" y="184"/>
                      <a:pt x="35" y="185"/>
                    </a:cubicBezTo>
                    <a:cubicBezTo>
                      <a:pt x="35" y="185"/>
                      <a:pt x="35" y="186"/>
                      <a:pt x="35" y="186"/>
                    </a:cubicBezTo>
                    <a:cubicBezTo>
                      <a:pt x="34" y="187"/>
                      <a:pt x="33" y="188"/>
                      <a:pt x="33" y="189"/>
                    </a:cubicBezTo>
                    <a:cubicBezTo>
                      <a:pt x="33" y="189"/>
                      <a:pt x="33" y="190"/>
                      <a:pt x="33" y="190"/>
                    </a:cubicBezTo>
                    <a:cubicBezTo>
                      <a:pt x="34" y="191"/>
                      <a:pt x="34" y="190"/>
                      <a:pt x="34" y="190"/>
                    </a:cubicBezTo>
                    <a:cubicBezTo>
                      <a:pt x="34" y="190"/>
                      <a:pt x="35" y="190"/>
                      <a:pt x="35" y="190"/>
                    </a:cubicBezTo>
                    <a:cubicBezTo>
                      <a:pt x="35" y="190"/>
                      <a:pt x="35" y="191"/>
                      <a:pt x="36" y="192"/>
                    </a:cubicBezTo>
                    <a:cubicBezTo>
                      <a:pt x="35" y="193"/>
                      <a:pt x="34" y="193"/>
                      <a:pt x="34" y="194"/>
                    </a:cubicBezTo>
                    <a:cubicBezTo>
                      <a:pt x="34" y="194"/>
                      <a:pt x="34" y="194"/>
                      <a:pt x="34" y="194"/>
                    </a:cubicBezTo>
                    <a:cubicBezTo>
                      <a:pt x="33" y="195"/>
                      <a:pt x="33" y="195"/>
                      <a:pt x="33" y="195"/>
                    </a:cubicBezTo>
                    <a:cubicBezTo>
                      <a:pt x="32" y="197"/>
                      <a:pt x="31" y="199"/>
                      <a:pt x="30" y="201"/>
                    </a:cubicBezTo>
                    <a:cubicBezTo>
                      <a:pt x="28" y="205"/>
                      <a:pt x="27" y="209"/>
                      <a:pt x="24" y="211"/>
                    </a:cubicBezTo>
                    <a:cubicBezTo>
                      <a:pt x="24" y="212"/>
                      <a:pt x="24" y="212"/>
                      <a:pt x="24" y="212"/>
                    </a:cubicBezTo>
                    <a:cubicBezTo>
                      <a:pt x="23" y="212"/>
                      <a:pt x="23" y="213"/>
                      <a:pt x="23" y="213"/>
                    </a:cubicBezTo>
                    <a:cubicBezTo>
                      <a:pt x="23" y="213"/>
                      <a:pt x="23" y="213"/>
                      <a:pt x="23" y="213"/>
                    </a:cubicBezTo>
                    <a:cubicBezTo>
                      <a:pt x="23" y="214"/>
                      <a:pt x="22" y="214"/>
                      <a:pt x="22" y="214"/>
                    </a:cubicBezTo>
                    <a:cubicBezTo>
                      <a:pt x="22" y="215"/>
                      <a:pt x="22" y="215"/>
                      <a:pt x="22" y="215"/>
                    </a:cubicBezTo>
                    <a:cubicBezTo>
                      <a:pt x="22" y="215"/>
                      <a:pt x="21" y="215"/>
                      <a:pt x="21" y="215"/>
                    </a:cubicBezTo>
                    <a:cubicBezTo>
                      <a:pt x="21" y="215"/>
                      <a:pt x="21" y="215"/>
                      <a:pt x="20" y="215"/>
                    </a:cubicBezTo>
                    <a:cubicBezTo>
                      <a:pt x="20" y="213"/>
                      <a:pt x="20" y="213"/>
                      <a:pt x="18" y="214"/>
                    </a:cubicBezTo>
                    <a:cubicBezTo>
                      <a:pt x="18" y="214"/>
                      <a:pt x="18" y="215"/>
                      <a:pt x="18" y="215"/>
                    </a:cubicBezTo>
                    <a:cubicBezTo>
                      <a:pt x="18" y="214"/>
                      <a:pt x="17" y="214"/>
                      <a:pt x="17" y="214"/>
                    </a:cubicBezTo>
                    <a:cubicBezTo>
                      <a:pt x="18" y="213"/>
                      <a:pt x="18" y="212"/>
                      <a:pt x="17" y="211"/>
                    </a:cubicBezTo>
                    <a:cubicBezTo>
                      <a:pt x="17" y="211"/>
                      <a:pt x="17" y="211"/>
                      <a:pt x="17" y="210"/>
                    </a:cubicBezTo>
                    <a:cubicBezTo>
                      <a:pt x="18" y="210"/>
                      <a:pt x="18" y="210"/>
                      <a:pt x="18" y="210"/>
                    </a:cubicBezTo>
                    <a:cubicBezTo>
                      <a:pt x="19" y="209"/>
                      <a:pt x="19" y="208"/>
                      <a:pt x="20" y="207"/>
                    </a:cubicBezTo>
                    <a:cubicBezTo>
                      <a:pt x="20" y="207"/>
                      <a:pt x="20" y="206"/>
                      <a:pt x="20" y="206"/>
                    </a:cubicBezTo>
                    <a:cubicBezTo>
                      <a:pt x="21" y="205"/>
                      <a:pt x="21" y="205"/>
                      <a:pt x="20" y="204"/>
                    </a:cubicBezTo>
                    <a:cubicBezTo>
                      <a:pt x="20" y="203"/>
                      <a:pt x="20" y="203"/>
                      <a:pt x="20" y="203"/>
                    </a:cubicBezTo>
                    <a:cubicBezTo>
                      <a:pt x="21" y="202"/>
                      <a:pt x="21" y="201"/>
                      <a:pt x="21" y="201"/>
                    </a:cubicBezTo>
                    <a:cubicBezTo>
                      <a:pt x="21" y="200"/>
                      <a:pt x="22" y="200"/>
                      <a:pt x="22" y="199"/>
                    </a:cubicBezTo>
                    <a:cubicBezTo>
                      <a:pt x="22" y="199"/>
                      <a:pt x="22" y="199"/>
                      <a:pt x="22" y="198"/>
                    </a:cubicBezTo>
                    <a:cubicBezTo>
                      <a:pt x="22" y="198"/>
                      <a:pt x="22" y="198"/>
                      <a:pt x="22" y="198"/>
                    </a:cubicBezTo>
                    <a:cubicBezTo>
                      <a:pt x="20" y="199"/>
                      <a:pt x="20" y="199"/>
                      <a:pt x="20" y="201"/>
                    </a:cubicBezTo>
                    <a:cubicBezTo>
                      <a:pt x="20" y="201"/>
                      <a:pt x="19" y="201"/>
                      <a:pt x="19" y="201"/>
                    </a:cubicBezTo>
                    <a:cubicBezTo>
                      <a:pt x="19" y="201"/>
                      <a:pt x="19" y="201"/>
                      <a:pt x="19" y="201"/>
                    </a:cubicBezTo>
                    <a:cubicBezTo>
                      <a:pt x="19" y="202"/>
                      <a:pt x="19" y="203"/>
                      <a:pt x="19" y="203"/>
                    </a:cubicBezTo>
                    <a:cubicBezTo>
                      <a:pt x="19" y="203"/>
                      <a:pt x="19" y="203"/>
                      <a:pt x="19" y="203"/>
                    </a:cubicBezTo>
                    <a:cubicBezTo>
                      <a:pt x="19" y="204"/>
                      <a:pt x="19" y="204"/>
                      <a:pt x="19" y="204"/>
                    </a:cubicBezTo>
                    <a:cubicBezTo>
                      <a:pt x="18" y="204"/>
                      <a:pt x="18" y="204"/>
                      <a:pt x="18" y="204"/>
                    </a:cubicBezTo>
                    <a:cubicBezTo>
                      <a:pt x="18" y="205"/>
                      <a:pt x="18" y="205"/>
                      <a:pt x="17" y="206"/>
                    </a:cubicBezTo>
                    <a:cubicBezTo>
                      <a:pt x="17" y="206"/>
                      <a:pt x="17" y="207"/>
                      <a:pt x="17" y="207"/>
                    </a:cubicBezTo>
                    <a:cubicBezTo>
                      <a:pt x="17" y="207"/>
                      <a:pt x="17" y="207"/>
                      <a:pt x="17" y="208"/>
                    </a:cubicBezTo>
                    <a:cubicBezTo>
                      <a:pt x="17" y="208"/>
                      <a:pt x="17" y="208"/>
                      <a:pt x="16" y="208"/>
                    </a:cubicBezTo>
                    <a:cubicBezTo>
                      <a:pt x="16" y="206"/>
                      <a:pt x="16" y="206"/>
                      <a:pt x="15" y="206"/>
                    </a:cubicBezTo>
                    <a:cubicBezTo>
                      <a:pt x="15" y="206"/>
                      <a:pt x="15" y="207"/>
                      <a:pt x="15" y="207"/>
                    </a:cubicBezTo>
                    <a:cubicBezTo>
                      <a:pt x="15" y="208"/>
                      <a:pt x="15" y="208"/>
                      <a:pt x="16" y="208"/>
                    </a:cubicBezTo>
                    <a:cubicBezTo>
                      <a:pt x="16" y="208"/>
                      <a:pt x="16" y="208"/>
                      <a:pt x="16" y="208"/>
                    </a:cubicBezTo>
                    <a:cubicBezTo>
                      <a:pt x="16" y="208"/>
                      <a:pt x="16" y="208"/>
                      <a:pt x="16" y="208"/>
                    </a:cubicBezTo>
                    <a:cubicBezTo>
                      <a:pt x="15" y="209"/>
                      <a:pt x="16" y="210"/>
                      <a:pt x="16" y="210"/>
                    </a:cubicBezTo>
                    <a:cubicBezTo>
                      <a:pt x="16" y="211"/>
                      <a:pt x="16" y="211"/>
                      <a:pt x="16" y="211"/>
                    </a:cubicBezTo>
                    <a:cubicBezTo>
                      <a:pt x="16" y="212"/>
                      <a:pt x="15" y="213"/>
                      <a:pt x="15" y="213"/>
                    </a:cubicBezTo>
                    <a:cubicBezTo>
                      <a:pt x="15" y="214"/>
                      <a:pt x="16" y="214"/>
                      <a:pt x="16" y="215"/>
                    </a:cubicBezTo>
                    <a:cubicBezTo>
                      <a:pt x="16" y="215"/>
                      <a:pt x="15" y="215"/>
                      <a:pt x="15" y="215"/>
                    </a:cubicBezTo>
                    <a:cubicBezTo>
                      <a:pt x="15" y="215"/>
                      <a:pt x="15" y="216"/>
                      <a:pt x="15" y="216"/>
                    </a:cubicBezTo>
                    <a:cubicBezTo>
                      <a:pt x="15" y="216"/>
                      <a:pt x="15" y="216"/>
                      <a:pt x="15" y="216"/>
                    </a:cubicBezTo>
                    <a:cubicBezTo>
                      <a:pt x="15" y="216"/>
                      <a:pt x="15" y="216"/>
                      <a:pt x="15" y="216"/>
                    </a:cubicBezTo>
                    <a:cubicBezTo>
                      <a:pt x="15" y="216"/>
                      <a:pt x="15" y="216"/>
                      <a:pt x="15" y="216"/>
                    </a:cubicBezTo>
                    <a:cubicBezTo>
                      <a:pt x="15" y="216"/>
                      <a:pt x="15" y="216"/>
                      <a:pt x="14" y="216"/>
                    </a:cubicBezTo>
                    <a:cubicBezTo>
                      <a:pt x="14" y="216"/>
                      <a:pt x="14" y="216"/>
                      <a:pt x="14" y="217"/>
                    </a:cubicBezTo>
                    <a:cubicBezTo>
                      <a:pt x="14" y="217"/>
                      <a:pt x="14" y="217"/>
                      <a:pt x="14" y="217"/>
                    </a:cubicBezTo>
                    <a:cubicBezTo>
                      <a:pt x="14" y="217"/>
                      <a:pt x="14" y="218"/>
                      <a:pt x="14" y="218"/>
                    </a:cubicBezTo>
                    <a:cubicBezTo>
                      <a:pt x="14" y="218"/>
                      <a:pt x="14" y="218"/>
                      <a:pt x="14" y="218"/>
                    </a:cubicBezTo>
                    <a:cubicBezTo>
                      <a:pt x="14" y="218"/>
                      <a:pt x="14" y="218"/>
                      <a:pt x="14" y="218"/>
                    </a:cubicBezTo>
                    <a:cubicBezTo>
                      <a:pt x="14" y="218"/>
                      <a:pt x="14" y="218"/>
                      <a:pt x="14" y="218"/>
                    </a:cubicBezTo>
                    <a:cubicBezTo>
                      <a:pt x="13" y="218"/>
                      <a:pt x="13" y="219"/>
                      <a:pt x="13" y="219"/>
                    </a:cubicBezTo>
                    <a:cubicBezTo>
                      <a:pt x="13" y="219"/>
                      <a:pt x="13" y="219"/>
                      <a:pt x="13" y="219"/>
                    </a:cubicBezTo>
                    <a:cubicBezTo>
                      <a:pt x="13" y="219"/>
                      <a:pt x="12" y="219"/>
                      <a:pt x="12" y="220"/>
                    </a:cubicBezTo>
                    <a:cubicBezTo>
                      <a:pt x="13" y="221"/>
                      <a:pt x="13" y="221"/>
                      <a:pt x="12" y="222"/>
                    </a:cubicBezTo>
                    <a:cubicBezTo>
                      <a:pt x="12" y="222"/>
                      <a:pt x="12" y="222"/>
                      <a:pt x="12" y="222"/>
                    </a:cubicBezTo>
                    <a:cubicBezTo>
                      <a:pt x="12" y="222"/>
                      <a:pt x="12" y="223"/>
                      <a:pt x="12" y="223"/>
                    </a:cubicBezTo>
                    <a:cubicBezTo>
                      <a:pt x="12" y="223"/>
                      <a:pt x="12" y="223"/>
                      <a:pt x="13" y="223"/>
                    </a:cubicBezTo>
                    <a:cubicBezTo>
                      <a:pt x="14" y="223"/>
                      <a:pt x="14" y="223"/>
                      <a:pt x="15" y="223"/>
                    </a:cubicBezTo>
                    <a:cubicBezTo>
                      <a:pt x="16" y="223"/>
                      <a:pt x="16" y="223"/>
                      <a:pt x="17" y="223"/>
                    </a:cubicBezTo>
                    <a:cubicBezTo>
                      <a:pt x="17" y="223"/>
                      <a:pt x="17" y="223"/>
                      <a:pt x="17" y="223"/>
                    </a:cubicBezTo>
                    <a:cubicBezTo>
                      <a:pt x="17" y="223"/>
                      <a:pt x="17" y="223"/>
                      <a:pt x="17" y="223"/>
                    </a:cubicBezTo>
                    <a:cubicBezTo>
                      <a:pt x="18" y="223"/>
                      <a:pt x="18" y="223"/>
                      <a:pt x="18" y="222"/>
                    </a:cubicBezTo>
                    <a:cubicBezTo>
                      <a:pt x="18" y="222"/>
                      <a:pt x="18" y="222"/>
                      <a:pt x="19" y="222"/>
                    </a:cubicBezTo>
                    <a:cubicBezTo>
                      <a:pt x="19" y="222"/>
                      <a:pt x="19" y="223"/>
                      <a:pt x="19" y="223"/>
                    </a:cubicBezTo>
                    <a:cubicBezTo>
                      <a:pt x="20" y="224"/>
                      <a:pt x="19" y="225"/>
                      <a:pt x="20" y="226"/>
                    </a:cubicBezTo>
                    <a:cubicBezTo>
                      <a:pt x="20" y="226"/>
                      <a:pt x="20" y="226"/>
                      <a:pt x="20" y="226"/>
                    </a:cubicBezTo>
                    <a:cubicBezTo>
                      <a:pt x="20" y="227"/>
                      <a:pt x="19" y="228"/>
                      <a:pt x="18" y="229"/>
                    </a:cubicBezTo>
                    <a:cubicBezTo>
                      <a:pt x="18" y="229"/>
                      <a:pt x="18" y="229"/>
                      <a:pt x="18" y="229"/>
                    </a:cubicBezTo>
                    <a:cubicBezTo>
                      <a:pt x="16" y="231"/>
                      <a:pt x="15" y="234"/>
                      <a:pt x="14" y="237"/>
                    </a:cubicBezTo>
                    <a:cubicBezTo>
                      <a:pt x="13" y="240"/>
                      <a:pt x="12" y="244"/>
                      <a:pt x="10" y="247"/>
                    </a:cubicBezTo>
                    <a:cubicBezTo>
                      <a:pt x="10" y="247"/>
                      <a:pt x="10" y="247"/>
                      <a:pt x="10" y="247"/>
                    </a:cubicBezTo>
                    <a:cubicBezTo>
                      <a:pt x="10" y="246"/>
                      <a:pt x="9" y="246"/>
                      <a:pt x="9" y="245"/>
                    </a:cubicBezTo>
                    <a:cubicBezTo>
                      <a:pt x="9" y="245"/>
                      <a:pt x="9" y="245"/>
                      <a:pt x="9" y="245"/>
                    </a:cubicBezTo>
                    <a:cubicBezTo>
                      <a:pt x="8" y="245"/>
                      <a:pt x="6" y="244"/>
                      <a:pt x="5" y="246"/>
                    </a:cubicBezTo>
                    <a:cubicBezTo>
                      <a:pt x="5" y="246"/>
                      <a:pt x="5" y="246"/>
                      <a:pt x="5" y="247"/>
                    </a:cubicBezTo>
                    <a:cubicBezTo>
                      <a:pt x="5" y="247"/>
                      <a:pt x="5" y="248"/>
                      <a:pt x="5" y="248"/>
                    </a:cubicBezTo>
                    <a:cubicBezTo>
                      <a:pt x="5" y="249"/>
                      <a:pt x="5" y="250"/>
                      <a:pt x="5" y="251"/>
                    </a:cubicBezTo>
                    <a:cubicBezTo>
                      <a:pt x="4" y="251"/>
                      <a:pt x="4" y="251"/>
                      <a:pt x="3" y="251"/>
                    </a:cubicBezTo>
                    <a:cubicBezTo>
                      <a:pt x="3" y="251"/>
                      <a:pt x="3" y="251"/>
                      <a:pt x="3" y="252"/>
                    </a:cubicBezTo>
                    <a:cubicBezTo>
                      <a:pt x="3" y="252"/>
                      <a:pt x="3" y="252"/>
                      <a:pt x="2" y="252"/>
                    </a:cubicBezTo>
                    <a:cubicBezTo>
                      <a:pt x="3" y="253"/>
                      <a:pt x="2" y="254"/>
                      <a:pt x="3" y="255"/>
                    </a:cubicBezTo>
                    <a:cubicBezTo>
                      <a:pt x="3" y="256"/>
                      <a:pt x="3" y="257"/>
                      <a:pt x="2" y="257"/>
                    </a:cubicBezTo>
                    <a:cubicBezTo>
                      <a:pt x="2" y="257"/>
                      <a:pt x="2" y="258"/>
                      <a:pt x="2" y="258"/>
                    </a:cubicBezTo>
                    <a:cubicBezTo>
                      <a:pt x="2" y="258"/>
                      <a:pt x="2" y="258"/>
                      <a:pt x="2" y="258"/>
                    </a:cubicBezTo>
                    <a:cubicBezTo>
                      <a:pt x="2" y="259"/>
                      <a:pt x="2" y="259"/>
                      <a:pt x="2" y="260"/>
                    </a:cubicBezTo>
                    <a:cubicBezTo>
                      <a:pt x="2" y="260"/>
                      <a:pt x="2" y="260"/>
                      <a:pt x="2" y="260"/>
                    </a:cubicBezTo>
                    <a:cubicBezTo>
                      <a:pt x="2" y="260"/>
                      <a:pt x="2" y="260"/>
                      <a:pt x="2" y="260"/>
                    </a:cubicBezTo>
                    <a:cubicBezTo>
                      <a:pt x="1" y="260"/>
                      <a:pt x="1" y="260"/>
                      <a:pt x="1" y="261"/>
                    </a:cubicBezTo>
                    <a:cubicBezTo>
                      <a:pt x="1" y="261"/>
                      <a:pt x="1" y="261"/>
                      <a:pt x="1" y="261"/>
                    </a:cubicBezTo>
                    <a:cubicBezTo>
                      <a:pt x="1" y="262"/>
                      <a:pt x="1" y="262"/>
                      <a:pt x="1" y="263"/>
                    </a:cubicBezTo>
                    <a:cubicBezTo>
                      <a:pt x="1" y="263"/>
                      <a:pt x="1" y="263"/>
                      <a:pt x="1" y="263"/>
                    </a:cubicBezTo>
                    <a:cubicBezTo>
                      <a:pt x="2" y="264"/>
                      <a:pt x="3" y="263"/>
                      <a:pt x="3" y="262"/>
                    </a:cubicBezTo>
                    <a:cubicBezTo>
                      <a:pt x="3" y="262"/>
                      <a:pt x="3" y="262"/>
                      <a:pt x="3" y="262"/>
                    </a:cubicBezTo>
                    <a:cubicBezTo>
                      <a:pt x="3" y="262"/>
                      <a:pt x="3" y="262"/>
                      <a:pt x="3" y="262"/>
                    </a:cubicBezTo>
                    <a:cubicBezTo>
                      <a:pt x="3" y="261"/>
                      <a:pt x="3" y="260"/>
                      <a:pt x="3" y="260"/>
                    </a:cubicBezTo>
                    <a:cubicBezTo>
                      <a:pt x="4" y="259"/>
                      <a:pt x="5" y="259"/>
                      <a:pt x="6" y="258"/>
                    </a:cubicBezTo>
                    <a:cubicBezTo>
                      <a:pt x="7" y="258"/>
                      <a:pt x="7" y="258"/>
                      <a:pt x="7" y="257"/>
                    </a:cubicBezTo>
                    <a:cubicBezTo>
                      <a:pt x="7" y="257"/>
                      <a:pt x="8" y="257"/>
                      <a:pt x="8" y="257"/>
                    </a:cubicBezTo>
                    <a:cubicBezTo>
                      <a:pt x="8" y="257"/>
                      <a:pt x="8" y="258"/>
                      <a:pt x="8" y="258"/>
                    </a:cubicBezTo>
                    <a:cubicBezTo>
                      <a:pt x="8" y="260"/>
                      <a:pt x="7" y="261"/>
                      <a:pt x="7" y="263"/>
                    </a:cubicBezTo>
                    <a:cubicBezTo>
                      <a:pt x="7" y="262"/>
                      <a:pt x="7" y="262"/>
                      <a:pt x="7" y="262"/>
                    </a:cubicBezTo>
                    <a:cubicBezTo>
                      <a:pt x="7" y="261"/>
                      <a:pt x="7" y="261"/>
                      <a:pt x="7" y="260"/>
                    </a:cubicBezTo>
                    <a:cubicBezTo>
                      <a:pt x="6" y="261"/>
                      <a:pt x="6" y="261"/>
                      <a:pt x="6" y="261"/>
                    </a:cubicBezTo>
                    <a:cubicBezTo>
                      <a:pt x="6" y="261"/>
                      <a:pt x="5" y="262"/>
                      <a:pt x="5" y="262"/>
                    </a:cubicBezTo>
                    <a:cubicBezTo>
                      <a:pt x="5" y="262"/>
                      <a:pt x="5" y="262"/>
                      <a:pt x="5" y="262"/>
                    </a:cubicBezTo>
                    <a:cubicBezTo>
                      <a:pt x="5" y="263"/>
                      <a:pt x="5" y="263"/>
                      <a:pt x="5" y="263"/>
                    </a:cubicBezTo>
                    <a:cubicBezTo>
                      <a:pt x="5" y="263"/>
                      <a:pt x="5" y="264"/>
                      <a:pt x="5" y="264"/>
                    </a:cubicBezTo>
                    <a:cubicBezTo>
                      <a:pt x="5" y="264"/>
                      <a:pt x="5" y="264"/>
                      <a:pt x="5" y="264"/>
                    </a:cubicBezTo>
                    <a:cubicBezTo>
                      <a:pt x="5" y="264"/>
                      <a:pt x="5" y="264"/>
                      <a:pt x="5" y="265"/>
                    </a:cubicBezTo>
                    <a:cubicBezTo>
                      <a:pt x="5" y="265"/>
                      <a:pt x="5" y="265"/>
                      <a:pt x="5" y="265"/>
                    </a:cubicBezTo>
                    <a:cubicBezTo>
                      <a:pt x="4" y="266"/>
                      <a:pt x="4" y="267"/>
                      <a:pt x="4" y="267"/>
                    </a:cubicBezTo>
                    <a:cubicBezTo>
                      <a:pt x="4" y="268"/>
                      <a:pt x="3" y="268"/>
                      <a:pt x="3" y="268"/>
                    </a:cubicBezTo>
                    <a:cubicBezTo>
                      <a:pt x="3" y="269"/>
                      <a:pt x="3" y="269"/>
                      <a:pt x="3" y="270"/>
                    </a:cubicBezTo>
                    <a:cubicBezTo>
                      <a:pt x="3" y="270"/>
                      <a:pt x="2" y="270"/>
                      <a:pt x="2" y="270"/>
                    </a:cubicBezTo>
                    <a:cubicBezTo>
                      <a:pt x="2" y="271"/>
                      <a:pt x="2" y="271"/>
                      <a:pt x="2" y="272"/>
                    </a:cubicBezTo>
                    <a:cubicBezTo>
                      <a:pt x="3" y="272"/>
                      <a:pt x="3" y="271"/>
                      <a:pt x="4" y="271"/>
                    </a:cubicBezTo>
                    <a:cubicBezTo>
                      <a:pt x="4" y="271"/>
                      <a:pt x="5" y="271"/>
                      <a:pt x="5" y="271"/>
                    </a:cubicBezTo>
                    <a:cubicBezTo>
                      <a:pt x="5" y="271"/>
                      <a:pt x="5" y="271"/>
                      <a:pt x="5" y="271"/>
                    </a:cubicBezTo>
                    <a:cubicBezTo>
                      <a:pt x="5" y="271"/>
                      <a:pt x="5" y="271"/>
                      <a:pt x="5" y="271"/>
                    </a:cubicBezTo>
                    <a:cubicBezTo>
                      <a:pt x="5" y="271"/>
                      <a:pt x="5" y="271"/>
                      <a:pt x="5" y="271"/>
                    </a:cubicBezTo>
                    <a:cubicBezTo>
                      <a:pt x="4" y="272"/>
                      <a:pt x="3" y="273"/>
                      <a:pt x="3" y="274"/>
                    </a:cubicBezTo>
                    <a:cubicBezTo>
                      <a:pt x="3" y="274"/>
                      <a:pt x="4" y="274"/>
                      <a:pt x="4" y="274"/>
                    </a:cubicBezTo>
                    <a:cubicBezTo>
                      <a:pt x="4" y="274"/>
                      <a:pt x="4" y="275"/>
                      <a:pt x="3" y="275"/>
                    </a:cubicBezTo>
                    <a:cubicBezTo>
                      <a:pt x="3" y="276"/>
                      <a:pt x="3" y="276"/>
                      <a:pt x="3" y="277"/>
                    </a:cubicBezTo>
                    <a:cubicBezTo>
                      <a:pt x="4" y="277"/>
                      <a:pt x="4" y="277"/>
                      <a:pt x="4" y="278"/>
                    </a:cubicBezTo>
                    <a:cubicBezTo>
                      <a:pt x="4" y="278"/>
                      <a:pt x="4" y="278"/>
                      <a:pt x="4" y="278"/>
                    </a:cubicBezTo>
                    <a:cubicBezTo>
                      <a:pt x="4" y="278"/>
                      <a:pt x="4" y="279"/>
                      <a:pt x="4" y="279"/>
                    </a:cubicBezTo>
                    <a:cubicBezTo>
                      <a:pt x="4" y="280"/>
                      <a:pt x="4" y="280"/>
                      <a:pt x="4" y="280"/>
                    </a:cubicBezTo>
                    <a:cubicBezTo>
                      <a:pt x="4" y="280"/>
                      <a:pt x="4" y="280"/>
                      <a:pt x="4" y="280"/>
                    </a:cubicBezTo>
                    <a:cubicBezTo>
                      <a:pt x="4" y="281"/>
                      <a:pt x="4" y="282"/>
                      <a:pt x="3" y="282"/>
                    </a:cubicBezTo>
                    <a:cubicBezTo>
                      <a:pt x="3" y="283"/>
                      <a:pt x="3" y="284"/>
                      <a:pt x="2" y="284"/>
                    </a:cubicBezTo>
                    <a:cubicBezTo>
                      <a:pt x="2" y="285"/>
                      <a:pt x="2" y="285"/>
                      <a:pt x="2" y="286"/>
                    </a:cubicBezTo>
                    <a:cubicBezTo>
                      <a:pt x="2" y="288"/>
                      <a:pt x="3" y="290"/>
                      <a:pt x="2" y="292"/>
                    </a:cubicBezTo>
                    <a:cubicBezTo>
                      <a:pt x="2" y="292"/>
                      <a:pt x="2" y="293"/>
                      <a:pt x="2" y="293"/>
                    </a:cubicBezTo>
                    <a:cubicBezTo>
                      <a:pt x="2" y="293"/>
                      <a:pt x="2" y="293"/>
                      <a:pt x="2" y="293"/>
                    </a:cubicBezTo>
                    <a:cubicBezTo>
                      <a:pt x="2" y="294"/>
                      <a:pt x="2" y="295"/>
                      <a:pt x="2" y="296"/>
                    </a:cubicBezTo>
                    <a:cubicBezTo>
                      <a:pt x="2" y="296"/>
                      <a:pt x="2" y="297"/>
                      <a:pt x="2" y="297"/>
                    </a:cubicBezTo>
                    <a:cubicBezTo>
                      <a:pt x="2" y="297"/>
                      <a:pt x="2" y="297"/>
                      <a:pt x="2" y="298"/>
                    </a:cubicBezTo>
                    <a:cubicBezTo>
                      <a:pt x="2" y="298"/>
                      <a:pt x="2" y="298"/>
                      <a:pt x="2" y="298"/>
                    </a:cubicBezTo>
                    <a:cubicBezTo>
                      <a:pt x="2" y="298"/>
                      <a:pt x="2" y="298"/>
                      <a:pt x="2" y="298"/>
                    </a:cubicBezTo>
                    <a:cubicBezTo>
                      <a:pt x="2" y="298"/>
                      <a:pt x="2" y="298"/>
                      <a:pt x="2" y="298"/>
                    </a:cubicBezTo>
                    <a:cubicBezTo>
                      <a:pt x="2" y="299"/>
                      <a:pt x="2" y="300"/>
                      <a:pt x="2" y="300"/>
                    </a:cubicBezTo>
                    <a:cubicBezTo>
                      <a:pt x="2" y="301"/>
                      <a:pt x="2" y="301"/>
                      <a:pt x="2" y="301"/>
                    </a:cubicBezTo>
                    <a:cubicBezTo>
                      <a:pt x="2" y="301"/>
                      <a:pt x="2" y="301"/>
                      <a:pt x="2" y="301"/>
                    </a:cubicBezTo>
                    <a:cubicBezTo>
                      <a:pt x="2" y="302"/>
                      <a:pt x="2" y="302"/>
                      <a:pt x="2" y="303"/>
                    </a:cubicBezTo>
                    <a:cubicBezTo>
                      <a:pt x="3" y="304"/>
                      <a:pt x="2" y="304"/>
                      <a:pt x="2" y="305"/>
                    </a:cubicBezTo>
                    <a:cubicBezTo>
                      <a:pt x="3" y="305"/>
                      <a:pt x="3" y="306"/>
                      <a:pt x="3" y="306"/>
                    </a:cubicBezTo>
                    <a:cubicBezTo>
                      <a:pt x="3" y="306"/>
                      <a:pt x="3" y="306"/>
                      <a:pt x="3" y="306"/>
                    </a:cubicBezTo>
                    <a:cubicBezTo>
                      <a:pt x="3" y="306"/>
                      <a:pt x="3" y="306"/>
                      <a:pt x="3" y="307"/>
                    </a:cubicBezTo>
                    <a:cubicBezTo>
                      <a:pt x="3" y="307"/>
                      <a:pt x="4" y="307"/>
                      <a:pt x="4" y="307"/>
                    </a:cubicBezTo>
                    <a:cubicBezTo>
                      <a:pt x="4" y="307"/>
                      <a:pt x="4" y="308"/>
                      <a:pt x="4" y="308"/>
                    </a:cubicBezTo>
                    <a:cubicBezTo>
                      <a:pt x="4" y="308"/>
                      <a:pt x="3" y="308"/>
                      <a:pt x="3" y="308"/>
                    </a:cubicBezTo>
                    <a:cubicBezTo>
                      <a:pt x="3" y="309"/>
                      <a:pt x="3" y="310"/>
                      <a:pt x="3" y="312"/>
                    </a:cubicBezTo>
                    <a:cubicBezTo>
                      <a:pt x="4" y="312"/>
                      <a:pt x="4" y="312"/>
                      <a:pt x="4" y="312"/>
                    </a:cubicBezTo>
                    <a:cubicBezTo>
                      <a:pt x="4" y="312"/>
                      <a:pt x="4" y="312"/>
                      <a:pt x="4" y="312"/>
                    </a:cubicBezTo>
                    <a:cubicBezTo>
                      <a:pt x="4" y="312"/>
                      <a:pt x="5" y="313"/>
                      <a:pt x="5" y="313"/>
                    </a:cubicBezTo>
                    <a:cubicBezTo>
                      <a:pt x="5" y="313"/>
                      <a:pt x="5" y="313"/>
                      <a:pt x="5" y="313"/>
                    </a:cubicBezTo>
                    <a:cubicBezTo>
                      <a:pt x="5" y="313"/>
                      <a:pt x="5" y="313"/>
                      <a:pt x="5" y="313"/>
                    </a:cubicBezTo>
                    <a:cubicBezTo>
                      <a:pt x="5" y="314"/>
                      <a:pt x="5" y="314"/>
                      <a:pt x="5" y="314"/>
                    </a:cubicBezTo>
                    <a:cubicBezTo>
                      <a:pt x="5" y="315"/>
                      <a:pt x="5" y="315"/>
                      <a:pt x="5" y="315"/>
                    </a:cubicBezTo>
                    <a:cubicBezTo>
                      <a:pt x="5" y="315"/>
                      <a:pt x="5" y="315"/>
                      <a:pt x="5" y="315"/>
                    </a:cubicBezTo>
                    <a:cubicBezTo>
                      <a:pt x="5" y="315"/>
                      <a:pt x="5" y="316"/>
                      <a:pt x="5" y="316"/>
                    </a:cubicBezTo>
                    <a:cubicBezTo>
                      <a:pt x="5" y="316"/>
                      <a:pt x="5" y="316"/>
                      <a:pt x="5" y="316"/>
                    </a:cubicBezTo>
                    <a:cubicBezTo>
                      <a:pt x="5" y="317"/>
                      <a:pt x="5" y="317"/>
                      <a:pt x="5" y="318"/>
                    </a:cubicBezTo>
                    <a:cubicBezTo>
                      <a:pt x="5" y="318"/>
                      <a:pt x="6" y="319"/>
                      <a:pt x="6" y="319"/>
                    </a:cubicBezTo>
                    <a:cubicBezTo>
                      <a:pt x="6" y="319"/>
                      <a:pt x="6" y="319"/>
                      <a:pt x="7" y="319"/>
                    </a:cubicBezTo>
                    <a:cubicBezTo>
                      <a:pt x="6" y="320"/>
                      <a:pt x="6" y="320"/>
                      <a:pt x="6" y="321"/>
                    </a:cubicBezTo>
                    <a:cubicBezTo>
                      <a:pt x="6" y="321"/>
                      <a:pt x="6" y="321"/>
                      <a:pt x="6" y="321"/>
                    </a:cubicBezTo>
                    <a:cubicBezTo>
                      <a:pt x="6" y="321"/>
                      <a:pt x="7" y="321"/>
                      <a:pt x="7" y="321"/>
                    </a:cubicBezTo>
                    <a:cubicBezTo>
                      <a:pt x="7" y="321"/>
                      <a:pt x="7" y="320"/>
                      <a:pt x="7" y="320"/>
                    </a:cubicBezTo>
                    <a:cubicBezTo>
                      <a:pt x="8" y="320"/>
                      <a:pt x="8" y="319"/>
                      <a:pt x="8" y="318"/>
                    </a:cubicBezTo>
                    <a:cubicBezTo>
                      <a:pt x="8" y="318"/>
                      <a:pt x="8" y="317"/>
                      <a:pt x="9" y="317"/>
                    </a:cubicBezTo>
                    <a:cubicBezTo>
                      <a:pt x="8" y="317"/>
                      <a:pt x="8" y="317"/>
                      <a:pt x="8" y="317"/>
                    </a:cubicBezTo>
                    <a:cubicBezTo>
                      <a:pt x="8" y="320"/>
                      <a:pt x="9" y="323"/>
                      <a:pt x="9" y="326"/>
                    </a:cubicBezTo>
                    <a:cubicBezTo>
                      <a:pt x="9" y="326"/>
                      <a:pt x="9" y="326"/>
                      <a:pt x="9" y="326"/>
                    </a:cubicBezTo>
                    <a:cubicBezTo>
                      <a:pt x="10" y="329"/>
                      <a:pt x="9" y="331"/>
                      <a:pt x="9" y="333"/>
                    </a:cubicBezTo>
                    <a:cubicBezTo>
                      <a:pt x="10" y="334"/>
                      <a:pt x="10" y="336"/>
                      <a:pt x="10" y="337"/>
                    </a:cubicBezTo>
                    <a:cubicBezTo>
                      <a:pt x="10" y="337"/>
                      <a:pt x="10" y="337"/>
                      <a:pt x="9" y="337"/>
                    </a:cubicBezTo>
                    <a:cubicBezTo>
                      <a:pt x="9" y="337"/>
                      <a:pt x="9" y="337"/>
                      <a:pt x="9" y="337"/>
                    </a:cubicBezTo>
                    <a:cubicBezTo>
                      <a:pt x="9" y="337"/>
                      <a:pt x="9" y="337"/>
                      <a:pt x="9" y="337"/>
                    </a:cubicBezTo>
                    <a:cubicBezTo>
                      <a:pt x="9" y="337"/>
                      <a:pt x="9" y="338"/>
                      <a:pt x="9" y="338"/>
                    </a:cubicBezTo>
                    <a:cubicBezTo>
                      <a:pt x="10" y="338"/>
                      <a:pt x="10" y="338"/>
                      <a:pt x="10" y="337"/>
                    </a:cubicBezTo>
                    <a:cubicBezTo>
                      <a:pt x="10" y="337"/>
                      <a:pt x="10" y="337"/>
                      <a:pt x="10" y="337"/>
                    </a:cubicBezTo>
                    <a:cubicBezTo>
                      <a:pt x="11" y="343"/>
                      <a:pt x="11" y="349"/>
                      <a:pt x="14" y="355"/>
                    </a:cubicBezTo>
                    <a:cubicBezTo>
                      <a:pt x="14" y="355"/>
                      <a:pt x="14" y="355"/>
                      <a:pt x="14" y="355"/>
                    </a:cubicBezTo>
                    <a:cubicBezTo>
                      <a:pt x="14" y="356"/>
                      <a:pt x="14" y="357"/>
                      <a:pt x="14" y="358"/>
                    </a:cubicBezTo>
                    <a:cubicBezTo>
                      <a:pt x="14" y="358"/>
                      <a:pt x="14" y="358"/>
                      <a:pt x="14" y="358"/>
                    </a:cubicBezTo>
                    <a:cubicBezTo>
                      <a:pt x="14" y="358"/>
                      <a:pt x="14" y="359"/>
                      <a:pt x="14" y="359"/>
                    </a:cubicBezTo>
                    <a:cubicBezTo>
                      <a:pt x="14" y="359"/>
                      <a:pt x="14" y="360"/>
                      <a:pt x="14" y="360"/>
                    </a:cubicBezTo>
                    <a:cubicBezTo>
                      <a:pt x="14" y="361"/>
                      <a:pt x="14" y="363"/>
                      <a:pt x="16" y="363"/>
                    </a:cubicBezTo>
                    <a:cubicBezTo>
                      <a:pt x="16" y="363"/>
                      <a:pt x="16" y="363"/>
                      <a:pt x="17" y="363"/>
                    </a:cubicBezTo>
                    <a:cubicBezTo>
                      <a:pt x="17" y="363"/>
                      <a:pt x="17" y="363"/>
                      <a:pt x="17" y="363"/>
                    </a:cubicBezTo>
                    <a:cubicBezTo>
                      <a:pt x="15" y="364"/>
                      <a:pt x="15" y="365"/>
                      <a:pt x="15" y="366"/>
                    </a:cubicBezTo>
                    <a:cubicBezTo>
                      <a:pt x="15" y="366"/>
                      <a:pt x="14" y="366"/>
                      <a:pt x="14" y="366"/>
                    </a:cubicBezTo>
                    <a:cubicBezTo>
                      <a:pt x="14" y="365"/>
                      <a:pt x="13" y="365"/>
                      <a:pt x="13" y="365"/>
                    </a:cubicBezTo>
                    <a:cubicBezTo>
                      <a:pt x="13" y="365"/>
                      <a:pt x="13" y="365"/>
                      <a:pt x="13" y="365"/>
                    </a:cubicBezTo>
                    <a:cubicBezTo>
                      <a:pt x="13" y="364"/>
                      <a:pt x="12" y="364"/>
                      <a:pt x="12" y="365"/>
                    </a:cubicBezTo>
                    <a:cubicBezTo>
                      <a:pt x="11" y="365"/>
                      <a:pt x="12" y="365"/>
                      <a:pt x="12" y="365"/>
                    </a:cubicBezTo>
                    <a:cubicBezTo>
                      <a:pt x="12" y="365"/>
                      <a:pt x="12" y="366"/>
                      <a:pt x="12" y="366"/>
                    </a:cubicBezTo>
                    <a:cubicBezTo>
                      <a:pt x="12" y="366"/>
                      <a:pt x="12" y="366"/>
                      <a:pt x="12" y="366"/>
                    </a:cubicBezTo>
                    <a:cubicBezTo>
                      <a:pt x="12" y="366"/>
                      <a:pt x="12" y="366"/>
                      <a:pt x="12" y="366"/>
                    </a:cubicBezTo>
                    <a:cubicBezTo>
                      <a:pt x="13" y="366"/>
                      <a:pt x="13" y="366"/>
                      <a:pt x="13" y="366"/>
                    </a:cubicBezTo>
                    <a:cubicBezTo>
                      <a:pt x="13" y="366"/>
                      <a:pt x="13" y="366"/>
                      <a:pt x="13" y="366"/>
                    </a:cubicBezTo>
                    <a:cubicBezTo>
                      <a:pt x="13" y="366"/>
                      <a:pt x="13" y="367"/>
                      <a:pt x="14" y="367"/>
                    </a:cubicBezTo>
                    <a:cubicBezTo>
                      <a:pt x="13" y="367"/>
                      <a:pt x="14" y="367"/>
                      <a:pt x="14" y="367"/>
                    </a:cubicBezTo>
                    <a:cubicBezTo>
                      <a:pt x="14" y="367"/>
                      <a:pt x="15" y="367"/>
                      <a:pt x="15" y="367"/>
                    </a:cubicBezTo>
                    <a:cubicBezTo>
                      <a:pt x="15" y="368"/>
                      <a:pt x="15" y="368"/>
                      <a:pt x="15" y="368"/>
                    </a:cubicBezTo>
                    <a:cubicBezTo>
                      <a:pt x="16" y="370"/>
                      <a:pt x="16" y="371"/>
                      <a:pt x="17" y="372"/>
                    </a:cubicBezTo>
                    <a:cubicBezTo>
                      <a:pt x="17" y="372"/>
                      <a:pt x="17" y="373"/>
                      <a:pt x="17" y="373"/>
                    </a:cubicBezTo>
                    <a:cubicBezTo>
                      <a:pt x="17" y="373"/>
                      <a:pt x="17" y="374"/>
                      <a:pt x="17" y="375"/>
                    </a:cubicBezTo>
                    <a:cubicBezTo>
                      <a:pt x="16" y="375"/>
                      <a:pt x="16" y="375"/>
                      <a:pt x="16" y="375"/>
                    </a:cubicBezTo>
                    <a:cubicBezTo>
                      <a:pt x="17" y="375"/>
                      <a:pt x="17" y="375"/>
                      <a:pt x="17" y="375"/>
                    </a:cubicBezTo>
                    <a:cubicBezTo>
                      <a:pt x="17" y="376"/>
                      <a:pt x="18" y="376"/>
                      <a:pt x="18" y="377"/>
                    </a:cubicBezTo>
                    <a:cubicBezTo>
                      <a:pt x="17" y="378"/>
                      <a:pt x="18" y="379"/>
                      <a:pt x="19" y="379"/>
                    </a:cubicBezTo>
                    <a:cubicBezTo>
                      <a:pt x="19" y="379"/>
                      <a:pt x="19" y="379"/>
                      <a:pt x="19" y="379"/>
                    </a:cubicBezTo>
                    <a:cubicBezTo>
                      <a:pt x="19" y="379"/>
                      <a:pt x="19" y="379"/>
                      <a:pt x="19" y="379"/>
                    </a:cubicBezTo>
                    <a:cubicBezTo>
                      <a:pt x="19" y="379"/>
                      <a:pt x="19" y="379"/>
                      <a:pt x="19" y="379"/>
                    </a:cubicBezTo>
                    <a:cubicBezTo>
                      <a:pt x="19" y="380"/>
                      <a:pt x="19" y="381"/>
                      <a:pt x="19" y="381"/>
                    </a:cubicBezTo>
                    <a:cubicBezTo>
                      <a:pt x="19" y="382"/>
                      <a:pt x="19" y="383"/>
                      <a:pt x="19" y="383"/>
                    </a:cubicBezTo>
                    <a:cubicBezTo>
                      <a:pt x="19" y="383"/>
                      <a:pt x="18" y="383"/>
                      <a:pt x="18" y="383"/>
                    </a:cubicBezTo>
                    <a:cubicBezTo>
                      <a:pt x="18" y="383"/>
                      <a:pt x="18" y="383"/>
                      <a:pt x="18" y="383"/>
                    </a:cubicBezTo>
                    <a:cubicBezTo>
                      <a:pt x="18" y="383"/>
                      <a:pt x="18" y="382"/>
                      <a:pt x="18" y="381"/>
                    </a:cubicBezTo>
                    <a:cubicBezTo>
                      <a:pt x="18" y="381"/>
                      <a:pt x="17" y="381"/>
                      <a:pt x="16" y="381"/>
                    </a:cubicBezTo>
                    <a:cubicBezTo>
                      <a:pt x="16" y="381"/>
                      <a:pt x="16" y="381"/>
                      <a:pt x="16" y="382"/>
                    </a:cubicBezTo>
                    <a:cubicBezTo>
                      <a:pt x="16" y="382"/>
                      <a:pt x="16" y="383"/>
                      <a:pt x="16" y="383"/>
                    </a:cubicBezTo>
                    <a:cubicBezTo>
                      <a:pt x="16" y="384"/>
                      <a:pt x="17" y="384"/>
                      <a:pt x="16" y="384"/>
                    </a:cubicBezTo>
                    <a:cubicBezTo>
                      <a:pt x="16" y="384"/>
                      <a:pt x="16" y="384"/>
                      <a:pt x="16" y="385"/>
                    </a:cubicBezTo>
                    <a:cubicBezTo>
                      <a:pt x="16" y="385"/>
                      <a:pt x="16" y="385"/>
                      <a:pt x="16" y="385"/>
                    </a:cubicBezTo>
                    <a:cubicBezTo>
                      <a:pt x="16" y="385"/>
                      <a:pt x="16" y="385"/>
                      <a:pt x="16" y="385"/>
                    </a:cubicBezTo>
                    <a:cubicBezTo>
                      <a:pt x="16" y="385"/>
                      <a:pt x="16" y="385"/>
                      <a:pt x="16" y="385"/>
                    </a:cubicBezTo>
                    <a:cubicBezTo>
                      <a:pt x="16" y="385"/>
                      <a:pt x="16" y="385"/>
                      <a:pt x="16" y="385"/>
                    </a:cubicBezTo>
                    <a:cubicBezTo>
                      <a:pt x="15" y="386"/>
                      <a:pt x="15" y="386"/>
                      <a:pt x="16" y="386"/>
                    </a:cubicBezTo>
                    <a:cubicBezTo>
                      <a:pt x="16" y="386"/>
                      <a:pt x="16" y="386"/>
                      <a:pt x="16" y="385"/>
                    </a:cubicBezTo>
                    <a:cubicBezTo>
                      <a:pt x="16" y="385"/>
                      <a:pt x="16" y="385"/>
                      <a:pt x="16" y="385"/>
                    </a:cubicBezTo>
                    <a:cubicBezTo>
                      <a:pt x="17" y="385"/>
                      <a:pt x="17" y="385"/>
                      <a:pt x="17" y="385"/>
                    </a:cubicBezTo>
                    <a:cubicBezTo>
                      <a:pt x="17" y="385"/>
                      <a:pt x="18" y="385"/>
                      <a:pt x="18" y="385"/>
                    </a:cubicBezTo>
                    <a:cubicBezTo>
                      <a:pt x="19" y="385"/>
                      <a:pt x="19" y="385"/>
                      <a:pt x="20" y="384"/>
                    </a:cubicBezTo>
                    <a:cubicBezTo>
                      <a:pt x="20" y="384"/>
                      <a:pt x="20" y="384"/>
                      <a:pt x="20" y="384"/>
                    </a:cubicBezTo>
                    <a:cubicBezTo>
                      <a:pt x="21" y="384"/>
                      <a:pt x="21" y="385"/>
                      <a:pt x="21" y="385"/>
                    </a:cubicBezTo>
                    <a:cubicBezTo>
                      <a:pt x="21" y="386"/>
                      <a:pt x="21" y="386"/>
                      <a:pt x="20" y="386"/>
                    </a:cubicBezTo>
                    <a:cubicBezTo>
                      <a:pt x="20" y="386"/>
                      <a:pt x="20" y="386"/>
                      <a:pt x="19" y="386"/>
                    </a:cubicBezTo>
                    <a:cubicBezTo>
                      <a:pt x="19" y="386"/>
                      <a:pt x="20" y="387"/>
                      <a:pt x="20" y="387"/>
                    </a:cubicBezTo>
                    <a:cubicBezTo>
                      <a:pt x="20" y="387"/>
                      <a:pt x="21" y="387"/>
                      <a:pt x="21" y="387"/>
                    </a:cubicBezTo>
                    <a:cubicBezTo>
                      <a:pt x="22" y="387"/>
                      <a:pt x="22" y="387"/>
                      <a:pt x="22" y="387"/>
                    </a:cubicBezTo>
                    <a:cubicBezTo>
                      <a:pt x="22" y="387"/>
                      <a:pt x="22" y="387"/>
                      <a:pt x="22" y="387"/>
                    </a:cubicBezTo>
                    <a:cubicBezTo>
                      <a:pt x="22" y="387"/>
                      <a:pt x="22" y="387"/>
                      <a:pt x="22" y="387"/>
                    </a:cubicBezTo>
                    <a:cubicBezTo>
                      <a:pt x="22" y="387"/>
                      <a:pt x="22" y="387"/>
                      <a:pt x="22" y="388"/>
                    </a:cubicBezTo>
                    <a:cubicBezTo>
                      <a:pt x="22" y="389"/>
                      <a:pt x="22" y="390"/>
                      <a:pt x="21" y="390"/>
                    </a:cubicBezTo>
                    <a:cubicBezTo>
                      <a:pt x="20" y="390"/>
                      <a:pt x="20" y="390"/>
                      <a:pt x="20" y="390"/>
                    </a:cubicBezTo>
                    <a:cubicBezTo>
                      <a:pt x="19" y="391"/>
                      <a:pt x="19" y="392"/>
                      <a:pt x="19" y="394"/>
                    </a:cubicBezTo>
                    <a:cubicBezTo>
                      <a:pt x="20" y="394"/>
                      <a:pt x="20" y="395"/>
                      <a:pt x="21" y="395"/>
                    </a:cubicBezTo>
                    <a:cubicBezTo>
                      <a:pt x="21" y="395"/>
                      <a:pt x="21" y="395"/>
                      <a:pt x="21" y="395"/>
                    </a:cubicBezTo>
                    <a:cubicBezTo>
                      <a:pt x="21" y="395"/>
                      <a:pt x="21" y="395"/>
                      <a:pt x="21" y="395"/>
                    </a:cubicBezTo>
                    <a:cubicBezTo>
                      <a:pt x="21" y="396"/>
                      <a:pt x="22" y="397"/>
                      <a:pt x="23" y="397"/>
                    </a:cubicBezTo>
                    <a:cubicBezTo>
                      <a:pt x="23" y="397"/>
                      <a:pt x="23" y="397"/>
                      <a:pt x="24" y="397"/>
                    </a:cubicBezTo>
                    <a:cubicBezTo>
                      <a:pt x="24" y="397"/>
                      <a:pt x="24" y="397"/>
                      <a:pt x="24" y="397"/>
                    </a:cubicBezTo>
                    <a:cubicBezTo>
                      <a:pt x="24" y="398"/>
                      <a:pt x="24" y="398"/>
                      <a:pt x="23" y="398"/>
                    </a:cubicBezTo>
                    <a:cubicBezTo>
                      <a:pt x="23" y="398"/>
                      <a:pt x="23" y="399"/>
                      <a:pt x="23" y="399"/>
                    </a:cubicBezTo>
                    <a:cubicBezTo>
                      <a:pt x="23" y="401"/>
                      <a:pt x="23" y="402"/>
                      <a:pt x="24" y="403"/>
                    </a:cubicBezTo>
                    <a:cubicBezTo>
                      <a:pt x="24" y="404"/>
                      <a:pt x="24" y="405"/>
                      <a:pt x="25" y="405"/>
                    </a:cubicBezTo>
                    <a:cubicBezTo>
                      <a:pt x="25" y="405"/>
                      <a:pt x="25" y="405"/>
                      <a:pt x="25" y="405"/>
                    </a:cubicBezTo>
                    <a:cubicBezTo>
                      <a:pt x="25" y="405"/>
                      <a:pt x="25" y="405"/>
                      <a:pt x="25" y="405"/>
                    </a:cubicBezTo>
                    <a:cubicBezTo>
                      <a:pt x="25" y="405"/>
                      <a:pt x="25" y="406"/>
                      <a:pt x="25" y="406"/>
                    </a:cubicBezTo>
                    <a:cubicBezTo>
                      <a:pt x="26" y="406"/>
                      <a:pt x="26" y="407"/>
                      <a:pt x="27" y="407"/>
                    </a:cubicBezTo>
                    <a:cubicBezTo>
                      <a:pt x="27" y="407"/>
                      <a:pt x="27" y="406"/>
                      <a:pt x="27" y="406"/>
                    </a:cubicBezTo>
                    <a:cubicBezTo>
                      <a:pt x="27" y="406"/>
                      <a:pt x="27" y="406"/>
                      <a:pt x="27" y="406"/>
                    </a:cubicBezTo>
                    <a:cubicBezTo>
                      <a:pt x="27" y="407"/>
                      <a:pt x="27" y="407"/>
                      <a:pt x="27" y="407"/>
                    </a:cubicBezTo>
                    <a:cubicBezTo>
                      <a:pt x="27" y="407"/>
                      <a:pt x="27" y="407"/>
                      <a:pt x="27" y="407"/>
                    </a:cubicBezTo>
                    <a:cubicBezTo>
                      <a:pt x="27" y="407"/>
                      <a:pt x="27" y="407"/>
                      <a:pt x="28" y="407"/>
                    </a:cubicBezTo>
                    <a:cubicBezTo>
                      <a:pt x="28" y="407"/>
                      <a:pt x="28" y="407"/>
                      <a:pt x="28" y="407"/>
                    </a:cubicBezTo>
                    <a:cubicBezTo>
                      <a:pt x="28" y="407"/>
                      <a:pt x="28" y="408"/>
                      <a:pt x="28" y="408"/>
                    </a:cubicBezTo>
                    <a:cubicBezTo>
                      <a:pt x="28" y="408"/>
                      <a:pt x="28" y="408"/>
                      <a:pt x="28" y="408"/>
                    </a:cubicBezTo>
                    <a:cubicBezTo>
                      <a:pt x="28" y="409"/>
                      <a:pt x="29" y="409"/>
                      <a:pt x="28" y="410"/>
                    </a:cubicBezTo>
                    <a:cubicBezTo>
                      <a:pt x="29" y="410"/>
                      <a:pt x="29" y="410"/>
                      <a:pt x="29" y="410"/>
                    </a:cubicBezTo>
                    <a:cubicBezTo>
                      <a:pt x="29" y="410"/>
                      <a:pt x="29" y="410"/>
                      <a:pt x="29" y="410"/>
                    </a:cubicBezTo>
                    <a:cubicBezTo>
                      <a:pt x="29" y="410"/>
                      <a:pt x="29" y="411"/>
                      <a:pt x="29" y="411"/>
                    </a:cubicBezTo>
                    <a:cubicBezTo>
                      <a:pt x="29" y="411"/>
                      <a:pt x="29" y="412"/>
                      <a:pt x="29" y="412"/>
                    </a:cubicBezTo>
                    <a:cubicBezTo>
                      <a:pt x="29" y="412"/>
                      <a:pt x="29" y="412"/>
                      <a:pt x="28" y="412"/>
                    </a:cubicBezTo>
                    <a:cubicBezTo>
                      <a:pt x="28" y="413"/>
                      <a:pt x="28" y="414"/>
                      <a:pt x="29" y="414"/>
                    </a:cubicBezTo>
                    <a:cubicBezTo>
                      <a:pt x="29" y="414"/>
                      <a:pt x="29" y="415"/>
                      <a:pt x="29" y="415"/>
                    </a:cubicBezTo>
                    <a:cubicBezTo>
                      <a:pt x="29" y="415"/>
                      <a:pt x="30" y="416"/>
                      <a:pt x="30" y="416"/>
                    </a:cubicBezTo>
                    <a:cubicBezTo>
                      <a:pt x="30" y="415"/>
                      <a:pt x="30" y="415"/>
                      <a:pt x="30" y="415"/>
                    </a:cubicBezTo>
                    <a:cubicBezTo>
                      <a:pt x="30" y="416"/>
                      <a:pt x="31" y="417"/>
                      <a:pt x="32" y="417"/>
                    </a:cubicBezTo>
                    <a:cubicBezTo>
                      <a:pt x="33" y="418"/>
                      <a:pt x="33" y="418"/>
                      <a:pt x="32" y="419"/>
                    </a:cubicBezTo>
                    <a:cubicBezTo>
                      <a:pt x="32" y="419"/>
                      <a:pt x="32" y="420"/>
                      <a:pt x="32" y="421"/>
                    </a:cubicBezTo>
                    <a:cubicBezTo>
                      <a:pt x="33" y="421"/>
                      <a:pt x="34" y="420"/>
                      <a:pt x="34" y="420"/>
                    </a:cubicBezTo>
                    <a:cubicBezTo>
                      <a:pt x="34" y="420"/>
                      <a:pt x="34" y="420"/>
                      <a:pt x="34" y="420"/>
                    </a:cubicBezTo>
                    <a:cubicBezTo>
                      <a:pt x="34" y="420"/>
                      <a:pt x="34" y="420"/>
                      <a:pt x="34" y="420"/>
                    </a:cubicBezTo>
                    <a:cubicBezTo>
                      <a:pt x="34" y="421"/>
                      <a:pt x="33" y="421"/>
                      <a:pt x="34" y="422"/>
                    </a:cubicBezTo>
                    <a:cubicBezTo>
                      <a:pt x="34" y="422"/>
                      <a:pt x="35" y="422"/>
                      <a:pt x="35" y="423"/>
                    </a:cubicBezTo>
                    <a:cubicBezTo>
                      <a:pt x="35" y="423"/>
                      <a:pt x="35" y="424"/>
                      <a:pt x="36" y="425"/>
                    </a:cubicBezTo>
                    <a:cubicBezTo>
                      <a:pt x="37" y="425"/>
                      <a:pt x="38" y="425"/>
                      <a:pt x="38" y="425"/>
                    </a:cubicBezTo>
                    <a:cubicBezTo>
                      <a:pt x="39" y="424"/>
                      <a:pt x="39" y="425"/>
                      <a:pt x="39" y="425"/>
                    </a:cubicBezTo>
                    <a:cubicBezTo>
                      <a:pt x="39" y="426"/>
                      <a:pt x="39" y="427"/>
                      <a:pt x="39" y="428"/>
                    </a:cubicBezTo>
                    <a:cubicBezTo>
                      <a:pt x="39" y="428"/>
                      <a:pt x="40" y="430"/>
                      <a:pt x="40" y="431"/>
                    </a:cubicBezTo>
                    <a:cubicBezTo>
                      <a:pt x="40" y="431"/>
                      <a:pt x="41" y="431"/>
                      <a:pt x="41" y="431"/>
                    </a:cubicBezTo>
                    <a:cubicBezTo>
                      <a:pt x="41" y="431"/>
                      <a:pt x="41" y="431"/>
                      <a:pt x="41" y="431"/>
                    </a:cubicBezTo>
                    <a:cubicBezTo>
                      <a:pt x="41" y="431"/>
                      <a:pt x="41" y="432"/>
                      <a:pt x="41" y="432"/>
                    </a:cubicBezTo>
                    <a:cubicBezTo>
                      <a:pt x="41" y="432"/>
                      <a:pt x="42" y="433"/>
                      <a:pt x="42" y="433"/>
                    </a:cubicBezTo>
                    <a:cubicBezTo>
                      <a:pt x="42" y="434"/>
                      <a:pt x="42" y="434"/>
                      <a:pt x="41" y="435"/>
                    </a:cubicBezTo>
                    <a:cubicBezTo>
                      <a:pt x="41" y="435"/>
                      <a:pt x="41" y="435"/>
                      <a:pt x="41" y="436"/>
                    </a:cubicBezTo>
                    <a:cubicBezTo>
                      <a:pt x="41" y="436"/>
                      <a:pt x="41" y="437"/>
                      <a:pt x="41" y="437"/>
                    </a:cubicBezTo>
                    <a:cubicBezTo>
                      <a:pt x="41" y="437"/>
                      <a:pt x="42" y="436"/>
                      <a:pt x="42" y="436"/>
                    </a:cubicBezTo>
                    <a:cubicBezTo>
                      <a:pt x="43" y="436"/>
                      <a:pt x="43" y="436"/>
                      <a:pt x="43" y="437"/>
                    </a:cubicBezTo>
                    <a:cubicBezTo>
                      <a:pt x="43" y="437"/>
                      <a:pt x="43" y="438"/>
                      <a:pt x="44" y="438"/>
                    </a:cubicBezTo>
                    <a:cubicBezTo>
                      <a:pt x="44" y="440"/>
                      <a:pt x="44" y="441"/>
                      <a:pt x="44" y="443"/>
                    </a:cubicBezTo>
                    <a:cubicBezTo>
                      <a:pt x="45" y="443"/>
                      <a:pt x="44" y="444"/>
                      <a:pt x="44" y="444"/>
                    </a:cubicBezTo>
                    <a:cubicBezTo>
                      <a:pt x="43" y="444"/>
                      <a:pt x="42" y="444"/>
                      <a:pt x="42" y="444"/>
                    </a:cubicBezTo>
                    <a:cubicBezTo>
                      <a:pt x="42" y="444"/>
                      <a:pt x="41" y="444"/>
                      <a:pt x="41" y="444"/>
                    </a:cubicBezTo>
                    <a:cubicBezTo>
                      <a:pt x="41" y="444"/>
                      <a:pt x="41" y="444"/>
                      <a:pt x="40" y="444"/>
                    </a:cubicBezTo>
                    <a:cubicBezTo>
                      <a:pt x="40" y="444"/>
                      <a:pt x="40" y="444"/>
                      <a:pt x="39" y="444"/>
                    </a:cubicBezTo>
                    <a:cubicBezTo>
                      <a:pt x="39" y="444"/>
                      <a:pt x="38" y="444"/>
                      <a:pt x="38" y="444"/>
                    </a:cubicBezTo>
                    <a:cubicBezTo>
                      <a:pt x="38" y="444"/>
                      <a:pt x="38" y="444"/>
                      <a:pt x="38" y="444"/>
                    </a:cubicBezTo>
                    <a:cubicBezTo>
                      <a:pt x="38" y="444"/>
                      <a:pt x="38" y="444"/>
                      <a:pt x="38" y="444"/>
                    </a:cubicBezTo>
                    <a:cubicBezTo>
                      <a:pt x="38" y="444"/>
                      <a:pt x="38" y="444"/>
                      <a:pt x="38" y="444"/>
                    </a:cubicBezTo>
                    <a:cubicBezTo>
                      <a:pt x="37" y="445"/>
                      <a:pt x="37" y="445"/>
                      <a:pt x="38" y="446"/>
                    </a:cubicBezTo>
                    <a:cubicBezTo>
                      <a:pt x="38" y="446"/>
                      <a:pt x="38" y="446"/>
                      <a:pt x="38" y="446"/>
                    </a:cubicBezTo>
                    <a:cubicBezTo>
                      <a:pt x="39" y="446"/>
                      <a:pt x="41" y="446"/>
                      <a:pt x="42" y="446"/>
                    </a:cubicBezTo>
                    <a:cubicBezTo>
                      <a:pt x="42" y="446"/>
                      <a:pt x="42" y="446"/>
                      <a:pt x="42" y="446"/>
                    </a:cubicBezTo>
                    <a:cubicBezTo>
                      <a:pt x="42" y="446"/>
                      <a:pt x="42" y="446"/>
                      <a:pt x="42" y="446"/>
                    </a:cubicBezTo>
                    <a:cubicBezTo>
                      <a:pt x="42" y="446"/>
                      <a:pt x="42" y="446"/>
                      <a:pt x="42" y="446"/>
                    </a:cubicBezTo>
                    <a:cubicBezTo>
                      <a:pt x="43" y="446"/>
                      <a:pt x="43" y="447"/>
                      <a:pt x="43" y="447"/>
                    </a:cubicBezTo>
                    <a:cubicBezTo>
                      <a:pt x="43" y="448"/>
                      <a:pt x="44" y="449"/>
                      <a:pt x="44" y="449"/>
                    </a:cubicBezTo>
                    <a:cubicBezTo>
                      <a:pt x="45" y="449"/>
                      <a:pt x="45" y="449"/>
                      <a:pt x="45" y="449"/>
                    </a:cubicBezTo>
                    <a:cubicBezTo>
                      <a:pt x="45" y="449"/>
                      <a:pt x="45" y="449"/>
                      <a:pt x="45" y="449"/>
                    </a:cubicBezTo>
                    <a:cubicBezTo>
                      <a:pt x="45" y="450"/>
                      <a:pt x="46" y="450"/>
                      <a:pt x="46" y="450"/>
                    </a:cubicBezTo>
                    <a:cubicBezTo>
                      <a:pt x="46" y="450"/>
                      <a:pt x="46" y="450"/>
                      <a:pt x="46" y="450"/>
                    </a:cubicBezTo>
                    <a:cubicBezTo>
                      <a:pt x="46" y="450"/>
                      <a:pt x="47" y="451"/>
                      <a:pt x="47" y="451"/>
                    </a:cubicBezTo>
                    <a:cubicBezTo>
                      <a:pt x="48" y="450"/>
                      <a:pt x="49" y="450"/>
                      <a:pt x="49" y="449"/>
                    </a:cubicBezTo>
                    <a:cubicBezTo>
                      <a:pt x="50" y="449"/>
                      <a:pt x="50" y="449"/>
                      <a:pt x="51" y="449"/>
                    </a:cubicBezTo>
                    <a:cubicBezTo>
                      <a:pt x="52" y="449"/>
                      <a:pt x="52" y="451"/>
                      <a:pt x="53" y="451"/>
                    </a:cubicBezTo>
                    <a:cubicBezTo>
                      <a:pt x="53" y="451"/>
                      <a:pt x="53" y="451"/>
                      <a:pt x="53" y="451"/>
                    </a:cubicBezTo>
                    <a:cubicBezTo>
                      <a:pt x="53" y="451"/>
                      <a:pt x="54" y="452"/>
                      <a:pt x="54" y="452"/>
                    </a:cubicBezTo>
                    <a:cubicBezTo>
                      <a:pt x="53" y="453"/>
                      <a:pt x="53" y="454"/>
                      <a:pt x="52" y="453"/>
                    </a:cubicBezTo>
                    <a:cubicBezTo>
                      <a:pt x="52" y="453"/>
                      <a:pt x="52" y="453"/>
                      <a:pt x="52" y="454"/>
                    </a:cubicBezTo>
                    <a:cubicBezTo>
                      <a:pt x="52" y="455"/>
                      <a:pt x="52" y="455"/>
                      <a:pt x="53" y="456"/>
                    </a:cubicBezTo>
                    <a:cubicBezTo>
                      <a:pt x="53" y="456"/>
                      <a:pt x="54" y="456"/>
                      <a:pt x="54" y="456"/>
                    </a:cubicBezTo>
                    <a:cubicBezTo>
                      <a:pt x="54" y="456"/>
                      <a:pt x="53" y="456"/>
                      <a:pt x="53" y="456"/>
                    </a:cubicBezTo>
                    <a:cubicBezTo>
                      <a:pt x="53" y="457"/>
                      <a:pt x="53" y="458"/>
                      <a:pt x="53" y="459"/>
                    </a:cubicBezTo>
                    <a:cubicBezTo>
                      <a:pt x="52" y="459"/>
                      <a:pt x="53" y="460"/>
                      <a:pt x="53" y="460"/>
                    </a:cubicBezTo>
                    <a:cubicBezTo>
                      <a:pt x="54" y="461"/>
                      <a:pt x="55" y="461"/>
                      <a:pt x="56" y="461"/>
                    </a:cubicBezTo>
                    <a:cubicBezTo>
                      <a:pt x="56" y="461"/>
                      <a:pt x="56" y="461"/>
                      <a:pt x="56" y="461"/>
                    </a:cubicBezTo>
                    <a:cubicBezTo>
                      <a:pt x="56" y="463"/>
                      <a:pt x="56" y="463"/>
                      <a:pt x="57" y="463"/>
                    </a:cubicBezTo>
                    <a:cubicBezTo>
                      <a:pt x="57" y="463"/>
                      <a:pt x="58" y="463"/>
                      <a:pt x="58" y="463"/>
                    </a:cubicBezTo>
                    <a:cubicBezTo>
                      <a:pt x="58" y="463"/>
                      <a:pt x="58" y="463"/>
                      <a:pt x="58" y="463"/>
                    </a:cubicBezTo>
                    <a:cubicBezTo>
                      <a:pt x="58" y="463"/>
                      <a:pt x="58" y="464"/>
                      <a:pt x="58" y="465"/>
                    </a:cubicBezTo>
                    <a:cubicBezTo>
                      <a:pt x="58" y="465"/>
                      <a:pt x="59" y="465"/>
                      <a:pt x="59" y="465"/>
                    </a:cubicBezTo>
                    <a:cubicBezTo>
                      <a:pt x="59" y="465"/>
                      <a:pt x="59" y="465"/>
                      <a:pt x="59" y="465"/>
                    </a:cubicBezTo>
                    <a:cubicBezTo>
                      <a:pt x="59" y="465"/>
                      <a:pt x="59" y="465"/>
                      <a:pt x="59" y="465"/>
                    </a:cubicBezTo>
                    <a:cubicBezTo>
                      <a:pt x="59" y="466"/>
                      <a:pt x="59" y="466"/>
                      <a:pt x="59" y="466"/>
                    </a:cubicBezTo>
                    <a:cubicBezTo>
                      <a:pt x="60" y="467"/>
                      <a:pt x="60" y="467"/>
                      <a:pt x="60" y="467"/>
                    </a:cubicBezTo>
                    <a:cubicBezTo>
                      <a:pt x="61" y="466"/>
                      <a:pt x="61" y="467"/>
                      <a:pt x="62" y="467"/>
                    </a:cubicBezTo>
                    <a:cubicBezTo>
                      <a:pt x="62" y="468"/>
                      <a:pt x="62" y="468"/>
                      <a:pt x="62" y="468"/>
                    </a:cubicBezTo>
                    <a:cubicBezTo>
                      <a:pt x="62" y="469"/>
                      <a:pt x="62" y="469"/>
                      <a:pt x="61" y="469"/>
                    </a:cubicBezTo>
                    <a:cubicBezTo>
                      <a:pt x="61" y="469"/>
                      <a:pt x="61" y="469"/>
                      <a:pt x="61" y="469"/>
                    </a:cubicBezTo>
                    <a:cubicBezTo>
                      <a:pt x="60" y="470"/>
                      <a:pt x="60" y="470"/>
                      <a:pt x="61" y="471"/>
                    </a:cubicBezTo>
                    <a:cubicBezTo>
                      <a:pt x="61" y="471"/>
                      <a:pt x="61" y="471"/>
                      <a:pt x="61" y="471"/>
                    </a:cubicBezTo>
                    <a:cubicBezTo>
                      <a:pt x="61" y="471"/>
                      <a:pt x="61" y="472"/>
                      <a:pt x="62" y="472"/>
                    </a:cubicBezTo>
                    <a:cubicBezTo>
                      <a:pt x="62" y="472"/>
                      <a:pt x="62" y="472"/>
                      <a:pt x="62" y="472"/>
                    </a:cubicBezTo>
                    <a:cubicBezTo>
                      <a:pt x="62" y="472"/>
                      <a:pt x="62" y="472"/>
                      <a:pt x="62" y="472"/>
                    </a:cubicBezTo>
                    <a:cubicBezTo>
                      <a:pt x="63" y="472"/>
                      <a:pt x="63" y="472"/>
                      <a:pt x="64" y="472"/>
                    </a:cubicBezTo>
                    <a:cubicBezTo>
                      <a:pt x="64" y="472"/>
                      <a:pt x="64" y="472"/>
                      <a:pt x="64" y="472"/>
                    </a:cubicBezTo>
                    <a:cubicBezTo>
                      <a:pt x="64" y="472"/>
                      <a:pt x="64" y="472"/>
                      <a:pt x="64" y="472"/>
                    </a:cubicBezTo>
                    <a:cubicBezTo>
                      <a:pt x="64" y="472"/>
                      <a:pt x="64" y="472"/>
                      <a:pt x="64" y="472"/>
                    </a:cubicBezTo>
                    <a:cubicBezTo>
                      <a:pt x="64" y="472"/>
                      <a:pt x="64" y="473"/>
                      <a:pt x="64" y="473"/>
                    </a:cubicBezTo>
                    <a:cubicBezTo>
                      <a:pt x="64" y="474"/>
                      <a:pt x="64" y="474"/>
                      <a:pt x="64" y="474"/>
                    </a:cubicBezTo>
                    <a:cubicBezTo>
                      <a:pt x="64" y="474"/>
                      <a:pt x="64" y="474"/>
                      <a:pt x="64" y="475"/>
                    </a:cubicBezTo>
                    <a:cubicBezTo>
                      <a:pt x="63" y="475"/>
                      <a:pt x="63" y="475"/>
                      <a:pt x="64" y="476"/>
                    </a:cubicBezTo>
                    <a:cubicBezTo>
                      <a:pt x="64" y="476"/>
                      <a:pt x="65" y="476"/>
                      <a:pt x="65" y="476"/>
                    </a:cubicBezTo>
                    <a:cubicBezTo>
                      <a:pt x="65" y="476"/>
                      <a:pt x="65" y="476"/>
                      <a:pt x="65" y="476"/>
                    </a:cubicBezTo>
                    <a:cubicBezTo>
                      <a:pt x="65" y="476"/>
                      <a:pt x="65" y="476"/>
                      <a:pt x="65" y="476"/>
                    </a:cubicBezTo>
                    <a:cubicBezTo>
                      <a:pt x="65" y="476"/>
                      <a:pt x="66" y="475"/>
                      <a:pt x="66" y="475"/>
                    </a:cubicBezTo>
                    <a:cubicBezTo>
                      <a:pt x="66" y="474"/>
                      <a:pt x="66" y="474"/>
                      <a:pt x="67" y="474"/>
                    </a:cubicBezTo>
                    <a:cubicBezTo>
                      <a:pt x="68" y="474"/>
                      <a:pt x="68" y="474"/>
                      <a:pt x="68" y="474"/>
                    </a:cubicBezTo>
                    <a:cubicBezTo>
                      <a:pt x="68" y="475"/>
                      <a:pt x="68" y="475"/>
                      <a:pt x="68" y="476"/>
                    </a:cubicBezTo>
                    <a:cubicBezTo>
                      <a:pt x="68" y="476"/>
                      <a:pt x="68" y="476"/>
                      <a:pt x="69" y="477"/>
                    </a:cubicBezTo>
                    <a:cubicBezTo>
                      <a:pt x="69" y="477"/>
                      <a:pt x="69" y="477"/>
                      <a:pt x="69" y="477"/>
                    </a:cubicBezTo>
                    <a:cubicBezTo>
                      <a:pt x="69" y="477"/>
                      <a:pt x="69" y="478"/>
                      <a:pt x="69" y="478"/>
                    </a:cubicBezTo>
                    <a:cubicBezTo>
                      <a:pt x="69" y="479"/>
                      <a:pt x="69" y="479"/>
                      <a:pt x="71" y="480"/>
                    </a:cubicBezTo>
                    <a:cubicBezTo>
                      <a:pt x="71" y="480"/>
                      <a:pt x="71" y="480"/>
                      <a:pt x="71" y="480"/>
                    </a:cubicBezTo>
                    <a:cubicBezTo>
                      <a:pt x="71" y="480"/>
                      <a:pt x="71" y="480"/>
                      <a:pt x="71" y="480"/>
                    </a:cubicBezTo>
                    <a:cubicBezTo>
                      <a:pt x="71" y="481"/>
                      <a:pt x="71" y="481"/>
                      <a:pt x="70" y="481"/>
                    </a:cubicBezTo>
                    <a:cubicBezTo>
                      <a:pt x="70" y="481"/>
                      <a:pt x="69" y="481"/>
                      <a:pt x="69" y="481"/>
                    </a:cubicBezTo>
                    <a:cubicBezTo>
                      <a:pt x="69" y="482"/>
                      <a:pt x="69" y="482"/>
                      <a:pt x="69" y="482"/>
                    </a:cubicBezTo>
                    <a:cubicBezTo>
                      <a:pt x="69" y="482"/>
                      <a:pt x="69" y="482"/>
                      <a:pt x="69" y="482"/>
                    </a:cubicBezTo>
                    <a:cubicBezTo>
                      <a:pt x="69" y="482"/>
                      <a:pt x="70" y="482"/>
                      <a:pt x="70" y="482"/>
                    </a:cubicBezTo>
                    <a:cubicBezTo>
                      <a:pt x="70" y="483"/>
                      <a:pt x="70" y="483"/>
                      <a:pt x="70" y="483"/>
                    </a:cubicBezTo>
                    <a:cubicBezTo>
                      <a:pt x="70" y="484"/>
                      <a:pt x="70" y="484"/>
                      <a:pt x="71" y="485"/>
                    </a:cubicBezTo>
                    <a:cubicBezTo>
                      <a:pt x="71" y="484"/>
                      <a:pt x="71" y="484"/>
                      <a:pt x="71" y="484"/>
                    </a:cubicBezTo>
                    <a:cubicBezTo>
                      <a:pt x="72" y="484"/>
                      <a:pt x="72" y="484"/>
                      <a:pt x="72" y="483"/>
                    </a:cubicBezTo>
                    <a:cubicBezTo>
                      <a:pt x="72" y="483"/>
                      <a:pt x="71" y="483"/>
                      <a:pt x="71" y="482"/>
                    </a:cubicBezTo>
                    <a:cubicBezTo>
                      <a:pt x="72" y="482"/>
                      <a:pt x="72" y="481"/>
                      <a:pt x="72" y="481"/>
                    </a:cubicBezTo>
                    <a:cubicBezTo>
                      <a:pt x="72" y="481"/>
                      <a:pt x="73" y="481"/>
                      <a:pt x="73" y="480"/>
                    </a:cubicBezTo>
                    <a:cubicBezTo>
                      <a:pt x="73" y="480"/>
                      <a:pt x="74" y="480"/>
                      <a:pt x="74" y="479"/>
                    </a:cubicBezTo>
                    <a:cubicBezTo>
                      <a:pt x="74" y="479"/>
                      <a:pt x="74" y="479"/>
                      <a:pt x="74" y="479"/>
                    </a:cubicBezTo>
                    <a:cubicBezTo>
                      <a:pt x="74" y="480"/>
                      <a:pt x="74" y="480"/>
                      <a:pt x="74" y="480"/>
                    </a:cubicBezTo>
                    <a:cubicBezTo>
                      <a:pt x="74" y="480"/>
                      <a:pt x="74" y="481"/>
                      <a:pt x="74" y="481"/>
                    </a:cubicBezTo>
                    <a:cubicBezTo>
                      <a:pt x="74" y="482"/>
                      <a:pt x="74" y="482"/>
                      <a:pt x="75" y="482"/>
                    </a:cubicBezTo>
                    <a:cubicBezTo>
                      <a:pt x="75" y="482"/>
                      <a:pt x="75" y="482"/>
                      <a:pt x="75" y="482"/>
                    </a:cubicBezTo>
                    <a:cubicBezTo>
                      <a:pt x="75" y="482"/>
                      <a:pt x="75" y="482"/>
                      <a:pt x="75" y="482"/>
                    </a:cubicBezTo>
                    <a:cubicBezTo>
                      <a:pt x="75" y="482"/>
                      <a:pt x="75" y="482"/>
                      <a:pt x="75" y="482"/>
                    </a:cubicBezTo>
                    <a:cubicBezTo>
                      <a:pt x="75" y="483"/>
                      <a:pt x="75" y="483"/>
                      <a:pt x="75" y="484"/>
                    </a:cubicBezTo>
                    <a:cubicBezTo>
                      <a:pt x="75" y="484"/>
                      <a:pt x="75" y="484"/>
                      <a:pt x="75" y="484"/>
                    </a:cubicBezTo>
                    <a:cubicBezTo>
                      <a:pt x="77" y="485"/>
                      <a:pt x="78" y="487"/>
                      <a:pt x="78" y="489"/>
                    </a:cubicBezTo>
                    <a:cubicBezTo>
                      <a:pt x="78" y="489"/>
                      <a:pt x="78" y="489"/>
                      <a:pt x="78" y="489"/>
                    </a:cubicBezTo>
                    <a:cubicBezTo>
                      <a:pt x="80" y="490"/>
                      <a:pt x="82" y="492"/>
                      <a:pt x="83" y="494"/>
                    </a:cubicBezTo>
                    <a:cubicBezTo>
                      <a:pt x="83" y="494"/>
                      <a:pt x="83" y="494"/>
                      <a:pt x="83" y="494"/>
                    </a:cubicBezTo>
                    <a:cubicBezTo>
                      <a:pt x="84" y="494"/>
                      <a:pt x="84" y="495"/>
                      <a:pt x="83" y="495"/>
                    </a:cubicBezTo>
                    <a:cubicBezTo>
                      <a:pt x="83" y="495"/>
                      <a:pt x="83" y="495"/>
                      <a:pt x="83" y="495"/>
                    </a:cubicBezTo>
                    <a:cubicBezTo>
                      <a:pt x="83" y="496"/>
                      <a:pt x="81" y="495"/>
                      <a:pt x="81" y="496"/>
                    </a:cubicBezTo>
                    <a:cubicBezTo>
                      <a:pt x="81" y="497"/>
                      <a:pt x="81" y="498"/>
                      <a:pt x="82" y="498"/>
                    </a:cubicBezTo>
                    <a:cubicBezTo>
                      <a:pt x="83" y="499"/>
                      <a:pt x="84" y="499"/>
                      <a:pt x="85" y="499"/>
                    </a:cubicBezTo>
                    <a:cubicBezTo>
                      <a:pt x="83" y="500"/>
                      <a:pt x="84" y="500"/>
                      <a:pt x="85" y="501"/>
                    </a:cubicBezTo>
                    <a:cubicBezTo>
                      <a:pt x="86" y="502"/>
                      <a:pt x="86" y="503"/>
                      <a:pt x="87" y="503"/>
                    </a:cubicBezTo>
                    <a:cubicBezTo>
                      <a:pt x="87" y="503"/>
                      <a:pt x="87" y="503"/>
                      <a:pt x="87" y="503"/>
                    </a:cubicBezTo>
                    <a:cubicBezTo>
                      <a:pt x="87" y="504"/>
                      <a:pt x="88" y="505"/>
                      <a:pt x="88" y="506"/>
                    </a:cubicBezTo>
                    <a:cubicBezTo>
                      <a:pt x="88" y="507"/>
                      <a:pt x="89" y="507"/>
                      <a:pt x="89" y="507"/>
                    </a:cubicBezTo>
                    <a:cubicBezTo>
                      <a:pt x="91" y="508"/>
                      <a:pt x="91" y="510"/>
                      <a:pt x="93" y="511"/>
                    </a:cubicBezTo>
                    <a:cubicBezTo>
                      <a:pt x="93" y="511"/>
                      <a:pt x="93" y="511"/>
                      <a:pt x="93" y="511"/>
                    </a:cubicBezTo>
                    <a:cubicBezTo>
                      <a:pt x="95" y="513"/>
                      <a:pt x="93" y="515"/>
                      <a:pt x="93" y="517"/>
                    </a:cubicBezTo>
                    <a:cubicBezTo>
                      <a:pt x="93" y="517"/>
                      <a:pt x="93" y="517"/>
                      <a:pt x="93" y="517"/>
                    </a:cubicBezTo>
                    <a:cubicBezTo>
                      <a:pt x="93" y="517"/>
                      <a:pt x="93" y="517"/>
                      <a:pt x="93" y="517"/>
                    </a:cubicBezTo>
                    <a:cubicBezTo>
                      <a:pt x="93" y="517"/>
                      <a:pt x="94" y="517"/>
                      <a:pt x="95" y="517"/>
                    </a:cubicBezTo>
                    <a:cubicBezTo>
                      <a:pt x="95" y="518"/>
                      <a:pt x="95" y="518"/>
                      <a:pt x="95" y="518"/>
                    </a:cubicBezTo>
                    <a:cubicBezTo>
                      <a:pt x="97" y="519"/>
                      <a:pt x="99" y="522"/>
                      <a:pt x="100" y="525"/>
                    </a:cubicBezTo>
                    <a:cubicBezTo>
                      <a:pt x="103" y="526"/>
                      <a:pt x="104" y="529"/>
                      <a:pt x="106" y="530"/>
                    </a:cubicBezTo>
                    <a:cubicBezTo>
                      <a:pt x="106" y="530"/>
                      <a:pt x="106" y="530"/>
                      <a:pt x="106" y="530"/>
                    </a:cubicBezTo>
                    <a:cubicBezTo>
                      <a:pt x="107" y="531"/>
                      <a:pt x="108" y="532"/>
                      <a:pt x="109" y="533"/>
                    </a:cubicBezTo>
                    <a:cubicBezTo>
                      <a:pt x="109" y="533"/>
                      <a:pt x="109" y="533"/>
                      <a:pt x="109" y="533"/>
                    </a:cubicBezTo>
                    <a:cubicBezTo>
                      <a:pt x="109" y="533"/>
                      <a:pt x="109" y="533"/>
                      <a:pt x="109" y="533"/>
                    </a:cubicBezTo>
                    <a:cubicBezTo>
                      <a:pt x="109" y="533"/>
                      <a:pt x="109" y="533"/>
                      <a:pt x="109" y="533"/>
                    </a:cubicBezTo>
                    <a:cubicBezTo>
                      <a:pt x="109" y="533"/>
                      <a:pt x="109" y="533"/>
                      <a:pt x="109" y="533"/>
                    </a:cubicBezTo>
                    <a:cubicBezTo>
                      <a:pt x="109" y="534"/>
                      <a:pt x="110" y="533"/>
                      <a:pt x="110" y="534"/>
                    </a:cubicBezTo>
                    <a:cubicBezTo>
                      <a:pt x="110" y="534"/>
                      <a:pt x="110" y="534"/>
                      <a:pt x="110" y="534"/>
                    </a:cubicBezTo>
                    <a:cubicBezTo>
                      <a:pt x="110" y="534"/>
                      <a:pt x="110" y="534"/>
                      <a:pt x="111" y="534"/>
                    </a:cubicBezTo>
                    <a:cubicBezTo>
                      <a:pt x="111" y="534"/>
                      <a:pt x="111" y="534"/>
                      <a:pt x="111" y="534"/>
                    </a:cubicBezTo>
                    <a:cubicBezTo>
                      <a:pt x="111" y="535"/>
                      <a:pt x="112" y="535"/>
                      <a:pt x="112" y="536"/>
                    </a:cubicBezTo>
                    <a:cubicBezTo>
                      <a:pt x="112" y="537"/>
                      <a:pt x="113" y="537"/>
                      <a:pt x="114" y="537"/>
                    </a:cubicBezTo>
                    <a:cubicBezTo>
                      <a:pt x="114" y="537"/>
                      <a:pt x="114" y="537"/>
                      <a:pt x="114" y="537"/>
                    </a:cubicBezTo>
                    <a:cubicBezTo>
                      <a:pt x="114" y="538"/>
                      <a:pt x="115" y="538"/>
                      <a:pt x="115" y="538"/>
                    </a:cubicBezTo>
                    <a:cubicBezTo>
                      <a:pt x="115" y="538"/>
                      <a:pt x="115" y="538"/>
                      <a:pt x="115" y="538"/>
                    </a:cubicBezTo>
                    <a:cubicBezTo>
                      <a:pt x="115" y="538"/>
                      <a:pt x="115" y="539"/>
                      <a:pt x="115" y="539"/>
                    </a:cubicBezTo>
                    <a:cubicBezTo>
                      <a:pt x="116" y="540"/>
                      <a:pt x="117" y="541"/>
                      <a:pt x="118" y="542"/>
                    </a:cubicBezTo>
                    <a:cubicBezTo>
                      <a:pt x="119" y="542"/>
                      <a:pt x="120" y="543"/>
                      <a:pt x="120" y="544"/>
                    </a:cubicBezTo>
                    <a:cubicBezTo>
                      <a:pt x="121" y="545"/>
                      <a:pt x="121" y="545"/>
                      <a:pt x="122" y="545"/>
                    </a:cubicBezTo>
                    <a:cubicBezTo>
                      <a:pt x="122" y="545"/>
                      <a:pt x="122" y="544"/>
                      <a:pt x="123" y="544"/>
                    </a:cubicBezTo>
                    <a:cubicBezTo>
                      <a:pt x="123" y="544"/>
                      <a:pt x="123" y="544"/>
                      <a:pt x="123" y="544"/>
                    </a:cubicBezTo>
                    <a:cubicBezTo>
                      <a:pt x="123" y="545"/>
                      <a:pt x="124" y="546"/>
                      <a:pt x="125" y="546"/>
                    </a:cubicBezTo>
                    <a:cubicBezTo>
                      <a:pt x="125" y="546"/>
                      <a:pt x="125" y="546"/>
                      <a:pt x="125" y="546"/>
                    </a:cubicBezTo>
                    <a:cubicBezTo>
                      <a:pt x="125" y="547"/>
                      <a:pt x="126" y="548"/>
                      <a:pt x="126" y="549"/>
                    </a:cubicBezTo>
                    <a:cubicBezTo>
                      <a:pt x="126" y="549"/>
                      <a:pt x="127" y="550"/>
                      <a:pt x="127" y="550"/>
                    </a:cubicBezTo>
                    <a:cubicBezTo>
                      <a:pt x="128" y="549"/>
                      <a:pt x="129" y="550"/>
                      <a:pt x="130" y="550"/>
                    </a:cubicBezTo>
                    <a:cubicBezTo>
                      <a:pt x="130" y="550"/>
                      <a:pt x="130" y="550"/>
                      <a:pt x="130" y="550"/>
                    </a:cubicBezTo>
                    <a:cubicBezTo>
                      <a:pt x="130" y="551"/>
                      <a:pt x="130" y="551"/>
                      <a:pt x="131" y="551"/>
                    </a:cubicBezTo>
                    <a:cubicBezTo>
                      <a:pt x="131" y="551"/>
                      <a:pt x="131" y="551"/>
                      <a:pt x="131" y="551"/>
                    </a:cubicBezTo>
                    <a:cubicBezTo>
                      <a:pt x="132" y="553"/>
                      <a:pt x="134" y="555"/>
                      <a:pt x="136" y="555"/>
                    </a:cubicBezTo>
                    <a:cubicBezTo>
                      <a:pt x="136" y="556"/>
                      <a:pt x="137" y="555"/>
                      <a:pt x="137" y="555"/>
                    </a:cubicBezTo>
                    <a:cubicBezTo>
                      <a:pt x="137" y="556"/>
                      <a:pt x="137" y="556"/>
                      <a:pt x="137" y="556"/>
                    </a:cubicBezTo>
                    <a:cubicBezTo>
                      <a:pt x="137" y="556"/>
                      <a:pt x="138" y="556"/>
                      <a:pt x="138" y="556"/>
                    </a:cubicBezTo>
                    <a:cubicBezTo>
                      <a:pt x="138" y="556"/>
                      <a:pt x="138" y="556"/>
                      <a:pt x="138" y="556"/>
                    </a:cubicBezTo>
                    <a:cubicBezTo>
                      <a:pt x="138" y="557"/>
                      <a:pt x="138" y="557"/>
                      <a:pt x="139" y="558"/>
                    </a:cubicBezTo>
                    <a:cubicBezTo>
                      <a:pt x="139" y="558"/>
                      <a:pt x="140" y="559"/>
                      <a:pt x="141" y="559"/>
                    </a:cubicBezTo>
                    <a:cubicBezTo>
                      <a:pt x="141" y="559"/>
                      <a:pt x="141" y="559"/>
                      <a:pt x="142" y="559"/>
                    </a:cubicBezTo>
                    <a:cubicBezTo>
                      <a:pt x="142" y="559"/>
                      <a:pt x="143" y="559"/>
                      <a:pt x="143" y="560"/>
                    </a:cubicBezTo>
                    <a:cubicBezTo>
                      <a:pt x="144" y="561"/>
                      <a:pt x="144" y="561"/>
                      <a:pt x="145" y="561"/>
                    </a:cubicBezTo>
                    <a:cubicBezTo>
                      <a:pt x="147" y="561"/>
                      <a:pt x="148" y="561"/>
                      <a:pt x="149" y="562"/>
                    </a:cubicBezTo>
                    <a:cubicBezTo>
                      <a:pt x="149" y="562"/>
                      <a:pt x="149" y="562"/>
                      <a:pt x="149" y="562"/>
                    </a:cubicBezTo>
                    <a:cubicBezTo>
                      <a:pt x="149" y="562"/>
                      <a:pt x="149" y="563"/>
                      <a:pt x="149" y="563"/>
                    </a:cubicBezTo>
                    <a:cubicBezTo>
                      <a:pt x="150" y="563"/>
                      <a:pt x="151" y="564"/>
                      <a:pt x="151" y="564"/>
                    </a:cubicBezTo>
                    <a:cubicBezTo>
                      <a:pt x="152" y="565"/>
                      <a:pt x="153" y="565"/>
                      <a:pt x="153" y="565"/>
                    </a:cubicBezTo>
                    <a:cubicBezTo>
                      <a:pt x="155" y="565"/>
                      <a:pt x="156" y="565"/>
                      <a:pt x="158" y="566"/>
                    </a:cubicBezTo>
                    <a:cubicBezTo>
                      <a:pt x="158" y="566"/>
                      <a:pt x="158" y="566"/>
                      <a:pt x="158" y="566"/>
                    </a:cubicBezTo>
                    <a:cubicBezTo>
                      <a:pt x="158" y="566"/>
                      <a:pt x="158" y="567"/>
                      <a:pt x="158" y="567"/>
                    </a:cubicBezTo>
                    <a:cubicBezTo>
                      <a:pt x="158" y="568"/>
                      <a:pt x="158" y="568"/>
                      <a:pt x="159" y="568"/>
                    </a:cubicBezTo>
                    <a:cubicBezTo>
                      <a:pt x="159" y="568"/>
                      <a:pt x="159" y="568"/>
                      <a:pt x="159" y="568"/>
                    </a:cubicBezTo>
                    <a:cubicBezTo>
                      <a:pt x="159" y="569"/>
                      <a:pt x="159" y="569"/>
                      <a:pt x="160" y="569"/>
                    </a:cubicBezTo>
                    <a:cubicBezTo>
                      <a:pt x="160" y="570"/>
                      <a:pt x="160" y="570"/>
                      <a:pt x="160" y="570"/>
                    </a:cubicBezTo>
                    <a:cubicBezTo>
                      <a:pt x="160" y="570"/>
                      <a:pt x="161" y="570"/>
                      <a:pt x="161" y="570"/>
                    </a:cubicBezTo>
                    <a:cubicBezTo>
                      <a:pt x="161" y="570"/>
                      <a:pt x="161" y="570"/>
                      <a:pt x="161" y="570"/>
                    </a:cubicBezTo>
                    <a:cubicBezTo>
                      <a:pt x="161" y="571"/>
                      <a:pt x="162" y="571"/>
                      <a:pt x="162" y="571"/>
                    </a:cubicBezTo>
                    <a:cubicBezTo>
                      <a:pt x="163" y="572"/>
                      <a:pt x="162" y="572"/>
                      <a:pt x="162" y="573"/>
                    </a:cubicBezTo>
                    <a:cubicBezTo>
                      <a:pt x="162" y="573"/>
                      <a:pt x="162" y="573"/>
                      <a:pt x="163" y="573"/>
                    </a:cubicBezTo>
                    <a:cubicBezTo>
                      <a:pt x="163" y="574"/>
                      <a:pt x="163" y="574"/>
                      <a:pt x="164" y="574"/>
                    </a:cubicBezTo>
                    <a:cubicBezTo>
                      <a:pt x="164" y="574"/>
                      <a:pt x="165" y="575"/>
                      <a:pt x="165" y="574"/>
                    </a:cubicBezTo>
                    <a:cubicBezTo>
                      <a:pt x="165" y="574"/>
                      <a:pt x="165" y="574"/>
                      <a:pt x="165" y="574"/>
                    </a:cubicBezTo>
                    <a:cubicBezTo>
                      <a:pt x="165" y="574"/>
                      <a:pt x="165" y="574"/>
                      <a:pt x="165" y="574"/>
                    </a:cubicBezTo>
                    <a:cubicBezTo>
                      <a:pt x="165" y="574"/>
                      <a:pt x="165" y="574"/>
                      <a:pt x="165" y="574"/>
                    </a:cubicBezTo>
                    <a:cubicBezTo>
                      <a:pt x="166" y="575"/>
                      <a:pt x="167" y="575"/>
                      <a:pt x="168" y="575"/>
                    </a:cubicBezTo>
                    <a:cubicBezTo>
                      <a:pt x="168" y="575"/>
                      <a:pt x="168" y="575"/>
                      <a:pt x="168" y="575"/>
                    </a:cubicBezTo>
                    <a:cubicBezTo>
                      <a:pt x="168" y="575"/>
                      <a:pt x="168" y="575"/>
                      <a:pt x="168" y="575"/>
                    </a:cubicBezTo>
                    <a:cubicBezTo>
                      <a:pt x="168" y="576"/>
                      <a:pt x="168" y="576"/>
                      <a:pt x="168" y="576"/>
                    </a:cubicBezTo>
                    <a:cubicBezTo>
                      <a:pt x="169" y="576"/>
                      <a:pt x="170" y="576"/>
                      <a:pt x="171" y="577"/>
                    </a:cubicBezTo>
                    <a:cubicBezTo>
                      <a:pt x="171" y="577"/>
                      <a:pt x="172" y="577"/>
                      <a:pt x="172" y="577"/>
                    </a:cubicBezTo>
                    <a:cubicBezTo>
                      <a:pt x="173" y="576"/>
                      <a:pt x="173" y="576"/>
                      <a:pt x="174" y="576"/>
                    </a:cubicBezTo>
                    <a:cubicBezTo>
                      <a:pt x="174" y="576"/>
                      <a:pt x="174" y="576"/>
                      <a:pt x="174" y="576"/>
                    </a:cubicBezTo>
                    <a:cubicBezTo>
                      <a:pt x="174" y="577"/>
                      <a:pt x="175" y="577"/>
                      <a:pt x="176" y="577"/>
                    </a:cubicBezTo>
                    <a:cubicBezTo>
                      <a:pt x="177" y="576"/>
                      <a:pt x="177" y="576"/>
                      <a:pt x="178" y="576"/>
                    </a:cubicBezTo>
                    <a:cubicBezTo>
                      <a:pt x="178" y="576"/>
                      <a:pt x="178" y="576"/>
                      <a:pt x="178" y="576"/>
                    </a:cubicBezTo>
                    <a:cubicBezTo>
                      <a:pt x="178" y="577"/>
                      <a:pt x="179" y="578"/>
                      <a:pt x="180" y="578"/>
                    </a:cubicBezTo>
                    <a:cubicBezTo>
                      <a:pt x="180" y="578"/>
                      <a:pt x="181" y="578"/>
                      <a:pt x="181" y="579"/>
                    </a:cubicBezTo>
                    <a:cubicBezTo>
                      <a:pt x="181" y="579"/>
                      <a:pt x="181" y="580"/>
                      <a:pt x="181" y="581"/>
                    </a:cubicBezTo>
                    <a:cubicBezTo>
                      <a:pt x="181" y="581"/>
                      <a:pt x="181" y="581"/>
                      <a:pt x="182" y="581"/>
                    </a:cubicBezTo>
                    <a:cubicBezTo>
                      <a:pt x="182" y="581"/>
                      <a:pt x="182" y="581"/>
                      <a:pt x="182" y="581"/>
                    </a:cubicBezTo>
                    <a:cubicBezTo>
                      <a:pt x="182" y="579"/>
                      <a:pt x="183" y="578"/>
                      <a:pt x="185" y="579"/>
                    </a:cubicBezTo>
                    <a:cubicBezTo>
                      <a:pt x="185" y="579"/>
                      <a:pt x="186" y="578"/>
                      <a:pt x="186" y="578"/>
                    </a:cubicBezTo>
                    <a:cubicBezTo>
                      <a:pt x="186" y="578"/>
                      <a:pt x="187" y="578"/>
                      <a:pt x="187" y="577"/>
                    </a:cubicBezTo>
                    <a:cubicBezTo>
                      <a:pt x="187" y="577"/>
                      <a:pt x="187" y="577"/>
                      <a:pt x="187" y="577"/>
                    </a:cubicBezTo>
                    <a:cubicBezTo>
                      <a:pt x="188" y="578"/>
                      <a:pt x="189" y="579"/>
                      <a:pt x="189" y="580"/>
                    </a:cubicBezTo>
                    <a:cubicBezTo>
                      <a:pt x="189" y="580"/>
                      <a:pt x="190" y="580"/>
                      <a:pt x="190" y="580"/>
                    </a:cubicBezTo>
                    <a:cubicBezTo>
                      <a:pt x="191" y="579"/>
                      <a:pt x="192" y="580"/>
                      <a:pt x="192" y="581"/>
                    </a:cubicBezTo>
                    <a:cubicBezTo>
                      <a:pt x="193" y="582"/>
                      <a:pt x="194" y="582"/>
                      <a:pt x="196" y="582"/>
                    </a:cubicBezTo>
                    <a:cubicBezTo>
                      <a:pt x="196" y="582"/>
                      <a:pt x="196" y="583"/>
                      <a:pt x="196" y="583"/>
                    </a:cubicBezTo>
                    <a:cubicBezTo>
                      <a:pt x="196" y="584"/>
                      <a:pt x="196" y="584"/>
                      <a:pt x="196" y="584"/>
                    </a:cubicBezTo>
                    <a:cubicBezTo>
                      <a:pt x="196" y="584"/>
                      <a:pt x="196" y="584"/>
                      <a:pt x="196" y="584"/>
                    </a:cubicBezTo>
                    <a:cubicBezTo>
                      <a:pt x="196" y="584"/>
                      <a:pt x="196" y="584"/>
                      <a:pt x="196" y="584"/>
                    </a:cubicBezTo>
                    <a:cubicBezTo>
                      <a:pt x="196" y="584"/>
                      <a:pt x="196" y="584"/>
                      <a:pt x="196" y="584"/>
                    </a:cubicBezTo>
                    <a:cubicBezTo>
                      <a:pt x="196" y="585"/>
                      <a:pt x="196" y="585"/>
                      <a:pt x="196" y="585"/>
                    </a:cubicBezTo>
                    <a:cubicBezTo>
                      <a:pt x="196" y="585"/>
                      <a:pt x="196" y="586"/>
                      <a:pt x="196" y="586"/>
                    </a:cubicBezTo>
                    <a:cubicBezTo>
                      <a:pt x="196" y="587"/>
                      <a:pt x="197" y="587"/>
                      <a:pt x="197" y="587"/>
                    </a:cubicBezTo>
                    <a:cubicBezTo>
                      <a:pt x="197" y="587"/>
                      <a:pt x="198" y="588"/>
                      <a:pt x="198" y="588"/>
                    </a:cubicBezTo>
                    <a:cubicBezTo>
                      <a:pt x="198" y="588"/>
                      <a:pt x="198" y="588"/>
                      <a:pt x="198" y="588"/>
                    </a:cubicBezTo>
                    <a:cubicBezTo>
                      <a:pt x="198" y="588"/>
                      <a:pt x="198" y="588"/>
                      <a:pt x="198" y="588"/>
                    </a:cubicBezTo>
                    <a:cubicBezTo>
                      <a:pt x="198" y="588"/>
                      <a:pt x="198" y="588"/>
                      <a:pt x="198" y="588"/>
                    </a:cubicBezTo>
                    <a:cubicBezTo>
                      <a:pt x="198" y="588"/>
                      <a:pt x="198" y="588"/>
                      <a:pt x="198" y="588"/>
                    </a:cubicBezTo>
                    <a:cubicBezTo>
                      <a:pt x="199" y="588"/>
                      <a:pt x="199" y="587"/>
                      <a:pt x="199" y="587"/>
                    </a:cubicBezTo>
                    <a:cubicBezTo>
                      <a:pt x="199" y="587"/>
                      <a:pt x="200" y="586"/>
                      <a:pt x="201" y="586"/>
                    </a:cubicBezTo>
                    <a:cubicBezTo>
                      <a:pt x="201" y="586"/>
                      <a:pt x="201" y="586"/>
                      <a:pt x="201" y="586"/>
                    </a:cubicBezTo>
                    <a:cubicBezTo>
                      <a:pt x="202" y="586"/>
                      <a:pt x="202" y="586"/>
                      <a:pt x="201" y="585"/>
                    </a:cubicBezTo>
                    <a:cubicBezTo>
                      <a:pt x="201" y="585"/>
                      <a:pt x="201" y="585"/>
                      <a:pt x="201" y="585"/>
                    </a:cubicBezTo>
                    <a:cubicBezTo>
                      <a:pt x="200" y="585"/>
                      <a:pt x="200" y="585"/>
                      <a:pt x="200" y="584"/>
                    </a:cubicBezTo>
                    <a:cubicBezTo>
                      <a:pt x="200" y="584"/>
                      <a:pt x="201" y="584"/>
                      <a:pt x="201" y="584"/>
                    </a:cubicBezTo>
                    <a:cubicBezTo>
                      <a:pt x="202" y="584"/>
                      <a:pt x="203" y="584"/>
                      <a:pt x="204" y="584"/>
                    </a:cubicBezTo>
                    <a:cubicBezTo>
                      <a:pt x="204" y="584"/>
                      <a:pt x="205" y="584"/>
                      <a:pt x="205" y="585"/>
                    </a:cubicBezTo>
                    <a:cubicBezTo>
                      <a:pt x="205" y="585"/>
                      <a:pt x="205" y="585"/>
                      <a:pt x="205" y="586"/>
                    </a:cubicBezTo>
                    <a:cubicBezTo>
                      <a:pt x="205" y="586"/>
                      <a:pt x="205" y="586"/>
                      <a:pt x="206" y="586"/>
                    </a:cubicBezTo>
                    <a:cubicBezTo>
                      <a:pt x="206" y="586"/>
                      <a:pt x="207" y="585"/>
                      <a:pt x="207" y="586"/>
                    </a:cubicBezTo>
                    <a:cubicBezTo>
                      <a:pt x="207" y="586"/>
                      <a:pt x="207" y="586"/>
                      <a:pt x="208" y="586"/>
                    </a:cubicBezTo>
                    <a:cubicBezTo>
                      <a:pt x="208" y="586"/>
                      <a:pt x="209" y="586"/>
                      <a:pt x="209" y="586"/>
                    </a:cubicBezTo>
                    <a:cubicBezTo>
                      <a:pt x="209" y="586"/>
                      <a:pt x="209" y="585"/>
                      <a:pt x="208" y="585"/>
                    </a:cubicBezTo>
                    <a:cubicBezTo>
                      <a:pt x="208" y="585"/>
                      <a:pt x="208" y="585"/>
                      <a:pt x="208" y="585"/>
                    </a:cubicBezTo>
                    <a:cubicBezTo>
                      <a:pt x="209" y="584"/>
                      <a:pt x="210" y="584"/>
                      <a:pt x="210" y="584"/>
                    </a:cubicBezTo>
                    <a:cubicBezTo>
                      <a:pt x="210" y="584"/>
                      <a:pt x="210" y="584"/>
                      <a:pt x="210" y="584"/>
                    </a:cubicBezTo>
                    <a:cubicBezTo>
                      <a:pt x="211" y="585"/>
                      <a:pt x="211" y="585"/>
                      <a:pt x="211" y="585"/>
                    </a:cubicBezTo>
                    <a:cubicBezTo>
                      <a:pt x="212" y="586"/>
                      <a:pt x="212" y="586"/>
                      <a:pt x="213" y="587"/>
                    </a:cubicBezTo>
                    <a:cubicBezTo>
                      <a:pt x="212" y="587"/>
                      <a:pt x="212" y="587"/>
                      <a:pt x="212" y="587"/>
                    </a:cubicBezTo>
                    <a:cubicBezTo>
                      <a:pt x="211" y="588"/>
                      <a:pt x="211" y="588"/>
                      <a:pt x="212" y="589"/>
                    </a:cubicBezTo>
                    <a:cubicBezTo>
                      <a:pt x="212" y="590"/>
                      <a:pt x="212" y="590"/>
                      <a:pt x="213" y="590"/>
                    </a:cubicBezTo>
                    <a:cubicBezTo>
                      <a:pt x="213" y="591"/>
                      <a:pt x="214" y="590"/>
                      <a:pt x="214" y="590"/>
                    </a:cubicBezTo>
                    <a:cubicBezTo>
                      <a:pt x="214" y="589"/>
                      <a:pt x="214" y="589"/>
                      <a:pt x="214" y="588"/>
                    </a:cubicBezTo>
                    <a:cubicBezTo>
                      <a:pt x="214" y="588"/>
                      <a:pt x="214" y="588"/>
                      <a:pt x="215" y="587"/>
                    </a:cubicBezTo>
                    <a:cubicBezTo>
                      <a:pt x="215" y="587"/>
                      <a:pt x="215" y="587"/>
                      <a:pt x="215" y="587"/>
                    </a:cubicBezTo>
                    <a:cubicBezTo>
                      <a:pt x="217" y="587"/>
                      <a:pt x="218" y="587"/>
                      <a:pt x="219" y="588"/>
                    </a:cubicBezTo>
                    <a:cubicBezTo>
                      <a:pt x="220" y="588"/>
                      <a:pt x="221" y="588"/>
                      <a:pt x="222" y="588"/>
                    </a:cubicBezTo>
                    <a:cubicBezTo>
                      <a:pt x="222" y="588"/>
                      <a:pt x="222" y="588"/>
                      <a:pt x="222" y="588"/>
                    </a:cubicBezTo>
                    <a:cubicBezTo>
                      <a:pt x="222" y="589"/>
                      <a:pt x="223" y="589"/>
                      <a:pt x="224" y="589"/>
                    </a:cubicBezTo>
                    <a:cubicBezTo>
                      <a:pt x="224" y="589"/>
                      <a:pt x="224" y="589"/>
                      <a:pt x="224" y="589"/>
                    </a:cubicBezTo>
                    <a:cubicBezTo>
                      <a:pt x="224" y="590"/>
                      <a:pt x="223" y="590"/>
                      <a:pt x="223" y="591"/>
                    </a:cubicBezTo>
                    <a:cubicBezTo>
                      <a:pt x="223" y="591"/>
                      <a:pt x="223" y="592"/>
                      <a:pt x="223" y="592"/>
                    </a:cubicBezTo>
                    <a:cubicBezTo>
                      <a:pt x="224" y="592"/>
                      <a:pt x="225" y="593"/>
                      <a:pt x="226" y="593"/>
                    </a:cubicBezTo>
                    <a:cubicBezTo>
                      <a:pt x="226" y="593"/>
                      <a:pt x="227" y="593"/>
                      <a:pt x="227" y="593"/>
                    </a:cubicBezTo>
                    <a:cubicBezTo>
                      <a:pt x="228" y="592"/>
                      <a:pt x="229" y="592"/>
                      <a:pt x="229" y="591"/>
                    </a:cubicBezTo>
                    <a:cubicBezTo>
                      <a:pt x="229" y="591"/>
                      <a:pt x="229" y="591"/>
                      <a:pt x="229" y="591"/>
                    </a:cubicBezTo>
                    <a:cubicBezTo>
                      <a:pt x="230" y="592"/>
                      <a:pt x="231" y="593"/>
                      <a:pt x="231" y="594"/>
                    </a:cubicBezTo>
                    <a:cubicBezTo>
                      <a:pt x="232" y="595"/>
                      <a:pt x="232" y="595"/>
                      <a:pt x="233" y="595"/>
                    </a:cubicBezTo>
                    <a:cubicBezTo>
                      <a:pt x="233" y="595"/>
                      <a:pt x="233" y="595"/>
                      <a:pt x="233" y="595"/>
                    </a:cubicBezTo>
                    <a:cubicBezTo>
                      <a:pt x="233" y="595"/>
                      <a:pt x="233" y="595"/>
                      <a:pt x="233" y="595"/>
                    </a:cubicBezTo>
                    <a:cubicBezTo>
                      <a:pt x="233" y="595"/>
                      <a:pt x="233" y="595"/>
                      <a:pt x="233" y="595"/>
                    </a:cubicBezTo>
                    <a:cubicBezTo>
                      <a:pt x="233" y="595"/>
                      <a:pt x="233" y="595"/>
                      <a:pt x="234" y="596"/>
                    </a:cubicBezTo>
                    <a:cubicBezTo>
                      <a:pt x="234" y="595"/>
                      <a:pt x="234" y="595"/>
                      <a:pt x="234" y="595"/>
                    </a:cubicBezTo>
                    <a:cubicBezTo>
                      <a:pt x="234" y="595"/>
                      <a:pt x="234" y="596"/>
                      <a:pt x="234" y="596"/>
                    </a:cubicBezTo>
                    <a:cubicBezTo>
                      <a:pt x="234" y="596"/>
                      <a:pt x="234" y="596"/>
                      <a:pt x="234" y="596"/>
                    </a:cubicBezTo>
                    <a:cubicBezTo>
                      <a:pt x="234" y="596"/>
                      <a:pt x="234" y="597"/>
                      <a:pt x="234" y="597"/>
                    </a:cubicBezTo>
                    <a:cubicBezTo>
                      <a:pt x="234" y="597"/>
                      <a:pt x="234" y="596"/>
                      <a:pt x="234" y="596"/>
                    </a:cubicBezTo>
                    <a:cubicBezTo>
                      <a:pt x="235" y="596"/>
                      <a:pt x="235" y="596"/>
                      <a:pt x="235" y="597"/>
                    </a:cubicBezTo>
                    <a:cubicBezTo>
                      <a:pt x="235" y="597"/>
                      <a:pt x="236" y="597"/>
                      <a:pt x="236" y="597"/>
                    </a:cubicBezTo>
                    <a:cubicBezTo>
                      <a:pt x="237" y="597"/>
                      <a:pt x="237" y="597"/>
                      <a:pt x="237" y="597"/>
                    </a:cubicBezTo>
                    <a:cubicBezTo>
                      <a:pt x="237" y="597"/>
                      <a:pt x="237" y="597"/>
                      <a:pt x="237" y="597"/>
                    </a:cubicBezTo>
                    <a:cubicBezTo>
                      <a:pt x="236" y="597"/>
                      <a:pt x="236" y="597"/>
                      <a:pt x="236" y="598"/>
                    </a:cubicBezTo>
                    <a:cubicBezTo>
                      <a:pt x="237" y="598"/>
                      <a:pt x="237" y="598"/>
                      <a:pt x="238" y="598"/>
                    </a:cubicBezTo>
                    <a:cubicBezTo>
                      <a:pt x="238" y="598"/>
                      <a:pt x="239" y="598"/>
                      <a:pt x="239" y="598"/>
                    </a:cubicBezTo>
                    <a:cubicBezTo>
                      <a:pt x="239" y="598"/>
                      <a:pt x="239" y="598"/>
                      <a:pt x="239" y="598"/>
                    </a:cubicBezTo>
                    <a:cubicBezTo>
                      <a:pt x="239" y="598"/>
                      <a:pt x="239" y="598"/>
                      <a:pt x="239" y="598"/>
                    </a:cubicBezTo>
                    <a:cubicBezTo>
                      <a:pt x="239" y="598"/>
                      <a:pt x="239" y="598"/>
                      <a:pt x="239" y="598"/>
                    </a:cubicBezTo>
                    <a:cubicBezTo>
                      <a:pt x="239" y="599"/>
                      <a:pt x="240" y="600"/>
                      <a:pt x="240" y="600"/>
                    </a:cubicBezTo>
                    <a:cubicBezTo>
                      <a:pt x="240" y="601"/>
                      <a:pt x="240" y="601"/>
                      <a:pt x="241" y="601"/>
                    </a:cubicBezTo>
                    <a:cubicBezTo>
                      <a:pt x="241" y="602"/>
                      <a:pt x="241" y="602"/>
                      <a:pt x="241" y="602"/>
                    </a:cubicBezTo>
                    <a:cubicBezTo>
                      <a:pt x="241" y="602"/>
                      <a:pt x="241" y="602"/>
                      <a:pt x="242" y="602"/>
                    </a:cubicBezTo>
                    <a:cubicBezTo>
                      <a:pt x="242" y="602"/>
                      <a:pt x="242" y="602"/>
                      <a:pt x="242" y="602"/>
                    </a:cubicBezTo>
                    <a:cubicBezTo>
                      <a:pt x="242" y="602"/>
                      <a:pt x="241" y="601"/>
                      <a:pt x="241" y="601"/>
                    </a:cubicBezTo>
                    <a:cubicBezTo>
                      <a:pt x="242" y="601"/>
                      <a:pt x="242" y="601"/>
                      <a:pt x="241" y="601"/>
                    </a:cubicBezTo>
                    <a:cubicBezTo>
                      <a:pt x="241" y="600"/>
                      <a:pt x="241" y="600"/>
                      <a:pt x="241" y="600"/>
                    </a:cubicBezTo>
                    <a:cubicBezTo>
                      <a:pt x="242" y="600"/>
                      <a:pt x="243" y="600"/>
                      <a:pt x="243" y="600"/>
                    </a:cubicBezTo>
                    <a:cubicBezTo>
                      <a:pt x="244" y="600"/>
                      <a:pt x="244" y="600"/>
                      <a:pt x="245" y="600"/>
                    </a:cubicBezTo>
                    <a:cubicBezTo>
                      <a:pt x="245" y="600"/>
                      <a:pt x="245" y="601"/>
                      <a:pt x="246" y="601"/>
                    </a:cubicBezTo>
                    <a:cubicBezTo>
                      <a:pt x="246" y="601"/>
                      <a:pt x="246" y="601"/>
                      <a:pt x="246" y="601"/>
                    </a:cubicBezTo>
                    <a:cubicBezTo>
                      <a:pt x="246" y="602"/>
                      <a:pt x="246" y="602"/>
                      <a:pt x="247" y="602"/>
                    </a:cubicBezTo>
                    <a:cubicBezTo>
                      <a:pt x="247" y="602"/>
                      <a:pt x="247" y="602"/>
                      <a:pt x="247" y="602"/>
                    </a:cubicBezTo>
                    <a:cubicBezTo>
                      <a:pt x="248" y="602"/>
                      <a:pt x="248" y="602"/>
                      <a:pt x="248" y="602"/>
                    </a:cubicBezTo>
                    <a:cubicBezTo>
                      <a:pt x="248" y="602"/>
                      <a:pt x="248" y="601"/>
                      <a:pt x="248" y="601"/>
                    </a:cubicBezTo>
                    <a:cubicBezTo>
                      <a:pt x="248" y="601"/>
                      <a:pt x="248" y="600"/>
                      <a:pt x="248" y="600"/>
                    </a:cubicBezTo>
                    <a:cubicBezTo>
                      <a:pt x="249" y="600"/>
                      <a:pt x="249" y="600"/>
                      <a:pt x="250" y="601"/>
                    </a:cubicBezTo>
                    <a:cubicBezTo>
                      <a:pt x="250" y="600"/>
                      <a:pt x="250" y="600"/>
                      <a:pt x="250" y="599"/>
                    </a:cubicBezTo>
                    <a:cubicBezTo>
                      <a:pt x="250" y="598"/>
                      <a:pt x="250" y="598"/>
                      <a:pt x="249" y="598"/>
                    </a:cubicBezTo>
                    <a:cubicBezTo>
                      <a:pt x="249" y="598"/>
                      <a:pt x="249" y="598"/>
                      <a:pt x="248" y="598"/>
                    </a:cubicBezTo>
                    <a:cubicBezTo>
                      <a:pt x="248" y="598"/>
                      <a:pt x="248" y="598"/>
                      <a:pt x="248" y="598"/>
                    </a:cubicBezTo>
                    <a:cubicBezTo>
                      <a:pt x="247" y="599"/>
                      <a:pt x="247" y="599"/>
                      <a:pt x="247" y="599"/>
                    </a:cubicBezTo>
                    <a:cubicBezTo>
                      <a:pt x="246" y="599"/>
                      <a:pt x="246" y="599"/>
                      <a:pt x="245" y="599"/>
                    </a:cubicBezTo>
                    <a:cubicBezTo>
                      <a:pt x="244" y="599"/>
                      <a:pt x="244" y="599"/>
                      <a:pt x="243" y="598"/>
                    </a:cubicBezTo>
                    <a:cubicBezTo>
                      <a:pt x="243" y="598"/>
                      <a:pt x="243" y="598"/>
                      <a:pt x="243" y="598"/>
                    </a:cubicBezTo>
                    <a:cubicBezTo>
                      <a:pt x="243" y="598"/>
                      <a:pt x="243" y="598"/>
                      <a:pt x="243" y="598"/>
                    </a:cubicBezTo>
                    <a:cubicBezTo>
                      <a:pt x="243" y="598"/>
                      <a:pt x="243" y="598"/>
                      <a:pt x="243" y="598"/>
                    </a:cubicBezTo>
                    <a:cubicBezTo>
                      <a:pt x="243" y="598"/>
                      <a:pt x="243" y="598"/>
                      <a:pt x="243" y="598"/>
                    </a:cubicBezTo>
                    <a:cubicBezTo>
                      <a:pt x="243" y="598"/>
                      <a:pt x="243" y="598"/>
                      <a:pt x="243" y="598"/>
                    </a:cubicBezTo>
                    <a:cubicBezTo>
                      <a:pt x="243" y="598"/>
                      <a:pt x="243" y="598"/>
                      <a:pt x="243" y="598"/>
                    </a:cubicBezTo>
                    <a:cubicBezTo>
                      <a:pt x="243" y="597"/>
                      <a:pt x="242" y="597"/>
                      <a:pt x="242" y="597"/>
                    </a:cubicBezTo>
                    <a:cubicBezTo>
                      <a:pt x="242" y="597"/>
                      <a:pt x="242" y="597"/>
                      <a:pt x="242" y="597"/>
                    </a:cubicBezTo>
                    <a:cubicBezTo>
                      <a:pt x="242" y="597"/>
                      <a:pt x="242" y="596"/>
                      <a:pt x="242" y="596"/>
                    </a:cubicBezTo>
                    <a:cubicBezTo>
                      <a:pt x="242" y="596"/>
                      <a:pt x="242" y="596"/>
                      <a:pt x="243" y="596"/>
                    </a:cubicBezTo>
                    <a:cubicBezTo>
                      <a:pt x="243" y="596"/>
                      <a:pt x="244" y="596"/>
                      <a:pt x="244" y="596"/>
                    </a:cubicBezTo>
                    <a:cubicBezTo>
                      <a:pt x="244" y="596"/>
                      <a:pt x="244" y="596"/>
                      <a:pt x="244" y="596"/>
                    </a:cubicBezTo>
                    <a:cubicBezTo>
                      <a:pt x="244" y="597"/>
                      <a:pt x="244" y="597"/>
                      <a:pt x="244" y="597"/>
                    </a:cubicBezTo>
                    <a:cubicBezTo>
                      <a:pt x="245" y="598"/>
                      <a:pt x="245" y="598"/>
                      <a:pt x="245" y="597"/>
                    </a:cubicBezTo>
                    <a:cubicBezTo>
                      <a:pt x="245" y="597"/>
                      <a:pt x="245" y="597"/>
                      <a:pt x="245" y="596"/>
                    </a:cubicBezTo>
                    <a:cubicBezTo>
                      <a:pt x="245" y="596"/>
                      <a:pt x="245" y="596"/>
                      <a:pt x="245" y="596"/>
                    </a:cubicBezTo>
                    <a:cubicBezTo>
                      <a:pt x="245" y="596"/>
                      <a:pt x="245" y="596"/>
                      <a:pt x="245" y="596"/>
                    </a:cubicBezTo>
                    <a:cubicBezTo>
                      <a:pt x="245" y="596"/>
                      <a:pt x="246" y="596"/>
                      <a:pt x="246" y="596"/>
                    </a:cubicBezTo>
                    <a:cubicBezTo>
                      <a:pt x="247" y="597"/>
                      <a:pt x="247" y="597"/>
                      <a:pt x="248" y="596"/>
                    </a:cubicBezTo>
                    <a:cubicBezTo>
                      <a:pt x="249" y="596"/>
                      <a:pt x="249" y="596"/>
                      <a:pt x="249" y="596"/>
                    </a:cubicBezTo>
                    <a:cubicBezTo>
                      <a:pt x="250" y="596"/>
                      <a:pt x="250" y="596"/>
                      <a:pt x="250" y="596"/>
                    </a:cubicBezTo>
                    <a:cubicBezTo>
                      <a:pt x="250" y="596"/>
                      <a:pt x="250" y="596"/>
                      <a:pt x="250" y="596"/>
                    </a:cubicBezTo>
                    <a:cubicBezTo>
                      <a:pt x="251" y="597"/>
                      <a:pt x="252" y="597"/>
                      <a:pt x="253" y="597"/>
                    </a:cubicBezTo>
                    <a:cubicBezTo>
                      <a:pt x="253" y="597"/>
                      <a:pt x="253" y="597"/>
                      <a:pt x="253" y="597"/>
                    </a:cubicBezTo>
                    <a:cubicBezTo>
                      <a:pt x="253" y="597"/>
                      <a:pt x="253" y="597"/>
                      <a:pt x="253" y="597"/>
                    </a:cubicBezTo>
                    <a:cubicBezTo>
                      <a:pt x="253" y="597"/>
                      <a:pt x="253" y="597"/>
                      <a:pt x="253" y="597"/>
                    </a:cubicBezTo>
                    <a:cubicBezTo>
                      <a:pt x="253" y="598"/>
                      <a:pt x="253" y="598"/>
                      <a:pt x="254" y="598"/>
                    </a:cubicBezTo>
                    <a:cubicBezTo>
                      <a:pt x="255" y="598"/>
                      <a:pt x="255" y="599"/>
                      <a:pt x="256" y="599"/>
                    </a:cubicBezTo>
                    <a:cubicBezTo>
                      <a:pt x="256" y="599"/>
                      <a:pt x="256" y="600"/>
                      <a:pt x="256" y="600"/>
                    </a:cubicBezTo>
                    <a:cubicBezTo>
                      <a:pt x="257" y="600"/>
                      <a:pt x="257" y="600"/>
                      <a:pt x="258" y="600"/>
                    </a:cubicBezTo>
                    <a:cubicBezTo>
                      <a:pt x="258" y="600"/>
                      <a:pt x="258" y="600"/>
                      <a:pt x="258" y="601"/>
                    </a:cubicBezTo>
                    <a:cubicBezTo>
                      <a:pt x="259" y="601"/>
                      <a:pt x="258" y="601"/>
                      <a:pt x="258" y="601"/>
                    </a:cubicBezTo>
                    <a:cubicBezTo>
                      <a:pt x="258" y="601"/>
                      <a:pt x="257" y="602"/>
                      <a:pt x="257" y="602"/>
                    </a:cubicBezTo>
                    <a:cubicBezTo>
                      <a:pt x="257" y="602"/>
                      <a:pt x="256" y="601"/>
                      <a:pt x="256" y="601"/>
                    </a:cubicBezTo>
                    <a:cubicBezTo>
                      <a:pt x="255" y="600"/>
                      <a:pt x="255" y="600"/>
                      <a:pt x="254" y="601"/>
                    </a:cubicBezTo>
                    <a:cubicBezTo>
                      <a:pt x="254" y="601"/>
                      <a:pt x="254" y="601"/>
                      <a:pt x="253" y="601"/>
                    </a:cubicBezTo>
                    <a:cubicBezTo>
                      <a:pt x="253" y="602"/>
                      <a:pt x="253" y="602"/>
                      <a:pt x="254" y="603"/>
                    </a:cubicBezTo>
                    <a:cubicBezTo>
                      <a:pt x="254" y="603"/>
                      <a:pt x="254" y="603"/>
                      <a:pt x="254" y="603"/>
                    </a:cubicBezTo>
                    <a:cubicBezTo>
                      <a:pt x="255" y="604"/>
                      <a:pt x="255" y="604"/>
                      <a:pt x="255" y="603"/>
                    </a:cubicBezTo>
                    <a:cubicBezTo>
                      <a:pt x="255" y="603"/>
                      <a:pt x="255" y="602"/>
                      <a:pt x="255" y="602"/>
                    </a:cubicBezTo>
                    <a:cubicBezTo>
                      <a:pt x="255" y="602"/>
                      <a:pt x="255" y="602"/>
                      <a:pt x="255" y="602"/>
                    </a:cubicBezTo>
                    <a:cubicBezTo>
                      <a:pt x="255" y="602"/>
                      <a:pt x="255" y="602"/>
                      <a:pt x="255" y="602"/>
                    </a:cubicBezTo>
                    <a:cubicBezTo>
                      <a:pt x="255" y="602"/>
                      <a:pt x="255" y="602"/>
                      <a:pt x="255" y="602"/>
                    </a:cubicBezTo>
                    <a:cubicBezTo>
                      <a:pt x="256" y="602"/>
                      <a:pt x="256" y="602"/>
                      <a:pt x="256" y="602"/>
                    </a:cubicBezTo>
                    <a:cubicBezTo>
                      <a:pt x="256" y="602"/>
                      <a:pt x="256" y="602"/>
                      <a:pt x="256" y="602"/>
                    </a:cubicBezTo>
                    <a:cubicBezTo>
                      <a:pt x="256" y="602"/>
                      <a:pt x="256" y="602"/>
                      <a:pt x="256" y="602"/>
                    </a:cubicBezTo>
                    <a:cubicBezTo>
                      <a:pt x="256" y="602"/>
                      <a:pt x="256" y="602"/>
                      <a:pt x="256" y="602"/>
                    </a:cubicBezTo>
                    <a:cubicBezTo>
                      <a:pt x="256" y="602"/>
                      <a:pt x="256" y="602"/>
                      <a:pt x="256" y="602"/>
                    </a:cubicBezTo>
                    <a:cubicBezTo>
                      <a:pt x="256" y="602"/>
                      <a:pt x="257" y="603"/>
                      <a:pt x="256" y="604"/>
                    </a:cubicBezTo>
                    <a:cubicBezTo>
                      <a:pt x="256" y="604"/>
                      <a:pt x="256" y="605"/>
                      <a:pt x="256" y="606"/>
                    </a:cubicBezTo>
                    <a:cubicBezTo>
                      <a:pt x="256" y="606"/>
                      <a:pt x="257" y="606"/>
                      <a:pt x="257" y="606"/>
                    </a:cubicBezTo>
                    <a:cubicBezTo>
                      <a:pt x="257" y="606"/>
                      <a:pt x="257" y="605"/>
                      <a:pt x="258" y="605"/>
                    </a:cubicBezTo>
                    <a:cubicBezTo>
                      <a:pt x="258" y="605"/>
                      <a:pt x="258" y="605"/>
                      <a:pt x="258" y="605"/>
                    </a:cubicBezTo>
                    <a:cubicBezTo>
                      <a:pt x="258" y="605"/>
                      <a:pt x="258" y="605"/>
                      <a:pt x="258" y="605"/>
                    </a:cubicBezTo>
                    <a:cubicBezTo>
                      <a:pt x="258" y="605"/>
                      <a:pt x="259" y="605"/>
                      <a:pt x="259" y="606"/>
                    </a:cubicBezTo>
                    <a:cubicBezTo>
                      <a:pt x="259" y="605"/>
                      <a:pt x="259" y="605"/>
                      <a:pt x="259" y="605"/>
                    </a:cubicBezTo>
                    <a:cubicBezTo>
                      <a:pt x="259" y="605"/>
                      <a:pt x="259" y="605"/>
                      <a:pt x="259" y="605"/>
                    </a:cubicBezTo>
                    <a:cubicBezTo>
                      <a:pt x="259" y="606"/>
                      <a:pt x="259" y="606"/>
                      <a:pt x="259" y="606"/>
                    </a:cubicBezTo>
                    <a:cubicBezTo>
                      <a:pt x="259" y="606"/>
                      <a:pt x="259" y="606"/>
                      <a:pt x="260" y="606"/>
                    </a:cubicBezTo>
                    <a:cubicBezTo>
                      <a:pt x="260" y="606"/>
                      <a:pt x="260" y="606"/>
                      <a:pt x="260" y="606"/>
                    </a:cubicBezTo>
                    <a:cubicBezTo>
                      <a:pt x="260" y="606"/>
                      <a:pt x="260" y="607"/>
                      <a:pt x="260" y="607"/>
                    </a:cubicBezTo>
                    <a:cubicBezTo>
                      <a:pt x="260" y="607"/>
                      <a:pt x="260" y="607"/>
                      <a:pt x="260" y="607"/>
                    </a:cubicBezTo>
                    <a:cubicBezTo>
                      <a:pt x="261" y="608"/>
                      <a:pt x="261" y="608"/>
                      <a:pt x="262" y="608"/>
                    </a:cubicBezTo>
                    <a:cubicBezTo>
                      <a:pt x="263" y="608"/>
                      <a:pt x="263" y="608"/>
                      <a:pt x="263" y="608"/>
                    </a:cubicBezTo>
                    <a:cubicBezTo>
                      <a:pt x="263" y="609"/>
                      <a:pt x="264" y="609"/>
                      <a:pt x="264" y="609"/>
                    </a:cubicBezTo>
                    <a:cubicBezTo>
                      <a:pt x="266" y="609"/>
                      <a:pt x="267" y="609"/>
                      <a:pt x="269" y="609"/>
                    </a:cubicBezTo>
                    <a:cubicBezTo>
                      <a:pt x="269" y="609"/>
                      <a:pt x="269" y="609"/>
                      <a:pt x="269" y="609"/>
                    </a:cubicBezTo>
                    <a:cubicBezTo>
                      <a:pt x="269" y="609"/>
                      <a:pt x="269" y="609"/>
                      <a:pt x="269" y="609"/>
                    </a:cubicBezTo>
                    <a:cubicBezTo>
                      <a:pt x="269" y="609"/>
                      <a:pt x="269" y="609"/>
                      <a:pt x="269" y="609"/>
                    </a:cubicBezTo>
                    <a:cubicBezTo>
                      <a:pt x="269" y="610"/>
                      <a:pt x="269" y="610"/>
                      <a:pt x="270" y="610"/>
                    </a:cubicBezTo>
                    <a:cubicBezTo>
                      <a:pt x="271" y="610"/>
                      <a:pt x="272" y="610"/>
                      <a:pt x="272" y="610"/>
                    </a:cubicBezTo>
                    <a:cubicBezTo>
                      <a:pt x="273" y="611"/>
                      <a:pt x="273" y="611"/>
                      <a:pt x="273" y="611"/>
                    </a:cubicBezTo>
                    <a:cubicBezTo>
                      <a:pt x="274" y="611"/>
                      <a:pt x="276" y="611"/>
                      <a:pt x="277" y="611"/>
                    </a:cubicBezTo>
                    <a:cubicBezTo>
                      <a:pt x="277" y="611"/>
                      <a:pt x="278" y="610"/>
                      <a:pt x="278" y="610"/>
                    </a:cubicBezTo>
                    <a:cubicBezTo>
                      <a:pt x="278" y="609"/>
                      <a:pt x="278" y="608"/>
                      <a:pt x="279" y="608"/>
                    </a:cubicBezTo>
                    <a:cubicBezTo>
                      <a:pt x="280" y="610"/>
                      <a:pt x="282" y="611"/>
                      <a:pt x="284" y="610"/>
                    </a:cubicBezTo>
                    <a:cubicBezTo>
                      <a:pt x="284" y="610"/>
                      <a:pt x="284" y="610"/>
                      <a:pt x="284" y="610"/>
                    </a:cubicBezTo>
                    <a:cubicBezTo>
                      <a:pt x="284" y="610"/>
                      <a:pt x="284" y="611"/>
                      <a:pt x="285" y="611"/>
                    </a:cubicBezTo>
                    <a:cubicBezTo>
                      <a:pt x="285" y="611"/>
                      <a:pt x="286" y="611"/>
                      <a:pt x="287" y="611"/>
                    </a:cubicBezTo>
                    <a:cubicBezTo>
                      <a:pt x="288" y="611"/>
                      <a:pt x="288" y="610"/>
                      <a:pt x="288" y="610"/>
                    </a:cubicBezTo>
                    <a:cubicBezTo>
                      <a:pt x="287" y="609"/>
                      <a:pt x="287" y="608"/>
                      <a:pt x="286" y="608"/>
                    </a:cubicBezTo>
                    <a:cubicBezTo>
                      <a:pt x="285" y="608"/>
                      <a:pt x="285" y="608"/>
                      <a:pt x="284" y="609"/>
                    </a:cubicBezTo>
                    <a:cubicBezTo>
                      <a:pt x="284" y="609"/>
                      <a:pt x="284" y="609"/>
                      <a:pt x="283" y="609"/>
                    </a:cubicBezTo>
                    <a:cubicBezTo>
                      <a:pt x="283" y="609"/>
                      <a:pt x="283" y="609"/>
                      <a:pt x="282" y="608"/>
                    </a:cubicBezTo>
                    <a:cubicBezTo>
                      <a:pt x="282" y="608"/>
                      <a:pt x="281" y="608"/>
                      <a:pt x="281" y="608"/>
                    </a:cubicBezTo>
                    <a:cubicBezTo>
                      <a:pt x="280" y="608"/>
                      <a:pt x="280" y="608"/>
                      <a:pt x="279" y="608"/>
                    </a:cubicBezTo>
                    <a:cubicBezTo>
                      <a:pt x="279" y="607"/>
                      <a:pt x="278" y="607"/>
                      <a:pt x="278" y="607"/>
                    </a:cubicBezTo>
                    <a:cubicBezTo>
                      <a:pt x="278" y="607"/>
                      <a:pt x="277" y="606"/>
                      <a:pt x="277" y="606"/>
                    </a:cubicBezTo>
                    <a:cubicBezTo>
                      <a:pt x="277" y="606"/>
                      <a:pt x="276" y="605"/>
                      <a:pt x="276" y="606"/>
                    </a:cubicBezTo>
                    <a:cubicBezTo>
                      <a:pt x="276" y="606"/>
                      <a:pt x="275" y="606"/>
                      <a:pt x="275" y="606"/>
                    </a:cubicBezTo>
                    <a:cubicBezTo>
                      <a:pt x="274" y="607"/>
                      <a:pt x="274" y="607"/>
                      <a:pt x="273" y="607"/>
                    </a:cubicBezTo>
                    <a:cubicBezTo>
                      <a:pt x="272" y="608"/>
                      <a:pt x="272" y="608"/>
                      <a:pt x="272" y="608"/>
                    </a:cubicBezTo>
                    <a:cubicBezTo>
                      <a:pt x="271" y="608"/>
                      <a:pt x="271" y="608"/>
                      <a:pt x="271" y="607"/>
                    </a:cubicBezTo>
                    <a:cubicBezTo>
                      <a:pt x="271" y="607"/>
                      <a:pt x="271" y="607"/>
                      <a:pt x="270" y="607"/>
                    </a:cubicBezTo>
                    <a:cubicBezTo>
                      <a:pt x="270" y="607"/>
                      <a:pt x="270" y="607"/>
                      <a:pt x="270" y="607"/>
                    </a:cubicBezTo>
                    <a:cubicBezTo>
                      <a:pt x="270" y="607"/>
                      <a:pt x="270" y="607"/>
                      <a:pt x="270" y="607"/>
                    </a:cubicBezTo>
                    <a:cubicBezTo>
                      <a:pt x="270" y="607"/>
                      <a:pt x="270" y="606"/>
                      <a:pt x="270" y="606"/>
                    </a:cubicBezTo>
                    <a:cubicBezTo>
                      <a:pt x="270" y="606"/>
                      <a:pt x="269" y="605"/>
                      <a:pt x="269" y="606"/>
                    </a:cubicBezTo>
                    <a:cubicBezTo>
                      <a:pt x="268" y="606"/>
                      <a:pt x="268" y="606"/>
                      <a:pt x="267" y="606"/>
                    </a:cubicBezTo>
                    <a:cubicBezTo>
                      <a:pt x="266" y="606"/>
                      <a:pt x="265" y="605"/>
                      <a:pt x="264" y="605"/>
                    </a:cubicBezTo>
                    <a:cubicBezTo>
                      <a:pt x="264" y="605"/>
                      <a:pt x="263" y="605"/>
                      <a:pt x="263" y="605"/>
                    </a:cubicBezTo>
                    <a:cubicBezTo>
                      <a:pt x="263" y="604"/>
                      <a:pt x="263" y="603"/>
                      <a:pt x="262" y="603"/>
                    </a:cubicBezTo>
                    <a:cubicBezTo>
                      <a:pt x="262" y="602"/>
                      <a:pt x="262" y="601"/>
                      <a:pt x="262" y="600"/>
                    </a:cubicBezTo>
                    <a:cubicBezTo>
                      <a:pt x="262" y="600"/>
                      <a:pt x="262" y="599"/>
                      <a:pt x="262" y="599"/>
                    </a:cubicBezTo>
                    <a:cubicBezTo>
                      <a:pt x="262" y="599"/>
                      <a:pt x="262" y="599"/>
                      <a:pt x="262" y="599"/>
                    </a:cubicBezTo>
                    <a:cubicBezTo>
                      <a:pt x="262" y="599"/>
                      <a:pt x="262" y="599"/>
                      <a:pt x="262" y="599"/>
                    </a:cubicBezTo>
                    <a:cubicBezTo>
                      <a:pt x="262" y="599"/>
                      <a:pt x="262" y="599"/>
                      <a:pt x="262" y="599"/>
                    </a:cubicBezTo>
                    <a:cubicBezTo>
                      <a:pt x="262" y="599"/>
                      <a:pt x="262" y="599"/>
                      <a:pt x="262" y="599"/>
                    </a:cubicBezTo>
                    <a:cubicBezTo>
                      <a:pt x="262" y="599"/>
                      <a:pt x="262" y="599"/>
                      <a:pt x="262" y="599"/>
                    </a:cubicBezTo>
                    <a:cubicBezTo>
                      <a:pt x="262" y="599"/>
                      <a:pt x="262" y="599"/>
                      <a:pt x="262" y="599"/>
                    </a:cubicBezTo>
                    <a:cubicBezTo>
                      <a:pt x="262" y="599"/>
                      <a:pt x="262" y="598"/>
                      <a:pt x="263" y="598"/>
                    </a:cubicBezTo>
                    <a:cubicBezTo>
                      <a:pt x="264" y="599"/>
                      <a:pt x="265" y="599"/>
                      <a:pt x="265" y="598"/>
                    </a:cubicBezTo>
                    <a:cubicBezTo>
                      <a:pt x="266" y="598"/>
                      <a:pt x="267" y="598"/>
                      <a:pt x="267" y="598"/>
                    </a:cubicBezTo>
                    <a:cubicBezTo>
                      <a:pt x="270" y="598"/>
                      <a:pt x="273" y="599"/>
                      <a:pt x="276" y="600"/>
                    </a:cubicBezTo>
                    <a:cubicBezTo>
                      <a:pt x="277" y="600"/>
                      <a:pt x="278" y="601"/>
                      <a:pt x="280" y="601"/>
                    </a:cubicBezTo>
                    <a:cubicBezTo>
                      <a:pt x="280" y="601"/>
                      <a:pt x="281" y="601"/>
                      <a:pt x="281" y="601"/>
                    </a:cubicBezTo>
                    <a:cubicBezTo>
                      <a:pt x="282" y="601"/>
                      <a:pt x="283" y="602"/>
                      <a:pt x="283" y="601"/>
                    </a:cubicBezTo>
                    <a:cubicBezTo>
                      <a:pt x="285" y="601"/>
                      <a:pt x="287" y="601"/>
                      <a:pt x="289" y="602"/>
                    </a:cubicBezTo>
                    <a:cubicBezTo>
                      <a:pt x="289" y="602"/>
                      <a:pt x="290" y="602"/>
                      <a:pt x="291" y="602"/>
                    </a:cubicBezTo>
                    <a:cubicBezTo>
                      <a:pt x="292" y="601"/>
                      <a:pt x="293" y="602"/>
                      <a:pt x="294" y="602"/>
                    </a:cubicBezTo>
                    <a:cubicBezTo>
                      <a:pt x="295" y="603"/>
                      <a:pt x="296" y="603"/>
                      <a:pt x="298" y="603"/>
                    </a:cubicBezTo>
                    <a:cubicBezTo>
                      <a:pt x="300" y="602"/>
                      <a:pt x="302" y="603"/>
                      <a:pt x="304" y="603"/>
                    </a:cubicBezTo>
                    <a:cubicBezTo>
                      <a:pt x="304" y="603"/>
                      <a:pt x="305" y="603"/>
                      <a:pt x="306" y="603"/>
                    </a:cubicBezTo>
                    <a:cubicBezTo>
                      <a:pt x="307" y="604"/>
                      <a:pt x="308" y="604"/>
                      <a:pt x="309" y="604"/>
                    </a:cubicBezTo>
                    <a:cubicBezTo>
                      <a:pt x="311" y="604"/>
                      <a:pt x="312" y="604"/>
                      <a:pt x="314" y="604"/>
                    </a:cubicBezTo>
                    <a:cubicBezTo>
                      <a:pt x="315" y="605"/>
                      <a:pt x="316" y="605"/>
                      <a:pt x="318" y="605"/>
                    </a:cubicBezTo>
                    <a:cubicBezTo>
                      <a:pt x="318" y="605"/>
                      <a:pt x="318" y="606"/>
                      <a:pt x="317" y="606"/>
                    </a:cubicBezTo>
                    <a:cubicBezTo>
                      <a:pt x="317" y="606"/>
                      <a:pt x="318" y="607"/>
                      <a:pt x="318" y="607"/>
                    </a:cubicBezTo>
                    <a:cubicBezTo>
                      <a:pt x="318" y="607"/>
                      <a:pt x="318" y="607"/>
                      <a:pt x="318" y="607"/>
                    </a:cubicBezTo>
                    <a:cubicBezTo>
                      <a:pt x="319" y="607"/>
                      <a:pt x="320" y="606"/>
                      <a:pt x="320" y="605"/>
                    </a:cubicBezTo>
                    <a:cubicBezTo>
                      <a:pt x="321" y="605"/>
                      <a:pt x="322" y="605"/>
                      <a:pt x="323" y="605"/>
                    </a:cubicBezTo>
                    <a:cubicBezTo>
                      <a:pt x="324" y="605"/>
                      <a:pt x="325" y="605"/>
                      <a:pt x="326" y="605"/>
                    </a:cubicBezTo>
                    <a:cubicBezTo>
                      <a:pt x="327" y="605"/>
                      <a:pt x="328" y="605"/>
                      <a:pt x="330" y="606"/>
                    </a:cubicBezTo>
                    <a:cubicBezTo>
                      <a:pt x="330" y="607"/>
                      <a:pt x="331" y="607"/>
                      <a:pt x="332" y="606"/>
                    </a:cubicBezTo>
                    <a:cubicBezTo>
                      <a:pt x="333" y="606"/>
                      <a:pt x="333" y="606"/>
                      <a:pt x="334" y="606"/>
                    </a:cubicBezTo>
                    <a:cubicBezTo>
                      <a:pt x="335" y="606"/>
                      <a:pt x="336" y="607"/>
                      <a:pt x="337" y="607"/>
                    </a:cubicBezTo>
                    <a:cubicBezTo>
                      <a:pt x="337" y="609"/>
                      <a:pt x="337" y="610"/>
                      <a:pt x="336" y="612"/>
                    </a:cubicBezTo>
                    <a:cubicBezTo>
                      <a:pt x="335" y="613"/>
                      <a:pt x="336" y="614"/>
                      <a:pt x="337" y="615"/>
                    </a:cubicBezTo>
                    <a:cubicBezTo>
                      <a:pt x="337" y="615"/>
                      <a:pt x="338" y="616"/>
                      <a:pt x="338" y="616"/>
                    </a:cubicBezTo>
                    <a:cubicBezTo>
                      <a:pt x="339" y="616"/>
                      <a:pt x="339" y="616"/>
                      <a:pt x="339" y="616"/>
                    </a:cubicBezTo>
                    <a:cubicBezTo>
                      <a:pt x="340" y="616"/>
                      <a:pt x="341" y="616"/>
                      <a:pt x="341" y="615"/>
                    </a:cubicBezTo>
                    <a:cubicBezTo>
                      <a:pt x="341" y="615"/>
                      <a:pt x="342" y="614"/>
                      <a:pt x="342" y="614"/>
                    </a:cubicBezTo>
                    <a:cubicBezTo>
                      <a:pt x="343" y="614"/>
                      <a:pt x="344" y="614"/>
                      <a:pt x="344" y="614"/>
                    </a:cubicBezTo>
                    <a:cubicBezTo>
                      <a:pt x="345" y="614"/>
                      <a:pt x="346" y="614"/>
                      <a:pt x="347" y="615"/>
                    </a:cubicBezTo>
                    <a:cubicBezTo>
                      <a:pt x="347" y="615"/>
                      <a:pt x="347" y="615"/>
                      <a:pt x="347" y="616"/>
                    </a:cubicBezTo>
                    <a:cubicBezTo>
                      <a:pt x="348" y="616"/>
                      <a:pt x="348" y="616"/>
                      <a:pt x="348" y="616"/>
                    </a:cubicBezTo>
                    <a:cubicBezTo>
                      <a:pt x="350" y="614"/>
                      <a:pt x="351" y="614"/>
                      <a:pt x="353" y="615"/>
                    </a:cubicBezTo>
                    <a:cubicBezTo>
                      <a:pt x="354" y="616"/>
                      <a:pt x="355" y="616"/>
                      <a:pt x="357" y="616"/>
                    </a:cubicBezTo>
                    <a:cubicBezTo>
                      <a:pt x="359" y="615"/>
                      <a:pt x="361" y="615"/>
                      <a:pt x="363" y="615"/>
                    </a:cubicBezTo>
                    <a:cubicBezTo>
                      <a:pt x="365" y="615"/>
                      <a:pt x="367" y="614"/>
                      <a:pt x="369" y="615"/>
                    </a:cubicBezTo>
                    <a:cubicBezTo>
                      <a:pt x="370" y="615"/>
                      <a:pt x="371" y="615"/>
                      <a:pt x="371" y="614"/>
                    </a:cubicBezTo>
                    <a:cubicBezTo>
                      <a:pt x="372" y="614"/>
                      <a:pt x="373" y="614"/>
                      <a:pt x="374" y="613"/>
                    </a:cubicBezTo>
                    <a:cubicBezTo>
                      <a:pt x="374" y="613"/>
                      <a:pt x="374" y="613"/>
                      <a:pt x="374" y="613"/>
                    </a:cubicBezTo>
                    <a:cubicBezTo>
                      <a:pt x="375" y="613"/>
                      <a:pt x="375" y="613"/>
                      <a:pt x="376" y="612"/>
                    </a:cubicBezTo>
                    <a:cubicBezTo>
                      <a:pt x="376" y="612"/>
                      <a:pt x="376" y="612"/>
                      <a:pt x="376" y="611"/>
                    </a:cubicBezTo>
                    <a:cubicBezTo>
                      <a:pt x="375" y="611"/>
                      <a:pt x="375" y="611"/>
                      <a:pt x="374" y="611"/>
                    </a:cubicBezTo>
                    <a:cubicBezTo>
                      <a:pt x="374" y="610"/>
                      <a:pt x="374" y="610"/>
                      <a:pt x="374" y="610"/>
                    </a:cubicBezTo>
                    <a:cubicBezTo>
                      <a:pt x="373" y="610"/>
                      <a:pt x="373" y="610"/>
                      <a:pt x="372" y="610"/>
                    </a:cubicBezTo>
                    <a:cubicBezTo>
                      <a:pt x="372" y="610"/>
                      <a:pt x="372" y="610"/>
                      <a:pt x="372" y="610"/>
                    </a:cubicBezTo>
                    <a:cubicBezTo>
                      <a:pt x="372" y="610"/>
                      <a:pt x="372" y="610"/>
                      <a:pt x="372" y="610"/>
                    </a:cubicBezTo>
                    <a:cubicBezTo>
                      <a:pt x="372" y="609"/>
                      <a:pt x="373" y="609"/>
                      <a:pt x="373" y="609"/>
                    </a:cubicBezTo>
                    <a:cubicBezTo>
                      <a:pt x="373" y="609"/>
                      <a:pt x="374" y="609"/>
                      <a:pt x="374" y="609"/>
                    </a:cubicBezTo>
                    <a:cubicBezTo>
                      <a:pt x="374" y="609"/>
                      <a:pt x="375" y="609"/>
                      <a:pt x="375" y="609"/>
                    </a:cubicBezTo>
                    <a:cubicBezTo>
                      <a:pt x="375" y="609"/>
                      <a:pt x="376" y="608"/>
                      <a:pt x="376" y="608"/>
                    </a:cubicBezTo>
                    <a:cubicBezTo>
                      <a:pt x="377" y="608"/>
                      <a:pt x="377" y="608"/>
                      <a:pt x="377" y="608"/>
                    </a:cubicBezTo>
                    <a:cubicBezTo>
                      <a:pt x="377" y="608"/>
                      <a:pt x="377" y="608"/>
                      <a:pt x="377" y="608"/>
                    </a:cubicBezTo>
                    <a:cubicBezTo>
                      <a:pt x="378" y="608"/>
                      <a:pt x="379" y="608"/>
                      <a:pt x="380" y="607"/>
                    </a:cubicBezTo>
                    <a:cubicBezTo>
                      <a:pt x="380" y="607"/>
                      <a:pt x="380" y="607"/>
                      <a:pt x="380" y="607"/>
                    </a:cubicBezTo>
                    <a:cubicBezTo>
                      <a:pt x="380" y="607"/>
                      <a:pt x="380" y="607"/>
                      <a:pt x="380" y="607"/>
                    </a:cubicBezTo>
                    <a:cubicBezTo>
                      <a:pt x="380" y="607"/>
                      <a:pt x="380" y="606"/>
                      <a:pt x="380" y="606"/>
                    </a:cubicBezTo>
                    <a:cubicBezTo>
                      <a:pt x="381" y="606"/>
                      <a:pt x="381" y="606"/>
                      <a:pt x="381" y="605"/>
                    </a:cubicBezTo>
                    <a:cubicBezTo>
                      <a:pt x="382" y="606"/>
                      <a:pt x="383" y="605"/>
                      <a:pt x="383" y="605"/>
                    </a:cubicBezTo>
                    <a:cubicBezTo>
                      <a:pt x="384" y="605"/>
                      <a:pt x="384" y="605"/>
                      <a:pt x="384" y="605"/>
                    </a:cubicBezTo>
                    <a:cubicBezTo>
                      <a:pt x="385" y="604"/>
                      <a:pt x="386" y="605"/>
                      <a:pt x="387" y="605"/>
                    </a:cubicBezTo>
                    <a:cubicBezTo>
                      <a:pt x="388" y="606"/>
                      <a:pt x="388" y="607"/>
                      <a:pt x="387" y="607"/>
                    </a:cubicBezTo>
                    <a:cubicBezTo>
                      <a:pt x="387" y="608"/>
                      <a:pt x="387" y="608"/>
                      <a:pt x="388" y="608"/>
                    </a:cubicBezTo>
                    <a:cubicBezTo>
                      <a:pt x="388" y="608"/>
                      <a:pt x="389" y="608"/>
                      <a:pt x="389" y="608"/>
                    </a:cubicBezTo>
                    <a:cubicBezTo>
                      <a:pt x="391" y="608"/>
                      <a:pt x="392" y="608"/>
                      <a:pt x="394" y="607"/>
                    </a:cubicBezTo>
                    <a:cubicBezTo>
                      <a:pt x="394" y="607"/>
                      <a:pt x="395" y="607"/>
                      <a:pt x="395" y="606"/>
                    </a:cubicBezTo>
                    <a:cubicBezTo>
                      <a:pt x="396" y="606"/>
                      <a:pt x="396" y="607"/>
                      <a:pt x="397" y="606"/>
                    </a:cubicBezTo>
                    <a:cubicBezTo>
                      <a:pt x="397" y="606"/>
                      <a:pt x="397" y="606"/>
                      <a:pt x="397" y="606"/>
                    </a:cubicBezTo>
                    <a:cubicBezTo>
                      <a:pt x="398" y="606"/>
                      <a:pt x="398" y="607"/>
                      <a:pt x="398" y="607"/>
                    </a:cubicBezTo>
                    <a:cubicBezTo>
                      <a:pt x="398" y="607"/>
                      <a:pt x="398" y="608"/>
                      <a:pt x="398" y="608"/>
                    </a:cubicBezTo>
                    <a:cubicBezTo>
                      <a:pt x="398" y="609"/>
                      <a:pt x="399" y="609"/>
                      <a:pt x="399" y="609"/>
                    </a:cubicBezTo>
                    <a:cubicBezTo>
                      <a:pt x="399" y="609"/>
                      <a:pt x="399" y="608"/>
                      <a:pt x="399" y="608"/>
                    </a:cubicBezTo>
                    <a:cubicBezTo>
                      <a:pt x="399" y="608"/>
                      <a:pt x="399" y="607"/>
                      <a:pt x="399" y="607"/>
                    </a:cubicBezTo>
                    <a:cubicBezTo>
                      <a:pt x="399" y="606"/>
                      <a:pt x="399" y="606"/>
                      <a:pt x="399" y="605"/>
                    </a:cubicBezTo>
                    <a:cubicBezTo>
                      <a:pt x="399" y="605"/>
                      <a:pt x="399" y="604"/>
                      <a:pt x="399" y="604"/>
                    </a:cubicBezTo>
                    <a:cubicBezTo>
                      <a:pt x="400" y="604"/>
                      <a:pt x="400" y="604"/>
                      <a:pt x="401" y="604"/>
                    </a:cubicBezTo>
                    <a:cubicBezTo>
                      <a:pt x="402" y="605"/>
                      <a:pt x="402" y="605"/>
                      <a:pt x="403" y="606"/>
                    </a:cubicBezTo>
                    <a:cubicBezTo>
                      <a:pt x="403" y="606"/>
                      <a:pt x="403" y="606"/>
                      <a:pt x="404" y="605"/>
                    </a:cubicBezTo>
                    <a:cubicBezTo>
                      <a:pt x="404" y="605"/>
                      <a:pt x="405" y="605"/>
                      <a:pt x="405" y="605"/>
                    </a:cubicBezTo>
                    <a:cubicBezTo>
                      <a:pt x="407" y="605"/>
                      <a:pt x="407" y="605"/>
                      <a:pt x="408" y="606"/>
                    </a:cubicBezTo>
                    <a:cubicBezTo>
                      <a:pt x="408" y="606"/>
                      <a:pt x="408" y="607"/>
                      <a:pt x="408" y="607"/>
                    </a:cubicBezTo>
                    <a:cubicBezTo>
                      <a:pt x="408" y="607"/>
                      <a:pt x="408" y="608"/>
                      <a:pt x="408" y="608"/>
                    </a:cubicBezTo>
                    <a:cubicBezTo>
                      <a:pt x="409" y="609"/>
                      <a:pt x="409" y="609"/>
                      <a:pt x="409" y="609"/>
                    </a:cubicBezTo>
                    <a:cubicBezTo>
                      <a:pt x="410" y="609"/>
                      <a:pt x="410" y="608"/>
                      <a:pt x="410" y="608"/>
                    </a:cubicBezTo>
                    <a:cubicBezTo>
                      <a:pt x="410" y="608"/>
                      <a:pt x="410" y="608"/>
                      <a:pt x="410" y="607"/>
                    </a:cubicBezTo>
                    <a:cubicBezTo>
                      <a:pt x="410" y="607"/>
                      <a:pt x="410" y="607"/>
                      <a:pt x="410" y="607"/>
                    </a:cubicBezTo>
                    <a:cubicBezTo>
                      <a:pt x="410" y="607"/>
                      <a:pt x="411" y="607"/>
                      <a:pt x="411" y="607"/>
                    </a:cubicBezTo>
                    <a:cubicBezTo>
                      <a:pt x="411" y="607"/>
                      <a:pt x="411" y="607"/>
                      <a:pt x="411" y="607"/>
                    </a:cubicBezTo>
                    <a:cubicBezTo>
                      <a:pt x="411" y="607"/>
                      <a:pt x="411" y="607"/>
                      <a:pt x="411" y="607"/>
                    </a:cubicBezTo>
                    <a:cubicBezTo>
                      <a:pt x="411" y="607"/>
                      <a:pt x="411" y="607"/>
                      <a:pt x="411" y="607"/>
                    </a:cubicBezTo>
                    <a:cubicBezTo>
                      <a:pt x="412" y="607"/>
                      <a:pt x="413" y="607"/>
                      <a:pt x="413" y="606"/>
                    </a:cubicBezTo>
                    <a:cubicBezTo>
                      <a:pt x="413" y="606"/>
                      <a:pt x="413" y="606"/>
                      <a:pt x="413" y="606"/>
                    </a:cubicBezTo>
                    <a:cubicBezTo>
                      <a:pt x="413" y="606"/>
                      <a:pt x="413" y="606"/>
                      <a:pt x="413" y="605"/>
                    </a:cubicBezTo>
                    <a:cubicBezTo>
                      <a:pt x="413" y="605"/>
                      <a:pt x="413" y="605"/>
                      <a:pt x="413" y="605"/>
                    </a:cubicBezTo>
                    <a:cubicBezTo>
                      <a:pt x="413" y="605"/>
                      <a:pt x="412" y="605"/>
                      <a:pt x="412" y="605"/>
                    </a:cubicBezTo>
                    <a:cubicBezTo>
                      <a:pt x="412" y="604"/>
                      <a:pt x="412" y="604"/>
                      <a:pt x="412" y="604"/>
                    </a:cubicBezTo>
                    <a:cubicBezTo>
                      <a:pt x="412" y="604"/>
                      <a:pt x="413" y="604"/>
                      <a:pt x="413" y="604"/>
                    </a:cubicBezTo>
                    <a:cubicBezTo>
                      <a:pt x="413" y="603"/>
                      <a:pt x="413" y="603"/>
                      <a:pt x="412" y="603"/>
                    </a:cubicBezTo>
                    <a:cubicBezTo>
                      <a:pt x="412" y="603"/>
                      <a:pt x="411" y="603"/>
                      <a:pt x="411" y="603"/>
                    </a:cubicBezTo>
                    <a:cubicBezTo>
                      <a:pt x="411" y="602"/>
                      <a:pt x="411" y="602"/>
                      <a:pt x="411" y="602"/>
                    </a:cubicBezTo>
                    <a:cubicBezTo>
                      <a:pt x="411" y="601"/>
                      <a:pt x="411" y="601"/>
                      <a:pt x="411" y="600"/>
                    </a:cubicBezTo>
                    <a:cubicBezTo>
                      <a:pt x="411" y="600"/>
                      <a:pt x="411" y="599"/>
                      <a:pt x="411" y="599"/>
                    </a:cubicBezTo>
                    <a:cubicBezTo>
                      <a:pt x="411" y="599"/>
                      <a:pt x="411" y="599"/>
                      <a:pt x="411" y="598"/>
                    </a:cubicBezTo>
                    <a:cubicBezTo>
                      <a:pt x="411" y="598"/>
                      <a:pt x="411" y="598"/>
                      <a:pt x="411" y="598"/>
                    </a:cubicBezTo>
                    <a:cubicBezTo>
                      <a:pt x="411" y="598"/>
                      <a:pt x="411" y="598"/>
                      <a:pt x="411" y="598"/>
                    </a:cubicBezTo>
                    <a:cubicBezTo>
                      <a:pt x="411" y="598"/>
                      <a:pt x="411" y="598"/>
                      <a:pt x="411" y="598"/>
                    </a:cubicBezTo>
                    <a:cubicBezTo>
                      <a:pt x="412" y="598"/>
                      <a:pt x="412" y="598"/>
                      <a:pt x="413" y="598"/>
                    </a:cubicBezTo>
                    <a:cubicBezTo>
                      <a:pt x="414" y="599"/>
                      <a:pt x="415" y="598"/>
                      <a:pt x="416" y="599"/>
                    </a:cubicBezTo>
                    <a:cubicBezTo>
                      <a:pt x="416" y="599"/>
                      <a:pt x="416" y="600"/>
                      <a:pt x="416" y="600"/>
                    </a:cubicBezTo>
                    <a:cubicBezTo>
                      <a:pt x="416" y="600"/>
                      <a:pt x="416" y="600"/>
                      <a:pt x="416" y="601"/>
                    </a:cubicBezTo>
                    <a:cubicBezTo>
                      <a:pt x="416" y="601"/>
                      <a:pt x="416" y="601"/>
                      <a:pt x="416" y="601"/>
                    </a:cubicBezTo>
                    <a:cubicBezTo>
                      <a:pt x="415" y="601"/>
                      <a:pt x="415" y="601"/>
                      <a:pt x="415" y="601"/>
                    </a:cubicBezTo>
                    <a:cubicBezTo>
                      <a:pt x="415" y="602"/>
                      <a:pt x="415" y="602"/>
                      <a:pt x="415" y="602"/>
                    </a:cubicBezTo>
                    <a:cubicBezTo>
                      <a:pt x="415" y="603"/>
                      <a:pt x="416" y="603"/>
                      <a:pt x="416" y="602"/>
                    </a:cubicBezTo>
                    <a:cubicBezTo>
                      <a:pt x="417" y="602"/>
                      <a:pt x="418" y="602"/>
                      <a:pt x="419" y="602"/>
                    </a:cubicBezTo>
                    <a:cubicBezTo>
                      <a:pt x="419" y="602"/>
                      <a:pt x="419" y="602"/>
                      <a:pt x="419" y="602"/>
                    </a:cubicBezTo>
                    <a:cubicBezTo>
                      <a:pt x="420" y="603"/>
                      <a:pt x="420" y="603"/>
                      <a:pt x="421" y="602"/>
                    </a:cubicBezTo>
                    <a:cubicBezTo>
                      <a:pt x="421" y="602"/>
                      <a:pt x="422" y="602"/>
                      <a:pt x="423" y="602"/>
                    </a:cubicBezTo>
                    <a:cubicBezTo>
                      <a:pt x="423" y="602"/>
                      <a:pt x="423" y="602"/>
                      <a:pt x="423" y="602"/>
                    </a:cubicBezTo>
                    <a:cubicBezTo>
                      <a:pt x="423" y="602"/>
                      <a:pt x="423" y="602"/>
                      <a:pt x="423" y="602"/>
                    </a:cubicBezTo>
                    <a:cubicBezTo>
                      <a:pt x="423" y="602"/>
                      <a:pt x="423" y="602"/>
                      <a:pt x="423" y="602"/>
                    </a:cubicBezTo>
                    <a:cubicBezTo>
                      <a:pt x="423" y="603"/>
                      <a:pt x="423" y="603"/>
                      <a:pt x="424" y="602"/>
                    </a:cubicBezTo>
                    <a:cubicBezTo>
                      <a:pt x="424" y="602"/>
                      <a:pt x="424" y="602"/>
                      <a:pt x="424" y="602"/>
                    </a:cubicBezTo>
                    <a:cubicBezTo>
                      <a:pt x="424" y="602"/>
                      <a:pt x="424" y="602"/>
                      <a:pt x="424" y="602"/>
                    </a:cubicBezTo>
                    <a:cubicBezTo>
                      <a:pt x="424" y="602"/>
                      <a:pt x="424" y="602"/>
                      <a:pt x="424" y="602"/>
                    </a:cubicBezTo>
                    <a:cubicBezTo>
                      <a:pt x="425" y="601"/>
                      <a:pt x="426" y="601"/>
                      <a:pt x="427" y="601"/>
                    </a:cubicBezTo>
                    <a:cubicBezTo>
                      <a:pt x="427" y="601"/>
                      <a:pt x="428" y="601"/>
                      <a:pt x="428" y="601"/>
                    </a:cubicBezTo>
                    <a:cubicBezTo>
                      <a:pt x="429" y="601"/>
                      <a:pt x="429" y="601"/>
                      <a:pt x="429" y="601"/>
                    </a:cubicBezTo>
                    <a:cubicBezTo>
                      <a:pt x="430" y="601"/>
                      <a:pt x="430" y="601"/>
                      <a:pt x="430" y="601"/>
                    </a:cubicBezTo>
                    <a:cubicBezTo>
                      <a:pt x="431" y="600"/>
                      <a:pt x="431" y="600"/>
                      <a:pt x="431" y="599"/>
                    </a:cubicBezTo>
                    <a:cubicBezTo>
                      <a:pt x="431" y="598"/>
                      <a:pt x="431" y="598"/>
                      <a:pt x="430" y="598"/>
                    </a:cubicBezTo>
                    <a:cubicBezTo>
                      <a:pt x="430" y="597"/>
                      <a:pt x="430" y="597"/>
                      <a:pt x="430" y="597"/>
                    </a:cubicBezTo>
                    <a:cubicBezTo>
                      <a:pt x="429" y="597"/>
                      <a:pt x="429" y="596"/>
                      <a:pt x="429" y="596"/>
                    </a:cubicBezTo>
                    <a:cubicBezTo>
                      <a:pt x="430" y="596"/>
                      <a:pt x="430" y="596"/>
                      <a:pt x="431" y="596"/>
                    </a:cubicBezTo>
                    <a:cubicBezTo>
                      <a:pt x="432" y="595"/>
                      <a:pt x="432" y="596"/>
                      <a:pt x="433" y="597"/>
                    </a:cubicBezTo>
                    <a:cubicBezTo>
                      <a:pt x="433" y="598"/>
                      <a:pt x="433" y="598"/>
                      <a:pt x="433" y="599"/>
                    </a:cubicBezTo>
                    <a:cubicBezTo>
                      <a:pt x="434" y="599"/>
                      <a:pt x="434" y="599"/>
                      <a:pt x="434" y="600"/>
                    </a:cubicBezTo>
                    <a:cubicBezTo>
                      <a:pt x="435" y="600"/>
                      <a:pt x="436" y="600"/>
                      <a:pt x="437" y="599"/>
                    </a:cubicBezTo>
                    <a:cubicBezTo>
                      <a:pt x="438" y="600"/>
                      <a:pt x="439" y="599"/>
                      <a:pt x="440" y="599"/>
                    </a:cubicBezTo>
                    <a:cubicBezTo>
                      <a:pt x="441" y="599"/>
                      <a:pt x="442" y="599"/>
                      <a:pt x="442" y="598"/>
                    </a:cubicBezTo>
                    <a:cubicBezTo>
                      <a:pt x="442" y="598"/>
                      <a:pt x="442" y="598"/>
                      <a:pt x="442" y="598"/>
                    </a:cubicBezTo>
                    <a:cubicBezTo>
                      <a:pt x="442" y="598"/>
                      <a:pt x="442" y="598"/>
                      <a:pt x="442" y="598"/>
                    </a:cubicBezTo>
                    <a:cubicBezTo>
                      <a:pt x="442" y="598"/>
                      <a:pt x="442" y="598"/>
                      <a:pt x="442" y="598"/>
                    </a:cubicBezTo>
                    <a:cubicBezTo>
                      <a:pt x="443" y="598"/>
                      <a:pt x="444" y="598"/>
                      <a:pt x="445" y="598"/>
                    </a:cubicBezTo>
                    <a:cubicBezTo>
                      <a:pt x="447" y="598"/>
                      <a:pt x="448" y="597"/>
                      <a:pt x="449" y="596"/>
                    </a:cubicBezTo>
                    <a:cubicBezTo>
                      <a:pt x="449" y="596"/>
                      <a:pt x="449" y="596"/>
                      <a:pt x="449" y="596"/>
                    </a:cubicBezTo>
                    <a:cubicBezTo>
                      <a:pt x="449" y="596"/>
                      <a:pt x="449" y="596"/>
                      <a:pt x="449" y="596"/>
                    </a:cubicBezTo>
                    <a:cubicBezTo>
                      <a:pt x="449" y="596"/>
                      <a:pt x="449" y="596"/>
                      <a:pt x="449" y="596"/>
                    </a:cubicBezTo>
                    <a:cubicBezTo>
                      <a:pt x="450" y="596"/>
                      <a:pt x="451" y="596"/>
                      <a:pt x="451" y="596"/>
                    </a:cubicBezTo>
                    <a:cubicBezTo>
                      <a:pt x="452" y="596"/>
                      <a:pt x="453" y="596"/>
                      <a:pt x="453" y="596"/>
                    </a:cubicBezTo>
                    <a:cubicBezTo>
                      <a:pt x="453" y="596"/>
                      <a:pt x="453" y="596"/>
                      <a:pt x="453" y="596"/>
                    </a:cubicBezTo>
                    <a:cubicBezTo>
                      <a:pt x="453" y="596"/>
                      <a:pt x="453" y="596"/>
                      <a:pt x="453" y="596"/>
                    </a:cubicBezTo>
                    <a:cubicBezTo>
                      <a:pt x="453" y="596"/>
                      <a:pt x="453" y="596"/>
                      <a:pt x="453" y="596"/>
                    </a:cubicBezTo>
                    <a:cubicBezTo>
                      <a:pt x="454" y="596"/>
                      <a:pt x="454" y="596"/>
                      <a:pt x="455" y="596"/>
                    </a:cubicBezTo>
                    <a:cubicBezTo>
                      <a:pt x="456" y="596"/>
                      <a:pt x="456" y="595"/>
                      <a:pt x="456" y="595"/>
                    </a:cubicBezTo>
                    <a:cubicBezTo>
                      <a:pt x="456" y="595"/>
                      <a:pt x="456" y="595"/>
                      <a:pt x="456" y="595"/>
                    </a:cubicBezTo>
                    <a:cubicBezTo>
                      <a:pt x="456" y="595"/>
                      <a:pt x="456" y="595"/>
                      <a:pt x="456" y="595"/>
                    </a:cubicBezTo>
                    <a:cubicBezTo>
                      <a:pt x="456" y="595"/>
                      <a:pt x="456" y="595"/>
                      <a:pt x="456" y="595"/>
                    </a:cubicBezTo>
                    <a:cubicBezTo>
                      <a:pt x="457" y="595"/>
                      <a:pt x="458" y="595"/>
                      <a:pt x="458" y="594"/>
                    </a:cubicBezTo>
                    <a:cubicBezTo>
                      <a:pt x="458" y="594"/>
                      <a:pt x="458" y="594"/>
                      <a:pt x="458" y="594"/>
                    </a:cubicBezTo>
                    <a:cubicBezTo>
                      <a:pt x="458" y="594"/>
                      <a:pt x="458" y="594"/>
                      <a:pt x="458" y="594"/>
                    </a:cubicBezTo>
                    <a:cubicBezTo>
                      <a:pt x="458" y="594"/>
                      <a:pt x="458" y="594"/>
                      <a:pt x="458" y="594"/>
                    </a:cubicBezTo>
                    <a:cubicBezTo>
                      <a:pt x="459" y="594"/>
                      <a:pt x="460" y="594"/>
                      <a:pt x="460" y="593"/>
                    </a:cubicBezTo>
                    <a:cubicBezTo>
                      <a:pt x="460" y="593"/>
                      <a:pt x="460" y="593"/>
                      <a:pt x="460" y="593"/>
                    </a:cubicBezTo>
                    <a:cubicBezTo>
                      <a:pt x="460" y="593"/>
                      <a:pt x="460" y="593"/>
                      <a:pt x="460" y="593"/>
                    </a:cubicBezTo>
                    <a:cubicBezTo>
                      <a:pt x="460" y="593"/>
                      <a:pt x="460" y="593"/>
                      <a:pt x="460" y="593"/>
                    </a:cubicBezTo>
                    <a:cubicBezTo>
                      <a:pt x="461" y="593"/>
                      <a:pt x="462" y="593"/>
                      <a:pt x="462" y="593"/>
                    </a:cubicBezTo>
                    <a:cubicBezTo>
                      <a:pt x="463" y="593"/>
                      <a:pt x="463" y="592"/>
                      <a:pt x="463" y="592"/>
                    </a:cubicBezTo>
                    <a:cubicBezTo>
                      <a:pt x="463" y="592"/>
                      <a:pt x="463" y="592"/>
                      <a:pt x="463" y="592"/>
                    </a:cubicBezTo>
                    <a:cubicBezTo>
                      <a:pt x="463" y="592"/>
                      <a:pt x="463" y="592"/>
                      <a:pt x="463" y="592"/>
                    </a:cubicBezTo>
                    <a:cubicBezTo>
                      <a:pt x="463" y="592"/>
                      <a:pt x="463" y="592"/>
                      <a:pt x="463" y="592"/>
                    </a:cubicBezTo>
                    <a:cubicBezTo>
                      <a:pt x="464" y="592"/>
                      <a:pt x="465" y="592"/>
                      <a:pt x="466" y="592"/>
                    </a:cubicBezTo>
                    <a:cubicBezTo>
                      <a:pt x="466" y="592"/>
                      <a:pt x="467" y="592"/>
                      <a:pt x="467" y="591"/>
                    </a:cubicBezTo>
                    <a:cubicBezTo>
                      <a:pt x="467" y="591"/>
                      <a:pt x="467" y="591"/>
                      <a:pt x="467" y="591"/>
                    </a:cubicBezTo>
                    <a:cubicBezTo>
                      <a:pt x="467" y="591"/>
                      <a:pt x="467" y="591"/>
                      <a:pt x="467" y="591"/>
                    </a:cubicBezTo>
                    <a:cubicBezTo>
                      <a:pt x="467" y="591"/>
                      <a:pt x="467" y="591"/>
                      <a:pt x="467" y="591"/>
                    </a:cubicBezTo>
                    <a:cubicBezTo>
                      <a:pt x="467" y="591"/>
                      <a:pt x="467" y="591"/>
                      <a:pt x="467" y="591"/>
                    </a:cubicBezTo>
                    <a:cubicBezTo>
                      <a:pt x="468" y="591"/>
                      <a:pt x="468" y="591"/>
                      <a:pt x="469" y="591"/>
                    </a:cubicBezTo>
                    <a:cubicBezTo>
                      <a:pt x="470" y="591"/>
                      <a:pt x="470" y="592"/>
                      <a:pt x="471" y="592"/>
                    </a:cubicBezTo>
                    <a:cubicBezTo>
                      <a:pt x="471" y="592"/>
                      <a:pt x="472" y="592"/>
                      <a:pt x="472" y="591"/>
                    </a:cubicBezTo>
                    <a:cubicBezTo>
                      <a:pt x="472" y="591"/>
                      <a:pt x="472" y="591"/>
                      <a:pt x="472" y="591"/>
                    </a:cubicBezTo>
                    <a:cubicBezTo>
                      <a:pt x="472" y="590"/>
                      <a:pt x="471" y="590"/>
                      <a:pt x="471" y="590"/>
                    </a:cubicBezTo>
                    <a:cubicBezTo>
                      <a:pt x="470" y="590"/>
                      <a:pt x="470" y="590"/>
                      <a:pt x="470" y="589"/>
                    </a:cubicBezTo>
                    <a:cubicBezTo>
                      <a:pt x="470" y="589"/>
                      <a:pt x="470" y="589"/>
                      <a:pt x="471" y="589"/>
                    </a:cubicBezTo>
                    <a:cubicBezTo>
                      <a:pt x="470" y="589"/>
                      <a:pt x="470" y="588"/>
                      <a:pt x="470" y="588"/>
                    </a:cubicBezTo>
                    <a:cubicBezTo>
                      <a:pt x="470" y="588"/>
                      <a:pt x="470" y="588"/>
                      <a:pt x="470" y="588"/>
                    </a:cubicBezTo>
                    <a:cubicBezTo>
                      <a:pt x="471" y="589"/>
                      <a:pt x="471" y="589"/>
                      <a:pt x="471" y="589"/>
                    </a:cubicBezTo>
                    <a:cubicBezTo>
                      <a:pt x="471" y="589"/>
                      <a:pt x="472" y="588"/>
                      <a:pt x="472" y="588"/>
                    </a:cubicBezTo>
                    <a:cubicBezTo>
                      <a:pt x="472" y="588"/>
                      <a:pt x="472" y="588"/>
                      <a:pt x="472" y="588"/>
                    </a:cubicBezTo>
                    <a:cubicBezTo>
                      <a:pt x="472" y="588"/>
                      <a:pt x="472" y="588"/>
                      <a:pt x="472" y="588"/>
                    </a:cubicBezTo>
                    <a:cubicBezTo>
                      <a:pt x="472" y="588"/>
                      <a:pt x="472" y="588"/>
                      <a:pt x="472" y="588"/>
                    </a:cubicBezTo>
                    <a:cubicBezTo>
                      <a:pt x="473" y="588"/>
                      <a:pt x="474" y="587"/>
                      <a:pt x="475" y="586"/>
                    </a:cubicBezTo>
                    <a:cubicBezTo>
                      <a:pt x="475" y="586"/>
                      <a:pt x="475" y="586"/>
                      <a:pt x="475" y="586"/>
                    </a:cubicBezTo>
                    <a:cubicBezTo>
                      <a:pt x="475" y="586"/>
                      <a:pt x="475" y="586"/>
                      <a:pt x="475" y="586"/>
                    </a:cubicBezTo>
                    <a:cubicBezTo>
                      <a:pt x="475" y="586"/>
                      <a:pt x="475" y="586"/>
                      <a:pt x="475" y="586"/>
                    </a:cubicBezTo>
                    <a:cubicBezTo>
                      <a:pt x="477" y="586"/>
                      <a:pt x="479" y="585"/>
                      <a:pt x="481" y="586"/>
                    </a:cubicBezTo>
                    <a:cubicBezTo>
                      <a:pt x="481" y="586"/>
                      <a:pt x="481" y="586"/>
                      <a:pt x="482" y="585"/>
                    </a:cubicBezTo>
                    <a:cubicBezTo>
                      <a:pt x="482" y="585"/>
                      <a:pt x="482" y="585"/>
                      <a:pt x="482" y="584"/>
                    </a:cubicBezTo>
                    <a:cubicBezTo>
                      <a:pt x="482" y="584"/>
                      <a:pt x="482" y="584"/>
                      <a:pt x="482" y="584"/>
                    </a:cubicBezTo>
                    <a:cubicBezTo>
                      <a:pt x="482" y="584"/>
                      <a:pt x="482" y="584"/>
                      <a:pt x="482" y="584"/>
                    </a:cubicBezTo>
                    <a:cubicBezTo>
                      <a:pt x="482" y="584"/>
                      <a:pt x="482" y="584"/>
                      <a:pt x="482" y="584"/>
                    </a:cubicBezTo>
                    <a:cubicBezTo>
                      <a:pt x="483" y="584"/>
                      <a:pt x="483" y="584"/>
                      <a:pt x="483" y="584"/>
                    </a:cubicBezTo>
                    <a:cubicBezTo>
                      <a:pt x="483" y="584"/>
                      <a:pt x="483" y="584"/>
                      <a:pt x="483" y="584"/>
                    </a:cubicBezTo>
                    <a:cubicBezTo>
                      <a:pt x="483" y="584"/>
                      <a:pt x="483" y="584"/>
                      <a:pt x="483" y="584"/>
                    </a:cubicBezTo>
                    <a:cubicBezTo>
                      <a:pt x="483" y="584"/>
                      <a:pt x="483" y="584"/>
                      <a:pt x="483" y="584"/>
                    </a:cubicBezTo>
                    <a:cubicBezTo>
                      <a:pt x="483" y="584"/>
                      <a:pt x="483" y="584"/>
                      <a:pt x="483" y="584"/>
                    </a:cubicBezTo>
                    <a:cubicBezTo>
                      <a:pt x="483" y="584"/>
                      <a:pt x="483" y="584"/>
                      <a:pt x="483" y="584"/>
                    </a:cubicBezTo>
                    <a:cubicBezTo>
                      <a:pt x="484" y="583"/>
                      <a:pt x="484" y="583"/>
                      <a:pt x="485" y="583"/>
                    </a:cubicBezTo>
                    <a:cubicBezTo>
                      <a:pt x="486" y="584"/>
                      <a:pt x="486" y="584"/>
                      <a:pt x="487" y="583"/>
                    </a:cubicBezTo>
                    <a:cubicBezTo>
                      <a:pt x="488" y="583"/>
                      <a:pt x="488" y="582"/>
                      <a:pt x="489" y="582"/>
                    </a:cubicBezTo>
                    <a:cubicBezTo>
                      <a:pt x="489" y="581"/>
                      <a:pt x="489" y="581"/>
                      <a:pt x="489" y="581"/>
                    </a:cubicBezTo>
                    <a:cubicBezTo>
                      <a:pt x="489" y="581"/>
                      <a:pt x="489" y="581"/>
                      <a:pt x="489" y="581"/>
                    </a:cubicBezTo>
                    <a:cubicBezTo>
                      <a:pt x="490" y="581"/>
                      <a:pt x="490" y="581"/>
                      <a:pt x="490" y="581"/>
                    </a:cubicBezTo>
                    <a:cubicBezTo>
                      <a:pt x="490" y="581"/>
                      <a:pt x="490" y="581"/>
                      <a:pt x="490" y="581"/>
                    </a:cubicBezTo>
                    <a:cubicBezTo>
                      <a:pt x="490" y="581"/>
                      <a:pt x="490" y="581"/>
                      <a:pt x="490" y="581"/>
                    </a:cubicBezTo>
                    <a:cubicBezTo>
                      <a:pt x="490" y="581"/>
                      <a:pt x="490" y="581"/>
                      <a:pt x="490" y="581"/>
                    </a:cubicBezTo>
                    <a:cubicBezTo>
                      <a:pt x="491" y="581"/>
                      <a:pt x="492" y="580"/>
                      <a:pt x="492" y="579"/>
                    </a:cubicBezTo>
                    <a:cubicBezTo>
                      <a:pt x="492" y="579"/>
                      <a:pt x="491" y="579"/>
                      <a:pt x="491" y="579"/>
                    </a:cubicBezTo>
                    <a:cubicBezTo>
                      <a:pt x="491" y="579"/>
                      <a:pt x="491" y="579"/>
                      <a:pt x="491" y="579"/>
                    </a:cubicBezTo>
                    <a:cubicBezTo>
                      <a:pt x="492" y="579"/>
                      <a:pt x="492" y="579"/>
                      <a:pt x="492" y="579"/>
                    </a:cubicBezTo>
                    <a:cubicBezTo>
                      <a:pt x="492" y="579"/>
                      <a:pt x="492" y="579"/>
                      <a:pt x="492" y="579"/>
                    </a:cubicBezTo>
                    <a:cubicBezTo>
                      <a:pt x="492" y="579"/>
                      <a:pt x="492" y="579"/>
                      <a:pt x="492" y="579"/>
                    </a:cubicBezTo>
                    <a:cubicBezTo>
                      <a:pt x="492" y="579"/>
                      <a:pt x="492" y="579"/>
                      <a:pt x="492" y="579"/>
                    </a:cubicBezTo>
                    <a:cubicBezTo>
                      <a:pt x="492" y="579"/>
                      <a:pt x="492" y="579"/>
                      <a:pt x="492" y="579"/>
                    </a:cubicBezTo>
                    <a:cubicBezTo>
                      <a:pt x="494" y="579"/>
                      <a:pt x="495" y="579"/>
                      <a:pt x="497" y="579"/>
                    </a:cubicBezTo>
                    <a:cubicBezTo>
                      <a:pt x="497" y="579"/>
                      <a:pt x="497" y="579"/>
                      <a:pt x="497" y="579"/>
                    </a:cubicBezTo>
                    <a:cubicBezTo>
                      <a:pt x="497" y="579"/>
                      <a:pt x="497" y="579"/>
                      <a:pt x="497" y="579"/>
                    </a:cubicBezTo>
                    <a:cubicBezTo>
                      <a:pt x="497" y="579"/>
                      <a:pt x="497" y="579"/>
                      <a:pt x="497" y="579"/>
                    </a:cubicBezTo>
                    <a:cubicBezTo>
                      <a:pt x="497" y="580"/>
                      <a:pt x="497" y="580"/>
                      <a:pt x="497" y="580"/>
                    </a:cubicBezTo>
                    <a:cubicBezTo>
                      <a:pt x="497" y="580"/>
                      <a:pt x="498" y="580"/>
                      <a:pt x="498" y="580"/>
                    </a:cubicBezTo>
                    <a:cubicBezTo>
                      <a:pt x="499" y="579"/>
                      <a:pt x="500" y="579"/>
                      <a:pt x="501" y="578"/>
                    </a:cubicBezTo>
                    <a:cubicBezTo>
                      <a:pt x="501" y="578"/>
                      <a:pt x="501" y="578"/>
                      <a:pt x="501" y="577"/>
                    </a:cubicBezTo>
                    <a:cubicBezTo>
                      <a:pt x="500" y="577"/>
                      <a:pt x="500" y="576"/>
                      <a:pt x="500" y="576"/>
                    </a:cubicBezTo>
                    <a:cubicBezTo>
                      <a:pt x="500" y="576"/>
                      <a:pt x="500" y="576"/>
                      <a:pt x="500" y="576"/>
                    </a:cubicBezTo>
                    <a:cubicBezTo>
                      <a:pt x="500" y="576"/>
                      <a:pt x="500" y="576"/>
                      <a:pt x="500" y="576"/>
                    </a:cubicBezTo>
                    <a:cubicBezTo>
                      <a:pt x="500" y="576"/>
                      <a:pt x="500" y="576"/>
                      <a:pt x="500" y="576"/>
                    </a:cubicBezTo>
                    <a:cubicBezTo>
                      <a:pt x="501" y="576"/>
                      <a:pt x="501" y="575"/>
                      <a:pt x="501" y="575"/>
                    </a:cubicBezTo>
                    <a:cubicBezTo>
                      <a:pt x="501" y="575"/>
                      <a:pt x="501" y="574"/>
                      <a:pt x="501" y="574"/>
                    </a:cubicBezTo>
                    <a:cubicBezTo>
                      <a:pt x="501" y="574"/>
                      <a:pt x="501" y="574"/>
                      <a:pt x="501" y="574"/>
                    </a:cubicBezTo>
                    <a:cubicBezTo>
                      <a:pt x="501" y="575"/>
                      <a:pt x="501" y="575"/>
                      <a:pt x="501" y="575"/>
                    </a:cubicBezTo>
                    <a:cubicBezTo>
                      <a:pt x="502" y="574"/>
                      <a:pt x="502" y="574"/>
                      <a:pt x="502" y="574"/>
                    </a:cubicBezTo>
                    <a:cubicBezTo>
                      <a:pt x="502" y="574"/>
                      <a:pt x="502" y="574"/>
                      <a:pt x="502" y="574"/>
                    </a:cubicBezTo>
                    <a:cubicBezTo>
                      <a:pt x="502" y="574"/>
                      <a:pt x="502" y="574"/>
                      <a:pt x="502" y="574"/>
                    </a:cubicBezTo>
                    <a:cubicBezTo>
                      <a:pt x="502" y="574"/>
                      <a:pt x="502" y="574"/>
                      <a:pt x="502" y="574"/>
                    </a:cubicBezTo>
                    <a:cubicBezTo>
                      <a:pt x="504" y="574"/>
                      <a:pt x="504" y="573"/>
                      <a:pt x="505" y="572"/>
                    </a:cubicBezTo>
                    <a:cubicBezTo>
                      <a:pt x="505" y="572"/>
                      <a:pt x="505" y="572"/>
                      <a:pt x="505" y="572"/>
                    </a:cubicBezTo>
                    <a:cubicBezTo>
                      <a:pt x="505" y="572"/>
                      <a:pt x="505" y="572"/>
                      <a:pt x="505" y="572"/>
                    </a:cubicBezTo>
                    <a:cubicBezTo>
                      <a:pt x="505" y="572"/>
                      <a:pt x="505" y="572"/>
                      <a:pt x="505" y="572"/>
                    </a:cubicBezTo>
                    <a:cubicBezTo>
                      <a:pt x="506" y="572"/>
                      <a:pt x="506" y="572"/>
                      <a:pt x="507" y="572"/>
                    </a:cubicBezTo>
                    <a:cubicBezTo>
                      <a:pt x="508" y="572"/>
                      <a:pt x="508" y="572"/>
                      <a:pt x="508" y="571"/>
                    </a:cubicBezTo>
                    <a:cubicBezTo>
                      <a:pt x="508" y="571"/>
                      <a:pt x="508" y="571"/>
                      <a:pt x="508" y="571"/>
                    </a:cubicBezTo>
                    <a:cubicBezTo>
                      <a:pt x="508" y="571"/>
                      <a:pt x="508" y="571"/>
                      <a:pt x="508" y="571"/>
                    </a:cubicBezTo>
                    <a:cubicBezTo>
                      <a:pt x="508" y="571"/>
                      <a:pt x="508" y="571"/>
                      <a:pt x="508" y="571"/>
                    </a:cubicBezTo>
                    <a:cubicBezTo>
                      <a:pt x="509" y="571"/>
                      <a:pt x="510" y="571"/>
                      <a:pt x="510" y="570"/>
                    </a:cubicBezTo>
                    <a:cubicBezTo>
                      <a:pt x="510" y="570"/>
                      <a:pt x="510" y="570"/>
                      <a:pt x="510" y="570"/>
                    </a:cubicBezTo>
                    <a:cubicBezTo>
                      <a:pt x="510" y="570"/>
                      <a:pt x="510" y="570"/>
                      <a:pt x="510" y="570"/>
                    </a:cubicBezTo>
                    <a:cubicBezTo>
                      <a:pt x="510" y="570"/>
                      <a:pt x="510" y="570"/>
                      <a:pt x="510" y="570"/>
                    </a:cubicBezTo>
                    <a:cubicBezTo>
                      <a:pt x="510" y="570"/>
                      <a:pt x="511" y="570"/>
                      <a:pt x="511" y="570"/>
                    </a:cubicBezTo>
                    <a:cubicBezTo>
                      <a:pt x="511" y="569"/>
                      <a:pt x="512" y="568"/>
                      <a:pt x="513" y="568"/>
                    </a:cubicBezTo>
                    <a:cubicBezTo>
                      <a:pt x="513" y="568"/>
                      <a:pt x="513" y="568"/>
                      <a:pt x="513" y="568"/>
                    </a:cubicBezTo>
                    <a:cubicBezTo>
                      <a:pt x="513" y="568"/>
                      <a:pt x="513" y="568"/>
                      <a:pt x="513" y="568"/>
                    </a:cubicBezTo>
                    <a:cubicBezTo>
                      <a:pt x="513" y="568"/>
                      <a:pt x="513" y="568"/>
                      <a:pt x="513" y="568"/>
                    </a:cubicBezTo>
                    <a:cubicBezTo>
                      <a:pt x="513" y="569"/>
                      <a:pt x="514" y="569"/>
                      <a:pt x="514" y="569"/>
                    </a:cubicBezTo>
                    <a:cubicBezTo>
                      <a:pt x="514" y="568"/>
                      <a:pt x="514" y="568"/>
                      <a:pt x="515" y="568"/>
                    </a:cubicBezTo>
                    <a:cubicBezTo>
                      <a:pt x="515" y="567"/>
                      <a:pt x="515" y="567"/>
                      <a:pt x="515" y="567"/>
                    </a:cubicBezTo>
                    <a:cubicBezTo>
                      <a:pt x="515" y="567"/>
                      <a:pt x="515" y="567"/>
                      <a:pt x="515" y="567"/>
                    </a:cubicBezTo>
                    <a:cubicBezTo>
                      <a:pt x="515" y="567"/>
                      <a:pt x="515" y="567"/>
                      <a:pt x="515" y="568"/>
                    </a:cubicBezTo>
                    <a:cubicBezTo>
                      <a:pt x="515" y="567"/>
                      <a:pt x="516" y="567"/>
                      <a:pt x="516" y="566"/>
                    </a:cubicBezTo>
                    <a:cubicBezTo>
                      <a:pt x="516" y="565"/>
                      <a:pt x="517" y="565"/>
                      <a:pt x="518" y="565"/>
                    </a:cubicBezTo>
                    <a:cubicBezTo>
                      <a:pt x="518" y="565"/>
                      <a:pt x="519" y="564"/>
                      <a:pt x="519" y="564"/>
                    </a:cubicBezTo>
                    <a:cubicBezTo>
                      <a:pt x="519" y="564"/>
                      <a:pt x="519" y="564"/>
                      <a:pt x="519" y="564"/>
                    </a:cubicBezTo>
                    <a:cubicBezTo>
                      <a:pt x="519" y="564"/>
                      <a:pt x="519" y="564"/>
                      <a:pt x="519" y="564"/>
                    </a:cubicBezTo>
                    <a:cubicBezTo>
                      <a:pt x="519" y="564"/>
                      <a:pt x="519" y="564"/>
                      <a:pt x="519" y="564"/>
                    </a:cubicBezTo>
                    <a:cubicBezTo>
                      <a:pt x="520" y="564"/>
                      <a:pt x="521" y="564"/>
                      <a:pt x="522" y="563"/>
                    </a:cubicBezTo>
                    <a:cubicBezTo>
                      <a:pt x="523" y="563"/>
                      <a:pt x="523" y="563"/>
                      <a:pt x="523" y="563"/>
                    </a:cubicBezTo>
                    <a:cubicBezTo>
                      <a:pt x="523" y="563"/>
                      <a:pt x="523" y="563"/>
                      <a:pt x="523" y="563"/>
                    </a:cubicBezTo>
                    <a:cubicBezTo>
                      <a:pt x="524" y="563"/>
                      <a:pt x="524" y="562"/>
                      <a:pt x="523" y="562"/>
                    </a:cubicBezTo>
                    <a:cubicBezTo>
                      <a:pt x="523" y="562"/>
                      <a:pt x="523" y="562"/>
                      <a:pt x="522" y="561"/>
                    </a:cubicBezTo>
                    <a:cubicBezTo>
                      <a:pt x="523" y="561"/>
                      <a:pt x="523" y="561"/>
                      <a:pt x="523" y="561"/>
                    </a:cubicBezTo>
                    <a:cubicBezTo>
                      <a:pt x="524" y="561"/>
                      <a:pt x="524" y="561"/>
                      <a:pt x="525" y="560"/>
                    </a:cubicBezTo>
                    <a:cubicBezTo>
                      <a:pt x="525" y="560"/>
                      <a:pt x="526" y="561"/>
                      <a:pt x="527" y="560"/>
                    </a:cubicBezTo>
                    <a:cubicBezTo>
                      <a:pt x="527" y="560"/>
                      <a:pt x="527" y="559"/>
                      <a:pt x="527" y="559"/>
                    </a:cubicBezTo>
                    <a:cubicBezTo>
                      <a:pt x="527" y="559"/>
                      <a:pt x="527" y="559"/>
                      <a:pt x="527" y="559"/>
                    </a:cubicBezTo>
                    <a:cubicBezTo>
                      <a:pt x="527" y="559"/>
                      <a:pt x="527" y="559"/>
                      <a:pt x="527" y="559"/>
                    </a:cubicBezTo>
                    <a:cubicBezTo>
                      <a:pt x="527" y="559"/>
                      <a:pt x="527" y="559"/>
                      <a:pt x="527" y="559"/>
                    </a:cubicBezTo>
                    <a:cubicBezTo>
                      <a:pt x="528" y="559"/>
                      <a:pt x="529" y="559"/>
                      <a:pt x="529" y="558"/>
                    </a:cubicBezTo>
                    <a:cubicBezTo>
                      <a:pt x="529" y="558"/>
                      <a:pt x="529" y="558"/>
                      <a:pt x="529" y="558"/>
                    </a:cubicBezTo>
                    <a:cubicBezTo>
                      <a:pt x="529" y="558"/>
                      <a:pt x="529" y="558"/>
                      <a:pt x="529" y="558"/>
                    </a:cubicBezTo>
                    <a:cubicBezTo>
                      <a:pt x="529" y="558"/>
                      <a:pt x="529" y="558"/>
                      <a:pt x="529" y="558"/>
                    </a:cubicBezTo>
                    <a:cubicBezTo>
                      <a:pt x="529" y="558"/>
                      <a:pt x="529" y="558"/>
                      <a:pt x="530" y="557"/>
                    </a:cubicBezTo>
                    <a:cubicBezTo>
                      <a:pt x="530" y="557"/>
                      <a:pt x="530" y="556"/>
                      <a:pt x="530" y="556"/>
                    </a:cubicBezTo>
                    <a:cubicBezTo>
                      <a:pt x="531" y="555"/>
                      <a:pt x="531" y="555"/>
                      <a:pt x="530" y="555"/>
                    </a:cubicBezTo>
                    <a:cubicBezTo>
                      <a:pt x="529" y="554"/>
                      <a:pt x="529" y="554"/>
                      <a:pt x="528" y="553"/>
                    </a:cubicBezTo>
                    <a:cubicBezTo>
                      <a:pt x="528" y="553"/>
                      <a:pt x="528" y="553"/>
                      <a:pt x="528" y="554"/>
                    </a:cubicBezTo>
                    <a:cubicBezTo>
                      <a:pt x="528" y="554"/>
                      <a:pt x="528" y="554"/>
                      <a:pt x="528" y="553"/>
                    </a:cubicBezTo>
                    <a:cubicBezTo>
                      <a:pt x="528" y="553"/>
                      <a:pt x="528" y="553"/>
                      <a:pt x="528" y="553"/>
                    </a:cubicBezTo>
                    <a:cubicBezTo>
                      <a:pt x="528" y="552"/>
                      <a:pt x="528" y="552"/>
                      <a:pt x="527" y="551"/>
                    </a:cubicBezTo>
                    <a:cubicBezTo>
                      <a:pt x="527" y="551"/>
                      <a:pt x="527" y="551"/>
                      <a:pt x="527" y="551"/>
                    </a:cubicBezTo>
                    <a:cubicBezTo>
                      <a:pt x="528" y="550"/>
                      <a:pt x="529" y="549"/>
                      <a:pt x="530" y="549"/>
                    </a:cubicBezTo>
                    <a:cubicBezTo>
                      <a:pt x="531" y="549"/>
                      <a:pt x="532" y="548"/>
                      <a:pt x="534" y="548"/>
                    </a:cubicBezTo>
                    <a:cubicBezTo>
                      <a:pt x="534" y="548"/>
                      <a:pt x="534" y="548"/>
                      <a:pt x="534" y="548"/>
                    </a:cubicBezTo>
                    <a:cubicBezTo>
                      <a:pt x="534" y="548"/>
                      <a:pt x="534" y="548"/>
                      <a:pt x="534" y="548"/>
                    </a:cubicBezTo>
                    <a:cubicBezTo>
                      <a:pt x="535" y="548"/>
                      <a:pt x="536" y="548"/>
                      <a:pt x="537" y="548"/>
                    </a:cubicBezTo>
                    <a:cubicBezTo>
                      <a:pt x="537" y="548"/>
                      <a:pt x="537" y="548"/>
                      <a:pt x="537" y="548"/>
                    </a:cubicBezTo>
                    <a:cubicBezTo>
                      <a:pt x="538" y="548"/>
                      <a:pt x="538" y="549"/>
                      <a:pt x="539" y="548"/>
                    </a:cubicBezTo>
                    <a:cubicBezTo>
                      <a:pt x="539" y="548"/>
                      <a:pt x="539" y="547"/>
                      <a:pt x="539" y="547"/>
                    </a:cubicBezTo>
                    <a:cubicBezTo>
                      <a:pt x="540" y="547"/>
                      <a:pt x="541" y="547"/>
                      <a:pt x="541" y="547"/>
                    </a:cubicBezTo>
                    <a:cubicBezTo>
                      <a:pt x="542" y="547"/>
                      <a:pt x="542" y="547"/>
                      <a:pt x="542" y="546"/>
                    </a:cubicBezTo>
                    <a:cubicBezTo>
                      <a:pt x="542" y="546"/>
                      <a:pt x="542" y="546"/>
                      <a:pt x="542" y="546"/>
                    </a:cubicBezTo>
                    <a:cubicBezTo>
                      <a:pt x="544" y="546"/>
                      <a:pt x="545" y="546"/>
                      <a:pt x="546" y="545"/>
                    </a:cubicBezTo>
                    <a:cubicBezTo>
                      <a:pt x="547" y="545"/>
                      <a:pt x="547" y="544"/>
                      <a:pt x="547" y="544"/>
                    </a:cubicBezTo>
                    <a:cubicBezTo>
                      <a:pt x="547" y="544"/>
                      <a:pt x="547" y="544"/>
                      <a:pt x="547" y="544"/>
                    </a:cubicBezTo>
                    <a:cubicBezTo>
                      <a:pt x="548" y="544"/>
                      <a:pt x="549" y="544"/>
                      <a:pt x="550" y="543"/>
                    </a:cubicBezTo>
                    <a:cubicBezTo>
                      <a:pt x="551" y="543"/>
                      <a:pt x="551" y="542"/>
                      <a:pt x="551" y="542"/>
                    </a:cubicBezTo>
                    <a:cubicBezTo>
                      <a:pt x="552" y="541"/>
                      <a:pt x="552" y="541"/>
                      <a:pt x="553" y="541"/>
                    </a:cubicBezTo>
                    <a:cubicBezTo>
                      <a:pt x="554" y="540"/>
                      <a:pt x="554" y="540"/>
                      <a:pt x="555" y="539"/>
                    </a:cubicBezTo>
                    <a:cubicBezTo>
                      <a:pt x="555" y="539"/>
                      <a:pt x="555" y="539"/>
                      <a:pt x="555" y="539"/>
                    </a:cubicBezTo>
                    <a:cubicBezTo>
                      <a:pt x="555" y="539"/>
                      <a:pt x="556" y="539"/>
                      <a:pt x="556" y="539"/>
                    </a:cubicBezTo>
                    <a:cubicBezTo>
                      <a:pt x="556" y="539"/>
                      <a:pt x="557" y="538"/>
                      <a:pt x="557" y="538"/>
                    </a:cubicBezTo>
                    <a:cubicBezTo>
                      <a:pt x="557" y="538"/>
                      <a:pt x="557" y="538"/>
                      <a:pt x="557" y="538"/>
                    </a:cubicBezTo>
                    <a:cubicBezTo>
                      <a:pt x="558" y="538"/>
                      <a:pt x="558" y="538"/>
                      <a:pt x="558" y="537"/>
                    </a:cubicBezTo>
                    <a:cubicBezTo>
                      <a:pt x="558" y="537"/>
                      <a:pt x="558" y="537"/>
                      <a:pt x="558" y="537"/>
                    </a:cubicBezTo>
                    <a:cubicBezTo>
                      <a:pt x="559" y="537"/>
                      <a:pt x="559" y="537"/>
                      <a:pt x="560" y="536"/>
                    </a:cubicBezTo>
                    <a:cubicBezTo>
                      <a:pt x="560" y="536"/>
                      <a:pt x="560" y="536"/>
                      <a:pt x="560" y="536"/>
                    </a:cubicBezTo>
                    <a:cubicBezTo>
                      <a:pt x="560" y="536"/>
                      <a:pt x="561" y="536"/>
                      <a:pt x="561" y="535"/>
                    </a:cubicBezTo>
                    <a:cubicBezTo>
                      <a:pt x="561" y="535"/>
                      <a:pt x="561" y="535"/>
                      <a:pt x="561" y="535"/>
                    </a:cubicBezTo>
                    <a:cubicBezTo>
                      <a:pt x="562" y="535"/>
                      <a:pt x="562" y="535"/>
                      <a:pt x="562" y="534"/>
                    </a:cubicBezTo>
                    <a:cubicBezTo>
                      <a:pt x="563" y="534"/>
                      <a:pt x="563" y="534"/>
                      <a:pt x="563" y="534"/>
                    </a:cubicBezTo>
                    <a:cubicBezTo>
                      <a:pt x="563" y="535"/>
                      <a:pt x="564" y="534"/>
                      <a:pt x="565" y="534"/>
                    </a:cubicBezTo>
                    <a:cubicBezTo>
                      <a:pt x="566" y="533"/>
                      <a:pt x="567" y="532"/>
                      <a:pt x="569" y="532"/>
                    </a:cubicBezTo>
                    <a:cubicBezTo>
                      <a:pt x="569" y="532"/>
                      <a:pt x="569" y="531"/>
                      <a:pt x="570" y="531"/>
                    </a:cubicBezTo>
                    <a:cubicBezTo>
                      <a:pt x="570" y="531"/>
                      <a:pt x="570" y="531"/>
                      <a:pt x="570" y="531"/>
                    </a:cubicBezTo>
                    <a:cubicBezTo>
                      <a:pt x="570" y="531"/>
                      <a:pt x="570" y="531"/>
                      <a:pt x="570" y="531"/>
                    </a:cubicBezTo>
                    <a:cubicBezTo>
                      <a:pt x="570" y="531"/>
                      <a:pt x="570" y="531"/>
                      <a:pt x="570" y="531"/>
                    </a:cubicBezTo>
                    <a:cubicBezTo>
                      <a:pt x="570" y="531"/>
                      <a:pt x="570" y="531"/>
                      <a:pt x="570" y="531"/>
                    </a:cubicBezTo>
                    <a:cubicBezTo>
                      <a:pt x="571" y="531"/>
                      <a:pt x="572" y="530"/>
                      <a:pt x="573" y="530"/>
                    </a:cubicBezTo>
                    <a:cubicBezTo>
                      <a:pt x="573" y="529"/>
                      <a:pt x="573" y="529"/>
                      <a:pt x="573" y="529"/>
                    </a:cubicBezTo>
                    <a:cubicBezTo>
                      <a:pt x="573" y="529"/>
                      <a:pt x="573" y="529"/>
                      <a:pt x="573" y="529"/>
                    </a:cubicBezTo>
                    <a:cubicBezTo>
                      <a:pt x="574" y="529"/>
                      <a:pt x="574" y="529"/>
                      <a:pt x="574" y="529"/>
                    </a:cubicBezTo>
                    <a:cubicBezTo>
                      <a:pt x="575" y="529"/>
                      <a:pt x="575" y="529"/>
                      <a:pt x="575" y="529"/>
                    </a:cubicBezTo>
                    <a:cubicBezTo>
                      <a:pt x="576" y="528"/>
                      <a:pt x="576" y="527"/>
                      <a:pt x="575" y="526"/>
                    </a:cubicBezTo>
                    <a:cubicBezTo>
                      <a:pt x="575" y="526"/>
                      <a:pt x="574" y="526"/>
                      <a:pt x="574" y="525"/>
                    </a:cubicBezTo>
                    <a:cubicBezTo>
                      <a:pt x="574" y="525"/>
                      <a:pt x="574" y="525"/>
                      <a:pt x="574" y="525"/>
                    </a:cubicBezTo>
                    <a:cubicBezTo>
                      <a:pt x="574" y="525"/>
                      <a:pt x="575" y="525"/>
                      <a:pt x="576" y="524"/>
                    </a:cubicBezTo>
                    <a:cubicBezTo>
                      <a:pt x="576" y="524"/>
                      <a:pt x="576" y="524"/>
                      <a:pt x="576" y="524"/>
                    </a:cubicBezTo>
                    <a:cubicBezTo>
                      <a:pt x="576" y="524"/>
                      <a:pt x="576" y="524"/>
                      <a:pt x="576" y="524"/>
                    </a:cubicBezTo>
                    <a:cubicBezTo>
                      <a:pt x="577" y="524"/>
                      <a:pt x="578" y="523"/>
                      <a:pt x="578" y="522"/>
                    </a:cubicBezTo>
                    <a:cubicBezTo>
                      <a:pt x="579" y="522"/>
                      <a:pt x="579" y="522"/>
                      <a:pt x="579" y="522"/>
                    </a:cubicBezTo>
                    <a:cubicBezTo>
                      <a:pt x="579" y="522"/>
                      <a:pt x="580" y="521"/>
                      <a:pt x="580" y="521"/>
                    </a:cubicBezTo>
                    <a:cubicBezTo>
                      <a:pt x="580" y="521"/>
                      <a:pt x="580" y="521"/>
                      <a:pt x="579" y="520"/>
                    </a:cubicBezTo>
                    <a:cubicBezTo>
                      <a:pt x="579" y="520"/>
                      <a:pt x="580" y="520"/>
                      <a:pt x="580" y="519"/>
                    </a:cubicBezTo>
                    <a:cubicBezTo>
                      <a:pt x="580" y="519"/>
                      <a:pt x="579" y="518"/>
                      <a:pt x="579" y="517"/>
                    </a:cubicBezTo>
                    <a:cubicBezTo>
                      <a:pt x="579" y="517"/>
                      <a:pt x="579" y="517"/>
                      <a:pt x="578" y="517"/>
                    </a:cubicBezTo>
                    <a:cubicBezTo>
                      <a:pt x="578" y="517"/>
                      <a:pt x="578" y="517"/>
                      <a:pt x="577" y="517"/>
                    </a:cubicBezTo>
                    <a:cubicBezTo>
                      <a:pt x="577" y="517"/>
                      <a:pt x="577" y="517"/>
                      <a:pt x="577" y="517"/>
                    </a:cubicBezTo>
                    <a:cubicBezTo>
                      <a:pt x="577" y="517"/>
                      <a:pt x="577" y="517"/>
                      <a:pt x="577" y="517"/>
                    </a:cubicBezTo>
                    <a:cubicBezTo>
                      <a:pt x="577" y="517"/>
                      <a:pt x="577" y="517"/>
                      <a:pt x="577" y="517"/>
                    </a:cubicBezTo>
                    <a:cubicBezTo>
                      <a:pt x="577" y="516"/>
                      <a:pt x="577" y="516"/>
                      <a:pt x="577" y="515"/>
                    </a:cubicBezTo>
                    <a:cubicBezTo>
                      <a:pt x="577" y="515"/>
                      <a:pt x="578" y="515"/>
                      <a:pt x="578" y="515"/>
                    </a:cubicBezTo>
                    <a:cubicBezTo>
                      <a:pt x="578" y="515"/>
                      <a:pt x="578" y="515"/>
                      <a:pt x="578" y="515"/>
                    </a:cubicBezTo>
                    <a:cubicBezTo>
                      <a:pt x="579" y="515"/>
                      <a:pt x="580" y="515"/>
                      <a:pt x="580" y="514"/>
                    </a:cubicBezTo>
                    <a:cubicBezTo>
                      <a:pt x="581" y="514"/>
                      <a:pt x="581" y="513"/>
                      <a:pt x="582" y="512"/>
                    </a:cubicBezTo>
                    <a:cubicBezTo>
                      <a:pt x="582" y="512"/>
                      <a:pt x="582" y="511"/>
                      <a:pt x="582" y="511"/>
                    </a:cubicBezTo>
                    <a:cubicBezTo>
                      <a:pt x="581" y="510"/>
                      <a:pt x="581" y="510"/>
                      <a:pt x="580" y="511"/>
                    </a:cubicBezTo>
                    <a:cubicBezTo>
                      <a:pt x="580" y="511"/>
                      <a:pt x="579" y="511"/>
                      <a:pt x="579" y="512"/>
                    </a:cubicBezTo>
                    <a:cubicBezTo>
                      <a:pt x="579" y="512"/>
                      <a:pt x="579" y="512"/>
                      <a:pt x="579" y="512"/>
                    </a:cubicBezTo>
                    <a:cubicBezTo>
                      <a:pt x="579" y="512"/>
                      <a:pt x="579" y="512"/>
                      <a:pt x="579" y="512"/>
                    </a:cubicBezTo>
                    <a:cubicBezTo>
                      <a:pt x="579" y="512"/>
                      <a:pt x="579" y="512"/>
                      <a:pt x="579" y="512"/>
                    </a:cubicBezTo>
                    <a:cubicBezTo>
                      <a:pt x="578" y="512"/>
                      <a:pt x="577" y="512"/>
                      <a:pt x="577" y="513"/>
                    </a:cubicBezTo>
                    <a:cubicBezTo>
                      <a:pt x="577" y="513"/>
                      <a:pt x="577" y="513"/>
                      <a:pt x="577" y="513"/>
                    </a:cubicBezTo>
                    <a:cubicBezTo>
                      <a:pt x="577" y="513"/>
                      <a:pt x="576" y="513"/>
                      <a:pt x="576" y="513"/>
                    </a:cubicBezTo>
                    <a:cubicBezTo>
                      <a:pt x="575" y="513"/>
                      <a:pt x="575" y="513"/>
                      <a:pt x="574" y="513"/>
                    </a:cubicBezTo>
                    <a:cubicBezTo>
                      <a:pt x="574" y="513"/>
                      <a:pt x="573" y="513"/>
                      <a:pt x="573" y="514"/>
                    </a:cubicBezTo>
                    <a:cubicBezTo>
                      <a:pt x="573" y="514"/>
                      <a:pt x="573" y="514"/>
                      <a:pt x="573" y="514"/>
                    </a:cubicBezTo>
                    <a:cubicBezTo>
                      <a:pt x="572" y="514"/>
                      <a:pt x="572" y="514"/>
                      <a:pt x="572" y="515"/>
                    </a:cubicBezTo>
                    <a:cubicBezTo>
                      <a:pt x="572" y="515"/>
                      <a:pt x="572" y="515"/>
                      <a:pt x="572" y="515"/>
                    </a:cubicBezTo>
                    <a:cubicBezTo>
                      <a:pt x="570" y="515"/>
                      <a:pt x="570" y="515"/>
                      <a:pt x="570" y="516"/>
                    </a:cubicBezTo>
                    <a:cubicBezTo>
                      <a:pt x="570" y="516"/>
                      <a:pt x="570" y="516"/>
                      <a:pt x="570" y="516"/>
                    </a:cubicBezTo>
                    <a:cubicBezTo>
                      <a:pt x="569" y="516"/>
                      <a:pt x="569" y="516"/>
                      <a:pt x="569" y="515"/>
                    </a:cubicBezTo>
                    <a:cubicBezTo>
                      <a:pt x="569" y="515"/>
                      <a:pt x="569" y="515"/>
                      <a:pt x="569" y="515"/>
                    </a:cubicBezTo>
                    <a:cubicBezTo>
                      <a:pt x="569" y="515"/>
                      <a:pt x="569" y="514"/>
                      <a:pt x="569" y="514"/>
                    </a:cubicBezTo>
                    <a:cubicBezTo>
                      <a:pt x="570" y="514"/>
                      <a:pt x="570" y="514"/>
                      <a:pt x="570" y="514"/>
                    </a:cubicBezTo>
                    <a:cubicBezTo>
                      <a:pt x="570" y="514"/>
                      <a:pt x="571" y="514"/>
                      <a:pt x="571" y="514"/>
                    </a:cubicBezTo>
                    <a:cubicBezTo>
                      <a:pt x="571" y="513"/>
                      <a:pt x="572" y="512"/>
                      <a:pt x="572" y="511"/>
                    </a:cubicBezTo>
                    <a:cubicBezTo>
                      <a:pt x="572" y="511"/>
                      <a:pt x="572" y="511"/>
                      <a:pt x="572" y="511"/>
                    </a:cubicBezTo>
                    <a:cubicBezTo>
                      <a:pt x="573" y="511"/>
                      <a:pt x="574" y="511"/>
                      <a:pt x="575" y="511"/>
                    </a:cubicBezTo>
                    <a:cubicBezTo>
                      <a:pt x="576" y="511"/>
                      <a:pt x="576" y="511"/>
                      <a:pt x="576" y="510"/>
                    </a:cubicBezTo>
                    <a:cubicBezTo>
                      <a:pt x="577" y="510"/>
                      <a:pt x="577" y="509"/>
                      <a:pt x="577" y="509"/>
                    </a:cubicBezTo>
                    <a:cubicBezTo>
                      <a:pt x="578" y="509"/>
                      <a:pt x="578" y="508"/>
                      <a:pt x="578" y="508"/>
                    </a:cubicBezTo>
                    <a:cubicBezTo>
                      <a:pt x="578" y="508"/>
                      <a:pt x="578" y="508"/>
                      <a:pt x="578" y="508"/>
                    </a:cubicBezTo>
                    <a:cubicBezTo>
                      <a:pt x="579" y="508"/>
                      <a:pt x="580" y="508"/>
                      <a:pt x="581" y="508"/>
                    </a:cubicBezTo>
                    <a:cubicBezTo>
                      <a:pt x="581" y="508"/>
                      <a:pt x="581" y="508"/>
                      <a:pt x="581" y="508"/>
                    </a:cubicBezTo>
                    <a:cubicBezTo>
                      <a:pt x="581" y="508"/>
                      <a:pt x="581" y="508"/>
                      <a:pt x="582" y="508"/>
                    </a:cubicBezTo>
                    <a:cubicBezTo>
                      <a:pt x="582" y="508"/>
                      <a:pt x="583" y="508"/>
                      <a:pt x="584" y="508"/>
                    </a:cubicBezTo>
                    <a:cubicBezTo>
                      <a:pt x="584" y="508"/>
                      <a:pt x="584" y="508"/>
                      <a:pt x="585" y="508"/>
                    </a:cubicBezTo>
                    <a:cubicBezTo>
                      <a:pt x="586" y="508"/>
                      <a:pt x="586" y="508"/>
                      <a:pt x="586" y="507"/>
                    </a:cubicBezTo>
                    <a:cubicBezTo>
                      <a:pt x="586" y="507"/>
                      <a:pt x="586" y="507"/>
                      <a:pt x="586" y="507"/>
                    </a:cubicBezTo>
                    <a:cubicBezTo>
                      <a:pt x="586" y="507"/>
                      <a:pt x="586" y="507"/>
                      <a:pt x="586" y="507"/>
                    </a:cubicBezTo>
                    <a:cubicBezTo>
                      <a:pt x="586" y="507"/>
                      <a:pt x="586" y="507"/>
                      <a:pt x="586" y="507"/>
                    </a:cubicBezTo>
                    <a:cubicBezTo>
                      <a:pt x="587" y="507"/>
                      <a:pt x="588" y="507"/>
                      <a:pt x="588" y="506"/>
                    </a:cubicBezTo>
                    <a:cubicBezTo>
                      <a:pt x="588" y="506"/>
                      <a:pt x="588" y="506"/>
                      <a:pt x="588" y="506"/>
                    </a:cubicBezTo>
                    <a:cubicBezTo>
                      <a:pt x="588" y="506"/>
                      <a:pt x="588" y="506"/>
                      <a:pt x="588" y="506"/>
                    </a:cubicBezTo>
                    <a:cubicBezTo>
                      <a:pt x="588" y="506"/>
                      <a:pt x="588" y="506"/>
                      <a:pt x="588" y="506"/>
                    </a:cubicBezTo>
                    <a:cubicBezTo>
                      <a:pt x="588" y="506"/>
                      <a:pt x="588" y="506"/>
                      <a:pt x="588" y="506"/>
                    </a:cubicBezTo>
                    <a:cubicBezTo>
                      <a:pt x="589" y="506"/>
                      <a:pt x="589" y="505"/>
                      <a:pt x="590" y="505"/>
                    </a:cubicBezTo>
                    <a:cubicBezTo>
                      <a:pt x="590" y="505"/>
                      <a:pt x="590" y="505"/>
                      <a:pt x="590" y="504"/>
                    </a:cubicBezTo>
                    <a:cubicBezTo>
                      <a:pt x="590" y="504"/>
                      <a:pt x="589" y="504"/>
                      <a:pt x="589" y="504"/>
                    </a:cubicBezTo>
                    <a:cubicBezTo>
                      <a:pt x="588" y="504"/>
                      <a:pt x="588" y="504"/>
                      <a:pt x="588" y="503"/>
                    </a:cubicBezTo>
                    <a:cubicBezTo>
                      <a:pt x="588" y="503"/>
                      <a:pt x="589" y="503"/>
                      <a:pt x="589" y="502"/>
                    </a:cubicBezTo>
                    <a:cubicBezTo>
                      <a:pt x="589" y="502"/>
                      <a:pt x="589" y="501"/>
                      <a:pt x="589" y="501"/>
                    </a:cubicBezTo>
                    <a:cubicBezTo>
                      <a:pt x="589" y="501"/>
                      <a:pt x="589" y="501"/>
                      <a:pt x="589" y="501"/>
                    </a:cubicBezTo>
                    <a:cubicBezTo>
                      <a:pt x="590" y="501"/>
                      <a:pt x="590" y="501"/>
                      <a:pt x="591" y="500"/>
                    </a:cubicBezTo>
                    <a:cubicBezTo>
                      <a:pt x="591" y="500"/>
                      <a:pt x="591" y="500"/>
                      <a:pt x="591" y="499"/>
                    </a:cubicBezTo>
                    <a:cubicBezTo>
                      <a:pt x="592" y="499"/>
                      <a:pt x="592" y="499"/>
                      <a:pt x="593" y="499"/>
                    </a:cubicBezTo>
                    <a:cubicBezTo>
                      <a:pt x="593" y="498"/>
                      <a:pt x="593" y="498"/>
                      <a:pt x="593" y="498"/>
                    </a:cubicBezTo>
                    <a:cubicBezTo>
                      <a:pt x="594" y="499"/>
                      <a:pt x="595" y="498"/>
                      <a:pt x="596" y="498"/>
                    </a:cubicBezTo>
                    <a:cubicBezTo>
                      <a:pt x="596" y="498"/>
                      <a:pt x="596" y="497"/>
                      <a:pt x="596" y="497"/>
                    </a:cubicBezTo>
                    <a:cubicBezTo>
                      <a:pt x="596" y="497"/>
                      <a:pt x="596" y="496"/>
                      <a:pt x="596" y="496"/>
                    </a:cubicBezTo>
                    <a:cubicBezTo>
                      <a:pt x="596" y="496"/>
                      <a:pt x="596" y="496"/>
                      <a:pt x="596" y="496"/>
                    </a:cubicBezTo>
                    <a:cubicBezTo>
                      <a:pt x="597" y="496"/>
                      <a:pt x="597" y="495"/>
                      <a:pt x="597" y="495"/>
                    </a:cubicBezTo>
                    <a:cubicBezTo>
                      <a:pt x="597" y="495"/>
                      <a:pt x="597" y="495"/>
                      <a:pt x="597" y="495"/>
                    </a:cubicBezTo>
                    <a:cubicBezTo>
                      <a:pt x="598" y="495"/>
                      <a:pt x="598" y="495"/>
                      <a:pt x="599" y="494"/>
                    </a:cubicBezTo>
                    <a:cubicBezTo>
                      <a:pt x="600" y="494"/>
                      <a:pt x="600" y="494"/>
                      <a:pt x="600" y="493"/>
                    </a:cubicBezTo>
                    <a:cubicBezTo>
                      <a:pt x="600" y="493"/>
                      <a:pt x="600" y="493"/>
                      <a:pt x="600" y="493"/>
                    </a:cubicBezTo>
                    <a:cubicBezTo>
                      <a:pt x="600" y="493"/>
                      <a:pt x="600" y="493"/>
                      <a:pt x="600" y="493"/>
                    </a:cubicBezTo>
                    <a:cubicBezTo>
                      <a:pt x="601" y="493"/>
                      <a:pt x="602" y="493"/>
                      <a:pt x="602" y="492"/>
                    </a:cubicBezTo>
                    <a:cubicBezTo>
                      <a:pt x="602" y="492"/>
                      <a:pt x="603" y="491"/>
                      <a:pt x="603" y="491"/>
                    </a:cubicBezTo>
                    <a:cubicBezTo>
                      <a:pt x="603" y="491"/>
                      <a:pt x="603" y="490"/>
                      <a:pt x="603" y="490"/>
                    </a:cubicBezTo>
                    <a:cubicBezTo>
                      <a:pt x="602" y="490"/>
                      <a:pt x="602" y="490"/>
                      <a:pt x="602" y="489"/>
                    </a:cubicBezTo>
                    <a:cubicBezTo>
                      <a:pt x="601" y="489"/>
                      <a:pt x="601" y="489"/>
                      <a:pt x="602" y="488"/>
                    </a:cubicBezTo>
                    <a:cubicBezTo>
                      <a:pt x="602" y="488"/>
                      <a:pt x="602" y="488"/>
                      <a:pt x="601" y="487"/>
                    </a:cubicBezTo>
                    <a:cubicBezTo>
                      <a:pt x="601" y="487"/>
                      <a:pt x="601" y="487"/>
                      <a:pt x="601" y="487"/>
                    </a:cubicBezTo>
                    <a:cubicBezTo>
                      <a:pt x="601" y="487"/>
                      <a:pt x="601" y="487"/>
                      <a:pt x="601" y="487"/>
                    </a:cubicBezTo>
                    <a:cubicBezTo>
                      <a:pt x="601" y="487"/>
                      <a:pt x="601" y="487"/>
                      <a:pt x="601" y="487"/>
                    </a:cubicBezTo>
                    <a:cubicBezTo>
                      <a:pt x="601" y="487"/>
                      <a:pt x="601" y="486"/>
                      <a:pt x="601" y="486"/>
                    </a:cubicBezTo>
                    <a:cubicBezTo>
                      <a:pt x="601" y="486"/>
                      <a:pt x="602" y="486"/>
                      <a:pt x="602" y="486"/>
                    </a:cubicBezTo>
                    <a:cubicBezTo>
                      <a:pt x="602" y="487"/>
                      <a:pt x="602" y="487"/>
                      <a:pt x="603" y="486"/>
                    </a:cubicBezTo>
                    <a:cubicBezTo>
                      <a:pt x="604" y="486"/>
                      <a:pt x="604" y="486"/>
                      <a:pt x="605" y="486"/>
                    </a:cubicBezTo>
                    <a:cubicBezTo>
                      <a:pt x="605" y="486"/>
                      <a:pt x="605" y="485"/>
                      <a:pt x="605" y="485"/>
                    </a:cubicBezTo>
                    <a:cubicBezTo>
                      <a:pt x="605" y="485"/>
                      <a:pt x="605" y="484"/>
                      <a:pt x="605" y="484"/>
                    </a:cubicBezTo>
                    <a:cubicBezTo>
                      <a:pt x="606" y="484"/>
                      <a:pt x="606" y="484"/>
                      <a:pt x="606" y="484"/>
                    </a:cubicBezTo>
                    <a:cubicBezTo>
                      <a:pt x="606" y="484"/>
                      <a:pt x="606" y="484"/>
                      <a:pt x="607" y="484"/>
                    </a:cubicBezTo>
                    <a:cubicBezTo>
                      <a:pt x="607" y="484"/>
                      <a:pt x="607" y="484"/>
                      <a:pt x="607" y="485"/>
                    </a:cubicBezTo>
                    <a:cubicBezTo>
                      <a:pt x="608" y="485"/>
                      <a:pt x="608" y="486"/>
                      <a:pt x="609" y="486"/>
                    </a:cubicBezTo>
                    <a:cubicBezTo>
                      <a:pt x="609" y="486"/>
                      <a:pt x="609" y="486"/>
                      <a:pt x="610" y="486"/>
                    </a:cubicBezTo>
                    <a:cubicBezTo>
                      <a:pt x="610" y="485"/>
                      <a:pt x="610" y="485"/>
                      <a:pt x="610" y="485"/>
                    </a:cubicBezTo>
                    <a:cubicBezTo>
                      <a:pt x="610" y="484"/>
                      <a:pt x="610" y="483"/>
                      <a:pt x="609" y="483"/>
                    </a:cubicBezTo>
                    <a:cubicBezTo>
                      <a:pt x="609" y="483"/>
                      <a:pt x="609" y="483"/>
                      <a:pt x="609" y="483"/>
                    </a:cubicBezTo>
                    <a:cubicBezTo>
                      <a:pt x="608" y="483"/>
                      <a:pt x="608" y="483"/>
                      <a:pt x="608" y="483"/>
                    </a:cubicBezTo>
                    <a:cubicBezTo>
                      <a:pt x="608" y="483"/>
                      <a:pt x="608" y="484"/>
                      <a:pt x="608" y="484"/>
                    </a:cubicBezTo>
                    <a:cubicBezTo>
                      <a:pt x="608" y="484"/>
                      <a:pt x="608" y="484"/>
                      <a:pt x="608" y="484"/>
                    </a:cubicBezTo>
                    <a:cubicBezTo>
                      <a:pt x="607" y="484"/>
                      <a:pt x="607" y="484"/>
                      <a:pt x="607" y="484"/>
                    </a:cubicBezTo>
                    <a:cubicBezTo>
                      <a:pt x="607" y="484"/>
                      <a:pt x="607" y="483"/>
                      <a:pt x="607" y="483"/>
                    </a:cubicBezTo>
                    <a:cubicBezTo>
                      <a:pt x="607" y="483"/>
                      <a:pt x="607" y="483"/>
                      <a:pt x="607" y="482"/>
                    </a:cubicBezTo>
                    <a:cubicBezTo>
                      <a:pt x="607" y="482"/>
                      <a:pt x="607" y="482"/>
                      <a:pt x="607" y="482"/>
                    </a:cubicBezTo>
                    <a:cubicBezTo>
                      <a:pt x="607" y="482"/>
                      <a:pt x="607" y="481"/>
                      <a:pt x="607" y="481"/>
                    </a:cubicBezTo>
                    <a:cubicBezTo>
                      <a:pt x="606" y="480"/>
                      <a:pt x="606" y="479"/>
                      <a:pt x="607" y="479"/>
                    </a:cubicBezTo>
                    <a:cubicBezTo>
                      <a:pt x="607" y="479"/>
                      <a:pt x="607" y="478"/>
                      <a:pt x="607" y="478"/>
                    </a:cubicBezTo>
                    <a:cubicBezTo>
                      <a:pt x="608" y="478"/>
                      <a:pt x="609" y="478"/>
                      <a:pt x="609" y="477"/>
                    </a:cubicBezTo>
                    <a:cubicBezTo>
                      <a:pt x="609" y="477"/>
                      <a:pt x="610" y="477"/>
                      <a:pt x="611" y="478"/>
                    </a:cubicBezTo>
                    <a:cubicBezTo>
                      <a:pt x="611" y="477"/>
                      <a:pt x="611" y="477"/>
                      <a:pt x="611" y="477"/>
                    </a:cubicBezTo>
                    <a:cubicBezTo>
                      <a:pt x="611" y="477"/>
                      <a:pt x="611" y="477"/>
                      <a:pt x="611" y="477"/>
                    </a:cubicBezTo>
                    <a:cubicBezTo>
                      <a:pt x="611" y="477"/>
                      <a:pt x="611" y="477"/>
                      <a:pt x="611" y="478"/>
                    </a:cubicBezTo>
                    <a:cubicBezTo>
                      <a:pt x="611" y="478"/>
                      <a:pt x="611" y="478"/>
                      <a:pt x="611" y="478"/>
                    </a:cubicBezTo>
                    <a:cubicBezTo>
                      <a:pt x="610" y="479"/>
                      <a:pt x="610" y="479"/>
                      <a:pt x="611" y="479"/>
                    </a:cubicBezTo>
                    <a:cubicBezTo>
                      <a:pt x="611" y="480"/>
                      <a:pt x="612" y="480"/>
                      <a:pt x="612" y="479"/>
                    </a:cubicBezTo>
                    <a:cubicBezTo>
                      <a:pt x="612" y="479"/>
                      <a:pt x="613" y="479"/>
                      <a:pt x="613" y="478"/>
                    </a:cubicBezTo>
                    <a:cubicBezTo>
                      <a:pt x="614" y="479"/>
                      <a:pt x="614" y="479"/>
                      <a:pt x="615" y="478"/>
                    </a:cubicBezTo>
                    <a:cubicBezTo>
                      <a:pt x="615" y="478"/>
                      <a:pt x="616" y="478"/>
                      <a:pt x="616" y="477"/>
                    </a:cubicBezTo>
                    <a:cubicBezTo>
                      <a:pt x="616" y="477"/>
                      <a:pt x="616" y="477"/>
                      <a:pt x="616" y="477"/>
                    </a:cubicBezTo>
                    <a:cubicBezTo>
                      <a:pt x="617" y="477"/>
                      <a:pt x="617" y="477"/>
                      <a:pt x="617" y="476"/>
                    </a:cubicBezTo>
                    <a:cubicBezTo>
                      <a:pt x="617" y="475"/>
                      <a:pt x="617" y="475"/>
                      <a:pt x="617" y="475"/>
                    </a:cubicBezTo>
                    <a:cubicBezTo>
                      <a:pt x="618" y="474"/>
                      <a:pt x="618" y="474"/>
                      <a:pt x="617" y="473"/>
                    </a:cubicBezTo>
                    <a:cubicBezTo>
                      <a:pt x="617" y="473"/>
                      <a:pt x="617" y="473"/>
                      <a:pt x="617" y="473"/>
                    </a:cubicBezTo>
                    <a:cubicBezTo>
                      <a:pt x="617" y="472"/>
                      <a:pt x="617" y="472"/>
                      <a:pt x="617" y="472"/>
                    </a:cubicBezTo>
                    <a:cubicBezTo>
                      <a:pt x="617" y="472"/>
                      <a:pt x="618" y="471"/>
                      <a:pt x="618" y="472"/>
                    </a:cubicBezTo>
                    <a:cubicBezTo>
                      <a:pt x="618" y="472"/>
                      <a:pt x="619" y="472"/>
                      <a:pt x="619" y="472"/>
                    </a:cubicBezTo>
                    <a:cubicBezTo>
                      <a:pt x="619" y="472"/>
                      <a:pt x="620" y="471"/>
                      <a:pt x="620" y="470"/>
                    </a:cubicBezTo>
                    <a:cubicBezTo>
                      <a:pt x="620" y="470"/>
                      <a:pt x="620" y="470"/>
                      <a:pt x="620" y="470"/>
                    </a:cubicBezTo>
                    <a:cubicBezTo>
                      <a:pt x="620" y="470"/>
                      <a:pt x="621" y="470"/>
                      <a:pt x="621" y="470"/>
                    </a:cubicBezTo>
                    <a:cubicBezTo>
                      <a:pt x="621" y="470"/>
                      <a:pt x="622" y="470"/>
                      <a:pt x="622" y="469"/>
                    </a:cubicBezTo>
                    <a:cubicBezTo>
                      <a:pt x="621" y="469"/>
                      <a:pt x="621" y="468"/>
                      <a:pt x="621" y="468"/>
                    </a:cubicBezTo>
                    <a:cubicBezTo>
                      <a:pt x="621" y="468"/>
                      <a:pt x="621" y="468"/>
                      <a:pt x="621" y="467"/>
                    </a:cubicBezTo>
                    <a:cubicBezTo>
                      <a:pt x="621" y="467"/>
                      <a:pt x="621" y="467"/>
                      <a:pt x="622" y="467"/>
                    </a:cubicBezTo>
                    <a:cubicBezTo>
                      <a:pt x="622" y="467"/>
                      <a:pt x="622" y="466"/>
                      <a:pt x="622" y="466"/>
                    </a:cubicBezTo>
                    <a:cubicBezTo>
                      <a:pt x="621" y="465"/>
                      <a:pt x="621" y="465"/>
                      <a:pt x="621" y="464"/>
                    </a:cubicBezTo>
                    <a:cubicBezTo>
                      <a:pt x="621" y="464"/>
                      <a:pt x="621" y="464"/>
                      <a:pt x="621" y="464"/>
                    </a:cubicBezTo>
                    <a:cubicBezTo>
                      <a:pt x="622" y="463"/>
                      <a:pt x="623" y="462"/>
                      <a:pt x="623" y="461"/>
                    </a:cubicBezTo>
                    <a:cubicBezTo>
                      <a:pt x="623" y="460"/>
                      <a:pt x="623" y="460"/>
                      <a:pt x="624" y="460"/>
                    </a:cubicBezTo>
                    <a:cubicBezTo>
                      <a:pt x="624" y="460"/>
                      <a:pt x="624" y="460"/>
                      <a:pt x="624" y="460"/>
                    </a:cubicBezTo>
                    <a:cubicBezTo>
                      <a:pt x="625" y="460"/>
                      <a:pt x="625" y="460"/>
                      <a:pt x="625" y="461"/>
                    </a:cubicBezTo>
                    <a:cubicBezTo>
                      <a:pt x="626" y="461"/>
                      <a:pt x="626" y="461"/>
                      <a:pt x="626" y="461"/>
                    </a:cubicBezTo>
                    <a:cubicBezTo>
                      <a:pt x="627" y="460"/>
                      <a:pt x="627" y="460"/>
                      <a:pt x="627" y="459"/>
                    </a:cubicBezTo>
                    <a:cubicBezTo>
                      <a:pt x="627" y="459"/>
                      <a:pt x="626" y="459"/>
                      <a:pt x="626" y="459"/>
                    </a:cubicBezTo>
                    <a:cubicBezTo>
                      <a:pt x="626" y="458"/>
                      <a:pt x="625" y="458"/>
                      <a:pt x="625" y="458"/>
                    </a:cubicBezTo>
                    <a:cubicBezTo>
                      <a:pt x="625" y="458"/>
                      <a:pt x="625" y="458"/>
                      <a:pt x="625" y="458"/>
                    </a:cubicBezTo>
                    <a:cubicBezTo>
                      <a:pt x="625" y="458"/>
                      <a:pt x="626" y="457"/>
                      <a:pt x="626" y="457"/>
                    </a:cubicBezTo>
                    <a:cubicBezTo>
                      <a:pt x="626" y="457"/>
                      <a:pt x="626" y="457"/>
                      <a:pt x="626" y="457"/>
                    </a:cubicBezTo>
                    <a:cubicBezTo>
                      <a:pt x="627" y="457"/>
                      <a:pt x="627" y="458"/>
                      <a:pt x="627" y="457"/>
                    </a:cubicBezTo>
                    <a:cubicBezTo>
                      <a:pt x="627" y="457"/>
                      <a:pt x="628" y="457"/>
                      <a:pt x="628" y="456"/>
                    </a:cubicBezTo>
                    <a:cubicBezTo>
                      <a:pt x="629" y="457"/>
                      <a:pt x="629" y="457"/>
                      <a:pt x="629" y="456"/>
                    </a:cubicBezTo>
                    <a:cubicBezTo>
                      <a:pt x="629" y="456"/>
                      <a:pt x="629" y="455"/>
                      <a:pt x="629" y="455"/>
                    </a:cubicBezTo>
                    <a:cubicBezTo>
                      <a:pt x="630" y="455"/>
                      <a:pt x="630" y="454"/>
                      <a:pt x="630" y="454"/>
                    </a:cubicBezTo>
                    <a:cubicBezTo>
                      <a:pt x="630" y="453"/>
                      <a:pt x="630" y="453"/>
                      <a:pt x="629" y="453"/>
                    </a:cubicBezTo>
                    <a:cubicBezTo>
                      <a:pt x="628" y="452"/>
                      <a:pt x="628" y="451"/>
                      <a:pt x="629" y="449"/>
                    </a:cubicBezTo>
                    <a:cubicBezTo>
                      <a:pt x="629" y="449"/>
                      <a:pt x="629" y="448"/>
                      <a:pt x="629" y="448"/>
                    </a:cubicBezTo>
                    <a:cubicBezTo>
                      <a:pt x="629" y="448"/>
                      <a:pt x="629" y="448"/>
                      <a:pt x="629" y="448"/>
                    </a:cubicBezTo>
                    <a:cubicBezTo>
                      <a:pt x="630" y="448"/>
                      <a:pt x="630" y="447"/>
                      <a:pt x="630" y="446"/>
                    </a:cubicBezTo>
                    <a:cubicBezTo>
                      <a:pt x="630" y="446"/>
                      <a:pt x="630" y="446"/>
                      <a:pt x="630" y="446"/>
                    </a:cubicBezTo>
                    <a:cubicBezTo>
                      <a:pt x="630" y="446"/>
                      <a:pt x="630" y="446"/>
                      <a:pt x="630" y="445"/>
                    </a:cubicBezTo>
                    <a:cubicBezTo>
                      <a:pt x="631" y="443"/>
                      <a:pt x="631" y="441"/>
                      <a:pt x="631" y="440"/>
                    </a:cubicBezTo>
                    <a:cubicBezTo>
                      <a:pt x="630" y="439"/>
                      <a:pt x="630" y="439"/>
                      <a:pt x="630" y="439"/>
                    </a:cubicBezTo>
                    <a:cubicBezTo>
                      <a:pt x="629" y="440"/>
                      <a:pt x="628" y="440"/>
                      <a:pt x="627" y="440"/>
                    </a:cubicBezTo>
                    <a:cubicBezTo>
                      <a:pt x="627" y="440"/>
                      <a:pt x="627" y="440"/>
                      <a:pt x="627" y="440"/>
                    </a:cubicBezTo>
                    <a:cubicBezTo>
                      <a:pt x="627" y="439"/>
                      <a:pt x="627" y="439"/>
                      <a:pt x="627" y="439"/>
                    </a:cubicBezTo>
                    <a:cubicBezTo>
                      <a:pt x="627" y="439"/>
                      <a:pt x="627" y="439"/>
                      <a:pt x="627" y="439"/>
                    </a:cubicBezTo>
                    <a:cubicBezTo>
                      <a:pt x="628" y="438"/>
                      <a:pt x="628" y="438"/>
                      <a:pt x="629" y="437"/>
                    </a:cubicBezTo>
                    <a:cubicBezTo>
                      <a:pt x="629" y="437"/>
                      <a:pt x="629" y="437"/>
                      <a:pt x="629" y="437"/>
                    </a:cubicBezTo>
                    <a:cubicBezTo>
                      <a:pt x="629" y="437"/>
                      <a:pt x="629" y="437"/>
                      <a:pt x="629" y="437"/>
                    </a:cubicBezTo>
                    <a:cubicBezTo>
                      <a:pt x="630" y="438"/>
                      <a:pt x="630" y="437"/>
                      <a:pt x="631" y="437"/>
                    </a:cubicBezTo>
                    <a:cubicBezTo>
                      <a:pt x="631" y="437"/>
                      <a:pt x="631" y="437"/>
                      <a:pt x="631" y="437"/>
                    </a:cubicBezTo>
                    <a:cubicBezTo>
                      <a:pt x="632" y="436"/>
                      <a:pt x="632" y="435"/>
                      <a:pt x="633" y="434"/>
                    </a:cubicBezTo>
                    <a:cubicBezTo>
                      <a:pt x="633" y="434"/>
                      <a:pt x="633" y="434"/>
                      <a:pt x="633" y="433"/>
                    </a:cubicBezTo>
                    <a:cubicBezTo>
                      <a:pt x="633" y="433"/>
                      <a:pt x="633" y="433"/>
                      <a:pt x="633" y="433"/>
                    </a:cubicBezTo>
                    <a:cubicBezTo>
                      <a:pt x="633" y="433"/>
                      <a:pt x="633" y="433"/>
                      <a:pt x="633" y="433"/>
                    </a:cubicBezTo>
                    <a:cubicBezTo>
                      <a:pt x="634" y="431"/>
                      <a:pt x="634" y="430"/>
                      <a:pt x="635" y="428"/>
                    </a:cubicBezTo>
                    <a:cubicBezTo>
                      <a:pt x="635" y="428"/>
                      <a:pt x="635" y="428"/>
                      <a:pt x="635" y="428"/>
                    </a:cubicBezTo>
                    <a:cubicBezTo>
                      <a:pt x="635" y="428"/>
                      <a:pt x="635" y="428"/>
                      <a:pt x="635" y="428"/>
                    </a:cubicBezTo>
                    <a:cubicBezTo>
                      <a:pt x="636" y="428"/>
                      <a:pt x="636" y="429"/>
                      <a:pt x="637" y="428"/>
                    </a:cubicBezTo>
                    <a:cubicBezTo>
                      <a:pt x="638" y="427"/>
                      <a:pt x="638" y="426"/>
                      <a:pt x="637" y="426"/>
                    </a:cubicBezTo>
                    <a:cubicBezTo>
                      <a:pt x="636" y="426"/>
                      <a:pt x="636" y="426"/>
                      <a:pt x="636" y="426"/>
                    </a:cubicBezTo>
                    <a:cubicBezTo>
                      <a:pt x="636" y="426"/>
                      <a:pt x="636" y="426"/>
                      <a:pt x="636" y="425"/>
                    </a:cubicBezTo>
                    <a:cubicBezTo>
                      <a:pt x="636" y="425"/>
                      <a:pt x="636" y="425"/>
                      <a:pt x="636" y="425"/>
                    </a:cubicBezTo>
                    <a:cubicBezTo>
                      <a:pt x="637" y="425"/>
                      <a:pt x="637" y="425"/>
                      <a:pt x="637" y="425"/>
                    </a:cubicBezTo>
                    <a:cubicBezTo>
                      <a:pt x="638" y="424"/>
                      <a:pt x="638" y="424"/>
                      <a:pt x="637" y="423"/>
                    </a:cubicBezTo>
                    <a:cubicBezTo>
                      <a:pt x="637" y="423"/>
                      <a:pt x="637" y="423"/>
                      <a:pt x="637" y="423"/>
                    </a:cubicBezTo>
                    <a:cubicBezTo>
                      <a:pt x="637" y="423"/>
                      <a:pt x="637" y="423"/>
                      <a:pt x="637" y="423"/>
                    </a:cubicBezTo>
                    <a:cubicBezTo>
                      <a:pt x="638" y="423"/>
                      <a:pt x="638" y="423"/>
                      <a:pt x="638" y="423"/>
                    </a:cubicBezTo>
                    <a:cubicBezTo>
                      <a:pt x="638" y="423"/>
                      <a:pt x="638" y="423"/>
                      <a:pt x="639" y="422"/>
                    </a:cubicBezTo>
                    <a:cubicBezTo>
                      <a:pt x="639" y="422"/>
                      <a:pt x="639" y="421"/>
                      <a:pt x="638" y="420"/>
                    </a:cubicBezTo>
                    <a:cubicBezTo>
                      <a:pt x="638" y="420"/>
                      <a:pt x="638" y="420"/>
                      <a:pt x="638" y="420"/>
                    </a:cubicBezTo>
                    <a:cubicBezTo>
                      <a:pt x="638" y="419"/>
                      <a:pt x="639" y="419"/>
                      <a:pt x="639" y="418"/>
                    </a:cubicBezTo>
                    <a:cubicBezTo>
                      <a:pt x="639" y="418"/>
                      <a:pt x="639" y="417"/>
                      <a:pt x="640" y="417"/>
                    </a:cubicBezTo>
                    <a:cubicBezTo>
                      <a:pt x="641" y="417"/>
                      <a:pt x="641" y="416"/>
                      <a:pt x="641" y="415"/>
                    </a:cubicBezTo>
                    <a:cubicBezTo>
                      <a:pt x="641" y="414"/>
                      <a:pt x="641" y="414"/>
                      <a:pt x="641" y="413"/>
                    </a:cubicBezTo>
                    <a:cubicBezTo>
                      <a:pt x="641" y="413"/>
                      <a:pt x="641" y="413"/>
                      <a:pt x="641" y="413"/>
                    </a:cubicBezTo>
                    <a:cubicBezTo>
                      <a:pt x="642" y="413"/>
                      <a:pt x="642" y="412"/>
                      <a:pt x="642" y="412"/>
                    </a:cubicBezTo>
                    <a:cubicBezTo>
                      <a:pt x="642" y="411"/>
                      <a:pt x="642" y="410"/>
                      <a:pt x="642" y="409"/>
                    </a:cubicBezTo>
                    <a:cubicBezTo>
                      <a:pt x="642" y="409"/>
                      <a:pt x="642" y="409"/>
                      <a:pt x="642" y="409"/>
                    </a:cubicBezTo>
                    <a:cubicBezTo>
                      <a:pt x="643" y="408"/>
                      <a:pt x="643" y="408"/>
                      <a:pt x="642" y="407"/>
                    </a:cubicBezTo>
                    <a:cubicBezTo>
                      <a:pt x="642" y="407"/>
                      <a:pt x="642" y="407"/>
                      <a:pt x="642" y="407"/>
                    </a:cubicBezTo>
                    <a:cubicBezTo>
                      <a:pt x="642" y="407"/>
                      <a:pt x="642" y="406"/>
                      <a:pt x="642" y="406"/>
                    </a:cubicBezTo>
                    <a:cubicBezTo>
                      <a:pt x="642" y="404"/>
                      <a:pt x="642" y="402"/>
                      <a:pt x="644" y="401"/>
                    </a:cubicBezTo>
                    <a:cubicBezTo>
                      <a:pt x="644" y="401"/>
                      <a:pt x="644" y="400"/>
                      <a:pt x="644" y="399"/>
                    </a:cubicBezTo>
                    <a:cubicBezTo>
                      <a:pt x="644" y="399"/>
                      <a:pt x="644" y="399"/>
                      <a:pt x="644" y="399"/>
                    </a:cubicBezTo>
                    <a:cubicBezTo>
                      <a:pt x="644" y="399"/>
                      <a:pt x="645" y="399"/>
                      <a:pt x="645" y="399"/>
                    </a:cubicBezTo>
                    <a:cubicBezTo>
                      <a:pt x="645" y="398"/>
                      <a:pt x="645" y="398"/>
                      <a:pt x="645" y="397"/>
                    </a:cubicBezTo>
                    <a:cubicBezTo>
                      <a:pt x="644" y="396"/>
                      <a:pt x="644" y="396"/>
                      <a:pt x="645" y="395"/>
                    </a:cubicBezTo>
                    <a:cubicBezTo>
                      <a:pt x="645" y="394"/>
                      <a:pt x="645" y="394"/>
                      <a:pt x="645" y="393"/>
                    </a:cubicBezTo>
                    <a:cubicBezTo>
                      <a:pt x="645" y="393"/>
                      <a:pt x="645" y="392"/>
                      <a:pt x="645" y="392"/>
                    </a:cubicBezTo>
                    <a:cubicBezTo>
                      <a:pt x="645" y="392"/>
                      <a:pt x="645" y="392"/>
                      <a:pt x="645" y="392"/>
                    </a:cubicBezTo>
                    <a:cubicBezTo>
                      <a:pt x="645" y="392"/>
                      <a:pt x="645" y="391"/>
                      <a:pt x="645" y="391"/>
                    </a:cubicBezTo>
                    <a:cubicBezTo>
                      <a:pt x="646" y="391"/>
                      <a:pt x="646" y="391"/>
                      <a:pt x="646" y="391"/>
                    </a:cubicBezTo>
                    <a:cubicBezTo>
                      <a:pt x="646" y="390"/>
                      <a:pt x="646" y="390"/>
                      <a:pt x="645" y="390"/>
                    </a:cubicBezTo>
                    <a:cubicBezTo>
                      <a:pt x="645" y="390"/>
                      <a:pt x="645" y="389"/>
                      <a:pt x="645" y="389"/>
                    </a:cubicBezTo>
                    <a:cubicBezTo>
                      <a:pt x="646" y="388"/>
                      <a:pt x="645" y="388"/>
                      <a:pt x="645" y="387"/>
                    </a:cubicBezTo>
                    <a:cubicBezTo>
                      <a:pt x="645" y="387"/>
                      <a:pt x="645" y="387"/>
                      <a:pt x="645" y="387"/>
                    </a:cubicBezTo>
                    <a:cubicBezTo>
                      <a:pt x="646" y="387"/>
                      <a:pt x="647" y="387"/>
                      <a:pt x="647" y="387"/>
                    </a:cubicBezTo>
                    <a:cubicBezTo>
                      <a:pt x="648" y="387"/>
                      <a:pt x="648" y="386"/>
                      <a:pt x="648" y="386"/>
                    </a:cubicBezTo>
                    <a:cubicBezTo>
                      <a:pt x="649" y="385"/>
                      <a:pt x="649" y="385"/>
                      <a:pt x="649" y="384"/>
                    </a:cubicBezTo>
                    <a:cubicBezTo>
                      <a:pt x="649" y="384"/>
                      <a:pt x="650" y="383"/>
                      <a:pt x="650" y="383"/>
                    </a:cubicBezTo>
                    <a:cubicBezTo>
                      <a:pt x="650" y="382"/>
                      <a:pt x="650" y="381"/>
                      <a:pt x="650" y="381"/>
                    </a:cubicBezTo>
                    <a:cubicBezTo>
                      <a:pt x="650" y="380"/>
                      <a:pt x="649" y="380"/>
                      <a:pt x="649" y="380"/>
                    </a:cubicBezTo>
                    <a:cubicBezTo>
                      <a:pt x="648" y="379"/>
                      <a:pt x="647" y="378"/>
                      <a:pt x="648" y="377"/>
                    </a:cubicBezTo>
                    <a:cubicBezTo>
                      <a:pt x="648" y="377"/>
                      <a:pt x="648" y="377"/>
                      <a:pt x="648" y="377"/>
                    </a:cubicBezTo>
                    <a:cubicBezTo>
                      <a:pt x="649" y="377"/>
                      <a:pt x="649" y="376"/>
                      <a:pt x="650" y="375"/>
                    </a:cubicBezTo>
                    <a:cubicBezTo>
                      <a:pt x="650" y="375"/>
                      <a:pt x="650" y="375"/>
                      <a:pt x="650" y="375"/>
                    </a:cubicBezTo>
                    <a:cubicBezTo>
                      <a:pt x="650" y="375"/>
                      <a:pt x="650" y="375"/>
                      <a:pt x="650" y="375"/>
                    </a:cubicBezTo>
                    <a:cubicBezTo>
                      <a:pt x="650" y="375"/>
                      <a:pt x="650" y="375"/>
                      <a:pt x="650" y="375"/>
                    </a:cubicBezTo>
                    <a:cubicBezTo>
                      <a:pt x="650" y="375"/>
                      <a:pt x="650" y="374"/>
                      <a:pt x="650" y="374"/>
                    </a:cubicBezTo>
                    <a:cubicBezTo>
                      <a:pt x="651" y="373"/>
                      <a:pt x="651" y="373"/>
                      <a:pt x="650" y="373"/>
                    </a:cubicBezTo>
                    <a:cubicBezTo>
                      <a:pt x="649" y="372"/>
                      <a:pt x="649" y="372"/>
                      <a:pt x="650" y="372"/>
                    </a:cubicBezTo>
                    <a:cubicBezTo>
                      <a:pt x="651" y="371"/>
                      <a:pt x="651" y="370"/>
                      <a:pt x="652" y="369"/>
                    </a:cubicBezTo>
                    <a:cubicBezTo>
                      <a:pt x="652" y="369"/>
                      <a:pt x="651" y="368"/>
                      <a:pt x="651" y="368"/>
                    </a:cubicBezTo>
                    <a:cubicBezTo>
                      <a:pt x="651" y="368"/>
                      <a:pt x="651" y="368"/>
                      <a:pt x="650" y="368"/>
                    </a:cubicBezTo>
                    <a:cubicBezTo>
                      <a:pt x="650" y="368"/>
                      <a:pt x="650" y="368"/>
                      <a:pt x="650" y="368"/>
                    </a:cubicBezTo>
                    <a:cubicBezTo>
                      <a:pt x="650" y="367"/>
                      <a:pt x="651" y="367"/>
                      <a:pt x="651" y="366"/>
                    </a:cubicBezTo>
                    <a:cubicBezTo>
                      <a:pt x="652" y="366"/>
                      <a:pt x="652" y="366"/>
                      <a:pt x="653" y="366"/>
                    </a:cubicBezTo>
                    <a:cubicBezTo>
                      <a:pt x="653" y="366"/>
                      <a:pt x="653" y="365"/>
                      <a:pt x="653" y="365"/>
                    </a:cubicBezTo>
                    <a:cubicBezTo>
                      <a:pt x="653" y="365"/>
                      <a:pt x="653" y="364"/>
                      <a:pt x="653" y="364"/>
                    </a:cubicBezTo>
                    <a:cubicBezTo>
                      <a:pt x="653" y="363"/>
                      <a:pt x="653" y="363"/>
                      <a:pt x="653" y="363"/>
                    </a:cubicBezTo>
                    <a:cubicBezTo>
                      <a:pt x="653" y="363"/>
                      <a:pt x="653" y="363"/>
                      <a:pt x="653" y="363"/>
                    </a:cubicBezTo>
                    <a:cubicBezTo>
                      <a:pt x="653" y="363"/>
                      <a:pt x="653" y="363"/>
                      <a:pt x="653" y="363"/>
                    </a:cubicBezTo>
                    <a:cubicBezTo>
                      <a:pt x="653" y="363"/>
                      <a:pt x="653" y="363"/>
                      <a:pt x="653" y="363"/>
                    </a:cubicBezTo>
                    <a:cubicBezTo>
                      <a:pt x="654" y="362"/>
                      <a:pt x="654" y="362"/>
                      <a:pt x="653" y="362"/>
                    </a:cubicBezTo>
                    <a:cubicBezTo>
                      <a:pt x="653" y="361"/>
                      <a:pt x="653" y="361"/>
                      <a:pt x="653" y="360"/>
                    </a:cubicBezTo>
                    <a:cubicBezTo>
                      <a:pt x="653" y="359"/>
                      <a:pt x="653" y="359"/>
                      <a:pt x="653" y="358"/>
                    </a:cubicBezTo>
                    <a:cubicBezTo>
                      <a:pt x="653" y="358"/>
                      <a:pt x="653" y="358"/>
                      <a:pt x="653" y="358"/>
                    </a:cubicBezTo>
                    <a:cubicBezTo>
                      <a:pt x="654" y="358"/>
                      <a:pt x="654" y="357"/>
                      <a:pt x="654" y="357"/>
                    </a:cubicBezTo>
                    <a:cubicBezTo>
                      <a:pt x="655" y="356"/>
                      <a:pt x="654" y="355"/>
                      <a:pt x="653" y="355"/>
                    </a:cubicBezTo>
                    <a:cubicBezTo>
                      <a:pt x="653" y="355"/>
                      <a:pt x="652" y="355"/>
                      <a:pt x="652" y="355"/>
                    </a:cubicBezTo>
                    <a:cubicBezTo>
                      <a:pt x="652" y="355"/>
                      <a:pt x="652" y="355"/>
                      <a:pt x="652" y="355"/>
                    </a:cubicBezTo>
                    <a:cubicBezTo>
                      <a:pt x="652" y="355"/>
                      <a:pt x="652" y="354"/>
                      <a:pt x="652" y="354"/>
                    </a:cubicBezTo>
                    <a:cubicBezTo>
                      <a:pt x="652" y="353"/>
                      <a:pt x="653" y="352"/>
                      <a:pt x="654" y="352"/>
                    </a:cubicBezTo>
                    <a:cubicBezTo>
                      <a:pt x="655" y="352"/>
                      <a:pt x="655" y="351"/>
                      <a:pt x="654" y="351"/>
                    </a:cubicBezTo>
                    <a:cubicBezTo>
                      <a:pt x="654" y="351"/>
                      <a:pt x="654" y="350"/>
                      <a:pt x="655" y="350"/>
                    </a:cubicBezTo>
                    <a:cubicBezTo>
                      <a:pt x="656" y="350"/>
                      <a:pt x="655" y="349"/>
                      <a:pt x="655" y="348"/>
                    </a:cubicBezTo>
                    <a:cubicBezTo>
                      <a:pt x="656" y="348"/>
                      <a:pt x="656" y="348"/>
                      <a:pt x="656" y="347"/>
                    </a:cubicBezTo>
                    <a:close/>
                    <a:moveTo>
                      <a:pt x="624" y="186"/>
                    </a:moveTo>
                    <a:cubicBezTo>
                      <a:pt x="624" y="186"/>
                      <a:pt x="624" y="186"/>
                      <a:pt x="624" y="186"/>
                    </a:cubicBezTo>
                    <a:cubicBezTo>
                      <a:pt x="624" y="186"/>
                      <a:pt x="624" y="186"/>
                      <a:pt x="624" y="186"/>
                    </a:cubicBezTo>
                    <a:cubicBezTo>
                      <a:pt x="624" y="186"/>
                      <a:pt x="624" y="186"/>
                      <a:pt x="624" y="186"/>
                    </a:cubicBezTo>
                    <a:cubicBezTo>
                      <a:pt x="624" y="186"/>
                      <a:pt x="624" y="186"/>
                      <a:pt x="624" y="186"/>
                    </a:cubicBezTo>
                    <a:close/>
                    <a:moveTo>
                      <a:pt x="628" y="191"/>
                    </a:moveTo>
                    <a:cubicBezTo>
                      <a:pt x="628" y="191"/>
                      <a:pt x="628" y="191"/>
                      <a:pt x="628" y="191"/>
                    </a:cubicBezTo>
                    <a:cubicBezTo>
                      <a:pt x="628" y="191"/>
                      <a:pt x="628" y="191"/>
                      <a:pt x="628" y="191"/>
                    </a:cubicBezTo>
                    <a:close/>
                    <a:moveTo>
                      <a:pt x="24" y="162"/>
                    </a:moveTo>
                    <a:cubicBezTo>
                      <a:pt x="24" y="162"/>
                      <a:pt x="24" y="162"/>
                      <a:pt x="24" y="162"/>
                    </a:cubicBezTo>
                    <a:cubicBezTo>
                      <a:pt x="24" y="162"/>
                      <a:pt x="24" y="162"/>
                      <a:pt x="24" y="162"/>
                    </a:cubicBezTo>
                    <a:close/>
                    <a:moveTo>
                      <a:pt x="23" y="155"/>
                    </a:moveTo>
                    <a:cubicBezTo>
                      <a:pt x="23" y="156"/>
                      <a:pt x="23" y="156"/>
                      <a:pt x="23" y="156"/>
                    </a:cubicBezTo>
                    <a:cubicBezTo>
                      <a:pt x="23" y="156"/>
                      <a:pt x="23" y="156"/>
                      <a:pt x="23" y="155"/>
                    </a:cubicBezTo>
                    <a:close/>
                    <a:moveTo>
                      <a:pt x="6" y="272"/>
                    </a:moveTo>
                    <a:cubicBezTo>
                      <a:pt x="6" y="273"/>
                      <a:pt x="5" y="274"/>
                      <a:pt x="5" y="274"/>
                    </a:cubicBezTo>
                    <a:cubicBezTo>
                      <a:pt x="5" y="274"/>
                      <a:pt x="5" y="274"/>
                      <a:pt x="5" y="274"/>
                    </a:cubicBezTo>
                    <a:cubicBezTo>
                      <a:pt x="5" y="273"/>
                      <a:pt x="5" y="273"/>
                      <a:pt x="5" y="272"/>
                    </a:cubicBezTo>
                    <a:cubicBezTo>
                      <a:pt x="5" y="272"/>
                      <a:pt x="6" y="272"/>
                      <a:pt x="6" y="272"/>
                    </a:cubicBezTo>
                    <a:close/>
                    <a:moveTo>
                      <a:pt x="248" y="599"/>
                    </a:moveTo>
                    <a:cubicBezTo>
                      <a:pt x="248" y="599"/>
                      <a:pt x="248" y="599"/>
                      <a:pt x="248" y="599"/>
                    </a:cubicBezTo>
                    <a:cubicBezTo>
                      <a:pt x="248" y="599"/>
                      <a:pt x="248" y="599"/>
                      <a:pt x="248" y="599"/>
                    </a:cubicBezTo>
                    <a:cubicBezTo>
                      <a:pt x="248" y="599"/>
                      <a:pt x="248" y="599"/>
                      <a:pt x="248" y="599"/>
                    </a:cubicBezTo>
                    <a:cubicBezTo>
                      <a:pt x="248" y="599"/>
                      <a:pt x="248" y="599"/>
                      <a:pt x="248" y="599"/>
                    </a:cubicBezTo>
                    <a:cubicBezTo>
                      <a:pt x="248" y="599"/>
                      <a:pt x="248" y="599"/>
                      <a:pt x="248" y="599"/>
                    </a:cubicBezTo>
                    <a:cubicBezTo>
                      <a:pt x="248" y="599"/>
                      <a:pt x="248" y="599"/>
                      <a:pt x="248" y="599"/>
                    </a:cubicBezTo>
                    <a:close/>
                    <a:moveTo>
                      <a:pt x="284" y="609"/>
                    </a:moveTo>
                    <a:cubicBezTo>
                      <a:pt x="284" y="609"/>
                      <a:pt x="284" y="609"/>
                      <a:pt x="284" y="609"/>
                    </a:cubicBezTo>
                    <a:cubicBezTo>
                      <a:pt x="284" y="609"/>
                      <a:pt x="284" y="609"/>
                      <a:pt x="284" y="609"/>
                    </a:cubicBezTo>
                    <a:cubicBezTo>
                      <a:pt x="284" y="609"/>
                      <a:pt x="284" y="609"/>
                      <a:pt x="284" y="609"/>
                    </a:cubicBezTo>
                    <a:close/>
                    <a:moveTo>
                      <a:pt x="565" y="100"/>
                    </a:moveTo>
                    <a:cubicBezTo>
                      <a:pt x="565" y="100"/>
                      <a:pt x="565" y="100"/>
                      <a:pt x="565" y="100"/>
                    </a:cubicBezTo>
                    <a:cubicBezTo>
                      <a:pt x="565" y="100"/>
                      <a:pt x="565" y="100"/>
                      <a:pt x="565" y="100"/>
                    </a:cubicBezTo>
                    <a:cubicBezTo>
                      <a:pt x="565" y="100"/>
                      <a:pt x="565" y="100"/>
                      <a:pt x="565" y="100"/>
                    </a:cubicBezTo>
                    <a:cubicBezTo>
                      <a:pt x="565" y="100"/>
                      <a:pt x="565" y="100"/>
                      <a:pt x="565" y="100"/>
                    </a:cubicBezTo>
                    <a:close/>
                    <a:moveTo>
                      <a:pt x="570" y="107"/>
                    </a:moveTo>
                    <a:cubicBezTo>
                      <a:pt x="570" y="107"/>
                      <a:pt x="570" y="107"/>
                      <a:pt x="570" y="107"/>
                    </a:cubicBezTo>
                    <a:cubicBezTo>
                      <a:pt x="570" y="107"/>
                      <a:pt x="570" y="107"/>
                      <a:pt x="570" y="107"/>
                    </a:cubicBezTo>
                    <a:cubicBezTo>
                      <a:pt x="570" y="107"/>
                      <a:pt x="570" y="107"/>
                      <a:pt x="570" y="107"/>
                    </a:cubicBezTo>
                    <a:cubicBezTo>
                      <a:pt x="570" y="107"/>
                      <a:pt x="570" y="107"/>
                      <a:pt x="570" y="107"/>
                    </a:cubicBezTo>
                    <a:close/>
                    <a:moveTo>
                      <a:pt x="562" y="104"/>
                    </a:moveTo>
                    <a:cubicBezTo>
                      <a:pt x="562" y="104"/>
                      <a:pt x="562" y="104"/>
                      <a:pt x="562" y="104"/>
                    </a:cubicBezTo>
                    <a:cubicBezTo>
                      <a:pt x="562" y="104"/>
                      <a:pt x="562" y="104"/>
                      <a:pt x="562" y="104"/>
                    </a:cubicBezTo>
                    <a:cubicBezTo>
                      <a:pt x="562" y="104"/>
                      <a:pt x="562" y="104"/>
                      <a:pt x="562" y="104"/>
                    </a:cubicBezTo>
                    <a:close/>
                    <a:moveTo>
                      <a:pt x="514" y="560"/>
                    </a:moveTo>
                    <a:cubicBezTo>
                      <a:pt x="514" y="560"/>
                      <a:pt x="514" y="560"/>
                      <a:pt x="514" y="560"/>
                    </a:cubicBezTo>
                    <a:cubicBezTo>
                      <a:pt x="514" y="560"/>
                      <a:pt x="514" y="560"/>
                      <a:pt x="514" y="560"/>
                    </a:cubicBezTo>
                    <a:close/>
                    <a:moveTo>
                      <a:pt x="59" y="159"/>
                    </a:moveTo>
                    <a:cubicBezTo>
                      <a:pt x="60" y="159"/>
                      <a:pt x="60" y="159"/>
                      <a:pt x="60" y="159"/>
                    </a:cubicBezTo>
                    <a:cubicBezTo>
                      <a:pt x="60" y="159"/>
                      <a:pt x="60" y="159"/>
                      <a:pt x="60" y="159"/>
                    </a:cubicBezTo>
                    <a:cubicBezTo>
                      <a:pt x="59" y="159"/>
                      <a:pt x="59" y="159"/>
                      <a:pt x="59" y="159"/>
                    </a:cubicBezTo>
                    <a:close/>
                    <a:moveTo>
                      <a:pt x="515" y="559"/>
                    </a:moveTo>
                    <a:cubicBezTo>
                      <a:pt x="515" y="559"/>
                      <a:pt x="515" y="559"/>
                      <a:pt x="515" y="559"/>
                    </a:cubicBezTo>
                    <a:cubicBezTo>
                      <a:pt x="515" y="559"/>
                      <a:pt x="515" y="559"/>
                      <a:pt x="515" y="559"/>
                    </a:cubicBezTo>
                    <a:cubicBezTo>
                      <a:pt x="515" y="559"/>
                      <a:pt x="515" y="559"/>
                      <a:pt x="515" y="559"/>
                    </a:cubicBezTo>
                    <a:cubicBezTo>
                      <a:pt x="515" y="559"/>
                      <a:pt x="515" y="559"/>
                      <a:pt x="515" y="559"/>
                    </a:cubicBezTo>
                    <a:cubicBezTo>
                      <a:pt x="515" y="559"/>
                      <a:pt x="515" y="559"/>
                      <a:pt x="515" y="559"/>
                    </a:cubicBezTo>
                    <a:close/>
                    <a:moveTo>
                      <a:pt x="354" y="11"/>
                    </a:moveTo>
                    <a:cubicBezTo>
                      <a:pt x="354" y="11"/>
                      <a:pt x="354" y="11"/>
                      <a:pt x="354" y="11"/>
                    </a:cubicBezTo>
                    <a:cubicBezTo>
                      <a:pt x="354" y="11"/>
                      <a:pt x="354" y="11"/>
                      <a:pt x="354" y="11"/>
                    </a:cubicBezTo>
                    <a:cubicBezTo>
                      <a:pt x="354" y="11"/>
                      <a:pt x="354" y="11"/>
                      <a:pt x="354" y="11"/>
                    </a:cubicBezTo>
                    <a:cubicBezTo>
                      <a:pt x="354" y="11"/>
                      <a:pt x="354" y="11"/>
                      <a:pt x="354" y="11"/>
                    </a:cubicBezTo>
                    <a:close/>
                    <a:moveTo>
                      <a:pt x="81" y="136"/>
                    </a:moveTo>
                    <a:cubicBezTo>
                      <a:pt x="81" y="136"/>
                      <a:pt x="81" y="136"/>
                      <a:pt x="82" y="136"/>
                    </a:cubicBezTo>
                    <a:cubicBezTo>
                      <a:pt x="82" y="136"/>
                      <a:pt x="82" y="136"/>
                      <a:pt x="82" y="136"/>
                    </a:cubicBezTo>
                    <a:cubicBezTo>
                      <a:pt x="81" y="136"/>
                      <a:pt x="81" y="136"/>
                      <a:pt x="81" y="136"/>
                    </a:cubicBezTo>
                    <a:cubicBezTo>
                      <a:pt x="81" y="136"/>
                      <a:pt x="81" y="136"/>
                      <a:pt x="81" y="136"/>
                    </a:cubicBezTo>
                    <a:close/>
                    <a:moveTo>
                      <a:pt x="78" y="143"/>
                    </a:moveTo>
                    <a:cubicBezTo>
                      <a:pt x="78" y="143"/>
                      <a:pt x="78" y="143"/>
                      <a:pt x="77" y="143"/>
                    </a:cubicBezTo>
                    <a:cubicBezTo>
                      <a:pt x="77" y="143"/>
                      <a:pt x="77" y="143"/>
                      <a:pt x="77" y="143"/>
                    </a:cubicBezTo>
                    <a:cubicBezTo>
                      <a:pt x="78" y="143"/>
                      <a:pt x="78" y="143"/>
                      <a:pt x="78" y="143"/>
                    </a:cubicBezTo>
                    <a:close/>
                    <a:moveTo>
                      <a:pt x="58" y="163"/>
                    </a:moveTo>
                    <a:cubicBezTo>
                      <a:pt x="58" y="163"/>
                      <a:pt x="58" y="163"/>
                      <a:pt x="58" y="163"/>
                    </a:cubicBezTo>
                    <a:cubicBezTo>
                      <a:pt x="58" y="163"/>
                      <a:pt x="58" y="163"/>
                      <a:pt x="58" y="163"/>
                    </a:cubicBezTo>
                    <a:cubicBezTo>
                      <a:pt x="58" y="163"/>
                      <a:pt x="58" y="163"/>
                      <a:pt x="58" y="163"/>
                    </a:cubicBezTo>
                    <a:close/>
                    <a:moveTo>
                      <a:pt x="75" y="149"/>
                    </a:moveTo>
                    <a:cubicBezTo>
                      <a:pt x="75" y="149"/>
                      <a:pt x="75" y="149"/>
                      <a:pt x="75" y="149"/>
                    </a:cubicBezTo>
                    <a:cubicBezTo>
                      <a:pt x="75" y="149"/>
                      <a:pt x="75" y="149"/>
                      <a:pt x="75" y="149"/>
                    </a:cubicBezTo>
                    <a:cubicBezTo>
                      <a:pt x="75" y="149"/>
                      <a:pt x="75" y="149"/>
                      <a:pt x="75" y="149"/>
                    </a:cubicBezTo>
                    <a:close/>
                    <a:moveTo>
                      <a:pt x="74" y="148"/>
                    </a:moveTo>
                    <a:cubicBezTo>
                      <a:pt x="74" y="148"/>
                      <a:pt x="74" y="148"/>
                      <a:pt x="74" y="148"/>
                    </a:cubicBezTo>
                    <a:cubicBezTo>
                      <a:pt x="74" y="148"/>
                      <a:pt x="74" y="148"/>
                      <a:pt x="74" y="148"/>
                    </a:cubicBezTo>
                    <a:cubicBezTo>
                      <a:pt x="74" y="148"/>
                      <a:pt x="74" y="148"/>
                      <a:pt x="74" y="148"/>
                    </a:cubicBezTo>
                    <a:close/>
                    <a:moveTo>
                      <a:pt x="489" y="569"/>
                    </a:moveTo>
                    <a:cubicBezTo>
                      <a:pt x="489" y="569"/>
                      <a:pt x="489" y="569"/>
                      <a:pt x="489" y="569"/>
                    </a:cubicBezTo>
                    <a:cubicBezTo>
                      <a:pt x="489" y="569"/>
                      <a:pt x="489" y="569"/>
                      <a:pt x="489" y="569"/>
                    </a:cubicBezTo>
                    <a:cubicBezTo>
                      <a:pt x="489" y="569"/>
                      <a:pt x="489" y="569"/>
                      <a:pt x="489" y="569"/>
                    </a:cubicBezTo>
                    <a:cubicBezTo>
                      <a:pt x="489" y="570"/>
                      <a:pt x="490" y="570"/>
                      <a:pt x="490" y="570"/>
                    </a:cubicBezTo>
                    <a:cubicBezTo>
                      <a:pt x="490" y="570"/>
                      <a:pt x="489" y="570"/>
                      <a:pt x="489" y="570"/>
                    </a:cubicBezTo>
                    <a:lnTo>
                      <a:pt x="489" y="569"/>
                    </a:lnTo>
                    <a:close/>
                    <a:moveTo>
                      <a:pt x="515" y="558"/>
                    </a:moveTo>
                    <a:cubicBezTo>
                      <a:pt x="515" y="558"/>
                      <a:pt x="515" y="558"/>
                      <a:pt x="515" y="558"/>
                    </a:cubicBezTo>
                    <a:cubicBezTo>
                      <a:pt x="515" y="558"/>
                      <a:pt x="515" y="558"/>
                      <a:pt x="515" y="558"/>
                    </a:cubicBezTo>
                    <a:cubicBezTo>
                      <a:pt x="515" y="558"/>
                      <a:pt x="515" y="558"/>
                      <a:pt x="515" y="558"/>
                    </a:cubicBezTo>
                    <a:close/>
                    <a:moveTo>
                      <a:pt x="106" y="101"/>
                    </a:moveTo>
                    <a:cubicBezTo>
                      <a:pt x="106" y="101"/>
                      <a:pt x="106" y="101"/>
                      <a:pt x="106" y="101"/>
                    </a:cubicBezTo>
                    <a:cubicBezTo>
                      <a:pt x="106" y="101"/>
                      <a:pt x="106" y="101"/>
                      <a:pt x="106" y="101"/>
                    </a:cubicBezTo>
                    <a:cubicBezTo>
                      <a:pt x="106" y="101"/>
                      <a:pt x="106" y="101"/>
                      <a:pt x="106" y="101"/>
                    </a:cubicBezTo>
                    <a:close/>
                    <a:moveTo>
                      <a:pt x="127" y="64"/>
                    </a:moveTo>
                    <a:cubicBezTo>
                      <a:pt x="127" y="64"/>
                      <a:pt x="127" y="64"/>
                      <a:pt x="127" y="64"/>
                    </a:cubicBezTo>
                    <a:cubicBezTo>
                      <a:pt x="127" y="64"/>
                      <a:pt x="127" y="64"/>
                      <a:pt x="127" y="64"/>
                    </a:cubicBezTo>
                    <a:cubicBezTo>
                      <a:pt x="127" y="64"/>
                      <a:pt x="127" y="64"/>
                      <a:pt x="127" y="64"/>
                    </a:cubicBezTo>
                    <a:close/>
                    <a:moveTo>
                      <a:pt x="81" y="132"/>
                    </a:moveTo>
                    <a:cubicBezTo>
                      <a:pt x="81" y="132"/>
                      <a:pt x="81" y="132"/>
                      <a:pt x="81" y="132"/>
                    </a:cubicBezTo>
                    <a:cubicBezTo>
                      <a:pt x="81" y="132"/>
                      <a:pt x="81" y="132"/>
                      <a:pt x="81" y="132"/>
                    </a:cubicBezTo>
                    <a:cubicBezTo>
                      <a:pt x="81" y="132"/>
                      <a:pt x="81" y="132"/>
                      <a:pt x="81" y="132"/>
                    </a:cubicBezTo>
                    <a:close/>
                    <a:moveTo>
                      <a:pt x="80" y="134"/>
                    </a:moveTo>
                    <a:cubicBezTo>
                      <a:pt x="80" y="134"/>
                      <a:pt x="80" y="134"/>
                      <a:pt x="80" y="134"/>
                    </a:cubicBezTo>
                    <a:cubicBezTo>
                      <a:pt x="80" y="134"/>
                      <a:pt x="80" y="134"/>
                      <a:pt x="80" y="134"/>
                    </a:cubicBezTo>
                    <a:cubicBezTo>
                      <a:pt x="80" y="134"/>
                      <a:pt x="80" y="134"/>
                      <a:pt x="79" y="134"/>
                    </a:cubicBezTo>
                    <a:cubicBezTo>
                      <a:pt x="79" y="134"/>
                      <a:pt x="79" y="134"/>
                      <a:pt x="79" y="134"/>
                    </a:cubicBezTo>
                    <a:cubicBezTo>
                      <a:pt x="80" y="134"/>
                      <a:pt x="80" y="134"/>
                      <a:pt x="80" y="134"/>
                    </a:cubicBezTo>
                    <a:cubicBezTo>
                      <a:pt x="80" y="134"/>
                      <a:pt x="80" y="134"/>
                      <a:pt x="80" y="134"/>
                    </a:cubicBezTo>
                    <a:close/>
                    <a:moveTo>
                      <a:pt x="39" y="189"/>
                    </a:moveTo>
                    <a:cubicBezTo>
                      <a:pt x="39" y="189"/>
                      <a:pt x="39" y="189"/>
                      <a:pt x="39" y="189"/>
                    </a:cubicBezTo>
                    <a:cubicBezTo>
                      <a:pt x="39" y="189"/>
                      <a:pt x="39" y="189"/>
                      <a:pt x="39" y="189"/>
                    </a:cubicBezTo>
                    <a:cubicBezTo>
                      <a:pt x="39" y="189"/>
                      <a:pt x="39" y="189"/>
                      <a:pt x="39" y="189"/>
                    </a:cubicBezTo>
                    <a:close/>
                    <a:moveTo>
                      <a:pt x="369" y="608"/>
                    </a:moveTo>
                    <a:cubicBezTo>
                      <a:pt x="369" y="608"/>
                      <a:pt x="369" y="608"/>
                      <a:pt x="369" y="608"/>
                    </a:cubicBezTo>
                    <a:cubicBezTo>
                      <a:pt x="369" y="608"/>
                      <a:pt x="369" y="608"/>
                      <a:pt x="369" y="608"/>
                    </a:cubicBezTo>
                    <a:cubicBezTo>
                      <a:pt x="369" y="608"/>
                      <a:pt x="369" y="608"/>
                      <a:pt x="369" y="608"/>
                    </a:cubicBezTo>
                    <a:cubicBezTo>
                      <a:pt x="369" y="608"/>
                      <a:pt x="369" y="608"/>
                      <a:pt x="369" y="608"/>
                    </a:cubicBezTo>
                    <a:close/>
                    <a:moveTo>
                      <a:pt x="408" y="599"/>
                    </a:moveTo>
                    <a:cubicBezTo>
                      <a:pt x="408" y="599"/>
                      <a:pt x="408" y="599"/>
                      <a:pt x="408" y="599"/>
                    </a:cubicBezTo>
                    <a:cubicBezTo>
                      <a:pt x="408" y="599"/>
                      <a:pt x="408" y="599"/>
                      <a:pt x="408" y="599"/>
                    </a:cubicBezTo>
                    <a:cubicBezTo>
                      <a:pt x="408" y="599"/>
                      <a:pt x="408" y="599"/>
                      <a:pt x="408" y="599"/>
                    </a:cubicBezTo>
                    <a:close/>
                    <a:moveTo>
                      <a:pt x="480" y="580"/>
                    </a:moveTo>
                    <a:cubicBezTo>
                      <a:pt x="480" y="580"/>
                      <a:pt x="480" y="580"/>
                      <a:pt x="480" y="580"/>
                    </a:cubicBezTo>
                    <a:cubicBezTo>
                      <a:pt x="480" y="580"/>
                      <a:pt x="480" y="580"/>
                      <a:pt x="479" y="580"/>
                    </a:cubicBezTo>
                    <a:cubicBezTo>
                      <a:pt x="480" y="580"/>
                      <a:pt x="480" y="580"/>
                      <a:pt x="480" y="580"/>
                    </a:cubicBezTo>
                    <a:close/>
                    <a:moveTo>
                      <a:pt x="512" y="566"/>
                    </a:moveTo>
                    <a:cubicBezTo>
                      <a:pt x="512" y="566"/>
                      <a:pt x="512" y="566"/>
                      <a:pt x="512" y="566"/>
                    </a:cubicBezTo>
                    <a:cubicBezTo>
                      <a:pt x="512" y="566"/>
                      <a:pt x="512" y="566"/>
                      <a:pt x="512" y="566"/>
                    </a:cubicBezTo>
                    <a:cubicBezTo>
                      <a:pt x="512" y="566"/>
                      <a:pt x="512" y="566"/>
                      <a:pt x="512" y="566"/>
                    </a:cubicBezTo>
                    <a:close/>
                    <a:moveTo>
                      <a:pt x="223" y="11"/>
                    </a:moveTo>
                    <a:cubicBezTo>
                      <a:pt x="223" y="11"/>
                      <a:pt x="223" y="11"/>
                      <a:pt x="223" y="11"/>
                    </a:cubicBezTo>
                    <a:cubicBezTo>
                      <a:pt x="223" y="11"/>
                      <a:pt x="223" y="11"/>
                      <a:pt x="223" y="11"/>
                    </a:cubicBezTo>
                    <a:cubicBezTo>
                      <a:pt x="223" y="11"/>
                      <a:pt x="223" y="11"/>
                      <a:pt x="223" y="11"/>
                    </a:cubicBezTo>
                    <a:cubicBezTo>
                      <a:pt x="223" y="11"/>
                      <a:pt x="223" y="11"/>
                      <a:pt x="223" y="11"/>
                    </a:cubicBezTo>
                    <a:cubicBezTo>
                      <a:pt x="223" y="11"/>
                      <a:pt x="223" y="11"/>
                      <a:pt x="223" y="11"/>
                    </a:cubicBezTo>
                    <a:close/>
                    <a:moveTo>
                      <a:pt x="40" y="184"/>
                    </a:moveTo>
                    <a:cubicBezTo>
                      <a:pt x="40" y="184"/>
                      <a:pt x="40" y="184"/>
                      <a:pt x="40" y="184"/>
                    </a:cubicBezTo>
                    <a:cubicBezTo>
                      <a:pt x="40" y="184"/>
                      <a:pt x="40" y="184"/>
                      <a:pt x="40" y="184"/>
                    </a:cubicBezTo>
                    <a:cubicBezTo>
                      <a:pt x="40" y="184"/>
                      <a:pt x="40" y="184"/>
                      <a:pt x="40" y="184"/>
                    </a:cubicBezTo>
                    <a:cubicBezTo>
                      <a:pt x="40" y="184"/>
                      <a:pt x="40" y="184"/>
                      <a:pt x="40" y="184"/>
                    </a:cubicBezTo>
                    <a:close/>
                    <a:moveTo>
                      <a:pt x="36" y="188"/>
                    </a:moveTo>
                    <a:cubicBezTo>
                      <a:pt x="36" y="188"/>
                      <a:pt x="36" y="188"/>
                      <a:pt x="36" y="188"/>
                    </a:cubicBezTo>
                    <a:cubicBezTo>
                      <a:pt x="36" y="188"/>
                      <a:pt x="36" y="188"/>
                      <a:pt x="36" y="188"/>
                    </a:cubicBezTo>
                    <a:cubicBezTo>
                      <a:pt x="36" y="188"/>
                      <a:pt x="36" y="188"/>
                      <a:pt x="36" y="188"/>
                    </a:cubicBezTo>
                    <a:close/>
                    <a:moveTo>
                      <a:pt x="54" y="459"/>
                    </a:moveTo>
                    <a:cubicBezTo>
                      <a:pt x="54" y="459"/>
                      <a:pt x="54" y="459"/>
                      <a:pt x="54" y="459"/>
                    </a:cubicBezTo>
                    <a:cubicBezTo>
                      <a:pt x="54" y="459"/>
                      <a:pt x="54" y="459"/>
                      <a:pt x="54" y="459"/>
                    </a:cubicBezTo>
                    <a:close/>
                    <a:moveTo>
                      <a:pt x="460" y="588"/>
                    </a:moveTo>
                    <a:cubicBezTo>
                      <a:pt x="460" y="588"/>
                      <a:pt x="460" y="588"/>
                      <a:pt x="460" y="588"/>
                    </a:cubicBezTo>
                    <a:cubicBezTo>
                      <a:pt x="460" y="588"/>
                      <a:pt x="460" y="588"/>
                      <a:pt x="460" y="588"/>
                    </a:cubicBezTo>
                    <a:close/>
                    <a:moveTo>
                      <a:pt x="461" y="587"/>
                    </a:moveTo>
                    <a:cubicBezTo>
                      <a:pt x="461" y="587"/>
                      <a:pt x="461" y="587"/>
                      <a:pt x="461" y="587"/>
                    </a:cubicBezTo>
                    <a:cubicBezTo>
                      <a:pt x="461" y="587"/>
                      <a:pt x="461" y="587"/>
                      <a:pt x="461" y="587"/>
                    </a:cubicBezTo>
                    <a:cubicBezTo>
                      <a:pt x="461" y="587"/>
                      <a:pt x="461" y="587"/>
                      <a:pt x="461" y="587"/>
                    </a:cubicBezTo>
                    <a:close/>
                    <a:moveTo>
                      <a:pt x="637" y="233"/>
                    </a:moveTo>
                    <a:cubicBezTo>
                      <a:pt x="637" y="233"/>
                      <a:pt x="637" y="233"/>
                      <a:pt x="637" y="233"/>
                    </a:cubicBezTo>
                    <a:cubicBezTo>
                      <a:pt x="637" y="233"/>
                      <a:pt x="637" y="233"/>
                      <a:pt x="637" y="233"/>
                    </a:cubicBezTo>
                    <a:cubicBezTo>
                      <a:pt x="637" y="233"/>
                      <a:pt x="637" y="233"/>
                      <a:pt x="637" y="233"/>
                    </a:cubicBezTo>
                    <a:cubicBezTo>
                      <a:pt x="637" y="233"/>
                      <a:pt x="637" y="233"/>
                      <a:pt x="637" y="233"/>
                    </a:cubicBezTo>
                    <a:close/>
                    <a:moveTo>
                      <a:pt x="637" y="232"/>
                    </a:moveTo>
                    <a:cubicBezTo>
                      <a:pt x="637" y="232"/>
                      <a:pt x="637" y="232"/>
                      <a:pt x="637" y="232"/>
                    </a:cubicBezTo>
                    <a:cubicBezTo>
                      <a:pt x="637" y="232"/>
                      <a:pt x="637" y="232"/>
                      <a:pt x="637" y="232"/>
                    </a:cubicBezTo>
                    <a:cubicBezTo>
                      <a:pt x="637" y="232"/>
                      <a:pt x="637" y="232"/>
                      <a:pt x="637" y="232"/>
                    </a:cubicBezTo>
                    <a:cubicBezTo>
                      <a:pt x="637" y="232"/>
                      <a:pt x="637" y="232"/>
                      <a:pt x="637" y="232"/>
                    </a:cubicBezTo>
                    <a:close/>
                    <a:moveTo>
                      <a:pt x="651" y="309"/>
                    </a:moveTo>
                    <a:cubicBezTo>
                      <a:pt x="651" y="309"/>
                      <a:pt x="651" y="309"/>
                      <a:pt x="651" y="310"/>
                    </a:cubicBezTo>
                    <a:cubicBezTo>
                      <a:pt x="651" y="310"/>
                      <a:pt x="651" y="310"/>
                      <a:pt x="651" y="310"/>
                    </a:cubicBezTo>
                    <a:cubicBezTo>
                      <a:pt x="651" y="310"/>
                      <a:pt x="651" y="310"/>
                      <a:pt x="651" y="309"/>
                    </a:cubicBezTo>
                    <a:close/>
                    <a:moveTo>
                      <a:pt x="640" y="233"/>
                    </a:moveTo>
                    <a:cubicBezTo>
                      <a:pt x="640" y="233"/>
                      <a:pt x="640" y="233"/>
                      <a:pt x="641" y="233"/>
                    </a:cubicBezTo>
                    <a:cubicBezTo>
                      <a:pt x="641" y="233"/>
                      <a:pt x="641" y="233"/>
                      <a:pt x="641" y="233"/>
                    </a:cubicBezTo>
                    <a:cubicBezTo>
                      <a:pt x="641" y="233"/>
                      <a:pt x="641" y="233"/>
                      <a:pt x="641" y="233"/>
                    </a:cubicBezTo>
                    <a:cubicBezTo>
                      <a:pt x="640" y="233"/>
                      <a:pt x="640" y="233"/>
                      <a:pt x="640" y="233"/>
                    </a:cubicBezTo>
                    <a:close/>
                    <a:moveTo>
                      <a:pt x="616" y="185"/>
                    </a:moveTo>
                    <a:cubicBezTo>
                      <a:pt x="616" y="185"/>
                      <a:pt x="616" y="185"/>
                      <a:pt x="616" y="184"/>
                    </a:cubicBezTo>
                    <a:cubicBezTo>
                      <a:pt x="616" y="185"/>
                      <a:pt x="616" y="185"/>
                      <a:pt x="616" y="185"/>
                    </a:cubicBezTo>
                    <a:close/>
                    <a:moveTo>
                      <a:pt x="631" y="209"/>
                    </a:moveTo>
                    <a:cubicBezTo>
                      <a:pt x="631" y="209"/>
                      <a:pt x="631" y="209"/>
                      <a:pt x="631" y="209"/>
                    </a:cubicBezTo>
                    <a:cubicBezTo>
                      <a:pt x="631" y="209"/>
                      <a:pt x="631" y="209"/>
                      <a:pt x="631" y="209"/>
                    </a:cubicBezTo>
                    <a:cubicBezTo>
                      <a:pt x="631" y="209"/>
                      <a:pt x="631" y="209"/>
                      <a:pt x="631" y="209"/>
                    </a:cubicBezTo>
                    <a:close/>
                    <a:moveTo>
                      <a:pt x="557" y="106"/>
                    </a:moveTo>
                    <a:cubicBezTo>
                      <a:pt x="557" y="106"/>
                      <a:pt x="557" y="106"/>
                      <a:pt x="557" y="106"/>
                    </a:cubicBezTo>
                    <a:cubicBezTo>
                      <a:pt x="557" y="106"/>
                      <a:pt x="557" y="106"/>
                      <a:pt x="557" y="106"/>
                    </a:cubicBezTo>
                    <a:cubicBezTo>
                      <a:pt x="557" y="106"/>
                      <a:pt x="557" y="106"/>
                      <a:pt x="557" y="106"/>
                    </a:cubicBezTo>
                    <a:close/>
                    <a:moveTo>
                      <a:pt x="564" y="109"/>
                    </a:moveTo>
                    <a:cubicBezTo>
                      <a:pt x="564" y="109"/>
                      <a:pt x="564" y="109"/>
                      <a:pt x="564" y="108"/>
                    </a:cubicBezTo>
                    <a:cubicBezTo>
                      <a:pt x="564" y="108"/>
                      <a:pt x="564" y="108"/>
                      <a:pt x="564" y="108"/>
                    </a:cubicBezTo>
                    <a:cubicBezTo>
                      <a:pt x="564" y="108"/>
                      <a:pt x="564" y="108"/>
                      <a:pt x="564" y="108"/>
                    </a:cubicBezTo>
                    <a:cubicBezTo>
                      <a:pt x="564" y="109"/>
                      <a:pt x="564" y="109"/>
                      <a:pt x="564" y="109"/>
                    </a:cubicBezTo>
                    <a:cubicBezTo>
                      <a:pt x="564" y="109"/>
                      <a:pt x="564" y="109"/>
                      <a:pt x="564" y="109"/>
                    </a:cubicBezTo>
                    <a:cubicBezTo>
                      <a:pt x="564" y="109"/>
                      <a:pt x="564" y="109"/>
                      <a:pt x="564" y="109"/>
                    </a:cubicBezTo>
                    <a:cubicBezTo>
                      <a:pt x="564" y="109"/>
                      <a:pt x="564" y="109"/>
                      <a:pt x="564" y="109"/>
                    </a:cubicBezTo>
                    <a:close/>
                    <a:moveTo>
                      <a:pt x="577" y="110"/>
                    </a:moveTo>
                    <a:cubicBezTo>
                      <a:pt x="577" y="110"/>
                      <a:pt x="577" y="110"/>
                      <a:pt x="577" y="110"/>
                    </a:cubicBezTo>
                    <a:cubicBezTo>
                      <a:pt x="577" y="110"/>
                      <a:pt x="577" y="110"/>
                      <a:pt x="577" y="110"/>
                    </a:cubicBezTo>
                    <a:cubicBezTo>
                      <a:pt x="577" y="110"/>
                      <a:pt x="577" y="110"/>
                      <a:pt x="577" y="110"/>
                    </a:cubicBezTo>
                    <a:cubicBezTo>
                      <a:pt x="577" y="110"/>
                      <a:pt x="577" y="110"/>
                      <a:pt x="577" y="110"/>
                    </a:cubicBezTo>
                    <a:close/>
                    <a:moveTo>
                      <a:pt x="571" y="105"/>
                    </a:moveTo>
                    <a:cubicBezTo>
                      <a:pt x="571" y="105"/>
                      <a:pt x="571" y="105"/>
                      <a:pt x="571" y="105"/>
                    </a:cubicBezTo>
                    <a:cubicBezTo>
                      <a:pt x="571" y="105"/>
                      <a:pt x="571" y="105"/>
                      <a:pt x="571" y="105"/>
                    </a:cubicBezTo>
                    <a:cubicBezTo>
                      <a:pt x="571" y="105"/>
                      <a:pt x="571" y="105"/>
                      <a:pt x="571" y="105"/>
                    </a:cubicBezTo>
                    <a:close/>
                    <a:moveTo>
                      <a:pt x="494" y="62"/>
                    </a:moveTo>
                    <a:cubicBezTo>
                      <a:pt x="494" y="62"/>
                      <a:pt x="493" y="62"/>
                      <a:pt x="493" y="62"/>
                    </a:cubicBezTo>
                    <a:cubicBezTo>
                      <a:pt x="493" y="62"/>
                      <a:pt x="494" y="62"/>
                      <a:pt x="494" y="62"/>
                    </a:cubicBezTo>
                    <a:cubicBezTo>
                      <a:pt x="494" y="62"/>
                      <a:pt x="494" y="62"/>
                      <a:pt x="494" y="62"/>
                    </a:cubicBezTo>
                    <a:close/>
                    <a:moveTo>
                      <a:pt x="251" y="6"/>
                    </a:moveTo>
                    <a:cubicBezTo>
                      <a:pt x="251" y="6"/>
                      <a:pt x="251" y="6"/>
                      <a:pt x="251" y="6"/>
                    </a:cubicBezTo>
                    <a:cubicBezTo>
                      <a:pt x="251" y="6"/>
                      <a:pt x="251" y="6"/>
                      <a:pt x="251" y="6"/>
                    </a:cubicBezTo>
                    <a:cubicBezTo>
                      <a:pt x="251" y="6"/>
                      <a:pt x="251" y="6"/>
                      <a:pt x="251" y="6"/>
                    </a:cubicBezTo>
                    <a:close/>
                    <a:moveTo>
                      <a:pt x="214" y="13"/>
                    </a:moveTo>
                    <a:cubicBezTo>
                      <a:pt x="214" y="14"/>
                      <a:pt x="214" y="14"/>
                      <a:pt x="214" y="14"/>
                    </a:cubicBezTo>
                    <a:cubicBezTo>
                      <a:pt x="214" y="14"/>
                      <a:pt x="214" y="14"/>
                      <a:pt x="214" y="13"/>
                    </a:cubicBezTo>
                    <a:cubicBezTo>
                      <a:pt x="214" y="13"/>
                      <a:pt x="214" y="13"/>
                      <a:pt x="214" y="13"/>
                    </a:cubicBezTo>
                    <a:close/>
                    <a:moveTo>
                      <a:pt x="127" y="64"/>
                    </a:moveTo>
                    <a:cubicBezTo>
                      <a:pt x="127" y="64"/>
                      <a:pt x="127" y="64"/>
                      <a:pt x="127" y="64"/>
                    </a:cubicBezTo>
                    <a:cubicBezTo>
                      <a:pt x="127" y="64"/>
                      <a:pt x="127" y="64"/>
                      <a:pt x="127" y="64"/>
                    </a:cubicBezTo>
                    <a:cubicBezTo>
                      <a:pt x="127" y="64"/>
                      <a:pt x="127" y="64"/>
                      <a:pt x="127" y="64"/>
                    </a:cubicBezTo>
                    <a:cubicBezTo>
                      <a:pt x="127" y="64"/>
                      <a:pt x="127" y="64"/>
                      <a:pt x="127" y="64"/>
                    </a:cubicBezTo>
                    <a:cubicBezTo>
                      <a:pt x="127" y="64"/>
                      <a:pt x="127" y="64"/>
                      <a:pt x="127" y="64"/>
                    </a:cubicBezTo>
                    <a:cubicBezTo>
                      <a:pt x="127" y="64"/>
                      <a:pt x="127" y="64"/>
                      <a:pt x="127" y="64"/>
                    </a:cubicBezTo>
                    <a:close/>
                    <a:moveTo>
                      <a:pt x="36" y="189"/>
                    </a:moveTo>
                    <a:cubicBezTo>
                      <a:pt x="36" y="189"/>
                      <a:pt x="36" y="189"/>
                      <a:pt x="36" y="189"/>
                    </a:cubicBezTo>
                    <a:cubicBezTo>
                      <a:pt x="36" y="189"/>
                      <a:pt x="36" y="189"/>
                      <a:pt x="36" y="189"/>
                    </a:cubicBezTo>
                    <a:close/>
                    <a:moveTo>
                      <a:pt x="15" y="222"/>
                    </a:moveTo>
                    <a:cubicBezTo>
                      <a:pt x="15" y="222"/>
                      <a:pt x="15" y="222"/>
                      <a:pt x="15" y="222"/>
                    </a:cubicBezTo>
                    <a:cubicBezTo>
                      <a:pt x="15" y="221"/>
                      <a:pt x="15" y="221"/>
                      <a:pt x="15" y="222"/>
                    </a:cubicBezTo>
                    <a:cubicBezTo>
                      <a:pt x="15" y="221"/>
                      <a:pt x="15" y="221"/>
                      <a:pt x="15" y="221"/>
                    </a:cubicBezTo>
                    <a:cubicBezTo>
                      <a:pt x="15" y="221"/>
                      <a:pt x="15" y="220"/>
                      <a:pt x="15" y="220"/>
                    </a:cubicBezTo>
                    <a:cubicBezTo>
                      <a:pt x="15" y="220"/>
                      <a:pt x="15" y="220"/>
                      <a:pt x="15" y="220"/>
                    </a:cubicBezTo>
                    <a:cubicBezTo>
                      <a:pt x="15" y="220"/>
                      <a:pt x="15" y="220"/>
                      <a:pt x="15" y="220"/>
                    </a:cubicBezTo>
                    <a:cubicBezTo>
                      <a:pt x="15" y="220"/>
                      <a:pt x="15" y="219"/>
                      <a:pt x="15" y="219"/>
                    </a:cubicBezTo>
                    <a:cubicBezTo>
                      <a:pt x="15" y="220"/>
                      <a:pt x="15" y="220"/>
                      <a:pt x="16" y="221"/>
                    </a:cubicBezTo>
                    <a:cubicBezTo>
                      <a:pt x="16" y="221"/>
                      <a:pt x="16" y="221"/>
                      <a:pt x="17" y="221"/>
                    </a:cubicBezTo>
                    <a:cubicBezTo>
                      <a:pt x="16" y="221"/>
                      <a:pt x="16" y="222"/>
                      <a:pt x="16" y="222"/>
                    </a:cubicBezTo>
                    <a:cubicBezTo>
                      <a:pt x="16" y="221"/>
                      <a:pt x="16" y="221"/>
                      <a:pt x="15" y="222"/>
                    </a:cubicBezTo>
                    <a:close/>
                    <a:moveTo>
                      <a:pt x="212" y="589"/>
                    </a:moveTo>
                    <a:cubicBezTo>
                      <a:pt x="212" y="589"/>
                      <a:pt x="212" y="589"/>
                      <a:pt x="212" y="589"/>
                    </a:cubicBezTo>
                    <a:cubicBezTo>
                      <a:pt x="212" y="589"/>
                      <a:pt x="212" y="589"/>
                      <a:pt x="212" y="589"/>
                    </a:cubicBezTo>
                    <a:cubicBezTo>
                      <a:pt x="212" y="589"/>
                      <a:pt x="212" y="589"/>
                      <a:pt x="212" y="589"/>
                    </a:cubicBezTo>
                    <a:close/>
                    <a:moveTo>
                      <a:pt x="243" y="598"/>
                    </a:moveTo>
                    <a:cubicBezTo>
                      <a:pt x="243" y="598"/>
                      <a:pt x="243" y="598"/>
                      <a:pt x="243" y="598"/>
                    </a:cubicBezTo>
                    <a:cubicBezTo>
                      <a:pt x="243" y="598"/>
                      <a:pt x="243" y="598"/>
                      <a:pt x="243" y="598"/>
                    </a:cubicBezTo>
                    <a:cubicBezTo>
                      <a:pt x="243" y="598"/>
                      <a:pt x="243" y="598"/>
                      <a:pt x="243" y="598"/>
                    </a:cubicBezTo>
                    <a:close/>
                    <a:moveTo>
                      <a:pt x="482" y="584"/>
                    </a:moveTo>
                    <a:cubicBezTo>
                      <a:pt x="482" y="584"/>
                      <a:pt x="482" y="584"/>
                      <a:pt x="483" y="584"/>
                    </a:cubicBezTo>
                    <a:cubicBezTo>
                      <a:pt x="482" y="584"/>
                      <a:pt x="482" y="584"/>
                      <a:pt x="482" y="584"/>
                    </a:cubicBezTo>
                    <a:close/>
                    <a:moveTo>
                      <a:pt x="489" y="581"/>
                    </a:moveTo>
                    <a:cubicBezTo>
                      <a:pt x="489" y="581"/>
                      <a:pt x="489" y="581"/>
                      <a:pt x="489" y="581"/>
                    </a:cubicBezTo>
                    <a:cubicBezTo>
                      <a:pt x="489" y="581"/>
                      <a:pt x="489" y="581"/>
                      <a:pt x="489" y="581"/>
                    </a:cubicBezTo>
                    <a:cubicBezTo>
                      <a:pt x="489" y="581"/>
                      <a:pt x="489" y="581"/>
                      <a:pt x="489" y="581"/>
                    </a:cubicBezTo>
                    <a:close/>
                    <a:moveTo>
                      <a:pt x="497" y="579"/>
                    </a:moveTo>
                    <a:cubicBezTo>
                      <a:pt x="497" y="579"/>
                      <a:pt x="497" y="579"/>
                      <a:pt x="497" y="579"/>
                    </a:cubicBezTo>
                    <a:cubicBezTo>
                      <a:pt x="497" y="579"/>
                      <a:pt x="497" y="579"/>
                      <a:pt x="497" y="579"/>
                    </a:cubicBezTo>
                    <a:close/>
                    <a:moveTo>
                      <a:pt x="577" y="516"/>
                    </a:moveTo>
                    <a:cubicBezTo>
                      <a:pt x="577" y="516"/>
                      <a:pt x="577" y="516"/>
                      <a:pt x="577" y="516"/>
                    </a:cubicBezTo>
                    <a:cubicBezTo>
                      <a:pt x="577" y="516"/>
                      <a:pt x="577" y="516"/>
                      <a:pt x="577" y="516"/>
                    </a:cubicBezTo>
                    <a:cubicBezTo>
                      <a:pt x="577" y="516"/>
                      <a:pt x="577" y="516"/>
                      <a:pt x="577" y="516"/>
                    </a:cubicBezTo>
                    <a:close/>
                    <a:moveTo>
                      <a:pt x="605" y="485"/>
                    </a:moveTo>
                    <a:cubicBezTo>
                      <a:pt x="605" y="485"/>
                      <a:pt x="605" y="485"/>
                      <a:pt x="605" y="485"/>
                    </a:cubicBezTo>
                    <a:cubicBezTo>
                      <a:pt x="605" y="485"/>
                      <a:pt x="605" y="485"/>
                      <a:pt x="605" y="485"/>
                    </a:cubicBezTo>
                    <a:cubicBezTo>
                      <a:pt x="605" y="485"/>
                      <a:pt x="605" y="485"/>
                      <a:pt x="605" y="485"/>
                    </a:cubicBezTo>
                    <a:close/>
                    <a:moveTo>
                      <a:pt x="611" y="478"/>
                    </a:moveTo>
                    <a:cubicBezTo>
                      <a:pt x="611" y="478"/>
                      <a:pt x="611" y="478"/>
                      <a:pt x="611" y="478"/>
                    </a:cubicBezTo>
                    <a:cubicBezTo>
                      <a:pt x="611" y="478"/>
                      <a:pt x="611" y="478"/>
                      <a:pt x="611" y="478"/>
                    </a:cubicBezTo>
                    <a:cubicBezTo>
                      <a:pt x="611" y="478"/>
                      <a:pt x="611" y="478"/>
                      <a:pt x="611" y="47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147" name="Freeform 14"/>
              <p:cNvSpPr/>
              <p:nvPr/>
            </p:nvSpPr>
            <p:spPr bwMode="auto">
              <a:xfrm>
                <a:off x="2898" y="1496"/>
                <a:ext cx="24" cy="17"/>
              </a:xfrm>
              <a:custGeom>
                <a:avLst/>
                <a:gdLst>
                  <a:gd name="T0" fmla="*/ 4 w 6"/>
                  <a:gd name="T1" fmla="*/ 3 h 4"/>
                  <a:gd name="T2" fmla="*/ 5 w 6"/>
                  <a:gd name="T3" fmla="*/ 2 h 4"/>
                  <a:gd name="T4" fmla="*/ 6 w 6"/>
                  <a:gd name="T5" fmla="*/ 1 h 4"/>
                  <a:gd name="T6" fmla="*/ 6 w 6"/>
                  <a:gd name="T7" fmla="*/ 0 h 4"/>
                  <a:gd name="T8" fmla="*/ 5 w 6"/>
                  <a:gd name="T9" fmla="*/ 0 h 4"/>
                  <a:gd name="T10" fmla="*/ 4 w 6"/>
                  <a:gd name="T11" fmla="*/ 1 h 4"/>
                  <a:gd name="T12" fmla="*/ 3 w 6"/>
                  <a:gd name="T13" fmla="*/ 2 h 4"/>
                  <a:gd name="T14" fmla="*/ 3 w 6"/>
                  <a:gd name="T15" fmla="*/ 2 h 4"/>
                  <a:gd name="T16" fmla="*/ 1 w 6"/>
                  <a:gd name="T17" fmla="*/ 1 h 4"/>
                  <a:gd name="T18" fmla="*/ 1 w 6"/>
                  <a:gd name="T19" fmla="*/ 1 h 4"/>
                  <a:gd name="T20" fmla="*/ 0 w 6"/>
                  <a:gd name="T21" fmla="*/ 2 h 4"/>
                  <a:gd name="T22" fmla="*/ 1 w 6"/>
                  <a:gd name="T23" fmla="*/ 3 h 4"/>
                  <a:gd name="T24" fmla="*/ 4 w 6"/>
                  <a:gd name="T25" fmla="*/ 3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 h="4">
                    <a:moveTo>
                      <a:pt x="4" y="3"/>
                    </a:moveTo>
                    <a:cubicBezTo>
                      <a:pt x="4" y="3"/>
                      <a:pt x="5" y="3"/>
                      <a:pt x="5" y="2"/>
                    </a:cubicBezTo>
                    <a:cubicBezTo>
                      <a:pt x="5" y="2"/>
                      <a:pt x="5" y="1"/>
                      <a:pt x="6" y="1"/>
                    </a:cubicBezTo>
                    <a:cubicBezTo>
                      <a:pt x="6" y="1"/>
                      <a:pt x="6" y="0"/>
                      <a:pt x="6" y="0"/>
                    </a:cubicBezTo>
                    <a:cubicBezTo>
                      <a:pt x="6" y="0"/>
                      <a:pt x="5" y="0"/>
                      <a:pt x="5" y="0"/>
                    </a:cubicBezTo>
                    <a:cubicBezTo>
                      <a:pt x="5" y="0"/>
                      <a:pt x="4" y="1"/>
                      <a:pt x="4" y="1"/>
                    </a:cubicBezTo>
                    <a:cubicBezTo>
                      <a:pt x="4" y="1"/>
                      <a:pt x="3" y="1"/>
                      <a:pt x="3" y="2"/>
                    </a:cubicBezTo>
                    <a:cubicBezTo>
                      <a:pt x="3" y="2"/>
                      <a:pt x="3" y="2"/>
                      <a:pt x="3" y="2"/>
                    </a:cubicBezTo>
                    <a:cubicBezTo>
                      <a:pt x="2" y="1"/>
                      <a:pt x="2" y="1"/>
                      <a:pt x="1" y="1"/>
                    </a:cubicBezTo>
                    <a:cubicBezTo>
                      <a:pt x="1" y="1"/>
                      <a:pt x="1" y="1"/>
                      <a:pt x="1" y="1"/>
                    </a:cubicBezTo>
                    <a:cubicBezTo>
                      <a:pt x="1" y="2"/>
                      <a:pt x="0" y="2"/>
                      <a:pt x="0" y="2"/>
                    </a:cubicBezTo>
                    <a:cubicBezTo>
                      <a:pt x="0" y="2"/>
                      <a:pt x="0" y="3"/>
                      <a:pt x="1" y="3"/>
                    </a:cubicBezTo>
                    <a:cubicBezTo>
                      <a:pt x="2" y="3"/>
                      <a:pt x="3" y="4"/>
                      <a:pt x="4"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148" name="Freeform 15"/>
              <p:cNvSpPr/>
              <p:nvPr/>
            </p:nvSpPr>
            <p:spPr bwMode="auto">
              <a:xfrm>
                <a:off x="3830" y="3623"/>
                <a:ext cx="16" cy="12"/>
              </a:xfrm>
              <a:custGeom>
                <a:avLst/>
                <a:gdLst>
                  <a:gd name="T0" fmla="*/ 1 w 4"/>
                  <a:gd name="T1" fmla="*/ 1 h 3"/>
                  <a:gd name="T2" fmla="*/ 0 w 4"/>
                  <a:gd name="T3" fmla="*/ 2 h 3"/>
                  <a:gd name="T4" fmla="*/ 1 w 4"/>
                  <a:gd name="T5" fmla="*/ 2 h 3"/>
                  <a:gd name="T6" fmla="*/ 2 w 4"/>
                  <a:gd name="T7" fmla="*/ 2 h 3"/>
                  <a:gd name="T8" fmla="*/ 4 w 4"/>
                  <a:gd name="T9" fmla="*/ 1 h 3"/>
                  <a:gd name="T10" fmla="*/ 4 w 4"/>
                  <a:gd name="T11" fmla="*/ 1 h 3"/>
                  <a:gd name="T12" fmla="*/ 1 w 4"/>
                  <a:gd name="T13" fmla="*/ 1 h 3"/>
                </a:gdLst>
                <a:ahLst/>
                <a:cxnLst>
                  <a:cxn ang="0">
                    <a:pos x="T0" y="T1"/>
                  </a:cxn>
                  <a:cxn ang="0">
                    <a:pos x="T2" y="T3"/>
                  </a:cxn>
                  <a:cxn ang="0">
                    <a:pos x="T4" y="T5"/>
                  </a:cxn>
                  <a:cxn ang="0">
                    <a:pos x="T6" y="T7"/>
                  </a:cxn>
                  <a:cxn ang="0">
                    <a:pos x="T8" y="T9"/>
                  </a:cxn>
                  <a:cxn ang="0">
                    <a:pos x="T10" y="T11"/>
                  </a:cxn>
                  <a:cxn ang="0">
                    <a:pos x="T12" y="T13"/>
                  </a:cxn>
                </a:cxnLst>
                <a:rect l="0" t="0" r="r" b="b"/>
                <a:pathLst>
                  <a:path w="4" h="3">
                    <a:moveTo>
                      <a:pt x="1" y="1"/>
                    </a:moveTo>
                    <a:cubicBezTo>
                      <a:pt x="0" y="1"/>
                      <a:pt x="0" y="1"/>
                      <a:pt x="0" y="2"/>
                    </a:cubicBezTo>
                    <a:cubicBezTo>
                      <a:pt x="0" y="2"/>
                      <a:pt x="1" y="2"/>
                      <a:pt x="1" y="2"/>
                    </a:cubicBezTo>
                    <a:cubicBezTo>
                      <a:pt x="1" y="2"/>
                      <a:pt x="2" y="2"/>
                      <a:pt x="2" y="2"/>
                    </a:cubicBezTo>
                    <a:cubicBezTo>
                      <a:pt x="3" y="3"/>
                      <a:pt x="3" y="2"/>
                      <a:pt x="4" y="1"/>
                    </a:cubicBezTo>
                    <a:cubicBezTo>
                      <a:pt x="4" y="1"/>
                      <a:pt x="4" y="1"/>
                      <a:pt x="4" y="1"/>
                    </a:cubicBezTo>
                    <a:cubicBezTo>
                      <a:pt x="3" y="0"/>
                      <a:pt x="2"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149" name="Freeform 16"/>
              <p:cNvSpPr/>
              <p:nvPr/>
            </p:nvSpPr>
            <p:spPr bwMode="auto">
              <a:xfrm>
                <a:off x="2438" y="2150"/>
                <a:ext cx="8" cy="20"/>
              </a:xfrm>
              <a:custGeom>
                <a:avLst/>
                <a:gdLst>
                  <a:gd name="T0" fmla="*/ 1 w 2"/>
                  <a:gd name="T1" fmla="*/ 0 h 5"/>
                  <a:gd name="T2" fmla="*/ 0 w 2"/>
                  <a:gd name="T3" fmla="*/ 0 h 5"/>
                  <a:gd name="T4" fmla="*/ 0 w 2"/>
                  <a:gd name="T5" fmla="*/ 2 h 5"/>
                  <a:gd name="T6" fmla="*/ 0 w 2"/>
                  <a:gd name="T7" fmla="*/ 4 h 5"/>
                  <a:gd name="T8" fmla="*/ 2 w 2"/>
                  <a:gd name="T9" fmla="*/ 4 h 5"/>
                  <a:gd name="T10" fmla="*/ 2 w 2"/>
                  <a:gd name="T11" fmla="*/ 2 h 5"/>
                  <a:gd name="T12" fmla="*/ 2 w 2"/>
                  <a:gd name="T13" fmla="*/ 1 h 5"/>
                  <a:gd name="T14" fmla="*/ 1 w 2"/>
                  <a:gd name="T15" fmla="*/ 0 h 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5">
                    <a:moveTo>
                      <a:pt x="1" y="0"/>
                    </a:moveTo>
                    <a:cubicBezTo>
                      <a:pt x="1" y="0"/>
                      <a:pt x="0" y="0"/>
                      <a:pt x="0" y="0"/>
                    </a:cubicBezTo>
                    <a:cubicBezTo>
                      <a:pt x="0" y="1"/>
                      <a:pt x="0" y="2"/>
                      <a:pt x="0" y="2"/>
                    </a:cubicBezTo>
                    <a:cubicBezTo>
                      <a:pt x="0" y="3"/>
                      <a:pt x="0" y="3"/>
                      <a:pt x="0" y="4"/>
                    </a:cubicBezTo>
                    <a:cubicBezTo>
                      <a:pt x="1" y="5"/>
                      <a:pt x="1" y="5"/>
                      <a:pt x="2" y="4"/>
                    </a:cubicBezTo>
                    <a:cubicBezTo>
                      <a:pt x="2" y="3"/>
                      <a:pt x="2" y="3"/>
                      <a:pt x="2" y="2"/>
                    </a:cubicBezTo>
                    <a:cubicBezTo>
                      <a:pt x="2" y="2"/>
                      <a:pt x="2" y="1"/>
                      <a:pt x="2" y="1"/>
                    </a:cubicBezTo>
                    <a:cubicBezTo>
                      <a:pt x="2" y="0"/>
                      <a:pt x="2"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150" name="Freeform 17"/>
              <p:cNvSpPr/>
              <p:nvPr/>
            </p:nvSpPr>
            <p:spPr bwMode="auto">
              <a:xfrm>
                <a:off x="5222" y="2812"/>
                <a:ext cx="12" cy="16"/>
              </a:xfrm>
              <a:custGeom>
                <a:avLst/>
                <a:gdLst>
                  <a:gd name="T0" fmla="*/ 2 w 3"/>
                  <a:gd name="T1" fmla="*/ 1 h 4"/>
                  <a:gd name="T2" fmla="*/ 1 w 3"/>
                  <a:gd name="T3" fmla="*/ 0 h 4"/>
                  <a:gd name="T4" fmla="*/ 1 w 3"/>
                  <a:gd name="T5" fmla="*/ 1 h 4"/>
                  <a:gd name="T6" fmla="*/ 1 w 3"/>
                  <a:gd name="T7" fmla="*/ 2 h 4"/>
                  <a:gd name="T8" fmla="*/ 0 w 3"/>
                  <a:gd name="T9" fmla="*/ 4 h 4"/>
                  <a:gd name="T10" fmla="*/ 2 w 3"/>
                  <a:gd name="T11" fmla="*/ 4 h 4"/>
                  <a:gd name="T12" fmla="*/ 2 w 3"/>
                  <a:gd name="T13" fmla="*/ 4 h 4"/>
                  <a:gd name="T14" fmla="*/ 2 w 3"/>
                  <a:gd name="T15" fmla="*/ 1 h 4"/>
                  <a:gd name="T16" fmla="*/ 2 w 3"/>
                  <a:gd name="T17" fmla="*/ 1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4">
                    <a:moveTo>
                      <a:pt x="2" y="1"/>
                    </a:moveTo>
                    <a:cubicBezTo>
                      <a:pt x="2" y="1"/>
                      <a:pt x="1" y="0"/>
                      <a:pt x="1" y="0"/>
                    </a:cubicBezTo>
                    <a:cubicBezTo>
                      <a:pt x="0" y="1"/>
                      <a:pt x="0" y="1"/>
                      <a:pt x="1" y="1"/>
                    </a:cubicBezTo>
                    <a:cubicBezTo>
                      <a:pt x="1" y="2"/>
                      <a:pt x="1" y="2"/>
                      <a:pt x="1" y="2"/>
                    </a:cubicBezTo>
                    <a:cubicBezTo>
                      <a:pt x="0" y="3"/>
                      <a:pt x="0" y="3"/>
                      <a:pt x="0" y="4"/>
                    </a:cubicBezTo>
                    <a:cubicBezTo>
                      <a:pt x="1" y="4"/>
                      <a:pt x="1" y="4"/>
                      <a:pt x="2" y="4"/>
                    </a:cubicBezTo>
                    <a:cubicBezTo>
                      <a:pt x="2" y="4"/>
                      <a:pt x="2" y="4"/>
                      <a:pt x="2" y="4"/>
                    </a:cubicBezTo>
                    <a:cubicBezTo>
                      <a:pt x="2" y="3"/>
                      <a:pt x="3" y="2"/>
                      <a:pt x="2" y="1"/>
                    </a:cubicBezTo>
                    <a:cubicBezTo>
                      <a:pt x="2" y="1"/>
                      <a:pt x="2" y="1"/>
                      <a:pt x="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151" name="Freeform 18"/>
              <p:cNvSpPr/>
              <p:nvPr/>
            </p:nvSpPr>
            <p:spPr bwMode="auto">
              <a:xfrm>
                <a:off x="3495" y="1125"/>
                <a:ext cx="8" cy="12"/>
              </a:xfrm>
              <a:custGeom>
                <a:avLst/>
                <a:gdLst>
                  <a:gd name="T0" fmla="*/ 0 w 2"/>
                  <a:gd name="T1" fmla="*/ 3 h 3"/>
                  <a:gd name="T2" fmla="*/ 2 w 2"/>
                  <a:gd name="T3" fmla="*/ 2 h 3"/>
                  <a:gd name="T4" fmla="*/ 2 w 2"/>
                  <a:gd name="T5" fmla="*/ 2 h 3"/>
                  <a:gd name="T6" fmla="*/ 2 w 2"/>
                  <a:gd name="T7" fmla="*/ 2 h 3"/>
                  <a:gd name="T8" fmla="*/ 2 w 2"/>
                  <a:gd name="T9" fmla="*/ 2 h 3"/>
                  <a:gd name="T10" fmla="*/ 2 w 2"/>
                  <a:gd name="T11" fmla="*/ 1 h 3"/>
                  <a:gd name="T12" fmla="*/ 0 w 2"/>
                  <a:gd name="T13" fmla="*/ 1 h 3"/>
                  <a:gd name="T14" fmla="*/ 0 w 2"/>
                  <a:gd name="T15" fmla="*/ 2 h 3"/>
                  <a:gd name="T16" fmla="*/ 0 w 2"/>
                  <a:gd name="T17" fmla="*/ 3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 h="3">
                    <a:moveTo>
                      <a:pt x="0" y="3"/>
                    </a:moveTo>
                    <a:cubicBezTo>
                      <a:pt x="1" y="3"/>
                      <a:pt x="1" y="3"/>
                      <a:pt x="2" y="2"/>
                    </a:cubicBezTo>
                    <a:cubicBezTo>
                      <a:pt x="2" y="2"/>
                      <a:pt x="2" y="2"/>
                      <a:pt x="2" y="2"/>
                    </a:cubicBezTo>
                    <a:cubicBezTo>
                      <a:pt x="2" y="2"/>
                      <a:pt x="2" y="2"/>
                      <a:pt x="2" y="2"/>
                    </a:cubicBezTo>
                    <a:cubicBezTo>
                      <a:pt x="2" y="2"/>
                      <a:pt x="2" y="2"/>
                      <a:pt x="2" y="2"/>
                    </a:cubicBezTo>
                    <a:cubicBezTo>
                      <a:pt x="2" y="2"/>
                      <a:pt x="2" y="1"/>
                      <a:pt x="2" y="1"/>
                    </a:cubicBezTo>
                    <a:cubicBezTo>
                      <a:pt x="1" y="0"/>
                      <a:pt x="0" y="0"/>
                      <a:pt x="0" y="1"/>
                    </a:cubicBezTo>
                    <a:cubicBezTo>
                      <a:pt x="0" y="1"/>
                      <a:pt x="0" y="2"/>
                      <a:pt x="0" y="2"/>
                    </a:cubicBezTo>
                    <a:cubicBezTo>
                      <a:pt x="0" y="2"/>
                      <a:pt x="0" y="2"/>
                      <a:pt x="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152" name="Freeform 19"/>
              <p:cNvSpPr/>
              <p:nvPr/>
            </p:nvSpPr>
            <p:spPr bwMode="auto">
              <a:xfrm>
                <a:off x="3854" y="3619"/>
                <a:ext cx="24" cy="16"/>
              </a:xfrm>
              <a:custGeom>
                <a:avLst/>
                <a:gdLst>
                  <a:gd name="T0" fmla="*/ 5 w 6"/>
                  <a:gd name="T1" fmla="*/ 2 h 4"/>
                  <a:gd name="T2" fmla="*/ 4 w 6"/>
                  <a:gd name="T3" fmla="*/ 1 h 4"/>
                  <a:gd name="T4" fmla="*/ 3 w 6"/>
                  <a:gd name="T5" fmla="*/ 0 h 4"/>
                  <a:gd name="T6" fmla="*/ 1 w 6"/>
                  <a:gd name="T7" fmla="*/ 0 h 4"/>
                  <a:gd name="T8" fmla="*/ 0 w 6"/>
                  <a:gd name="T9" fmla="*/ 1 h 4"/>
                  <a:gd name="T10" fmla="*/ 1 w 6"/>
                  <a:gd name="T11" fmla="*/ 1 h 4"/>
                  <a:gd name="T12" fmla="*/ 3 w 6"/>
                  <a:gd name="T13" fmla="*/ 1 h 4"/>
                  <a:gd name="T14" fmla="*/ 3 w 6"/>
                  <a:gd name="T15" fmla="*/ 2 h 4"/>
                  <a:gd name="T16" fmla="*/ 4 w 6"/>
                  <a:gd name="T17" fmla="*/ 3 h 4"/>
                  <a:gd name="T18" fmla="*/ 6 w 6"/>
                  <a:gd name="T19" fmla="*/ 4 h 4"/>
                  <a:gd name="T20" fmla="*/ 6 w 6"/>
                  <a:gd name="T21" fmla="*/ 3 h 4"/>
                  <a:gd name="T22" fmla="*/ 5 w 6"/>
                  <a:gd name="T23" fmla="*/ 2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 h="4">
                    <a:moveTo>
                      <a:pt x="5" y="2"/>
                    </a:moveTo>
                    <a:cubicBezTo>
                      <a:pt x="5" y="1"/>
                      <a:pt x="4" y="1"/>
                      <a:pt x="4" y="1"/>
                    </a:cubicBezTo>
                    <a:cubicBezTo>
                      <a:pt x="4" y="1"/>
                      <a:pt x="4" y="0"/>
                      <a:pt x="3" y="0"/>
                    </a:cubicBezTo>
                    <a:cubicBezTo>
                      <a:pt x="3" y="0"/>
                      <a:pt x="2" y="0"/>
                      <a:pt x="1" y="0"/>
                    </a:cubicBezTo>
                    <a:cubicBezTo>
                      <a:pt x="1" y="0"/>
                      <a:pt x="0" y="0"/>
                      <a:pt x="0" y="1"/>
                    </a:cubicBezTo>
                    <a:cubicBezTo>
                      <a:pt x="0" y="1"/>
                      <a:pt x="1" y="1"/>
                      <a:pt x="1" y="1"/>
                    </a:cubicBezTo>
                    <a:cubicBezTo>
                      <a:pt x="2" y="1"/>
                      <a:pt x="2" y="1"/>
                      <a:pt x="3" y="1"/>
                    </a:cubicBezTo>
                    <a:cubicBezTo>
                      <a:pt x="3" y="1"/>
                      <a:pt x="3" y="2"/>
                      <a:pt x="3" y="2"/>
                    </a:cubicBezTo>
                    <a:cubicBezTo>
                      <a:pt x="3" y="2"/>
                      <a:pt x="4" y="3"/>
                      <a:pt x="4" y="3"/>
                    </a:cubicBezTo>
                    <a:cubicBezTo>
                      <a:pt x="4" y="4"/>
                      <a:pt x="5" y="4"/>
                      <a:pt x="6" y="4"/>
                    </a:cubicBezTo>
                    <a:cubicBezTo>
                      <a:pt x="6" y="4"/>
                      <a:pt x="6" y="4"/>
                      <a:pt x="6" y="3"/>
                    </a:cubicBezTo>
                    <a:cubicBezTo>
                      <a:pt x="6" y="3"/>
                      <a:pt x="5" y="2"/>
                      <a:pt x="5"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153" name="Freeform 20"/>
              <p:cNvSpPr/>
              <p:nvPr/>
            </p:nvSpPr>
            <p:spPr bwMode="auto">
              <a:xfrm>
                <a:off x="3757" y="3615"/>
                <a:ext cx="29" cy="16"/>
              </a:xfrm>
              <a:custGeom>
                <a:avLst/>
                <a:gdLst>
                  <a:gd name="T0" fmla="*/ 7 w 7"/>
                  <a:gd name="T1" fmla="*/ 2 h 4"/>
                  <a:gd name="T2" fmla="*/ 5 w 7"/>
                  <a:gd name="T3" fmla="*/ 1 h 4"/>
                  <a:gd name="T4" fmla="*/ 4 w 7"/>
                  <a:gd name="T5" fmla="*/ 1 h 4"/>
                  <a:gd name="T6" fmla="*/ 2 w 7"/>
                  <a:gd name="T7" fmla="*/ 1 h 4"/>
                  <a:gd name="T8" fmla="*/ 2 w 7"/>
                  <a:gd name="T9" fmla="*/ 1 h 4"/>
                  <a:gd name="T10" fmla="*/ 1 w 7"/>
                  <a:gd name="T11" fmla="*/ 1 h 4"/>
                  <a:gd name="T12" fmla="*/ 0 w 7"/>
                  <a:gd name="T13" fmla="*/ 2 h 4"/>
                  <a:gd name="T14" fmla="*/ 1 w 7"/>
                  <a:gd name="T15" fmla="*/ 3 h 4"/>
                  <a:gd name="T16" fmla="*/ 3 w 7"/>
                  <a:gd name="T17" fmla="*/ 2 h 4"/>
                  <a:gd name="T18" fmla="*/ 3 w 7"/>
                  <a:gd name="T19" fmla="*/ 2 h 4"/>
                  <a:gd name="T20" fmla="*/ 3 w 7"/>
                  <a:gd name="T21" fmla="*/ 2 h 4"/>
                  <a:gd name="T22" fmla="*/ 3 w 7"/>
                  <a:gd name="T23" fmla="*/ 2 h 4"/>
                  <a:gd name="T24" fmla="*/ 3 w 7"/>
                  <a:gd name="T25" fmla="*/ 2 h 4"/>
                  <a:gd name="T26" fmla="*/ 3 w 7"/>
                  <a:gd name="T27" fmla="*/ 2 h 4"/>
                  <a:gd name="T28" fmla="*/ 5 w 7"/>
                  <a:gd name="T29" fmla="*/ 3 h 4"/>
                  <a:gd name="T30" fmla="*/ 7 w 7"/>
                  <a:gd name="T31" fmla="*/ 3 h 4"/>
                  <a:gd name="T32" fmla="*/ 7 w 7"/>
                  <a:gd name="T33" fmla="*/ 3 h 4"/>
                  <a:gd name="T34" fmla="*/ 7 w 7"/>
                  <a:gd name="T35" fmla="*/ 2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 h="4">
                    <a:moveTo>
                      <a:pt x="7" y="2"/>
                    </a:moveTo>
                    <a:cubicBezTo>
                      <a:pt x="6" y="2"/>
                      <a:pt x="5" y="2"/>
                      <a:pt x="5" y="1"/>
                    </a:cubicBezTo>
                    <a:cubicBezTo>
                      <a:pt x="5" y="1"/>
                      <a:pt x="4" y="1"/>
                      <a:pt x="4" y="1"/>
                    </a:cubicBezTo>
                    <a:cubicBezTo>
                      <a:pt x="4" y="1"/>
                      <a:pt x="3" y="0"/>
                      <a:pt x="2" y="1"/>
                    </a:cubicBezTo>
                    <a:cubicBezTo>
                      <a:pt x="2" y="1"/>
                      <a:pt x="2" y="1"/>
                      <a:pt x="2" y="1"/>
                    </a:cubicBezTo>
                    <a:cubicBezTo>
                      <a:pt x="2" y="1"/>
                      <a:pt x="2" y="0"/>
                      <a:pt x="1" y="1"/>
                    </a:cubicBezTo>
                    <a:cubicBezTo>
                      <a:pt x="1" y="1"/>
                      <a:pt x="0" y="1"/>
                      <a:pt x="0" y="2"/>
                    </a:cubicBezTo>
                    <a:cubicBezTo>
                      <a:pt x="0" y="3"/>
                      <a:pt x="1" y="3"/>
                      <a:pt x="1" y="3"/>
                    </a:cubicBezTo>
                    <a:cubicBezTo>
                      <a:pt x="2" y="3"/>
                      <a:pt x="3" y="3"/>
                      <a:pt x="3" y="2"/>
                    </a:cubicBezTo>
                    <a:cubicBezTo>
                      <a:pt x="3" y="2"/>
                      <a:pt x="3" y="2"/>
                      <a:pt x="3" y="2"/>
                    </a:cubicBezTo>
                    <a:cubicBezTo>
                      <a:pt x="3" y="2"/>
                      <a:pt x="3" y="2"/>
                      <a:pt x="3" y="2"/>
                    </a:cubicBezTo>
                    <a:cubicBezTo>
                      <a:pt x="3" y="2"/>
                      <a:pt x="3" y="2"/>
                      <a:pt x="3" y="2"/>
                    </a:cubicBezTo>
                    <a:cubicBezTo>
                      <a:pt x="3" y="2"/>
                      <a:pt x="3" y="2"/>
                      <a:pt x="3" y="2"/>
                    </a:cubicBezTo>
                    <a:cubicBezTo>
                      <a:pt x="3" y="2"/>
                      <a:pt x="3" y="2"/>
                      <a:pt x="3" y="2"/>
                    </a:cubicBezTo>
                    <a:cubicBezTo>
                      <a:pt x="4" y="3"/>
                      <a:pt x="4" y="3"/>
                      <a:pt x="5" y="3"/>
                    </a:cubicBezTo>
                    <a:cubicBezTo>
                      <a:pt x="6" y="4"/>
                      <a:pt x="6" y="4"/>
                      <a:pt x="7" y="3"/>
                    </a:cubicBezTo>
                    <a:cubicBezTo>
                      <a:pt x="7" y="3"/>
                      <a:pt x="7" y="3"/>
                      <a:pt x="7" y="3"/>
                    </a:cubicBezTo>
                    <a:cubicBezTo>
                      <a:pt x="7" y="2"/>
                      <a:pt x="7" y="2"/>
                      <a:pt x="7"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154" name="Freeform 21"/>
              <p:cNvSpPr/>
              <p:nvPr/>
            </p:nvSpPr>
            <p:spPr bwMode="auto">
              <a:xfrm>
                <a:off x="2624" y="2654"/>
                <a:ext cx="16" cy="29"/>
              </a:xfrm>
              <a:custGeom>
                <a:avLst/>
                <a:gdLst>
                  <a:gd name="T0" fmla="*/ 3 w 4"/>
                  <a:gd name="T1" fmla="*/ 3 h 7"/>
                  <a:gd name="T2" fmla="*/ 3 w 4"/>
                  <a:gd name="T3" fmla="*/ 2 h 7"/>
                  <a:gd name="T4" fmla="*/ 3 w 4"/>
                  <a:gd name="T5" fmla="*/ 1 h 7"/>
                  <a:gd name="T6" fmla="*/ 2 w 4"/>
                  <a:gd name="T7" fmla="*/ 1 h 7"/>
                  <a:gd name="T8" fmla="*/ 1 w 4"/>
                  <a:gd name="T9" fmla="*/ 1 h 7"/>
                  <a:gd name="T10" fmla="*/ 1 w 4"/>
                  <a:gd name="T11" fmla="*/ 2 h 7"/>
                  <a:gd name="T12" fmla="*/ 1 w 4"/>
                  <a:gd name="T13" fmla="*/ 3 h 7"/>
                  <a:gd name="T14" fmla="*/ 1 w 4"/>
                  <a:gd name="T15" fmla="*/ 3 h 7"/>
                  <a:gd name="T16" fmla="*/ 2 w 4"/>
                  <a:gd name="T17" fmla="*/ 3 h 7"/>
                  <a:gd name="T18" fmla="*/ 2 w 4"/>
                  <a:gd name="T19" fmla="*/ 4 h 7"/>
                  <a:gd name="T20" fmla="*/ 3 w 4"/>
                  <a:gd name="T21" fmla="*/ 5 h 7"/>
                  <a:gd name="T22" fmla="*/ 3 w 4"/>
                  <a:gd name="T23" fmla="*/ 7 h 7"/>
                  <a:gd name="T24" fmla="*/ 4 w 4"/>
                  <a:gd name="T25" fmla="*/ 7 h 7"/>
                  <a:gd name="T26" fmla="*/ 4 w 4"/>
                  <a:gd name="T27" fmla="*/ 5 h 7"/>
                  <a:gd name="T28" fmla="*/ 3 w 4"/>
                  <a:gd name="T29" fmla="*/ 4 h 7"/>
                  <a:gd name="T30" fmla="*/ 3 w 4"/>
                  <a:gd name="T31" fmla="*/ 3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 h="7">
                    <a:moveTo>
                      <a:pt x="3" y="3"/>
                    </a:moveTo>
                    <a:cubicBezTo>
                      <a:pt x="3" y="3"/>
                      <a:pt x="3" y="2"/>
                      <a:pt x="3" y="2"/>
                    </a:cubicBezTo>
                    <a:cubicBezTo>
                      <a:pt x="3" y="2"/>
                      <a:pt x="3" y="2"/>
                      <a:pt x="3" y="1"/>
                    </a:cubicBezTo>
                    <a:cubicBezTo>
                      <a:pt x="2" y="1"/>
                      <a:pt x="2" y="1"/>
                      <a:pt x="2" y="1"/>
                    </a:cubicBezTo>
                    <a:cubicBezTo>
                      <a:pt x="2" y="0"/>
                      <a:pt x="1" y="0"/>
                      <a:pt x="1" y="1"/>
                    </a:cubicBezTo>
                    <a:cubicBezTo>
                      <a:pt x="1" y="1"/>
                      <a:pt x="0" y="1"/>
                      <a:pt x="1" y="2"/>
                    </a:cubicBezTo>
                    <a:cubicBezTo>
                      <a:pt x="1" y="2"/>
                      <a:pt x="1" y="2"/>
                      <a:pt x="1" y="3"/>
                    </a:cubicBezTo>
                    <a:cubicBezTo>
                      <a:pt x="1" y="3"/>
                      <a:pt x="1" y="3"/>
                      <a:pt x="1" y="3"/>
                    </a:cubicBezTo>
                    <a:cubicBezTo>
                      <a:pt x="1" y="3"/>
                      <a:pt x="2" y="3"/>
                      <a:pt x="2" y="3"/>
                    </a:cubicBezTo>
                    <a:cubicBezTo>
                      <a:pt x="2" y="4"/>
                      <a:pt x="2" y="4"/>
                      <a:pt x="2" y="4"/>
                    </a:cubicBezTo>
                    <a:cubicBezTo>
                      <a:pt x="2" y="5"/>
                      <a:pt x="2" y="5"/>
                      <a:pt x="3" y="5"/>
                    </a:cubicBezTo>
                    <a:cubicBezTo>
                      <a:pt x="3" y="6"/>
                      <a:pt x="3" y="6"/>
                      <a:pt x="3" y="7"/>
                    </a:cubicBezTo>
                    <a:cubicBezTo>
                      <a:pt x="3" y="7"/>
                      <a:pt x="3" y="7"/>
                      <a:pt x="4" y="7"/>
                    </a:cubicBezTo>
                    <a:cubicBezTo>
                      <a:pt x="4" y="6"/>
                      <a:pt x="4" y="6"/>
                      <a:pt x="4" y="5"/>
                    </a:cubicBezTo>
                    <a:cubicBezTo>
                      <a:pt x="4" y="5"/>
                      <a:pt x="4" y="4"/>
                      <a:pt x="3" y="4"/>
                    </a:cubicBezTo>
                    <a:cubicBezTo>
                      <a:pt x="3" y="4"/>
                      <a:pt x="3" y="4"/>
                      <a:pt x="3"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155" name="Freeform 22"/>
              <p:cNvSpPr>
                <a:spLocks noEditPoints="1"/>
              </p:cNvSpPr>
              <p:nvPr/>
            </p:nvSpPr>
            <p:spPr bwMode="auto">
              <a:xfrm>
                <a:off x="3741" y="1129"/>
                <a:ext cx="125" cy="20"/>
              </a:xfrm>
              <a:custGeom>
                <a:avLst/>
                <a:gdLst>
                  <a:gd name="T0" fmla="*/ 2 w 31"/>
                  <a:gd name="T1" fmla="*/ 2 h 5"/>
                  <a:gd name="T2" fmla="*/ 5 w 31"/>
                  <a:gd name="T3" fmla="*/ 2 h 5"/>
                  <a:gd name="T4" fmla="*/ 6 w 31"/>
                  <a:gd name="T5" fmla="*/ 3 h 5"/>
                  <a:gd name="T6" fmla="*/ 7 w 31"/>
                  <a:gd name="T7" fmla="*/ 3 h 5"/>
                  <a:gd name="T8" fmla="*/ 10 w 31"/>
                  <a:gd name="T9" fmla="*/ 3 h 5"/>
                  <a:gd name="T10" fmla="*/ 10 w 31"/>
                  <a:gd name="T11" fmla="*/ 3 h 5"/>
                  <a:gd name="T12" fmla="*/ 10 w 31"/>
                  <a:gd name="T13" fmla="*/ 3 h 5"/>
                  <a:gd name="T14" fmla="*/ 17 w 31"/>
                  <a:gd name="T15" fmla="*/ 3 h 5"/>
                  <a:gd name="T16" fmla="*/ 18 w 31"/>
                  <a:gd name="T17" fmla="*/ 4 h 5"/>
                  <a:gd name="T18" fmla="*/ 19 w 31"/>
                  <a:gd name="T19" fmla="*/ 4 h 5"/>
                  <a:gd name="T20" fmla="*/ 21 w 31"/>
                  <a:gd name="T21" fmla="*/ 4 h 5"/>
                  <a:gd name="T22" fmla="*/ 22 w 31"/>
                  <a:gd name="T23" fmla="*/ 3 h 5"/>
                  <a:gd name="T24" fmla="*/ 22 w 31"/>
                  <a:gd name="T25" fmla="*/ 4 h 5"/>
                  <a:gd name="T26" fmla="*/ 23 w 31"/>
                  <a:gd name="T27" fmla="*/ 4 h 5"/>
                  <a:gd name="T28" fmla="*/ 25 w 31"/>
                  <a:gd name="T29" fmla="*/ 4 h 5"/>
                  <a:gd name="T30" fmla="*/ 26 w 31"/>
                  <a:gd name="T31" fmla="*/ 4 h 5"/>
                  <a:gd name="T32" fmla="*/ 26 w 31"/>
                  <a:gd name="T33" fmla="*/ 4 h 5"/>
                  <a:gd name="T34" fmla="*/ 26 w 31"/>
                  <a:gd name="T35" fmla="*/ 4 h 5"/>
                  <a:gd name="T36" fmla="*/ 27 w 31"/>
                  <a:gd name="T37" fmla="*/ 4 h 5"/>
                  <a:gd name="T38" fmla="*/ 28 w 31"/>
                  <a:gd name="T39" fmla="*/ 4 h 5"/>
                  <a:gd name="T40" fmla="*/ 31 w 31"/>
                  <a:gd name="T41" fmla="*/ 4 h 5"/>
                  <a:gd name="T42" fmla="*/ 31 w 31"/>
                  <a:gd name="T43" fmla="*/ 4 h 5"/>
                  <a:gd name="T44" fmla="*/ 31 w 31"/>
                  <a:gd name="T45" fmla="*/ 3 h 5"/>
                  <a:gd name="T46" fmla="*/ 30 w 31"/>
                  <a:gd name="T47" fmla="*/ 2 h 5"/>
                  <a:gd name="T48" fmla="*/ 28 w 31"/>
                  <a:gd name="T49" fmla="*/ 2 h 5"/>
                  <a:gd name="T50" fmla="*/ 26 w 31"/>
                  <a:gd name="T51" fmla="*/ 2 h 5"/>
                  <a:gd name="T52" fmla="*/ 25 w 31"/>
                  <a:gd name="T53" fmla="*/ 2 h 5"/>
                  <a:gd name="T54" fmla="*/ 25 w 31"/>
                  <a:gd name="T55" fmla="*/ 3 h 5"/>
                  <a:gd name="T56" fmla="*/ 24 w 31"/>
                  <a:gd name="T57" fmla="*/ 2 h 5"/>
                  <a:gd name="T58" fmla="*/ 23 w 31"/>
                  <a:gd name="T59" fmla="*/ 2 h 5"/>
                  <a:gd name="T60" fmla="*/ 22 w 31"/>
                  <a:gd name="T61" fmla="*/ 3 h 5"/>
                  <a:gd name="T62" fmla="*/ 20 w 31"/>
                  <a:gd name="T63" fmla="*/ 2 h 5"/>
                  <a:gd name="T64" fmla="*/ 19 w 31"/>
                  <a:gd name="T65" fmla="*/ 2 h 5"/>
                  <a:gd name="T66" fmla="*/ 19 w 31"/>
                  <a:gd name="T67" fmla="*/ 1 h 5"/>
                  <a:gd name="T68" fmla="*/ 13 w 31"/>
                  <a:gd name="T69" fmla="*/ 1 h 5"/>
                  <a:gd name="T70" fmla="*/ 13 w 31"/>
                  <a:gd name="T71" fmla="*/ 2 h 5"/>
                  <a:gd name="T72" fmla="*/ 11 w 31"/>
                  <a:gd name="T73" fmla="*/ 2 h 5"/>
                  <a:gd name="T74" fmla="*/ 10 w 31"/>
                  <a:gd name="T75" fmla="*/ 2 h 5"/>
                  <a:gd name="T76" fmla="*/ 9 w 31"/>
                  <a:gd name="T77" fmla="*/ 1 h 5"/>
                  <a:gd name="T78" fmla="*/ 7 w 31"/>
                  <a:gd name="T79" fmla="*/ 1 h 5"/>
                  <a:gd name="T80" fmla="*/ 6 w 31"/>
                  <a:gd name="T81" fmla="*/ 1 h 5"/>
                  <a:gd name="T82" fmla="*/ 5 w 31"/>
                  <a:gd name="T83" fmla="*/ 0 h 5"/>
                  <a:gd name="T84" fmla="*/ 3 w 31"/>
                  <a:gd name="T85" fmla="*/ 0 h 5"/>
                  <a:gd name="T86" fmla="*/ 3 w 31"/>
                  <a:gd name="T87" fmla="*/ 0 h 5"/>
                  <a:gd name="T88" fmla="*/ 3 w 31"/>
                  <a:gd name="T89" fmla="*/ 0 h 5"/>
                  <a:gd name="T90" fmla="*/ 3 w 31"/>
                  <a:gd name="T91" fmla="*/ 0 h 5"/>
                  <a:gd name="T92" fmla="*/ 1 w 31"/>
                  <a:gd name="T93" fmla="*/ 0 h 5"/>
                  <a:gd name="T94" fmla="*/ 1 w 31"/>
                  <a:gd name="T95" fmla="*/ 0 h 5"/>
                  <a:gd name="T96" fmla="*/ 1 w 31"/>
                  <a:gd name="T97" fmla="*/ 2 h 5"/>
                  <a:gd name="T98" fmla="*/ 2 w 31"/>
                  <a:gd name="T99" fmla="*/ 2 h 5"/>
                  <a:gd name="T100" fmla="*/ 17 w 31"/>
                  <a:gd name="T101" fmla="*/ 3 h 5"/>
                  <a:gd name="T102" fmla="*/ 17 w 31"/>
                  <a:gd name="T103" fmla="*/ 3 h 5"/>
                  <a:gd name="T104" fmla="*/ 17 w 31"/>
                  <a:gd name="T105" fmla="*/ 3 h 5"/>
                  <a:gd name="T106" fmla="*/ 17 w 31"/>
                  <a:gd name="T107" fmla="*/ 3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1" h="5">
                    <a:moveTo>
                      <a:pt x="2" y="2"/>
                    </a:moveTo>
                    <a:cubicBezTo>
                      <a:pt x="3" y="2"/>
                      <a:pt x="4" y="2"/>
                      <a:pt x="5" y="2"/>
                    </a:cubicBezTo>
                    <a:cubicBezTo>
                      <a:pt x="5" y="3"/>
                      <a:pt x="6" y="3"/>
                      <a:pt x="6" y="3"/>
                    </a:cubicBezTo>
                    <a:cubicBezTo>
                      <a:pt x="7" y="3"/>
                      <a:pt x="7" y="3"/>
                      <a:pt x="7" y="3"/>
                    </a:cubicBezTo>
                    <a:cubicBezTo>
                      <a:pt x="9" y="4"/>
                      <a:pt x="9" y="4"/>
                      <a:pt x="10" y="3"/>
                    </a:cubicBezTo>
                    <a:cubicBezTo>
                      <a:pt x="10" y="3"/>
                      <a:pt x="10" y="3"/>
                      <a:pt x="10" y="3"/>
                    </a:cubicBezTo>
                    <a:cubicBezTo>
                      <a:pt x="10" y="3"/>
                      <a:pt x="10" y="3"/>
                      <a:pt x="10" y="3"/>
                    </a:cubicBezTo>
                    <a:cubicBezTo>
                      <a:pt x="12" y="3"/>
                      <a:pt x="14" y="3"/>
                      <a:pt x="17" y="3"/>
                    </a:cubicBezTo>
                    <a:cubicBezTo>
                      <a:pt x="17" y="3"/>
                      <a:pt x="17" y="4"/>
                      <a:pt x="18" y="4"/>
                    </a:cubicBezTo>
                    <a:cubicBezTo>
                      <a:pt x="18" y="4"/>
                      <a:pt x="19" y="4"/>
                      <a:pt x="19" y="4"/>
                    </a:cubicBezTo>
                    <a:cubicBezTo>
                      <a:pt x="20" y="4"/>
                      <a:pt x="20" y="4"/>
                      <a:pt x="21" y="4"/>
                    </a:cubicBezTo>
                    <a:cubicBezTo>
                      <a:pt x="21" y="4"/>
                      <a:pt x="21" y="3"/>
                      <a:pt x="22" y="3"/>
                    </a:cubicBezTo>
                    <a:cubicBezTo>
                      <a:pt x="22" y="4"/>
                      <a:pt x="22" y="4"/>
                      <a:pt x="22" y="4"/>
                    </a:cubicBezTo>
                    <a:cubicBezTo>
                      <a:pt x="23" y="4"/>
                      <a:pt x="23" y="4"/>
                      <a:pt x="23" y="4"/>
                    </a:cubicBezTo>
                    <a:cubicBezTo>
                      <a:pt x="23" y="4"/>
                      <a:pt x="24" y="4"/>
                      <a:pt x="25" y="4"/>
                    </a:cubicBezTo>
                    <a:cubicBezTo>
                      <a:pt x="25" y="4"/>
                      <a:pt x="25" y="4"/>
                      <a:pt x="26" y="4"/>
                    </a:cubicBezTo>
                    <a:cubicBezTo>
                      <a:pt x="26" y="4"/>
                      <a:pt x="26" y="4"/>
                      <a:pt x="26" y="4"/>
                    </a:cubicBezTo>
                    <a:cubicBezTo>
                      <a:pt x="26" y="4"/>
                      <a:pt x="26" y="4"/>
                      <a:pt x="26" y="4"/>
                    </a:cubicBezTo>
                    <a:cubicBezTo>
                      <a:pt x="27" y="4"/>
                      <a:pt x="27" y="4"/>
                      <a:pt x="27" y="4"/>
                    </a:cubicBezTo>
                    <a:cubicBezTo>
                      <a:pt x="27" y="4"/>
                      <a:pt x="27" y="4"/>
                      <a:pt x="28" y="4"/>
                    </a:cubicBezTo>
                    <a:cubicBezTo>
                      <a:pt x="29" y="5"/>
                      <a:pt x="30" y="5"/>
                      <a:pt x="31" y="4"/>
                    </a:cubicBezTo>
                    <a:cubicBezTo>
                      <a:pt x="31" y="4"/>
                      <a:pt x="31" y="4"/>
                      <a:pt x="31" y="4"/>
                    </a:cubicBezTo>
                    <a:cubicBezTo>
                      <a:pt x="31" y="3"/>
                      <a:pt x="31" y="3"/>
                      <a:pt x="31" y="3"/>
                    </a:cubicBezTo>
                    <a:cubicBezTo>
                      <a:pt x="31" y="3"/>
                      <a:pt x="31" y="2"/>
                      <a:pt x="30" y="2"/>
                    </a:cubicBezTo>
                    <a:cubicBezTo>
                      <a:pt x="30" y="2"/>
                      <a:pt x="29" y="2"/>
                      <a:pt x="28" y="2"/>
                    </a:cubicBezTo>
                    <a:cubicBezTo>
                      <a:pt x="28" y="3"/>
                      <a:pt x="27" y="3"/>
                      <a:pt x="26" y="2"/>
                    </a:cubicBezTo>
                    <a:cubicBezTo>
                      <a:pt x="26" y="2"/>
                      <a:pt x="26" y="2"/>
                      <a:pt x="25" y="2"/>
                    </a:cubicBezTo>
                    <a:cubicBezTo>
                      <a:pt x="25" y="3"/>
                      <a:pt x="25" y="3"/>
                      <a:pt x="25" y="3"/>
                    </a:cubicBezTo>
                    <a:cubicBezTo>
                      <a:pt x="25" y="3"/>
                      <a:pt x="25" y="2"/>
                      <a:pt x="24" y="2"/>
                    </a:cubicBezTo>
                    <a:cubicBezTo>
                      <a:pt x="24" y="2"/>
                      <a:pt x="23" y="2"/>
                      <a:pt x="23" y="2"/>
                    </a:cubicBezTo>
                    <a:cubicBezTo>
                      <a:pt x="22" y="2"/>
                      <a:pt x="22" y="2"/>
                      <a:pt x="22" y="3"/>
                    </a:cubicBezTo>
                    <a:cubicBezTo>
                      <a:pt x="21" y="2"/>
                      <a:pt x="20" y="2"/>
                      <a:pt x="20" y="2"/>
                    </a:cubicBezTo>
                    <a:cubicBezTo>
                      <a:pt x="20" y="2"/>
                      <a:pt x="20" y="2"/>
                      <a:pt x="19" y="2"/>
                    </a:cubicBezTo>
                    <a:cubicBezTo>
                      <a:pt x="19" y="1"/>
                      <a:pt x="19" y="1"/>
                      <a:pt x="19" y="1"/>
                    </a:cubicBezTo>
                    <a:cubicBezTo>
                      <a:pt x="17" y="1"/>
                      <a:pt x="15" y="1"/>
                      <a:pt x="13" y="1"/>
                    </a:cubicBezTo>
                    <a:cubicBezTo>
                      <a:pt x="13" y="1"/>
                      <a:pt x="13" y="2"/>
                      <a:pt x="13" y="2"/>
                    </a:cubicBezTo>
                    <a:cubicBezTo>
                      <a:pt x="12" y="2"/>
                      <a:pt x="11" y="2"/>
                      <a:pt x="11" y="2"/>
                    </a:cubicBezTo>
                    <a:cubicBezTo>
                      <a:pt x="11" y="2"/>
                      <a:pt x="10" y="2"/>
                      <a:pt x="10" y="2"/>
                    </a:cubicBezTo>
                    <a:cubicBezTo>
                      <a:pt x="10" y="1"/>
                      <a:pt x="10" y="1"/>
                      <a:pt x="9" y="1"/>
                    </a:cubicBezTo>
                    <a:cubicBezTo>
                      <a:pt x="8" y="1"/>
                      <a:pt x="7" y="1"/>
                      <a:pt x="7" y="1"/>
                    </a:cubicBezTo>
                    <a:cubicBezTo>
                      <a:pt x="6" y="1"/>
                      <a:pt x="6" y="1"/>
                      <a:pt x="6" y="1"/>
                    </a:cubicBezTo>
                    <a:cubicBezTo>
                      <a:pt x="6" y="1"/>
                      <a:pt x="5" y="0"/>
                      <a:pt x="5" y="0"/>
                    </a:cubicBezTo>
                    <a:cubicBezTo>
                      <a:pt x="4" y="0"/>
                      <a:pt x="3" y="0"/>
                      <a:pt x="3" y="0"/>
                    </a:cubicBezTo>
                    <a:cubicBezTo>
                      <a:pt x="3" y="0"/>
                      <a:pt x="3" y="0"/>
                      <a:pt x="3" y="0"/>
                    </a:cubicBezTo>
                    <a:cubicBezTo>
                      <a:pt x="3" y="0"/>
                      <a:pt x="3" y="0"/>
                      <a:pt x="3" y="0"/>
                    </a:cubicBezTo>
                    <a:cubicBezTo>
                      <a:pt x="3" y="0"/>
                      <a:pt x="3" y="0"/>
                      <a:pt x="3" y="0"/>
                    </a:cubicBezTo>
                    <a:cubicBezTo>
                      <a:pt x="2" y="0"/>
                      <a:pt x="2" y="0"/>
                      <a:pt x="1" y="0"/>
                    </a:cubicBezTo>
                    <a:cubicBezTo>
                      <a:pt x="1" y="0"/>
                      <a:pt x="1" y="0"/>
                      <a:pt x="1" y="0"/>
                    </a:cubicBezTo>
                    <a:cubicBezTo>
                      <a:pt x="0" y="1"/>
                      <a:pt x="0" y="1"/>
                      <a:pt x="1" y="2"/>
                    </a:cubicBezTo>
                    <a:cubicBezTo>
                      <a:pt x="1" y="2"/>
                      <a:pt x="1" y="2"/>
                      <a:pt x="2" y="2"/>
                    </a:cubicBezTo>
                    <a:close/>
                    <a:moveTo>
                      <a:pt x="17" y="3"/>
                    </a:moveTo>
                    <a:cubicBezTo>
                      <a:pt x="17" y="3"/>
                      <a:pt x="17" y="3"/>
                      <a:pt x="17" y="3"/>
                    </a:cubicBezTo>
                    <a:cubicBezTo>
                      <a:pt x="17" y="3"/>
                      <a:pt x="17" y="3"/>
                      <a:pt x="17" y="3"/>
                    </a:cubicBezTo>
                    <a:cubicBezTo>
                      <a:pt x="17" y="3"/>
                      <a:pt x="17" y="3"/>
                      <a:pt x="17"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156" name="Freeform 23"/>
              <p:cNvSpPr/>
              <p:nvPr/>
            </p:nvSpPr>
            <p:spPr bwMode="auto">
              <a:xfrm>
                <a:off x="2688" y="3167"/>
                <a:ext cx="8" cy="8"/>
              </a:xfrm>
              <a:custGeom>
                <a:avLst/>
                <a:gdLst>
                  <a:gd name="T0" fmla="*/ 1 w 2"/>
                  <a:gd name="T1" fmla="*/ 0 h 2"/>
                  <a:gd name="T2" fmla="*/ 0 w 2"/>
                  <a:gd name="T3" fmla="*/ 1 h 2"/>
                  <a:gd name="T4" fmla="*/ 1 w 2"/>
                  <a:gd name="T5" fmla="*/ 2 h 2"/>
                  <a:gd name="T6" fmla="*/ 2 w 2"/>
                  <a:gd name="T7" fmla="*/ 1 h 2"/>
                  <a:gd name="T8" fmla="*/ 1 w 2"/>
                  <a:gd name="T9" fmla="*/ 0 h 2"/>
                </a:gdLst>
                <a:ahLst/>
                <a:cxnLst>
                  <a:cxn ang="0">
                    <a:pos x="T0" y="T1"/>
                  </a:cxn>
                  <a:cxn ang="0">
                    <a:pos x="T2" y="T3"/>
                  </a:cxn>
                  <a:cxn ang="0">
                    <a:pos x="T4" y="T5"/>
                  </a:cxn>
                  <a:cxn ang="0">
                    <a:pos x="T6" y="T7"/>
                  </a:cxn>
                  <a:cxn ang="0">
                    <a:pos x="T8" y="T9"/>
                  </a:cxn>
                </a:cxnLst>
                <a:rect l="0" t="0" r="r" b="b"/>
                <a:pathLst>
                  <a:path w="2" h="2">
                    <a:moveTo>
                      <a:pt x="1" y="0"/>
                    </a:moveTo>
                    <a:cubicBezTo>
                      <a:pt x="1" y="0"/>
                      <a:pt x="0" y="0"/>
                      <a:pt x="0" y="1"/>
                    </a:cubicBezTo>
                    <a:cubicBezTo>
                      <a:pt x="0" y="1"/>
                      <a:pt x="0" y="2"/>
                      <a:pt x="1" y="2"/>
                    </a:cubicBezTo>
                    <a:cubicBezTo>
                      <a:pt x="2" y="2"/>
                      <a:pt x="2" y="2"/>
                      <a:pt x="2" y="1"/>
                    </a:cubicBezTo>
                    <a:cubicBezTo>
                      <a:pt x="2" y="0"/>
                      <a:pt x="2"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157" name="Freeform 24"/>
              <p:cNvSpPr>
                <a:spLocks noEditPoints="1"/>
              </p:cNvSpPr>
              <p:nvPr/>
            </p:nvSpPr>
            <p:spPr bwMode="auto">
              <a:xfrm>
                <a:off x="2817" y="3260"/>
                <a:ext cx="65" cy="72"/>
              </a:xfrm>
              <a:custGeom>
                <a:avLst/>
                <a:gdLst>
                  <a:gd name="T0" fmla="*/ 14 w 16"/>
                  <a:gd name="T1" fmla="*/ 14 h 18"/>
                  <a:gd name="T2" fmla="*/ 14 w 16"/>
                  <a:gd name="T3" fmla="*/ 14 h 18"/>
                  <a:gd name="T4" fmla="*/ 13 w 16"/>
                  <a:gd name="T5" fmla="*/ 12 h 18"/>
                  <a:gd name="T6" fmla="*/ 12 w 16"/>
                  <a:gd name="T7" fmla="*/ 11 h 18"/>
                  <a:gd name="T8" fmla="*/ 11 w 16"/>
                  <a:gd name="T9" fmla="*/ 9 h 18"/>
                  <a:gd name="T10" fmla="*/ 10 w 16"/>
                  <a:gd name="T11" fmla="*/ 9 h 18"/>
                  <a:gd name="T12" fmla="*/ 9 w 16"/>
                  <a:gd name="T13" fmla="*/ 8 h 18"/>
                  <a:gd name="T14" fmla="*/ 9 w 16"/>
                  <a:gd name="T15" fmla="*/ 7 h 18"/>
                  <a:gd name="T16" fmla="*/ 8 w 16"/>
                  <a:gd name="T17" fmla="*/ 7 h 18"/>
                  <a:gd name="T18" fmla="*/ 7 w 16"/>
                  <a:gd name="T19" fmla="*/ 6 h 18"/>
                  <a:gd name="T20" fmla="*/ 7 w 16"/>
                  <a:gd name="T21" fmla="*/ 6 h 18"/>
                  <a:gd name="T22" fmla="*/ 6 w 16"/>
                  <a:gd name="T23" fmla="*/ 5 h 18"/>
                  <a:gd name="T24" fmla="*/ 4 w 16"/>
                  <a:gd name="T25" fmla="*/ 3 h 18"/>
                  <a:gd name="T26" fmla="*/ 4 w 16"/>
                  <a:gd name="T27" fmla="*/ 2 h 18"/>
                  <a:gd name="T28" fmla="*/ 3 w 16"/>
                  <a:gd name="T29" fmla="*/ 1 h 18"/>
                  <a:gd name="T30" fmla="*/ 1 w 16"/>
                  <a:gd name="T31" fmla="*/ 0 h 18"/>
                  <a:gd name="T32" fmla="*/ 1 w 16"/>
                  <a:gd name="T33" fmla="*/ 2 h 18"/>
                  <a:gd name="T34" fmla="*/ 2 w 16"/>
                  <a:gd name="T35" fmla="*/ 2 h 18"/>
                  <a:gd name="T36" fmla="*/ 2 w 16"/>
                  <a:gd name="T37" fmla="*/ 3 h 18"/>
                  <a:gd name="T38" fmla="*/ 3 w 16"/>
                  <a:gd name="T39" fmla="*/ 4 h 18"/>
                  <a:gd name="T40" fmla="*/ 3 w 16"/>
                  <a:gd name="T41" fmla="*/ 4 h 18"/>
                  <a:gd name="T42" fmla="*/ 3 w 16"/>
                  <a:gd name="T43" fmla="*/ 5 h 18"/>
                  <a:gd name="T44" fmla="*/ 5 w 16"/>
                  <a:gd name="T45" fmla="*/ 6 h 18"/>
                  <a:gd name="T46" fmla="*/ 5 w 16"/>
                  <a:gd name="T47" fmla="*/ 6 h 18"/>
                  <a:gd name="T48" fmla="*/ 6 w 16"/>
                  <a:gd name="T49" fmla="*/ 7 h 18"/>
                  <a:gd name="T50" fmla="*/ 6 w 16"/>
                  <a:gd name="T51" fmla="*/ 7 h 18"/>
                  <a:gd name="T52" fmla="*/ 7 w 16"/>
                  <a:gd name="T53" fmla="*/ 8 h 18"/>
                  <a:gd name="T54" fmla="*/ 8 w 16"/>
                  <a:gd name="T55" fmla="*/ 10 h 18"/>
                  <a:gd name="T56" fmla="*/ 10 w 16"/>
                  <a:gd name="T57" fmla="*/ 12 h 18"/>
                  <a:gd name="T58" fmla="*/ 13 w 16"/>
                  <a:gd name="T59" fmla="*/ 15 h 18"/>
                  <a:gd name="T60" fmla="*/ 15 w 16"/>
                  <a:gd name="T61" fmla="*/ 17 h 18"/>
                  <a:gd name="T62" fmla="*/ 16 w 16"/>
                  <a:gd name="T63" fmla="*/ 18 h 18"/>
                  <a:gd name="T64" fmla="*/ 16 w 16"/>
                  <a:gd name="T65" fmla="*/ 17 h 18"/>
                  <a:gd name="T66" fmla="*/ 2 w 16"/>
                  <a:gd name="T67" fmla="*/ 2 h 18"/>
                  <a:gd name="T68" fmla="*/ 2 w 16"/>
                  <a:gd name="T69" fmla="*/ 2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6" h="18">
                    <a:moveTo>
                      <a:pt x="14" y="14"/>
                    </a:moveTo>
                    <a:cubicBezTo>
                      <a:pt x="14" y="14"/>
                      <a:pt x="14" y="14"/>
                      <a:pt x="14" y="14"/>
                    </a:cubicBezTo>
                    <a:cubicBezTo>
                      <a:pt x="14" y="14"/>
                      <a:pt x="14" y="14"/>
                      <a:pt x="14" y="14"/>
                    </a:cubicBezTo>
                    <a:cubicBezTo>
                      <a:pt x="14" y="14"/>
                      <a:pt x="14" y="14"/>
                      <a:pt x="14" y="14"/>
                    </a:cubicBezTo>
                    <a:cubicBezTo>
                      <a:pt x="14" y="14"/>
                      <a:pt x="14" y="13"/>
                      <a:pt x="13" y="13"/>
                    </a:cubicBezTo>
                    <a:cubicBezTo>
                      <a:pt x="13" y="12"/>
                      <a:pt x="13" y="12"/>
                      <a:pt x="13" y="12"/>
                    </a:cubicBezTo>
                    <a:cubicBezTo>
                      <a:pt x="13" y="12"/>
                      <a:pt x="13" y="12"/>
                      <a:pt x="13" y="12"/>
                    </a:cubicBezTo>
                    <a:cubicBezTo>
                      <a:pt x="13" y="11"/>
                      <a:pt x="12" y="11"/>
                      <a:pt x="12" y="11"/>
                    </a:cubicBezTo>
                    <a:cubicBezTo>
                      <a:pt x="11" y="10"/>
                      <a:pt x="11" y="10"/>
                      <a:pt x="11" y="10"/>
                    </a:cubicBezTo>
                    <a:cubicBezTo>
                      <a:pt x="11" y="10"/>
                      <a:pt x="11" y="10"/>
                      <a:pt x="11" y="9"/>
                    </a:cubicBezTo>
                    <a:cubicBezTo>
                      <a:pt x="11" y="9"/>
                      <a:pt x="11" y="9"/>
                      <a:pt x="10" y="9"/>
                    </a:cubicBezTo>
                    <a:cubicBezTo>
                      <a:pt x="10" y="9"/>
                      <a:pt x="10" y="9"/>
                      <a:pt x="10" y="9"/>
                    </a:cubicBezTo>
                    <a:cubicBezTo>
                      <a:pt x="10" y="9"/>
                      <a:pt x="10" y="9"/>
                      <a:pt x="9" y="9"/>
                    </a:cubicBezTo>
                    <a:cubicBezTo>
                      <a:pt x="9" y="8"/>
                      <a:pt x="9" y="8"/>
                      <a:pt x="9" y="8"/>
                    </a:cubicBezTo>
                    <a:cubicBezTo>
                      <a:pt x="9" y="8"/>
                      <a:pt x="9" y="8"/>
                      <a:pt x="9" y="7"/>
                    </a:cubicBezTo>
                    <a:cubicBezTo>
                      <a:pt x="9" y="7"/>
                      <a:pt x="9" y="7"/>
                      <a:pt x="9" y="7"/>
                    </a:cubicBezTo>
                    <a:cubicBezTo>
                      <a:pt x="9" y="7"/>
                      <a:pt x="9" y="7"/>
                      <a:pt x="9" y="7"/>
                    </a:cubicBezTo>
                    <a:cubicBezTo>
                      <a:pt x="9" y="7"/>
                      <a:pt x="8" y="7"/>
                      <a:pt x="8" y="7"/>
                    </a:cubicBezTo>
                    <a:cubicBezTo>
                      <a:pt x="8" y="7"/>
                      <a:pt x="8" y="7"/>
                      <a:pt x="8" y="7"/>
                    </a:cubicBezTo>
                    <a:cubicBezTo>
                      <a:pt x="8" y="7"/>
                      <a:pt x="8" y="6"/>
                      <a:pt x="7" y="6"/>
                    </a:cubicBezTo>
                    <a:cubicBezTo>
                      <a:pt x="7" y="6"/>
                      <a:pt x="7" y="6"/>
                      <a:pt x="7" y="6"/>
                    </a:cubicBezTo>
                    <a:cubicBezTo>
                      <a:pt x="7" y="6"/>
                      <a:pt x="7" y="6"/>
                      <a:pt x="7" y="6"/>
                    </a:cubicBezTo>
                    <a:cubicBezTo>
                      <a:pt x="7" y="6"/>
                      <a:pt x="7" y="6"/>
                      <a:pt x="7" y="6"/>
                    </a:cubicBezTo>
                    <a:cubicBezTo>
                      <a:pt x="6" y="6"/>
                      <a:pt x="6" y="6"/>
                      <a:pt x="6" y="5"/>
                    </a:cubicBezTo>
                    <a:cubicBezTo>
                      <a:pt x="6" y="5"/>
                      <a:pt x="5" y="4"/>
                      <a:pt x="5" y="4"/>
                    </a:cubicBezTo>
                    <a:cubicBezTo>
                      <a:pt x="5" y="4"/>
                      <a:pt x="5" y="3"/>
                      <a:pt x="4" y="3"/>
                    </a:cubicBezTo>
                    <a:cubicBezTo>
                      <a:pt x="4" y="3"/>
                      <a:pt x="4" y="3"/>
                      <a:pt x="4" y="3"/>
                    </a:cubicBezTo>
                    <a:cubicBezTo>
                      <a:pt x="4" y="3"/>
                      <a:pt x="4" y="3"/>
                      <a:pt x="4" y="2"/>
                    </a:cubicBezTo>
                    <a:cubicBezTo>
                      <a:pt x="3" y="2"/>
                      <a:pt x="3" y="2"/>
                      <a:pt x="3" y="1"/>
                    </a:cubicBezTo>
                    <a:cubicBezTo>
                      <a:pt x="3" y="1"/>
                      <a:pt x="3" y="1"/>
                      <a:pt x="3" y="1"/>
                    </a:cubicBezTo>
                    <a:cubicBezTo>
                      <a:pt x="3" y="1"/>
                      <a:pt x="3" y="1"/>
                      <a:pt x="2" y="1"/>
                    </a:cubicBezTo>
                    <a:cubicBezTo>
                      <a:pt x="2" y="1"/>
                      <a:pt x="1" y="0"/>
                      <a:pt x="1" y="0"/>
                    </a:cubicBezTo>
                    <a:cubicBezTo>
                      <a:pt x="1" y="0"/>
                      <a:pt x="1" y="0"/>
                      <a:pt x="0" y="0"/>
                    </a:cubicBezTo>
                    <a:cubicBezTo>
                      <a:pt x="0" y="1"/>
                      <a:pt x="0" y="1"/>
                      <a:pt x="1" y="2"/>
                    </a:cubicBezTo>
                    <a:cubicBezTo>
                      <a:pt x="1" y="2"/>
                      <a:pt x="1" y="2"/>
                      <a:pt x="2" y="2"/>
                    </a:cubicBezTo>
                    <a:cubicBezTo>
                      <a:pt x="2" y="2"/>
                      <a:pt x="2" y="2"/>
                      <a:pt x="2" y="2"/>
                    </a:cubicBezTo>
                    <a:cubicBezTo>
                      <a:pt x="2" y="2"/>
                      <a:pt x="2" y="3"/>
                      <a:pt x="2" y="3"/>
                    </a:cubicBezTo>
                    <a:cubicBezTo>
                      <a:pt x="2" y="3"/>
                      <a:pt x="2" y="3"/>
                      <a:pt x="2" y="3"/>
                    </a:cubicBezTo>
                    <a:cubicBezTo>
                      <a:pt x="2" y="3"/>
                      <a:pt x="2" y="3"/>
                      <a:pt x="2" y="3"/>
                    </a:cubicBezTo>
                    <a:cubicBezTo>
                      <a:pt x="3" y="3"/>
                      <a:pt x="3" y="3"/>
                      <a:pt x="3" y="4"/>
                    </a:cubicBezTo>
                    <a:cubicBezTo>
                      <a:pt x="3" y="4"/>
                      <a:pt x="3" y="4"/>
                      <a:pt x="3" y="4"/>
                    </a:cubicBezTo>
                    <a:cubicBezTo>
                      <a:pt x="3" y="4"/>
                      <a:pt x="3" y="4"/>
                      <a:pt x="3" y="4"/>
                    </a:cubicBezTo>
                    <a:cubicBezTo>
                      <a:pt x="3" y="4"/>
                      <a:pt x="3" y="4"/>
                      <a:pt x="3" y="4"/>
                    </a:cubicBezTo>
                    <a:cubicBezTo>
                      <a:pt x="3" y="4"/>
                      <a:pt x="3" y="5"/>
                      <a:pt x="3" y="5"/>
                    </a:cubicBezTo>
                    <a:cubicBezTo>
                      <a:pt x="3" y="5"/>
                      <a:pt x="4" y="5"/>
                      <a:pt x="4" y="6"/>
                    </a:cubicBezTo>
                    <a:cubicBezTo>
                      <a:pt x="4" y="6"/>
                      <a:pt x="5" y="6"/>
                      <a:pt x="5" y="6"/>
                    </a:cubicBezTo>
                    <a:cubicBezTo>
                      <a:pt x="5" y="6"/>
                      <a:pt x="5" y="6"/>
                      <a:pt x="5" y="6"/>
                    </a:cubicBezTo>
                    <a:cubicBezTo>
                      <a:pt x="5" y="6"/>
                      <a:pt x="5" y="6"/>
                      <a:pt x="5" y="6"/>
                    </a:cubicBezTo>
                    <a:cubicBezTo>
                      <a:pt x="5" y="6"/>
                      <a:pt x="5" y="6"/>
                      <a:pt x="5" y="6"/>
                    </a:cubicBezTo>
                    <a:cubicBezTo>
                      <a:pt x="5" y="7"/>
                      <a:pt x="6" y="7"/>
                      <a:pt x="6" y="7"/>
                    </a:cubicBezTo>
                    <a:cubicBezTo>
                      <a:pt x="6" y="7"/>
                      <a:pt x="6" y="7"/>
                      <a:pt x="6" y="7"/>
                    </a:cubicBezTo>
                    <a:cubicBezTo>
                      <a:pt x="6" y="7"/>
                      <a:pt x="6" y="7"/>
                      <a:pt x="6" y="7"/>
                    </a:cubicBezTo>
                    <a:cubicBezTo>
                      <a:pt x="6" y="7"/>
                      <a:pt x="6" y="7"/>
                      <a:pt x="6" y="7"/>
                    </a:cubicBezTo>
                    <a:cubicBezTo>
                      <a:pt x="6" y="8"/>
                      <a:pt x="6" y="8"/>
                      <a:pt x="7" y="8"/>
                    </a:cubicBezTo>
                    <a:cubicBezTo>
                      <a:pt x="7" y="9"/>
                      <a:pt x="7" y="9"/>
                      <a:pt x="8" y="9"/>
                    </a:cubicBezTo>
                    <a:cubicBezTo>
                      <a:pt x="8" y="9"/>
                      <a:pt x="8" y="9"/>
                      <a:pt x="8" y="10"/>
                    </a:cubicBezTo>
                    <a:cubicBezTo>
                      <a:pt x="8" y="10"/>
                      <a:pt x="8" y="10"/>
                      <a:pt x="9" y="11"/>
                    </a:cubicBezTo>
                    <a:cubicBezTo>
                      <a:pt x="9" y="11"/>
                      <a:pt x="9" y="12"/>
                      <a:pt x="10" y="12"/>
                    </a:cubicBezTo>
                    <a:cubicBezTo>
                      <a:pt x="10" y="13"/>
                      <a:pt x="11" y="13"/>
                      <a:pt x="11" y="14"/>
                    </a:cubicBezTo>
                    <a:cubicBezTo>
                      <a:pt x="12" y="14"/>
                      <a:pt x="12" y="15"/>
                      <a:pt x="13" y="15"/>
                    </a:cubicBezTo>
                    <a:cubicBezTo>
                      <a:pt x="13" y="15"/>
                      <a:pt x="13" y="15"/>
                      <a:pt x="14" y="16"/>
                    </a:cubicBezTo>
                    <a:cubicBezTo>
                      <a:pt x="14" y="16"/>
                      <a:pt x="15" y="16"/>
                      <a:pt x="15" y="17"/>
                    </a:cubicBezTo>
                    <a:cubicBezTo>
                      <a:pt x="15" y="17"/>
                      <a:pt x="15" y="17"/>
                      <a:pt x="15" y="18"/>
                    </a:cubicBezTo>
                    <a:cubicBezTo>
                      <a:pt x="15" y="18"/>
                      <a:pt x="15" y="18"/>
                      <a:pt x="16" y="18"/>
                    </a:cubicBezTo>
                    <a:cubicBezTo>
                      <a:pt x="16" y="18"/>
                      <a:pt x="16" y="18"/>
                      <a:pt x="16" y="17"/>
                    </a:cubicBezTo>
                    <a:cubicBezTo>
                      <a:pt x="16" y="17"/>
                      <a:pt x="16" y="17"/>
                      <a:pt x="16" y="17"/>
                    </a:cubicBezTo>
                    <a:cubicBezTo>
                      <a:pt x="16" y="16"/>
                      <a:pt x="16" y="15"/>
                      <a:pt x="14" y="14"/>
                    </a:cubicBezTo>
                    <a:close/>
                    <a:moveTo>
                      <a:pt x="2" y="2"/>
                    </a:moveTo>
                    <a:cubicBezTo>
                      <a:pt x="2" y="2"/>
                      <a:pt x="2" y="2"/>
                      <a:pt x="2" y="2"/>
                    </a:cubicBezTo>
                    <a:cubicBezTo>
                      <a:pt x="2" y="2"/>
                      <a:pt x="2" y="2"/>
                      <a:pt x="2" y="2"/>
                    </a:cubicBezTo>
                    <a:cubicBezTo>
                      <a:pt x="2" y="2"/>
                      <a:pt x="2" y="2"/>
                      <a:pt x="2"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158" name="Freeform 25"/>
              <p:cNvSpPr/>
              <p:nvPr/>
            </p:nvSpPr>
            <p:spPr bwMode="auto">
              <a:xfrm>
                <a:off x="2519" y="2368"/>
                <a:ext cx="8" cy="12"/>
              </a:xfrm>
              <a:custGeom>
                <a:avLst/>
                <a:gdLst>
                  <a:gd name="T0" fmla="*/ 2 w 2"/>
                  <a:gd name="T1" fmla="*/ 2 h 3"/>
                  <a:gd name="T2" fmla="*/ 2 w 2"/>
                  <a:gd name="T3" fmla="*/ 1 h 3"/>
                  <a:gd name="T4" fmla="*/ 1 w 2"/>
                  <a:gd name="T5" fmla="*/ 1 h 3"/>
                  <a:gd name="T6" fmla="*/ 1 w 2"/>
                  <a:gd name="T7" fmla="*/ 2 h 3"/>
                  <a:gd name="T8" fmla="*/ 0 w 2"/>
                  <a:gd name="T9" fmla="*/ 2 h 3"/>
                  <a:gd name="T10" fmla="*/ 0 w 2"/>
                  <a:gd name="T11" fmla="*/ 3 h 3"/>
                  <a:gd name="T12" fmla="*/ 1 w 2"/>
                  <a:gd name="T13" fmla="*/ 3 h 3"/>
                  <a:gd name="T14" fmla="*/ 2 w 2"/>
                  <a:gd name="T15" fmla="*/ 2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3">
                    <a:moveTo>
                      <a:pt x="2" y="2"/>
                    </a:moveTo>
                    <a:cubicBezTo>
                      <a:pt x="2" y="1"/>
                      <a:pt x="2" y="1"/>
                      <a:pt x="2" y="1"/>
                    </a:cubicBezTo>
                    <a:cubicBezTo>
                      <a:pt x="1" y="0"/>
                      <a:pt x="1" y="1"/>
                      <a:pt x="1" y="1"/>
                    </a:cubicBezTo>
                    <a:cubicBezTo>
                      <a:pt x="1" y="1"/>
                      <a:pt x="1" y="2"/>
                      <a:pt x="1" y="2"/>
                    </a:cubicBezTo>
                    <a:cubicBezTo>
                      <a:pt x="0" y="2"/>
                      <a:pt x="0" y="2"/>
                      <a:pt x="0" y="2"/>
                    </a:cubicBezTo>
                    <a:cubicBezTo>
                      <a:pt x="0" y="2"/>
                      <a:pt x="0" y="3"/>
                      <a:pt x="0" y="3"/>
                    </a:cubicBezTo>
                    <a:cubicBezTo>
                      <a:pt x="0" y="3"/>
                      <a:pt x="1" y="3"/>
                      <a:pt x="1" y="3"/>
                    </a:cubicBezTo>
                    <a:cubicBezTo>
                      <a:pt x="2" y="3"/>
                      <a:pt x="2" y="2"/>
                      <a:pt x="2"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159" name="Freeform 26"/>
              <p:cNvSpPr/>
              <p:nvPr/>
            </p:nvSpPr>
            <p:spPr bwMode="auto">
              <a:xfrm>
                <a:off x="4580" y="1391"/>
                <a:ext cx="12" cy="13"/>
              </a:xfrm>
              <a:custGeom>
                <a:avLst/>
                <a:gdLst>
                  <a:gd name="T0" fmla="*/ 2 w 3"/>
                  <a:gd name="T1" fmla="*/ 3 h 3"/>
                  <a:gd name="T2" fmla="*/ 2 w 3"/>
                  <a:gd name="T3" fmla="*/ 2 h 3"/>
                  <a:gd name="T4" fmla="*/ 2 w 3"/>
                  <a:gd name="T5" fmla="*/ 0 h 3"/>
                  <a:gd name="T6" fmla="*/ 1 w 3"/>
                  <a:gd name="T7" fmla="*/ 1 h 3"/>
                  <a:gd name="T8" fmla="*/ 1 w 3"/>
                  <a:gd name="T9" fmla="*/ 2 h 3"/>
                  <a:gd name="T10" fmla="*/ 2 w 3"/>
                  <a:gd name="T11" fmla="*/ 3 h 3"/>
                </a:gdLst>
                <a:ahLst/>
                <a:cxnLst>
                  <a:cxn ang="0">
                    <a:pos x="T0" y="T1"/>
                  </a:cxn>
                  <a:cxn ang="0">
                    <a:pos x="T2" y="T3"/>
                  </a:cxn>
                  <a:cxn ang="0">
                    <a:pos x="T4" y="T5"/>
                  </a:cxn>
                  <a:cxn ang="0">
                    <a:pos x="T6" y="T7"/>
                  </a:cxn>
                  <a:cxn ang="0">
                    <a:pos x="T8" y="T9"/>
                  </a:cxn>
                  <a:cxn ang="0">
                    <a:pos x="T10" y="T11"/>
                  </a:cxn>
                </a:cxnLst>
                <a:rect l="0" t="0" r="r" b="b"/>
                <a:pathLst>
                  <a:path w="3" h="3">
                    <a:moveTo>
                      <a:pt x="2" y="3"/>
                    </a:moveTo>
                    <a:cubicBezTo>
                      <a:pt x="2" y="3"/>
                      <a:pt x="2" y="2"/>
                      <a:pt x="2" y="2"/>
                    </a:cubicBezTo>
                    <a:cubicBezTo>
                      <a:pt x="3" y="1"/>
                      <a:pt x="3" y="1"/>
                      <a:pt x="2" y="0"/>
                    </a:cubicBezTo>
                    <a:cubicBezTo>
                      <a:pt x="2" y="0"/>
                      <a:pt x="1" y="0"/>
                      <a:pt x="1" y="1"/>
                    </a:cubicBezTo>
                    <a:cubicBezTo>
                      <a:pt x="1" y="1"/>
                      <a:pt x="0" y="1"/>
                      <a:pt x="1" y="2"/>
                    </a:cubicBezTo>
                    <a:cubicBezTo>
                      <a:pt x="1" y="2"/>
                      <a:pt x="1" y="2"/>
                      <a:pt x="2"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160" name="Freeform 27"/>
              <p:cNvSpPr/>
              <p:nvPr/>
            </p:nvSpPr>
            <p:spPr bwMode="auto">
              <a:xfrm>
                <a:off x="2866" y="1432"/>
                <a:ext cx="8" cy="20"/>
              </a:xfrm>
              <a:custGeom>
                <a:avLst/>
                <a:gdLst>
                  <a:gd name="T0" fmla="*/ 0 w 2"/>
                  <a:gd name="T1" fmla="*/ 4 h 5"/>
                  <a:gd name="T2" fmla="*/ 1 w 2"/>
                  <a:gd name="T3" fmla="*/ 4 h 5"/>
                  <a:gd name="T4" fmla="*/ 2 w 2"/>
                  <a:gd name="T5" fmla="*/ 3 h 5"/>
                  <a:gd name="T6" fmla="*/ 2 w 2"/>
                  <a:gd name="T7" fmla="*/ 4 h 5"/>
                  <a:gd name="T8" fmla="*/ 2 w 2"/>
                  <a:gd name="T9" fmla="*/ 3 h 5"/>
                  <a:gd name="T10" fmla="*/ 2 w 2"/>
                  <a:gd name="T11" fmla="*/ 1 h 5"/>
                  <a:gd name="T12" fmla="*/ 1 w 2"/>
                  <a:gd name="T13" fmla="*/ 1 h 5"/>
                  <a:gd name="T14" fmla="*/ 1 w 2"/>
                  <a:gd name="T15" fmla="*/ 1 h 5"/>
                  <a:gd name="T16" fmla="*/ 0 w 2"/>
                  <a:gd name="T17" fmla="*/ 4 h 5"/>
                  <a:gd name="T18" fmla="*/ 0 w 2"/>
                  <a:gd name="T19" fmla="*/ 4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 h="5">
                    <a:moveTo>
                      <a:pt x="0" y="4"/>
                    </a:moveTo>
                    <a:cubicBezTo>
                      <a:pt x="0" y="5"/>
                      <a:pt x="0" y="5"/>
                      <a:pt x="1" y="4"/>
                    </a:cubicBezTo>
                    <a:cubicBezTo>
                      <a:pt x="1" y="4"/>
                      <a:pt x="1" y="4"/>
                      <a:pt x="2" y="3"/>
                    </a:cubicBezTo>
                    <a:cubicBezTo>
                      <a:pt x="2" y="3"/>
                      <a:pt x="2" y="4"/>
                      <a:pt x="2" y="4"/>
                    </a:cubicBezTo>
                    <a:cubicBezTo>
                      <a:pt x="2" y="3"/>
                      <a:pt x="2" y="3"/>
                      <a:pt x="2" y="3"/>
                    </a:cubicBezTo>
                    <a:cubicBezTo>
                      <a:pt x="2" y="2"/>
                      <a:pt x="2" y="2"/>
                      <a:pt x="2" y="1"/>
                    </a:cubicBezTo>
                    <a:cubicBezTo>
                      <a:pt x="2" y="0"/>
                      <a:pt x="2" y="0"/>
                      <a:pt x="1" y="1"/>
                    </a:cubicBezTo>
                    <a:cubicBezTo>
                      <a:pt x="1" y="1"/>
                      <a:pt x="1" y="1"/>
                      <a:pt x="1" y="1"/>
                    </a:cubicBezTo>
                    <a:cubicBezTo>
                      <a:pt x="0" y="2"/>
                      <a:pt x="0" y="3"/>
                      <a:pt x="0" y="4"/>
                    </a:cubicBezTo>
                    <a:cubicBezTo>
                      <a:pt x="0" y="4"/>
                      <a:pt x="0" y="4"/>
                      <a:pt x="0"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161" name="Freeform 28"/>
              <p:cNvSpPr/>
              <p:nvPr/>
            </p:nvSpPr>
            <p:spPr bwMode="auto">
              <a:xfrm>
                <a:off x="3939" y="1145"/>
                <a:ext cx="8" cy="12"/>
              </a:xfrm>
              <a:custGeom>
                <a:avLst/>
                <a:gdLst>
                  <a:gd name="T0" fmla="*/ 1 w 2"/>
                  <a:gd name="T1" fmla="*/ 2 h 3"/>
                  <a:gd name="T2" fmla="*/ 1 w 2"/>
                  <a:gd name="T3" fmla="*/ 2 h 3"/>
                  <a:gd name="T4" fmla="*/ 2 w 2"/>
                  <a:gd name="T5" fmla="*/ 2 h 3"/>
                  <a:gd name="T6" fmla="*/ 2 w 2"/>
                  <a:gd name="T7" fmla="*/ 1 h 3"/>
                  <a:gd name="T8" fmla="*/ 1 w 2"/>
                  <a:gd name="T9" fmla="*/ 1 h 3"/>
                  <a:gd name="T10" fmla="*/ 0 w 2"/>
                  <a:gd name="T11" fmla="*/ 1 h 3"/>
                  <a:gd name="T12" fmla="*/ 1 w 2"/>
                  <a:gd name="T13" fmla="*/ 2 h 3"/>
                </a:gdLst>
                <a:ahLst/>
                <a:cxnLst>
                  <a:cxn ang="0">
                    <a:pos x="T0" y="T1"/>
                  </a:cxn>
                  <a:cxn ang="0">
                    <a:pos x="T2" y="T3"/>
                  </a:cxn>
                  <a:cxn ang="0">
                    <a:pos x="T4" y="T5"/>
                  </a:cxn>
                  <a:cxn ang="0">
                    <a:pos x="T6" y="T7"/>
                  </a:cxn>
                  <a:cxn ang="0">
                    <a:pos x="T8" y="T9"/>
                  </a:cxn>
                  <a:cxn ang="0">
                    <a:pos x="T10" y="T11"/>
                  </a:cxn>
                  <a:cxn ang="0">
                    <a:pos x="T12" y="T13"/>
                  </a:cxn>
                </a:cxnLst>
                <a:rect l="0" t="0" r="r" b="b"/>
                <a:pathLst>
                  <a:path w="2" h="3">
                    <a:moveTo>
                      <a:pt x="1" y="2"/>
                    </a:moveTo>
                    <a:cubicBezTo>
                      <a:pt x="1" y="2"/>
                      <a:pt x="1" y="2"/>
                      <a:pt x="1" y="2"/>
                    </a:cubicBezTo>
                    <a:cubicBezTo>
                      <a:pt x="1" y="2"/>
                      <a:pt x="1" y="3"/>
                      <a:pt x="2" y="2"/>
                    </a:cubicBezTo>
                    <a:cubicBezTo>
                      <a:pt x="2" y="2"/>
                      <a:pt x="2" y="2"/>
                      <a:pt x="2" y="1"/>
                    </a:cubicBezTo>
                    <a:cubicBezTo>
                      <a:pt x="2" y="1"/>
                      <a:pt x="2" y="1"/>
                      <a:pt x="1" y="1"/>
                    </a:cubicBezTo>
                    <a:cubicBezTo>
                      <a:pt x="1" y="0"/>
                      <a:pt x="0" y="1"/>
                      <a:pt x="0" y="1"/>
                    </a:cubicBezTo>
                    <a:cubicBezTo>
                      <a:pt x="0" y="2"/>
                      <a:pt x="0" y="2"/>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162" name="Freeform 29"/>
              <p:cNvSpPr/>
              <p:nvPr/>
            </p:nvSpPr>
            <p:spPr bwMode="auto">
              <a:xfrm>
                <a:off x="2596" y="1968"/>
                <a:ext cx="12" cy="9"/>
              </a:xfrm>
              <a:custGeom>
                <a:avLst/>
                <a:gdLst>
                  <a:gd name="T0" fmla="*/ 2 w 3"/>
                  <a:gd name="T1" fmla="*/ 1 h 2"/>
                  <a:gd name="T2" fmla="*/ 2 w 3"/>
                  <a:gd name="T3" fmla="*/ 0 h 2"/>
                  <a:gd name="T4" fmla="*/ 1 w 3"/>
                  <a:gd name="T5" fmla="*/ 0 h 2"/>
                  <a:gd name="T6" fmla="*/ 1 w 3"/>
                  <a:gd name="T7" fmla="*/ 0 h 2"/>
                  <a:gd name="T8" fmla="*/ 0 w 3"/>
                  <a:gd name="T9" fmla="*/ 0 h 2"/>
                  <a:gd name="T10" fmla="*/ 1 w 3"/>
                  <a:gd name="T11" fmla="*/ 1 h 2"/>
                  <a:gd name="T12" fmla="*/ 1 w 3"/>
                  <a:gd name="T13" fmla="*/ 2 h 2"/>
                  <a:gd name="T14" fmla="*/ 2 w 3"/>
                  <a:gd name="T15" fmla="*/ 1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 h="2">
                    <a:moveTo>
                      <a:pt x="2" y="1"/>
                    </a:moveTo>
                    <a:cubicBezTo>
                      <a:pt x="3" y="1"/>
                      <a:pt x="2" y="0"/>
                      <a:pt x="2" y="0"/>
                    </a:cubicBezTo>
                    <a:cubicBezTo>
                      <a:pt x="2" y="0"/>
                      <a:pt x="1" y="0"/>
                      <a:pt x="1" y="0"/>
                    </a:cubicBezTo>
                    <a:cubicBezTo>
                      <a:pt x="1" y="0"/>
                      <a:pt x="1" y="0"/>
                      <a:pt x="1" y="0"/>
                    </a:cubicBezTo>
                    <a:cubicBezTo>
                      <a:pt x="1" y="0"/>
                      <a:pt x="1" y="0"/>
                      <a:pt x="0" y="0"/>
                    </a:cubicBezTo>
                    <a:cubicBezTo>
                      <a:pt x="0" y="1"/>
                      <a:pt x="0" y="1"/>
                      <a:pt x="1" y="1"/>
                    </a:cubicBezTo>
                    <a:cubicBezTo>
                      <a:pt x="1" y="1"/>
                      <a:pt x="1" y="2"/>
                      <a:pt x="1" y="2"/>
                    </a:cubicBezTo>
                    <a:cubicBezTo>
                      <a:pt x="2" y="2"/>
                      <a:pt x="2" y="2"/>
                      <a:pt x="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163" name="Freeform 30"/>
              <p:cNvSpPr/>
              <p:nvPr/>
            </p:nvSpPr>
            <p:spPr bwMode="auto">
              <a:xfrm>
                <a:off x="3104" y="3425"/>
                <a:ext cx="16" cy="12"/>
              </a:xfrm>
              <a:custGeom>
                <a:avLst/>
                <a:gdLst>
                  <a:gd name="T0" fmla="*/ 3 w 4"/>
                  <a:gd name="T1" fmla="*/ 1 h 3"/>
                  <a:gd name="T2" fmla="*/ 2 w 4"/>
                  <a:gd name="T3" fmla="*/ 1 h 3"/>
                  <a:gd name="T4" fmla="*/ 0 w 4"/>
                  <a:gd name="T5" fmla="*/ 1 h 3"/>
                  <a:gd name="T6" fmla="*/ 2 w 4"/>
                  <a:gd name="T7" fmla="*/ 2 h 3"/>
                  <a:gd name="T8" fmla="*/ 3 w 4"/>
                  <a:gd name="T9" fmla="*/ 2 h 3"/>
                  <a:gd name="T10" fmla="*/ 3 w 4"/>
                  <a:gd name="T11" fmla="*/ 1 h 3"/>
                </a:gdLst>
                <a:ahLst/>
                <a:cxnLst>
                  <a:cxn ang="0">
                    <a:pos x="T0" y="T1"/>
                  </a:cxn>
                  <a:cxn ang="0">
                    <a:pos x="T2" y="T3"/>
                  </a:cxn>
                  <a:cxn ang="0">
                    <a:pos x="T4" y="T5"/>
                  </a:cxn>
                  <a:cxn ang="0">
                    <a:pos x="T6" y="T7"/>
                  </a:cxn>
                  <a:cxn ang="0">
                    <a:pos x="T8" y="T9"/>
                  </a:cxn>
                  <a:cxn ang="0">
                    <a:pos x="T10" y="T11"/>
                  </a:cxn>
                </a:cxnLst>
                <a:rect l="0" t="0" r="r" b="b"/>
                <a:pathLst>
                  <a:path w="4" h="3">
                    <a:moveTo>
                      <a:pt x="3" y="1"/>
                    </a:moveTo>
                    <a:cubicBezTo>
                      <a:pt x="3" y="1"/>
                      <a:pt x="3" y="1"/>
                      <a:pt x="2" y="1"/>
                    </a:cubicBezTo>
                    <a:cubicBezTo>
                      <a:pt x="2" y="0"/>
                      <a:pt x="1" y="0"/>
                      <a:pt x="0" y="1"/>
                    </a:cubicBezTo>
                    <a:cubicBezTo>
                      <a:pt x="1" y="1"/>
                      <a:pt x="2" y="1"/>
                      <a:pt x="2" y="2"/>
                    </a:cubicBezTo>
                    <a:cubicBezTo>
                      <a:pt x="3" y="3"/>
                      <a:pt x="3" y="3"/>
                      <a:pt x="3" y="2"/>
                    </a:cubicBezTo>
                    <a:cubicBezTo>
                      <a:pt x="4" y="1"/>
                      <a:pt x="4" y="1"/>
                      <a:pt x="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164" name="Freeform 31"/>
              <p:cNvSpPr/>
              <p:nvPr/>
            </p:nvSpPr>
            <p:spPr bwMode="auto">
              <a:xfrm>
                <a:off x="3088" y="3393"/>
                <a:ext cx="8" cy="12"/>
              </a:xfrm>
              <a:custGeom>
                <a:avLst/>
                <a:gdLst>
                  <a:gd name="T0" fmla="*/ 1 w 2"/>
                  <a:gd name="T1" fmla="*/ 2 h 3"/>
                  <a:gd name="T2" fmla="*/ 2 w 2"/>
                  <a:gd name="T3" fmla="*/ 1 h 3"/>
                  <a:gd name="T4" fmla="*/ 2 w 2"/>
                  <a:gd name="T5" fmla="*/ 0 h 3"/>
                  <a:gd name="T6" fmla="*/ 1 w 2"/>
                  <a:gd name="T7" fmla="*/ 0 h 3"/>
                  <a:gd name="T8" fmla="*/ 1 w 2"/>
                  <a:gd name="T9" fmla="*/ 2 h 3"/>
                  <a:gd name="T10" fmla="*/ 1 w 2"/>
                  <a:gd name="T11" fmla="*/ 2 h 3"/>
                </a:gdLst>
                <a:ahLst/>
                <a:cxnLst>
                  <a:cxn ang="0">
                    <a:pos x="T0" y="T1"/>
                  </a:cxn>
                  <a:cxn ang="0">
                    <a:pos x="T2" y="T3"/>
                  </a:cxn>
                  <a:cxn ang="0">
                    <a:pos x="T4" y="T5"/>
                  </a:cxn>
                  <a:cxn ang="0">
                    <a:pos x="T6" y="T7"/>
                  </a:cxn>
                  <a:cxn ang="0">
                    <a:pos x="T8" y="T9"/>
                  </a:cxn>
                  <a:cxn ang="0">
                    <a:pos x="T10" y="T11"/>
                  </a:cxn>
                </a:cxnLst>
                <a:rect l="0" t="0" r="r" b="b"/>
                <a:pathLst>
                  <a:path w="2" h="3">
                    <a:moveTo>
                      <a:pt x="1" y="2"/>
                    </a:moveTo>
                    <a:cubicBezTo>
                      <a:pt x="1" y="3"/>
                      <a:pt x="2" y="2"/>
                      <a:pt x="2" y="1"/>
                    </a:cubicBezTo>
                    <a:cubicBezTo>
                      <a:pt x="2" y="1"/>
                      <a:pt x="2" y="0"/>
                      <a:pt x="2" y="0"/>
                    </a:cubicBezTo>
                    <a:cubicBezTo>
                      <a:pt x="2" y="0"/>
                      <a:pt x="1" y="0"/>
                      <a:pt x="1" y="0"/>
                    </a:cubicBezTo>
                    <a:cubicBezTo>
                      <a:pt x="1" y="1"/>
                      <a:pt x="0" y="1"/>
                      <a:pt x="1" y="2"/>
                    </a:cubicBezTo>
                    <a:cubicBezTo>
                      <a:pt x="1" y="2"/>
                      <a:pt x="1" y="2"/>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165" name="Freeform 32"/>
              <p:cNvSpPr/>
              <p:nvPr/>
            </p:nvSpPr>
            <p:spPr bwMode="auto">
              <a:xfrm>
                <a:off x="2741" y="1654"/>
                <a:ext cx="20" cy="12"/>
              </a:xfrm>
              <a:custGeom>
                <a:avLst/>
                <a:gdLst>
                  <a:gd name="T0" fmla="*/ 0 w 5"/>
                  <a:gd name="T1" fmla="*/ 3 h 3"/>
                  <a:gd name="T2" fmla="*/ 3 w 5"/>
                  <a:gd name="T3" fmla="*/ 2 h 3"/>
                  <a:gd name="T4" fmla="*/ 5 w 5"/>
                  <a:gd name="T5" fmla="*/ 1 h 3"/>
                  <a:gd name="T6" fmla="*/ 5 w 5"/>
                  <a:gd name="T7" fmla="*/ 0 h 3"/>
                  <a:gd name="T8" fmla="*/ 4 w 5"/>
                  <a:gd name="T9" fmla="*/ 0 h 3"/>
                  <a:gd name="T10" fmla="*/ 2 w 5"/>
                  <a:gd name="T11" fmla="*/ 2 h 3"/>
                  <a:gd name="T12" fmla="*/ 0 w 5"/>
                  <a:gd name="T13" fmla="*/ 2 h 3"/>
                  <a:gd name="T14" fmla="*/ 0 w 5"/>
                  <a:gd name="T15" fmla="*/ 3 h 3"/>
                  <a:gd name="T16" fmla="*/ 0 w 5"/>
                  <a:gd name="T17" fmla="*/ 3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 h="3">
                    <a:moveTo>
                      <a:pt x="0" y="3"/>
                    </a:moveTo>
                    <a:cubicBezTo>
                      <a:pt x="1" y="3"/>
                      <a:pt x="2" y="3"/>
                      <a:pt x="3" y="2"/>
                    </a:cubicBezTo>
                    <a:cubicBezTo>
                      <a:pt x="3" y="2"/>
                      <a:pt x="4" y="2"/>
                      <a:pt x="5" y="1"/>
                    </a:cubicBezTo>
                    <a:cubicBezTo>
                      <a:pt x="5" y="1"/>
                      <a:pt x="5" y="1"/>
                      <a:pt x="5" y="0"/>
                    </a:cubicBezTo>
                    <a:cubicBezTo>
                      <a:pt x="4" y="0"/>
                      <a:pt x="4" y="0"/>
                      <a:pt x="4" y="0"/>
                    </a:cubicBezTo>
                    <a:cubicBezTo>
                      <a:pt x="3" y="1"/>
                      <a:pt x="2" y="1"/>
                      <a:pt x="2" y="2"/>
                    </a:cubicBezTo>
                    <a:cubicBezTo>
                      <a:pt x="1" y="2"/>
                      <a:pt x="1" y="2"/>
                      <a:pt x="0" y="2"/>
                    </a:cubicBezTo>
                    <a:cubicBezTo>
                      <a:pt x="0" y="2"/>
                      <a:pt x="0" y="2"/>
                      <a:pt x="0" y="3"/>
                    </a:cubicBezTo>
                    <a:cubicBezTo>
                      <a:pt x="0" y="3"/>
                      <a:pt x="0" y="3"/>
                      <a:pt x="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166" name="Freeform 33"/>
              <p:cNvSpPr/>
              <p:nvPr/>
            </p:nvSpPr>
            <p:spPr bwMode="auto">
              <a:xfrm>
                <a:off x="5145" y="2005"/>
                <a:ext cx="16" cy="20"/>
              </a:xfrm>
              <a:custGeom>
                <a:avLst/>
                <a:gdLst>
                  <a:gd name="T0" fmla="*/ 1 w 4"/>
                  <a:gd name="T1" fmla="*/ 3 h 5"/>
                  <a:gd name="T2" fmla="*/ 2 w 4"/>
                  <a:gd name="T3" fmla="*/ 5 h 5"/>
                  <a:gd name="T4" fmla="*/ 2 w 4"/>
                  <a:gd name="T5" fmla="*/ 5 h 5"/>
                  <a:gd name="T6" fmla="*/ 2 w 4"/>
                  <a:gd name="T7" fmla="*/ 5 h 5"/>
                  <a:gd name="T8" fmla="*/ 2 w 4"/>
                  <a:gd name="T9" fmla="*/ 5 h 5"/>
                  <a:gd name="T10" fmla="*/ 3 w 4"/>
                  <a:gd name="T11" fmla="*/ 5 h 5"/>
                  <a:gd name="T12" fmla="*/ 4 w 4"/>
                  <a:gd name="T13" fmla="*/ 4 h 5"/>
                  <a:gd name="T14" fmla="*/ 3 w 4"/>
                  <a:gd name="T15" fmla="*/ 2 h 5"/>
                  <a:gd name="T16" fmla="*/ 3 w 4"/>
                  <a:gd name="T17" fmla="*/ 2 h 5"/>
                  <a:gd name="T18" fmla="*/ 3 w 4"/>
                  <a:gd name="T19" fmla="*/ 2 h 5"/>
                  <a:gd name="T20" fmla="*/ 2 w 4"/>
                  <a:gd name="T21" fmla="*/ 1 h 5"/>
                  <a:gd name="T22" fmla="*/ 1 w 4"/>
                  <a:gd name="T23" fmla="*/ 1 h 5"/>
                  <a:gd name="T24" fmla="*/ 1 w 4"/>
                  <a:gd name="T25" fmla="*/ 1 h 5"/>
                  <a:gd name="T26" fmla="*/ 1 w 4"/>
                  <a:gd name="T27" fmla="*/ 3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 h="5">
                    <a:moveTo>
                      <a:pt x="1" y="3"/>
                    </a:moveTo>
                    <a:cubicBezTo>
                      <a:pt x="1" y="4"/>
                      <a:pt x="2" y="4"/>
                      <a:pt x="2" y="5"/>
                    </a:cubicBezTo>
                    <a:cubicBezTo>
                      <a:pt x="2" y="5"/>
                      <a:pt x="2" y="5"/>
                      <a:pt x="2" y="5"/>
                    </a:cubicBezTo>
                    <a:cubicBezTo>
                      <a:pt x="2" y="5"/>
                      <a:pt x="2" y="5"/>
                      <a:pt x="2" y="5"/>
                    </a:cubicBezTo>
                    <a:cubicBezTo>
                      <a:pt x="2" y="5"/>
                      <a:pt x="2" y="5"/>
                      <a:pt x="2" y="5"/>
                    </a:cubicBezTo>
                    <a:cubicBezTo>
                      <a:pt x="3" y="5"/>
                      <a:pt x="3" y="5"/>
                      <a:pt x="3" y="5"/>
                    </a:cubicBezTo>
                    <a:cubicBezTo>
                      <a:pt x="4" y="5"/>
                      <a:pt x="4" y="5"/>
                      <a:pt x="4" y="4"/>
                    </a:cubicBezTo>
                    <a:cubicBezTo>
                      <a:pt x="4" y="3"/>
                      <a:pt x="4" y="3"/>
                      <a:pt x="3" y="2"/>
                    </a:cubicBezTo>
                    <a:cubicBezTo>
                      <a:pt x="3" y="2"/>
                      <a:pt x="3" y="2"/>
                      <a:pt x="3" y="2"/>
                    </a:cubicBezTo>
                    <a:cubicBezTo>
                      <a:pt x="3" y="2"/>
                      <a:pt x="3" y="2"/>
                      <a:pt x="3" y="2"/>
                    </a:cubicBezTo>
                    <a:cubicBezTo>
                      <a:pt x="3" y="1"/>
                      <a:pt x="3" y="1"/>
                      <a:pt x="2" y="1"/>
                    </a:cubicBezTo>
                    <a:cubicBezTo>
                      <a:pt x="2" y="1"/>
                      <a:pt x="2" y="0"/>
                      <a:pt x="1" y="1"/>
                    </a:cubicBezTo>
                    <a:cubicBezTo>
                      <a:pt x="1" y="1"/>
                      <a:pt x="1" y="1"/>
                      <a:pt x="1" y="1"/>
                    </a:cubicBezTo>
                    <a:cubicBezTo>
                      <a:pt x="0" y="2"/>
                      <a:pt x="0" y="3"/>
                      <a:pt x="1"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167" name="Freeform 34"/>
              <p:cNvSpPr/>
              <p:nvPr/>
            </p:nvSpPr>
            <p:spPr bwMode="auto">
              <a:xfrm>
                <a:off x="2741" y="3126"/>
                <a:ext cx="8" cy="8"/>
              </a:xfrm>
              <a:custGeom>
                <a:avLst/>
                <a:gdLst>
                  <a:gd name="T0" fmla="*/ 1 w 2"/>
                  <a:gd name="T1" fmla="*/ 0 h 2"/>
                  <a:gd name="T2" fmla="*/ 0 w 2"/>
                  <a:gd name="T3" fmla="*/ 0 h 2"/>
                  <a:gd name="T4" fmla="*/ 0 w 2"/>
                  <a:gd name="T5" fmla="*/ 1 h 2"/>
                  <a:gd name="T6" fmla="*/ 0 w 2"/>
                  <a:gd name="T7" fmla="*/ 1 h 2"/>
                  <a:gd name="T8" fmla="*/ 0 w 2"/>
                  <a:gd name="T9" fmla="*/ 1 h 2"/>
                  <a:gd name="T10" fmla="*/ 0 w 2"/>
                  <a:gd name="T11" fmla="*/ 1 h 2"/>
                  <a:gd name="T12" fmla="*/ 1 w 2"/>
                  <a:gd name="T13" fmla="*/ 2 h 2"/>
                  <a:gd name="T14" fmla="*/ 2 w 2"/>
                  <a:gd name="T15" fmla="*/ 1 h 2"/>
                  <a:gd name="T16" fmla="*/ 1 w 2"/>
                  <a:gd name="T17"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 h="2">
                    <a:moveTo>
                      <a:pt x="1" y="0"/>
                    </a:moveTo>
                    <a:cubicBezTo>
                      <a:pt x="1" y="0"/>
                      <a:pt x="0" y="0"/>
                      <a:pt x="0" y="0"/>
                    </a:cubicBezTo>
                    <a:cubicBezTo>
                      <a:pt x="0" y="1"/>
                      <a:pt x="0" y="1"/>
                      <a:pt x="0" y="1"/>
                    </a:cubicBezTo>
                    <a:cubicBezTo>
                      <a:pt x="0" y="1"/>
                      <a:pt x="0" y="1"/>
                      <a:pt x="0" y="1"/>
                    </a:cubicBezTo>
                    <a:cubicBezTo>
                      <a:pt x="0" y="1"/>
                      <a:pt x="0" y="1"/>
                      <a:pt x="0" y="1"/>
                    </a:cubicBezTo>
                    <a:cubicBezTo>
                      <a:pt x="0" y="1"/>
                      <a:pt x="0" y="1"/>
                      <a:pt x="0" y="1"/>
                    </a:cubicBezTo>
                    <a:cubicBezTo>
                      <a:pt x="1" y="2"/>
                      <a:pt x="1" y="2"/>
                      <a:pt x="1" y="2"/>
                    </a:cubicBezTo>
                    <a:cubicBezTo>
                      <a:pt x="2" y="2"/>
                      <a:pt x="2" y="1"/>
                      <a:pt x="2" y="1"/>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168" name="Freeform 35"/>
              <p:cNvSpPr/>
              <p:nvPr/>
            </p:nvSpPr>
            <p:spPr bwMode="auto">
              <a:xfrm>
                <a:off x="2656" y="2973"/>
                <a:ext cx="16" cy="32"/>
              </a:xfrm>
              <a:custGeom>
                <a:avLst/>
                <a:gdLst>
                  <a:gd name="T0" fmla="*/ 4 w 4"/>
                  <a:gd name="T1" fmla="*/ 7 h 8"/>
                  <a:gd name="T2" fmla="*/ 4 w 4"/>
                  <a:gd name="T3" fmla="*/ 6 h 8"/>
                  <a:gd name="T4" fmla="*/ 4 w 4"/>
                  <a:gd name="T5" fmla="*/ 5 h 8"/>
                  <a:gd name="T6" fmla="*/ 3 w 4"/>
                  <a:gd name="T7" fmla="*/ 5 h 8"/>
                  <a:gd name="T8" fmla="*/ 3 w 4"/>
                  <a:gd name="T9" fmla="*/ 4 h 8"/>
                  <a:gd name="T10" fmla="*/ 2 w 4"/>
                  <a:gd name="T11" fmla="*/ 4 h 8"/>
                  <a:gd name="T12" fmla="*/ 2 w 4"/>
                  <a:gd name="T13" fmla="*/ 4 h 8"/>
                  <a:gd name="T14" fmla="*/ 2 w 4"/>
                  <a:gd name="T15" fmla="*/ 2 h 8"/>
                  <a:gd name="T16" fmla="*/ 1 w 4"/>
                  <a:gd name="T17" fmla="*/ 1 h 8"/>
                  <a:gd name="T18" fmla="*/ 1 w 4"/>
                  <a:gd name="T19" fmla="*/ 1 h 8"/>
                  <a:gd name="T20" fmla="*/ 1 w 4"/>
                  <a:gd name="T21" fmla="*/ 1 h 8"/>
                  <a:gd name="T22" fmla="*/ 1 w 4"/>
                  <a:gd name="T23" fmla="*/ 1 h 8"/>
                  <a:gd name="T24" fmla="*/ 0 w 4"/>
                  <a:gd name="T25" fmla="*/ 1 h 8"/>
                  <a:gd name="T26" fmla="*/ 0 w 4"/>
                  <a:gd name="T27" fmla="*/ 2 h 8"/>
                  <a:gd name="T28" fmla="*/ 1 w 4"/>
                  <a:gd name="T29" fmla="*/ 3 h 8"/>
                  <a:gd name="T30" fmla="*/ 1 w 4"/>
                  <a:gd name="T31" fmla="*/ 4 h 8"/>
                  <a:gd name="T32" fmla="*/ 1 w 4"/>
                  <a:gd name="T33" fmla="*/ 4 h 8"/>
                  <a:gd name="T34" fmla="*/ 1 w 4"/>
                  <a:gd name="T35" fmla="*/ 6 h 8"/>
                  <a:gd name="T36" fmla="*/ 2 w 4"/>
                  <a:gd name="T37" fmla="*/ 6 h 8"/>
                  <a:gd name="T38" fmla="*/ 2 w 4"/>
                  <a:gd name="T39" fmla="*/ 6 h 8"/>
                  <a:gd name="T40" fmla="*/ 3 w 4"/>
                  <a:gd name="T41" fmla="*/ 7 h 8"/>
                  <a:gd name="T42" fmla="*/ 4 w 4"/>
                  <a:gd name="T43" fmla="*/ 7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 h="8">
                    <a:moveTo>
                      <a:pt x="4" y="7"/>
                    </a:moveTo>
                    <a:cubicBezTo>
                      <a:pt x="4" y="7"/>
                      <a:pt x="4" y="7"/>
                      <a:pt x="4" y="6"/>
                    </a:cubicBezTo>
                    <a:cubicBezTo>
                      <a:pt x="4" y="6"/>
                      <a:pt x="4" y="5"/>
                      <a:pt x="4" y="5"/>
                    </a:cubicBezTo>
                    <a:cubicBezTo>
                      <a:pt x="3" y="5"/>
                      <a:pt x="3" y="5"/>
                      <a:pt x="3" y="5"/>
                    </a:cubicBezTo>
                    <a:cubicBezTo>
                      <a:pt x="3" y="5"/>
                      <a:pt x="3" y="4"/>
                      <a:pt x="3" y="4"/>
                    </a:cubicBezTo>
                    <a:cubicBezTo>
                      <a:pt x="2" y="4"/>
                      <a:pt x="2" y="4"/>
                      <a:pt x="2" y="4"/>
                    </a:cubicBezTo>
                    <a:cubicBezTo>
                      <a:pt x="2" y="4"/>
                      <a:pt x="2" y="4"/>
                      <a:pt x="2" y="4"/>
                    </a:cubicBezTo>
                    <a:cubicBezTo>
                      <a:pt x="2" y="4"/>
                      <a:pt x="2" y="3"/>
                      <a:pt x="2" y="2"/>
                    </a:cubicBezTo>
                    <a:cubicBezTo>
                      <a:pt x="2" y="1"/>
                      <a:pt x="2" y="1"/>
                      <a:pt x="1" y="1"/>
                    </a:cubicBezTo>
                    <a:cubicBezTo>
                      <a:pt x="1" y="1"/>
                      <a:pt x="1" y="1"/>
                      <a:pt x="1" y="1"/>
                    </a:cubicBezTo>
                    <a:cubicBezTo>
                      <a:pt x="1" y="1"/>
                      <a:pt x="1" y="1"/>
                      <a:pt x="1" y="1"/>
                    </a:cubicBezTo>
                    <a:cubicBezTo>
                      <a:pt x="1" y="1"/>
                      <a:pt x="1" y="1"/>
                      <a:pt x="1" y="1"/>
                    </a:cubicBezTo>
                    <a:cubicBezTo>
                      <a:pt x="1" y="0"/>
                      <a:pt x="0" y="0"/>
                      <a:pt x="0" y="1"/>
                    </a:cubicBezTo>
                    <a:cubicBezTo>
                      <a:pt x="0" y="1"/>
                      <a:pt x="0" y="1"/>
                      <a:pt x="0" y="2"/>
                    </a:cubicBezTo>
                    <a:cubicBezTo>
                      <a:pt x="0" y="2"/>
                      <a:pt x="1" y="3"/>
                      <a:pt x="1" y="3"/>
                    </a:cubicBezTo>
                    <a:cubicBezTo>
                      <a:pt x="1" y="3"/>
                      <a:pt x="1" y="3"/>
                      <a:pt x="1" y="4"/>
                    </a:cubicBezTo>
                    <a:cubicBezTo>
                      <a:pt x="1" y="4"/>
                      <a:pt x="1" y="4"/>
                      <a:pt x="1" y="4"/>
                    </a:cubicBezTo>
                    <a:cubicBezTo>
                      <a:pt x="0" y="5"/>
                      <a:pt x="0" y="5"/>
                      <a:pt x="1" y="6"/>
                    </a:cubicBezTo>
                    <a:cubicBezTo>
                      <a:pt x="1" y="6"/>
                      <a:pt x="1" y="6"/>
                      <a:pt x="2" y="6"/>
                    </a:cubicBezTo>
                    <a:cubicBezTo>
                      <a:pt x="2" y="6"/>
                      <a:pt x="2" y="6"/>
                      <a:pt x="2" y="6"/>
                    </a:cubicBezTo>
                    <a:cubicBezTo>
                      <a:pt x="2" y="7"/>
                      <a:pt x="2" y="7"/>
                      <a:pt x="3" y="7"/>
                    </a:cubicBezTo>
                    <a:cubicBezTo>
                      <a:pt x="4" y="8"/>
                      <a:pt x="4" y="8"/>
                      <a:pt x="4"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169" name="Freeform 36"/>
              <p:cNvSpPr/>
              <p:nvPr/>
            </p:nvSpPr>
            <p:spPr bwMode="auto">
              <a:xfrm>
                <a:off x="2567" y="2376"/>
                <a:ext cx="12" cy="20"/>
              </a:xfrm>
              <a:custGeom>
                <a:avLst/>
                <a:gdLst>
                  <a:gd name="T0" fmla="*/ 1 w 3"/>
                  <a:gd name="T1" fmla="*/ 0 h 5"/>
                  <a:gd name="T2" fmla="*/ 1 w 3"/>
                  <a:gd name="T3" fmla="*/ 0 h 5"/>
                  <a:gd name="T4" fmla="*/ 1 w 3"/>
                  <a:gd name="T5" fmla="*/ 0 h 5"/>
                  <a:gd name="T6" fmla="*/ 0 w 3"/>
                  <a:gd name="T7" fmla="*/ 3 h 5"/>
                  <a:gd name="T8" fmla="*/ 1 w 3"/>
                  <a:gd name="T9" fmla="*/ 5 h 5"/>
                  <a:gd name="T10" fmla="*/ 1 w 3"/>
                  <a:gd name="T11" fmla="*/ 5 h 5"/>
                  <a:gd name="T12" fmla="*/ 2 w 3"/>
                  <a:gd name="T13" fmla="*/ 4 h 5"/>
                  <a:gd name="T14" fmla="*/ 2 w 3"/>
                  <a:gd name="T15" fmla="*/ 3 h 5"/>
                  <a:gd name="T16" fmla="*/ 2 w 3"/>
                  <a:gd name="T17" fmla="*/ 3 h 5"/>
                  <a:gd name="T18" fmla="*/ 3 w 3"/>
                  <a:gd name="T19" fmla="*/ 2 h 5"/>
                  <a:gd name="T20" fmla="*/ 3 w 3"/>
                  <a:gd name="T21" fmla="*/ 1 h 5"/>
                  <a:gd name="T22" fmla="*/ 1 w 3"/>
                  <a:gd name="T23"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 h="5">
                    <a:moveTo>
                      <a:pt x="1" y="0"/>
                    </a:moveTo>
                    <a:cubicBezTo>
                      <a:pt x="1" y="0"/>
                      <a:pt x="1" y="0"/>
                      <a:pt x="1" y="0"/>
                    </a:cubicBezTo>
                    <a:cubicBezTo>
                      <a:pt x="1" y="0"/>
                      <a:pt x="1" y="0"/>
                      <a:pt x="1" y="0"/>
                    </a:cubicBezTo>
                    <a:cubicBezTo>
                      <a:pt x="0" y="1"/>
                      <a:pt x="0" y="2"/>
                      <a:pt x="0" y="3"/>
                    </a:cubicBezTo>
                    <a:cubicBezTo>
                      <a:pt x="0" y="3"/>
                      <a:pt x="1" y="4"/>
                      <a:pt x="1" y="5"/>
                    </a:cubicBezTo>
                    <a:cubicBezTo>
                      <a:pt x="1" y="5"/>
                      <a:pt x="1" y="5"/>
                      <a:pt x="1" y="5"/>
                    </a:cubicBezTo>
                    <a:cubicBezTo>
                      <a:pt x="1" y="4"/>
                      <a:pt x="2" y="4"/>
                      <a:pt x="2" y="4"/>
                    </a:cubicBezTo>
                    <a:cubicBezTo>
                      <a:pt x="2" y="4"/>
                      <a:pt x="2" y="4"/>
                      <a:pt x="2" y="3"/>
                    </a:cubicBezTo>
                    <a:cubicBezTo>
                      <a:pt x="2" y="3"/>
                      <a:pt x="2" y="3"/>
                      <a:pt x="2" y="3"/>
                    </a:cubicBezTo>
                    <a:cubicBezTo>
                      <a:pt x="2" y="3"/>
                      <a:pt x="2" y="2"/>
                      <a:pt x="3" y="2"/>
                    </a:cubicBezTo>
                    <a:cubicBezTo>
                      <a:pt x="2" y="1"/>
                      <a:pt x="2" y="1"/>
                      <a:pt x="3" y="1"/>
                    </a:cubicBezTo>
                    <a:cubicBezTo>
                      <a:pt x="2" y="0"/>
                      <a:pt x="2"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170" name="Freeform 37"/>
              <p:cNvSpPr/>
              <p:nvPr/>
            </p:nvSpPr>
            <p:spPr bwMode="auto">
              <a:xfrm>
                <a:off x="2708" y="3167"/>
                <a:ext cx="9" cy="8"/>
              </a:xfrm>
              <a:custGeom>
                <a:avLst/>
                <a:gdLst>
                  <a:gd name="T0" fmla="*/ 2 w 2"/>
                  <a:gd name="T1" fmla="*/ 1 h 2"/>
                  <a:gd name="T2" fmla="*/ 1 w 2"/>
                  <a:gd name="T3" fmla="*/ 0 h 2"/>
                  <a:gd name="T4" fmla="*/ 0 w 2"/>
                  <a:gd name="T5" fmla="*/ 1 h 2"/>
                  <a:gd name="T6" fmla="*/ 1 w 2"/>
                  <a:gd name="T7" fmla="*/ 1 h 2"/>
                  <a:gd name="T8" fmla="*/ 2 w 2"/>
                  <a:gd name="T9" fmla="*/ 2 h 2"/>
                  <a:gd name="T10" fmla="*/ 2 w 2"/>
                  <a:gd name="T11" fmla="*/ 2 h 2"/>
                  <a:gd name="T12" fmla="*/ 2 w 2"/>
                  <a:gd name="T13" fmla="*/ 1 h 2"/>
                </a:gdLst>
                <a:ahLst/>
                <a:cxnLst>
                  <a:cxn ang="0">
                    <a:pos x="T0" y="T1"/>
                  </a:cxn>
                  <a:cxn ang="0">
                    <a:pos x="T2" y="T3"/>
                  </a:cxn>
                  <a:cxn ang="0">
                    <a:pos x="T4" y="T5"/>
                  </a:cxn>
                  <a:cxn ang="0">
                    <a:pos x="T6" y="T7"/>
                  </a:cxn>
                  <a:cxn ang="0">
                    <a:pos x="T8" y="T9"/>
                  </a:cxn>
                  <a:cxn ang="0">
                    <a:pos x="T10" y="T11"/>
                  </a:cxn>
                  <a:cxn ang="0">
                    <a:pos x="T12" y="T13"/>
                  </a:cxn>
                </a:cxnLst>
                <a:rect l="0" t="0" r="r" b="b"/>
                <a:pathLst>
                  <a:path w="2" h="2">
                    <a:moveTo>
                      <a:pt x="2" y="1"/>
                    </a:moveTo>
                    <a:cubicBezTo>
                      <a:pt x="2" y="1"/>
                      <a:pt x="1" y="0"/>
                      <a:pt x="1" y="0"/>
                    </a:cubicBezTo>
                    <a:cubicBezTo>
                      <a:pt x="1" y="0"/>
                      <a:pt x="0" y="0"/>
                      <a:pt x="0" y="1"/>
                    </a:cubicBezTo>
                    <a:cubicBezTo>
                      <a:pt x="0" y="1"/>
                      <a:pt x="0" y="1"/>
                      <a:pt x="1" y="1"/>
                    </a:cubicBezTo>
                    <a:cubicBezTo>
                      <a:pt x="1" y="1"/>
                      <a:pt x="1" y="2"/>
                      <a:pt x="2" y="2"/>
                    </a:cubicBezTo>
                    <a:cubicBezTo>
                      <a:pt x="2" y="2"/>
                      <a:pt x="2" y="2"/>
                      <a:pt x="2" y="2"/>
                    </a:cubicBezTo>
                    <a:cubicBezTo>
                      <a:pt x="2" y="2"/>
                      <a:pt x="2" y="1"/>
                      <a:pt x="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171" name="Freeform 38"/>
              <p:cNvSpPr>
                <a:spLocks noEditPoints="1"/>
              </p:cNvSpPr>
              <p:nvPr/>
            </p:nvSpPr>
            <p:spPr bwMode="auto">
              <a:xfrm>
                <a:off x="3689" y="1129"/>
                <a:ext cx="48" cy="16"/>
              </a:xfrm>
              <a:custGeom>
                <a:avLst/>
                <a:gdLst>
                  <a:gd name="T0" fmla="*/ 1 w 12"/>
                  <a:gd name="T1" fmla="*/ 3 h 4"/>
                  <a:gd name="T2" fmla="*/ 3 w 12"/>
                  <a:gd name="T3" fmla="*/ 3 h 4"/>
                  <a:gd name="T4" fmla="*/ 5 w 12"/>
                  <a:gd name="T5" fmla="*/ 3 h 4"/>
                  <a:gd name="T6" fmla="*/ 8 w 12"/>
                  <a:gd name="T7" fmla="*/ 3 h 4"/>
                  <a:gd name="T8" fmla="*/ 9 w 12"/>
                  <a:gd name="T9" fmla="*/ 4 h 4"/>
                  <a:gd name="T10" fmla="*/ 11 w 12"/>
                  <a:gd name="T11" fmla="*/ 3 h 4"/>
                  <a:gd name="T12" fmla="*/ 11 w 12"/>
                  <a:gd name="T13" fmla="*/ 2 h 4"/>
                  <a:gd name="T14" fmla="*/ 12 w 12"/>
                  <a:gd name="T15" fmla="*/ 1 h 4"/>
                  <a:gd name="T16" fmla="*/ 11 w 12"/>
                  <a:gd name="T17" fmla="*/ 0 h 4"/>
                  <a:gd name="T18" fmla="*/ 9 w 12"/>
                  <a:gd name="T19" fmla="*/ 0 h 4"/>
                  <a:gd name="T20" fmla="*/ 9 w 12"/>
                  <a:gd name="T21" fmla="*/ 1 h 4"/>
                  <a:gd name="T22" fmla="*/ 8 w 12"/>
                  <a:gd name="T23" fmla="*/ 1 h 4"/>
                  <a:gd name="T24" fmla="*/ 6 w 12"/>
                  <a:gd name="T25" fmla="*/ 1 h 4"/>
                  <a:gd name="T26" fmla="*/ 5 w 12"/>
                  <a:gd name="T27" fmla="*/ 2 h 4"/>
                  <a:gd name="T28" fmla="*/ 5 w 12"/>
                  <a:gd name="T29" fmla="*/ 2 h 4"/>
                  <a:gd name="T30" fmla="*/ 4 w 12"/>
                  <a:gd name="T31" fmla="*/ 1 h 4"/>
                  <a:gd name="T32" fmla="*/ 4 w 12"/>
                  <a:gd name="T33" fmla="*/ 1 h 4"/>
                  <a:gd name="T34" fmla="*/ 4 w 12"/>
                  <a:gd name="T35" fmla="*/ 1 h 4"/>
                  <a:gd name="T36" fmla="*/ 3 w 12"/>
                  <a:gd name="T37" fmla="*/ 1 h 4"/>
                  <a:gd name="T38" fmla="*/ 1 w 12"/>
                  <a:gd name="T39" fmla="*/ 1 h 4"/>
                  <a:gd name="T40" fmla="*/ 0 w 12"/>
                  <a:gd name="T41" fmla="*/ 1 h 4"/>
                  <a:gd name="T42" fmla="*/ 0 w 12"/>
                  <a:gd name="T43" fmla="*/ 2 h 4"/>
                  <a:gd name="T44" fmla="*/ 0 w 12"/>
                  <a:gd name="T45" fmla="*/ 2 h 4"/>
                  <a:gd name="T46" fmla="*/ 1 w 12"/>
                  <a:gd name="T47" fmla="*/ 3 h 4"/>
                  <a:gd name="T48" fmla="*/ 10 w 12"/>
                  <a:gd name="T49" fmla="*/ 1 h 4"/>
                  <a:gd name="T50" fmla="*/ 10 w 12"/>
                  <a:gd name="T51" fmla="*/ 1 h 4"/>
                  <a:gd name="T52" fmla="*/ 10 w 12"/>
                  <a:gd name="T53" fmla="*/ 1 h 4"/>
                  <a:gd name="T54" fmla="*/ 10 w 12"/>
                  <a:gd name="T55" fmla="*/ 1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2" h="4">
                    <a:moveTo>
                      <a:pt x="1" y="3"/>
                    </a:moveTo>
                    <a:cubicBezTo>
                      <a:pt x="1" y="3"/>
                      <a:pt x="2" y="3"/>
                      <a:pt x="3" y="3"/>
                    </a:cubicBezTo>
                    <a:cubicBezTo>
                      <a:pt x="4" y="3"/>
                      <a:pt x="4" y="3"/>
                      <a:pt x="5" y="3"/>
                    </a:cubicBezTo>
                    <a:cubicBezTo>
                      <a:pt x="6" y="3"/>
                      <a:pt x="7" y="3"/>
                      <a:pt x="8" y="3"/>
                    </a:cubicBezTo>
                    <a:cubicBezTo>
                      <a:pt x="8" y="4"/>
                      <a:pt x="9" y="4"/>
                      <a:pt x="9" y="4"/>
                    </a:cubicBezTo>
                    <a:cubicBezTo>
                      <a:pt x="10" y="4"/>
                      <a:pt x="10" y="4"/>
                      <a:pt x="11" y="3"/>
                    </a:cubicBezTo>
                    <a:cubicBezTo>
                      <a:pt x="11" y="3"/>
                      <a:pt x="11" y="3"/>
                      <a:pt x="11" y="2"/>
                    </a:cubicBezTo>
                    <a:cubicBezTo>
                      <a:pt x="12" y="2"/>
                      <a:pt x="12" y="2"/>
                      <a:pt x="12" y="1"/>
                    </a:cubicBezTo>
                    <a:cubicBezTo>
                      <a:pt x="12" y="1"/>
                      <a:pt x="12" y="0"/>
                      <a:pt x="11" y="0"/>
                    </a:cubicBezTo>
                    <a:cubicBezTo>
                      <a:pt x="11" y="0"/>
                      <a:pt x="10" y="0"/>
                      <a:pt x="9" y="0"/>
                    </a:cubicBezTo>
                    <a:cubicBezTo>
                      <a:pt x="9" y="0"/>
                      <a:pt x="9" y="1"/>
                      <a:pt x="9" y="1"/>
                    </a:cubicBezTo>
                    <a:cubicBezTo>
                      <a:pt x="8" y="1"/>
                      <a:pt x="8" y="1"/>
                      <a:pt x="8" y="1"/>
                    </a:cubicBezTo>
                    <a:cubicBezTo>
                      <a:pt x="7" y="1"/>
                      <a:pt x="7" y="1"/>
                      <a:pt x="6" y="1"/>
                    </a:cubicBezTo>
                    <a:cubicBezTo>
                      <a:pt x="6" y="2"/>
                      <a:pt x="5" y="2"/>
                      <a:pt x="5" y="2"/>
                    </a:cubicBezTo>
                    <a:cubicBezTo>
                      <a:pt x="5" y="2"/>
                      <a:pt x="5" y="2"/>
                      <a:pt x="5" y="2"/>
                    </a:cubicBezTo>
                    <a:cubicBezTo>
                      <a:pt x="5" y="1"/>
                      <a:pt x="5" y="1"/>
                      <a:pt x="4" y="1"/>
                    </a:cubicBezTo>
                    <a:cubicBezTo>
                      <a:pt x="4" y="1"/>
                      <a:pt x="4" y="1"/>
                      <a:pt x="4" y="1"/>
                    </a:cubicBezTo>
                    <a:cubicBezTo>
                      <a:pt x="4" y="1"/>
                      <a:pt x="4" y="1"/>
                      <a:pt x="4" y="1"/>
                    </a:cubicBezTo>
                    <a:cubicBezTo>
                      <a:pt x="3" y="1"/>
                      <a:pt x="3" y="1"/>
                      <a:pt x="3" y="1"/>
                    </a:cubicBezTo>
                    <a:cubicBezTo>
                      <a:pt x="2" y="1"/>
                      <a:pt x="2" y="1"/>
                      <a:pt x="1" y="1"/>
                    </a:cubicBezTo>
                    <a:cubicBezTo>
                      <a:pt x="1" y="0"/>
                      <a:pt x="0" y="0"/>
                      <a:pt x="0" y="1"/>
                    </a:cubicBezTo>
                    <a:cubicBezTo>
                      <a:pt x="0" y="1"/>
                      <a:pt x="0" y="1"/>
                      <a:pt x="0" y="2"/>
                    </a:cubicBezTo>
                    <a:cubicBezTo>
                      <a:pt x="0" y="2"/>
                      <a:pt x="0" y="2"/>
                      <a:pt x="0" y="2"/>
                    </a:cubicBezTo>
                    <a:cubicBezTo>
                      <a:pt x="0" y="3"/>
                      <a:pt x="0" y="3"/>
                      <a:pt x="1" y="3"/>
                    </a:cubicBezTo>
                    <a:close/>
                    <a:moveTo>
                      <a:pt x="10" y="1"/>
                    </a:moveTo>
                    <a:cubicBezTo>
                      <a:pt x="10" y="1"/>
                      <a:pt x="10" y="1"/>
                      <a:pt x="10" y="1"/>
                    </a:cubicBezTo>
                    <a:cubicBezTo>
                      <a:pt x="10" y="1"/>
                      <a:pt x="10" y="1"/>
                      <a:pt x="10" y="1"/>
                    </a:cubicBezTo>
                    <a:cubicBezTo>
                      <a:pt x="10" y="1"/>
                      <a:pt x="10" y="1"/>
                      <a:pt x="1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172" name="Freeform 39"/>
              <p:cNvSpPr/>
              <p:nvPr/>
            </p:nvSpPr>
            <p:spPr bwMode="auto">
              <a:xfrm>
                <a:off x="2979" y="3328"/>
                <a:ext cx="12" cy="16"/>
              </a:xfrm>
              <a:custGeom>
                <a:avLst/>
                <a:gdLst>
                  <a:gd name="T0" fmla="*/ 0 w 3"/>
                  <a:gd name="T1" fmla="*/ 0 h 4"/>
                  <a:gd name="T2" fmla="*/ 0 w 3"/>
                  <a:gd name="T3" fmla="*/ 1 h 4"/>
                  <a:gd name="T4" fmla="*/ 0 w 3"/>
                  <a:gd name="T5" fmla="*/ 3 h 4"/>
                  <a:gd name="T6" fmla="*/ 1 w 3"/>
                  <a:gd name="T7" fmla="*/ 4 h 4"/>
                  <a:gd name="T8" fmla="*/ 1 w 3"/>
                  <a:gd name="T9" fmla="*/ 3 h 4"/>
                  <a:gd name="T10" fmla="*/ 1 w 3"/>
                  <a:gd name="T11" fmla="*/ 3 h 4"/>
                  <a:gd name="T12" fmla="*/ 1 w 3"/>
                  <a:gd name="T13" fmla="*/ 4 h 4"/>
                  <a:gd name="T14" fmla="*/ 2 w 3"/>
                  <a:gd name="T15" fmla="*/ 4 h 4"/>
                  <a:gd name="T16" fmla="*/ 2 w 3"/>
                  <a:gd name="T17" fmla="*/ 1 h 4"/>
                  <a:gd name="T18" fmla="*/ 0 w 3"/>
                  <a:gd name="T19"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 h="4">
                    <a:moveTo>
                      <a:pt x="0" y="0"/>
                    </a:moveTo>
                    <a:cubicBezTo>
                      <a:pt x="0" y="0"/>
                      <a:pt x="0" y="1"/>
                      <a:pt x="0" y="1"/>
                    </a:cubicBezTo>
                    <a:cubicBezTo>
                      <a:pt x="0" y="2"/>
                      <a:pt x="0" y="2"/>
                      <a:pt x="0" y="3"/>
                    </a:cubicBezTo>
                    <a:cubicBezTo>
                      <a:pt x="1" y="3"/>
                      <a:pt x="1" y="3"/>
                      <a:pt x="1" y="4"/>
                    </a:cubicBezTo>
                    <a:cubicBezTo>
                      <a:pt x="1" y="3"/>
                      <a:pt x="1" y="3"/>
                      <a:pt x="1" y="3"/>
                    </a:cubicBezTo>
                    <a:cubicBezTo>
                      <a:pt x="1" y="3"/>
                      <a:pt x="1" y="3"/>
                      <a:pt x="1" y="3"/>
                    </a:cubicBezTo>
                    <a:cubicBezTo>
                      <a:pt x="1" y="4"/>
                      <a:pt x="1" y="4"/>
                      <a:pt x="1" y="4"/>
                    </a:cubicBezTo>
                    <a:cubicBezTo>
                      <a:pt x="1" y="4"/>
                      <a:pt x="1" y="4"/>
                      <a:pt x="2" y="4"/>
                    </a:cubicBezTo>
                    <a:cubicBezTo>
                      <a:pt x="3" y="2"/>
                      <a:pt x="3" y="2"/>
                      <a:pt x="2" y="1"/>
                    </a:cubicBezTo>
                    <a:cubicBezTo>
                      <a:pt x="1" y="1"/>
                      <a:pt x="1"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173" name="Freeform 40"/>
              <p:cNvSpPr/>
              <p:nvPr/>
            </p:nvSpPr>
            <p:spPr bwMode="auto">
              <a:xfrm>
                <a:off x="2995" y="3332"/>
                <a:ext cx="20" cy="12"/>
              </a:xfrm>
              <a:custGeom>
                <a:avLst/>
                <a:gdLst>
                  <a:gd name="T0" fmla="*/ 3 w 5"/>
                  <a:gd name="T1" fmla="*/ 0 h 3"/>
                  <a:gd name="T2" fmla="*/ 2 w 5"/>
                  <a:gd name="T3" fmla="*/ 1 h 3"/>
                  <a:gd name="T4" fmla="*/ 1 w 5"/>
                  <a:gd name="T5" fmla="*/ 1 h 3"/>
                  <a:gd name="T6" fmla="*/ 0 w 5"/>
                  <a:gd name="T7" fmla="*/ 2 h 3"/>
                  <a:gd name="T8" fmla="*/ 1 w 5"/>
                  <a:gd name="T9" fmla="*/ 3 h 3"/>
                  <a:gd name="T10" fmla="*/ 1 w 5"/>
                  <a:gd name="T11" fmla="*/ 3 h 3"/>
                  <a:gd name="T12" fmla="*/ 3 w 5"/>
                  <a:gd name="T13" fmla="*/ 3 h 3"/>
                  <a:gd name="T14" fmla="*/ 3 w 5"/>
                  <a:gd name="T15" fmla="*/ 2 h 3"/>
                  <a:gd name="T16" fmla="*/ 4 w 5"/>
                  <a:gd name="T17" fmla="*/ 2 h 3"/>
                  <a:gd name="T18" fmla="*/ 5 w 5"/>
                  <a:gd name="T19" fmla="*/ 1 h 3"/>
                  <a:gd name="T20" fmla="*/ 4 w 5"/>
                  <a:gd name="T21" fmla="*/ 1 h 3"/>
                  <a:gd name="T22" fmla="*/ 3 w 5"/>
                  <a:gd name="T23"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 h="3">
                    <a:moveTo>
                      <a:pt x="3" y="0"/>
                    </a:moveTo>
                    <a:cubicBezTo>
                      <a:pt x="3" y="1"/>
                      <a:pt x="2" y="1"/>
                      <a:pt x="2" y="1"/>
                    </a:cubicBezTo>
                    <a:cubicBezTo>
                      <a:pt x="1" y="1"/>
                      <a:pt x="1" y="1"/>
                      <a:pt x="1" y="1"/>
                    </a:cubicBezTo>
                    <a:cubicBezTo>
                      <a:pt x="0" y="1"/>
                      <a:pt x="0" y="2"/>
                      <a:pt x="0" y="2"/>
                    </a:cubicBezTo>
                    <a:cubicBezTo>
                      <a:pt x="1" y="3"/>
                      <a:pt x="1" y="3"/>
                      <a:pt x="1" y="3"/>
                    </a:cubicBezTo>
                    <a:cubicBezTo>
                      <a:pt x="1" y="3"/>
                      <a:pt x="1" y="3"/>
                      <a:pt x="1" y="3"/>
                    </a:cubicBezTo>
                    <a:cubicBezTo>
                      <a:pt x="2" y="3"/>
                      <a:pt x="2" y="3"/>
                      <a:pt x="3" y="3"/>
                    </a:cubicBezTo>
                    <a:cubicBezTo>
                      <a:pt x="3" y="3"/>
                      <a:pt x="3" y="2"/>
                      <a:pt x="3" y="2"/>
                    </a:cubicBezTo>
                    <a:cubicBezTo>
                      <a:pt x="4" y="2"/>
                      <a:pt x="4" y="2"/>
                      <a:pt x="4" y="2"/>
                    </a:cubicBezTo>
                    <a:cubicBezTo>
                      <a:pt x="4" y="2"/>
                      <a:pt x="5" y="1"/>
                      <a:pt x="5" y="1"/>
                    </a:cubicBezTo>
                    <a:cubicBezTo>
                      <a:pt x="5" y="1"/>
                      <a:pt x="4" y="1"/>
                      <a:pt x="4" y="1"/>
                    </a:cubicBezTo>
                    <a:cubicBezTo>
                      <a:pt x="4" y="1"/>
                      <a:pt x="4" y="0"/>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174" name="Freeform 41"/>
              <p:cNvSpPr/>
              <p:nvPr/>
            </p:nvSpPr>
            <p:spPr bwMode="auto">
              <a:xfrm>
                <a:off x="2963" y="3320"/>
                <a:ext cx="8" cy="12"/>
              </a:xfrm>
              <a:custGeom>
                <a:avLst/>
                <a:gdLst>
                  <a:gd name="T0" fmla="*/ 0 w 2"/>
                  <a:gd name="T1" fmla="*/ 1 h 3"/>
                  <a:gd name="T2" fmla="*/ 1 w 2"/>
                  <a:gd name="T3" fmla="*/ 2 h 3"/>
                  <a:gd name="T4" fmla="*/ 2 w 2"/>
                  <a:gd name="T5" fmla="*/ 2 h 3"/>
                  <a:gd name="T6" fmla="*/ 2 w 2"/>
                  <a:gd name="T7" fmla="*/ 1 h 3"/>
                  <a:gd name="T8" fmla="*/ 0 w 2"/>
                  <a:gd name="T9" fmla="*/ 1 h 3"/>
                </a:gdLst>
                <a:ahLst/>
                <a:cxnLst>
                  <a:cxn ang="0">
                    <a:pos x="T0" y="T1"/>
                  </a:cxn>
                  <a:cxn ang="0">
                    <a:pos x="T2" y="T3"/>
                  </a:cxn>
                  <a:cxn ang="0">
                    <a:pos x="T4" y="T5"/>
                  </a:cxn>
                  <a:cxn ang="0">
                    <a:pos x="T6" y="T7"/>
                  </a:cxn>
                  <a:cxn ang="0">
                    <a:pos x="T8" y="T9"/>
                  </a:cxn>
                </a:cxnLst>
                <a:rect l="0" t="0" r="r" b="b"/>
                <a:pathLst>
                  <a:path w="2" h="3">
                    <a:moveTo>
                      <a:pt x="0" y="1"/>
                    </a:moveTo>
                    <a:cubicBezTo>
                      <a:pt x="0" y="1"/>
                      <a:pt x="0" y="2"/>
                      <a:pt x="1" y="2"/>
                    </a:cubicBezTo>
                    <a:cubicBezTo>
                      <a:pt x="1" y="3"/>
                      <a:pt x="1" y="3"/>
                      <a:pt x="2" y="2"/>
                    </a:cubicBezTo>
                    <a:cubicBezTo>
                      <a:pt x="2" y="2"/>
                      <a:pt x="2" y="1"/>
                      <a:pt x="2" y="1"/>
                    </a:cubicBezTo>
                    <a:cubicBezTo>
                      <a:pt x="2" y="0"/>
                      <a:pt x="1"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175" name="Freeform 42"/>
              <p:cNvSpPr/>
              <p:nvPr/>
            </p:nvSpPr>
            <p:spPr bwMode="auto">
              <a:xfrm>
                <a:off x="4677" y="1436"/>
                <a:ext cx="8" cy="8"/>
              </a:xfrm>
              <a:custGeom>
                <a:avLst/>
                <a:gdLst>
                  <a:gd name="T0" fmla="*/ 0 w 2"/>
                  <a:gd name="T1" fmla="*/ 2 h 2"/>
                  <a:gd name="T2" fmla="*/ 1 w 2"/>
                  <a:gd name="T3" fmla="*/ 2 h 2"/>
                  <a:gd name="T4" fmla="*/ 1 w 2"/>
                  <a:gd name="T5" fmla="*/ 1 h 2"/>
                  <a:gd name="T6" fmla="*/ 0 w 2"/>
                  <a:gd name="T7" fmla="*/ 1 h 2"/>
                  <a:gd name="T8" fmla="*/ 0 w 2"/>
                  <a:gd name="T9" fmla="*/ 2 h 2"/>
                </a:gdLst>
                <a:ahLst/>
                <a:cxnLst>
                  <a:cxn ang="0">
                    <a:pos x="T0" y="T1"/>
                  </a:cxn>
                  <a:cxn ang="0">
                    <a:pos x="T2" y="T3"/>
                  </a:cxn>
                  <a:cxn ang="0">
                    <a:pos x="T4" y="T5"/>
                  </a:cxn>
                  <a:cxn ang="0">
                    <a:pos x="T6" y="T7"/>
                  </a:cxn>
                  <a:cxn ang="0">
                    <a:pos x="T8" y="T9"/>
                  </a:cxn>
                </a:cxnLst>
                <a:rect l="0" t="0" r="r" b="b"/>
                <a:pathLst>
                  <a:path w="2" h="2">
                    <a:moveTo>
                      <a:pt x="0" y="2"/>
                    </a:moveTo>
                    <a:cubicBezTo>
                      <a:pt x="1" y="2"/>
                      <a:pt x="1" y="2"/>
                      <a:pt x="1" y="2"/>
                    </a:cubicBezTo>
                    <a:cubicBezTo>
                      <a:pt x="2" y="1"/>
                      <a:pt x="2" y="1"/>
                      <a:pt x="1" y="1"/>
                    </a:cubicBezTo>
                    <a:cubicBezTo>
                      <a:pt x="1" y="0"/>
                      <a:pt x="0" y="0"/>
                      <a:pt x="0" y="1"/>
                    </a:cubicBezTo>
                    <a:cubicBezTo>
                      <a:pt x="0" y="1"/>
                      <a:pt x="0" y="1"/>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176" name="Freeform 43"/>
              <p:cNvSpPr/>
              <p:nvPr/>
            </p:nvSpPr>
            <p:spPr bwMode="auto">
              <a:xfrm>
                <a:off x="2725" y="3110"/>
                <a:ext cx="8" cy="8"/>
              </a:xfrm>
              <a:custGeom>
                <a:avLst/>
                <a:gdLst>
                  <a:gd name="T0" fmla="*/ 2 w 2"/>
                  <a:gd name="T1" fmla="*/ 1 h 2"/>
                  <a:gd name="T2" fmla="*/ 2 w 2"/>
                  <a:gd name="T3" fmla="*/ 1 h 2"/>
                  <a:gd name="T4" fmla="*/ 0 w 2"/>
                  <a:gd name="T5" fmla="*/ 0 h 2"/>
                  <a:gd name="T6" fmla="*/ 0 w 2"/>
                  <a:gd name="T7" fmla="*/ 2 h 2"/>
                  <a:gd name="T8" fmla="*/ 2 w 2"/>
                  <a:gd name="T9" fmla="*/ 1 h 2"/>
                </a:gdLst>
                <a:ahLst/>
                <a:cxnLst>
                  <a:cxn ang="0">
                    <a:pos x="T0" y="T1"/>
                  </a:cxn>
                  <a:cxn ang="0">
                    <a:pos x="T2" y="T3"/>
                  </a:cxn>
                  <a:cxn ang="0">
                    <a:pos x="T4" y="T5"/>
                  </a:cxn>
                  <a:cxn ang="0">
                    <a:pos x="T6" y="T7"/>
                  </a:cxn>
                  <a:cxn ang="0">
                    <a:pos x="T8" y="T9"/>
                  </a:cxn>
                </a:cxnLst>
                <a:rect l="0" t="0" r="r" b="b"/>
                <a:pathLst>
                  <a:path w="2" h="2">
                    <a:moveTo>
                      <a:pt x="2" y="1"/>
                    </a:moveTo>
                    <a:cubicBezTo>
                      <a:pt x="2" y="1"/>
                      <a:pt x="2" y="1"/>
                      <a:pt x="2" y="1"/>
                    </a:cubicBezTo>
                    <a:cubicBezTo>
                      <a:pt x="1" y="0"/>
                      <a:pt x="1" y="0"/>
                      <a:pt x="0" y="0"/>
                    </a:cubicBezTo>
                    <a:cubicBezTo>
                      <a:pt x="0" y="0"/>
                      <a:pt x="0" y="1"/>
                      <a:pt x="0" y="2"/>
                    </a:cubicBezTo>
                    <a:cubicBezTo>
                      <a:pt x="1" y="2"/>
                      <a:pt x="1" y="2"/>
                      <a:pt x="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177" name="Freeform 44"/>
              <p:cNvSpPr/>
              <p:nvPr/>
            </p:nvSpPr>
            <p:spPr bwMode="auto">
              <a:xfrm>
                <a:off x="2741" y="3102"/>
                <a:ext cx="4" cy="12"/>
              </a:xfrm>
              <a:custGeom>
                <a:avLst/>
                <a:gdLst>
                  <a:gd name="T0" fmla="*/ 0 w 1"/>
                  <a:gd name="T1" fmla="*/ 1 h 3"/>
                  <a:gd name="T2" fmla="*/ 0 w 1"/>
                  <a:gd name="T3" fmla="*/ 2 h 3"/>
                  <a:gd name="T4" fmla="*/ 1 w 1"/>
                  <a:gd name="T5" fmla="*/ 2 h 3"/>
                  <a:gd name="T6" fmla="*/ 1 w 1"/>
                  <a:gd name="T7" fmla="*/ 2 h 3"/>
                  <a:gd name="T8" fmla="*/ 1 w 1"/>
                  <a:gd name="T9" fmla="*/ 2 h 3"/>
                  <a:gd name="T10" fmla="*/ 1 w 1"/>
                  <a:gd name="T11" fmla="*/ 1 h 3"/>
                  <a:gd name="T12" fmla="*/ 0 w 1"/>
                  <a:gd name="T13" fmla="*/ 1 h 3"/>
                </a:gdLst>
                <a:ahLst/>
                <a:cxnLst>
                  <a:cxn ang="0">
                    <a:pos x="T0" y="T1"/>
                  </a:cxn>
                  <a:cxn ang="0">
                    <a:pos x="T2" y="T3"/>
                  </a:cxn>
                  <a:cxn ang="0">
                    <a:pos x="T4" y="T5"/>
                  </a:cxn>
                  <a:cxn ang="0">
                    <a:pos x="T6" y="T7"/>
                  </a:cxn>
                  <a:cxn ang="0">
                    <a:pos x="T8" y="T9"/>
                  </a:cxn>
                  <a:cxn ang="0">
                    <a:pos x="T10" y="T11"/>
                  </a:cxn>
                  <a:cxn ang="0">
                    <a:pos x="T12" y="T13"/>
                  </a:cxn>
                </a:cxnLst>
                <a:rect l="0" t="0" r="r" b="b"/>
                <a:pathLst>
                  <a:path w="1" h="3">
                    <a:moveTo>
                      <a:pt x="0" y="1"/>
                    </a:moveTo>
                    <a:cubicBezTo>
                      <a:pt x="0" y="1"/>
                      <a:pt x="0" y="2"/>
                      <a:pt x="0" y="2"/>
                    </a:cubicBezTo>
                    <a:cubicBezTo>
                      <a:pt x="0" y="3"/>
                      <a:pt x="1" y="2"/>
                      <a:pt x="1" y="2"/>
                    </a:cubicBezTo>
                    <a:cubicBezTo>
                      <a:pt x="1" y="2"/>
                      <a:pt x="1" y="2"/>
                      <a:pt x="1" y="2"/>
                    </a:cubicBezTo>
                    <a:cubicBezTo>
                      <a:pt x="1" y="2"/>
                      <a:pt x="1" y="2"/>
                      <a:pt x="1" y="2"/>
                    </a:cubicBezTo>
                    <a:cubicBezTo>
                      <a:pt x="1" y="2"/>
                      <a:pt x="1" y="1"/>
                      <a:pt x="1" y="1"/>
                    </a:cubicBezTo>
                    <a:cubicBezTo>
                      <a:pt x="1" y="1"/>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178" name="Freeform 45"/>
              <p:cNvSpPr/>
              <p:nvPr/>
            </p:nvSpPr>
            <p:spPr bwMode="auto">
              <a:xfrm>
                <a:off x="2640" y="2989"/>
                <a:ext cx="16" cy="20"/>
              </a:xfrm>
              <a:custGeom>
                <a:avLst/>
                <a:gdLst>
                  <a:gd name="T0" fmla="*/ 2 w 4"/>
                  <a:gd name="T1" fmla="*/ 5 h 5"/>
                  <a:gd name="T2" fmla="*/ 2 w 4"/>
                  <a:gd name="T3" fmla="*/ 4 h 5"/>
                  <a:gd name="T4" fmla="*/ 3 w 4"/>
                  <a:gd name="T5" fmla="*/ 4 h 5"/>
                  <a:gd name="T6" fmla="*/ 3 w 4"/>
                  <a:gd name="T7" fmla="*/ 2 h 5"/>
                  <a:gd name="T8" fmla="*/ 3 w 4"/>
                  <a:gd name="T9" fmla="*/ 2 h 5"/>
                  <a:gd name="T10" fmla="*/ 2 w 4"/>
                  <a:gd name="T11" fmla="*/ 0 h 5"/>
                  <a:gd name="T12" fmla="*/ 1 w 4"/>
                  <a:gd name="T13" fmla="*/ 2 h 5"/>
                  <a:gd name="T14" fmla="*/ 1 w 4"/>
                  <a:gd name="T15" fmla="*/ 2 h 5"/>
                  <a:gd name="T16" fmla="*/ 1 w 4"/>
                  <a:gd name="T17" fmla="*/ 2 h 5"/>
                  <a:gd name="T18" fmla="*/ 1 w 4"/>
                  <a:gd name="T19" fmla="*/ 3 h 5"/>
                  <a:gd name="T20" fmla="*/ 1 w 4"/>
                  <a:gd name="T21" fmla="*/ 4 h 5"/>
                  <a:gd name="T22" fmla="*/ 1 w 4"/>
                  <a:gd name="T23" fmla="*/ 5 h 5"/>
                  <a:gd name="T24" fmla="*/ 2 w 4"/>
                  <a:gd name="T25" fmla="*/ 5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 h="5">
                    <a:moveTo>
                      <a:pt x="2" y="5"/>
                    </a:moveTo>
                    <a:cubicBezTo>
                      <a:pt x="2" y="5"/>
                      <a:pt x="2" y="4"/>
                      <a:pt x="2" y="4"/>
                    </a:cubicBezTo>
                    <a:cubicBezTo>
                      <a:pt x="2" y="4"/>
                      <a:pt x="3" y="4"/>
                      <a:pt x="3" y="4"/>
                    </a:cubicBezTo>
                    <a:cubicBezTo>
                      <a:pt x="4" y="4"/>
                      <a:pt x="4" y="3"/>
                      <a:pt x="3" y="2"/>
                    </a:cubicBezTo>
                    <a:cubicBezTo>
                      <a:pt x="3" y="2"/>
                      <a:pt x="3" y="2"/>
                      <a:pt x="3" y="2"/>
                    </a:cubicBezTo>
                    <a:cubicBezTo>
                      <a:pt x="3" y="1"/>
                      <a:pt x="2" y="1"/>
                      <a:pt x="2" y="0"/>
                    </a:cubicBezTo>
                    <a:cubicBezTo>
                      <a:pt x="1" y="0"/>
                      <a:pt x="1" y="1"/>
                      <a:pt x="1" y="2"/>
                    </a:cubicBezTo>
                    <a:cubicBezTo>
                      <a:pt x="1" y="2"/>
                      <a:pt x="1" y="2"/>
                      <a:pt x="1" y="2"/>
                    </a:cubicBezTo>
                    <a:cubicBezTo>
                      <a:pt x="1" y="2"/>
                      <a:pt x="1" y="2"/>
                      <a:pt x="1" y="2"/>
                    </a:cubicBezTo>
                    <a:cubicBezTo>
                      <a:pt x="1" y="2"/>
                      <a:pt x="1" y="2"/>
                      <a:pt x="1" y="3"/>
                    </a:cubicBezTo>
                    <a:cubicBezTo>
                      <a:pt x="0" y="3"/>
                      <a:pt x="0" y="3"/>
                      <a:pt x="1" y="4"/>
                    </a:cubicBezTo>
                    <a:cubicBezTo>
                      <a:pt x="1" y="4"/>
                      <a:pt x="1" y="5"/>
                      <a:pt x="1" y="5"/>
                    </a:cubicBezTo>
                    <a:cubicBezTo>
                      <a:pt x="1" y="5"/>
                      <a:pt x="2" y="5"/>
                      <a:pt x="2"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179" name="Freeform 46"/>
              <p:cNvSpPr/>
              <p:nvPr/>
            </p:nvSpPr>
            <p:spPr bwMode="auto">
              <a:xfrm>
                <a:off x="2717" y="2949"/>
                <a:ext cx="8" cy="4"/>
              </a:xfrm>
              <a:custGeom>
                <a:avLst/>
                <a:gdLst>
                  <a:gd name="T0" fmla="*/ 2 w 2"/>
                  <a:gd name="T1" fmla="*/ 0 h 1"/>
                  <a:gd name="T2" fmla="*/ 1 w 2"/>
                  <a:gd name="T3" fmla="*/ 0 h 1"/>
                  <a:gd name="T4" fmla="*/ 0 w 2"/>
                  <a:gd name="T5" fmla="*/ 0 h 1"/>
                  <a:gd name="T6" fmla="*/ 2 w 2"/>
                  <a:gd name="T7" fmla="*/ 1 h 1"/>
                  <a:gd name="T8" fmla="*/ 2 w 2"/>
                  <a:gd name="T9" fmla="*/ 0 h 1"/>
                </a:gdLst>
                <a:ahLst/>
                <a:cxnLst>
                  <a:cxn ang="0">
                    <a:pos x="T0" y="T1"/>
                  </a:cxn>
                  <a:cxn ang="0">
                    <a:pos x="T2" y="T3"/>
                  </a:cxn>
                  <a:cxn ang="0">
                    <a:pos x="T4" y="T5"/>
                  </a:cxn>
                  <a:cxn ang="0">
                    <a:pos x="T6" y="T7"/>
                  </a:cxn>
                  <a:cxn ang="0">
                    <a:pos x="T8" y="T9"/>
                  </a:cxn>
                </a:cxnLst>
                <a:rect l="0" t="0" r="r" b="b"/>
                <a:pathLst>
                  <a:path w="2" h="1">
                    <a:moveTo>
                      <a:pt x="2" y="0"/>
                    </a:moveTo>
                    <a:cubicBezTo>
                      <a:pt x="1" y="0"/>
                      <a:pt x="1" y="0"/>
                      <a:pt x="1" y="0"/>
                    </a:cubicBezTo>
                    <a:cubicBezTo>
                      <a:pt x="1" y="0"/>
                      <a:pt x="0" y="0"/>
                      <a:pt x="0" y="0"/>
                    </a:cubicBezTo>
                    <a:cubicBezTo>
                      <a:pt x="1" y="1"/>
                      <a:pt x="1" y="1"/>
                      <a:pt x="2" y="1"/>
                    </a:cubicBezTo>
                    <a:cubicBezTo>
                      <a:pt x="2" y="1"/>
                      <a:pt x="2" y="0"/>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180" name="Freeform 47"/>
              <p:cNvSpPr/>
              <p:nvPr/>
            </p:nvSpPr>
            <p:spPr bwMode="auto">
              <a:xfrm>
                <a:off x="2761" y="1634"/>
                <a:ext cx="8" cy="8"/>
              </a:xfrm>
              <a:custGeom>
                <a:avLst/>
                <a:gdLst>
                  <a:gd name="T0" fmla="*/ 2 w 2"/>
                  <a:gd name="T1" fmla="*/ 1 h 2"/>
                  <a:gd name="T2" fmla="*/ 2 w 2"/>
                  <a:gd name="T3" fmla="*/ 0 h 2"/>
                  <a:gd name="T4" fmla="*/ 1 w 2"/>
                  <a:gd name="T5" fmla="*/ 1 h 2"/>
                  <a:gd name="T6" fmla="*/ 1 w 2"/>
                  <a:gd name="T7" fmla="*/ 1 h 2"/>
                  <a:gd name="T8" fmla="*/ 2 w 2"/>
                  <a:gd name="T9" fmla="*/ 1 h 2"/>
                </a:gdLst>
                <a:ahLst/>
                <a:cxnLst>
                  <a:cxn ang="0">
                    <a:pos x="T0" y="T1"/>
                  </a:cxn>
                  <a:cxn ang="0">
                    <a:pos x="T2" y="T3"/>
                  </a:cxn>
                  <a:cxn ang="0">
                    <a:pos x="T4" y="T5"/>
                  </a:cxn>
                  <a:cxn ang="0">
                    <a:pos x="T6" y="T7"/>
                  </a:cxn>
                  <a:cxn ang="0">
                    <a:pos x="T8" y="T9"/>
                  </a:cxn>
                </a:cxnLst>
                <a:rect l="0" t="0" r="r" b="b"/>
                <a:pathLst>
                  <a:path w="2" h="2">
                    <a:moveTo>
                      <a:pt x="2" y="1"/>
                    </a:moveTo>
                    <a:cubicBezTo>
                      <a:pt x="2" y="1"/>
                      <a:pt x="2" y="1"/>
                      <a:pt x="2" y="0"/>
                    </a:cubicBezTo>
                    <a:cubicBezTo>
                      <a:pt x="1" y="0"/>
                      <a:pt x="1" y="0"/>
                      <a:pt x="1" y="1"/>
                    </a:cubicBezTo>
                    <a:cubicBezTo>
                      <a:pt x="0" y="1"/>
                      <a:pt x="1" y="1"/>
                      <a:pt x="1" y="1"/>
                    </a:cubicBezTo>
                    <a:cubicBezTo>
                      <a:pt x="1" y="2"/>
                      <a:pt x="2" y="2"/>
                      <a:pt x="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181" name="Freeform 48"/>
              <p:cNvSpPr/>
              <p:nvPr/>
            </p:nvSpPr>
            <p:spPr bwMode="auto">
              <a:xfrm>
                <a:off x="2729" y="1658"/>
                <a:ext cx="8" cy="16"/>
              </a:xfrm>
              <a:custGeom>
                <a:avLst/>
                <a:gdLst>
                  <a:gd name="T0" fmla="*/ 2 w 2"/>
                  <a:gd name="T1" fmla="*/ 3 h 4"/>
                  <a:gd name="T2" fmla="*/ 1 w 2"/>
                  <a:gd name="T3" fmla="*/ 2 h 4"/>
                  <a:gd name="T4" fmla="*/ 2 w 2"/>
                  <a:gd name="T5" fmla="*/ 1 h 4"/>
                  <a:gd name="T6" fmla="*/ 1 w 2"/>
                  <a:gd name="T7" fmla="*/ 0 h 4"/>
                  <a:gd name="T8" fmla="*/ 1 w 2"/>
                  <a:gd name="T9" fmla="*/ 0 h 4"/>
                  <a:gd name="T10" fmla="*/ 1 w 2"/>
                  <a:gd name="T11" fmla="*/ 2 h 4"/>
                  <a:gd name="T12" fmla="*/ 0 w 2"/>
                  <a:gd name="T13" fmla="*/ 3 h 4"/>
                  <a:gd name="T14" fmla="*/ 2 w 2"/>
                  <a:gd name="T15" fmla="*/ 3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4">
                    <a:moveTo>
                      <a:pt x="2" y="3"/>
                    </a:moveTo>
                    <a:cubicBezTo>
                      <a:pt x="2" y="3"/>
                      <a:pt x="2" y="2"/>
                      <a:pt x="1" y="2"/>
                    </a:cubicBezTo>
                    <a:cubicBezTo>
                      <a:pt x="1" y="2"/>
                      <a:pt x="2" y="1"/>
                      <a:pt x="2" y="1"/>
                    </a:cubicBezTo>
                    <a:cubicBezTo>
                      <a:pt x="2" y="1"/>
                      <a:pt x="2" y="0"/>
                      <a:pt x="1" y="0"/>
                    </a:cubicBezTo>
                    <a:cubicBezTo>
                      <a:pt x="1" y="0"/>
                      <a:pt x="1" y="0"/>
                      <a:pt x="1" y="0"/>
                    </a:cubicBezTo>
                    <a:cubicBezTo>
                      <a:pt x="1" y="1"/>
                      <a:pt x="1" y="2"/>
                      <a:pt x="1" y="2"/>
                    </a:cubicBezTo>
                    <a:cubicBezTo>
                      <a:pt x="0" y="2"/>
                      <a:pt x="0" y="3"/>
                      <a:pt x="0" y="3"/>
                    </a:cubicBezTo>
                    <a:cubicBezTo>
                      <a:pt x="0" y="4"/>
                      <a:pt x="1" y="4"/>
                      <a:pt x="2"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182" name="Freeform 49"/>
              <p:cNvSpPr/>
              <p:nvPr/>
            </p:nvSpPr>
            <p:spPr bwMode="auto">
              <a:xfrm>
                <a:off x="5149" y="1908"/>
                <a:ext cx="12" cy="12"/>
              </a:xfrm>
              <a:custGeom>
                <a:avLst/>
                <a:gdLst>
                  <a:gd name="T0" fmla="*/ 1 w 3"/>
                  <a:gd name="T1" fmla="*/ 3 h 3"/>
                  <a:gd name="T2" fmla="*/ 1 w 3"/>
                  <a:gd name="T3" fmla="*/ 3 h 3"/>
                  <a:gd name="T4" fmla="*/ 2 w 3"/>
                  <a:gd name="T5" fmla="*/ 3 h 3"/>
                  <a:gd name="T6" fmla="*/ 2 w 3"/>
                  <a:gd name="T7" fmla="*/ 1 h 3"/>
                  <a:gd name="T8" fmla="*/ 1 w 3"/>
                  <a:gd name="T9" fmla="*/ 1 h 3"/>
                  <a:gd name="T10" fmla="*/ 0 w 3"/>
                  <a:gd name="T11" fmla="*/ 2 h 3"/>
                  <a:gd name="T12" fmla="*/ 1 w 3"/>
                  <a:gd name="T13" fmla="*/ 3 h 3"/>
                </a:gdLst>
                <a:ahLst/>
                <a:cxnLst>
                  <a:cxn ang="0">
                    <a:pos x="T0" y="T1"/>
                  </a:cxn>
                  <a:cxn ang="0">
                    <a:pos x="T2" y="T3"/>
                  </a:cxn>
                  <a:cxn ang="0">
                    <a:pos x="T4" y="T5"/>
                  </a:cxn>
                  <a:cxn ang="0">
                    <a:pos x="T6" y="T7"/>
                  </a:cxn>
                  <a:cxn ang="0">
                    <a:pos x="T8" y="T9"/>
                  </a:cxn>
                  <a:cxn ang="0">
                    <a:pos x="T10" y="T11"/>
                  </a:cxn>
                  <a:cxn ang="0">
                    <a:pos x="T12" y="T13"/>
                  </a:cxn>
                </a:cxnLst>
                <a:rect l="0" t="0" r="r" b="b"/>
                <a:pathLst>
                  <a:path w="3" h="3">
                    <a:moveTo>
                      <a:pt x="1" y="3"/>
                    </a:moveTo>
                    <a:cubicBezTo>
                      <a:pt x="1" y="3"/>
                      <a:pt x="1" y="3"/>
                      <a:pt x="1" y="3"/>
                    </a:cubicBezTo>
                    <a:cubicBezTo>
                      <a:pt x="2" y="3"/>
                      <a:pt x="2" y="3"/>
                      <a:pt x="2" y="3"/>
                    </a:cubicBezTo>
                    <a:cubicBezTo>
                      <a:pt x="3" y="2"/>
                      <a:pt x="3" y="2"/>
                      <a:pt x="2" y="1"/>
                    </a:cubicBezTo>
                    <a:cubicBezTo>
                      <a:pt x="2" y="1"/>
                      <a:pt x="2" y="1"/>
                      <a:pt x="1" y="1"/>
                    </a:cubicBezTo>
                    <a:cubicBezTo>
                      <a:pt x="1" y="0"/>
                      <a:pt x="0" y="1"/>
                      <a:pt x="0" y="2"/>
                    </a:cubicBezTo>
                    <a:cubicBezTo>
                      <a:pt x="0" y="2"/>
                      <a:pt x="1" y="2"/>
                      <a:pt x="1"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183" name="Freeform 50"/>
              <p:cNvSpPr/>
              <p:nvPr/>
            </p:nvSpPr>
            <p:spPr bwMode="auto">
              <a:xfrm>
                <a:off x="2604" y="2719"/>
                <a:ext cx="4" cy="8"/>
              </a:xfrm>
              <a:custGeom>
                <a:avLst/>
                <a:gdLst>
                  <a:gd name="T0" fmla="*/ 0 w 1"/>
                  <a:gd name="T1" fmla="*/ 0 h 2"/>
                  <a:gd name="T2" fmla="*/ 0 w 1"/>
                  <a:gd name="T3" fmla="*/ 2 h 2"/>
                  <a:gd name="T4" fmla="*/ 1 w 1"/>
                  <a:gd name="T5" fmla="*/ 1 h 2"/>
                  <a:gd name="T6" fmla="*/ 1 w 1"/>
                  <a:gd name="T7" fmla="*/ 1 h 2"/>
                  <a:gd name="T8" fmla="*/ 1 w 1"/>
                  <a:gd name="T9" fmla="*/ 1 h 2"/>
                  <a:gd name="T10" fmla="*/ 1 w 1"/>
                  <a:gd name="T11" fmla="*/ 1 h 2"/>
                  <a:gd name="T12" fmla="*/ 0 w 1"/>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1" h="2">
                    <a:moveTo>
                      <a:pt x="0" y="0"/>
                    </a:moveTo>
                    <a:cubicBezTo>
                      <a:pt x="0" y="0"/>
                      <a:pt x="0" y="1"/>
                      <a:pt x="0" y="2"/>
                    </a:cubicBezTo>
                    <a:cubicBezTo>
                      <a:pt x="1" y="2"/>
                      <a:pt x="1" y="2"/>
                      <a:pt x="1" y="1"/>
                    </a:cubicBezTo>
                    <a:cubicBezTo>
                      <a:pt x="1" y="1"/>
                      <a:pt x="1" y="1"/>
                      <a:pt x="1" y="1"/>
                    </a:cubicBezTo>
                    <a:cubicBezTo>
                      <a:pt x="1" y="1"/>
                      <a:pt x="1" y="1"/>
                      <a:pt x="1" y="1"/>
                    </a:cubicBezTo>
                    <a:cubicBezTo>
                      <a:pt x="1" y="1"/>
                      <a:pt x="1" y="1"/>
                      <a:pt x="1" y="1"/>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184" name="Freeform 51"/>
              <p:cNvSpPr/>
              <p:nvPr/>
            </p:nvSpPr>
            <p:spPr bwMode="auto">
              <a:xfrm>
                <a:off x="5072" y="1839"/>
                <a:ext cx="8" cy="8"/>
              </a:xfrm>
              <a:custGeom>
                <a:avLst/>
                <a:gdLst>
                  <a:gd name="T0" fmla="*/ 1 w 2"/>
                  <a:gd name="T1" fmla="*/ 1 h 2"/>
                  <a:gd name="T2" fmla="*/ 1 w 2"/>
                  <a:gd name="T3" fmla="*/ 1 h 2"/>
                  <a:gd name="T4" fmla="*/ 1 w 2"/>
                  <a:gd name="T5" fmla="*/ 1 h 2"/>
                  <a:gd name="T6" fmla="*/ 2 w 2"/>
                  <a:gd name="T7" fmla="*/ 2 h 2"/>
                  <a:gd name="T8" fmla="*/ 2 w 2"/>
                  <a:gd name="T9" fmla="*/ 0 h 2"/>
                  <a:gd name="T10" fmla="*/ 1 w 2"/>
                  <a:gd name="T11" fmla="*/ 0 h 2"/>
                  <a:gd name="T12" fmla="*/ 0 w 2"/>
                  <a:gd name="T13" fmla="*/ 1 h 2"/>
                  <a:gd name="T14" fmla="*/ 1 w 2"/>
                  <a:gd name="T15" fmla="*/ 1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2">
                    <a:moveTo>
                      <a:pt x="1" y="1"/>
                    </a:moveTo>
                    <a:cubicBezTo>
                      <a:pt x="1" y="1"/>
                      <a:pt x="1" y="1"/>
                      <a:pt x="1" y="1"/>
                    </a:cubicBezTo>
                    <a:cubicBezTo>
                      <a:pt x="1" y="1"/>
                      <a:pt x="1" y="1"/>
                      <a:pt x="1" y="1"/>
                    </a:cubicBezTo>
                    <a:cubicBezTo>
                      <a:pt x="1" y="2"/>
                      <a:pt x="1" y="2"/>
                      <a:pt x="2" y="2"/>
                    </a:cubicBezTo>
                    <a:cubicBezTo>
                      <a:pt x="2" y="1"/>
                      <a:pt x="2" y="1"/>
                      <a:pt x="2" y="0"/>
                    </a:cubicBezTo>
                    <a:cubicBezTo>
                      <a:pt x="1" y="0"/>
                      <a:pt x="1" y="0"/>
                      <a:pt x="1" y="0"/>
                    </a:cubicBezTo>
                    <a:cubicBezTo>
                      <a:pt x="0" y="0"/>
                      <a:pt x="0" y="0"/>
                      <a:pt x="0" y="1"/>
                    </a:cubicBezTo>
                    <a:cubicBezTo>
                      <a:pt x="1" y="1"/>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185" name="Freeform 52"/>
              <p:cNvSpPr/>
              <p:nvPr/>
            </p:nvSpPr>
            <p:spPr bwMode="auto">
              <a:xfrm>
                <a:off x="3660" y="1129"/>
                <a:ext cx="17" cy="8"/>
              </a:xfrm>
              <a:custGeom>
                <a:avLst/>
                <a:gdLst>
                  <a:gd name="T0" fmla="*/ 0 w 4"/>
                  <a:gd name="T1" fmla="*/ 2 h 2"/>
                  <a:gd name="T2" fmla="*/ 2 w 4"/>
                  <a:gd name="T3" fmla="*/ 2 h 2"/>
                  <a:gd name="T4" fmla="*/ 2 w 4"/>
                  <a:gd name="T5" fmla="*/ 2 h 2"/>
                  <a:gd name="T6" fmla="*/ 2 w 4"/>
                  <a:gd name="T7" fmla="*/ 2 h 2"/>
                  <a:gd name="T8" fmla="*/ 4 w 4"/>
                  <a:gd name="T9" fmla="*/ 2 h 2"/>
                  <a:gd name="T10" fmla="*/ 4 w 4"/>
                  <a:gd name="T11" fmla="*/ 1 h 2"/>
                  <a:gd name="T12" fmla="*/ 3 w 4"/>
                  <a:gd name="T13" fmla="*/ 1 h 2"/>
                  <a:gd name="T14" fmla="*/ 1 w 4"/>
                  <a:gd name="T15" fmla="*/ 1 h 2"/>
                  <a:gd name="T16" fmla="*/ 0 w 4"/>
                  <a:gd name="T17" fmla="*/ 1 h 2"/>
                  <a:gd name="T18" fmla="*/ 0 w 4"/>
                  <a:gd name="T19" fmla="*/ 2 h 2"/>
                  <a:gd name="T20" fmla="*/ 0 w 4"/>
                  <a:gd name="T21"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 h="2">
                    <a:moveTo>
                      <a:pt x="0" y="2"/>
                    </a:moveTo>
                    <a:cubicBezTo>
                      <a:pt x="1" y="2"/>
                      <a:pt x="2" y="2"/>
                      <a:pt x="2" y="2"/>
                    </a:cubicBezTo>
                    <a:cubicBezTo>
                      <a:pt x="2" y="2"/>
                      <a:pt x="2" y="2"/>
                      <a:pt x="2" y="2"/>
                    </a:cubicBezTo>
                    <a:cubicBezTo>
                      <a:pt x="2" y="2"/>
                      <a:pt x="2" y="2"/>
                      <a:pt x="2" y="2"/>
                    </a:cubicBezTo>
                    <a:cubicBezTo>
                      <a:pt x="3" y="2"/>
                      <a:pt x="3" y="2"/>
                      <a:pt x="4" y="2"/>
                    </a:cubicBezTo>
                    <a:cubicBezTo>
                      <a:pt x="4" y="2"/>
                      <a:pt x="4" y="2"/>
                      <a:pt x="4" y="1"/>
                    </a:cubicBezTo>
                    <a:cubicBezTo>
                      <a:pt x="3" y="1"/>
                      <a:pt x="3" y="1"/>
                      <a:pt x="3" y="1"/>
                    </a:cubicBezTo>
                    <a:cubicBezTo>
                      <a:pt x="2" y="0"/>
                      <a:pt x="2" y="0"/>
                      <a:pt x="1" y="1"/>
                    </a:cubicBezTo>
                    <a:cubicBezTo>
                      <a:pt x="1" y="1"/>
                      <a:pt x="0" y="1"/>
                      <a:pt x="0" y="1"/>
                    </a:cubicBezTo>
                    <a:cubicBezTo>
                      <a:pt x="0" y="1"/>
                      <a:pt x="0" y="1"/>
                      <a:pt x="0" y="2"/>
                    </a:cubicBezTo>
                    <a:cubicBezTo>
                      <a:pt x="0" y="2"/>
                      <a:pt x="0"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186" name="Freeform 53"/>
              <p:cNvSpPr/>
              <p:nvPr/>
            </p:nvSpPr>
            <p:spPr bwMode="auto">
              <a:xfrm>
                <a:off x="3705" y="1166"/>
                <a:ext cx="8" cy="4"/>
              </a:xfrm>
              <a:custGeom>
                <a:avLst/>
                <a:gdLst>
                  <a:gd name="T0" fmla="*/ 0 w 2"/>
                  <a:gd name="T1" fmla="*/ 0 h 1"/>
                  <a:gd name="T2" fmla="*/ 0 w 2"/>
                  <a:gd name="T3" fmla="*/ 1 h 1"/>
                  <a:gd name="T4" fmla="*/ 0 w 2"/>
                  <a:gd name="T5" fmla="*/ 1 h 1"/>
                  <a:gd name="T6" fmla="*/ 0 w 2"/>
                  <a:gd name="T7" fmla="*/ 1 h 1"/>
                  <a:gd name="T8" fmla="*/ 1 w 2"/>
                  <a:gd name="T9" fmla="*/ 1 h 1"/>
                  <a:gd name="T10" fmla="*/ 1 w 2"/>
                  <a:gd name="T11" fmla="*/ 0 h 1"/>
                  <a:gd name="T12" fmla="*/ 0 w 2"/>
                  <a:gd name="T13" fmla="*/ 0 h 1"/>
                </a:gdLst>
                <a:ahLst/>
                <a:cxnLst>
                  <a:cxn ang="0">
                    <a:pos x="T0" y="T1"/>
                  </a:cxn>
                  <a:cxn ang="0">
                    <a:pos x="T2" y="T3"/>
                  </a:cxn>
                  <a:cxn ang="0">
                    <a:pos x="T4" y="T5"/>
                  </a:cxn>
                  <a:cxn ang="0">
                    <a:pos x="T6" y="T7"/>
                  </a:cxn>
                  <a:cxn ang="0">
                    <a:pos x="T8" y="T9"/>
                  </a:cxn>
                  <a:cxn ang="0">
                    <a:pos x="T10" y="T11"/>
                  </a:cxn>
                  <a:cxn ang="0">
                    <a:pos x="T12" y="T13"/>
                  </a:cxn>
                </a:cxnLst>
                <a:rect l="0" t="0" r="r" b="b"/>
                <a:pathLst>
                  <a:path w="2" h="1">
                    <a:moveTo>
                      <a:pt x="0" y="0"/>
                    </a:moveTo>
                    <a:cubicBezTo>
                      <a:pt x="0" y="0"/>
                      <a:pt x="0" y="1"/>
                      <a:pt x="0" y="1"/>
                    </a:cubicBezTo>
                    <a:cubicBezTo>
                      <a:pt x="0" y="1"/>
                      <a:pt x="0" y="1"/>
                      <a:pt x="0" y="1"/>
                    </a:cubicBezTo>
                    <a:cubicBezTo>
                      <a:pt x="0" y="1"/>
                      <a:pt x="0" y="1"/>
                      <a:pt x="0" y="1"/>
                    </a:cubicBezTo>
                    <a:cubicBezTo>
                      <a:pt x="1" y="1"/>
                      <a:pt x="1" y="1"/>
                      <a:pt x="1" y="1"/>
                    </a:cubicBezTo>
                    <a:cubicBezTo>
                      <a:pt x="1" y="1"/>
                      <a:pt x="2" y="1"/>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187" name="Freeform 54"/>
              <p:cNvSpPr/>
              <p:nvPr/>
            </p:nvSpPr>
            <p:spPr bwMode="auto">
              <a:xfrm>
                <a:off x="3418" y="3570"/>
                <a:ext cx="9" cy="8"/>
              </a:xfrm>
              <a:custGeom>
                <a:avLst/>
                <a:gdLst>
                  <a:gd name="T0" fmla="*/ 1 w 2"/>
                  <a:gd name="T1" fmla="*/ 1 h 2"/>
                  <a:gd name="T2" fmla="*/ 0 w 2"/>
                  <a:gd name="T3" fmla="*/ 1 h 2"/>
                  <a:gd name="T4" fmla="*/ 1 w 2"/>
                  <a:gd name="T5" fmla="*/ 2 h 2"/>
                  <a:gd name="T6" fmla="*/ 1 w 2"/>
                  <a:gd name="T7" fmla="*/ 2 h 2"/>
                  <a:gd name="T8" fmla="*/ 1 w 2"/>
                  <a:gd name="T9" fmla="*/ 1 h 2"/>
                  <a:gd name="T10" fmla="*/ 1 w 2"/>
                  <a:gd name="T11" fmla="*/ 1 h 2"/>
                  <a:gd name="T12" fmla="*/ 1 w 2"/>
                  <a:gd name="T13" fmla="*/ 1 h 2"/>
                </a:gdLst>
                <a:ahLst/>
                <a:cxnLst>
                  <a:cxn ang="0">
                    <a:pos x="T0" y="T1"/>
                  </a:cxn>
                  <a:cxn ang="0">
                    <a:pos x="T2" y="T3"/>
                  </a:cxn>
                  <a:cxn ang="0">
                    <a:pos x="T4" y="T5"/>
                  </a:cxn>
                  <a:cxn ang="0">
                    <a:pos x="T6" y="T7"/>
                  </a:cxn>
                  <a:cxn ang="0">
                    <a:pos x="T8" y="T9"/>
                  </a:cxn>
                  <a:cxn ang="0">
                    <a:pos x="T10" y="T11"/>
                  </a:cxn>
                  <a:cxn ang="0">
                    <a:pos x="T12" y="T13"/>
                  </a:cxn>
                </a:cxnLst>
                <a:rect l="0" t="0" r="r" b="b"/>
                <a:pathLst>
                  <a:path w="2" h="2">
                    <a:moveTo>
                      <a:pt x="1" y="1"/>
                    </a:moveTo>
                    <a:cubicBezTo>
                      <a:pt x="1" y="0"/>
                      <a:pt x="0" y="1"/>
                      <a:pt x="0" y="1"/>
                    </a:cubicBezTo>
                    <a:cubicBezTo>
                      <a:pt x="0" y="1"/>
                      <a:pt x="0" y="1"/>
                      <a:pt x="1" y="2"/>
                    </a:cubicBezTo>
                    <a:cubicBezTo>
                      <a:pt x="1" y="2"/>
                      <a:pt x="1" y="2"/>
                      <a:pt x="1" y="2"/>
                    </a:cubicBezTo>
                    <a:cubicBezTo>
                      <a:pt x="1" y="2"/>
                      <a:pt x="1" y="1"/>
                      <a:pt x="1" y="1"/>
                    </a:cubicBezTo>
                    <a:cubicBezTo>
                      <a:pt x="2" y="1"/>
                      <a:pt x="1" y="1"/>
                      <a:pt x="1" y="1"/>
                    </a:cubicBezTo>
                    <a:cubicBezTo>
                      <a:pt x="1" y="1"/>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188" name="Freeform 55"/>
              <p:cNvSpPr/>
              <p:nvPr/>
            </p:nvSpPr>
            <p:spPr bwMode="auto">
              <a:xfrm>
                <a:off x="3176" y="3437"/>
                <a:ext cx="4" cy="8"/>
              </a:xfrm>
              <a:custGeom>
                <a:avLst/>
                <a:gdLst>
                  <a:gd name="T0" fmla="*/ 0 w 1"/>
                  <a:gd name="T1" fmla="*/ 1 h 2"/>
                  <a:gd name="T2" fmla="*/ 0 w 1"/>
                  <a:gd name="T3" fmla="*/ 2 h 2"/>
                  <a:gd name="T4" fmla="*/ 1 w 1"/>
                  <a:gd name="T5" fmla="*/ 2 h 2"/>
                  <a:gd name="T6" fmla="*/ 1 w 1"/>
                  <a:gd name="T7" fmla="*/ 1 h 2"/>
                  <a:gd name="T8" fmla="*/ 0 w 1"/>
                  <a:gd name="T9" fmla="*/ 1 h 2"/>
                </a:gdLst>
                <a:ahLst/>
                <a:cxnLst>
                  <a:cxn ang="0">
                    <a:pos x="T0" y="T1"/>
                  </a:cxn>
                  <a:cxn ang="0">
                    <a:pos x="T2" y="T3"/>
                  </a:cxn>
                  <a:cxn ang="0">
                    <a:pos x="T4" y="T5"/>
                  </a:cxn>
                  <a:cxn ang="0">
                    <a:pos x="T6" y="T7"/>
                  </a:cxn>
                  <a:cxn ang="0">
                    <a:pos x="T8" y="T9"/>
                  </a:cxn>
                </a:cxnLst>
                <a:rect l="0" t="0" r="r" b="b"/>
                <a:pathLst>
                  <a:path w="1" h="2">
                    <a:moveTo>
                      <a:pt x="0" y="1"/>
                    </a:moveTo>
                    <a:cubicBezTo>
                      <a:pt x="0" y="1"/>
                      <a:pt x="0" y="2"/>
                      <a:pt x="0" y="2"/>
                    </a:cubicBezTo>
                    <a:cubicBezTo>
                      <a:pt x="1" y="2"/>
                      <a:pt x="1" y="2"/>
                      <a:pt x="1" y="2"/>
                    </a:cubicBezTo>
                    <a:cubicBezTo>
                      <a:pt x="1" y="2"/>
                      <a:pt x="1" y="1"/>
                      <a:pt x="1" y="1"/>
                    </a:cubicBezTo>
                    <a:cubicBezTo>
                      <a:pt x="1" y="1"/>
                      <a:pt x="1"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189" name="Freeform 56"/>
              <p:cNvSpPr/>
              <p:nvPr/>
            </p:nvSpPr>
            <p:spPr bwMode="auto">
              <a:xfrm>
                <a:off x="4742" y="1460"/>
                <a:ext cx="4" cy="4"/>
              </a:xfrm>
              <a:custGeom>
                <a:avLst/>
                <a:gdLst>
                  <a:gd name="T0" fmla="*/ 0 w 1"/>
                  <a:gd name="T1" fmla="*/ 1 h 1"/>
                  <a:gd name="T2" fmla="*/ 1 w 1"/>
                  <a:gd name="T3" fmla="*/ 1 h 1"/>
                  <a:gd name="T4" fmla="*/ 1 w 1"/>
                  <a:gd name="T5" fmla="*/ 0 h 1"/>
                  <a:gd name="T6" fmla="*/ 0 w 1"/>
                  <a:gd name="T7" fmla="*/ 0 h 1"/>
                  <a:gd name="T8" fmla="*/ 0 w 1"/>
                  <a:gd name="T9" fmla="*/ 1 h 1"/>
                </a:gdLst>
                <a:ahLst/>
                <a:cxnLst>
                  <a:cxn ang="0">
                    <a:pos x="T0" y="T1"/>
                  </a:cxn>
                  <a:cxn ang="0">
                    <a:pos x="T2" y="T3"/>
                  </a:cxn>
                  <a:cxn ang="0">
                    <a:pos x="T4" y="T5"/>
                  </a:cxn>
                  <a:cxn ang="0">
                    <a:pos x="T6" y="T7"/>
                  </a:cxn>
                  <a:cxn ang="0">
                    <a:pos x="T8" y="T9"/>
                  </a:cxn>
                </a:cxnLst>
                <a:rect l="0" t="0" r="r" b="b"/>
                <a:pathLst>
                  <a:path w="1" h="1">
                    <a:moveTo>
                      <a:pt x="0" y="1"/>
                    </a:moveTo>
                    <a:cubicBezTo>
                      <a:pt x="1" y="1"/>
                      <a:pt x="1" y="1"/>
                      <a:pt x="1" y="1"/>
                    </a:cubicBezTo>
                    <a:cubicBezTo>
                      <a:pt x="1" y="1"/>
                      <a:pt x="1" y="0"/>
                      <a:pt x="1" y="0"/>
                    </a:cubicBezTo>
                    <a:cubicBezTo>
                      <a:pt x="0" y="0"/>
                      <a:pt x="0" y="0"/>
                      <a:pt x="0" y="0"/>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190" name="Freeform 57"/>
              <p:cNvSpPr/>
              <p:nvPr/>
            </p:nvSpPr>
            <p:spPr bwMode="auto">
              <a:xfrm>
                <a:off x="5097" y="3021"/>
                <a:ext cx="4" cy="4"/>
              </a:xfrm>
              <a:custGeom>
                <a:avLst/>
                <a:gdLst>
                  <a:gd name="T0" fmla="*/ 0 w 1"/>
                  <a:gd name="T1" fmla="*/ 0 h 1"/>
                  <a:gd name="T2" fmla="*/ 0 w 1"/>
                  <a:gd name="T3" fmla="*/ 1 h 1"/>
                  <a:gd name="T4" fmla="*/ 1 w 1"/>
                  <a:gd name="T5" fmla="*/ 1 h 1"/>
                  <a:gd name="T6" fmla="*/ 1 w 1"/>
                  <a:gd name="T7" fmla="*/ 1 h 1"/>
                  <a:gd name="T8" fmla="*/ 0 w 1"/>
                  <a:gd name="T9" fmla="*/ 0 h 1"/>
                </a:gdLst>
                <a:ahLst/>
                <a:cxnLst>
                  <a:cxn ang="0">
                    <a:pos x="T0" y="T1"/>
                  </a:cxn>
                  <a:cxn ang="0">
                    <a:pos x="T2" y="T3"/>
                  </a:cxn>
                  <a:cxn ang="0">
                    <a:pos x="T4" y="T5"/>
                  </a:cxn>
                  <a:cxn ang="0">
                    <a:pos x="T6" y="T7"/>
                  </a:cxn>
                  <a:cxn ang="0">
                    <a:pos x="T8" y="T9"/>
                  </a:cxn>
                </a:cxnLst>
                <a:rect l="0" t="0" r="r" b="b"/>
                <a:pathLst>
                  <a:path w="1" h="1">
                    <a:moveTo>
                      <a:pt x="0" y="0"/>
                    </a:moveTo>
                    <a:cubicBezTo>
                      <a:pt x="0" y="0"/>
                      <a:pt x="0" y="1"/>
                      <a:pt x="0" y="1"/>
                    </a:cubicBezTo>
                    <a:cubicBezTo>
                      <a:pt x="0" y="1"/>
                      <a:pt x="0" y="1"/>
                      <a:pt x="1" y="1"/>
                    </a:cubicBezTo>
                    <a:cubicBezTo>
                      <a:pt x="1" y="1"/>
                      <a:pt x="1" y="1"/>
                      <a:pt x="1" y="1"/>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191" name="Freeform 58"/>
              <p:cNvSpPr/>
              <p:nvPr/>
            </p:nvSpPr>
            <p:spPr bwMode="auto">
              <a:xfrm>
                <a:off x="2636" y="3025"/>
                <a:ext cx="4" cy="5"/>
              </a:xfrm>
              <a:custGeom>
                <a:avLst/>
                <a:gdLst>
                  <a:gd name="T0" fmla="*/ 0 w 1"/>
                  <a:gd name="T1" fmla="*/ 0 h 1"/>
                  <a:gd name="T2" fmla="*/ 0 w 1"/>
                  <a:gd name="T3" fmla="*/ 0 h 1"/>
                  <a:gd name="T4" fmla="*/ 1 w 1"/>
                  <a:gd name="T5" fmla="*/ 1 h 1"/>
                  <a:gd name="T6" fmla="*/ 1 w 1"/>
                  <a:gd name="T7" fmla="*/ 0 h 1"/>
                  <a:gd name="T8" fmla="*/ 0 w 1"/>
                  <a:gd name="T9" fmla="*/ 0 h 1"/>
                </a:gdLst>
                <a:ahLst/>
                <a:cxnLst>
                  <a:cxn ang="0">
                    <a:pos x="T0" y="T1"/>
                  </a:cxn>
                  <a:cxn ang="0">
                    <a:pos x="T2" y="T3"/>
                  </a:cxn>
                  <a:cxn ang="0">
                    <a:pos x="T4" y="T5"/>
                  </a:cxn>
                  <a:cxn ang="0">
                    <a:pos x="T6" y="T7"/>
                  </a:cxn>
                  <a:cxn ang="0">
                    <a:pos x="T8" y="T9"/>
                  </a:cxn>
                </a:cxnLst>
                <a:rect l="0" t="0" r="r" b="b"/>
                <a:pathLst>
                  <a:path w="1" h="1">
                    <a:moveTo>
                      <a:pt x="0" y="0"/>
                    </a:moveTo>
                    <a:cubicBezTo>
                      <a:pt x="0" y="0"/>
                      <a:pt x="0" y="0"/>
                      <a:pt x="0" y="0"/>
                    </a:cubicBezTo>
                    <a:cubicBezTo>
                      <a:pt x="0" y="1"/>
                      <a:pt x="0" y="1"/>
                      <a:pt x="1" y="1"/>
                    </a:cubicBezTo>
                    <a:cubicBezTo>
                      <a:pt x="1" y="1"/>
                      <a:pt x="1" y="1"/>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192" name="Freeform 59"/>
              <p:cNvSpPr/>
              <p:nvPr/>
            </p:nvSpPr>
            <p:spPr bwMode="auto">
              <a:xfrm>
                <a:off x="2668" y="3025"/>
                <a:ext cx="16" cy="21"/>
              </a:xfrm>
              <a:custGeom>
                <a:avLst/>
                <a:gdLst>
                  <a:gd name="T0" fmla="*/ 3 w 4"/>
                  <a:gd name="T1" fmla="*/ 3 h 5"/>
                  <a:gd name="T2" fmla="*/ 2 w 4"/>
                  <a:gd name="T3" fmla="*/ 3 h 5"/>
                  <a:gd name="T4" fmla="*/ 1 w 4"/>
                  <a:gd name="T5" fmla="*/ 0 h 5"/>
                  <a:gd name="T6" fmla="*/ 0 w 4"/>
                  <a:gd name="T7" fmla="*/ 0 h 5"/>
                  <a:gd name="T8" fmla="*/ 0 w 4"/>
                  <a:gd name="T9" fmla="*/ 0 h 5"/>
                  <a:gd name="T10" fmla="*/ 0 w 4"/>
                  <a:gd name="T11" fmla="*/ 0 h 5"/>
                  <a:gd name="T12" fmla="*/ 0 w 4"/>
                  <a:gd name="T13" fmla="*/ 0 h 5"/>
                  <a:gd name="T14" fmla="*/ 0 w 4"/>
                  <a:gd name="T15" fmla="*/ 0 h 5"/>
                  <a:gd name="T16" fmla="*/ 0 w 4"/>
                  <a:gd name="T17" fmla="*/ 1 h 5"/>
                  <a:gd name="T18" fmla="*/ 2 w 4"/>
                  <a:gd name="T19" fmla="*/ 4 h 5"/>
                  <a:gd name="T20" fmla="*/ 2 w 4"/>
                  <a:gd name="T21" fmla="*/ 4 h 5"/>
                  <a:gd name="T22" fmla="*/ 3 w 4"/>
                  <a:gd name="T23" fmla="*/ 4 h 5"/>
                  <a:gd name="T24" fmla="*/ 3 w 4"/>
                  <a:gd name="T25" fmla="*/ 4 h 5"/>
                  <a:gd name="T26" fmla="*/ 3 w 4"/>
                  <a:gd name="T27" fmla="*/ 4 h 5"/>
                  <a:gd name="T28" fmla="*/ 3 w 4"/>
                  <a:gd name="T29" fmla="*/ 4 h 5"/>
                  <a:gd name="T30" fmla="*/ 3 w 4"/>
                  <a:gd name="T31" fmla="*/ 5 h 5"/>
                  <a:gd name="T32" fmla="*/ 4 w 4"/>
                  <a:gd name="T33" fmla="*/ 5 h 5"/>
                  <a:gd name="T34" fmla="*/ 3 w 4"/>
                  <a:gd name="T35" fmla="*/ 3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 h="5">
                    <a:moveTo>
                      <a:pt x="3" y="3"/>
                    </a:moveTo>
                    <a:cubicBezTo>
                      <a:pt x="3" y="3"/>
                      <a:pt x="2" y="3"/>
                      <a:pt x="2" y="3"/>
                    </a:cubicBezTo>
                    <a:cubicBezTo>
                      <a:pt x="2" y="2"/>
                      <a:pt x="2" y="1"/>
                      <a:pt x="1"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1"/>
                      <a:pt x="0" y="1"/>
                      <a:pt x="0" y="1"/>
                    </a:cubicBezTo>
                    <a:cubicBezTo>
                      <a:pt x="1" y="2"/>
                      <a:pt x="1" y="3"/>
                      <a:pt x="2" y="4"/>
                    </a:cubicBezTo>
                    <a:cubicBezTo>
                      <a:pt x="2" y="4"/>
                      <a:pt x="2" y="4"/>
                      <a:pt x="2" y="4"/>
                    </a:cubicBezTo>
                    <a:cubicBezTo>
                      <a:pt x="2" y="4"/>
                      <a:pt x="3" y="4"/>
                      <a:pt x="3" y="4"/>
                    </a:cubicBezTo>
                    <a:cubicBezTo>
                      <a:pt x="3" y="4"/>
                      <a:pt x="3" y="4"/>
                      <a:pt x="3" y="4"/>
                    </a:cubicBezTo>
                    <a:cubicBezTo>
                      <a:pt x="3" y="4"/>
                      <a:pt x="3" y="4"/>
                      <a:pt x="3" y="4"/>
                    </a:cubicBezTo>
                    <a:cubicBezTo>
                      <a:pt x="3" y="4"/>
                      <a:pt x="3" y="4"/>
                      <a:pt x="3" y="4"/>
                    </a:cubicBezTo>
                    <a:cubicBezTo>
                      <a:pt x="3" y="4"/>
                      <a:pt x="3" y="4"/>
                      <a:pt x="3" y="5"/>
                    </a:cubicBezTo>
                    <a:cubicBezTo>
                      <a:pt x="4" y="5"/>
                      <a:pt x="4" y="5"/>
                      <a:pt x="4" y="5"/>
                    </a:cubicBezTo>
                    <a:cubicBezTo>
                      <a:pt x="4" y="4"/>
                      <a:pt x="4" y="3"/>
                      <a:pt x="3"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193" name="Freeform 60"/>
              <p:cNvSpPr/>
              <p:nvPr/>
            </p:nvSpPr>
            <p:spPr bwMode="auto">
              <a:xfrm>
                <a:off x="2676" y="3054"/>
                <a:ext cx="8" cy="8"/>
              </a:xfrm>
              <a:custGeom>
                <a:avLst/>
                <a:gdLst>
                  <a:gd name="T0" fmla="*/ 1 w 2"/>
                  <a:gd name="T1" fmla="*/ 1 h 2"/>
                  <a:gd name="T2" fmla="*/ 0 w 2"/>
                  <a:gd name="T3" fmla="*/ 2 h 2"/>
                  <a:gd name="T4" fmla="*/ 1 w 2"/>
                  <a:gd name="T5" fmla="*/ 2 h 2"/>
                  <a:gd name="T6" fmla="*/ 2 w 2"/>
                  <a:gd name="T7" fmla="*/ 1 h 2"/>
                  <a:gd name="T8" fmla="*/ 1 w 2"/>
                  <a:gd name="T9" fmla="*/ 1 h 2"/>
                </a:gdLst>
                <a:ahLst/>
                <a:cxnLst>
                  <a:cxn ang="0">
                    <a:pos x="T0" y="T1"/>
                  </a:cxn>
                  <a:cxn ang="0">
                    <a:pos x="T2" y="T3"/>
                  </a:cxn>
                  <a:cxn ang="0">
                    <a:pos x="T4" y="T5"/>
                  </a:cxn>
                  <a:cxn ang="0">
                    <a:pos x="T6" y="T7"/>
                  </a:cxn>
                  <a:cxn ang="0">
                    <a:pos x="T8" y="T9"/>
                  </a:cxn>
                </a:cxnLst>
                <a:rect l="0" t="0" r="r" b="b"/>
                <a:pathLst>
                  <a:path w="2" h="2">
                    <a:moveTo>
                      <a:pt x="1" y="1"/>
                    </a:moveTo>
                    <a:cubicBezTo>
                      <a:pt x="0" y="1"/>
                      <a:pt x="0" y="1"/>
                      <a:pt x="0" y="2"/>
                    </a:cubicBezTo>
                    <a:cubicBezTo>
                      <a:pt x="0" y="2"/>
                      <a:pt x="1" y="2"/>
                      <a:pt x="1" y="2"/>
                    </a:cubicBezTo>
                    <a:cubicBezTo>
                      <a:pt x="2" y="2"/>
                      <a:pt x="2" y="2"/>
                      <a:pt x="2" y="1"/>
                    </a:cubicBezTo>
                    <a:cubicBezTo>
                      <a:pt x="1" y="1"/>
                      <a:pt x="1"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194" name="Freeform 61"/>
              <p:cNvSpPr/>
              <p:nvPr/>
            </p:nvSpPr>
            <p:spPr bwMode="auto">
              <a:xfrm>
                <a:off x="2749" y="3114"/>
                <a:ext cx="4" cy="4"/>
              </a:xfrm>
              <a:custGeom>
                <a:avLst/>
                <a:gdLst>
                  <a:gd name="T0" fmla="*/ 1 w 1"/>
                  <a:gd name="T1" fmla="*/ 0 h 1"/>
                  <a:gd name="T2" fmla="*/ 1 w 1"/>
                  <a:gd name="T3" fmla="*/ 0 h 1"/>
                  <a:gd name="T4" fmla="*/ 0 w 1"/>
                  <a:gd name="T5" fmla="*/ 0 h 1"/>
                  <a:gd name="T6" fmla="*/ 0 w 1"/>
                  <a:gd name="T7" fmla="*/ 1 h 1"/>
                  <a:gd name="T8" fmla="*/ 1 w 1"/>
                  <a:gd name="T9" fmla="*/ 0 h 1"/>
                </a:gdLst>
                <a:ahLst/>
                <a:cxnLst>
                  <a:cxn ang="0">
                    <a:pos x="T0" y="T1"/>
                  </a:cxn>
                  <a:cxn ang="0">
                    <a:pos x="T2" y="T3"/>
                  </a:cxn>
                  <a:cxn ang="0">
                    <a:pos x="T4" y="T5"/>
                  </a:cxn>
                  <a:cxn ang="0">
                    <a:pos x="T6" y="T7"/>
                  </a:cxn>
                  <a:cxn ang="0">
                    <a:pos x="T8" y="T9"/>
                  </a:cxn>
                </a:cxnLst>
                <a:rect l="0" t="0" r="r" b="b"/>
                <a:pathLst>
                  <a:path w="1" h="1">
                    <a:moveTo>
                      <a:pt x="1" y="0"/>
                    </a:moveTo>
                    <a:cubicBezTo>
                      <a:pt x="1" y="0"/>
                      <a:pt x="1" y="0"/>
                      <a:pt x="1" y="0"/>
                    </a:cubicBezTo>
                    <a:cubicBezTo>
                      <a:pt x="0" y="0"/>
                      <a:pt x="0" y="0"/>
                      <a:pt x="0" y="0"/>
                    </a:cubicBezTo>
                    <a:cubicBezTo>
                      <a:pt x="0" y="0"/>
                      <a:pt x="0" y="1"/>
                      <a:pt x="0" y="1"/>
                    </a:cubicBezTo>
                    <a:cubicBezTo>
                      <a:pt x="1" y="1"/>
                      <a:pt x="1"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195" name="Freeform 62"/>
              <p:cNvSpPr/>
              <p:nvPr/>
            </p:nvSpPr>
            <p:spPr bwMode="auto">
              <a:xfrm>
                <a:off x="5028" y="3126"/>
                <a:ext cx="8" cy="4"/>
              </a:xfrm>
              <a:custGeom>
                <a:avLst/>
                <a:gdLst>
                  <a:gd name="T0" fmla="*/ 1 w 2"/>
                  <a:gd name="T1" fmla="*/ 0 h 1"/>
                  <a:gd name="T2" fmla="*/ 0 w 2"/>
                  <a:gd name="T3" fmla="*/ 0 h 1"/>
                  <a:gd name="T4" fmla="*/ 1 w 2"/>
                  <a:gd name="T5" fmla="*/ 1 h 1"/>
                  <a:gd name="T6" fmla="*/ 1 w 2"/>
                  <a:gd name="T7" fmla="*/ 0 h 1"/>
                  <a:gd name="T8" fmla="*/ 1 w 2"/>
                  <a:gd name="T9" fmla="*/ 0 h 1"/>
                </a:gdLst>
                <a:ahLst/>
                <a:cxnLst>
                  <a:cxn ang="0">
                    <a:pos x="T0" y="T1"/>
                  </a:cxn>
                  <a:cxn ang="0">
                    <a:pos x="T2" y="T3"/>
                  </a:cxn>
                  <a:cxn ang="0">
                    <a:pos x="T4" y="T5"/>
                  </a:cxn>
                  <a:cxn ang="0">
                    <a:pos x="T6" y="T7"/>
                  </a:cxn>
                  <a:cxn ang="0">
                    <a:pos x="T8" y="T9"/>
                  </a:cxn>
                </a:cxnLst>
                <a:rect l="0" t="0" r="r" b="b"/>
                <a:pathLst>
                  <a:path w="2" h="1">
                    <a:moveTo>
                      <a:pt x="1" y="0"/>
                    </a:moveTo>
                    <a:cubicBezTo>
                      <a:pt x="0" y="0"/>
                      <a:pt x="0" y="0"/>
                      <a:pt x="0" y="0"/>
                    </a:cubicBezTo>
                    <a:cubicBezTo>
                      <a:pt x="0" y="1"/>
                      <a:pt x="1" y="1"/>
                      <a:pt x="1" y="1"/>
                    </a:cubicBezTo>
                    <a:cubicBezTo>
                      <a:pt x="1" y="1"/>
                      <a:pt x="2" y="0"/>
                      <a:pt x="1"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196" name="Freeform 63"/>
              <p:cNvSpPr/>
              <p:nvPr/>
            </p:nvSpPr>
            <p:spPr bwMode="auto">
              <a:xfrm>
                <a:off x="2874" y="3126"/>
                <a:ext cx="8" cy="8"/>
              </a:xfrm>
              <a:custGeom>
                <a:avLst/>
                <a:gdLst>
                  <a:gd name="T0" fmla="*/ 0 w 2"/>
                  <a:gd name="T1" fmla="*/ 1 h 2"/>
                  <a:gd name="T2" fmla="*/ 1 w 2"/>
                  <a:gd name="T3" fmla="*/ 2 h 2"/>
                  <a:gd name="T4" fmla="*/ 2 w 2"/>
                  <a:gd name="T5" fmla="*/ 1 h 2"/>
                  <a:gd name="T6" fmla="*/ 2 w 2"/>
                  <a:gd name="T7" fmla="*/ 0 h 2"/>
                  <a:gd name="T8" fmla="*/ 1 w 2"/>
                  <a:gd name="T9" fmla="*/ 0 h 2"/>
                  <a:gd name="T10" fmla="*/ 0 w 2"/>
                  <a:gd name="T11" fmla="*/ 1 h 2"/>
                </a:gdLst>
                <a:ahLst/>
                <a:cxnLst>
                  <a:cxn ang="0">
                    <a:pos x="T0" y="T1"/>
                  </a:cxn>
                  <a:cxn ang="0">
                    <a:pos x="T2" y="T3"/>
                  </a:cxn>
                  <a:cxn ang="0">
                    <a:pos x="T4" y="T5"/>
                  </a:cxn>
                  <a:cxn ang="0">
                    <a:pos x="T6" y="T7"/>
                  </a:cxn>
                  <a:cxn ang="0">
                    <a:pos x="T8" y="T9"/>
                  </a:cxn>
                  <a:cxn ang="0">
                    <a:pos x="T10" y="T11"/>
                  </a:cxn>
                </a:cxnLst>
                <a:rect l="0" t="0" r="r" b="b"/>
                <a:pathLst>
                  <a:path w="2" h="2">
                    <a:moveTo>
                      <a:pt x="0" y="1"/>
                    </a:moveTo>
                    <a:cubicBezTo>
                      <a:pt x="1" y="2"/>
                      <a:pt x="1" y="2"/>
                      <a:pt x="1" y="2"/>
                    </a:cubicBezTo>
                    <a:cubicBezTo>
                      <a:pt x="1" y="2"/>
                      <a:pt x="2" y="1"/>
                      <a:pt x="2" y="1"/>
                    </a:cubicBezTo>
                    <a:cubicBezTo>
                      <a:pt x="2" y="1"/>
                      <a:pt x="2" y="1"/>
                      <a:pt x="2" y="0"/>
                    </a:cubicBezTo>
                    <a:cubicBezTo>
                      <a:pt x="1" y="0"/>
                      <a:pt x="1" y="0"/>
                      <a:pt x="1" y="0"/>
                    </a:cubicBezTo>
                    <a:cubicBezTo>
                      <a:pt x="1"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197" name="Freeform 64"/>
              <p:cNvSpPr/>
              <p:nvPr/>
            </p:nvSpPr>
            <p:spPr bwMode="auto">
              <a:xfrm>
                <a:off x="2975" y="1436"/>
                <a:ext cx="16" cy="12"/>
              </a:xfrm>
              <a:custGeom>
                <a:avLst/>
                <a:gdLst>
                  <a:gd name="T0" fmla="*/ 3 w 4"/>
                  <a:gd name="T1" fmla="*/ 0 h 3"/>
                  <a:gd name="T2" fmla="*/ 3 w 4"/>
                  <a:gd name="T3" fmla="*/ 0 h 3"/>
                  <a:gd name="T4" fmla="*/ 2 w 4"/>
                  <a:gd name="T5" fmla="*/ 0 h 3"/>
                  <a:gd name="T6" fmla="*/ 1 w 4"/>
                  <a:gd name="T7" fmla="*/ 0 h 3"/>
                  <a:gd name="T8" fmla="*/ 1 w 4"/>
                  <a:gd name="T9" fmla="*/ 1 h 3"/>
                  <a:gd name="T10" fmla="*/ 1 w 4"/>
                  <a:gd name="T11" fmla="*/ 1 h 3"/>
                  <a:gd name="T12" fmla="*/ 1 w 4"/>
                  <a:gd name="T13" fmla="*/ 2 h 3"/>
                  <a:gd name="T14" fmla="*/ 0 w 4"/>
                  <a:gd name="T15" fmla="*/ 2 h 3"/>
                  <a:gd name="T16" fmla="*/ 0 w 4"/>
                  <a:gd name="T17" fmla="*/ 3 h 3"/>
                  <a:gd name="T18" fmla="*/ 0 w 4"/>
                  <a:gd name="T19" fmla="*/ 3 h 3"/>
                  <a:gd name="T20" fmla="*/ 1 w 4"/>
                  <a:gd name="T21" fmla="*/ 3 h 3"/>
                  <a:gd name="T22" fmla="*/ 1 w 4"/>
                  <a:gd name="T23" fmla="*/ 2 h 3"/>
                  <a:gd name="T24" fmla="*/ 1 w 4"/>
                  <a:gd name="T25" fmla="*/ 2 h 3"/>
                  <a:gd name="T26" fmla="*/ 2 w 4"/>
                  <a:gd name="T27" fmla="*/ 2 h 3"/>
                  <a:gd name="T28" fmla="*/ 2 w 4"/>
                  <a:gd name="T29" fmla="*/ 1 h 3"/>
                  <a:gd name="T30" fmla="*/ 2 w 4"/>
                  <a:gd name="T31" fmla="*/ 1 h 3"/>
                  <a:gd name="T32" fmla="*/ 4 w 4"/>
                  <a:gd name="T33" fmla="*/ 1 h 3"/>
                  <a:gd name="T34" fmla="*/ 4 w 4"/>
                  <a:gd name="T35" fmla="*/ 1 h 3"/>
                  <a:gd name="T36" fmla="*/ 3 w 4"/>
                  <a:gd name="T37"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 h="3">
                    <a:moveTo>
                      <a:pt x="3" y="0"/>
                    </a:moveTo>
                    <a:cubicBezTo>
                      <a:pt x="3" y="0"/>
                      <a:pt x="3" y="0"/>
                      <a:pt x="3" y="0"/>
                    </a:cubicBezTo>
                    <a:cubicBezTo>
                      <a:pt x="3" y="0"/>
                      <a:pt x="2" y="0"/>
                      <a:pt x="2" y="0"/>
                    </a:cubicBezTo>
                    <a:cubicBezTo>
                      <a:pt x="2" y="0"/>
                      <a:pt x="2" y="0"/>
                      <a:pt x="1" y="0"/>
                    </a:cubicBezTo>
                    <a:cubicBezTo>
                      <a:pt x="1" y="0"/>
                      <a:pt x="1" y="1"/>
                      <a:pt x="1" y="1"/>
                    </a:cubicBezTo>
                    <a:cubicBezTo>
                      <a:pt x="1" y="1"/>
                      <a:pt x="1" y="1"/>
                      <a:pt x="1" y="1"/>
                    </a:cubicBezTo>
                    <a:cubicBezTo>
                      <a:pt x="1" y="1"/>
                      <a:pt x="1" y="1"/>
                      <a:pt x="1" y="2"/>
                    </a:cubicBezTo>
                    <a:cubicBezTo>
                      <a:pt x="0" y="2"/>
                      <a:pt x="0" y="2"/>
                      <a:pt x="0" y="2"/>
                    </a:cubicBezTo>
                    <a:cubicBezTo>
                      <a:pt x="0" y="2"/>
                      <a:pt x="0" y="3"/>
                      <a:pt x="0" y="3"/>
                    </a:cubicBezTo>
                    <a:cubicBezTo>
                      <a:pt x="0" y="3"/>
                      <a:pt x="0" y="3"/>
                      <a:pt x="0" y="3"/>
                    </a:cubicBezTo>
                    <a:cubicBezTo>
                      <a:pt x="1" y="3"/>
                      <a:pt x="1" y="3"/>
                      <a:pt x="1" y="3"/>
                    </a:cubicBezTo>
                    <a:cubicBezTo>
                      <a:pt x="1" y="3"/>
                      <a:pt x="1" y="2"/>
                      <a:pt x="1" y="2"/>
                    </a:cubicBezTo>
                    <a:cubicBezTo>
                      <a:pt x="1" y="2"/>
                      <a:pt x="1" y="2"/>
                      <a:pt x="1" y="2"/>
                    </a:cubicBezTo>
                    <a:cubicBezTo>
                      <a:pt x="2" y="2"/>
                      <a:pt x="2" y="2"/>
                      <a:pt x="2" y="2"/>
                    </a:cubicBezTo>
                    <a:cubicBezTo>
                      <a:pt x="2" y="1"/>
                      <a:pt x="2" y="1"/>
                      <a:pt x="2" y="1"/>
                    </a:cubicBezTo>
                    <a:cubicBezTo>
                      <a:pt x="2" y="1"/>
                      <a:pt x="2" y="1"/>
                      <a:pt x="2" y="1"/>
                    </a:cubicBezTo>
                    <a:cubicBezTo>
                      <a:pt x="3" y="1"/>
                      <a:pt x="3" y="1"/>
                      <a:pt x="4" y="1"/>
                    </a:cubicBezTo>
                    <a:cubicBezTo>
                      <a:pt x="4" y="1"/>
                      <a:pt x="4" y="1"/>
                      <a:pt x="4" y="1"/>
                    </a:cubicBezTo>
                    <a:cubicBezTo>
                      <a:pt x="4" y="0"/>
                      <a:pt x="4" y="0"/>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198" name="Freeform 65"/>
              <p:cNvSpPr/>
              <p:nvPr/>
            </p:nvSpPr>
            <p:spPr bwMode="auto">
              <a:xfrm>
                <a:off x="2797" y="3155"/>
                <a:ext cx="12" cy="16"/>
              </a:xfrm>
              <a:custGeom>
                <a:avLst/>
                <a:gdLst>
                  <a:gd name="T0" fmla="*/ 3 w 3"/>
                  <a:gd name="T1" fmla="*/ 0 h 4"/>
                  <a:gd name="T2" fmla="*/ 2 w 3"/>
                  <a:gd name="T3" fmla="*/ 0 h 4"/>
                  <a:gd name="T4" fmla="*/ 1 w 3"/>
                  <a:gd name="T5" fmla="*/ 1 h 4"/>
                  <a:gd name="T6" fmla="*/ 1 w 3"/>
                  <a:gd name="T7" fmla="*/ 2 h 4"/>
                  <a:gd name="T8" fmla="*/ 1 w 3"/>
                  <a:gd name="T9" fmla="*/ 3 h 4"/>
                  <a:gd name="T10" fmla="*/ 2 w 3"/>
                  <a:gd name="T11" fmla="*/ 4 h 4"/>
                  <a:gd name="T12" fmla="*/ 2 w 3"/>
                  <a:gd name="T13" fmla="*/ 4 h 4"/>
                  <a:gd name="T14" fmla="*/ 2 w 3"/>
                  <a:gd name="T15" fmla="*/ 4 h 4"/>
                  <a:gd name="T16" fmla="*/ 3 w 3"/>
                  <a:gd name="T17" fmla="*/ 2 h 4"/>
                  <a:gd name="T18" fmla="*/ 3 w 3"/>
                  <a:gd name="T19" fmla="*/ 2 h 4"/>
                  <a:gd name="T20" fmla="*/ 2 w 3"/>
                  <a:gd name="T21" fmla="*/ 2 h 4"/>
                  <a:gd name="T22" fmla="*/ 3 w 3"/>
                  <a:gd name="T23" fmla="*/ 2 h 4"/>
                  <a:gd name="T24" fmla="*/ 3 w 3"/>
                  <a:gd name="T25" fmla="*/ 2 h 4"/>
                  <a:gd name="T26" fmla="*/ 3 w 3"/>
                  <a:gd name="T27" fmla="*/ 2 h 4"/>
                  <a:gd name="T28" fmla="*/ 3 w 3"/>
                  <a:gd name="T29"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 h="4">
                    <a:moveTo>
                      <a:pt x="3" y="0"/>
                    </a:moveTo>
                    <a:cubicBezTo>
                      <a:pt x="3" y="0"/>
                      <a:pt x="2" y="0"/>
                      <a:pt x="2" y="0"/>
                    </a:cubicBezTo>
                    <a:cubicBezTo>
                      <a:pt x="2" y="0"/>
                      <a:pt x="1" y="0"/>
                      <a:pt x="1" y="1"/>
                    </a:cubicBezTo>
                    <a:cubicBezTo>
                      <a:pt x="0" y="1"/>
                      <a:pt x="0" y="1"/>
                      <a:pt x="1" y="2"/>
                    </a:cubicBezTo>
                    <a:cubicBezTo>
                      <a:pt x="1" y="2"/>
                      <a:pt x="1" y="2"/>
                      <a:pt x="1" y="3"/>
                    </a:cubicBezTo>
                    <a:cubicBezTo>
                      <a:pt x="1" y="3"/>
                      <a:pt x="1" y="3"/>
                      <a:pt x="2" y="4"/>
                    </a:cubicBezTo>
                    <a:cubicBezTo>
                      <a:pt x="2" y="4"/>
                      <a:pt x="2" y="4"/>
                      <a:pt x="2" y="4"/>
                    </a:cubicBezTo>
                    <a:cubicBezTo>
                      <a:pt x="2" y="4"/>
                      <a:pt x="2" y="4"/>
                      <a:pt x="2" y="4"/>
                    </a:cubicBezTo>
                    <a:cubicBezTo>
                      <a:pt x="3" y="3"/>
                      <a:pt x="3" y="3"/>
                      <a:pt x="3" y="2"/>
                    </a:cubicBezTo>
                    <a:cubicBezTo>
                      <a:pt x="3" y="2"/>
                      <a:pt x="3" y="2"/>
                      <a:pt x="3" y="2"/>
                    </a:cubicBezTo>
                    <a:cubicBezTo>
                      <a:pt x="3" y="2"/>
                      <a:pt x="2" y="2"/>
                      <a:pt x="2" y="2"/>
                    </a:cubicBezTo>
                    <a:cubicBezTo>
                      <a:pt x="2" y="2"/>
                      <a:pt x="3" y="2"/>
                      <a:pt x="3" y="2"/>
                    </a:cubicBezTo>
                    <a:cubicBezTo>
                      <a:pt x="3" y="2"/>
                      <a:pt x="3" y="2"/>
                      <a:pt x="3" y="2"/>
                    </a:cubicBezTo>
                    <a:cubicBezTo>
                      <a:pt x="3" y="2"/>
                      <a:pt x="3" y="2"/>
                      <a:pt x="3" y="2"/>
                    </a:cubicBezTo>
                    <a:cubicBezTo>
                      <a:pt x="3" y="1"/>
                      <a:pt x="3" y="1"/>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199" name="Freeform 66"/>
              <p:cNvSpPr/>
              <p:nvPr/>
            </p:nvSpPr>
            <p:spPr bwMode="auto">
              <a:xfrm>
                <a:off x="4951" y="3215"/>
                <a:ext cx="8" cy="8"/>
              </a:xfrm>
              <a:custGeom>
                <a:avLst/>
                <a:gdLst>
                  <a:gd name="T0" fmla="*/ 1 w 2"/>
                  <a:gd name="T1" fmla="*/ 1 h 2"/>
                  <a:gd name="T2" fmla="*/ 1 w 2"/>
                  <a:gd name="T3" fmla="*/ 2 h 2"/>
                  <a:gd name="T4" fmla="*/ 1 w 2"/>
                  <a:gd name="T5" fmla="*/ 2 h 2"/>
                  <a:gd name="T6" fmla="*/ 1 w 2"/>
                  <a:gd name="T7" fmla="*/ 2 h 2"/>
                  <a:gd name="T8" fmla="*/ 2 w 2"/>
                  <a:gd name="T9" fmla="*/ 1 h 2"/>
                  <a:gd name="T10" fmla="*/ 2 w 2"/>
                  <a:gd name="T11" fmla="*/ 0 h 2"/>
                  <a:gd name="T12" fmla="*/ 1 w 2"/>
                  <a:gd name="T13" fmla="*/ 1 h 2"/>
                </a:gdLst>
                <a:ahLst/>
                <a:cxnLst>
                  <a:cxn ang="0">
                    <a:pos x="T0" y="T1"/>
                  </a:cxn>
                  <a:cxn ang="0">
                    <a:pos x="T2" y="T3"/>
                  </a:cxn>
                  <a:cxn ang="0">
                    <a:pos x="T4" y="T5"/>
                  </a:cxn>
                  <a:cxn ang="0">
                    <a:pos x="T6" y="T7"/>
                  </a:cxn>
                  <a:cxn ang="0">
                    <a:pos x="T8" y="T9"/>
                  </a:cxn>
                  <a:cxn ang="0">
                    <a:pos x="T10" y="T11"/>
                  </a:cxn>
                  <a:cxn ang="0">
                    <a:pos x="T12" y="T13"/>
                  </a:cxn>
                </a:cxnLst>
                <a:rect l="0" t="0" r="r" b="b"/>
                <a:pathLst>
                  <a:path w="2" h="2">
                    <a:moveTo>
                      <a:pt x="1" y="1"/>
                    </a:moveTo>
                    <a:cubicBezTo>
                      <a:pt x="0" y="1"/>
                      <a:pt x="0" y="1"/>
                      <a:pt x="1" y="2"/>
                    </a:cubicBezTo>
                    <a:cubicBezTo>
                      <a:pt x="1" y="2"/>
                      <a:pt x="1" y="2"/>
                      <a:pt x="1" y="2"/>
                    </a:cubicBezTo>
                    <a:cubicBezTo>
                      <a:pt x="1" y="2"/>
                      <a:pt x="1" y="2"/>
                      <a:pt x="1" y="2"/>
                    </a:cubicBezTo>
                    <a:cubicBezTo>
                      <a:pt x="2" y="2"/>
                      <a:pt x="2" y="1"/>
                      <a:pt x="2" y="1"/>
                    </a:cubicBezTo>
                    <a:cubicBezTo>
                      <a:pt x="2" y="1"/>
                      <a:pt x="2" y="0"/>
                      <a:pt x="2" y="0"/>
                    </a:cubicBezTo>
                    <a:cubicBezTo>
                      <a:pt x="1" y="0"/>
                      <a:pt x="1"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200" name="Freeform 67"/>
              <p:cNvSpPr/>
              <p:nvPr/>
            </p:nvSpPr>
            <p:spPr bwMode="auto">
              <a:xfrm>
                <a:off x="2789" y="3235"/>
                <a:ext cx="8" cy="4"/>
              </a:xfrm>
              <a:custGeom>
                <a:avLst/>
                <a:gdLst>
                  <a:gd name="T0" fmla="*/ 1 w 2"/>
                  <a:gd name="T1" fmla="*/ 0 h 1"/>
                  <a:gd name="T2" fmla="*/ 1 w 2"/>
                  <a:gd name="T3" fmla="*/ 1 h 1"/>
                  <a:gd name="T4" fmla="*/ 1 w 2"/>
                  <a:gd name="T5" fmla="*/ 1 h 1"/>
                  <a:gd name="T6" fmla="*/ 1 w 2"/>
                  <a:gd name="T7" fmla="*/ 0 h 1"/>
                  <a:gd name="T8" fmla="*/ 1 w 2"/>
                  <a:gd name="T9" fmla="*/ 0 h 1"/>
                </a:gdLst>
                <a:ahLst/>
                <a:cxnLst>
                  <a:cxn ang="0">
                    <a:pos x="T0" y="T1"/>
                  </a:cxn>
                  <a:cxn ang="0">
                    <a:pos x="T2" y="T3"/>
                  </a:cxn>
                  <a:cxn ang="0">
                    <a:pos x="T4" y="T5"/>
                  </a:cxn>
                  <a:cxn ang="0">
                    <a:pos x="T6" y="T7"/>
                  </a:cxn>
                  <a:cxn ang="0">
                    <a:pos x="T8" y="T9"/>
                  </a:cxn>
                </a:cxnLst>
                <a:rect l="0" t="0" r="r" b="b"/>
                <a:pathLst>
                  <a:path w="2" h="1">
                    <a:moveTo>
                      <a:pt x="1" y="0"/>
                    </a:moveTo>
                    <a:cubicBezTo>
                      <a:pt x="1" y="0"/>
                      <a:pt x="0" y="0"/>
                      <a:pt x="1" y="1"/>
                    </a:cubicBezTo>
                    <a:cubicBezTo>
                      <a:pt x="1" y="1"/>
                      <a:pt x="1" y="1"/>
                      <a:pt x="1" y="1"/>
                    </a:cubicBezTo>
                    <a:cubicBezTo>
                      <a:pt x="1" y="1"/>
                      <a:pt x="2" y="1"/>
                      <a:pt x="1"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201" name="Freeform 68"/>
              <p:cNvSpPr/>
              <p:nvPr/>
            </p:nvSpPr>
            <p:spPr bwMode="auto">
              <a:xfrm>
                <a:off x="2890" y="3235"/>
                <a:ext cx="4" cy="4"/>
              </a:xfrm>
              <a:custGeom>
                <a:avLst/>
                <a:gdLst>
                  <a:gd name="T0" fmla="*/ 0 w 1"/>
                  <a:gd name="T1" fmla="*/ 0 h 1"/>
                  <a:gd name="T2" fmla="*/ 0 w 1"/>
                  <a:gd name="T3" fmla="*/ 1 h 1"/>
                  <a:gd name="T4" fmla="*/ 1 w 1"/>
                  <a:gd name="T5" fmla="*/ 1 h 1"/>
                  <a:gd name="T6" fmla="*/ 1 w 1"/>
                  <a:gd name="T7" fmla="*/ 0 h 1"/>
                  <a:gd name="T8" fmla="*/ 0 w 1"/>
                  <a:gd name="T9" fmla="*/ 0 h 1"/>
                </a:gdLst>
                <a:ahLst/>
                <a:cxnLst>
                  <a:cxn ang="0">
                    <a:pos x="T0" y="T1"/>
                  </a:cxn>
                  <a:cxn ang="0">
                    <a:pos x="T2" y="T3"/>
                  </a:cxn>
                  <a:cxn ang="0">
                    <a:pos x="T4" y="T5"/>
                  </a:cxn>
                  <a:cxn ang="0">
                    <a:pos x="T6" y="T7"/>
                  </a:cxn>
                  <a:cxn ang="0">
                    <a:pos x="T8" y="T9"/>
                  </a:cxn>
                </a:cxnLst>
                <a:rect l="0" t="0" r="r" b="b"/>
                <a:pathLst>
                  <a:path w="1" h="1">
                    <a:moveTo>
                      <a:pt x="0" y="0"/>
                    </a:moveTo>
                    <a:cubicBezTo>
                      <a:pt x="0" y="1"/>
                      <a:pt x="0" y="1"/>
                      <a:pt x="0" y="1"/>
                    </a:cubicBezTo>
                    <a:cubicBezTo>
                      <a:pt x="1" y="1"/>
                      <a:pt x="1" y="1"/>
                      <a:pt x="1" y="1"/>
                    </a:cubicBezTo>
                    <a:cubicBezTo>
                      <a:pt x="1" y="0"/>
                      <a:pt x="1"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202" name="Freeform 69"/>
              <p:cNvSpPr/>
              <p:nvPr/>
            </p:nvSpPr>
            <p:spPr bwMode="auto">
              <a:xfrm>
                <a:off x="4520" y="1367"/>
                <a:ext cx="4" cy="8"/>
              </a:xfrm>
              <a:custGeom>
                <a:avLst/>
                <a:gdLst>
                  <a:gd name="T0" fmla="*/ 1 w 1"/>
                  <a:gd name="T1" fmla="*/ 1 h 2"/>
                  <a:gd name="T2" fmla="*/ 1 w 1"/>
                  <a:gd name="T3" fmla="*/ 1 h 2"/>
                  <a:gd name="T4" fmla="*/ 0 w 1"/>
                  <a:gd name="T5" fmla="*/ 1 h 2"/>
                  <a:gd name="T6" fmla="*/ 0 w 1"/>
                  <a:gd name="T7" fmla="*/ 1 h 2"/>
                  <a:gd name="T8" fmla="*/ 1 w 1"/>
                  <a:gd name="T9" fmla="*/ 1 h 2"/>
                </a:gdLst>
                <a:ahLst/>
                <a:cxnLst>
                  <a:cxn ang="0">
                    <a:pos x="T0" y="T1"/>
                  </a:cxn>
                  <a:cxn ang="0">
                    <a:pos x="T2" y="T3"/>
                  </a:cxn>
                  <a:cxn ang="0">
                    <a:pos x="T4" y="T5"/>
                  </a:cxn>
                  <a:cxn ang="0">
                    <a:pos x="T6" y="T7"/>
                  </a:cxn>
                  <a:cxn ang="0">
                    <a:pos x="T8" y="T9"/>
                  </a:cxn>
                </a:cxnLst>
                <a:rect l="0" t="0" r="r" b="b"/>
                <a:pathLst>
                  <a:path w="1" h="2">
                    <a:moveTo>
                      <a:pt x="1" y="1"/>
                    </a:moveTo>
                    <a:cubicBezTo>
                      <a:pt x="1" y="1"/>
                      <a:pt x="1" y="1"/>
                      <a:pt x="1" y="1"/>
                    </a:cubicBezTo>
                    <a:cubicBezTo>
                      <a:pt x="1" y="1"/>
                      <a:pt x="1" y="0"/>
                      <a:pt x="0" y="1"/>
                    </a:cubicBezTo>
                    <a:cubicBezTo>
                      <a:pt x="0" y="1"/>
                      <a:pt x="0" y="1"/>
                      <a:pt x="0" y="1"/>
                    </a:cubicBezTo>
                    <a:cubicBezTo>
                      <a:pt x="0" y="1"/>
                      <a:pt x="1" y="2"/>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203" name="Freeform 70"/>
              <p:cNvSpPr/>
              <p:nvPr/>
            </p:nvSpPr>
            <p:spPr bwMode="auto">
              <a:xfrm>
                <a:off x="2898" y="3344"/>
                <a:ext cx="16" cy="12"/>
              </a:xfrm>
              <a:custGeom>
                <a:avLst/>
                <a:gdLst>
                  <a:gd name="T0" fmla="*/ 3 w 4"/>
                  <a:gd name="T1" fmla="*/ 2 h 3"/>
                  <a:gd name="T2" fmla="*/ 2 w 4"/>
                  <a:gd name="T3" fmla="*/ 1 h 3"/>
                  <a:gd name="T4" fmla="*/ 2 w 4"/>
                  <a:gd name="T5" fmla="*/ 0 h 3"/>
                  <a:gd name="T6" fmla="*/ 1 w 4"/>
                  <a:gd name="T7" fmla="*/ 1 h 3"/>
                  <a:gd name="T8" fmla="*/ 1 w 4"/>
                  <a:gd name="T9" fmla="*/ 1 h 3"/>
                  <a:gd name="T10" fmla="*/ 0 w 4"/>
                  <a:gd name="T11" fmla="*/ 1 h 3"/>
                  <a:gd name="T12" fmla="*/ 0 w 4"/>
                  <a:gd name="T13" fmla="*/ 2 h 3"/>
                  <a:gd name="T14" fmla="*/ 1 w 4"/>
                  <a:gd name="T15" fmla="*/ 2 h 3"/>
                  <a:gd name="T16" fmla="*/ 1 w 4"/>
                  <a:gd name="T17" fmla="*/ 2 h 3"/>
                  <a:gd name="T18" fmla="*/ 2 w 4"/>
                  <a:gd name="T19" fmla="*/ 3 h 3"/>
                  <a:gd name="T20" fmla="*/ 3 w 4"/>
                  <a:gd name="T21" fmla="*/ 3 h 3"/>
                  <a:gd name="T22" fmla="*/ 3 w 4"/>
                  <a:gd name="T23" fmla="*/ 2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 h="3">
                    <a:moveTo>
                      <a:pt x="3" y="2"/>
                    </a:moveTo>
                    <a:cubicBezTo>
                      <a:pt x="3" y="1"/>
                      <a:pt x="2" y="1"/>
                      <a:pt x="2" y="1"/>
                    </a:cubicBezTo>
                    <a:cubicBezTo>
                      <a:pt x="2" y="1"/>
                      <a:pt x="2" y="1"/>
                      <a:pt x="2" y="0"/>
                    </a:cubicBezTo>
                    <a:cubicBezTo>
                      <a:pt x="2" y="1"/>
                      <a:pt x="2" y="1"/>
                      <a:pt x="1" y="1"/>
                    </a:cubicBezTo>
                    <a:cubicBezTo>
                      <a:pt x="1" y="1"/>
                      <a:pt x="1" y="1"/>
                      <a:pt x="1" y="1"/>
                    </a:cubicBezTo>
                    <a:cubicBezTo>
                      <a:pt x="1" y="1"/>
                      <a:pt x="1" y="1"/>
                      <a:pt x="0" y="1"/>
                    </a:cubicBezTo>
                    <a:cubicBezTo>
                      <a:pt x="0" y="1"/>
                      <a:pt x="0" y="2"/>
                      <a:pt x="0" y="2"/>
                    </a:cubicBezTo>
                    <a:cubicBezTo>
                      <a:pt x="1" y="2"/>
                      <a:pt x="1" y="2"/>
                      <a:pt x="1" y="2"/>
                    </a:cubicBezTo>
                    <a:cubicBezTo>
                      <a:pt x="1" y="2"/>
                      <a:pt x="1" y="2"/>
                      <a:pt x="1" y="2"/>
                    </a:cubicBezTo>
                    <a:cubicBezTo>
                      <a:pt x="2" y="3"/>
                      <a:pt x="2" y="3"/>
                      <a:pt x="2" y="3"/>
                    </a:cubicBezTo>
                    <a:cubicBezTo>
                      <a:pt x="3" y="3"/>
                      <a:pt x="3" y="3"/>
                      <a:pt x="3" y="3"/>
                    </a:cubicBezTo>
                    <a:cubicBezTo>
                      <a:pt x="4" y="2"/>
                      <a:pt x="3" y="2"/>
                      <a:pt x="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204" name="Freeform 71"/>
              <p:cNvSpPr/>
              <p:nvPr/>
            </p:nvSpPr>
            <p:spPr bwMode="auto">
              <a:xfrm>
                <a:off x="3031" y="3377"/>
                <a:ext cx="4" cy="4"/>
              </a:xfrm>
              <a:custGeom>
                <a:avLst/>
                <a:gdLst>
                  <a:gd name="T0" fmla="*/ 1 w 1"/>
                  <a:gd name="T1" fmla="*/ 0 h 1"/>
                  <a:gd name="T2" fmla="*/ 0 w 1"/>
                  <a:gd name="T3" fmla="*/ 0 h 1"/>
                  <a:gd name="T4" fmla="*/ 1 w 1"/>
                  <a:gd name="T5" fmla="*/ 1 h 1"/>
                  <a:gd name="T6" fmla="*/ 1 w 1"/>
                  <a:gd name="T7" fmla="*/ 1 h 1"/>
                  <a:gd name="T8" fmla="*/ 1 w 1"/>
                  <a:gd name="T9" fmla="*/ 0 h 1"/>
                </a:gdLst>
                <a:ahLst/>
                <a:cxnLst>
                  <a:cxn ang="0">
                    <a:pos x="T0" y="T1"/>
                  </a:cxn>
                  <a:cxn ang="0">
                    <a:pos x="T2" y="T3"/>
                  </a:cxn>
                  <a:cxn ang="0">
                    <a:pos x="T4" y="T5"/>
                  </a:cxn>
                  <a:cxn ang="0">
                    <a:pos x="T6" y="T7"/>
                  </a:cxn>
                  <a:cxn ang="0">
                    <a:pos x="T8" y="T9"/>
                  </a:cxn>
                </a:cxnLst>
                <a:rect l="0" t="0" r="r" b="b"/>
                <a:pathLst>
                  <a:path w="1" h="1">
                    <a:moveTo>
                      <a:pt x="1" y="0"/>
                    </a:moveTo>
                    <a:cubicBezTo>
                      <a:pt x="1" y="0"/>
                      <a:pt x="0" y="0"/>
                      <a:pt x="0" y="0"/>
                    </a:cubicBezTo>
                    <a:cubicBezTo>
                      <a:pt x="0" y="1"/>
                      <a:pt x="0" y="1"/>
                      <a:pt x="1" y="1"/>
                    </a:cubicBezTo>
                    <a:cubicBezTo>
                      <a:pt x="1" y="1"/>
                      <a:pt x="1" y="1"/>
                      <a:pt x="1" y="1"/>
                    </a:cubicBezTo>
                    <a:cubicBezTo>
                      <a:pt x="1" y="1"/>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205" name="Freeform 72"/>
              <p:cNvSpPr/>
              <p:nvPr/>
            </p:nvSpPr>
            <p:spPr bwMode="auto">
              <a:xfrm>
                <a:off x="3067" y="3385"/>
                <a:ext cx="5" cy="4"/>
              </a:xfrm>
              <a:custGeom>
                <a:avLst/>
                <a:gdLst>
                  <a:gd name="T0" fmla="*/ 0 w 1"/>
                  <a:gd name="T1" fmla="*/ 0 h 1"/>
                  <a:gd name="T2" fmla="*/ 0 w 1"/>
                  <a:gd name="T3" fmla="*/ 1 h 1"/>
                  <a:gd name="T4" fmla="*/ 0 w 1"/>
                  <a:gd name="T5" fmla="*/ 1 h 1"/>
                  <a:gd name="T6" fmla="*/ 1 w 1"/>
                  <a:gd name="T7" fmla="*/ 0 h 1"/>
                  <a:gd name="T8" fmla="*/ 0 w 1"/>
                  <a:gd name="T9" fmla="*/ 0 h 1"/>
                </a:gdLst>
                <a:ahLst/>
                <a:cxnLst>
                  <a:cxn ang="0">
                    <a:pos x="T0" y="T1"/>
                  </a:cxn>
                  <a:cxn ang="0">
                    <a:pos x="T2" y="T3"/>
                  </a:cxn>
                  <a:cxn ang="0">
                    <a:pos x="T4" y="T5"/>
                  </a:cxn>
                  <a:cxn ang="0">
                    <a:pos x="T6" y="T7"/>
                  </a:cxn>
                  <a:cxn ang="0">
                    <a:pos x="T8" y="T9"/>
                  </a:cxn>
                </a:cxnLst>
                <a:rect l="0" t="0" r="r" b="b"/>
                <a:pathLst>
                  <a:path w="1" h="1">
                    <a:moveTo>
                      <a:pt x="0" y="0"/>
                    </a:moveTo>
                    <a:cubicBezTo>
                      <a:pt x="0" y="0"/>
                      <a:pt x="0" y="1"/>
                      <a:pt x="0" y="1"/>
                    </a:cubicBezTo>
                    <a:cubicBezTo>
                      <a:pt x="0" y="1"/>
                      <a:pt x="0" y="1"/>
                      <a:pt x="0" y="1"/>
                    </a:cubicBezTo>
                    <a:cubicBezTo>
                      <a:pt x="1" y="1"/>
                      <a:pt x="1" y="1"/>
                      <a:pt x="1"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206" name="Freeform 73"/>
              <p:cNvSpPr/>
              <p:nvPr/>
            </p:nvSpPr>
            <p:spPr bwMode="auto">
              <a:xfrm>
                <a:off x="3080" y="3385"/>
                <a:ext cx="4" cy="4"/>
              </a:xfrm>
              <a:custGeom>
                <a:avLst/>
                <a:gdLst>
                  <a:gd name="T0" fmla="*/ 0 w 1"/>
                  <a:gd name="T1" fmla="*/ 1 h 1"/>
                  <a:gd name="T2" fmla="*/ 0 w 1"/>
                  <a:gd name="T3" fmla="*/ 1 h 1"/>
                  <a:gd name="T4" fmla="*/ 1 w 1"/>
                  <a:gd name="T5" fmla="*/ 1 h 1"/>
                  <a:gd name="T6" fmla="*/ 0 w 1"/>
                  <a:gd name="T7" fmla="*/ 0 h 1"/>
                  <a:gd name="T8" fmla="*/ 0 w 1"/>
                  <a:gd name="T9" fmla="*/ 1 h 1"/>
                </a:gdLst>
                <a:ahLst/>
                <a:cxnLst>
                  <a:cxn ang="0">
                    <a:pos x="T0" y="T1"/>
                  </a:cxn>
                  <a:cxn ang="0">
                    <a:pos x="T2" y="T3"/>
                  </a:cxn>
                  <a:cxn ang="0">
                    <a:pos x="T4" y="T5"/>
                  </a:cxn>
                  <a:cxn ang="0">
                    <a:pos x="T6" y="T7"/>
                  </a:cxn>
                  <a:cxn ang="0">
                    <a:pos x="T8" y="T9"/>
                  </a:cxn>
                </a:cxnLst>
                <a:rect l="0" t="0" r="r" b="b"/>
                <a:pathLst>
                  <a:path w="1" h="1">
                    <a:moveTo>
                      <a:pt x="0" y="1"/>
                    </a:moveTo>
                    <a:cubicBezTo>
                      <a:pt x="0" y="1"/>
                      <a:pt x="0" y="1"/>
                      <a:pt x="0" y="1"/>
                    </a:cubicBezTo>
                    <a:cubicBezTo>
                      <a:pt x="0" y="1"/>
                      <a:pt x="0" y="1"/>
                      <a:pt x="1" y="1"/>
                    </a:cubicBezTo>
                    <a:cubicBezTo>
                      <a:pt x="0" y="1"/>
                      <a:pt x="0" y="0"/>
                      <a:pt x="0" y="0"/>
                    </a:cubicBezTo>
                    <a:cubicBezTo>
                      <a:pt x="0"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207" name="Freeform 74"/>
              <p:cNvSpPr/>
              <p:nvPr/>
            </p:nvSpPr>
            <p:spPr bwMode="auto">
              <a:xfrm>
                <a:off x="3063" y="3413"/>
                <a:ext cx="4" cy="4"/>
              </a:xfrm>
              <a:custGeom>
                <a:avLst/>
                <a:gdLst>
                  <a:gd name="T0" fmla="*/ 0 w 1"/>
                  <a:gd name="T1" fmla="*/ 0 h 1"/>
                  <a:gd name="T2" fmla="*/ 0 w 1"/>
                  <a:gd name="T3" fmla="*/ 1 h 1"/>
                  <a:gd name="T4" fmla="*/ 1 w 1"/>
                  <a:gd name="T5" fmla="*/ 1 h 1"/>
                  <a:gd name="T6" fmla="*/ 1 w 1"/>
                  <a:gd name="T7" fmla="*/ 1 h 1"/>
                  <a:gd name="T8" fmla="*/ 0 w 1"/>
                  <a:gd name="T9" fmla="*/ 0 h 1"/>
                </a:gdLst>
                <a:ahLst/>
                <a:cxnLst>
                  <a:cxn ang="0">
                    <a:pos x="T0" y="T1"/>
                  </a:cxn>
                  <a:cxn ang="0">
                    <a:pos x="T2" y="T3"/>
                  </a:cxn>
                  <a:cxn ang="0">
                    <a:pos x="T4" y="T5"/>
                  </a:cxn>
                  <a:cxn ang="0">
                    <a:pos x="T6" y="T7"/>
                  </a:cxn>
                  <a:cxn ang="0">
                    <a:pos x="T8" y="T9"/>
                  </a:cxn>
                </a:cxnLst>
                <a:rect l="0" t="0" r="r" b="b"/>
                <a:pathLst>
                  <a:path w="1" h="1">
                    <a:moveTo>
                      <a:pt x="0" y="0"/>
                    </a:moveTo>
                    <a:cubicBezTo>
                      <a:pt x="0" y="0"/>
                      <a:pt x="0" y="1"/>
                      <a:pt x="0" y="1"/>
                    </a:cubicBezTo>
                    <a:cubicBezTo>
                      <a:pt x="0" y="1"/>
                      <a:pt x="0" y="1"/>
                      <a:pt x="1" y="1"/>
                    </a:cubicBezTo>
                    <a:cubicBezTo>
                      <a:pt x="1" y="1"/>
                      <a:pt x="1" y="1"/>
                      <a:pt x="1" y="1"/>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208" name="Freeform 75"/>
              <p:cNvSpPr/>
              <p:nvPr/>
            </p:nvSpPr>
            <p:spPr bwMode="auto">
              <a:xfrm>
                <a:off x="2616" y="2578"/>
                <a:ext cx="8" cy="8"/>
              </a:xfrm>
              <a:custGeom>
                <a:avLst/>
                <a:gdLst>
                  <a:gd name="T0" fmla="*/ 0 w 2"/>
                  <a:gd name="T1" fmla="*/ 2 h 2"/>
                  <a:gd name="T2" fmla="*/ 1 w 2"/>
                  <a:gd name="T3" fmla="*/ 2 h 2"/>
                  <a:gd name="T4" fmla="*/ 2 w 2"/>
                  <a:gd name="T5" fmla="*/ 0 h 2"/>
                  <a:gd name="T6" fmla="*/ 0 w 2"/>
                  <a:gd name="T7" fmla="*/ 2 h 2"/>
                </a:gdLst>
                <a:ahLst/>
                <a:cxnLst>
                  <a:cxn ang="0">
                    <a:pos x="T0" y="T1"/>
                  </a:cxn>
                  <a:cxn ang="0">
                    <a:pos x="T2" y="T3"/>
                  </a:cxn>
                  <a:cxn ang="0">
                    <a:pos x="T4" y="T5"/>
                  </a:cxn>
                  <a:cxn ang="0">
                    <a:pos x="T6" y="T7"/>
                  </a:cxn>
                </a:cxnLst>
                <a:rect l="0" t="0" r="r" b="b"/>
                <a:pathLst>
                  <a:path w="2" h="2">
                    <a:moveTo>
                      <a:pt x="0" y="2"/>
                    </a:moveTo>
                    <a:cubicBezTo>
                      <a:pt x="1" y="2"/>
                      <a:pt x="1" y="2"/>
                      <a:pt x="1" y="2"/>
                    </a:cubicBezTo>
                    <a:cubicBezTo>
                      <a:pt x="2" y="2"/>
                      <a:pt x="2" y="1"/>
                      <a:pt x="2" y="0"/>
                    </a:cubicBezTo>
                    <a:cubicBezTo>
                      <a:pt x="1" y="1"/>
                      <a:pt x="1" y="1"/>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209" name="Oval 76"/>
              <p:cNvSpPr>
                <a:spLocks noChangeArrowheads="1"/>
              </p:cNvSpPr>
              <p:nvPr/>
            </p:nvSpPr>
            <p:spPr bwMode="auto">
              <a:xfrm>
                <a:off x="2624" y="2578"/>
                <a:ext cx="1" cy="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210" name="Freeform 77"/>
              <p:cNvSpPr/>
              <p:nvPr/>
            </p:nvSpPr>
            <p:spPr bwMode="auto">
              <a:xfrm>
                <a:off x="3124" y="3409"/>
                <a:ext cx="24" cy="16"/>
              </a:xfrm>
              <a:custGeom>
                <a:avLst/>
                <a:gdLst>
                  <a:gd name="T0" fmla="*/ 4 w 6"/>
                  <a:gd name="T1" fmla="*/ 3 h 4"/>
                  <a:gd name="T2" fmla="*/ 4 w 6"/>
                  <a:gd name="T3" fmla="*/ 1 h 4"/>
                  <a:gd name="T4" fmla="*/ 2 w 6"/>
                  <a:gd name="T5" fmla="*/ 1 h 4"/>
                  <a:gd name="T6" fmla="*/ 1 w 6"/>
                  <a:gd name="T7" fmla="*/ 0 h 4"/>
                  <a:gd name="T8" fmla="*/ 1 w 6"/>
                  <a:gd name="T9" fmla="*/ 2 h 4"/>
                  <a:gd name="T10" fmla="*/ 1 w 6"/>
                  <a:gd name="T11" fmla="*/ 2 h 4"/>
                  <a:gd name="T12" fmla="*/ 1 w 6"/>
                  <a:gd name="T13" fmla="*/ 1 h 4"/>
                  <a:gd name="T14" fmla="*/ 0 w 6"/>
                  <a:gd name="T15" fmla="*/ 2 h 4"/>
                  <a:gd name="T16" fmla="*/ 0 w 6"/>
                  <a:gd name="T17" fmla="*/ 3 h 4"/>
                  <a:gd name="T18" fmla="*/ 2 w 6"/>
                  <a:gd name="T19" fmla="*/ 2 h 4"/>
                  <a:gd name="T20" fmla="*/ 2 w 6"/>
                  <a:gd name="T21" fmla="*/ 2 h 4"/>
                  <a:gd name="T22" fmla="*/ 2 w 6"/>
                  <a:gd name="T23" fmla="*/ 2 h 4"/>
                  <a:gd name="T24" fmla="*/ 2 w 6"/>
                  <a:gd name="T25" fmla="*/ 2 h 4"/>
                  <a:gd name="T26" fmla="*/ 4 w 6"/>
                  <a:gd name="T27" fmla="*/ 3 h 4"/>
                  <a:gd name="T28" fmla="*/ 5 w 6"/>
                  <a:gd name="T29" fmla="*/ 4 h 4"/>
                  <a:gd name="T30" fmla="*/ 5 w 6"/>
                  <a:gd name="T31" fmla="*/ 4 h 4"/>
                  <a:gd name="T32" fmla="*/ 6 w 6"/>
                  <a:gd name="T33" fmla="*/ 4 h 4"/>
                  <a:gd name="T34" fmla="*/ 5 w 6"/>
                  <a:gd name="T35" fmla="*/ 3 h 4"/>
                  <a:gd name="T36" fmla="*/ 4 w 6"/>
                  <a:gd name="T37" fmla="*/ 3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 h="4">
                    <a:moveTo>
                      <a:pt x="4" y="3"/>
                    </a:moveTo>
                    <a:cubicBezTo>
                      <a:pt x="4" y="2"/>
                      <a:pt x="5" y="1"/>
                      <a:pt x="4" y="1"/>
                    </a:cubicBezTo>
                    <a:cubicBezTo>
                      <a:pt x="3" y="1"/>
                      <a:pt x="3" y="1"/>
                      <a:pt x="2" y="1"/>
                    </a:cubicBezTo>
                    <a:cubicBezTo>
                      <a:pt x="2" y="0"/>
                      <a:pt x="2" y="0"/>
                      <a:pt x="1" y="0"/>
                    </a:cubicBezTo>
                    <a:cubicBezTo>
                      <a:pt x="1" y="1"/>
                      <a:pt x="0" y="1"/>
                      <a:pt x="1" y="2"/>
                    </a:cubicBezTo>
                    <a:cubicBezTo>
                      <a:pt x="1" y="2"/>
                      <a:pt x="1" y="2"/>
                      <a:pt x="1" y="2"/>
                    </a:cubicBezTo>
                    <a:cubicBezTo>
                      <a:pt x="1" y="2"/>
                      <a:pt x="1" y="2"/>
                      <a:pt x="1" y="1"/>
                    </a:cubicBezTo>
                    <a:cubicBezTo>
                      <a:pt x="0" y="2"/>
                      <a:pt x="0" y="2"/>
                      <a:pt x="0" y="2"/>
                    </a:cubicBezTo>
                    <a:cubicBezTo>
                      <a:pt x="0" y="2"/>
                      <a:pt x="0" y="3"/>
                      <a:pt x="0" y="3"/>
                    </a:cubicBezTo>
                    <a:cubicBezTo>
                      <a:pt x="1" y="3"/>
                      <a:pt x="1" y="3"/>
                      <a:pt x="2" y="2"/>
                    </a:cubicBezTo>
                    <a:cubicBezTo>
                      <a:pt x="2" y="2"/>
                      <a:pt x="2" y="2"/>
                      <a:pt x="2" y="2"/>
                    </a:cubicBezTo>
                    <a:cubicBezTo>
                      <a:pt x="2" y="2"/>
                      <a:pt x="2" y="2"/>
                      <a:pt x="2" y="2"/>
                    </a:cubicBezTo>
                    <a:cubicBezTo>
                      <a:pt x="2" y="2"/>
                      <a:pt x="2" y="2"/>
                      <a:pt x="2" y="2"/>
                    </a:cubicBezTo>
                    <a:cubicBezTo>
                      <a:pt x="3" y="3"/>
                      <a:pt x="4" y="3"/>
                      <a:pt x="4" y="3"/>
                    </a:cubicBezTo>
                    <a:cubicBezTo>
                      <a:pt x="5" y="3"/>
                      <a:pt x="5" y="4"/>
                      <a:pt x="5" y="4"/>
                    </a:cubicBezTo>
                    <a:cubicBezTo>
                      <a:pt x="5" y="4"/>
                      <a:pt x="5" y="4"/>
                      <a:pt x="5" y="4"/>
                    </a:cubicBezTo>
                    <a:cubicBezTo>
                      <a:pt x="5" y="4"/>
                      <a:pt x="6" y="4"/>
                      <a:pt x="6" y="4"/>
                    </a:cubicBezTo>
                    <a:cubicBezTo>
                      <a:pt x="6" y="4"/>
                      <a:pt x="6" y="4"/>
                      <a:pt x="5" y="3"/>
                    </a:cubicBezTo>
                    <a:cubicBezTo>
                      <a:pt x="5" y="3"/>
                      <a:pt x="5" y="3"/>
                      <a:pt x="4"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211" name="Freeform 78"/>
              <p:cNvSpPr/>
              <p:nvPr/>
            </p:nvSpPr>
            <p:spPr bwMode="auto">
              <a:xfrm>
                <a:off x="5109" y="1743"/>
                <a:ext cx="4" cy="4"/>
              </a:xfrm>
              <a:custGeom>
                <a:avLst/>
                <a:gdLst>
                  <a:gd name="T0" fmla="*/ 0 w 1"/>
                  <a:gd name="T1" fmla="*/ 1 h 1"/>
                  <a:gd name="T2" fmla="*/ 1 w 1"/>
                  <a:gd name="T3" fmla="*/ 1 h 1"/>
                  <a:gd name="T4" fmla="*/ 0 w 1"/>
                  <a:gd name="T5" fmla="*/ 0 h 1"/>
                  <a:gd name="T6" fmla="*/ 0 w 1"/>
                  <a:gd name="T7" fmla="*/ 1 h 1"/>
                  <a:gd name="T8" fmla="*/ 0 w 1"/>
                  <a:gd name="T9" fmla="*/ 1 h 1"/>
                </a:gdLst>
                <a:ahLst/>
                <a:cxnLst>
                  <a:cxn ang="0">
                    <a:pos x="T0" y="T1"/>
                  </a:cxn>
                  <a:cxn ang="0">
                    <a:pos x="T2" y="T3"/>
                  </a:cxn>
                  <a:cxn ang="0">
                    <a:pos x="T4" y="T5"/>
                  </a:cxn>
                  <a:cxn ang="0">
                    <a:pos x="T6" y="T7"/>
                  </a:cxn>
                  <a:cxn ang="0">
                    <a:pos x="T8" y="T9"/>
                  </a:cxn>
                </a:cxnLst>
                <a:rect l="0" t="0" r="r" b="b"/>
                <a:pathLst>
                  <a:path w="1" h="1">
                    <a:moveTo>
                      <a:pt x="0" y="1"/>
                    </a:moveTo>
                    <a:cubicBezTo>
                      <a:pt x="1" y="1"/>
                      <a:pt x="1" y="1"/>
                      <a:pt x="1" y="1"/>
                    </a:cubicBezTo>
                    <a:cubicBezTo>
                      <a:pt x="0" y="0"/>
                      <a:pt x="0" y="0"/>
                      <a:pt x="0" y="0"/>
                    </a:cubicBezTo>
                    <a:cubicBezTo>
                      <a:pt x="0" y="0"/>
                      <a:pt x="0" y="1"/>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212" name="Freeform 79"/>
              <p:cNvSpPr/>
              <p:nvPr/>
            </p:nvSpPr>
            <p:spPr bwMode="auto">
              <a:xfrm>
                <a:off x="2571" y="2356"/>
                <a:ext cx="4" cy="4"/>
              </a:xfrm>
              <a:custGeom>
                <a:avLst/>
                <a:gdLst>
                  <a:gd name="T0" fmla="*/ 0 w 1"/>
                  <a:gd name="T1" fmla="*/ 1 h 1"/>
                  <a:gd name="T2" fmla="*/ 0 w 1"/>
                  <a:gd name="T3" fmla="*/ 1 h 1"/>
                  <a:gd name="T4" fmla="*/ 1 w 1"/>
                  <a:gd name="T5" fmla="*/ 0 h 1"/>
                  <a:gd name="T6" fmla="*/ 0 w 1"/>
                  <a:gd name="T7" fmla="*/ 0 h 1"/>
                  <a:gd name="T8" fmla="*/ 0 w 1"/>
                  <a:gd name="T9" fmla="*/ 1 h 1"/>
                </a:gdLst>
                <a:ahLst/>
                <a:cxnLst>
                  <a:cxn ang="0">
                    <a:pos x="T0" y="T1"/>
                  </a:cxn>
                  <a:cxn ang="0">
                    <a:pos x="T2" y="T3"/>
                  </a:cxn>
                  <a:cxn ang="0">
                    <a:pos x="T4" y="T5"/>
                  </a:cxn>
                  <a:cxn ang="0">
                    <a:pos x="T6" y="T7"/>
                  </a:cxn>
                  <a:cxn ang="0">
                    <a:pos x="T8" y="T9"/>
                  </a:cxn>
                </a:cxnLst>
                <a:rect l="0" t="0" r="r" b="b"/>
                <a:pathLst>
                  <a:path w="1" h="1">
                    <a:moveTo>
                      <a:pt x="0" y="1"/>
                    </a:moveTo>
                    <a:cubicBezTo>
                      <a:pt x="0" y="1"/>
                      <a:pt x="0" y="1"/>
                      <a:pt x="0" y="1"/>
                    </a:cubicBezTo>
                    <a:cubicBezTo>
                      <a:pt x="1" y="1"/>
                      <a:pt x="1" y="1"/>
                      <a:pt x="1" y="0"/>
                    </a:cubicBezTo>
                    <a:cubicBezTo>
                      <a:pt x="1" y="0"/>
                      <a:pt x="0" y="0"/>
                      <a:pt x="0" y="0"/>
                    </a:cubicBezTo>
                    <a:cubicBezTo>
                      <a:pt x="0" y="0"/>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213" name="Freeform 80"/>
              <p:cNvSpPr/>
              <p:nvPr/>
            </p:nvSpPr>
            <p:spPr bwMode="auto">
              <a:xfrm>
                <a:off x="4415" y="1299"/>
                <a:ext cx="4" cy="4"/>
              </a:xfrm>
              <a:custGeom>
                <a:avLst/>
                <a:gdLst>
                  <a:gd name="T0" fmla="*/ 1 w 1"/>
                  <a:gd name="T1" fmla="*/ 1 h 1"/>
                  <a:gd name="T2" fmla="*/ 1 w 1"/>
                  <a:gd name="T3" fmla="*/ 0 h 1"/>
                  <a:gd name="T4" fmla="*/ 0 w 1"/>
                  <a:gd name="T5" fmla="*/ 0 h 1"/>
                  <a:gd name="T6" fmla="*/ 0 w 1"/>
                  <a:gd name="T7" fmla="*/ 1 h 1"/>
                  <a:gd name="T8" fmla="*/ 1 w 1"/>
                  <a:gd name="T9" fmla="*/ 1 h 1"/>
                </a:gdLst>
                <a:ahLst/>
                <a:cxnLst>
                  <a:cxn ang="0">
                    <a:pos x="T0" y="T1"/>
                  </a:cxn>
                  <a:cxn ang="0">
                    <a:pos x="T2" y="T3"/>
                  </a:cxn>
                  <a:cxn ang="0">
                    <a:pos x="T4" y="T5"/>
                  </a:cxn>
                  <a:cxn ang="0">
                    <a:pos x="T6" y="T7"/>
                  </a:cxn>
                  <a:cxn ang="0">
                    <a:pos x="T8" y="T9"/>
                  </a:cxn>
                </a:cxnLst>
                <a:rect l="0" t="0" r="r" b="b"/>
                <a:pathLst>
                  <a:path w="1" h="1">
                    <a:moveTo>
                      <a:pt x="1" y="1"/>
                    </a:moveTo>
                    <a:cubicBezTo>
                      <a:pt x="1" y="1"/>
                      <a:pt x="1" y="1"/>
                      <a:pt x="1" y="0"/>
                    </a:cubicBezTo>
                    <a:cubicBezTo>
                      <a:pt x="1" y="0"/>
                      <a:pt x="1" y="0"/>
                      <a:pt x="0" y="0"/>
                    </a:cubicBezTo>
                    <a:cubicBezTo>
                      <a:pt x="0" y="0"/>
                      <a:pt x="0" y="0"/>
                      <a:pt x="0" y="1"/>
                    </a:cubicBezTo>
                    <a:cubicBezTo>
                      <a:pt x="0" y="1"/>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214" name="Freeform 81"/>
              <p:cNvSpPr/>
              <p:nvPr/>
            </p:nvSpPr>
            <p:spPr bwMode="auto">
              <a:xfrm>
                <a:off x="3499" y="3558"/>
                <a:ext cx="4" cy="4"/>
              </a:xfrm>
              <a:custGeom>
                <a:avLst/>
                <a:gdLst>
                  <a:gd name="T0" fmla="*/ 0 w 1"/>
                  <a:gd name="T1" fmla="*/ 0 h 1"/>
                  <a:gd name="T2" fmla="*/ 0 w 1"/>
                  <a:gd name="T3" fmla="*/ 0 h 1"/>
                  <a:gd name="T4" fmla="*/ 1 w 1"/>
                  <a:gd name="T5" fmla="*/ 1 h 1"/>
                  <a:gd name="T6" fmla="*/ 1 w 1"/>
                  <a:gd name="T7" fmla="*/ 1 h 1"/>
                  <a:gd name="T8" fmla="*/ 0 w 1"/>
                  <a:gd name="T9" fmla="*/ 0 h 1"/>
                </a:gdLst>
                <a:ahLst/>
                <a:cxnLst>
                  <a:cxn ang="0">
                    <a:pos x="T0" y="T1"/>
                  </a:cxn>
                  <a:cxn ang="0">
                    <a:pos x="T2" y="T3"/>
                  </a:cxn>
                  <a:cxn ang="0">
                    <a:pos x="T4" y="T5"/>
                  </a:cxn>
                  <a:cxn ang="0">
                    <a:pos x="T6" y="T7"/>
                  </a:cxn>
                  <a:cxn ang="0">
                    <a:pos x="T8" y="T9"/>
                  </a:cxn>
                </a:cxnLst>
                <a:rect l="0" t="0" r="r" b="b"/>
                <a:pathLst>
                  <a:path w="1" h="1">
                    <a:moveTo>
                      <a:pt x="0" y="0"/>
                    </a:moveTo>
                    <a:cubicBezTo>
                      <a:pt x="0" y="0"/>
                      <a:pt x="0" y="0"/>
                      <a:pt x="0" y="0"/>
                    </a:cubicBezTo>
                    <a:cubicBezTo>
                      <a:pt x="0" y="1"/>
                      <a:pt x="0" y="1"/>
                      <a:pt x="1" y="1"/>
                    </a:cubicBezTo>
                    <a:cubicBezTo>
                      <a:pt x="1" y="1"/>
                      <a:pt x="1" y="1"/>
                      <a:pt x="1" y="1"/>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215" name="Freeform 82"/>
              <p:cNvSpPr/>
              <p:nvPr/>
            </p:nvSpPr>
            <p:spPr bwMode="auto">
              <a:xfrm>
                <a:off x="2882" y="1521"/>
                <a:ext cx="12" cy="16"/>
              </a:xfrm>
              <a:custGeom>
                <a:avLst/>
                <a:gdLst>
                  <a:gd name="T0" fmla="*/ 0 w 3"/>
                  <a:gd name="T1" fmla="*/ 4 h 4"/>
                  <a:gd name="T2" fmla="*/ 1 w 3"/>
                  <a:gd name="T3" fmla="*/ 3 h 4"/>
                  <a:gd name="T4" fmla="*/ 1 w 3"/>
                  <a:gd name="T5" fmla="*/ 2 h 4"/>
                  <a:gd name="T6" fmla="*/ 2 w 3"/>
                  <a:gd name="T7" fmla="*/ 2 h 4"/>
                  <a:gd name="T8" fmla="*/ 2 w 3"/>
                  <a:gd name="T9" fmla="*/ 1 h 4"/>
                  <a:gd name="T10" fmla="*/ 2 w 3"/>
                  <a:gd name="T11" fmla="*/ 1 h 4"/>
                  <a:gd name="T12" fmla="*/ 1 w 3"/>
                  <a:gd name="T13" fmla="*/ 1 h 4"/>
                  <a:gd name="T14" fmla="*/ 1 w 3"/>
                  <a:gd name="T15" fmla="*/ 1 h 4"/>
                  <a:gd name="T16" fmla="*/ 1 w 3"/>
                  <a:gd name="T17" fmla="*/ 2 h 4"/>
                  <a:gd name="T18" fmla="*/ 1 w 3"/>
                  <a:gd name="T19" fmla="*/ 2 h 4"/>
                  <a:gd name="T20" fmla="*/ 0 w 3"/>
                  <a:gd name="T21" fmla="*/ 3 h 4"/>
                  <a:gd name="T22" fmla="*/ 0 w 3"/>
                  <a:gd name="T23" fmla="*/ 3 h 4"/>
                  <a:gd name="T24" fmla="*/ 0 w 3"/>
                  <a:gd name="T25" fmla="*/ 4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 h="4">
                    <a:moveTo>
                      <a:pt x="0" y="4"/>
                    </a:moveTo>
                    <a:cubicBezTo>
                      <a:pt x="1" y="4"/>
                      <a:pt x="1" y="3"/>
                      <a:pt x="1" y="3"/>
                    </a:cubicBezTo>
                    <a:cubicBezTo>
                      <a:pt x="1" y="3"/>
                      <a:pt x="1" y="3"/>
                      <a:pt x="1" y="2"/>
                    </a:cubicBezTo>
                    <a:cubicBezTo>
                      <a:pt x="1" y="2"/>
                      <a:pt x="2" y="2"/>
                      <a:pt x="2" y="2"/>
                    </a:cubicBezTo>
                    <a:cubicBezTo>
                      <a:pt x="3" y="2"/>
                      <a:pt x="3" y="2"/>
                      <a:pt x="2" y="1"/>
                    </a:cubicBezTo>
                    <a:cubicBezTo>
                      <a:pt x="2" y="1"/>
                      <a:pt x="2" y="1"/>
                      <a:pt x="2" y="1"/>
                    </a:cubicBezTo>
                    <a:cubicBezTo>
                      <a:pt x="1" y="0"/>
                      <a:pt x="1" y="0"/>
                      <a:pt x="1" y="1"/>
                    </a:cubicBezTo>
                    <a:cubicBezTo>
                      <a:pt x="1" y="1"/>
                      <a:pt x="1" y="1"/>
                      <a:pt x="1" y="1"/>
                    </a:cubicBezTo>
                    <a:cubicBezTo>
                      <a:pt x="1" y="1"/>
                      <a:pt x="1" y="2"/>
                      <a:pt x="1" y="2"/>
                    </a:cubicBezTo>
                    <a:cubicBezTo>
                      <a:pt x="1" y="2"/>
                      <a:pt x="1" y="2"/>
                      <a:pt x="1" y="2"/>
                    </a:cubicBezTo>
                    <a:cubicBezTo>
                      <a:pt x="1" y="2"/>
                      <a:pt x="1" y="3"/>
                      <a:pt x="0" y="3"/>
                    </a:cubicBezTo>
                    <a:cubicBezTo>
                      <a:pt x="0" y="3"/>
                      <a:pt x="0" y="3"/>
                      <a:pt x="0" y="3"/>
                    </a:cubicBezTo>
                    <a:cubicBezTo>
                      <a:pt x="0" y="3"/>
                      <a:pt x="0" y="4"/>
                      <a:pt x="0"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216" name="Freeform 83"/>
              <p:cNvSpPr/>
              <p:nvPr/>
            </p:nvSpPr>
            <p:spPr bwMode="auto">
              <a:xfrm>
                <a:off x="3624" y="3611"/>
                <a:ext cx="4" cy="8"/>
              </a:xfrm>
              <a:custGeom>
                <a:avLst/>
                <a:gdLst>
                  <a:gd name="T0" fmla="*/ 0 w 1"/>
                  <a:gd name="T1" fmla="*/ 1 h 2"/>
                  <a:gd name="T2" fmla="*/ 0 w 1"/>
                  <a:gd name="T3" fmla="*/ 1 h 2"/>
                  <a:gd name="T4" fmla="*/ 1 w 1"/>
                  <a:gd name="T5" fmla="*/ 1 h 2"/>
                  <a:gd name="T6" fmla="*/ 1 w 1"/>
                  <a:gd name="T7" fmla="*/ 0 h 2"/>
                  <a:gd name="T8" fmla="*/ 0 w 1"/>
                  <a:gd name="T9" fmla="*/ 1 h 2"/>
                </a:gdLst>
                <a:ahLst/>
                <a:cxnLst>
                  <a:cxn ang="0">
                    <a:pos x="T0" y="T1"/>
                  </a:cxn>
                  <a:cxn ang="0">
                    <a:pos x="T2" y="T3"/>
                  </a:cxn>
                  <a:cxn ang="0">
                    <a:pos x="T4" y="T5"/>
                  </a:cxn>
                  <a:cxn ang="0">
                    <a:pos x="T6" y="T7"/>
                  </a:cxn>
                  <a:cxn ang="0">
                    <a:pos x="T8" y="T9"/>
                  </a:cxn>
                </a:cxnLst>
                <a:rect l="0" t="0" r="r" b="b"/>
                <a:pathLst>
                  <a:path w="1" h="2">
                    <a:moveTo>
                      <a:pt x="0" y="1"/>
                    </a:moveTo>
                    <a:cubicBezTo>
                      <a:pt x="0" y="1"/>
                      <a:pt x="0" y="1"/>
                      <a:pt x="0" y="1"/>
                    </a:cubicBezTo>
                    <a:cubicBezTo>
                      <a:pt x="1" y="2"/>
                      <a:pt x="1" y="1"/>
                      <a:pt x="1" y="1"/>
                    </a:cubicBezTo>
                    <a:cubicBezTo>
                      <a:pt x="1" y="1"/>
                      <a:pt x="1" y="1"/>
                      <a:pt x="1" y="0"/>
                    </a:cubicBezTo>
                    <a:cubicBezTo>
                      <a:pt x="1" y="0"/>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217" name="Freeform 84"/>
              <p:cNvSpPr/>
              <p:nvPr/>
            </p:nvSpPr>
            <p:spPr bwMode="auto">
              <a:xfrm>
                <a:off x="4229" y="3619"/>
                <a:ext cx="8" cy="4"/>
              </a:xfrm>
              <a:custGeom>
                <a:avLst/>
                <a:gdLst>
                  <a:gd name="T0" fmla="*/ 1 w 2"/>
                  <a:gd name="T1" fmla="*/ 0 h 1"/>
                  <a:gd name="T2" fmla="*/ 1 w 2"/>
                  <a:gd name="T3" fmla="*/ 1 h 1"/>
                  <a:gd name="T4" fmla="*/ 1 w 2"/>
                  <a:gd name="T5" fmla="*/ 1 h 1"/>
                  <a:gd name="T6" fmla="*/ 1 w 2"/>
                  <a:gd name="T7" fmla="*/ 0 h 1"/>
                  <a:gd name="T8" fmla="*/ 1 w 2"/>
                  <a:gd name="T9" fmla="*/ 0 h 1"/>
                </a:gdLst>
                <a:ahLst/>
                <a:cxnLst>
                  <a:cxn ang="0">
                    <a:pos x="T0" y="T1"/>
                  </a:cxn>
                  <a:cxn ang="0">
                    <a:pos x="T2" y="T3"/>
                  </a:cxn>
                  <a:cxn ang="0">
                    <a:pos x="T4" y="T5"/>
                  </a:cxn>
                  <a:cxn ang="0">
                    <a:pos x="T6" y="T7"/>
                  </a:cxn>
                  <a:cxn ang="0">
                    <a:pos x="T8" y="T9"/>
                  </a:cxn>
                </a:cxnLst>
                <a:rect l="0" t="0" r="r" b="b"/>
                <a:pathLst>
                  <a:path w="2" h="1">
                    <a:moveTo>
                      <a:pt x="1" y="0"/>
                    </a:moveTo>
                    <a:cubicBezTo>
                      <a:pt x="1" y="0"/>
                      <a:pt x="0" y="0"/>
                      <a:pt x="1" y="1"/>
                    </a:cubicBezTo>
                    <a:cubicBezTo>
                      <a:pt x="1" y="1"/>
                      <a:pt x="1" y="1"/>
                      <a:pt x="1" y="1"/>
                    </a:cubicBezTo>
                    <a:cubicBezTo>
                      <a:pt x="1" y="1"/>
                      <a:pt x="2" y="0"/>
                      <a:pt x="1"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218" name="Freeform 85"/>
              <p:cNvSpPr/>
              <p:nvPr/>
            </p:nvSpPr>
            <p:spPr bwMode="auto">
              <a:xfrm>
                <a:off x="4100" y="3623"/>
                <a:ext cx="8" cy="4"/>
              </a:xfrm>
              <a:custGeom>
                <a:avLst/>
                <a:gdLst>
                  <a:gd name="T0" fmla="*/ 0 w 2"/>
                  <a:gd name="T1" fmla="*/ 0 h 1"/>
                  <a:gd name="T2" fmla="*/ 0 w 2"/>
                  <a:gd name="T3" fmla="*/ 0 h 1"/>
                  <a:gd name="T4" fmla="*/ 0 w 2"/>
                  <a:gd name="T5" fmla="*/ 0 h 1"/>
                  <a:gd name="T6" fmla="*/ 2 w 2"/>
                  <a:gd name="T7" fmla="*/ 1 h 1"/>
                  <a:gd name="T8" fmla="*/ 2 w 2"/>
                  <a:gd name="T9" fmla="*/ 0 h 1"/>
                  <a:gd name="T10" fmla="*/ 0 w 2"/>
                  <a:gd name="T11" fmla="*/ 0 h 1"/>
                </a:gdLst>
                <a:ahLst/>
                <a:cxnLst>
                  <a:cxn ang="0">
                    <a:pos x="T0" y="T1"/>
                  </a:cxn>
                  <a:cxn ang="0">
                    <a:pos x="T2" y="T3"/>
                  </a:cxn>
                  <a:cxn ang="0">
                    <a:pos x="T4" y="T5"/>
                  </a:cxn>
                  <a:cxn ang="0">
                    <a:pos x="T6" y="T7"/>
                  </a:cxn>
                  <a:cxn ang="0">
                    <a:pos x="T8" y="T9"/>
                  </a:cxn>
                  <a:cxn ang="0">
                    <a:pos x="T10" y="T11"/>
                  </a:cxn>
                </a:cxnLst>
                <a:rect l="0" t="0" r="r" b="b"/>
                <a:pathLst>
                  <a:path w="2" h="1">
                    <a:moveTo>
                      <a:pt x="0" y="0"/>
                    </a:moveTo>
                    <a:cubicBezTo>
                      <a:pt x="0" y="0"/>
                      <a:pt x="0" y="0"/>
                      <a:pt x="0" y="0"/>
                    </a:cubicBezTo>
                    <a:cubicBezTo>
                      <a:pt x="0" y="0"/>
                      <a:pt x="0" y="0"/>
                      <a:pt x="0" y="0"/>
                    </a:cubicBezTo>
                    <a:cubicBezTo>
                      <a:pt x="1" y="1"/>
                      <a:pt x="1" y="1"/>
                      <a:pt x="2" y="1"/>
                    </a:cubicBezTo>
                    <a:cubicBezTo>
                      <a:pt x="2" y="1"/>
                      <a:pt x="2" y="0"/>
                      <a:pt x="2" y="0"/>
                    </a:cubicBezTo>
                    <a:cubicBezTo>
                      <a:pt x="2"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219" name="Freeform 86"/>
              <p:cNvSpPr>
                <a:spLocks noEditPoints="1"/>
              </p:cNvSpPr>
              <p:nvPr/>
            </p:nvSpPr>
            <p:spPr bwMode="auto">
              <a:xfrm>
                <a:off x="2511" y="2081"/>
                <a:ext cx="60" cy="376"/>
              </a:xfrm>
              <a:custGeom>
                <a:avLst/>
                <a:gdLst>
                  <a:gd name="T0" fmla="*/ 4 w 15"/>
                  <a:gd name="T1" fmla="*/ 69 h 93"/>
                  <a:gd name="T2" fmla="*/ 4 w 15"/>
                  <a:gd name="T3" fmla="*/ 66 h 93"/>
                  <a:gd name="T4" fmla="*/ 4 w 15"/>
                  <a:gd name="T5" fmla="*/ 62 h 93"/>
                  <a:gd name="T6" fmla="*/ 4 w 15"/>
                  <a:gd name="T7" fmla="*/ 61 h 93"/>
                  <a:gd name="T8" fmla="*/ 5 w 15"/>
                  <a:gd name="T9" fmla="*/ 62 h 93"/>
                  <a:gd name="T10" fmla="*/ 6 w 15"/>
                  <a:gd name="T11" fmla="*/ 68 h 93"/>
                  <a:gd name="T12" fmla="*/ 7 w 15"/>
                  <a:gd name="T13" fmla="*/ 70 h 93"/>
                  <a:gd name="T14" fmla="*/ 8 w 15"/>
                  <a:gd name="T15" fmla="*/ 74 h 93"/>
                  <a:gd name="T16" fmla="*/ 8 w 15"/>
                  <a:gd name="T17" fmla="*/ 81 h 93"/>
                  <a:gd name="T18" fmla="*/ 8 w 15"/>
                  <a:gd name="T19" fmla="*/ 85 h 93"/>
                  <a:gd name="T20" fmla="*/ 8 w 15"/>
                  <a:gd name="T21" fmla="*/ 87 h 93"/>
                  <a:gd name="T22" fmla="*/ 9 w 15"/>
                  <a:gd name="T23" fmla="*/ 93 h 93"/>
                  <a:gd name="T24" fmla="*/ 11 w 15"/>
                  <a:gd name="T25" fmla="*/ 93 h 93"/>
                  <a:gd name="T26" fmla="*/ 10 w 15"/>
                  <a:gd name="T27" fmla="*/ 90 h 93"/>
                  <a:gd name="T28" fmla="*/ 11 w 15"/>
                  <a:gd name="T29" fmla="*/ 87 h 93"/>
                  <a:gd name="T30" fmla="*/ 10 w 15"/>
                  <a:gd name="T31" fmla="*/ 85 h 93"/>
                  <a:gd name="T32" fmla="*/ 10 w 15"/>
                  <a:gd name="T33" fmla="*/ 81 h 93"/>
                  <a:gd name="T34" fmla="*/ 10 w 15"/>
                  <a:gd name="T35" fmla="*/ 78 h 93"/>
                  <a:gd name="T36" fmla="*/ 13 w 15"/>
                  <a:gd name="T37" fmla="*/ 77 h 93"/>
                  <a:gd name="T38" fmla="*/ 11 w 15"/>
                  <a:gd name="T39" fmla="*/ 76 h 93"/>
                  <a:gd name="T40" fmla="*/ 10 w 15"/>
                  <a:gd name="T41" fmla="*/ 74 h 93"/>
                  <a:gd name="T42" fmla="*/ 10 w 15"/>
                  <a:gd name="T43" fmla="*/ 69 h 93"/>
                  <a:gd name="T44" fmla="*/ 10 w 15"/>
                  <a:gd name="T45" fmla="*/ 68 h 93"/>
                  <a:gd name="T46" fmla="*/ 10 w 15"/>
                  <a:gd name="T47" fmla="*/ 67 h 93"/>
                  <a:gd name="T48" fmla="*/ 9 w 15"/>
                  <a:gd name="T49" fmla="*/ 57 h 93"/>
                  <a:gd name="T50" fmla="*/ 11 w 15"/>
                  <a:gd name="T51" fmla="*/ 51 h 93"/>
                  <a:gd name="T52" fmla="*/ 10 w 15"/>
                  <a:gd name="T53" fmla="*/ 44 h 93"/>
                  <a:gd name="T54" fmla="*/ 12 w 15"/>
                  <a:gd name="T55" fmla="*/ 38 h 93"/>
                  <a:gd name="T56" fmla="*/ 12 w 15"/>
                  <a:gd name="T57" fmla="*/ 32 h 93"/>
                  <a:gd name="T58" fmla="*/ 12 w 15"/>
                  <a:gd name="T59" fmla="*/ 24 h 93"/>
                  <a:gd name="T60" fmla="*/ 12 w 15"/>
                  <a:gd name="T61" fmla="*/ 17 h 93"/>
                  <a:gd name="T62" fmla="*/ 13 w 15"/>
                  <a:gd name="T63" fmla="*/ 16 h 93"/>
                  <a:gd name="T64" fmla="*/ 14 w 15"/>
                  <a:gd name="T65" fmla="*/ 7 h 93"/>
                  <a:gd name="T66" fmla="*/ 15 w 15"/>
                  <a:gd name="T67" fmla="*/ 3 h 93"/>
                  <a:gd name="T68" fmla="*/ 15 w 15"/>
                  <a:gd name="T69" fmla="*/ 2 h 93"/>
                  <a:gd name="T70" fmla="*/ 12 w 15"/>
                  <a:gd name="T71" fmla="*/ 1 h 93"/>
                  <a:gd name="T72" fmla="*/ 10 w 15"/>
                  <a:gd name="T73" fmla="*/ 5 h 93"/>
                  <a:gd name="T74" fmla="*/ 9 w 15"/>
                  <a:gd name="T75" fmla="*/ 9 h 93"/>
                  <a:gd name="T76" fmla="*/ 7 w 15"/>
                  <a:gd name="T77" fmla="*/ 12 h 93"/>
                  <a:gd name="T78" fmla="*/ 7 w 15"/>
                  <a:gd name="T79" fmla="*/ 12 h 93"/>
                  <a:gd name="T80" fmla="*/ 7 w 15"/>
                  <a:gd name="T81" fmla="*/ 14 h 93"/>
                  <a:gd name="T82" fmla="*/ 9 w 15"/>
                  <a:gd name="T83" fmla="*/ 16 h 93"/>
                  <a:gd name="T84" fmla="*/ 9 w 15"/>
                  <a:gd name="T85" fmla="*/ 17 h 93"/>
                  <a:gd name="T86" fmla="*/ 7 w 15"/>
                  <a:gd name="T87" fmla="*/ 17 h 93"/>
                  <a:gd name="T88" fmla="*/ 5 w 15"/>
                  <a:gd name="T89" fmla="*/ 25 h 93"/>
                  <a:gd name="T90" fmla="*/ 5 w 15"/>
                  <a:gd name="T91" fmla="*/ 26 h 93"/>
                  <a:gd name="T92" fmla="*/ 4 w 15"/>
                  <a:gd name="T93" fmla="*/ 30 h 93"/>
                  <a:gd name="T94" fmla="*/ 4 w 15"/>
                  <a:gd name="T95" fmla="*/ 31 h 93"/>
                  <a:gd name="T96" fmla="*/ 3 w 15"/>
                  <a:gd name="T97" fmla="*/ 35 h 93"/>
                  <a:gd name="T98" fmla="*/ 2 w 15"/>
                  <a:gd name="T99" fmla="*/ 41 h 93"/>
                  <a:gd name="T100" fmla="*/ 2 w 15"/>
                  <a:gd name="T101" fmla="*/ 52 h 93"/>
                  <a:gd name="T102" fmla="*/ 2 w 15"/>
                  <a:gd name="T103" fmla="*/ 52 h 93"/>
                  <a:gd name="T104" fmla="*/ 2 w 15"/>
                  <a:gd name="T105" fmla="*/ 54 h 93"/>
                  <a:gd name="T106" fmla="*/ 1 w 15"/>
                  <a:gd name="T107" fmla="*/ 58 h 93"/>
                  <a:gd name="T108" fmla="*/ 1 w 15"/>
                  <a:gd name="T109" fmla="*/ 67 h 93"/>
                  <a:gd name="T110" fmla="*/ 2 w 15"/>
                  <a:gd name="T111" fmla="*/ 69 h 93"/>
                  <a:gd name="T112" fmla="*/ 5 w 15"/>
                  <a:gd name="T113" fmla="*/ 27 h 93"/>
                  <a:gd name="T114" fmla="*/ 5 w 15"/>
                  <a:gd name="T115" fmla="*/ 27 h 93"/>
                  <a:gd name="T116" fmla="*/ 4 w 15"/>
                  <a:gd name="T117" fmla="*/ 58 h 93"/>
                  <a:gd name="T118" fmla="*/ 9 w 15"/>
                  <a:gd name="T119" fmla="*/ 86 h 93"/>
                  <a:gd name="T120" fmla="*/ 9 w 15"/>
                  <a:gd name="T121" fmla="*/ 86 h 93"/>
                  <a:gd name="T122" fmla="*/ 2 w 15"/>
                  <a:gd name="T123" fmla="*/ 68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5" h="93">
                    <a:moveTo>
                      <a:pt x="3" y="71"/>
                    </a:moveTo>
                    <a:cubicBezTo>
                      <a:pt x="3" y="71"/>
                      <a:pt x="3" y="70"/>
                      <a:pt x="3" y="70"/>
                    </a:cubicBezTo>
                    <a:cubicBezTo>
                      <a:pt x="4" y="70"/>
                      <a:pt x="4" y="70"/>
                      <a:pt x="4" y="69"/>
                    </a:cubicBezTo>
                    <a:cubicBezTo>
                      <a:pt x="5" y="69"/>
                      <a:pt x="5" y="68"/>
                      <a:pt x="4" y="68"/>
                    </a:cubicBezTo>
                    <a:cubicBezTo>
                      <a:pt x="4" y="68"/>
                      <a:pt x="4" y="68"/>
                      <a:pt x="4" y="67"/>
                    </a:cubicBezTo>
                    <a:cubicBezTo>
                      <a:pt x="4" y="67"/>
                      <a:pt x="4" y="67"/>
                      <a:pt x="4" y="66"/>
                    </a:cubicBezTo>
                    <a:cubicBezTo>
                      <a:pt x="4" y="66"/>
                      <a:pt x="4" y="66"/>
                      <a:pt x="4" y="66"/>
                    </a:cubicBezTo>
                    <a:cubicBezTo>
                      <a:pt x="4" y="65"/>
                      <a:pt x="4" y="64"/>
                      <a:pt x="4" y="63"/>
                    </a:cubicBezTo>
                    <a:cubicBezTo>
                      <a:pt x="4" y="62"/>
                      <a:pt x="4" y="62"/>
                      <a:pt x="4" y="62"/>
                    </a:cubicBezTo>
                    <a:cubicBezTo>
                      <a:pt x="4" y="62"/>
                      <a:pt x="4" y="62"/>
                      <a:pt x="4" y="62"/>
                    </a:cubicBezTo>
                    <a:cubicBezTo>
                      <a:pt x="4" y="62"/>
                      <a:pt x="5" y="62"/>
                      <a:pt x="5" y="62"/>
                    </a:cubicBezTo>
                    <a:cubicBezTo>
                      <a:pt x="5" y="61"/>
                      <a:pt x="4" y="61"/>
                      <a:pt x="4" y="61"/>
                    </a:cubicBezTo>
                    <a:cubicBezTo>
                      <a:pt x="4" y="61"/>
                      <a:pt x="4" y="60"/>
                      <a:pt x="4" y="60"/>
                    </a:cubicBezTo>
                    <a:cubicBezTo>
                      <a:pt x="4" y="60"/>
                      <a:pt x="4" y="60"/>
                      <a:pt x="5" y="60"/>
                    </a:cubicBezTo>
                    <a:cubicBezTo>
                      <a:pt x="5" y="60"/>
                      <a:pt x="5" y="61"/>
                      <a:pt x="5" y="62"/>
                    </a:cubicBezTo>
                    <a:cubicBezTo>
                      <a:pt x="5" y="62"/>
                      <a:pt x="5" y="63"/>
                      <a:pt x="5" y="63"/>
                    </a:cubicBezTo>
                    <a:cubicBezTo>
                      <a:pt x="5" y="64"/>
                      <a:pt x="6" y="64"/>
                      <a:pt x="6" y="64"/>
                    </a:cubicBezTo>
                    <a:cubicBezTo>
                      <a:pt x="6" y="66"/>
                      <a:pt x="6" y="67"/>
                      <a:pt x="6" y="68"/>
                    </a:cubicBezTo>
                    <a:cubicBezTo>
                      <a:pt x="6" y="69"/>
                      <a:pt x="6" y="69"/>
                      <a:pt x="7" y="69"/>
                    </a:cubicBezTo>
                    <a:cubicBezTo>
                      <a:pt x="7" y="69"/>
                      <a:pt x="7" y="70"/>
                      <a:pt x="7" y="70"/>
                    </a:cubicBezTo>
                    <a:cubicBezTo>
                      <a:pt x="7" y="70"/>
                      <a:pt x="7" y="70"/>
                      <a:pt x="7" y="70"/>
                    </a:cubicBezTo>
                    <a:cubicBezTo>
                      <a:pt x="7" y="70"/>
                      <a:pt x="7" y="70"/>
                      <a:pt x="7" y="70"/>
                    </a:cubicBezTo>
                    <a:cubicBezTo>
                      <a:pt x="7" y="71"/>
                      <a:pt x="7" y="72"/>
                      <a:pt x="7" y="72"/>
                    </a:cubicBezTo>
                    <a:cubicBezTo>
                      <a:pt x="7" y="73"/>
                      <a:pt x="7" y="73"/>
                      <a:pt x="8" y="74"/>
                    </a:cubicBezTo>
                    <a:cubicBezTo>
                      <a:pt x="7" y="74"/>
                      <a:pt x="7" y="74"/>
                      <a:pt x="7" y="74"/>
                    </a:cubicBezTo>
                    <a:cubicBezTo>
                      <a:pt x="7" y="75"/>
                      <a:pt x="7" y="76"/>
                      <a:pt x="7" y="77"/>
                    </a:cubicBezTo>
                    <a:cubicBezTo>
                      <a:pt x="7" y="78"/>
                      <a:pt x="7" y="80"/>
                      <a:pt x="8" y="81"/>
                    </a:cubicBezTo>
                    <a:cubicBezTo>
                      <a:pt x="8" y="81"/>
                      <a:pt x="8" y="82"/>
                      <a:pt x="8" y="82"/>
                    </a:cubicBezTo>
                    <a:cubicBezTo>
                      <a:pt x="8" y="82"/>
                      <a:pt x="8" y="82"/>
                      <a:pt x="8" y="82"/>
                    </a:cubicBezTo>
                    <a:cubicBezTo>
                      <a:pt x="8" y="83"/>
                      <a:pt x="8" y="84"/>
                      <a:pt x="8" y="85"/>
                    </a:cubicBezTo>
                    <a:cubicBezTo>
                      <a:pt x="8" y="85"/>
                      <a:pt x="8" y="86"/>
                      <a:pt x="8" y="86"/>
                    </a:cubicBezTo>
                    <a:cubicBezTo>
                      <a:pt x="8" y="86"/>
                      <a:pt x="8" y="87"/>
                      <a:pt x="8" y="87"/>
                    </a:cubicBezTo>
                    <a:cubicBezTo>
                      <a:pt x="8" y="87"/>
                      <a:pt x="8" y="87"/>
                      <a:pt x="8" y="87"/>
                    </a:cubicBezTo>
                    <a:cubicBezTo>
                      <a:pt x="8" y="89"/>
                      <a:pt x="8" y="90"/>
                      <a:pt x="8" y="92"/>
                    </a:cubicBezTo>
                    <a:cubicBezTo>
                      <a:pt x="8" y="92"/>
                      <a:pt x="8" y="92"/>
                      <a:pt x="8" y="92"/>
                    </a:cubicBezTo>
                    <a:cubicBezTo>
                      <a:pt x="8" y="93"/>
                      <a:pt x="9" y="93"/>
                      <a:pt x="9" y="93"/>
                    </a:cubicBezTo>
                    <a:cubicBezTo>
                      <a:pt x="9" y="92"/>
                      <a:pt x="9" y="92"/>
                      <a:pt x="9" y="92"/>
                    </a:cubicBezTo>
                    <a:cubicBezTo>
                      <a:pt x="9" y="93"/>
                      <a:pt x="10" y="93"/>
                      <a:pt x="10" y="93"/>
                    </a:cubicBezTo>
                    <a:cubicBezTo>
                      <a:pt x="10" y="93"/>
                      <a:pt x="11" y="93"/>
                      <a:pt x="11" y="93"/>
                    </a:cubicBezTo>
                    <a:cubicBezTo>
                      <a:pt x="11" y="93"/>
                      <a:pt x="11" y="92"/>
                      <a:pt x="11" y="92"/>
                    </a:cubicBezTo>
                    <a:cubicBezTo>
                      <a:pt x="10" y="91"/>
                      <a:pt x="10" y="90"/>
                      <a:pt x="10" y="90"/>
                    </a:cubicBezTo>
                    <a:cubicBezTo>
                      <a:pt x="10" y="90"/>
                      <a:pt x="10" y="90"/>
                      <a:pt x="10" y="90"/>
                    </a:cubicBezTo>
                    <a:cubicBezTo>
                      <a:pt x="10" y="90"/>
                      <a:pt x="11" y="90"/>
                      <a:pt x="11" y="89"/>
                    </a:cubicBezTo>
                    <a:cubicBezTo>
                      <a:pt x="11" y="89"/>
                      <a:pt x="11" y="89"/>
                      <a:pt x="11" y="89"/>
                    </a:cubicBezTo>
                    <a:cubicBezTo>
                      <a:pt x="11" y="88"/>
                      <a:pt x="11" y="88"/>
                      <a:pt x="11" y="87"/>
                    </a:cubicBezTo>
                    <a:cubicBezTo>
                      <a:pt x="11" y="87"/>
                      <a:pt x="11" y="87"/>
                      <a:pt x="11" y="87"/>
                    </a:cubicBezTo>
                    <a:cubicBezTo>
                      <a:pt x="11" y="87"/>
                      <a:pt x="11" y="86"/>
                      <a:pt x="11" y="86"/>
                    </a:cubicBezTo>
                    <a:cubicBezTo>
                      <a:pt x="11" y="85"/>
                      <a:pt x="11" y="85"/>
                      <a:pt x="10" y="85"/>
                    </a:cubicBezTo>
                    <a:cubicBezTo>
                      <a:pt x="10" y="85"/>
                      <a:pt x="10" y="85"/>
                      <a:pt x="10" y="85"/>
                    </a:cubicBezTo>
                    <a:cubicBezTo>
                      <a:pt x="10" y="84"/>
                      <a:pt x="10" y="82"/>
                      <a:pt x="10" y="81"/>
                    </a:cubicBezTo>
                    <a:cubicBezTo>
                      <a:pt x="10" y="81"/>
                      <a:pt x="10" y="81"/>
                      <a:pt x="10" y="81"/>
                    </a:cubicBezTo>
                    <a:cubicBezTo>
                      <a:pt x="10" y="81"/>
                      <a:pt x="10" y="81"/>
                      <a:pt x="10" y="81"/>
                    </a:cubicBezTo>
                    <a:cubicBezTo>
                      <a:pt x="10" y="80"/>
                      <a:pt x="10" y="79"/>
                      <a:pt x="10" y="79"/>
                    </a:cubicBezTo>
                    <a:cubicBezTo>
                      <a:pt x="10" y="79"/>
                      <a:pt x="10" y="78"/>
                      <a:pt x="10" y="78"/>
                    </a:cubicBezTo>
                    <a:cubicBezTo>
                      <a:pt x="11" y="78"/>
                      <a:pt x="11" y="78"/>
                      <a:pt x="12" y="78"/>
                    </a:cubicBezTo>
                    <a:cubicBezTo>
                      <a:pt x="12" y="78"/>
                      <a:pt x="12" y="77"/>
                      <a:pt x="12" y="77"/>
                    </a:cubicBezTo>
                    <a:cubicBezTo>
                      <a:pt x="13" y="77"/>
                      <a:pt x="13" y="77"/>
                      <a:pt x="13" y="77"/>
                    </a:cubicBezTo>
                    <a:cubicBezTo>
                      <a:pt x="13" y="77"/>
                      <a:pt x="12" y="76"/>
                      <a:pt x="12" y="76"/>
                    </a:cubicBezTo>
                    <a:cubicBezTo>
                      <a:pt x="12" y="76"/>
                      <a:pt x="11" y="76"/>
                      <a:pt x="11" y="76"/>
                    </a:cubicBezTo>
                    <a:cubicBezTo>
                      <a:pt x="11" y="76"/>
                      <a:pt x="11" y="76"/>
                      <a:pt x="11" y="76"/>
                    </a:cubicBezTo>
                    <a:cubicBezTo>
                      <a:pt x="10" y="75"/>
                      <a:pt x="10" y="75"/>
                      <a:pt x="10" y="74"/>
                    </a:cubicBezTo>
                    <a:cubicBezTo>
                      <a:pt x="10" y="74"/>
                      <a:pt x="10" y="74"/>
                      <a:pt x="10" y="74"/>
                    </a:cubicBezTo>
                    <a:cubicBezTo>
                      <a:pt x="10" y="74"/>
                      <a:pt x="10" y="74"/>
                      <a:pt x="10" y="74"/>
                    </a:cubicBezTo>
                    <a:cubicBezTo>
                      <a:pt x="10" y="73"/>
                      <a:pt x="10" y="72"/>
                      <a:pt x="10" y="72"/>
                    </a:cubicBezTo>
                    <a:cubicBezTo>
                      <a:pt x="10" y="72"/>
                      <a:pt x="11" y="71"/>
                      <a:pt x="11" y="71"/>
                    </a:cubicBezTo>
                    <a:cubicBezTo>
                      <a:pt x="10" y="70"/>
                      <a:pt x="10" y="69"/>
                      <a:pt x="10" y="69"/>
                    </a:cubicBezTo>
                    <a:cubicBezTo>
                      <a:pt x="10" y="68"/>
                      <a:pt x="10" y="68"/>
                      <a:pt x="10" y="68"/>
                    </a:cubicBezTo>
                    <a:cubicBezTo>
                      <a:pt x="10" y="68"/>
                      <a:pt x="10" y="68"/>
                      <a:pt x="10" y="68"/>
                    </a:cubicBezTo>
                    <a:cubicBezTo>
                      <a:pt x="10" y="68"/>
                      <a:pt x="10" y="68"/>
                      <a:pt x="10" y="68"/>
                    </a:cubicBezTo>
                    <a:cubicBezTo>
                      <a:pt x="10" y="68"/>
                      <a:pt x="10" y="67"/>
                      <a:pt x="10" y="67"/>
                    </a:cubicBezTo>
                    <a:cubicBezTo>
                      <a:pt x="10" y="67"/>
                      <a:pt x="10" y="67"/>
                      <a:pt x="10" y="67"/>
                    </a:cubicBezTo>
                    <a:cubicBezTo>
                      <a:pt x="10" y="67"/>
                      <a:pt x="10" y="67"/>
                      <a:pt x="10" y="67"/>
                    </a:cubicBezTo>
                    <a:cubicBezTo>
                      <a:pt x="10" y="65"/>
                      <a:pt x="9" y="63"/>
                      <a:pt x="9" y="61"/>
                    </a:cubicBezTo>
                    <a:cubicBezTo>
                      <a:pt x="9" y="61"/>
                      <a:pt x="9" y="61"/>
                      <a:pt x="9" y="61"/>
                    </a:cubicBezTo>
                    <a:cubicBezTo>
                      <a:pt x="9" y="60"/>
                      <a:pt x="9" y="58"/>
                      <a:pt x="9" y="57"/>
                    </a:cubicBezTo>
                    <a:cubicBezTo>
                      <a:pt x="9" y="57"/>
                      <a:pt x="9" y="57"/>
                      <a:pt x="8" y="57"/>
                    </a:cubicBezTo>
                    <a:cubicBezTo>
                      <a:pt x="8" y="56"/>
                      <a:pt x="8" y="56"/>
                      <a:pt x="8" y="55"/>
                    </a:cubicBezTo>
                    <a:cubicBezTo>
                      <a:pt x="9" y="54"/>
                      <a:pt x="10" y="52"/>
                      <a:pt x="11" y="51"/>
                    </a:cubicBezTo>
                    <a:cubicBezTo>
                      <a:pt x="11" y="50"/>
                      <a:pt x="11" y="48"/>
                      <a:pt x="10" y="47"/>
                    </a:cubicBezTo>
                    <a:cubicBezTo>
                      <a:pt x="10" y="47"/>
                      <a:pt x="10" y="47"/>
                      <a:pt x="10" y="47"/>
                    </a:cubicBezTo>
                    <a:cubicBezTo>
                      <a:pt x="11" y="46"/>
                      <a:pt x="10" y="45"/>
                      <a:pt x="10" y="44"/>
                    </a:cubicBezTo>
                    <a:cubicBezTo>
                      <a:pt x="10" y="43"/>
                      <a:pt x="10" y="43"/>
                      <a:pt x="11" y="43"/>
                    </a:cubicBezTo>
                    <a:cubicBezTo>
                      <a:pt x="11" y="42"/>
                      <a:pt x="11" y="42"/>
                      <a:pt x="11" y="42"/>
                    </a:cubicBezTo>
                    <a:cubicBezTo>
                      <a:pt x="10" y="40"/>
                      <a:pt x="11" y="39"/>
                      <a:pt x="12" y="38"/>
                    </a:cubicBezTo>
                    <a:cubicBezTo>
                      <a:pt x="11" y="38"/>
                      <a:pt x="11" y="38"/>
                      <a:pt x="12" y="38"/>
                    </a:cubicBezTo>
                    <a:cubicBezTo>
                      <a:pt x="11" y="37"/>
                      <a:pt x="11" y="37"/>
                      <a:pt x="11" y="36"/>
                    </a:cubicBezTo>
                    <a:cubicBezTo>
                      <a:pt x="12" y="34"/>
                      <a:pt x="12" y="33"/>
                      <a:pt x="12" y="32"/>
                    </a:cubicBezTo>
                    <a:cubicBezTo>
                      <a:pt x="12" y="30"/>
                      <a:pt x="12" y="28"/>
                      <a:pt x="12" y="26"/>
                    </a:cubicBezTo>
                    <a:cubicBezTo>
                      <a:pt x="12" y="26"/>
                      <a:pt x="12" y="26"/>
                      <a:pt x="12" y="26"/>
                    </a:cubicBezTo>
                    <a:cubicBezTo>
                      <a:pt x="12" y="25"/>
                      <a:pt x="12" y="24"/>
                      <a:pt x="12" y="24"/>
                    </a:cubicBezTo>
                    <a:cubicBezTo>
                      <a:pt x="13" y="23"/>
                      <a:pt x="12" y="23"/>
                      <a:pt x="12" y="22"/>
                    </a:cubicBezTo>
                    <a:cubicBezTo>
                      <a:pt x="12" y="22"/>
                      <a:pt x="12" y="21"/>
                      <a:pt x="12" y="21"/>
                    </a:cubicBezTo>
                    <a:cubicBezTo>
                      <a:pt x="12" y="19"/>
                      <a:pt x="12" y="18"/>
                      <a:pt x="12" y="17"/>
                    </a:cubicBezTo>
                    <a:cubicBezTo>
                      <a:pt x="12" y="17"/>
                      <a:pt x="12" y="17"/>
                      <a:pt x="12" y="17"/>
                    </a:cubicBezTo>
                    <a:cubicBezTo>
                      <a:pt x="13" y="17"/>
                      <a:pt x="13" y="17"/>
                      <a:pt x="13" y="16"/>
                    </a:cubicBezTo>
                    <a:cubicBezTo>
                      <a:pt x="13" y="16"/>
                      <a:pt x="13" y="16"/>
                      <a:pt x="13" y="16"/>
                    </a:cubicBezTo>
                    <a:cubicBezTo>
                      <a:pt x="14" y="15"/>
                      <a:pt x="13" y="13"/>
                      <a:pt x="14" y="12"/>
                    </a:cubicBezTo>
                    <a:cubicBezTo>
                      <a:pt x="14" y="12"/>
                      <a:pt x="14" y="12"/>
                      <a:pt x="14" y="12"/>
                    </a:cubicBezTo>
                    <a:cubicBezTo>
                      <a:pt x="15" y="11"/>
                      <a:pt x="14" y="9"/>
                      <a:pt x="14" y="7"/>
                    </a:cubicBezTo>
                    <a:cubicBezTo>
                      <a:pt x="14" y="7"/>
                      <a:pt x="14" y="7"/>
                      <a:pt x="14" y="7"/>
                    </a:cubicBezTo>
                    <a:cubicBezTo>
                      <a:pt x="15" y="6"/>
                      <a:pt x="15" y="5"/>
                      <a:pt x="15" y="5"/>
                    </a:cubicBezTo>
                    <a:cubicBezTo>
                      <a:pt x="15" y="4"/>
                      <a:pt x="15" y="4"/>
                      <a:pt x="15" y="3"/>
                    </a:cubicBezTo>
                    <a:cubicBezTo>
                      <a:pt x="15" y="3"/>
                      <a:pt x="15" y="3"/>
                      <a:pt x="15" y="3"/>
                    </a:cubicBezTo>
                    <a:cubicBezTo>
                      <a:pt x="15" y="3"/>
                      <a:pt x="14" y="2"/>
                      <a:pt x="14" y="2"/>
                    </a:cubicBezTo>
                    <a:cubicBezTo>
                      <a:pt x="14" y="2"/>
                      <a:pt x="15" y="2"/>
                      <a:pt x="15" y="2"/>
                    </a:cubicBezTo>
                    <a:cubicBezTo>
                      <a:pt x="15" y="2"/>
                      <a:pt x="15" y="1"/>
                      <a:pt x="15" y="1"/>
                    </a:cubicBezTo>
                    <a:cubicBezTo>
                      <a:pt x="14" y="0"/>
                      <a:pt x="14" y="0"/>
                      <a:pt x="14" y="1"/>
                    </a:cubicBezTo>
                    <a:cubicBezTo>
                      <a:pt x="13" y="1"/>
                      <a:pt x="13" y="1"/>
                      <a:pt x="12" y="1"/>
                    </a:cubicBezTo>
                    <a:cubicBezTo>
                      <a:pt x="11" y="1"/>
                      <a:pt x="11" y="2"/>
                      <a:pt x="11" y="2"/>
                    </a:cubicBezTo>
                    <a:cubicBezTo>
                      <a:pt x="11" y="2"/>
                      <a:pt x="11" y="2"/>
                      <a:pt x="11" y="3"/>
                    </a:cubicBezTo>
                    <a:cubicBezTo>
                      <a:pt x="10" y="3"/>
                      <a:pt x="10" y="4"/>
                      <a:pt x="10" y="5"/>
                    </a:cubicBezTo>
                    <a:cubicBezTo>
                      <a:pt x="9" y="5"/>
                      <a:pt x="9" y="5"/>
                      <a:pt x="10" y="6"/>
                    </a:cubicBezTo>
                    <a:cubicBezTo>
                      <a:pt x="11" y="7"/>
                      <a:pt x="11" y="7"/>
                      <a:pt x="11" y="8"/>
                    </a:cubicBezTo>
                    <a:cubicBezTo>
                      <a:pt x="10" y="8"/>
                      <a:pt x="10" y="9"/>
                      <a:pt x="9" y="9"/>
                    </a:cubicBezTo>
                    <a:cubicBezTo>
                      <a:pt x="9" y="8"/>
                      <a:pt x="9" y="8"/>
                      <a:pt x="8" y="9"/>
                    </a:cubicBezTo>
                    <a:cubicBezTo>
                      <a:pt x="8" y="9"/>
                      <a:pt x="8" y="9"/>
                      <a:pt x="8" y="10"/>
                    </a:cubicBezTo>
                    <a:cubicBezTo>
                      <a:pt x="7" y="10"/>
                      <a:pt x="7" y="11"/>
                      <a:pt x="7" y="12"/>
                    </a:cubicBezTo>
                    <a:cubicBezTo>
                      <a:pt x="7" y="12"/>
                      <a:pt x="7" y="12"/>
                      <a:pt x="7" y="12"/>
                    </a:cubicBezTo>
                    <a:cubicBezTo>
                      <a:pt x="7" y="12"/>
                      <a:pt x="7" y="12"/>
                      <a:pt x="7" y="12"/>
                    </a:cubicBezTo>
                    <a:cubicBezTo>
                      <a:pt x="7" y="12"/>
                      <a:pt x="7" y="12"/>
                      <a:pt x="7" y="12"/>
                    </a:cubicBezTo>
                    <a:cubicBezTo>
                      <a:pt x="7" y="12"/>
                      <a:pt x="6" y="12"/>
                      <a:pt x="6" y="12"/>
                    </a:cubicBezTo>
                    <a:cubicBezTo>
                      <a:pt x="5" y="13"/>
                      <a:pt x="5" y="13"/>
                      <a:pt x="6" y="14"/>
                    </a:cubicBezTo>
                    <a:cubicBezTo>
                      <a:pt x="7" y="14"/>
                      <a:pt x="7" y="14"/>
                      <a:pt x="7" y="14"/>
                    </a:cubicBezTo>
                    <a:cubicBezTo>
                      <a:pt x="8" y="15"/>
                      <a:pt x="8" y="16"/>
                      <a:pt x="9" y="16"/>
                    </a:cubicBezTo>
                    <a:cubicBezTo>
                      <a:pt x="9" y="16"/>
                      <a:pt x="9" y="16"/>
                      <a:pt x="9" y="16"/>
                    </a:cubicBezTo>
                    <a:cubicBezTo>
                      <a:pt x="9" y="16"/>
                      <a:pt x="9" y="16"/>
                      <a:pt x="9" y="16"/>
                    </a:cubicBezTo>
                    <a:cubicBezTo>
                      <a:pt x="9" y="16"/>
                      <a:pt x="9" y="16"/>
                      <a:pt x="9" y="16"/>
                    </a:cubicBezTo>
                    <a:cubicBezTo>
                      <a:pt x="9" y="16"/>
                      <a:pt x="9" y="16"/>
                      <a:pt x="9" y="16"/>
                    </a:cubicBezTo>
                    <a:cubicBezTo>
                      <a:pt x="9" y="17"/>
                      <a:pt x="9" y="17"/>
                      <a:pt x="9" y="17"/>
                    </a:cubicBezTo>
                    <a:cubicBezTo>
                      <a:pt x="9" y="17"/>
                      <a:pt x="9" y="17"/>
                      <a:pt x="9" y="17"/>
                    </a:cubicBezTo>
                    <a:cubicBezTo>
                      <a:pt x="9" y="17"/>
                      <a:pt x="9" y="17"/>
                      <a:pt x="9" y="16"/>
                    </a:cubicBezTo>
                    <a:cubicBezTo>
                      <a:pt x="8" y="17"/>
                      <a:pt x="8" y="17"/>
                      <a:pt x="7" y="17"/>
                    </a:cubicBezTo>
                    <a:cubicBezTo>
                      <a:pt x="6" y="17"/>
                      <a:pt x="5" y="17"/>
                      <a:pt x="5" y="18"/>
                    </a:cubicBezTo>
                    <a:cubicBezTo>
                      <a:pt x="4" y="20"/>
                      <a:pt x="4" y="22"/>
                      <a:pt x="4" y="25"/>
                    </a:cubicBezTo>
                    <a:cubicBezTo>
                      <a:pt x="4" y="25"/>
                      <a:pt x="4" y="25"/>
                      <a:pt x="5" y="25"/>
                    </a:cubicBezTo>
                    <a:cubicBezTo>
                      <a:pt x="5" y="25"/>
                      <a:pt x="5" y="25"/>
                      <a:pt x="5" y="25"/>
                    </a:cubicBezTo>
                    <a:cubicBezTo>
                      <a:pt x="5" y="25"/>
                      <a:pt x="5" y="25"/>
                      <a:pt x="5" y="25"/>
                    </a:cubicBezTo>
                    <a:cubicBezTo>
                      <a:pt x="5" y="25"/>
                      <a:pt x="5" y="25"/>
                      <a:pt x="5" y="26"/>
                    </a:cubicBezTo>
                    <a:cubicBezTo>
                      <a:pt x="4" y="26"/>
                      <a:pt x="4" y="26"/>
                      <a:pt x="4" y="27"/>
                    </a:cubicBezTo>
                    <a:cubicBezTo>
                      <a:pt x="4" y="28"/>
                      <a:pt x="5" y="28"/>
                      <a:pt x="5" y="29"/>
                    </a:cubicBezTo>
                    <a:cubicBezTo>
                      <a:pt x="4" y="29"/>
                      <a:pt x="4" y="30"/>
                      <a:pt x="4" y="30"/>
                    </a:cubicBezTo>
                    <a:cubicBezTo>
                      <a:pt x="4" y="30"/>
                      <a:pt x="4" y="31"/>
                      <a:pt x="4" y="31"/>
                    </a:cubicBezTo>
                    <a:cubicBezTo>
                      <a:pt x="4" y="31"/>
                      <a:pt x="4" y="31"/>
                      <a:pt x="4" y="31"/>
                    </a:cubicBezTo>
                    <a:cubicBezTo>
                      <a:pt x="4" y="31"/>
                      <a:pt x="4" y="31"/>
                      <a:pt x="4" y="31"/>
                    </a:cubicBezTo>
                    <a:cubicBezTo>
                      <a:pt x="4" y="31"/>
                      <a:pt x="4" y="31"/>
                      <a:pt x="4" y="31"/>
                    </a:cubicBezTo>
                    <a:cubicBezTo>
                      <a:pt x="4" y="32"/>
                      <a:pt x="5" y="33"/>
                      <a:pt x="4" y="33"/>
                    </a:cubicBezTo>
                    <a:cubicBezTo>
                      <a:pt x="3" y="33"/>
                      <a:pt x="3" y="34"/>
                      <a:pt x="3" y="35"/>
                    </a:cubicBezTo>
                    <a:cubicBezTo>
                      <a:pt x="3" y="36"/>
                      <a:pt x="2" y="36"/>
                      <a:pt x="2" y="37"/>
                    </a:cubicBezTo>
                    <a:cubicBezTo>
                      <a:pt x="2" y="38"/>
                      <a:pt x="2" y="39"/>
                      <a:pt x="2" y="40"/>
                    </a:cubicBezTo>
                    <a:cubicBezTo>
                      <a:pt x="2" y="40"/>
                      <a:pt x="3" y="41"/>
                      <a:pt x="2" y="41"/>
                    </a:cubicBezTo>
                    <a:cubicBezTo>
                      <a:pt x="2" y="42"/>
                      <a:pt x="2" y="43"/>
                      <a:pt x="2" y="44"/>
                    </a:cubicBezTo>
                    <a:cubicBezTo>
                      <a:pt x="2" y="45"/>
                      <a:pt x="2" y="47"/>
                      <a:pt x="1" y="48"/>
                    </a:cubicBezTo>
                    <a:cubicBezTo>
                      <a:pt x="1" y="49"/>
                      <a:pt x="1" y="51"/>
                      <a:pt x="2" y="52"/>
                    </a:cubicBezTo>
                    <a:cubicBezTo>
                      <a:pt x="2" y="52"/>
                      <a:pt x="2" y="52"/>
                      <a:pt x="2" y="52"/>
                    </a:cubicBezTo>
                    <a:cubicBezTo>
                      <a:pt x="2" y="52"/>
                      <a:pt x="2" y="52"/>
                      <a:pt x="2" y="52"/>
                    </a:cubicBezTo>
                    <a:cubicBezTo>
                      <a:pt x="2" y="52"/>
                      <a:pt x="2" y="52"/>
                      <a:pt x="2" y="52"/>
                    </a:cubicBezTo>
                    <a:cubicBezTo>
                      <a:pt x="1" y="53"/>
                      <a:pt x="1" y="54"/>
                      <a:pt x="2" y="55"/>
                    </a:cubicBezTo>
                    <a:cubicBezTo>
                      <a:pt x="2" y="55"/>
                      <a:pt x="2" y="54"/>
                      <a:pt x="2" y="54"/>
                    </a:cubicBezTo>
                    <a:cubicBezTo>
                      <a:pt x="2" y="54"/>
                      <a:pt x="2" y="54"/>
                      <a:pt x="2" y="54"/>
                    </a:cubicBezTo>
                    <a:cubicBezTo>
                      <a:pt x="2" y="55"/>
                      <a:pt x="2" y="55"/>
                      <a:pt x="2" y="55"/>
                    </a:cubicBezTo>
                    <a:cubicBezTo>
                      <a:pt x="2" y="55"/>
                      <a:pt x="2" y="56"/>
                      <a:pt x="2" y="57"/>
                    </a:cubicBezTo>
                    <a:cubicBezTo>
                      <a:pt x="1" y="57"/>
                      <a:pt x="1" y="57"/>
                      <a:pt x="1" y="58"/>
                    </a:cubicBezTo>
                    <a:cubicBezTo>
                      <a:pt x="1" y="59"/>
                      <a:pt x="1" y="59"/>
                      <a:pt x="1" y="60"/>
                    </a:cubicBezTo>
                    <a:cubicBezTo>
                      <a:pt x="0" y="61"/>
                      <a:pt x="0" y="61"/>
                      <a:pt x="1" y="62"/>
                    </a:cubicBezTo>
                    <a:cubicBezTo>
                      <a:pt x="1" y="64"/>
                      <a:pt x="1" y="65"/>
                      <a:pt x="1" y="67"/>
                    </a:cubicBezTo>
                    <a:cubicBezTo>
                      <a:pt x="1" y="67"/>
                      <a:pt x="1" y="68"/>
                      <a:pt x="2" y="68"/>
                    </a:cubicBezTo>
                    <a:cubicBezTo>
                      <a:pt x="2" y="68"/>
                      <a:pt x="2" y="68"/>
                      <a:pt x="2" y="68"/>
                    </a:cubicBezTo>
                    <a:cubicBezTo>
                      <a:pt x="2" y="68"/>
                      <a:pt x="2" y="69"/>
                      <a:pt x="2" y="69"/>
                    </a:cubicBezTo>
                    <a:cubicBezTo>
                      <a:pt x="1" y="70"/>
                      <a:pt x="1" y="70"/>
                      <a:pt x="1" y="70"/>
                    </a:cubicBezTo>
                    <a:cubicBezTo>
                      <a:pt x="2" y="71"/>
                      <a:pt x="2" y="71"/>
                      <a:pt x="3" y="71"/>
                    </a:cubicBezTo>
                    <a:close/>
                    <a:moveTo>
                      <a:pt x="5" y="27"/>
                    </a:moveTo>
                    <a:cubicBezTo>
                      <a:pt x="5" y="27"/>
                      <a:pt x="5" y="27"/>
                      <a:pt x="5" y="27"/>
                    </a:cubicBezTo>
                    <a:cubicBezTo>
                      <a:pt x="5" y="27"/>
                      <a:pt x="5" y="27"/>
                      <a:pt x="5" y="27"/>
                    </a:cubicBezTo>
                    <a:cubicBezTo>
                      <a:pt x="5" y="27"/>
                      <a:pt x="5" y="27"/>
                      <a:pt x="5" y="27"/>
                    </a:cubicBezTo>
                    <a:close/>
                    <a:moveTo>
                      <a:pt x="4" y="59"/>
                    </a:moveTo>
                    <a:cubicBezTo>
                      <a:pt x="4" y="59"/>
                      <a:pt x="4" y="58"/>
                      <a:pt x="4" y="58"/>
                    </a:cubicBezTo>
                    <a:cubicBezTo>
                      <a:pt x="4" y="58"/>
                      <a:pt x="4" y="58"/>
                      <a:pt x="4" y="58"/>
                    </a:cubicBezTo>
                    <a:cubicBezTo>
                      <a:pt x="4" y="58"/>
                      <a:pt x="4" y="59"/>
                      <a:pt x="4" y="59"/>
                    </a:cubicBezTo>
                    <a:cubicBezTo>
                      <a:pt x="4" y="59"/>
                      <a:pt x="4" y="59"/>
                      <a:pt x="4" y="59"/>
                    </a:cubicBezTo>
                    <a:close/>
                    <a:moveTo>
                      <a:pt x="9" y="86"/>
                    </a:moveTo>
                    <a:cubicBezTo>
                      <a:pt x="9" y="86"/>
                      <a:pt x="9" y="86"/>
                      <a:pt x="9" y="86"/>
                    </a:cubicBezTo>
                    <a:cubicBezTo>
                      <a:pt x="9" y="86"/>
                      <a:pt x="9" y="86"/>
                      <a:pt x="9" y="86"/>
                    </a:cubicBezTo>
                    <a:cubicBezTo>
                      <a:pt x="9" y="86"/>
                      <a:pt x="9" y="86"/>
                      <a:pt x="9" y="86"/>
                    </a:cubicBezTo>
                    <a:close/>
                    <a:moveTo>
                      <a:pt x="3" y="68"/>
                    </a:moveTo>
                    <a:cubicBezTo>
                      <a:pt x="2" y="68"/>
                      <a:pt x="2" y="68"/>
                      <a:pt x="2" y="68"/>
                    </a:cubicBezTo>
                    <a:cubicBezTo>
                      <a:pt x="2" y="68"/>
                      <a:pt x="2" y="68"/>
                      <a:pt x="2" y="68"/>
                    </a:cubicBezTo>
                    <a:cubicBezTo>
                      <a:pt x="2" y="68"/>
                      <a:pt x="2" y="68"/>
                      <a:pt x="3" y="6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220" name="Freeform 87"/>
              <p:cNvSpPr/>
              <p:nvPr/>
            </p:nvSpPr>
            <p:spPr bwMode="auto">
              <a:xfrm>
                <a:off x="2600" y="2521"/>
                <a:ext cx="4" cy="8"/>
              </a:xfrm>
              <a:custGeom>
                <a:avLst/>
                <a:gdLst>
                  <a:gd name="T0" fmla="*/ 0 w 1"/>
                  <a:gd name="T1" fmla="*/ 0 h 2"/>
                  <a:gd name="T2" fmla="*/ 0 w 1"/>
                  <a:gd name="T3" fmla="*/ 1 h 2"/>
                  <a:gd name="T4" fmla="*/ 1 w 1"/>
                  <a:gd name="T5" fmla="*/ 2 h 2"/>
                  <a:gd name="T6" fmla="*/ 1 w 1"/>
                  <a:gd name="T7" fmla="*/ 2 h 2"/>
                  <a:gd name="T8" fmla="*/ 0 w 1"/>
                  <a:gd name="T9" fmla="*/ 0 h 2"/>
                </a:gdLst>
                <a:ahLst/>
                <a:cxnLst>
                  <a:cxn ang="0">
                    <a:pos x="T0" y="T1"/>
                  </a:cxn>
                  <a:cxn ang="0">
                    <a:pos x="T2" y="T3"/>
                  </a:cxn>
                  <a:cxn ang="0">
                    <a:pos x="T4" y="T5"/>
                  </a:cxn>
                  <a:cxn ang="0">
                    <a:pos x="T6" y="T7"/>
                  </a:cxn>
                  <a:cxn ang="0">
                    <a:pos x="T8" y="T9"/>
                  </a:cxn>
                </a:cxnLst>
                <a:rect l="0" t="0" r="r" b="b"/>
                <a:pathLst>
                  <a:path w="1" h="2">
                    <a:moveTo>
                      <a:pt x="0" y="0"/>
                    </a:moveTo>
                    <a:cubicBezTo>
                      <a:pt x="0" y="0"/>
                      <a:pt x="0" y="1"/>
                      <a:pt x="0" y="1"/>
                    </a:cubicBezTo>
                    <a:cubicBezTo>
                      <a:pt x="0" y="1"/>
                      <a:pt x="0" y="2"/>
                      <a:pt x="1" y="2"/>
                    </a:cubicBezTo>
                    <a:cubicBezTo>
                      <a:pt x="1" y="2"/>
                      <a:pt x="1" y="2"/>
                      <a:pt x="1" y="2"/>
                    </a:cubicBezTo>
                    <a:cubicBezTo>
                      <a:pt x="1" y="1"/>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221" name="Freeform 88"/>
              <p:cNvSpPr/>
              <p:nvPr/>
            </p:nvSpPr>
            <p:spPr bwMode="auto">
              <a:xfrm>
                <a:off x="3999" y="3667"/>
                <a:ext cx="4" cy="8"/>
              </a:xfrm>
              <a:custGeom>
                <a:avLst/>
                <a:gdLst>
                  <a:gd name="T0" fmla="*/ 1 w 1"/>
                  <a:gd name="T1" fmla="*/ 1 h 2"/>
                  <a:gd name="T2" fmla="*/ 0 w 1"/>
                  <a:gd name="T3" fmla="*/ 1 h 2"/>
                  <a:gd name="T4" fmla="*/ 0 w 1"/>
                  <a:gd name="T5" fmla="*/ 1 h 2"/>
                  <a:gd name="T6" fmla="*/ 1 w 1"/>
                  <a:gd name="T7" fmla="*/ 2 h 2"/>
                  <a:gd name="T8" fmla="*/ 1 w 1"/>
                  <a:gd name="T9" fmla="*/ 2 h 2"/>
                  <a:gd name="T10" fmla="*/ 1 w 1"/>
                  <a:gd name="T11" fmla="*/ 1 h 2"/>
                </a:gdLst>
                <a:ahLst/>
                <a:cxnLst>
                  <a:cxn ang="0">
                    <a:pos x="T0" y="T1"/>
                  </a:cxn>
                  <a:cxn ang="0">
                    <a:pos x="T2" y="T3"/>
                  </a:cxn>
                  <a:cxn ang="0">
                    <a:pos x="T4" y="T5"/>
                  </a:cxn>
                  <a:cxn ang="0">
                    <a:pos x="T6" y="T7"/>
                  </a:cxn>
                  <a:cxn ang="0">
                    <a:pos x="T8" y="T9"/>
                  </a:cxn>
                  <a:cxn ang="0">
                    <a:pos x="T10" y="T11"/>
                  </a:cxn>
                </a:cxnLst>
                <a:rect l="0" t="0" r="r" b="b"/>
                <a:pathLst>
                  <a:path w="1" h="2">
                    <a:moveTo>
                      <a:pt x="1" y="1"/>
                    </a:moveTo>
                    <a:cubicBezTo>
                      <a:pt x="1" y="0"/>
                      <a:pt x="0" y="0"/>
                      <a:pt x="0" y="1"/>
                    </a:cubicBezTo>
                    <a:cubicBezTo>
                      <a:pt x="0" y="1"/>
                      <a:pt x="0" y="1"/>
                      <a:pt x="0" y="1"/>
                    </a:cubicBezTo>
                    <a:cubicBezTo>
                      <a:pt x="0" y="1"/>
                      <a:pt x="0" y="2"/>
                      <a:pt x="1" y="2"/>
                    </a:cubicBezTo>
                    <a:cubicBezTo>
                      <a:pt x="1" y="2"/>
                      <a:pt x="1" y="2"/>
                      <a:pt x="1" y="2"/>
                    </a:cubicBezTo>
                    <a:cubicBezTo>
                      <a:pt x="1" y="1"/>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222" name="Freeform 89"/>
              <p:cNvSpPr/>
              <p:nvPr/>
            </p:nvSpPr>
            <p:spPr bwMode="auto">
              <a:xfrm>
                <a:off x="2579" y="2521"/>
                <a:ext cx="4" cy="4"/>
              </a:xfrm>
              <a:custGeom>
                <a:avLst/>
                <a:gdLst>
                  <a:gd name="T0" fmla="*/ 0 w 1"/>
                  <a:gd name="T1" fmla="*/ 1 h 1"/>
                  <a:gd name="T2" fmla="*/ 0 w 1"/>
                  <a:gd name="T3" fmla="*/ 1 h 1"/>
                  <a:gd name="T4" fmla="*/ 1 w 1"/>
                  <a:gd name="T5" fmla="*/ 0 h 1"/>
                  <a:gd name="T6" fmla="*/ 0 w 1"/>
                  <a:gd name="T7" fmla="*/ 0 h 1"/>
                  <a:gd name="T8" fmla="*/ 0 w 1"/>
                  <a:gd name="T9" fmla="*/ 1 h 1"/>
                </a:gdLst>
                <a:ahLst/>
                <a:cxnLst>
                  <a:cxn ang="0">
                    <a:pos x="T0" y="T1"/>
                  </a:cxn>
                  <a:cxn ang="0">
                    <a:pos x="T2" y="T3"/>
                  </a:cxn>
                  <a:cxn ang="0">
                    <a:pos x="T4" y="T5"/>
                  </a:cxn>
                  <a:cxn ang="0">
                    <a:pos x="T6" y="T7"/>
                  </a:cxn>
                  <a:cxn ang="0">
                    <a:pos x="T8" y="T9"/>
                  </a:cxn>
                </a:cxnLst>
                <a:rect l="0" t="0" r="r" b="b"/>
                <a:pathLst>
                  <a:path w="1" h="1">
                    <a:moveTo>
                      <a:pt x="0" y="1"/>
                    </a:moveTo>
                    <a:cubicBezTo>
                      <a:pt x="0" y="1"/>
                      <a:pt x="0" y="1"/>
                      <a:pt x="0" y="1"/>
                    </a:cubicBezTo>
                    <a:cubicBezTo>
                      <a:pt x="1" y="1"/>
                      <a:pt x="1" y="0"/>
                      <a:pt x="1" y="0"/>
                    </a:cubicBezTo>
                    <a:cubicBezTo>
                      <a:pt x="1" y="0"/>
                      <a:pt x="0" y="0"/>
                      <a:pt x="0" y="0"/>
                    </a:cubicBezTo>
                    <a:cubicBezTo>
                      <a:pt x="0"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223" name="Freeform 90"/>
              <p:cNvSpPr/>
              <p:nvPr/>
            </p:nvSpPr>
            <p:spPr bwMode="auto">
              <a:xfrm>
                <a:off x="5238" y="2755"/>
                <a:ext cx="4" cy="4"/>
              </a:xfrm>
              <a:custGeom>
                <a:avLst/>
                <a:gdLst>
                  <a:gd name="T0" fmla="*/ 0 w 1"/>
                  <a:gd name="T1" fmla="*/ 1 h 1"/>
                  <a:gd name="T2" fmla="*/ 0 w 1"/>
                  <a:gd name="T3" fmla="*/ 1 h 1"/>
                  <a:gd name="T4" fmla="*/ 1 w 1"/>
                  <a:gd name="T5" fmla="*/ 1 h 1"/>
                  <a:gd name="T6" fmla="*/ 1 w 1"/>
                  <a:gd name="T7" fmla="*/ 0 h 1"/>
                  <a:gd name="T8" fmla="*/ 0 w 1"/>
                  <a:gd name="T9" fmla="*/ 1 h 1"/>
                </a:gdLst>
                <a:ahLst/>
                <a:cxnLst>
                  <a:cxn ang="0">
                    <a:pos x="T0" y="T1"/>
                  </a:cxn>
                  <a:cxn ang="0">
                    <a:pos x="T2" y="T3"/>
                  </a:cxn>
                  <a:cxn ang="0">
                    <a:pos x="T4" y="T5"/>
                  </a:cxn>
                  <a:cxn ang="0">
                    <a:pos x="T6" y="T7"/>
                  </a:cxn>
                  <a:cxn ang="0">
                    <a:pos x="T8" y="T9"/>
                  </a:cxn>
                </a:cxnLst>
                <a:rect l="0" t="0" r="r" b="b"/>
                <a:pathLst>
                  <a:path w="1" h="1">
                    <a:moveTo>
                      <a:pt x="0" y="1"/>
                    </a:moveTo>
                    <a:cubicBezTo>
                      <a:pt x="0" y="1"/>
                      <a:pt x="0" y="1"/>
                      <a:pt x="0" y="1"/>
                    </a:cubicBezTo>
                    <a:cubicBezTo>
                      <a:pt x="1" y="1"/>
                      <a:pt x="1" y="1"/>
                      <a:pt x="1" y="1"/>
                    </a:cubicBezTo>
                    <a:cubicBezTo>
                      <a:pt x="1" y="1"/>
                      <a:pt x="1" y="0"/>
                      <a:pt x="1" y="0"/>
                    </a:cubicBezTo>
                    <a:cubicBezTo>
                      <a:pt x="0"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224" name="Freeform 91"/>
              <p:cNvSpPr/>
              <p:nvPr/>
            </p:nvSpPr>
            <p:spPr bwMode="auto">
              <a:xfrm>
                <a:off x="3975" y="1153"/>
                <a:ext cx="4" cy="4"/>
              </a:xfrm>
              <a:custGeom>
                <a:avLst/>
                <a:gdLst>
                  <a:gd name="T0" fmla="*/ 0 w 1"/>
                  <a:gd name="T1" fmla="*/ 1 h 1"/>
                  <a:gd name="T2" fmla="*/ 1 w 1"/>
                  <a:gd name="T3" fmla="*/ 0 h 1"/>
                  <a:gd name="T4" fmla="*/ 0 w 1"/>
                  <a:gd name="T5" fmla="*/ 0 h 1"/>
                  <a:gd name="T6" fmla="*/ 0 w 1"/>
                  <a:gd name="T7" fmla="*/ 1 h 1"/>
                  <a:gd name="T8" fmla="*/ 0 w 1"/>
                  <a:gd name="T9" fmla="*/ 1 h 1"/>
                </a:gdLst>
                <a:ahLst/>
                <a:cxnLst>
                  <a:cxn ang="0">
                    <a:pos x="T0" y="T1"/>
                  </a:cxn>
                  <a:cxn ang="0">
                    <a:pos x="T2" y="T3"/>
                  </a:cxn>
                  <a:cxn ang="0">
                    <a:pos x="T4" y="T5"/>
                  </a:cxn>
                  <a:cxn ang="0">
                    <a:pos x="T6" y="T7"/>
                  </a:cxn>
                  <a:cxn ang="0">
                    <a:pos x="T8" y="T9"/>
                  </a:cxn>
                </a:cxnLst>
                <a:rect l="0" t="0" r="r" b="b"/>
                <a:pathLst>
                  <a:path w="1" h="1">
                    <a:moveTo>
                      <a:pt x="0" y="1"/>
                    </a:moveTo>
                    <a:cubicBezTo>
                      <a:pt x="0" y="1"/>
                      <a:pt x="0" y="1"/>
                      <a:pt x="1" y="0"/>
                    </a:cubicBezTo>
                    <a:cubicBezTo>
                      <a:pt x="0" y="0"/>
                      <a:pt x="0" y="0"/>
                      <a:pt x="0" y="0"/>
                    </a:cubicBezTo>
                    <a:cubicBezTo>
                      <a:pt x="0" y="0"/>
                      <a:pt x="0" y="1"/>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225" name="Freeform 92"/>
              <p:cNvSpPr/>
              <p:nvPr/>
            </p:nvSpPr>
            <p:spPr bwMode="auto">
              <a:xfrm>
                <a:off x="3402" y="1133"/>
                <a:ext cx="45" cy="12"/>
              </a:xfrm>
              <a:custGeom>
                <a:avLst/>
                <a:gdLst>
                  <a:gd name="T0" fmla="*/ 1 w 11"/>
                  <a:gd name="T1" fmla="*/ 3 h 3"/>
                  <a:gd name="T2" fmla="*/ 2 w 11"/>
                  <a:gd name="T3" fmla="*/ 3 h 3"/>
                  <a:gd name="T4" fmla="*/ 4 w 11"/>
                  <a:gd name="T5" fmla="*/ 3 h 3"/>
                  <a:gd name="T6" fmla="*/ 6 w 11"/>
                  <a:gd name="T7" fmla="*/ 2 h 3"/>
                  <a:gd name="T8" fmla="*/ 7 w 11"/>
                  <a:gd name="T9" fmla="*/ 2 h 3"/>
                  <a:gd name="T10" fmla="*/ 9 w 11"/>
                  <a:gd name="T11" fmla="*/ 2 h 3"/>
                  <a:gd name="T12" fmla="*/ 10 w 11"/>
                  <a:gd name="T13" fmla="*/ 2 h 3"/>
                  <a:gd name="T14" fmla="*/ 10 w 11"/>
                  <a:gd name="T15" fmla="*/ 1 h 3"/>
                  <a:gd name="T16" fmla="*/ 9 w 11"/>
                  <a:gd name="T17" fmla="*/ 1 h 3"/>
                  <a:gd name="T18" fmla="*/ 8 w 11"/>
                  <a:gd name="T19" fmla="*/ 1 h 3"/>
                  <a:gd name="T20" fmla="*/ 8 w 11"/>
                  <a:gd name="T21" fmla="*/ 1 h 3"/>
                  <a:gd name="T22" fmla="*/ 7 w 11"/>
                  <a:gd name="T23" fmla="*/ 1 h 3"/>
                  <a:gd name="T24" fmla="*/ 7 w 11"/>
                  <a:gd name="T25" fmla="*/ 1 h 3"/>
                  <a:gd name="T26" fmla="*/ 3 w 11"/>
                  <a:gd name="T27" fmla="*/ 1 h 3"/>
                  <a:gd name="T28" fmla="*/ 2 w 11"/>
                  <a:gd name="T29" fmla="*/ 1 h 3"/>
                  <a:gd name="T30" fmla="*/ 1 w 11"/>
                  <a:gd name="T31" fmla="*/ 1 h 3"/>
                  <a:gd name="T32" fmla="*/ 1 w 11"/>
                  <a:gd name="T33" fmla="*/ 2 h 3"/>
                  <a:gd name="T34" fmla="*/ 1 w 11"/>
                  <a:gd name="T35" fmla="*/ 3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1" h="3">
                    <a:moveTo>
                      <a:pt x="1" y="3"/>
                    </a:moveTo>
                    <a:cubicBezTo>
                      <a:pt x="1" y="3"/>
                      <a:pt x="1" y="3"/>
                      <a:pt x="2" y="3"/>
                    </a:cubicBezTo>
                    <a:cubicBezTo>
                      <a:pt x="2" y="3"/>
                      <a:pt x="3" y="3"/>
                      <a:pt x="4" y="3"/>
                    </a:cubicBezTo>
                    <a:cubicBezTo>
                      <a:pt x="5" y="3"/>
                      <a:pt x="6" y="3"/>
                      <a:pt x="6" y="2"/>
                    </a:cubicBezTo>
                    <a:cubicBezTo>
                      <a:pt x="6" y="2"/>
                      <a:pt x="7" y="2"/>
                      <a:pt x="7" y="2"/>
                    </a:cubicBezTo>
                    <a:cubicBezTo>
                      <a:pt x="8" y="3"/>
                      <a:pt x="8" y="3"/>
                      <a:pt x="9" y="2"/>
                    </a:cubicBezTo>
                    <a:cubicBezTo>
                      <a:pt x="9" y="2"/>
                      <a:pt x="9" y="2"/>
                      <a:pt x="10" y="2"/>
                    </a:cubicBezTo>
                    <a:cubicBezTo>
                      <a:pt x="11" y="2"/>
                      <a:pt x="11" y="1"/>
                      <a:pt x="10" y="1"/>
                    </a:cubicBezTo>
                    <a:cubicBezTo>
                      <a:pt x="9" y="0"/>
                      <a:pt x="9" y="0"/>
                      <a:pt x="9" y="1"/>
                    </a:cubicBezTo>
                    <a:cubicBezTo>
                      <a:pt x="8" y="1"/>
                      <a:pt x="8" y="1"/>
                      <a:pt x="8" y="1"/>
                    </a:cubicBezTo>
                    <a:cubicBezTo>
                      <a:pt x="8" y="1"/>
                      <a:pt x="8" y="1"/>
                      <a:pt x="8" y="1"/>
                    </a:cubicBezTo>
                    <a:cubicBezTo>
                      <a:pt x="8" y="0"/>
                      <a:pt x="7" y="0"/>
                      <a:pt x="7" y="1"/>
                    </a:cubicBezTo>
                    <a:cubicBezTo>
                      <a:pt x="7" y="1"/>
                      <a:pt x="7" y="1"/>
                      <a:pt x="7" y="1"/>
                    </a:cubicBezTo>
                    <a:cubicBezTo>
                      <a:pt x="6" y="1"/>
                      <a:pt x="4" y="1"/>
                      <a:pt x="3" y="1"/>
                    </a:cubicBezTo>
                    <a:cubicBezTo>
                      <a:pt x="3" y="1"/>
                      <a:pt x="3" y="1"/>
                      <a:pt x="2" y="1"/>
                    </a:cubicBezTo>
                    <a:cubicBezTo>
                      <a:pt x="2" y="1"/>
                      <a:pt x="2" y="1"/>
                      <a:pt x="1" y="1"/>
                    </a:cubicBezTo>
                    <a:cubicBezTo>
                      <a:pt x="1" y="2"/>
                      <a:pt x="1" y="2"/>
                      <a:pt x="1" y="2"/>
                    </a:cubicBezTo>
                    <a:cubicBezTo>
                      <a:pt x="0" y="2"/>
                      <a:pt x="0" y="2"/>
                      <a:pt x="1"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226" name="Freeform 93"/>
              <p:cNvSpPr/>
              <p:nvPr/>
            </p:nvSpPr>
            <p:spPr bwMode="auto">
              <a:xfrm>
                <a:off x="3588" y="1133"/>
                <a:ext cx="4" cy="4"/>
              </a:xfrm>
              <a:custGeom>
                <a:avLst/>
                <a:gdLst>
                  <a:gd name="T0" fmla="*/ 1 w 1"/>
                  <a:gd name="T1" fmla="*/ 1 h 1"/>
                  <a:gd name="T2" fmla="*/ 1 w 1"/>
                  <a:gd name="T3" fmla="*/ 0 h 1"/>
                  <a:gd name="T4" fmla="*/ 0 w 1"/>
                  <a:gd name="T5" fmla="*/ 0 h 1"/>
                  <a:gd name="T6" fmla="*/ 0 w 1"/>
                  <a:gd name="T7" fmla="*/ 1 h 1"/>
                  <a:gd name="T8" fmla="*/ 1 w 1"/>
                  <a:gd name="T9" fmla="*/ 1 h 1"/>
                </a:gdLst>
                <a:ahLst/>
                <a:cxnLst>
                  <a:cxn ang="0">
                    <a:pos x="T0" y="T1"/>
                  </a:cxn>
                  <a:cxn ang="0">
                    <a:pos x="T2" y="T3"/>
                  </a:cxn>
                  <a:cxn ang="0">
                    <a:pos x="T4" y="T5"/>
                  </a:cxn>
                  <a:cxn ang="0">
                    <a:pos x="T6" y="T7"/>
                  </a:cxn>
                  <a:cxn ang="0">
                    <a:pos x="T8" y="T9"/>
                  </a:cxn>
                </a:cxnLst>
                <a:rect l="0" t="0" r="r" b="b"/>
                <a:pathLst>
                  <a:path w="1" h="1">
                    <a:moveTo>
                      <a:pt x="1" y="1"/>
                    </a:moveTo>
                    <a:cubicBezTo>
                      <a:pt x="1" y="1"/>
                      <a:pt x="1" y="1"/>
                      <a:pt x="1" y="0"/>
                    </a:cubicBezTo>
                    <a:cubicBezTo>
                      <a:pt x="1" y="0"/>
                      <a:pt x="1" y="0"/>
                      <a:pt x="0" y="0"/>
                    </a:cubicBezTo>
                    <a:cubicBezTo>
                      <a:pt x="0" y="0"/>
                      <a:pt x="0" y="1"/>
                      <a:pt x="0" y="1"/>
                    </a:cubicBezTo>
                    <a:cubicBezTo>
                      <a:pt x="0" y="1"/>
                      <a:pt x="0"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227" name="Freeform 94"/>
              <p:cNvSpPr>
                <a:spLocks noEditPoints="1"/>
              </p:cNvSpPr>
              <p:nvPr/>
            </p:nvSpPr>
            <p:spPr bwMode="auto">
              <a:xfrm>
                <a:off x="3560" y="1129"/>
                <a:ext cx="24" cy="12"/>
              </a:xfrm>
              <a:custGeom>
                <a:avLst/>
                <a:gdLst>
                  <a:gd name="T0" fmla="*/ 1 w 6"/>
                  <a:gd name="T1" fmla="*/ 2 h 3"/>
                  <a:gd name="T2" fmla="*/ 1 w 6"/>
                  <a:gd name="T3" fmla="*/ 2 h 3"/>
                  <a:gd name="T4" fmla="*/ 2 w 6"/>
                  <a:gd name="T5" fmla="*/ 2 h 3"/>
                  <a:gd name="T6" fmla="*/ 2 w 6"/>
                  <a:gd name="T7" fmla="*/ 2 h 3"/>
                  <a:gd name="T8" fmla="*/ 6 w 6"/>
                  <a:gd name="T9" fmla="*/ 2 h 3"/>
                  <a:gd name="T10" fmla="*/ 6 w 6"/>
                  <a:gd name="T11" fmla="*/ 2 h 3"/>
                  <a:gd name="T12" fmla="*/ 6 w 6"/>
                  <a:gd name="T13" fmla="*/ 2 h 3"/>
                  <a:gd name="T14" fmla="*/ 6 w 6"/>
                  <a:gd name="T15" fmla="*/ 1 h 3"/>
                  <a:gd name="T16" fmla="*/ 5 w 6"/>
                  <a:gd name="T17" fmla="*/ 1 h 3"/>
                  <a:gd name="T18" fmla="*/ 4 w 6"/>
                  <a:gd name="T19" fmla="*/ 0 h 3"/>
                  <a:gd name="T20" fmla="*/ 3 w 6"/>
                  <a:gd name="T21" fmla="*/ 0 h 3"/>
                  <a:gd name="T22" fmla="*/ 1 w 6"/>
                  <a:gd name="T23" fmla="*/ 0 h 3"/>
                  <a:gd name="T24" fmla="*/ 1 w 6"/>
                  <a:gd name="T25" fmla="*/ 0 h 3"/>
                  <a:gd name="T26" fmla="*/ 0 w 6"/>
                  <a:gd name="T27" fmla="*/ 1 h 3"/>
                  <a:gd name="T28" fmla="*/ 1 w 6"/>
                  <a:gd name="T29" fmla="*/ 2 h 3"/>
                  <a:gd name="T30" fmla="*/ 5 w 6"/>
                  <a:gd name="T31" fmla="*/ 1 h 3"/>
                  <a:gd name="T32" fmla="*/ 5 w 6"/>
                  <a:gd name="T33" fmla="*/ 1 h 3"/>
                  <a:gd name="T34" fmla="*/ 4 w 6"/>
                  <a:gd name="T35" fmla="*/ 0 h 3"/>
                  <a:gd name="T36" fmla="*/ 4 w 6"/>
                  <a:gd name="T37" fmla="*/ 0 h 3"/>
                  <a:gd name="T38" fmla="*/ 5 w 6"/>
                  <a:gd name="T39" fmla="*/ 1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 h="3">
                    <a:moveTo>
                      <a:pt x="1" y="2"/>
                    </a:moveTo>
                    <a:cubicBezTo>
                      <a:pt x="1" y="2"/>
                      <a:pt x="1" y="2"/>
                      <a:pt x="1" y="2"/>
                    </a:cubicBezTo>
                    <a:cubicBezTo>
                      <a:pt x="2" y="2"/>
                      <a:pt x="2" y="2"/>
                      <a:pt x="2" y="2"/>
                    </a:cubicBezTo>
                    <a:cubicBezTo>
                      <a:pt x="2" y="2"/>
                      <a:pt x="2" y="2"/>
                      <a:pt x="2" y="2"/>
                    </a:cubicBezTo>
                    <a:cubicBezTo>
                      <a:pt x="3" y="3"/>
                      <a:pt x="4" y="2"/>
                      <a:pt x="6" y="2"/>
                    </a:cubicBezTo>
                    <a:cubicBezTo>
                      <a:pt x="6" y="2"/>
                      <a:pt x="6" y="2"/>
                      <a:pt x="6" y="2"/>
                    </a:cubicBezTo>
                    <a:cubicBezTo>
                      <a:pt x="6" y="2"/>
                      <a:pt x="6" y="2"/>
                      <a:pt x="6" y="2"/>
                    </a:cubicBezTo>
                    <a:cubicBezTo>
                      <a:pt x="6" y="2"/>
                      <a:pt x="6" y="1"/>
                      <a:pt x="6" y="1"/>
                    </a:cubicBezTo>
                    <a:cubicBezTo>
                      <a:pt x="5" y="1"/>
                      <a:pt x="5" y="1"/>
                      <a:pt x="5" y="1"/>
                    </a:cubicBezTo>
                    <a:cubicBezTo>
                      <a:pt x="5" y="1"/>
                      <a:pt x="4" y="0"/>
                      <a:pt x="4" y="0"/>
                    </a:cubicBezTo>
                    <a:cubicBezTo>
                      <a:pt x="4" y="0"/>
                      <a:pt x="3" y="0"/>
                      <a:pt x="3" y="0"/>
                    </a:cubicBezTo>
                    <a:cubicBezTo>
                      <a:pt x="2" y="0"/>
                      <a:pt x="1" y="0"/>
                      <a:pt x="1" y="0"/>
                    </a:cubicBezTo>
                    <a:cubicBezTo>
                      <a:pt x="1" y="0"/>
                      <a:pt x="1" y="0"/>
                      <a:pt x="1" y="0"/>
                    </a:cubicBezTo>
                    <a:cubicBezTo>
                      <a:pt x="0" y="0"/>
                      <a:pt x="0" y="1"/>
                      <a:pt x="0" y="1"/>
                    </a:cubicBezTo>
                    <a:cubicBezTo>
                      <a:pt x="0" y="1"/>
                      <a:pt x="0" y="2"/>
                      <a:pt x="1" y="2"/>
                    </a:cubicBezTo>
                    <a:close/>
                    <a:moveTo>
                      <a:pt x="5" y="1"/>
                    </a:moveTo>
                    <a:cubicBezTo>
                      <a:pt x="5" y="1"/>
                      <a:pt x="5" y="1"/>
                      <a:pt x="5" y="1"/>
                    </a:cubicBezTo>
                    <a:cubicBezTo>
                      <a:pt x="4" y="1"/>
                      <a:pt x="4" y="1"/>
                      <a:pt x="4" y="0"/>
                    </a:cubicBezTo>
                    <a:cubicBezTo>
                      <a:pt x="4" y="0"/>
                      <a:pt x="4" y="0"/>
                      <a:pt x="4" y="0"/>
                    </a:cubicBezTo>
                    <a:cubicBezTo>
                      <a:pt x="4" y="1"/>
                      <a:pt x="4" y="1"/>
                      <a:pt x="5"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228" name="Freeform 95"/>
              <p:cNvSpPr/>
              <p:nvPr/>
            </p:nvSpPr>
            <p:spPr bwMode="auto">
              <a:xfrm>
                <a:off x="4274" y="1113"/>
                <a:ext cx="4" cy="4"/>
              </a:xfrm>
              <a:custGeom>
                <a:avLst/>
                <a:gdLst>
                  <a:gd name="T0" fmla="*/ 0 w 1"/>
                  <a:gd name="T1" fmla="*/ 1 h 1"/>
                  <a:gd name="T2" fmla="*/ 1 w 1"/>
                  <a:gd name="T3" fmla="*/ 1 h 1"/>
                  <a:gd name="T4" fmla="*/ 1 w 1"/>
                  <a:gd name="T5" fmla="*/ 1 h 1"/>
                  <a:gd name="T6" fmla="*/ 0 w 1"/>
                  <a:gd name="T7" fmla="*/ 0 h 1"/>
                  <a:gd name="T8" fmla="*/ 0 w 1"/>
                  <a:gd name="T9" fmla="*/ 1 h 1"/>
                  <a:gd name="T10" fmla="*/ 0 w 1"/>
                  <a:gd name="T11" fmla="*/ 1 h 1"/>
                  <a:gd name="T12" fmla="*/ 0 w 1"/>
                  <a:gd name="T13" fmla="*/ 1 h 1"/>
                </a:gdLst>
                <a:ahLst/>
                <a:cxnLst>
                  <a:cxn ang="0">
                    <a:pos x="T0" y="T1"/>
                  </a:cxn>
                  <a:cxn ang="0">
                    <a:pos x="T2" y="T3"/>
                  </a:cxn>
                  <a:cxn ang="0">
                    <a:pos x="T4" y="T5"/>
                  </a:cxn>
                  <a:cxn ang="0">
                    <a:pos x="T6" y="T7"/>
                  </a:cxn>
                  <a:cxn ang="0">
                    <a:pos x="T8" y="T9"/>
                  </a:cxn>
                  <a:cxn ang="0">
                    <a:pos x="T10" y="T11"/>
                  </a:cxn>
                  <a:cxn ang="0">
                    <a:pos x="T12" y="T13"/>
                  </a:cxn>
                </a:cxnLst>
                <a:rect l="0" t="0" r="r" b="b"/>
                <a:pathLst>
                  <a:path w="1" h="1">
                    <a:moveTo>
                      <a:pt x="0" y="1"/>
                    </a:moveTo>
                    <a:cubicBezTo>
                      <a:pt x="0" y="1"/>
                      <a:pt x="1" y="1"/>
                      <a:pt x="1" y="1"/>
                    </a:cubicBezTo>
                    <a:cubicBezTo>
                      <a:pt x="1" y="1"/>
                      <a:pt x="1" y="1"/>
                      <a:pt x="1" y="1"/>
                    </a:cubicBezTo>
                    <a:cubicBezTo>
                      <a:pt x="1" y="1"/>
                      <a:pt x="0" y="1"/>
                      <a:pt x="0" y="0"/>
                    </a:cubicBezTo>
                    <a:cubicBezTo>
                      <a:pt x="0" y="0"/>
                      <a:pt x="0" y="1"/>
                      <a:pt x="0" y="1"/>
                    </a:cubicBezTo>
                    <a:cubicBezTo>
                      <a:pt x="0" y="1"/>
                      <a:pt x="0" y="1"/>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229" name="Freeform 96"/>
              <p:cNvSpPr/>
              <p:nvPr/>
            </p:nvSpPr>
            <p:spPr bwMode="auto">
              <a:xfrm>
                <a:off x="2434" y="2025"/>
                <a:ext cx="16" cy="113"/>
              </a:xfrm>
              <a:custGeom>
                <a:avLst/>
                <a:gdLst>
                  <a:gd name="T0" fmla="*/ 1 w 4"/>
                  <a:gd name="T1" fmla="*/ 20 h 28"/>
                  <a:gd name="T2" fmla="*/ 2 w 4"/>
                  <a:gd name="T3" fmla="*/ 21 h 28"/>
                  <a:gd name="T4" fmla="*/ 2 w 4"/>
                  <a:gd name="T5" fmla="*/ 21 h 28"/>
                  <a:gd name="T6" fmla="*/ 2 w 4"/>
                  <a:gd name="T7" fmla="*/ 22 h 28"/>
                  <a:gd name="T8" fmla="*/ 2 w 4"/>
                  <a:gd name="T9" fmla="*/ 23 h 28"/>
                  <a:gd name="T10" fmla="*/ 2 w 4"/>
                  <a:gd name="T11" fmla="*/ 26 h 28"/>
                  <a:gd name="T12" fmla="*/ 3 w 4"/>
                  <a:gd name="T13" fmla="*/ 28 h 28"/>
                  <a:gd name="T14" fmla="*/ 4 w 4"/>
                  <a:gd name="T15" fmla="*/ 27 h 28"/>
                  <a:gd name="T16" fmla="*/ 3 w 4"/>
                  <a:gd name="T17" fmla="*/ 24 h 28"/>
                  <a:gd name="T18" fmla="*/ 3 w 4"/>
                  <a:gd name="T19" fmla="*/ 22 h 28"/>
                  <a:gd name="T20" fmla="*/ 3 w 4"/>
                  <a:gd name="T21" fmla="*/ 21 h 28"/>
                  <a:gd name="T22" fmla="*/ 3 w 4"/>
                  <a:gd name="T23" fmla="*/ 18 h 28"/>
                  <a:gd name="T24" fmla="*/ 3 w 4"/>
                  <a:gd name="T25" fmla="*/ 17 h 28"/>
                  <a:gd name="T26" fmla="*/ 3 w 4"/>
                  <a:gd name="T27" fmla="*/ 15 h 28"/>
                  <a:gd name="T28" fmla="*/ 3 w 4"/>
                  <a:gd name="T29" fmla="*/ 5 h 28"/>
                  <a:gd name="T30" fmla="*/ 3 w 4"/>
                  <a:gd name="T31" fmla="*/ 5 h 28"/>
                  <a:gd name="T32" fmla="*/ 3 w 4"/>
                  <a:gd name="T33" fmla="*/ 5 h 28"/>
                  <a:gd name="T34" fmla="*/ 3 w 4"/>
                  <a:gd name="T35" fmla="*/ 5 h 28"/>
                  <a:gd name="T36" fmla="*/ 4 w 4"/>
                  <a:gd name="T37" fmla="*/ 1 h 28"/>
                  <a:gd name="T38" fmla="*/ 3 w 4"/>
                  <a:gd name="T39" fmla="*/ 0 h 28"/>
                  <a:gd name="T40" fmla="*/ 1 w 4"/>
                  <a:gd name="T41" fmla="*/ 1 h 28"/>
                  <a:gd name="T42" fmla="*/ 0 w 4"/>
                  <a:gd name="T43" fmla="*/ 2 h 28"/>
                  <a:gd name="T44" fmla="*/ 0 w 4"/>
                  <a:gd name="T45" fmla="*/ 7 h 28"/>
                  <a:gd name="T46" fmla="*/ 0 w 4"/>
                  <a:gd name="T47" fmla="*/ 8 h 28"/>
                  <a:gd name="T48" fmla="*/ 0 w 4"/>
                  <a:gd name="T49" fmla="*/ 11 h 28"/>
                  <a:gd name="T50" fmla="*/ 1 w 4"/>
                  <a:gd name="T51" fmla="*/ 12 h 28"/>
                  <a:gd name="T52" fmla="*/ 1 w 4"/>
                  <a:gd name="T53" fmla="*/ 12 h 28"/>
                  <a:gd name="T54" fmla="*/ 1 w 4"/>
                  <a:gd name="T55" fmla="*/ 14 h 28"/>
                  <a:gd name="T56" fmla="*/ 1 w 4"/>
                  <a:gd name="T57" fmla="*/ 15 h 28"/>
                  <a:gd name="T58" fmla="*/ 1 w 4"/>
                  <a:gd name="T59" fmla="*/ 15 h 28"/>
                  <a:gd name="T60" fmla="*/ 1 w 4"/>
                  <a:gd name="T61" fmla="*/ 17 h 28"/>
                  <a:gd name="T62" fmla="*/ 1 w 4"/>
                  <a:gd name="T63" fmla="*/ 18 h 28"/>
                  <a:gd name="T64" fmla="*/ 1 w 4"/>
                  <a:gd name="T65" fmla="*/ 2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 h="28">
                    <a:moveTo>
                      <a:pt x="1" y="20"/>
                    </a:moveTo>
                    <a:cubicBezTo>
                      <a:pt x="1" y="20"/>
                      <a:pt x="1" y="21"/>
                      <a:pt x="2" y="21"/>
                    </a:cubicBezTo>
                    <a:cubicBezTo>
                      <a:pt x="2" y="21"/>
                      <a:pt x="2" y="21"/>
                      <a:pt x="2" y="21"/>
                    </a:cubicBezTo>
                    <a:cubicBezTo>
                      <a:pt x="2" y="21"/>
                      <a:pt x="2" y="22"/>
                      <a:pt x="2" y="22"/>
                    </a:cubicBezTo>
                    <a:cubicBezTo>
                      <a:pt x="2" y="22"/>
                      <a:pt x="2" y="23"/>
                      <a:pt x="2" y="23"/>
                    </a:cubicBezTo>
                    <a:cubicBezTo>
                      <a:pt x="2" y="24"/>
                      <a:pt x="2" y="25"/>
                      <a:pt x="2" y="26"/>
                    </a:cubicBezTo>
                    <a:cubicBezTo>
                      <a:pt x="2" y="27"/>
                      <a:pt x="2" y="27"/>
                      <a:pt x="3" y="28"/>
                    </a:cubicBezTo>
                    <a:cubicBezTo>
                      <a:pt x="3" y="28"/>
                      <a:pt x="4" y="27"/>
                      <a:pt x="4" y="27"/>
                    </a:cubicBezTo>
                    <a:cubicBezTo>
                      <a:pt x="4" y="26"/>
                      <a:pt x="4" y="25"/>
                      <a:pt x="3" y="24"/>
                    </a:cubicBezTo>
                    <a:cubicBezTo>
                      <a:pt x="3" y="24"/>
                      <a:pt x="3" y="23"/>
                      <a:pt x="3" y="22"/>
                    </a:cubicBezTo>
                    <a:cubicBezTo>
                      <a:pt x="3" y="22"/>
                      <a:pt x="3" y="22"/>
                      <a:pt x="3" y="21"/>
                    </a:cubicBezTo>
                    <a:cubicBezTo>
                      <a:pt x="3" y="20"/>
                      <a:pt x="3" y="19"/>
                      <a:pt x="3" y="18"/>
                    </a:cubicBezTo>
                    <a:cubicBezTo>
                      <a:pt x="3" y="18"/>
                      <a:pt x="3" y="18"/>
                      <a:pt x="3" y="17"/>
                    </a:cubicBezTo>
                    <a:cubicBezTo>
                      <a:pt x="2" y="17"/>
                      <a:pt x="2" y="16"/>
                      <a:pt x="3" y="15"/>
                    </a:cubicBezTo>
                    <a:cubicBezTo>
                      <a:pt x="3" y="12"/>
                      <a:pt x="3" y="9"/>
                      <a:pt x="3" y="5"/>
                    </a:cubicBezTo>
                    <a:cubicBezTo>
                      <a:pt x="3" y="5"/>
                      <a:pt x="3" y="5"/>
                      <a:pt x="3" y="5"/>
                    </a:cubicBezTo>
                    <a:cubicBezTo>
                      <a:pt x="3" y="5"/>
                      <a:pt x="3" y="5"/>
                      <a:pt x="3" y="5"/>
                    </a:cubicBezTo>
                    <a:cubicBezTo>
                      <a:pt x="3" y="5"/>
                      <a:pt x="3" y="5"/>
                      <a:pt x="3" y="5"/>
                    </a:cubicBezTo>
                    <a:cubicBezTo>
                      <a:pt x="4" y="4"/>
                      <a:pt x="4" y="3"/>
                      <a:pt x="4" y="1"/>
                    </a:cubicBezTo>
                    <a:cubicBezTo>
                      <a:pt x="4" y="1"/>
                      <a:pt x="3" y="0"/>
                      <a:pt x="3" y="0"/>
                    </a:cubicBezTo>
                    <a:cubicBezTo>
                      <a:pt x="2" y="0"/>
                      <a:pt x="2" y="0"/>
                      <a:pt x="1" y="1"/>
                    </a:cubicBezTo>
                    <a:cubicBezTo>
                      <a:pt x="1" y="1"/>
                      <a:pt x="0" y="2"/>
                      <a:pt x="0" y="2"/>
                    </a:cubicBezTo>
                    <a:cubicBezTo>
                      <a:pt x="0" y="4"/>
                      <a:pt x="0" y="5"/>
                      <a:pt x="0" y="7"/>
                    </a:cubicBezTo>
                    <a:cubicBezTo>
                      <a:pt x="0" y="7"/>
                      <a:pt x="0" y="8"/>
                      <a:pt x="0" y="8"/>
                    </a:cubicBezTo>
                    <a:cubicBezTo>
                      <a:pt x="0" y="9"/>
                      <a:pt x="0" y="10"/>
                      <a:pt x="0" y="11"/>
                    </a:cubicBezTo>
                    <a:cubicBezTo>
                      <a:pt x="0" y="11"/>
                      <a:pt x="1" y="11"/>
                      <a:pt x="1" y="12"/>
                    </a:cubicBezTo>
                    <a:cubicBezTo>
                      <a:pt x="1" y="12"/>
                      <a:pt x="1" y="12"/>
                      <a:pt x="1" y="12"/>
                    </a:cubicBezTo>
                    <a:cubicBezTo>
                      <a:pt x="0" y="13"/>
                      <a:pt x="0" y="13"/>
                      <a:pt x="1" y="14"/>
                    </a:cubicBezTo>
                    <a:cubicBezTo>
                      <a:pt x="1" y="15"/>
                      <a:pt x="1" y="15"/>
                      <a:pt x="1" y="15"/>
                    </a:cubicBezTo>
                    <a:cubicBezTo>
                      <a:pt x="1" y="15"/>
                      <a:pt x="1" y="15"/>
                      <a:pt x="1" y="15"/>
                    </a:cubicBezTo>
                    <a:cubicBezTo>
                      <a:pt x="0" y="16"/>
                      <a:pt x="0" y="16"/>
                      <a:pt x="1" y="17"/>
                    </a:cubicBezTo>
                    <a:cubicBezTo>
                      <a:pt x="1" y="17"/>
                      <a:pt x="1" y="17"/>
                      <a:pt x="1" y="18"/>
                    </a:cubicBezTo>
                    <a:cubicBezTo>
                      <a:pt x="1" y="18"/>
                      <a:pt x="1" y="19"/>
                      <a:pt x="1"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230" name="Freeform 97"/>
              <p:cNvSpPr/>
              <p:nvPr/>
            </p:nvSpPr>
            <p:spPr bwMode="auto">
              <a:xfrm>
                <a:off x="2458" y="2085"/>
                <a:ext cx="4" cy="4"/>
              </a:xfrm>
              <a:custGeom>
                <a:avLst/>
                <a:gdLst>
                  <a:gd name="T0" fmla="*/ 1 w 1"/>
                  <a:gd name="T1" fmla="*/ 1 h 1"/>
                  <a:gd name="T2" fmla="*/ 1 w 1"/>
                  <a:gd name="T3" fmla="*/ 1 h 1"/>
                  <a:gd name="T4" fmla="*/ 1 w 1"/>
                  <a:gd name="T5" fmla="*/ 0 h 1"/>
                  <a:gd name="T6" fmla="*/ 0 w 1"/>
                  <a:gd name="T7" fmla="*/ 1 h 1"/>
                  <a:gd name="T8" fmla="*/ 1 w 1"/>
                  <a:gd name="T9" fmla="*/ 1 h 1"/>
                </a:gdLst>
                <a:ahLst/>
                <a:cxnLst>
                  <a:cxn ang="0">
                    <a:pos x="T0" y="T1"/>
                  </a:cxn>
                  <a:cxn ang="0">
                    <a:pos x="T2" y="T3"/>
                  </a:cxn>
                  <a:cxn ang="0">
                    <a:pos x="T4" y="T5"/>
                  </a:cxn>
                  <a:cxn ang="0">
                    <a:pos x="T6" y="T7"/>
                  </a:cxn>
                  <a:cxn ang="0">
                    <a:pos x="T8" y="T9"/>
                  </a:cxn>
                </a:cxnLst>
                <a:rect l="0" t="0" r="r" b="b"/>
                <a:pathLst>
                  <a:path w="1" h="1">
                    <a:moveTo>
                      <a:pt x="1" y="1"/>
                    </a:moveTo>
                    <a:cubicBezTo>
                      <a:pt x="1" y="1"/>
                      <a:pt x="1" y="1"/>
                      <a:pt x="1" y="1"/>
                    </a:cubicBezTo>
                    <a:cubicBezTo>
                      <a:pt x="1" y="1"/>
                      <a:pt x="1" y="0"/>
                      <a:pt x="1" y="0"/>
                    </a:cubicBezTo>
                    <a:cubicBezTo>
                      <a:pt x="1" y="0"/>
                      <a:pt x="0" y="1"/>
                      <a:pt x="0" y="1"/>
                    </a:cubicBezTo>
                    <a:cubicBezTo>
                      <a:pt x="0" y="1"/>
                      <a:pt x="0"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231" name="Freeform 98"/>
              <p:cNvSpPr/>
              <p:nvPr/>
            </p:nvSpPr>
            <p:spPr bwMode="auto">
              <a:xfrm>
                <a:off x="2531" y="2509"/>
                <a:ext cx="8" cy="12"/>
              </a:xfrm>
              <a:custGeom>
                <a:avLst/>
                <a:gdLst>
                  <a:gd name="T0" fmla="*/ 2 w 2"/>
                  <a:gd name="T1" fmla="*/ 0 h 3"/>
                  <a:gd name="T2" fmla="*/ 1 w 2"/>
                  <a:gd name="T3" fmla="*/ 0 h 3"/>
                  <a:gd name="T4" fmla="*/ 0 w 2"/>
                  <a:gd name="T5" fmla="*/ 1 h 3"/>
                  <a:gd name="T6" fmla="*/ 0 w 2"/>
                  <a:gd name="T7" fmla="*/ 1 h 3"/>
                  <a:gd name="T8" fmla="*/ 0 w 2"/>
                  <a:gd name="T9" fmla="*/ 1 h 3"/>
                  <a:gd name="T10" fmla="*/ 0 w 2"/>
                  <a:gd name="T11" fmla="*/ 2 h 3"/>
                  <a:gd name="T12" fmla="*/ 0 w 2"/>
                  <a:gd name="T13" fmla="*/ 2 h 3"/>
                  <a:gd name="T14" fmla="*/ 1 w 2"/>
                  <a:gd name="T15" fmla="*/ 3 h 3"/>
                  <a:gd name="T16" fmla="*/ 2 w 2"/>
                  <a:gd name="T17" fmla="*/ 3 h 3"/>
                  <a:gd name="T18" fmla="*/ 2 w 2"/>
                  <a:gd name="T19" fmla="*/ 1 h 3"/>
                  <a:gd name="T20" fmla="*/ 2 w 2"/>
                  <a:gd name="T21"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 h="3">
                    <a:moveTo>
                      <a:pt x="2" y="0"/>
                    </a:moveTo>
                    <a:cubicBezTo>
                      <a:pt x="2" y="0"/>
                      <a:pt x="2" y="0"/>
                      <a:pt x="1" y="0"/>
                    </a:cubicBezTo>
                    <a:cubicBezTo>
                      <a:pt x="1" y="0"/>
                      <a:pt x="1" y="0"/>
                      <a:pt x="0" y="1"/>
                    </a:cubicBezTo>
                    <a:cubicBezTo>
                      <a:pt x="0" y="1"/>
                      <a:pt x="0" y="1"/>
                      <a:pt x="0" y="1"/>
                    </a:cubicBezTo>
                    <a:cubicBezTo>
                      <a:pt x="0" y="1"/>
                      <a:pt x="0" y="1"/>
                      <a:pt x="0" y="1"/>
                    </a:cubicBezTo>
                    <a:cubicBezTo>
                      <a:pt x="0" y="2"/>
                      <a:pt x="0" y="2"/>
                      <a:pt x="0" y="2"/>
                    </a:cubicBezTo>
                    <a:cubicBezTo>
                      <a:pt x="0" y="2"/>
                      <a:pt x="0" y="2"/>
                      <a:pt x="0" y="2"/>
                    </a:cubicBezTo>
                    <a:cubicBezTo>
                      <a:pt x="1" y="3"/>
                      <a:pt x="1" y="3"/>
                      <a:pt x="1" y="3"/>
                    </a:cubicBezTo>
                    <a:cubicBezTo>
                      <a:pt x="1" y="3"/>
                      <a:pt x="2" y="3"/>
                      <a:pt x="2" y="3"/>
                    </a:cubicBezTo>
                    <a:cubicBezTo>
                      <a:pt x="2" y="2"/>
                      <a:pt x="2" y="2"/>
                      <a:pt x="2" y="1"/>
                    </a:cubicBezTo>
                    <a:cubicBezTo>
                      <a:pt x="2" y="1"/>
                      <a:pt x="2" y="1"/>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232" name="Freeform 99"/>
              <p:cNvSpPr/>
              <p:nvPr/>
            </p:nvSpPr>
            <p:spPr bwMode="auto">
              <a:xfrm>
                <a:off x="2688" y="2856"/>
                <a:ext cx="4" cy="4"/>
              </a:xfrm>
              <a:custGeom>
                <a:avLst/>
                <a:gdLst>
                  <a:gd name="T0" fmla="*/ 1 w 1"/>
                  <a:gd name="T1" fmla="*/ 0 h 1"/>
                  <a:gd name="T2" fmla="*/ 0 w 1"/>
                  <a:gd name="T3" fmla="*/ 0 h 1"/>
                  <a:gd name="T4" fmla="*/ 0 w 1"/>
                  <a:gd name="T5" fmla="*/ 0 h 1"/>
                  <a:gd name="T6" fmla="*/ 0 w 1"/>
                  <a:gd name="T7" fmla="*/ 1 h 1"/>
                  <a:gd name="T8" fmla="*/ 1 w 1"/>
                  <a:gd name="T9" fmla="*/ 0 h 1"/>
                </a:gdLst>
                <a:ahLst/>
                <a:cxnLst>
                  <a:cxn ang="0">
                    <a:pos x="T0" y="T1"/>
                  </a:cxn>
                  <a:cxn ang="0">
                    <a:pos x="T2" y="T3"/>
                  </a:cxn>
                  <a:cxn ang="0">
                    <a:pos x="T4" y="T5"/>
                  </a:cxn>
                  <a:cxn ang="0">
                    <a:pos x="T6" y="T7"/>
                  </a:cxn>
                  <a:cxn ang="0">
                    <a:pos x="T8" y="T9"/>
                  </a:cxn>
                </a:cxnLst>
                <a:rect l="0" t="0" r="r" b="b"/>
                <a:pathLst>
                  <a:path w="1" h="1">
                    <a:moveTo>
                      <a:pt x="1" y="0"/>
                    </a:moveTo>
                    <a:cubicBezTo>
                      <a:pt x="0" y="0"/>
                      <a:pt x="0" y="0"/>
                      <a:pt x="0" y="0"/>
                    </a:cubicBezTo>
                    <a:cubicBezTo>
                      <a:pt x="0" y="0"/>
                      <a:pt x="0" y="0"/>
                      <a:pt x="0" y="0"/>
                    </a:cubicBezTo>
                    <a:cubicBezTo>
                      <a:pt x="0" y="1"/>
                      <a:pt x="0" y="1"/>
                      <a:pt x="0" y="1"/>
                    </a:cubicBezTo>
                    <a:cubicBezTo>
                      <a:pt x="0" y="1"/>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233" name="Freeform 100"/>
              <p:cNvSpPr/>
              <p:nvPr/>
            </p:nvSpPr>
            <p:spPr bwMode="auto">
              <a:xfrm>
                <a:off x="5173" y="2057"/>
                <a:ext cx="8" cy="12"/>
              </a:xfrm>
              <a:custGeom>
                <a:avLst/>
                <a:gdLst>
                  <a:gd name="T0" fmla="*/ 0 w 2"/>
                  <a:gd name="T1" fmla="*/ 2 h 3"/>
                  <a:gd name="T2" fmla="*/ 2 w 2"/>
                  <a:gd name="T3" fmla="*/ 3 h 3"/>
                  <a:gd name="T4" fmla="*/ 2 w 2"/>
                  <a:gd name="T5" fmla="*/ 2 h 3"/>
                  <a:gd name="T6" fmla="*/ 1 w 2"/>
                  <a:gd name="T7" fmla="*/ 1 h 3"/>
                  <a:gd name="T8" fmla="*/ 0 w 2"/>
                  <a:gd name="T9" fmla="*/ 0 h 3"/>
                  <a:gd name="T10" fmla="*/ 0 w 2"/>
                  <a:gd name="T11" fmla="*/ 1 h 3"/>
                  <a:gd name="T12" fmla="*/ 0 w 2"/>
                  <a:gd name="T13" fmla="*/ 2 h 3"/>
                </a:gdLst>
                <a:ahLst/>
                <a:cxnLst>
                  <a:cxn ang="0">
                    <a:pos x="T0" y="T1"/>
                  </a:cxn>
                  <a:cxn ang="0">
                    <a:pos x="T2" y="T3"/>
                  </a:cxn>
                  <a:cxn ang="0">
                    <a:pos x="T4" y="T5"/>
                  </a:cxn>
                  <a:cxn ang="0">
                    <a:pos x="T6" y="T7"/>
                  </a:cxn>
                  <a:cxn ang="0">
                    <a:pos x="T8" y="T9"/>
                  </a:cxn>
                  <a:cxn ang="0">
                    <a:pos x="T10" y="T11"/>
                  </a:cxn>
                  <a:cxn ang="0">
                    <a:pos x="T12" y="T13"/>
                  </a:cxn>
                </a:cxnLst>
                <a:rect l="0" t="0" r="r" b="b"/>
                <a:pathLst>
                  <a:path w="2" h="3">
                    <a:moveTo>
                      <a:pt x="0" y="2"/>
                    </a:moveTo>
                    <a:cubicBezTo>
                      <a:pt x="1" y="3"/>
                      <a:pt x="1" y="3"/>
                      <a:pt x="2" y="3"/>
                    </a:cubicBezTo>
                    <a:cubicBezTo>
                      <a:pt x="2" y="3"/>
                      <a:pt x="2" y="2"/>
                      <a:pt x="2" y="2"/>
                    </a:cubicBezTo>
                    <a:cubicBezTo>
                      <a:pt x="2" y="1"/>
                      <a:pt x="2" y="1"/>
                      <a:pt x="1" y="1"/>
                    </a:cubicBezTo>
                    <a:cubicBezTo>
                      <a:pt x="1" y="0"/>
                      <a:pt x="0" y="0"/>
                      <a:pt x="0" y="0"/>
                    </a:cubicBezTo>
                    <a:cubicBezTo>
                      <a:pt x="0" y="1"/>
                      <a:pt x="0" y="1"/>
                      <a:pt x="0" y="1"/>
                    </a:cubicBezTo>
                    <a:cubicBezTo>
                      <a:pt x="0" y="2"/>
                      <a:pt x="0"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234" name="Freeform 101"/>
              <p:cNvSpPr/>
              <p:nvPr/>
            </p:nvSpPr>
            <p:spPr bwMode="auto">
              <a:xfrm>
                <a:off x="2579" y="2255"/>
                <a:ext cx="4" cy="8"/>
              </a:xfrm>
              <a:custGeom>
                <a:avLst/>
                <a:gdLst>
                  <a:gd name="T0" fmla="*/ 0 w 1"/>
                  <a:gd name="T1" fmla="*/ 0 h 2"/>
                  <a:gd name="T2" fmla="*/ 0 w 1"/>
                  <a:gd name="T3" fmla="*/ 0 h 2"/>
                  <a:gd name="T4" fmla="*/ 0 w 1"/>
                  <a:gd name="T5" fmla="*/ 1 h 2"/>
                  <a:gd name="T6" fmla="*/ 1 w 1"/>
                  <a:gd name="T7" fmla="*/ 1 h 2"/>
                  <a:gd name="T8" fmla="*/ 1 w 1"/>
                  <a:gd name="T9" fmla="*/ 1 h 2"/>
                  <a:gd name="T10" fmla="*/ 0 w 1"/>
                  <a:gd name="T11" fmla="*/ 0 h 2"/>
                </a:gdLst>
                <a:ahLst/>
                <a:cxnLst>
                  <a:cxn ang="0">
                    <a:pos x="T0" y="T1"/>
                  </a:cxn>
                  <a:cxn ang="0">
                    <a:pos x="T2" y="T3"/>
                  </a:cxn>
                  <a:cxn ang="0">
                    <a:pos x="T4" y="T5"/>
                  </a:cxn>
                  <a:cxn ang="0">
                    <a:pos x="T6" y="T7"/>
                  </a:cxn>
                  <a:cxn ang="0">
                    <a:pos x="T8" y="T9"/>
                  </a:cxn>
                  <a:cxn ang="0">
                    <a:pos x="T10" y="T11"/>
                  </a:cxn>
                </a:cxnLst>
                <a:rect l="0" t="0" r="r" b="b"/>
                <a:pathLst>
                  <a:path w="1" h="2">
                    <a:moveTo>
                      <a:pt x="0" y="0"/>
                    </a:moveTo>
                    <a:cubicBezTo>
                      <a:pt x="0" y="0"/>
                      <a:pt x="0" y="0"/>
                      <a:pt x="0" y="0"/>
                    </a:cubicBezTo>
                    <a:cubicBezTo>
                      <a:pt x="0" y="1"/>
                      <a:pt x="0" y="1"/>
                      <a:pt x="0" y="1"/>
                    </a:cubicBezTo>
                    <a:cubicBezTo>
                      <a:pt x="0" y="1"/>
                      <a:pt x="0" y="2"/>
                      <a:pt x="1" y="1"/>
                    </a:cubicBezTo>
                    <a:cubicBezTo>
                      <a:pt x="1" y="1"/>
                      <a:pt x="1" y="1"/>
                      <a:pt x="1" y="1"/>
                    </a:cubicBezTo>
                    <a:cubicBezTo>
                      <a:pt x="1" y="1"/>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235" name="Freeform 102"/>
              <p:cNvSpPr/>
              <p:nvPr/>
            </p:nvSpPr>
            <p:spPr bwMode="auto">
              <a:xfrm>
                <a:off x="2704" y="2888"/>
                <a:ext cx="9" cy="4"/>
              </a:xfrm>
              <a:custGeom>
                <a:avLst/>
                <a:gdLst>
                  <a:gd name="T0" fmla="*/ 1 w 2"/>
                  <a:gd name="T1" fmla="*/ 1 h 1"/>
                  <a:gd name="T2" fmla="*/ 1 w 2"/>
                  <a:gd name="T3" fmla="*/ 1 h 1"/>
                  <a:gd name="T4" fmla="*/ 1 w 2"/>
                  <a:gd name="T5" fmla="*/ 0 h 1"/>
                  <a:gd name="T6" fmla="*/ 0 w 2"/>
                  <a:gd name="T7" fmla="*/ 1 h 1"/>
                  <a:gd name="T8" fmla="*/ 1 w 2"/>
                  <a:gd name="T9" fmla="*/ 1 h 1"/>
                </a:gdLst>
                <a:ahLst/>
                <a:cxnLst>
                  <a:cxn ang="0">
                    <a:pos x="T0" y="T1"/>
                  </a:cxn>
                  <a:cxn ang="0">
                    <a:pos x="T2" y="T3"/>
                  </a:cxn>
                  <a:cxn ang="0">
                    <a:pos x="T4" y="T5"/>
                  </a:cxn>
                  <a:cxn ang="0">
                    <a:pos x="T6" y="T7"/>
                  </a:cxn>
                  <a:cxn ang="0">
                    <a:pos x="T8" y="T9"/>
                  </a:cxn>
                </a:cxnLst>
                <a:rect l="0" t="0" r="r" b="b"/>
                <a:pathLst>
                  <a:path w="2" h="1">
                    <a:moveTo>
                      <a:pt x="1" y="1"/>
                    </a:moveTo>
                    <a:cubicBezTo>
                      <a:pt x="1" y="1"/>
                      <a:pt x="1" y="1"/>
                      <a:pt x="1" y="1"/>
                    </a:cubicBezTo>
                    <a:cubicBezTo>
                      <a:pt x="2" y="1"/>
                      <a:pt x="1" y="0"/>
                      <a:pt x="1" y="0"/>
                    </a:cubicBezTo>
                    <a:cubicBezTo>
                      <a:pt x="1" y="0"/>
                      <a:pt x="1" y="0"/>
                      <a:pt x="0" y="1"/>
                    </a:cubicBezTo>
                    <a:cubicBezTo>
                      <a:pt x="0" y="1"/>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236" name="Freeform 103"/>
              <p:cNvSpPr/>
              <p:nvPr/>
            </p:nvSpPr>
            <p:spPr bwMode="auto">
              <a:xfrm>
                <a:off x="2676" y="3005"/>
                <a:ext cx="12" cy="16"/>
              </a:xfrm>
              <a:custGeom>
                <a:avLst/>
                <a:gdLst>
                  <a:gd name="T0" fmla="*/ 2 w 3"/>
                  <a:gd name="T1" fmla="*/ 3 h 4"/>
                  <a:gd name="T2" fmla="*/ 2 w 3"/>
                  <a:gd name="T3" fmla="*/ 2 h 4"/>
                  <a:gd name="T4" fmla="*/ 2 w 3"/>
                  <a:gd name="T5" fmla="*/ 2 h 4"/>
                  <a:gd name="T6" fmla="*/ 2 w 3"/>
                  <a:gd name="T7" fmla="*/ 1 h 4"/>
                  <a:gd name="T8" fmla="*/ 1 w 3"/>
                  <a:gd name="T9" fmla="*/ 1 h 4"/>
                  <a:gd name="T10" fmla="*/ 1 w 3"/>
                  <a:gd name="T11" fmla="*/ 0 h 4"/>
                  <a:gd name="T12" fmla="*/ 0 w 3"/>
                  <a:gd name="T13" fmla="*/ 1 h 4"/>
                  <a:gd name="T14" fmla="*/ 1 w 3"/>
                  <a:gd name="T15" fmla="*/ 2 h 4"/>
                  <a:gd name="T16" fmla="*/ 2 w 3"/>
                  <a:gd name="T17" fmla="*/ 3 h 4"/>
                  <a:gd name="T18" fmla="*/ 3 w 3"/>
                  <a:gd name="T19" fmla="*/ 4 h 4"/>
                  <a:gd name="T20" fmla="*/ 2 w 3"/>
                  <a:gd name="T21" fmla="*/ 3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 h="4">
                    <a:moveTo>
                      <a:pt x="2" y="3"/>
                    </a:moveTo>
                    <a:cubicBezTo>
                      <a:pt x="2" y="2"/>
                      <a:pt x="2" y="2"/>
                      <a:pt x="2" y="2"/>
                    </a:cubicBezTo>
                    <a:cubicBezTo>
                      <a:pt x="2" y="2"/>
                      <a:pt x="2" y="2"/>
                      <a:pt x="2" y="2"/>
                    </a:cubicBezTo>
                    <a:cubicBezTo>
                      <a:pt x="2" y="2"/>
                      <a:pt x="2" y="2"/>
                      <a:pt x="2" y="1"/>
                    </a:cubicBezTo>
                    <a:cubicBezTo>
                      <a:pt x="1" y="1"/>
                      <a:pt x="1" y="1"/>
                      <a:pt x="1" y="1"/>
                    </a:cubicBezTo>
                    <a:cubicBezTo>
                      <a:pt x="1" y="0"/>
                      <a:pt x="1" y="0"/>
                      <a:pt x="1" y="0"/>
                    </a:cubicBezTo>
                    <a:cubicBezTo>
                      <a:pt x="1" y="0"/>
                      <a:pt x="1" y="0"/>
                      <a:pt x="0" y="1"/>
                    </a:cubicBezTo>
                    <a:cubicBezTo>
                      <a:pt x="0" y="1"/>
                      <a:pt x="0" y="2"/>
                      <a:pt x="1" y="2"/>
                    </a:cubicBezTo>
                    <a:cubicBezTo>
                      <a:pt x="1" y="3"/>
                      <a:pt x="1" y="3"/>
                      <a:pt x="2" y="3"/>
                    </a:cubicBezTo>
                    <a:cubicBezTo>
                      <a:pt x="2" y="4"/>
                      <a:pt x="2" y="4"/>
                      <a:pt x="3" y="4"/>
                    </a:cubicBezTo>
                    <a:cubicBezTo>
                      <a:pt x="3" y="3"/>
                      <a:pt x="3" y="3"/>
                      <a:pt x="2"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237" name="Freeform 104"/>
              <p:cNvSpPr/>
              <p:nvPr/>
            </p:nvSpPr>
            <p:spPr bwMode="auto">
              <a:xfrm>
                <a:off x="2781" y="3017"/>
                <a:ext cx="8" cy="8"/>
              </a:xfrm>
              <a:custGeom>
                <a:avLst/>
                <a:gdLst>
                  <a:gd name="T0" fmla="*/ 0 w 2"/>
                  <a:gd name="T1" fmla="*/ 1 h 2"/>
                  <a:gd name="T2" fmla="*/ 1 w 2"/>
                  <a:gd name="T3" fmla="*/ 2 h 2"/>
                  <a:gd name="T4" fmla="*/ 1 w 2"/>
                  <a:gd name="T5" fmla="*/ 2 h 2"/>
                  <a:gd name="T6" fmla="*/ 2 w 2"/>
                  <a:gd name="T7" fmla="*/ 2 h 2"/>
                  <a:gd name="T8" fmla="*/ 2 w 2"/>
                  <a:gd name="T9" fmla="*/ 2 h 2"/>
                  <a:gd name="T10" fmla="*/ 2 w 2"/>
                  <a:gd name="T11" fmla="*/ 0 h 2"/>
                  <a:gd name="T12" fmla="*/ 1 w 2"/>
                  <a:gd name="T13" fmla="*/ 1 h 2"/>
                  <a:gd name="T14" fmla="*/ 0 w 2"/>
                  <a:gd name="T15" fmla="*/ 1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2">
                    <a:moveTo>
                      <a:pt x="0" y="1"/>
                    </a:moveTo>
                    <a:cubicBezTo>
                      <a:pt x="0" y="2"/>
                      <a:pt x="0" y="2"/>
                      <a:pt x="1" y="2"/>
                    </a:cubicBezTo>
                    <a:cubicBezTo>
                      <a:pt x="1" y="2"/>
                      <a:pt x="1" y="2"/>
                      <a:pt x="1" y="2"/>
                    </a:cubicBezTo>
                    <a:cubicBezTo>
                      <a:pt x="1" y="2"/>
                      <a:pt x="1" y="2"/>
                      <a:pt x="2" y="2"/>
                    </a:cubicBezTo>
                    <a:cubicBezTo>
                      <a:pt x="2" y="2"/>
                      <a:pt x="2" y="2"/>
                      <a:pt x="2" y="2"/>
                    </a:cubicBezTo>
                    <a:cubicBezTo>
                      <a:pt x="2" y="1"/>
                      <a:pt x="2" y="1"/>
                      <a:pt x="2" y="0"/>
                    </a:cubicBezTo>
                    <a:cubicBezTo>
                      <a:pt x="1" y="1"/>
                      <a:pt x="1" y="1"/>
                      <a:pt x="1" y="1"/>
                    </a:cubicBezTo>
                    <a:cubicBezTo>
                      <a:pt x="1" y="1"/>
                      <a:pt x="1"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238" name="Freeform 105"/>
              <p:cNvSpPr/>
              <p:nvPr/>
            </p:nvSpPr>
            <p:spPr bwMode="auto">
              <a:xfrm>
                <a:off x="2809" y="3038"/>
                <a:ext cx="8" cy="4"/>
              </a:xfrm>
              <a:custGeom>
                <a:avLst/>
                <a:gdLst>
                  <a:gd name="T0" fmla="*/ 2 w 2"/>
                  <a:gd name="T1" fmla="*/ 0 h 1"/>
                  <a:gd name="T2" fmla="*/ 1 w 2"/>
                  <a:gd name="T3" fmla="*/ 0 h 1"/>
                  <a:gd name="T4" fmla="*/ 1 w 2"/>
                  <a:gd name="T5" fmla="*/ 0 h 1"/>
                  <a:gd name="T6" fmla="*/ 0 w 2"/>
                  <a:gd name="T7" fmla="*/ 0 h 1"/>
                  <a:gd name="T8" fmla="*/ 2 w 2"/>
                  <a:gd name="T9" fmla="*/ 0 h 1"/>
                </a:gdLst>
                <a:ahLst/>
                <a:cxnLst>
                  <a:cxn ang="0">
                    <a:pos x="T0" y="T1"/>
                  </a:cxn>
                  <a:cxn ang="0">
                    <a:pos x="T2" y="T3"/>
                  </a:cxn>
                  <a:cxn ang="0">
                    <a:pos x="T4" y="T5"/>
                  </a:cxn>
                  <a:cxn ang="0">
                    <a:pos x="T6" y="T7"/>
                  </a:cxn>
                  <a:cxn ang="0">
                    <a:pos x="T8" y="T9"/>
                  </a:cxn>
                </a:cxnLst>
                <a:rect l="0" t="0" r="r" b="b"/>
                <a:pathLst>
                  <a:path w="2" h="1">
                    <a:moveTo>
                      <a:pt x="2" y="0"/>
                    </a:moveTo>
                    <a:cubicBezTo>
                      <a:pt x="2" y="0"/>
                      <a:pt x="1" y="0"/>
                      <a:pt x="1" y="0"/>
                    </a:cubicBezTo>
                    <a:cubicBezTo>
                      <a:pt x="1" y="0"/>
                      <a:pt x="1" y="0"/>
                      <a:pt x="1" y="0"/>
                    </a:cubicBezTo>
                    <a:cubicBezTo>
                      <a:pt x="1" y="0"/>
                      <a:pt x="0" y="0"/>
                      <a:pt x="0" y="0"/>
                    </a:cubicBezTo>
                    <a:cubicBezTo>
                      <a:pt x="1" y="1"/>
                      <a:pt x="1" y="1"/>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239" name="Freeform 106"/>
              <p:cNvSpPr/>
              <p:nvPr/>
            </p:nvSpPr>
            <p:spPr bwMode="auto">
              <a:xfrm>
                <a:off x="2846" y="3074"/>
                <a:ext cx="4" cy="8"/>
              </a:xfrm>
              <a:custGeom>
                <a:avLst/>
                <a:gdLst>
                  <a:gd name="T0" fmla="*/ 0 w 1"/>
                  <a:gd name="T1" fmla="*/ 0 h 2"/>
                  <a:gd name="T2" fmla="*/ 0 w 1"/>
                  <a:gd name="T3" fmla="*/ 0 h 2"/>
                  <a:gd name="T4" fmla="*/ 0 w 1"/>
                  <a:gd name="T5" fmla="*/ 2 h 2"/>
                  <a:gd name="T6" fmla="*/ 0 w 1"/>
                  <a:gd name="T7" fmla="*/ 0 h 2"/>
                </a:gdLst>
                <a:ahLst/>
                <a:cxnLst>
                  <a:cxn ang="0">
                    <a:pos x="T0" y="T1"/>
                  </a:cxn>
                  <a:cxn ang="0">
                    <a:pos x="T2" y="T3"/>
                  </a:cxn>
                  <a:cxn ang="0">
                    <a:pos x="T4" y="T5"/>
                  </a:cxn>
                  <a:cxn ang="0">
                    <a:pos x="T6" y="T7"/>
                  </a:cxn>
                </a:cxnLst>
                <a:rect l="0" t="0" r="r" b="b"/>
                <a:pathLst>
                  <a:path w="1" h="2">
                    <a:moveTo>
                      <a:pt x="0" y="0"/>
                    </a:moveTo>
                    <a:cubicBezTo>
                      <a:pt x="0" y="0"/>
                      <a:pt x="0" y="0"/>
                      <a:pt x="0" y="0"/>
                    </a:cubicBezTo>
                    <a:cubicBezTo>
                      <a:pt x="0" y="1"/>
                      <a:pt x="0" y="1"/>
                      <a:pt x="0" y="2"/>
                    </a:cubicBezTo>
                    <a:cubicBezTo>
                      <a:pt x="1" y="1"/>
                      <a:pt x="1"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240" name="Freeform 107"/>
              <p:cNvSpPr/>
              <p:nvPr/>
            </p:nvSpPr>
            <p:spPr bwMode="auto">
              <a:xfrm>
                <a:off x="2704" y="3090"/>
                <a:ext cx="9" cy="8"/>
              </a:xfrm>
              <a:custGeom>
                <a:avLst/>
                <a:gdLst>
                  <a:gd name="T0" fmla="*/ 1 w 2"/>
                  <a:gd name="T1" fmla="*/ 2 h 2"/>
                  <a:gd name="T2" fmla="*/ 2 w 2"/>
                  <a:gd name="T3" fmla="*/ 1 h 2"/>
                  <a:gd name="T4" fmla="*/ 2 w 2"/>
                  <a:gd name="T5" fmla="*/ 1 h 2"/>
                  <a:gd name="T6" fmla="*/ 1 w 2"/>
                  <a:gd name="T7" fmla="*/ 1 h 2"/>
                  <a:gd name="T8" fmla="*/ 0 w 2"/>
                  <a:gd name="T9" fmla="*/ 1 h 2"/>
                  <a:gd name="T10" fmla="*/ 1 w 2"/>
                  <a:gd name="T11" fmla="*/ 2 h 2"/>
                  <a:gd name="T12" fmla="*/ 1 w 2"/>
                  <a:gd name="T13" fmla="*/ 2 h 2"/>
                </a:gdLst>
                <a:ahLst/>
                <a:cxnLst>
                  <a:cxn ang="0">
                    <a:pos x="T0" y="T1"/>
                  </a:cxn>
                  <a:cxn ang="0">
                    <a:pos x="T2" y="T3"/>
                  </a:cxn>
                  <a:cxn ang="0">
                    <a:pos x="T4" y="T5"/>
                  </a:cxn>
                  <a:cxn ang="0">
                    <a:pos x="T6" y="T7"/>
                  </a:cxn>
                  <a:cxn ang="0">
                    <a:pos x="T8" y="T9"/>
                  </a:cxn>
                  <a:cxn ang="0">
                    <a:pos x="T10" y="T11"/>
                  </a:cxn>
                  <a:cxn ang="0">
                    <a:pos x="T12" y="T13"/>
                  </a:cxn>
                </a:cxnLst>
                <a:rect l="0" t="0" r="r" b="b"/>
                <a:pathLst>
                  <a:path w="2" h="2">
                    <a:moveTo>
                      <a:pt x="1" y="2"/>
                    </a:moveTo>
                    <a:cubicBezTo>
                      <a:pt x="1" y="2"/>
                      <a:pt x="1" y="1"/>
                      <a:pt x="2" y="1"/>
                    </a:cubicBezTo>
                    <a:cubicBezTo>
                      <a:pt x="2" y="1"/>
                      <a:pt x="2" y="1"/>
                      <a:pt x="2" y="1"/>
                    </a:cubicBezTo>
                    <a:cubicBezTo>
                      <a:pt x="1" y="0"/>
                      <a:pt x="1" y="0"/>
                      <a:pt x="1" y="1"/>
                    </a:cubicBezTo>
                    <a:cubicBezTo>
                      <a:pt x="1" y="1"/>
                      <a:pt x="1" y="1"/>
                      <a:pt x="0" y="1"/>
                    </a:cubicBezTo>
                    <a:cubicBezTo>
                      <a:pt x="0" y="1"/>
                      <a:pt x="0" y="2"/>
                      <a:pt x="1" y="2"/>
                    </a:cubicBezTo>
                    <a:cubicBezTo>
                      <a:pt x="1" y="2"/>
                      <a:pt x="1" y="2"/>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241" name="Freeform 108"/>
              <p:cNvSpPr/>
              <p:nvPr/>
            </p:nvSpPr>
            <p:spPr bwMode="auto">
              <a:xfrm>
                <a:off x="2644" y="3102"/>
                <a:ext cx="12" cy="8"/>
              </a:xfrm>
              <a:custGeom>
                <a:avLst/>
                <a:gdLst>
                  <a:gd name="T0" fmla="*/ 1 w 3"/>
                  <a:gd name="T1" fmla="*/ 0 h 2"/>
                  <a:gd name="T2" fmla="*/ 1 w 3"/>
                  <a:gd name="T3" fmla="*/ 1 h 2"/>
                  <a:gd name="T4" fmla="*/ 1 w 3"/>
                  <a:gd name="T5" fmla="*/ 1 h 2"/>
                  <a:gd name="T6" fmla="*/ 3 w 3"/>
                  <a:gd name="T7" fmla="*/ 1 h 2"/>
                  <a:gd name="T8" fmla="*/ 2 w 3"/>
                  <a:gd name="T9" fmla="*/ 0 h 2"/>
                  <a:gd name="T10" fmla="*/ 1 w 3"/>
                  <a:gd name="T11" fmla="*/ 0 h 2"/>
                </a:gdLst>
                <a:ahLst/>
                <a:cxnLst>
                  <a:cxn ang="0">
                    <a:pos x="T0" y="T1"/>
                  </a:cxn>
                  <a:cxn ang="0">
                    <a:pos x="T2" y="T3"/>
                  </a:cxn>
                  <a:cxn ang="0">
                    <a:pos x="T4" y="T5"/>
                  </a:cxn>
                  <a:cxn ang="0">
                    <a:pos x="T6" y="T7"/>
                  </a:cxn>
                  <a:cxn ang="0">
                    <a:pos x="T8" y="T9"/>
                  </a:cxn>
                  <a:cxn ang="0">
                    <a:pos x="T10" y="T11"/>
                  </a:cxn>
                </a:cxnLst>
                <a:rect l="0" t="0" r="r" b="b"/>
                <a:pathLst>
                  <a:path w="3" h="2">
                    <a:moveTo>
                      <a:pt x="1" y="0"/>
                    </a:moveTo>
                    <a:cubicBezTo>
                      <a:pt x="0" y="1"/>
                      <a:pt x="1" y="1"/>
                      <a:pt x="1" y="1"/>
                    </a:cubicBezTo>
                    <a:cubicBezTo>
                      <a:pt x="1" y="1"/>
                      <a:pt x="1" y="1"/>
                      <a:pt x="1" y="1"/>
                    </a:cubicBezTo>
                    <a:cubicBezTo>
                      <a:pt x="2" y="2"/>
                      <a:pt x="2" y="2"/>
                      <a:pt x="3" y="1"/>
                    </a:cubicBezTo>
                    <a:cubicBezTo>
                      <a:pt x="2" y="1"/>
                      <a:pt x="2" y="1"/>
                      <a:pt x="2" y="0"/>
                    </a:cubicBezTo>
                    <a:cubicBezTo>
                      <a:pt x="2"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242" name="Freeform 109"/>
              <p:cNvSpPr/>
              <p:nvPr/>
            </p:nvSpPr>
            <p:spPr bwMode="auto">
              <a:xfrm>
                <a:off x="2721" y="3102"/>
                <a:ext cx="4" cy="4"/>
              </a:xfrm>
              <a:custGeom>
                <a:avLst/>
                <a:gdLst>
                  <a:gd name="T0" fmla="*/ 0 w 1"/>
                  <a:gd name="T1" fmla="*/ 1 h 1"/>
                  <a:gd name="T2" fmla="*/ 0 w 1"/>
                  <a:gd name="T3" fmla="*/ 1 h 1"/>
                  <a:gd name="T4" fmla="*/ 1 w 1"/>
                  <a:gd name="T5" fmla="*/ 0 h 1"/>
                  <a:gd name="T6" fmla="*/ 1 w 1"/>
                  <a:gd name="T7" fmla="*/ 0 h 1"/>
                  <a:gd name="T8" fmla="*/ 0 w 1"/>
                  <a:gd name="T9" fmla="*/ 1 h 1"/>
                </a:gdLst>
                <a:ahLst/>
                <a:cxnLst>
                  <a:cxn ang="0">
                    <a:pos x="T0" y="T1"/>
                  </a:cxn>
                  <a:cxn ang="0">
                    <a:pos x="T2" y="T3"/>
                  </a:cxn>
                  <a:cxn ang="0">
                    <a:pos x="T4" y="T5"/>
                  </a:cxn>
                  <a:cxn ang="0">
                    <a:pos x="T6" y="T7"/>
                  </a:cxn>
                  <a:cxn ang="0">
                    <a:pos x="T8" y="T9"/>
                  </a:cxn>
                </a:cxnLst>
                <a:rect l="0" t="0" r="r" b="b"/>
                <a:pathLst>
                  <a:path w="1" h="1">
                    <a:moveTo>
                      <a:pt x="0" y="1"/>
                    </a:moveTo>
                    <a:cubicBezTo>
                      <a:pt x="0" y="1"/>
                      <a:pt x="0" y="1"/>
                      <a:pt x="0" y="1"/>
                    </a:cubicBezTo>
                    <a:cubicBezTo>
                      <a:pt x="1" y="1"/>
                      <a:pt x="1" y="1"/>
                      <a:pt x="1" y="0"/>
                    </a:cubicBezTo>
                    <a:cubicBezTo>
                      <a:pt x="1" y="0"/>
                      <a:pt x="1" y="0"/>
                      <a:pt x="1" y="0"/>
                    </a:cubicBezTo>
                    <a:cubicBezTo>
                      <a:pt x="0" y="0"/>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243" name="Freeform 110"/>
              <p:cNvSpPr/>
              <p:nvPr/>
            </p:nvSpPr>
            <p:spPr bwMode="auto">
              <a:xfrm>
                <a:off x="2874" y="3114"/>
                <a:ext cx="4" cy="8"/>
              </a:xfrm>
              <a:custGeom>
                <a:avLst/>
                <a:gdLst>
                  <a:gd name="T0" fmla="*/ 1 w 1"/>
                  <a:gd name="T1" fmla="*/ 0 h 2"/>
                  <a:gd name="T2" fmla="*/ 0 w 1"/>
                  <a:gd name="T3" fmla="*/ 1 h 2"/>
                  <a:gd name="T4" fmla="*/ 0 w 1"/>
                  <a:gd name="T5" fmla="*/ 1 h 2"/>
                  <a:gd name="T6" fmla="*/ 1 w 1"/>
                  <a:gd name="T7" fmla="*/ 2 h 2"/>
                  <a:gd name="T8" fmla="*/ 1 w 1"/>
                  <a:gd name="T9" fmla="*/ 2 h 2"/>
                  <a:gd name="T10" fmla="*/ 1 w 1"/>
                  <a:gd name="T11" fmla="*/ 2 h 2"/>
                  <a:gd name="T12" fmla="*/ 1 w 1"/>
                  <a:gd name="T13" fmla="*/ 1 h 2"/>
                  <a:gd name="T14" fmla="*/ 1 w 1"/>
                  <a:gd name="T15" fmla="*/ 0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2">
                    <a:moveTo>
                      <a:pt x="1" y="0"/>
                    </a:moveTo>
                    <a:cubicBezTo>
                      <a:pt x="0" y="0"/>
                      <a:pt x="0" y="1"/>
                      <a:pt x="0" y="1"/>
                    </a:cubicBezTo>
                    <a:cubicBezTo>
                      <a:pt x="0" y="1"/>
                      <a:pt x="0" y="1"/>
                      <a:pt x="0" y="1"/>
                    </a:cubicBezTo>
                    <a:cubicBezTo>
                      <a:pt x="0" y="1"/>
                      <a:pt x="0" y="1"/>
                      <a:pt x="1" y="2"/>
                    </a:cubicBezTo>
                    <a:cubicBezTo>
                      <a:pt x="1" y="2"/>
                      <a:pt x="1" y="2"/>
                      <a:pt x="1" y="2"/>
                    </a:cubicBezTo>
                    <a:cubicBezTo>
                      <a:pt x="1" y="2"/>
                      <a:pt x="1" y="2"/>
                      <a:pt x="1" y="2"/>
                    </a:cubicBezTo>
                    <a:cubicBezTo>
                      <a:pt x="1" y="1"/>
                      <a:pt x="1" y="1"/>
                      <a:pt x="1" y="1"/>
                    </a:cubicBezTo>
                    <a:cubicBezTo>
                      <a:pt x="1" y="1"/>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244" name="Freeform 111"/>
              <p:cNvSpPr/>
              <p:nvPr/>
            </p:nvSpPr>
            <p:spPr bwMode="auto">
              <a:xfrm>
                <a:off x="2696" y="3134"/>
                <a:ext cx="4" cy="0"/>
              </a:xfrm>
              <a:custGeom>
                <a:avLst/>
                <a:gdLst>
                  <a:gd name="T0" fmla="*/ 0 w 1"/>
                  <a:gd name="T1" fmla="*/ 0 w 1"/>
                  <a:gd name="T2" fmla="*/ 1 w 1"/>
                  <a:gd name="T3" fmla="*/ 1 w 1"/>
                  <a:gd name="T4" fmla="*/ 1 w 1"/>
                  <a:gd name="T5" fmla="*/ 0 w 1"/>
                </a:gdLst>
                <a:ahLst/>
                <a:cxnLst>
                  <a:cxn ang="0">
                    <a:pos x="T0" y="0"/>
                  </a:cxn>
                  <a:cxn ang="0">
                    <a:pos x="T1" y="0"/>
                  </a:cxn>
                  <a:cxn ang="0">
                    <a:pos x="T2" y="0"/>
                  </a:cxn>
                  <a:cxn ang="0">
                    <a:pos x="T3" y="0"/>
                  </a:cxn>
                  <a:cxn ang="0">
                    <a:pos x="T4" y="0"/>
                  </a:cxn>
                  <a:cxn ang="0">
                    <a:pos x="T5" y="0"/>
                  </a:cxn>
                </a:cxnLst>
                <a:rect l="0" t="0" r="r" b="b"/>
                <a:pathLst>
                  <a:path w="1">
                    <a:moveTo>
                      <a:pt x="0" y="0"/>
                    </a:moveTo>
                    <a:cubicBezTo>
                      <a:pt x="0" y="0"/>
                      <a:pt x="0" y="0"/>
                      <a:pt x="0" y="0"/>
                    </a:cubicBezTo>
                    <a:cubicBezTo>
                      <a:pt x="0" y="0"/>
                      <a:pt x="0" y="0"/>
                      <a:pt x="1" y="0"/>
                    </a:cubicBezTo>
                    <a:cubicBezTo>
                      <a:pt x="1" y="0"/>
                      <a:pt x="1" y="0"/>
                      <a:pt x="1" y="0"/>
                    </a:cubicBezTo>
                    <a:cubicBezTo>
                      <a:pt x="1" y="0"/>
                      <a:pt x="1" y="0"/>
                      <a:pt x="1"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245" name="Freeform 112"/>
              <p:cNvSpPr/>
              <p:nvPr/>
            </p:nvSpPr>
            <p:spPr bwMode="auto">
              <a:xfrm>
                <a:off x="2717" y="3223"/>
                <a:ext cx="12" cy="16"/>
              </a:xfrm>
              <a:custGeom>
                <a:avLst/>
                <a:gdLst>
                  <a:gd name="T0" fmla="*/ 2 w 3"/>
                  <a:gd name="T1" fmla="*/ 2 h 4"/>
                  <a:gd name="T2" fmla="*/ 2 w 3"/>
                  <a:gd name="T3" fmla="*/ 1 h 4"/>
                  <a:gd name="T4" fmla="*/ 2 w 3"/>
                  <a:gd name="T5" fmla="*/ 1 h 4"/>
                  <a:gd name="T6" fmla="*/ 1 w 3"/>
                  <a:gd name="T7" fmla="*/ 1 h 4"/>
                  <a:gd name="T8" fmla="*/ 1 w 3"/>
                  <a:gd name="T9" fmla="*/ 1 h 4"/>
                  <a:gd name="T10" fmla="*/ 1 w 3"/>
                  <a:gd name="T11" fmla="*/ 0 h 4"/>
                  <a:gd name="T12" fmla="*/ 1 w 3"/>
                  <a:gd name="T13" fmla="*/ 0 h 4"/>
                  <a:gd name="T14" fmla="*/ 0 w 3"/>
                  <a:gd name="T15" fmla="*/ 1 h 4"/>
                  <a:gd name="T16" fmla="*/ 1 w 3"/>
                  <a:gd name="T17" fmla="*/ 2 h 4"/>
                  <a:gd name="T18" fmla="*/ 1 w 3"/>
                  <a:gd name="T19" fmla="*/ 3 h 4"/>
                  <a:gd name="T20" fmla="*/ 3 w 3"/>
                  <a:gd name="T21" fmla="*/ 3 h 4"/>
                  <a:gd name="T22" fmla="*/ 2 w 3"/>
                  <a:gd name="T23" fmla="*/ 2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 h="4">
                    <a:moveTo>
                      <a:pt x="2" y="2"/>
                    </a:moveTo>
                    <a:cubicBezTo>
                      <a:pt x="2" y="2"/>
                      <a:pt x="2" y="2"/>
                      <a:pt x="2" y="1"/>
                    </a:cubicBezTo>
                    <a:cubicBezTo>
                      <a:pt x="2" y="1"/>
                      <a:pt x="2" y="1"/>
                      <a:pt x="2" y="1"/>
                    </a:cubicBezTo>
                    <a:cubicBezTo>
                      <a:pt x="2" y="1"/>
                      <a:pt x="2" y="1"/>
                      <a:pt x="1" y="1"/>
                    </a:cubicBezTo>
                    <a:cubicBezTo>
                      <a:pt x="1" y="1"/>
                      <a:pt x="1" y="1"/>
                      <a:pt x="1" y="1"/>
                    </a:cubicBezTo>
                    <a:cubicBezTo>
                      <a:pt x="1" y="0"/>
                      <a:pt x="1" y="0"/>
                      <a:pt x="1" y="0"/>
                    </a:cubicBezTo>
                    <a:cubicBezTo>
                      <a:pt x="1" y="0"/>
                      <a:pt x="1" y="0"/>
                      <a:pt x="1" y="0"/>
                    </a:cubicBezTo>
                    <a:cubicBezTo>
                      <a:pt x="0" y="0"/>
                      <a:pt x="0" y="1"/>
                      <a:pt x="0" y="1"/>
                    </a:cubicBezTo>
                    <a:cubicBezTo>
                      <a:pt x="0" y="2"/>
                      <a:pt x="1" y="2"/>
                      <a:pt x="1" y="2"/>
                    </a:cubicBezTo>
                    <a:cubicBezTo>
                      <a:pt x="1" y="2"/>
                      <a:pt x="1" y="3"/>
                      <a:pt x="1" y="3"/>
                    </a:cubicBezTo>
                    <a:cubicBezTo>
                      <a:pt x="2" y="3"/>
                      <a:pt x="2" y="4"/>
                      <a:pt x="3" y="3"/>
                    </a:cubicBezTo>
                    <a:cubicBezTo>
                      <a:pt x="3" y="3"/>
                      <a:pt x="3" y="2"/>
                      <a:pt x="2"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246" name="Freeform 113"/>
              <p:cNvSpPr/>
              <p:nvPr/>
            </p:nvSpPr>
            <p:spPr bwMode="auto">
              <a:xfrm>
                <a:off x="2967" y="3304"/>
                <a:ext cx="4" cy="8"/>
              </a:xfrm>
              <a:custGeom>
                <a:avLst/>
                <a:gdLst>
                  <a:gd name="T0" fmla="*/ 1 w 1"/>
                  <a:gd name="T1" fmla="*/ 0 h 2"/>
                  <a:gd name="T2" fmla="*/ 0 w 1"/>
                  <a:gd name="T3" fmla="*/ 1 h 2"/>
                  <a:gd name="T4" fmla="*/ 0 w 1"/>
                  <a:gd name="T5" fmla="*/ 2 h 2"/>
                  <a:gd name="T6" fmla="*/ 1 w 1"/>
                  <a:gd name="T7" fmla="*/ 2 h 2"/>
                  <a:gd name="T8" fmla="*/ 1 w 1"/>
                  <a:gd name="T9" fmla="*/ 1 h 2"/>
                  <a:gd name="T10" fmla="*/ 1 w 1"/>
                  <a:gd name="T11" fmla="*/ 0 h 2"/>
                  <a:gd name="T12" fmla="*/ 1 w 1"/>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1" h="2">
                    <a:moveTo>
                      <a:pt x="1" y="0"/>
                    </a:moveTo>
                    <a:cubicBezTo>
                      <a:pt x="0" y="0"/>
                      <a:pt x="0" y="1"/>
                      <a:pt x="0" y="1"/>
                    </a:cubicBezTo>
                    <a:cubicBezTo>
                      <a:pt x="0" y="1"/>
                      <a:pt x="0" y="1"/>
                      <a:pt x="0" y="2"/>
                    </a:cubicBezTo>
                    <a:cubicBezTo>
                      <a:pt x="0" y="2"/>
                      <a:pt x="0" y="2"/>
                      <a:pt x="1" y="2"/>
                    </a:cubicBezTo>
                    <a:cubicBezTo>
                      <a:pt x="1" y="2"/>
                      <a:pt x="1" y="1"/>
                      <a:pt x="1" y="1"/>
                    </a:cubicBezTo>
                    <a:cubicBezTo>
                      <a:pt x="1" y="1"/>
                      <a:pt x="1" y="1"/>
                      <a:pt x="1"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247" name="Freeform 114"/>
              <p:cNvSpPr/>
              <p:nvPr/>
            </p:nvSpPr>
            <p:spPr bwMode="auto">
              <a:xfrm>
                <a:off x="3011" y="3324"/>
                <a:ext cx="8" cy="8"/>
              </a:xfrm>
              <a:custGeom>
                <a:avLst/>
                <a:gdLst>
                  <a:gd name="T0" fmla="*/ 1 w 2"/>
                  <a:gd name="T1" fmla="*/ 0 h 2"/>
                  <a:gd name="T2" fmla="*/ 1 w 2"/>
                  <a:gd name="T3" fmla="*/ 0 h 2"/>
                  <a:gd name="T4" fmla="*/ 0 w 2"/>
                  <a:gd name="T5" fmla="*/ 1 h 2"/>
                  <a:gd name="T6" fmla="*/ 1 w 2"/>
                  <a:gd name="T7" fmla="*/ 2 h 2"/>
                  <a:gd name="T8" fmla="*/ 1 w 2"/>
                  <a:gd name="T9" fmla="*/ 0 h 2"/>
                </a:gdLst>
                <a:ahLst/>
                <a:cxnLst>
                  <a:cxn ang="0">
                    <a:pos x="T0" y="T1"/>
                  </a:cxn>
                  <a:cxn ang="0">
                    <a:pos x="T2" y="T3"/>
                  </a:cxn>
                  <a:cxn ang="0">
                    <a:pos x="T4" y="T5"/>
                  </a:cxn>
                  <a:cxn ang="0">
                    <a:pos x="T6" y="T7"/>
                  </a:cxn>
                  <a:cxn ang="0">
                    <a:pos x="T8" y="T9"/>
                  </a:cxn>
                </a:cxnLst>
                <a:rect l="0" t="0" r="r" b="b"/>
                <a:pathLst>
                  <a:path w="2" h="2">
                    <a:moveTo>
                      <a:pt x="1" y="0"/>
                    </a:moveTo>
                    <a:cubicBezTo>
                      <a:pt x="1" y="0"/>
                      <a:pt x="1" y="0"/>
                      <a:pt x="1" y="0"/>
                    </a:cubicBezTo>
                    <a:cubicBezTo>
                      <a:pt x="0" y="0"/>
                      <a:pt x="0" y="1"/>
                      <a:pt x="0" y="1"/>
                    </a:cubicBezTo>
                    <a:cubicBezTo>
                      <a:pt x="0" y="1"/>
                      <a:pt x="0" y="2"/>
                      <a:pt x="1" y="2"/>
                    </a:cubicBezTo>
                    <a:cubicBezTo>
                      <a:pt x="2" y="1"/>
                      <a:pt x="2"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248" name="Freeform 115"/>
              <p:cNvSpPr/>
              <p:nvPr/>
            </p:nvSpPr>
            <p:spPr bwMode="auto">
              <a:xfrm>
                <a:off x="2934" y="3368"/>
                <a:ext cx="4" cy="4"/>
              </a:xfrm>
              <a:custGeom>
                <a:avLst/>
                <a:gdLst>
                  <a:gd name="T0" fmla="*/ 1 w 1"/>
                  <a:gd name="T1" fmla="*/ 0 h 1"/>
                  <a:gd name="T2" fmla="*/ 0 w 1"/>
                  <a:gd name="T3" fmla="*/ 0 h 1"/>
                  <a:gd name="T4" fmla="*/ 0 w 1"/>
                  <a:gd name="T5" fmla="*/ 1 h 1"/>
                  <a:gd name="T6" fmla="*/ 1 w 1"/>
                  <a:gd name="T7" fmla="*/ 1 h 1"/>
                  <a:gd name="T8" fmla="*/ 1 w 1"/>
                  <a:gd name="T9" fmla="*/ 0 h 1"/>
                  <a:gd name="T10" fmla="*/ 1 w 1"/>
                  <a:gd name="T11" fmla="*/ 0 h 1"/>
                </a:gdLst>
                <a:ahLst/>
                <a:cxnLst>
                  <a:cxn ang="0">
                    <a:pos x="T0" y="T1"/>
                  </a:cxn>
                  <a:cxn ang="0">
                    <a:pos x="T2" y="T3"/>
                  </a:cxn>
                  <a:cxn ang="0">
                    <a:pos x="T4" y="T5"/>
                  </a:cxn>
                  <a:cxn ang="0">
                    <a:pos x="T6" y="T7"/>
                  </a:cxn>
                  <a:cxn ang="0">
                    <a:pos x="T8" y="T9"/>
                  </a:cxn>
                  <a:cxn ang="0">
                    <a:pos x="T10" y="T11"/>
                  </a:cxn>
                </a:cxnLst>
                <a:rect l="0" t="0" r="r" b="b"/>
                <a:pathLst>
                  <a:path w="1" h="1">
                    <a:moveTo>
                      <a:pt x="1" y="0"/>
                    </a:moveTo>
                    <a:cubicBezTo>
                      <a:pt x="1" y="0"/>
                      <a:pt x="0" y="0"/>
                      <a:pt x="0" y="0"/>
                    </a:cubicBezTo>
                    <a:cubicBezTo>
                      <a:pt x="0" y="0"/>
                      <a:pt x="0" y="1"/>
                      <a:pt x="0" y="1"/>
                    </a:cubicBezTo>
                    <a:cubicBezTo>
                      <a:pt x="0" y="1"/>
                      <a:pt x="1" y="1"/>
                      <a:pt x="1" y="1"/>
                    </a:cubicBezTo>
                    <a:cubicBezTo>
                      <a:pt x="1" y="1"/>
                      <a:pt x="1" y="1"/>
                      <a:pt x="1"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249" name="Freeform 116"/>
              <p:cNvSpPr/>
              <p:nvPr/>
            </p:nvSpPr>
            <p:spPr bwMode="auto">
              <a:xfrm>
                <a:off x="3067" y="3377"/>
                <a:ext cx="5" cy="4"/>
              </a:xfrm>
              <a:custGeom>
                <a:avLst/>
                <a:gdLst>
                  <a:gd name="T0" fmla="*/ 0 w 1"/>
                  <a:gd name="T1" fmla="*/ 1 h 1"/>
                  <a:gd name="T2" fmla="*/ 0 w 1"/>
                  <a:gd name="T3" fmla="*/ 1 h 1"/>
                  <a:gd name="T4" fmla="*/ 0 w 1"/>
                  <a:gd name="T5" fmla="*/ 0 h 1"/>
                  <a:gd name="T6" fmla="*/ 0 w 1"/>
                  <a:gd name="T7" fmla="*/ 1 h 1"/>
                  <a:gd name="T8" fmla="*/ 0 w 1"/>
                  <a:gd name="T9" fmla="*/ 1 h 1"/>
                </a:gdLst>
                <a:ahLst/>
                <a:cxnLst>
                  <a:cxn ang="0">
                    <a:pos x="T0" y="T1"/>
                  </a:cxn>
                  <a:cxn ang="0">
                    <a:pos x="T2" y="T3"/>
                  </a:cxn>
                  <a:cxn ang="0">
                    <a:pos x="T4" y="T5"/>
                  </a:cxn>
                  <a:cxn ang="0">
                    <a:pos x="T6" y="T7"/>
                  </a:cxn>
                  <a:cxn ang="0">
                    <a:pos x="T8" y="T9"/>
                  </a:cxn>
                </a:cxnLst>
                <a:rect l="0" t="0" r="r" b="b"/>
                <a:pathLst>
                  <a:path w="1" h="1">
                    <a:moveTo>
                      <a:pt x="0" y="1"/>
                    </a:moveTo>
                    <a:cubicBezTo>
                      <a:pt x="0" y="1"/>
                      <a:pt x="0" y="1"/>
                      <a:pt x="0" y="1"/>
                    </a:cubicBezTo>
                    <a:cubicBezTo>
                      <a:pt x="1" y="1"/>
                      <a:pt x="0" y="0"/>
                      <a:pt x="0" y="0"/>
                    </a:cubicBezTo>
                    <a:cubicBezTo>
                      <a:pt x="0" y="0"/>
                      <a:pt x="0" y="1"/>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250" name="Freeform 117"/>
              <p:cNvSpPr/>
              <p:nvPr/>
            </p:nvSpPr>
            <p:spPr bwMode="auto">
              <a:xfrm>
                <a:off x="2942" y="3372"/>
                <a:ext cx="21" cy="13"/>
              </a:xfrm>
              <a:custGeom>
                <a:avLst/>
                <a:gdLst>
                  <a:gd name="T0" fmla="*/ 4 w 5"/>
                  <a:gd name="T1" fmla="*/ 2 h 3"/>
                  <a:gd name="T2" fmla="*/ 4 w 5"/>
                  <a:gd name="T3" fmla="*/ 2 h 3"/>
                  <a:gd name="T4" fmla="*/ 3 w 5"/>
                  <a:gd name="T5" fmla="*/ 1 h 3"/>
                  <a:gd name="T6" fmla="*/ 2 w 5"/>
                  <a:gd name="T7" fmla="*/ 0 h 3"/>
                  <a:gd name="T8" fmla="*/ 2 w 5"/>
                  <a:gd name="T9" fmla="*/ 0 h 3"/>
                  <a:gd name="T10" fmla="*/ 2 w 5"/>
                  <a:gd name="T11" fmla="*/ 0 h 3"/>
                  <a:gd name="T12" fmla="*/ 1 w 5"/>
                  <a:gd name="T13" fmla="*/ 0 h 3"/>
                  <a:gd name="T14" fmla="*/ 1 w 5"/>
                  <a:gd name="T15" fmla="*/ 2 h 3"/>
                  <a:gd name="T16" fmla="*/ 2 w 5"/>
                  <a:gd name="T17" fmla="*/ 2 h 3"/>
                  <a:gd name="T18" fmla="*/ 2 w 5"/>
                  <a:gd name="T19" fmla="*/ 2 h 3"/>
                  <a:gd name="T20" fmla="*/ 4 w 5"/>
                  <a:gd name="T21" fmla="*/ 2 h 3"/>
                  <a:gd name="T22" fmla="*/ 4 w 5"/>
                  <a:gd name="T23" fmla="*/ 3 h 3"/>
                  <a:gd name="T24" fmla="*/ 4 w 5"/>
                  <a:gd name="T25" fmla="*/ 3 h 3"/>
                  <a:gd name="T26" fmla="*/ 5 w 5"/>
                  <a:gd name="T27" fmla="*/ 3 h 3"/>
                  <a:gd name="T28" fmla="*/ 4 w 5"/>
                  <a:gd name="T29" fmla="*/ 2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 h="3">
                    <a:moveTo>
                      <a:pt x="4" y="2"/>
                    </a:moveTo>
                    <a:cubicBezTo>
                      <a:pt x="4" y="2"/>
                      <a:pt x="4" y="2"/>
                      <a:pt x="4" y="2"/>
                    </a:cubicBezTo>
                    <a:cubicBezTo>
                      <a:pt x="4" y="2"/>
                      <a:pt x="4" y="1"/>
                      <a:pt x="3" y="1"/>
                    </a:cubicBezTo>
                    <a:cubicBezTo>
                      <a:pt x="2" y="1"/>
                      <a:pt x="2" y="0"/>
                      <a:pt x="2" y="0"/>
                    </a:cubicBezTo>
                    <a:cubicBezTo>
                      <a:pt x="2" y="0"/>
                      <a:pt x="2" y="0"/>
                      <a:pt x="2" y="0"/>
                    </a:cubicBezTo>
                    <a:cubicBezTo>
                      <a:pt x="2" y="0"/>
                      <a:pt x="2" y="0"/>
                      <a:pt x="2" y="0"/>
                    </a:cubicBezTo>
                    <a:cubicBezTo>
                      <a:pt x="1" y="0"/>
                      <a:pt x="1" y="0"/>
                      <a:pt x="1" y="0"/>
                    </a:cubicBezTo>
                    <a:cubicBezTo>
                      <a:pt x="0" y="1"/>
                      <a:pt x="0" y="1"/>
                      <a:pt x="1" y="2"/>
                    </a:cubicBezTo>
                    <a:cubicBezTo>
                      <a:pt x="1" y="2"/>
                      <a:pt x="1" y="2"/>
                      <a:pt x="2" y="2"/>
                    </a:cubicBezTo>
                    <a:cubicBezTo>
                      <a:pt x="2" y="2"/>
                      <a:pt x="2" y="2"/>
                      <a:pt x="2" y="2"/>
                    </a:cubicBezTo>
                    <a:cubicBezTo>
                      <a:pt x="2" y="3"/>
                      <a:pt x="3" y="2"/>
                      <a:pt x="4" y="2"/>
                    </a:cubicBezTo>
                    <a:cubicBezTo>
                      <a:pt x="4" y="3"/>
                      <a:pt x="4" y="3"/>
                      <a:pt x="4" y="3"/>
                    </a:cubicBezTo>
                    <a:cubicBezTo>
                      <a:pt x="4" y="3"/>
                      <a:pt x="4" y="3"/>
                      <a:pt x="4" y="3"/>
                    </a:cubicBezTo>
                    <a:cubicBezTo>
                      <a:pt x="4" y="3"/>
                      <a:pt x="5" y="3"/>
                      <a:pt x="5" y="3"/>
                    </a:cubicBezTo>
                    <a:cubicBezTo>
                      <a:pt x="5" y="3"/>
                      <a:pt x="5" y="2"/>
                      <a:pt x="4"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251" name="Freeform 118"/>
              <p:cNvSpPr/>
              <p:nvPr/>
            </p:nvSpPr>
            <p:spPr bwMode="auto">
              <a:xfrm>
                <a:off x="3084" y="3409"/>
                <a:ext cx="16" cy="8"/>
              </a:xfrm>
              <a:custGeom>
                <a:avLst/>
                <a:gdLst>
                  <a:gd name="T0" fmla="*/ 3 w 4"/>
                  <a:gd name="T1" fmla="*/ 1 h 2"/>
                  <a:gd name="T2" fmla="*/ 1 w 4"/>
                  <a:gd name="T3" fmla="*/ 0 h 2"/>
                  <a:gd name="T4" fmla="*/ 1 w 4"/>
                  <a:gd name="T5" fmla="*/ 2 h 2"/>
                  <a:gd name="T6" fmla="*/ 2 w 4"/>
                  <a:gd name="T7" fmla="*/ 2 h 2"/>
                  <a:gd name="T8" fmla="*/ 3 w 4"/>
                  <a:gd name="T9" fmla="*/ 2 h 2"/>
                  <a:gd name="T10" fmla="*/ 3 w 4"/>
                  <a:gd name="T11" fmla="*/ 2 h 2"/>
                  <a:gd name="T12" fmla="*/ 3 w 4"/>
                  <a:gd name="T13" fmla="*/ 1 h 2"/>
                </a:gdLst>
                <a:ahLst/>
                <a:cxnLst>
                  <a:cxn ang="0">
                    <a:pos x="T0" y="T1"/>
                  </a:cxn>
                  <a:cxn ang="0">
                    <a:pos x="T2" y="T3"/>
                  </a:cxn>
                  <a:cxn ang="0">
                    <a:pos x="T4" y="T5"/>
                  </a:cxn>
                  <a:cxn ang="0">
                    <a:pos x="T6" y="T7"/>
                  </a:cxn>
                  <a:cxn ang="0">
                    <a:pos x="T8" y="T9"/>
                  </a:cxn>
                  <a:cxn ang="0">
                    <a:pos x="T10" y="T11"/>
                  </a:cxn>
                  <a:cxn ang="0">
                    <a:pos x="T12" y="T13"/>
                  </a:cxn>
                </a:cxnLst>
                <a:rect l="0" t="0" r="r" b="b"/>
                <a:pathLst>
                  <a:path w="4" h="2">
                    <a:moveTo>
                      <a:pt x="3" y="1"/>
                    </a:moveTo>
                    <a:cubicBezTo>
                      <a:pt x="3" y="0"/>
                      <a:pt x="2" y="0"/>
                      <a:pt x="1" y="0"/>
                    </a:cubicBezTo>
                    <a:cubicBezTo>
                      <a:pt x="1" y="0"/>
                      <a:pt x="0" y="1"/>
                      <a:pt x="1" y="2"/>
                    </a:cubicBezTo>
                    <a:cubicBezTo>
                      <a:pt x="1" y="2"/>
                      <a:pt x="1" y="2"/>
                      <a:pt x="2" y="2"/>
                    </a:cubicBezTo>
                    <a:cubicBezTo>
                      <a:pt x="2" y="2"/>
                      <a:pt x="2" y="2"/>
                      <a:pt x="3" y="2"/>
                    </a:cubicBezTo>
                    <a:cubicBezTo>
                      <a:pt x="3" y="2"/>
                      <a:pt x="3" y="2"/>
                      <a:pt x="3" y="2"/>
                    </a:cubicBezTo>
                    <a:cubicBezTo>
                      <a:pt x="4" y="1"/>
                      <a:pt x="4" y="1"/>
                      <a:pt x="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252" name="Freeform 119"/>
              <p:cNvSpPr/>
              <p:nvPr/>
            </p:nvSpPr>
            <p:spPr bwMode="auto">
              <a:xfrm>
                <a:off x="3991" y="1157"/>
                <a:ext cx="4" cy="5"/>
              </a:xfrm>
              <a:custGeom>
                <a:avLst/>
                <a:gdLst>
                  <a:gd name="T0" fmla="*/ 1 w 1"/>
                  <a:gd name="T1" fmla="*/ 1 h 1"/>
                  <a:gd name="T2" fmla="*/ 1 w 1"/>
                  <a:gd name="T3" fmla="*/ 0 h 1"/>
                  <a:gd name="T4" fmla="*/ 0 w 1"/>
                  <a:gd name="T5" fmla="*/ 0 h 1"/>
                  <a:gd name="T6" fmla="*/ 0 w 1"/>
                  <a:gd name="T7" fmla="*/ 0 h 1"/>
                  <a:gd name="T8" fmla="*/ 0 w 1"/>
                  <a:gd name="T9" fmla="*/ 1 h 1"/>
                  <a:gd name="T10" fmla="*/ 1 w 1"/>
                  <a:gd name="T11" fmla="*/ 1 h 1"/>
                </a:gdLst>
                <a:ahLst/>
                <a:cxnLst>
                  <a:cxn ang="0">
                    <a:pos x="T0" y="T1"/>
                  </a:cxn>
                  <a:cxn ang="0">
                    <a:pos x="T2" y="T3"/>
                  </a:cxn>
                  <a:cxn ang="0">
                    <a:pos x="T4" y="T5"/>
                  </a:cxn>
                  <a:cxn ang="0">
                    <a:pos x="T6" y="T7"/>
                  </a:cxn>
                  <a:cxn ang="0">
                    <a:pos x="T8" y="T9"/>
                  </a:cxn>
                  <a:cxn ang="0">
                    <a:pos x="T10" y="T11"/>
                  </a:cxn>
                </a:cxnLst>
                <a:rect l="0" t="0" r="r" b="b"/>
                <a:pathLst>
                  <a:path w="1" h="1">
                    <a:moveTo>
                      <a:pt x="1" y="1"/>
                    </a:moveTo>
                    <a:cubicBezTo>
                      <a:pt x="1" y="0"/>
                      <a:pt x="1" y="0"/>
                      <a:pt x="1" y="0"/>
                    </a:cubicBezTo>
                    <a:cubicBezTo>
                      <a:pt x="1" y="0"/>
                      <a:pt x="0" y="0"/>
                      <a:pt x="0" y="0"/>
                    </a:cubicBezTo>
                    <a:cubicBezTo>
                      <a:pt x="0" y="0"/>
                      <a:pt x="0" y="0"/>
                      <a:pt x="0" y="0"/>
                    </a:cubicBezTo>
                    <a:cubicBezTo>
                      <a:pt x="0" y="1"/>
                      <a:pt x="0" y="1"/>
                      <a:pt x="0" y="1"/>
                    </a:cubicBezTo>
                    <a:cubicBezTo>
                      <a:pt x="0" y="1"/>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253" name="Freeform 120"/>
              <p:cNvSpPr/>
              <p:nvPr/>
            </p:nvSpPr>
            <p:spPr bwMode="auto">
              <a:xfrm>
                <a:off x="3519" y="3570"/>
                <a:ext cx="4" cy="4"/>
              </a:xfrm>
              <a:custGeom>
                <a:avLst/>
                <a:gdLst>
                  <a:gd name="T0" fmla="*/ 0 w 1"/>
                  <a:gd name="T1" fmla="*/ 0 h 1"/>
                  <a:gd name="T2" fmla="*/ 0 w 1"/>
                  <a:gd name="T3" fmla="*/ 1 h 1"/>
                  <a:gd name="T4" fmla="*/ 1 w 1"/>
                  <a:gd name="T5" fmla="*/ 0 h 1"/>
                  <a:gd name="T6" fmla="*/ 1 w 1"/>
                  <a:gd name="T7" fmla="*/ 0 h 1"/>
                  <a:gd name="T8" fmla="*/ 0 w 1"/>
                  <a:gd name="T9" fmla="*/ 0 h 1"/>
                  <a:gd name="T10" fmla="*/ 0 w 1"/>
                  <a:gd name="T11" fmla="*/ 0 h 1"/>
                </a:gdLst>
                <a:ahLst/>
                <a:cxnLst>
                  <a:cxn ang="0">
                    <a:pos x="T0" y="T1"/>
                  </a:cxn>
                  <a:cxn ang="0">
                    <a:pos x="T2" y="T3"/>
                  </a:cxn>
                  <a:cxn ang="0">
                    <a:pos x="T4" y="T5"/>
                  </a:cxn>
                  <a:cxn ang="0">
                    <a:pos x="T6" y="T7"/>
                  </a:cxn>
                  <a:cxn ang="0">
                    <a:pos x="T8" y="T9"/>
                  </a:cxn>
                  <a:cxn ang="0">
                    <a:pos x="T10" y="T11"/>
                  </a:cxn>
                </a:cxnLst>
                <a:rect l="0" t="0" r="r" b="b"/>
                <a:pathLst>
                  <a:path w="1" h="1">
                    <a:moveTo>
                      <a:pt x="0" y="0"/>
                    </a:moveTo>
                    <a:cubicBezTo>
                      <a:pt x="0" y="0"/>
                      <a:pt x="0" y="1"/>
                      <a:pt x="0" y="1"/>
                    </a:cubicBezTo>
                    <a:cubicBezTo>
                      <a:pt x="1" y="1"/>
                      <a:pt x="1" y="0"/>
                      <a:pt x="1" y="0"/>
                    </a:cubicBezTo>
                    <a:cubicBezTo>
                      <a:pt x="1" y="0"/>
                      <a:pt x="1" y="0"/>
                      <a:pt x="1" y="0"/>
                    </a:cubicBezTo>
                    <a:cubicBezTo>
                      <a:pt x="1" y="0"/>
                      <a:pt x="1"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254" name="Freeform 121"/>
              <p:cNvSpPr/>
              <p:nvPr/>
            </p:nvSpPr>
            <p:spPr bwMode="auto">
              <a:xfrm>
                <a:off x="3592" y="3582"/>
                <a:ext cx="8" cy="8"/>
              </a:xfrm>
              <a:custGeom>
                <a:avLst/>
                <a:gdLst>
                  <a:gd name="T0" fmla="*/ 1 w 2"/>
                  <a:gd name="T1" fmla="*/ 0 h 2"/>
                  <a:gd name="T2" fmla="*/ 0 w 2"/>
                  <a:gd name="T3" fmla="*/ 0 h 2"/>
                  <a:gd name="T4" fmla="*/ 0 w 2"/>
                  <a:gd name="T5" fmla="*/ 1 h 2"/>
                  <a:gd name="T6" fmla="*/ 2 w 2"/>
                  <a:gd name="T7" fmla="*/ 2 h 2"/>
                  <a:gd name="T8" fmla="*/ 1 w 2"/>
                  <a:gd name="T9" fmla="*/ 0 h 2"/>
                </a:gdLst>
                <a:ahLst/>
                <a:cxnLst>
                  <a:cxn ang="0">
                    <a:pos x="T0" y="T1"/>
                  </a:cxn>
                  <a:cxn ang="0">
                    <a:pos x="T2" y="T3"/>
                  </a:cxn>
                  <a:cxn ang="0">
                    <a:pos x="T4" y="T5"/>
                  </a:cxn>
                  <a:cxn ang="0">
                    <a:pos x="T6" y="T7"/>
                  </a:cxn>
                  <a:cxn ang="0">
                    <a:pos x="T8" y="T9"/>
                  </a:cxn>
                </a:cxnLst>
                <a:rect l="0" t="0" r="r" b="b"/>
                <a:pathLst>
                  <a:path w="2" h="2">
                    <a:moveTo>
                      <a:pt x="1" y="0"/>
                    </a:moveTo>
                    <a:cubicBezTo>
                      <a:pt x="1" y="0"/>
                      <a:pt x="0" y="0"/>
                      <a:pt x="0" y="0"/>
                    </a:cubicBezTo>
                    <a:cubicBezTo>
                      <a:pt x="0" y="0"/>
                      <a:pt x="0" y="1"/>
                      <a:pt x="0" y="1"/>
                    </a:cubicBezTo>
                    <a:cubicBezTo>
                      <a:pt x="0" y="2"/>
                      <a:pt x="1" y="2"/>
                      <a:pt x="2" y="2"/>
                    </a:cubicBezTo>
                    <a:cubicBezTo>
                      <a:pt x="2" y="1"/>
                      <a:pt x="2"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255" name="Freeform 122"/>
              <p:cNvSpPr/>
              <p:nvPr/>
            </p:nvSpPr>
            <p:spPr bwMode="auto">
              <a:xfrm>
                <a:off x="3761" y="3598"/>
                <a:ext cx="4" cy="4"/>
              </a:xfrm>
              <a:custGeom>
                <a:avLst/>
                <a:gdLst>
                  <a:gd name="T0" fmla="*/ 1 w 1"/>
                  <a:gd name="T1" fmla="*/ 1 h 1"/>
                  <a:gd name="T2" fmla="*/ 0 w 1"/>
                  <a:gd name="T3" fmla="*/ 0 h 1"/>
                  <a:gd name="T4" fmla="*/ 0 w 1"/>
                  <a:gd name="T5" fmla="*/ 1 h 1"/>
                  <a:gd name="T6" fmla="*/ 0 w 1"/>
                  <a:gd name="T7" fmla="*/ 1 h 1"/>
                  <a:gd name="T8" fmla="*/ 1 w 1"/>
                  <a:gd name="T9" fmla="*/ 1 h 1"/>
                </a:gdLst>
                <a:ahLst/>
                <a:cxnLst>
                  <a:cxn ang="0">
                    <a:pos x="T0" y="T1"/>
                  </a:cxn>
                  <a:cxn ang="0">
                    <a:pos x="T2" y="T3"/>
                  </a:cxn>
                  <a:cxn ang="0">
                    <a:pos x="T4" y="T5"/>
                  </a:cxn>
                  <a:cxn ang="0">
                    <a:pos x="T6" y="T7"/>
                  </a:cxn>
                  <a:cxn ang="0">
                    <a:pos x="T8" y="T9"/>
                  </a:cxn>
                </a:cxnLst>
                <a:rect l="0" t="0" r="r" b="b"/>
                <a:pathLst>
                  <a:path w="1" h="1">
                    <a:moveTo>
                      <a:pt x="1" y="1"/>
                    </a:moveTo>
                    <a:cubicBezTo>
                      <a:pt x="1" y="0"/>
                      <a:pt x="0" y="0"/>
                      <a:pt x="0" y="0"/>
                    </a:cubicBezTo>
                    <a:cubicBezTo>
                      <a:pt x="0" y="0"/>
                      <a:pt x="0" y="1"/>
                      <a:pt x="0" y="1"/>
                    </a:cubicBezTo>
                    <a:cubicBezTo>
                      <a:pt x="0" y="1"/>
                      <a:pt x="0" y="1"/>
                      <a:pt x="0" y="1"/>
                    </a:cubicBezTo>
                    <a:cubicBezTo>
                      <a:pt x="0" y="1"/>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256" name="Freeform 123"/>
              <p:cNvSpPr/>
              <p:nvPr/>
            </p:nvSpPr>
            <p:spPr bwMode="auto">
              <a:xfrm>
                <a:off x="3931" y="3651"/>
                <a:ext cx="0" cy="4"/>
              </a:xfrm>
              <a:custGeom>
                <a:avLst/>
                <a:gdLst>
                  <a:gd name="T0" fmla="*/ 0 h 1"/>
                  <a:gd name="T1" fmla="*/ 1 h 1"/>
                  <a:gd name="T2" fmla="*/ 1 h 1"/>
                  <a:gd name="T3" fmla="*/ 0 h 1"/>
                  <a:gd name="T4" fmla="*/ 0 h 1"/>
                  <a:gd name="T5" fmla="*/ 0 h 1"/>
                </a:gdLst>
                <a:ahLst/>
                <a:cxnLst>
                  <a:cxn ang="0">
                    <a:pos x="0" y="T0"/>
                  </a:cxn>
                  <a:cxn ang="0">
                    <a:pos x="0" y="T1"/>
                  </a:cxn>
                  <a:cxn ang="0">
                    <a:pos x="0" y="T2"/>
                  </a:cxn>
                  <a:cxn ang="0">
                    <a:pos x="0" y="T3"/>
                  </a:cxn>
                  <a:cxn ang="0">
                    <a:pos x="0" y="T4"/>
                  </a:cxn>
                  <a:cxn ang="0">
                    <a:pos x="0" y="T5"/>
                  </a:cxn>
                </a:cxnLst>
                <a:rect l="0" t="0" r="r" b="b"/>
                <a:pathLst>
                  <a:path h="1">
                    <a:moveTo>
                      <a:pt x="0" y="0"/>
                    </a:moveTo>
                    <a:cubicBezTo>
                      <a:pt x="0" y="1"/>
                      <a:pt x="0" y="1"/>
                      <a:pt x="0" y="1"/>
                    </a:cubicBezTo>
                    <a:cubicBezTo>
                      <a:pt x="0" y="1"/>
                      <a:pt x="0" y="1"/>
                      <a:pt x="0" y="1"/>
                    </a:cubicBezTo>
                    <a:cubicBezTo>
                      <a:pt x="0" y="1"/>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257" name="Freeform 124"/>
              <p:cNvSpPr/>
              <p:nvPr/>
            </p:nvSpPr>
            <p:spPr bwMode="auto">
              <a:xfrm>
                <a:off x="3907" y="3651"/>
                <a:ext cx="8" cy="4"/>
              </a:xfrm>
              <a:custGeom>
                <a:avLst/>
                <a:gdLst>
                  <a:gd name="T0" fmla="*/ 1 w 2"/>
                  <a:gd name="T1" fmla="*/ 1 h 1"/>
                  <a:gd name="T2" fmla="*/ 0 w 2"/>
                  <a:gd name="T3" fmla="*/ 1 h 1"/>
                  <a:gd name="T4" fmla="*/ 1 w 2"/>
                  <a:gd name="T5" fmla="*/ 1 h 1"/>
                  <a:gd name="T6" fmla="*/ 2 w 2"/>
                  <a:gd name="T7" fmla="*/ 1 h 1"/>
                  <a:gd name="T8" fmla="*/ 2 w 2"/>
                  <a:gd name="T9" fmla="*/ 0 h 1"/>
                  <a:gd name="T10" fmla="*/ 1 w 2"/>
                  <a:gd name="T11" fmla="*/ 0 h 1"/>
                  <a:gd name="T12" fmla="*/ 1 w 2"/>
                  <a:gd name="T13" fmla="*/ 1 h 1"/>
                </a:gdLst>
                <a:ahLst/>
                <a:cxnLst>
                  <a:cxn ang="0">
                    <a:pos x="T0" y="T1"/>
                  </a:cxn>
                  <a:cxn ang="0">
                    <a:pos x="T2" y="T3"/>
                  </a:cxn>
                  <a:cxn ang="0">
                    <a:pos x="T4" y="T5"/>
                  </a:cxn>
                  <a:cxn ang="0">
                    <a:pos x="T6" y="T7"/>
                  </a:cxn>
                  <a:cxn ang="0">
                    <a:pos x="T8" y="T9"/>
                  </a:cxn>
                  <a:cxn ang="0">
                    <a:pos x="T10" y="T11"/>
                  </a:cxn>
                  <a:cxn ang="0">
                    <a:pos x="T12" y="T13"/>
                  </a:cxn>
                </a:cxnLst>
                <a:rect l="0" t="0" r="r" b="b"/>
                <a:pathLst>
                  <a:path w="2" h="1">
                    <a:moveTo>
                      <a:pt x="1" y="1"/>
                    </a:moveTo>
                    <a:cubicBezTo>
                      <a:pt x="1" y="1"/>
                      <a:pt x="0" y="1"/>
                      <a:pt x="0" y="1"/>
                    </a:cubicBezTo>
                    <a:cubicBezTo>
                      <a:pt x="0" y="1"/>
                      <a:pt x="1" y="1"/>
                      <a:pt x="1" y="1"/>
                    </a:cubicBezTo>
                    <a:cubicBezTo>
                      <a:pt x="1" y="1"/>
                      <a:pt x="1" y="1"/>
                      <a:pt x="2" y="1"/>
                    </a:cubicBezTo>
                    <a:cubicBezTo>
                      <a:pt x="2" y="1"/>
                      <a:pt x="2" y="1"/>
                      <a:pt x="2" y="0"/>
                    </a:cubicBezTo>
                    <a:cubicBezTo>
                      <a:pt x="2" y="0"/>
                      <a:pt x="1" y="0"/>
                      <a:pt x="1" y="0"/>
                    </a:cubicBezTo>
                    <a:cubicBezTo>
                      <a:pt x="1" y="0"/>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258" name="Freeform 125"/>
              <p:cNvSpPr/>
              <p:nvPr/>
            </p:nvSpPr>
            <p:spPr bwMode="auto">
              <a:xfrm>
                <a:off x="3898" y="3655"/>
                <a:ext cx="9" cy="4"/>
              </a:xfrm>
              <a:custGeom>
                <a:avLst/>
                <a:gdLst>
                  <a:gd name="T0" fmla="*/ 1 w 2"/>
                  <a:gd name="T1" fmla="*/ 0 h 1"/>
                  <a:gd name="T2" fmla="*/ 0 w 2"/>
                  <a:gd name="T3" fmla="*/ 0 h 1"/>
                  <a:gd name="T4" fmla="*/ 1 w 2"/>
                  <a:gd name="T5" fmla="*/ 1 h 1"/>
                  <a:gd name="T6" fmla="*/ 1 w 2"/>
                  <a:gd name="T7" fmla="*/ 1 h 1"/>
                  <a:gd name="T8" fmla="*/ 1 w 2"/>
                  <a:gd name="T9" fmla="*/ 0 h 1"/>
                </a:gdLst>
                <a:ahLst/>
                <a:cxnLst>
                  <a:cxn ang="0">
                    <a:pos x="T0" y="T1"/>
                  </a:cxn>
                  <a:cxn ang="0">
                    <a:pos x="T2" y="T3"/>
                  </a:cxn>
                  <a:cxn ang="0">
                    <a:pos x="T4" y="T5"/>
                  </a:cxn>
                  <a:cxn ang="0">
                    <a:pos x="T6" y="T7"/>
                  </a:cxn>
                  <a:cxn ang="0">
                    <a:pos x="T8" y="T9"/>
                  </a:cxn>
                </a:cxnLst>
                <a:rect l="0" t="0" r="r" b="b"/>
                <a:pathLst>
                  <a:path w="2" h="1">
                    <a:moveTo>
                      <a:pt x="1" y="0"/>
                    </a:moveTo>
                    <a:cubicBezTo>
                      <a:pt x="1" y="0"/>
                      <a:pt x="1" y="0"/>
                      <a:pt x="0" y="0"/>
                    </a:cubicBezTo>
                    <a:cubicBezTo>
                      <a:pt x="0" y="0"/>
                      <a:pt x="1" y="1"/>
                      <a:pt x="1" y="1"/>
                    </a:cubicBezTo>
                    <a:cubicBezTo>
                      <a:pt x="1" y="1"/>
                      <a:pt x="1" y="1"/>
                      <a:pt x="1" y="1"/>
                    </a:cubicBezTo>
                    <a:cubicBezTo>
                      <a:pt x="2"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259" name="Freeform 126"/>
              <p:cNvSpPr/>
              <p:nvPr/>
            </p:nvSpPr>
            <p:spPr bwMode="auto">
              <a:xfrm>
                <a:off x="4064" y="1190"/>
                <a:ext cx="8" cy="4"/>
              </a:xfrm>
              <a:custGeom>
                <a:avLst/>
                <a:gdLst>
                  <a:gd name="T0" fmla="*/ 1 w 2"/>
                  <a:gd name="T1" fmla="*/ 1 h 1"/>
                  <a:gd name="T2" fmla="*/ 2 w 2"/>
                  <a:gd name="T3" fmla="*/ 1 h 1"/>
                  <a:gd name="T4" fmla="*/ 1 w 2"/>
                  <a:gd name="T5" fmla="*/ 0 h 1"/>
                  <a:gd name="T6" fmla="*/ 1 w 2"/>
                  <a:gd name="T7" fmla="*/ 1 h 1"/>
                </a:gdLst>
                <a:ahLst/>
                <a:cxnLst>
                  <a:cxn ang="0">
                    <a:pos x="T0" y="T1"/>
                  </a:cxn>
                  <a:cxn ang="0">
                    <a:pos x="T2" y="T3"/>
                  </a:cxn>
                  <a:cxn ang="0">
                    <a:pos x="T4" y="T5"/>
                  </a:cxn>
                  <a:cxn ang="0">
                    <a:pos x="T6" y="T7"/>
                  </a:cxn>
                </a:cxnLst>
                <a:rect l="0" t="0" r="r" b="b"/>
                <a:pathLst>
                  <a:path w="2" h="1">
                    <a:moveTo>
                      <a:pt x="1" y="1"/>
                    </a:moveTo>
                    <a:cubicBezTo>
                      <a:pt x="2" y="1"/>
                      <a:pt x="2" y="1"/>
                      <a:pt x="2" y="1"/>
                    </a:cubicBezTo>
                    <a:cubicBezTo>
                      <a:pt x="1" y="0"/>
                      <a:pt x="1" y="0"/>
                      <a:pt x="1" y="0"/>
                    </a:cubicBezTo>
                    <a:cubicBezTo>
                      <a:pt x="0" y="1"/>
                      <a:pt x="0"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260" name="Freeform 127"/>
              <p:cNvSpPr>
                <a:spLocks noEditPoints="1"/>
              </p:cNvSpPr>
              <p:nvPr/>
            </p:nvSpPr>
            <p:spPr bwMode="auto">
              <a:xfrm>
                <a:off x="4169" y="1214"/>
                <a:ext cx="181" cy="69"/>
              </a:xfrm>
              <a:custGeom>
                <a:avLst/>
                <a:gdLst>
                  <a:gd name="T0" fmla="*/ 6 w 45"/>
                  <a:gd name="T1" fmla="*/ 2 h 17"/>
                  <a:gd name="T2" fmla="*/ 3 w 45"/>
                  <a:gd name="T3" fmla="*/ 1 h 17"/>
                  <a:gd name="T4" fmla="*/ 3 w 45"/>
                  <a:gd name="T5" fmla="*/ 1 h 17"/>
                  <a:gd name="T6" fmla="*/ 1 w 45"/>
                  <a:gd name="T7" fmla="*/ 2 h 17"/>
                  <a:gd name="T8" fmla="*/ 1 w 45"/>
                  <a:gd name="T9" fmla="*/ 2 h 17"/>
                  <a:gd name="T10" fmla="*/ 4 w 45"/>
                  <a:gd name="T11" fmla="*/ 3 h 17"/>
                  <a:gd name="T12" fmla="*/ 7 w 45"/>
                  <a:gd name="T13" fmla="*/ 4 h 17"/>
                  <a:gd name="T14" fmla="*/ 8 w 45"/>
                  <a:gd name="T15" fmla="*/ 5 h 17"/>
                  <a:gd name="T16" fmla="*/ 12 w 45"/>
                  <a:gd name="T17" fmla="*/ 5 h 17"/>
                  <a:gd name="T18" fmla="*/ 14 w 45"/>
                  <a:gd name="T19" fmla="*/ 6 h 17"/>
                  <a:gd name="T20" fmla="*/ 16 w 45"/>
                  <a:gd name="T21" fmla="*/ 7 h 17"/>
                  <a:gd name="T22" fmla="*/ 16 w 45"/>
                  <a:gd name="T23" fmla="*/ 7 h 17"/>
                  <a:gd name="T24" fmla="*/ 19 w 45"/>
                  <a:gd name="T25" fmla="*/ 8 h 17"/>
                  <a:gd name="T26" fmla="*/ 23 w 45"/>
                  <a:gd name="T27" fmla="*/ 9 h 17"/>
                  <a:gd name="T28" fmla="*/ 25 w 45"/>
                  <a:gd name="T29" fmla="*/ 10 h 17"/>
                  <a:gd name="T30" fmla="*/ 25 w 45"/>
                  <a:gd name="T31" fmla="*/ 10 h 17"/>
                  <a:gd name="T32" fmla="*/ 26 w 45"/>
                  <a:gd name="T33" fmla="*/ 10 h 17"/>
                  <a:gd name="T34" fmla="*/ 29 w 45"/>
                  <a:gd name="T35" fmla="*/ 11 h 17"/>
                  <a:gd name="T36" fmla="*/ 31 w 45"/>
                  <a:gd name="T37" fmla="*/ 12 h 17"/>
                  <a:gd name="T38" fmla="*/ 33 w 45"/>
                  <a:gd name="T39" fmla="*/ 13 h 17"/>
                  <a:gd name="T40" fmla="*/ 36 w 45"/>
                  <a:gd name="T41" fmla="*/ 14 h 17"/>
                  <a:gd name="T42" fmla="*/ 39 w 45"/>
                  <a:gd name="T43" fmla="*/ 15 h 17"/>
                  <a:gd name="T44" fmla="*/ 41 w 45"/>
                  <a:gd name="T45" fmla="*/ 15 h 17"/>
                  <a:gd name="T46" fmla="*/ 43 w 45"/>
                  <a:gd name="T47" fmla="*/ 15 h 17"/>
                  <a:gd name="T48" fmla="*/ 45 w 45"/>
                  <a:gd name="T49" fmla="*/ 17 h 17"/>
                  <a:gd name="T50" fmla="*/ 44 w 45"/>
                  <a:gd name="T51" fmla="*/ 14 h 17"/>
                  <a:gd name="T52" fmla="*/ 41 w 45"/>
                  <a:gd name="T53" fmla="*/ 13 h 17"/>
                  <a:gd name="T54" fmla="*/ 36 w 45"/>
                  <a:gd name="T55" fmla="*/ 10 h 17"/>
                  <a:gd name="T56" fmla="*/ 33 w 45"/>
                  <a:gd name="T57" fmla="*/ 10 h 17"/>
                  <a:gd name="T58" fmla="*/ 32 w 45"/>
                  <a:gd name="T59" fmla="*/ 10 h 17"/>
                  <a:gd name="T60" fmla="*/ 29 w 45"/>
                  <a:gd name="T61" fmla="*/ 9 h 17"/>
                  <a:gd name="T62" fmla="*/ 26 w 45"/>
                  <a:gd name="T63" fmla="*/ 7 h 17"/>
                  <a:gd name="T64" fmla="*/ 24 w 45"/>
                  <a:gd name="T65" fmla="*/ 8 h 17"/>
                  <a:gd name="T66" fmla="*/ 22 w 45"/>
                  <a:gd name="T67" fmla="*/ 7 h 17"/>
                  <a:gd name="T68" fmla="*/ 22 w 45"/>
                  <a:gd name="T69" fmla="*/ 6 h 17"/>
                  <a:gd name="T70" fmla="*/ 16 w 45"/>
                  <a:gd name="T71" fmla="*/ 5 h 17"/>
                  <a:gd name="T72" fmla="*/ 15 w 45"/>
                  <a:gd name="T73" fmla="*/ 4 h 17"/>
                  <a:gd name="T74" fmla="*/ 9 w 45"/>
                  <a:gd name="T75" fmla="*/ 3 h 17"/>
                  <a:gd name="T76" fmla="*/ 17 w 45"/>
                  <a:gd name="T77" fmla="*/ 7 h 17"/>
                  <a:gd name="T78" fmla="*/ 17 w 45"/>
                  <a:gd name="T79" fmla="*/ 7 h 17"/>
                  <a:gd name="T80" fmla="*/ 17 w 45"/>
                  <a:gd name="T81" fmla="*/ 7 h 17"/>
                  <a:gd name="T82" fmla="*/ 31 w 45"/>
                  <a:gd name="T83" fmla="*/ 12 h 17"/>
                  <a:gd name="T84" fmla="*/ 8 w 45"/>
                  <a:gd name="T85" fmla="*/ 3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5" h="17">
                    <a:moveTo>
                      <a:pt x="7" y="2"/>
                    </a:moveTo>
                    <a:cubicBezTo>
                      <a:pt x="7" y="2"/>
                      <a:pt x="7" y="2"/>
                      <a:pt x="7" y="2"/>
                    </a:cubicBezTo>
                    <a:cubicBezTo>
                      <a:pt x="6" y="2"/>
                      <a:pt x="6" y="2"/>
                      <a:pt x="6" y="2"/>
                    </a:cubicBezTo>
                    <a:cubicBezTo>
                      <a:pt x="6" y="2"/>
                      <a:pt x="6" y="2"/>
                      <a:pt x="6" y="2"/>
                    </a:cubicBezTo>
                    <a:cubicBezTo>
                      <a:pt x="6" y="2"/>
                      <a:pt x="6" y="1"/>
                      <a:pt x="5" y="1"/>
                    </a:cubicBezTo>
                    <a:cubicBezTo>
                      <a:pt x="5" y="1"/>
                      <a:pt x="4" y="1"/>
                      <a:pt x="3" y="1"/>
                    </a:cubicBezTo>
                    <a:cubicBezTo>
                      <a:pt x="3" y="1"/>
                      <a:pt x="3" y="1"/>
                      <a:pt x="3" y="1"/>
                    </a:cubicBezTo>
                    <a:cubicBezTo>
                      <a:pt x="3" y="1"/>
                      <a:pt x="3" y="1"/>
                      <a:pt x="3" y="1"/>
                    </a:cubicBezTo>
                    <a:cubicBezTo>
                      <a:pt x="3" y="1"/>
                      <a:pt x="3" y="1"/>
                      <a:pt x="3" y="1"/>
                    </a:cubicBezTo>
                    <a:cubicBezTo>
                      <a:pt x="2" y="0"/>
                      <a:pt x="1" y="0"/>
                      <a:pt x="0" y="1"/>
                    </a:cubicBezTo>
                    <a:cubicBezTo>
                      <a:pt x="0" y="1"/>
                      <a:pt x="0" y="1"/>
                      <a:pt x="0" y="1"/>
                    </a:cubicBezTo>
                    <a:cubicBezTo>
                      <a:pt x="0" y="2"/>
                      <a:pt x="0" y="2"/>
                      <a:pt x="1" y="2"/>
                    </a:cubicBezTo>
                    <a:cubicBezTo>
                      <a:pt x="1" y="2"/>
                      <a:pt x="1" y="2"/>
                      <a:pt x="1" y="3"/>
                    </a:cubicBezTo>
                    <a:cubicBezTo>
                      <a:pt x="1" y="2"/>
                      <a:pt x="1" y="2"/>
                      <a:pt x="1" y="2"/>
                    </a:cubicBezTo>
                    <a:cubicBezTo>
                      <a:pt x="1" y="2"/>
                      <a:pt x="1" y="2"/>
                      <a:pt x="1" y="2"/>
                    </a:cubicBezTo>
                    <a:cubicBezTo>
                      <a:pt x="1" y="2"/>
                      <a:pt x="1" y="2"/>
                      <a:pt x="1" y="3"/>
                    </a:cubicBezTo>
                    <a:cubicBezTo>
                      <a:pt x="2" y="3"/>
                      <a:pt x="2" y="3"/>
                      <a:pt x="3" y="3"/>
                    </a:cubicBezTo>
                    <a:cubicBezTo>
                      <a:pt x="3" y="3"/>
                      <a:pt x="4" y="3"/>
                      <a:pt x="4" y="3"/>
                    </a:cubicBezTo>
                    <a:cubicBezTo>
                      <a:pt x="4" y="3"/>
                      <a:pt x="5" y="3"/>
                      <a:pt x="5" y="3"/>
                    </a:cubicBezTo>
                    <a:cubicBezTo>
                      <a:pt x="5" y="4"/>
                      <a:pt x="6" y="4"/>
                      <a:pt x="6" y="4"/>
                    </a:cubicBezTo>
                    <a:cubicBezTo>
                      <a:pt x="7" y="4"/>
                      <a:pt x="7" y="4"/>
                      <a:pt x="7" y="4"/>
                    </a:cubicBezTo>
                    <a:cubicBezTo>
                      <a:pt x="7" y="4"/>
                      <a:pt x="7" y="5"/>
                      <a:pt x="8" y="5"/>
                    </a:cubicBezTo>
                    <a:cubicBezTo>
                      <a:pt x="8" y="5"/>
                      <a:pt x="8" y="5"/>
                      <a:pt x="8" y="5"/>
                    </a:cubicBezTo>
                    <a:cubicBezTo>
                      <a:pt x="8" y="5"/>
                      <a:pt x="8" y="5"/>
                      <a:pt x="8" y="5"/>
                    </a:cubicBezTo>
                    <a:cubicBezTo>
                      <a:pt x="9" y="5"/>
                      <a:pt x="9" y="5"/>
                      <a:pt x="9" y="5"/>
                    </a:cubicBezTo>
                    <a:cubicBezTo>
                      <a:pt x="10" y="5"/>
                      <a:pt x="10" y="5"/>
                      <a:pt x="11" y="5"/>
                    </a:cubicBezTo>
                    <a:cubicBezTo>
                      <a:pt x="11" y="5"/>
                      <a:pt x="11" y="5"/>
                      <a:pt x="12" y="5"/>
                    </a:cubicBezTo>
                    <a:cubicBezTo>
                      <a:pt x="12" y="6"/>
                      <a:pt x="12" y="6"/>
                      <a:pt x="13" y="6"/>
                    </a:cubicBezTo>
                    <a:cubicBezTo>
                      <a:pt x="13" y="6"/>
                      <a:pt x="14" y="6"/>
                      <a:pt x="14" y="6"/>
                    </a:cubicBezTo>
                    <a:cubicBezTo>
                      <a:pt x="14" y="6"/>
                      <a:pt x="14" y="6"/>
                      <a:pt x="14" y="6"/>
                    </a:cubicBezTo>
                    <a:cubicBezTo>
                      <a:pt x="14" y="6"/>
                      <a:pt x="14" y="6"/>
                      <a:pt x="14" y="6"/>
                    </a:cubicBezTo>
                    <a:cubicBezTo>
                      <a:pt x="14" y="6"/>
                      <a:pt x="14" y="6"/>
                      <a:pt x="14" y="6"/>
                    </a:cubicBezTo>
                    <a:cubicBezTo>
                      <a:pt x="14" y="7"/>
                      <a:pt x="15" y="7"/>
                      <a:pt x="16" y="7"/>
                    </a:cubicBezTo>
                    <a:cubicBezTo>
                      <a:pt x="16" y="7"/>
                      <a:pt x="16" y="7"/>
                      <a:pt x="16" y="7"/>
                    </a:cubicBezTo>
                    <a:cubicBezTo>
                      <a:pt x="16" y="7"/>
                      <a:pt x="16" y="7"/>
                      <a:pt x="16" y="7"/>
                    </a:cubicBezTo>
                    <a:cubicBezTo>
                      <a:pt x="16" y="7"/>
                      <a:pt x="16" y="7"/>
                      <a:pt x="16" y="7"/>
                    </a:cubicBezTo>
                    <a:cubicBezTo>
                      <a:pt x="16" y="7"/>
                      <a:pt x="16" y="7"/>
                      <a:pt x="17" y="7"/>
                    </a:cubicBezTo>
                    <a:cubicBezTo>
                      <a:pt x="17" y="8"/>
                      <a:pt x="17" y="8"/>
                      <a:pt x="18" y="7"/>
                    </a:cubicBezTo>
                    <a:cubicBezTo>
                      <a:pt x="18" y="7"/>
                      <a:pt x="19" y="7"/>
                      <a:pt x="19" y="8"/>
                    </a:cubicBezTo>
                    <a:cubicBezTo>
                      <a:pt x="19" y="8"/>
                      <a:pt x="20" y="8"/>
                      <a:pt x="21" y="8"/>
                    </a:cubicBezTo>
                    <a:cubicBezTo>
                      <a:pt x="21" y="9"/>
                      <a:pt x="22" y="9"/>
                      <a:pt x="23" y="9"/>
                    </a:cubicBezTo>
                    <a:cubicBezTo>
                      <a:pt x="23" y="9"/>
                      <a:pt x="23" y="9"/>
                      <a:pt x="23" y="9"/>
                    </a:cubicBezTo>
                    <a:cubicBezTo>
                      <a:pt x="23" y="9"/>
                      <a:pt x="23" y="9"/>
                      <a:pt x="23" y="9"/>
                    </a:cubicBezTo>
                    <a:cubicBezTo>
                      <a:pt x="23" y="9"/>
                      <a:pt x="23" y="9"/>
                      <a:pt x="23" y="9"/>
                    </a:cubicBezTo>
                    <a:cubicBezTo>
                      <a:pt x="24" y="10"/>
                      <a:pt x="24" y="9"/>
                      <a:pt x="25" y="10"/>
                    </a:cubicBezTo>
                    <a:cubicBezTo>
                      <a:pt x="25" y="10"/>
                      <a:pt x="25" y="9"/>
                      <a:pt x="25" y="9"/>
                    </a:cubicBezTo>
                    <a:cubicBezTo>
                      <a:pt x="25" y="9"/>
                      <a:pt x="25" y="9"/>
                      <a:pt x="25" y="9"/>
                    </a:cubicBezTo>
                    <a:cubicBezTo>
                      <a:pt x="25" y="10"/>
                      <a:pt x="25" y="10"/>
                      <a:pt x="25" y="10"/>
                    </a:cubicBezTo>
                    <a:cubicBezTo>
                      <a:pt x="25" y="10"/>
                      <a:pt x="26" y="10"/>
                      <a:pt x="26" y="10"/>
                    </a:cubicBezTo>
                    <a:cubicBezTo>
                      <a:pt x="26" y="10"/>
                      <a:pt x="26" y="10"/>
                      <a:pt x="26" y="10"/>
                    </a:cubicBezTo>
                    <a:cubicBezTo>
                      <a:pt x="26" y="10"/>
                      <a:pt x="26" y="10"/>
                      <a:pt x="26" y="10"/>
                    </a:cubicBezTo>
                    <a:cubicBezTo>
                      <a:pt x="26" y="10"/>
                      <a:pt x="26" y="10"/>
                      <a:pt x="26" y="10"/>
                    </a:cubicBezTo>
                    <a:cubicBezTo>
                      <a:pt x="26" y="11"/>
                      <a:pt x="27" y="11"/>
                      <a:pt x="27" y="11"/>
                    </a:cubicBezTo>
                    <a:cubicBezTo>
                      <a:pt x="28" y="12"/>
                      <a:pt x="28" y="12"/>
                      <a:pt x="29" y="11"/>
                    </a:cubicBezTo>
                    <a:cubicBezTo>
                      <a:pt x="29" y="12"/>
                      <a:pt x="29" y="12"/>
                      <a:pt x="29" y="12"/>
                    </a:cubicBezTo>
                    <a:cubicBezTo>
                      <a:pt x="30" y="12"/>
                      <a:pt x="30" y="12"/>
                      <a:pt x="31" y="12"/>
                    </a:cubicBezTo>
                    <a:cubicBezTo>
                      <a:pt x="31" y="12"/>
                      <a:pt x="31" y="12"/>
                      <a:pt x="31" y="12"/>
                    </a:cubicBezTo>
                    <a:cubicBezTo>
                      <a:pt x="31" y="13"/>
                      <a:pt x="31" y="13"/>
                      <a:pt x="32" y="13"/>
                    </a:cubicBezTo>
                    <a:cubicBezTo>
                      <a:pt x="32" y="13"/>
                      <a:pt x="32" y="13"/>
                      <a:pt x="32" y="13"/>
                    </a:cubicBezTo>
                    <a:cubicBezTo>
                      <a:pt x="32" y="14"/>
                      <a:pt x="32" y="14"/>
                      <a:pt x="33" y="13"/>
                    </a:cubicBezTo>
                    <a:cubicBezTo>
                      <a:pt x="33" y="13"/>
                      <a:pt x="34" y="13"/>
                      <a:pt x="34" y="13"/>
                    </a:cubicBezTo>
                    <a:cubicBezTo>
                      <a:pt x="35" y="14"/>
                      <a:pt x="35" y="14"/>
                      <a:pt x="36" y="14"/>
                    </a:cubicBezTo>
                    <a:cubicBezTo>
                      <a:pt x="36" y="14"/>
                      <a:pt x="36" y="14"/>
                      <a:pt x="36" y="14"/>
                    </a:cubicBezTo>
                    <a:cubicBezTo>
                      <a:pt x="37" y="15"/>
                      <a:pt x="38" y="15"/>
                      <a:pt x="39" y="15"/>
                    </a:cubicBezTo>
                    <a:cubicBezTo>
                      <a:pt x="39" y="15"/>
                      <a:pt x="39" y="15"/>
                      <a:pt x="39" y="15"/>
                    </a:cubicBezTo>
                    <a:cubicBezTo>
                      <a:pt x="39" y="15"/>
                      <a:pt x="39" y="15"/>
                      <a:pt x="39" y="15"/>
                    </a:cubicBezTo>
                    <a:cubicBezTo>
                      <a:pt x="39" y="15"/>
                      <a:pt x="39" y="15"/>
                      <a:pt x="39" y="15"/>
                    </a:cubicBezTo>
                    <a:cubicBezTo>
                      <a:pt x="40" y="16"/>
                      <a:pt x="40" y="16"/>
                      <a:pt x="41" y="15"/>
                    </a:cubicBezTo>
                    <a:cubicBezTo>
                      <a:pt x="41" y="15"/>
                      <a:pt x="41" y="15"/>
                      <a:pt x="41" y="15"/>
                    </a:cubicBezTo>
                    <a:cubicBezTo>
                      <a:pt x="41" y="15"/>
                      <a:pt x="41" y="15"/>
                      <a:pt x="41" y="15"/>
                    </a:cubicBezTo>
                    <a:cubicBezTo>
                      <a:pt x="41" y="15"/>
                      <a:pt x="41" y="15"/>
                      <a:pt x="41" y="15"/>
                    </a:cubicBezTo>
                    <a:cubicBezTo>
                      <a:pt x="42" y="15"/>
                      <a:pt x="42" y="15"/>
                      <a:pt x="43" y="15"/>
                    </a:cubicBezTo>
                    <a:cubicBezTo>
                      <a:pt x="43" y="15"/>
                      <a:pt x="43" y="16"/>
                      <a:pt x="43" y="16"/>
                    </a:cubicBezTo>
                    <a:cubicBezTo>
                      <a:pt x="43" y="16"/>
                      <a:pt x="43" y="16"/>
                      <a:pt x="43" y="17"/>
                    </a:cubicBezTo>
                    <a:cubicBezTo>
                      <a:pt x="44" y="17"/>
                      <a:pt x="44" y="17"/>
                      <a:pt x="45" y="17"/>
                    </a:cubicBezTo>
                    <a:cubicBezTo>
                      <a:pt x="45" y="17"/>
                      <a:pt x="45" y="16"/>
                      <a:pt x="44" y="16"/>
                    </a:cubicBezTo>
                    <a:cubicBezTo>
                      <a:pt x="44" y="15"/>
                      <a:pt x="44" y="15"/>
                      <a:pt x="44" y="14"/>
                    </a:cubicBezTo>
                    <a:cubicBezTo>
                      <a:pt x="44" y="14"/>
                      <a:pt x="44" y="14"/>
                      <a:pt x="44" y="14"/>
                    </a:cubicBezTo>
                    <a:cubicBezTo>
                      <a:pt x="43" y="13"/>
                      <a:pt x="42" y="13"/>
                      <a:pt x="41" y="13"/>
                    </a:cubicBezTo>
                    <a:cubicBezTo>
                      <a:pt x="41" y="13"/>
                      <a:pt x="41" y="13"/>
                      <a:pt x="41" y="13"/>
                    </a:cubicBezTo>
                    <a:cubicBezTo>
                      <a:pt x="41" y="13"/>
                      <a:pt x="41" y="13"/>
                      <a:pt x="41" y="13"/>
                    </a:cubicBezTo>
                    <a:cubicBezTo>
                      <a:pt x="41" y="13"/>
                      <a:pt x="41" y="13"/>
                      <a:pt x="41" y="13"/>
                    </a:cubicBezTo>
                    <a:cubicBezTo>
                      <a:pt x="41" y="12"/>
                      <a:pt x="39" y="11"/>
                      <a:pt x="38" y="11"/>
                    </a:cubicBezTo>
                    <a:cubicBezTo>
                      <a:pt x="38" y="11"/>
                      <a:pt x="37" y="10"/>
                      <a:pt x="36" y="10"/>
                    </a:cubicBezTo>
                    <a:cubicBezTo>
                      <a:pt x="36" y="10"/>
                      <a:pt x="36" y="10"/>
                      <a:pt x="35" y="11"/>
                    </a:cubicBezTo>
                    <a:cubicBezTo>
                      <a:pt x="35" y="11"/>
                      <a:pt x="35" y="11"/>
                      <a:pt x="34" y="11"/>
                    </a:cubicBezTo>
                    <a:cubicBezTo>
                      <a:pt x="34" y="10"/>
                      <a:pt x="34" y="10"/>
                      <a:pt x="33" y="10"/>
                    </a:cubicBezTo>
                    <a:cubicBezTo>
                      <a:pt x="33" y="10"/>
                      <a:pt x="33" y="10"/>
                      <a:pt x="33" y="10"/>
                    </a:cubicBezTo>
                    <a:cubicBezTo>
                      <a:pt x="33" y="10"/>
                      <a:pt x="33" y="10"/>
                      <a:pt x="32" y="10"/>
                    </a:cubicBezTo>
                    <a:cubicBezTo>
                      <a:pt x="32" y="10"/>
                      <a:pt x="32" y="10"/>
                      <a:pt x="32" y="10"/>
                    </a:cubicBezTo>
                    <a:cubicBezTo>
                      <a:pt x="32" y="9"/>
                      <a:pt x="32" y="9"/>
                      <a:pt x="32" y="9"/>
                    </a:cubicBezTo>
                    <a:cubicBezTo>
                      <a:pt x="31" y="8"/>
                      <a:pt x="30" y="8"/>
                      <a:pt x="29" y="9"/>
                    </a:cubicBezTo>
                    <a:cubicBezTo>
                      <a:pt x="29" y="9"/>
                      <a:pt x="29" y="9"/>
                      <a:pt x="29" y="9"/>
                    </a:cubicBezTo>
                    <a:cubicBezTo>
                      <a:pt x="29" y="9"/>
                      <a:pt x="29" y="9"/>
                      <a:pt x="29" y="9"/>
                    </a:cubicBezTo>
                    <a:cubicBezTo>
                      <a:pt x="28" y="8"/>
                      <a:pt x="28" y="8"/>
                      <a:pt x="27" y="8"/>
                    </a:cubicBezTo>
                    <a:cubicBezTo>
                      <a:pt x="27" y="8"/>
                      <a:pt x="27" y="7"/>
                      <a:pt x="26" y="7"/>
                    </a:cubicBezTo>
                    <a:cubicBezTo>
                      <a:pt x="26" y="7"/>
                      <a:pt x="25" y="7"/>
                      <a:pt x="24" y="7"/>
                    </a:cubicBezTo>
                    <a:cubicBezTo>
                      <a:pt x="24" y="7"/>
                      <a:pt x="24" y="8"/>
                      <a:pt x="24" y="8"/>
                    </a:cubicBezTo>
                    <a:cubicBezTo>
                      <a:pt x="24" y="8"/>
                      <a:pt x="24" y="8"/>
                      <a:pt x="24" y="8"/>
                    </a:cubicBezTo>
                    <a:cubicBezTo>
                      <a:pt x="24" y="7"/>
                      <a:pt x="24" y="7"/>
                      <a:pt x="24" y="7"/>
                    </a:cubicBezTo>
                    <a:cubicBezTo>
                      <a:pt x="24" y="7"/>
                      <a:pt x="23" y="7"/>
                      <a:pt x="23" y="7"/>
                    </a:cubicBezTo>
                    <a:cubicBezTo>
                      <a:pt x="23" y="7"/>
                      <a:pt x="22" y="7"/>
                      <a:pt x="22" y="7"/>
                    </a:cubicBezTo>
                    <a:cubicBezTo>
                      <a:pt x="22" y="7"/>
                      <a:pt x="22" y="6"/>
                      <a:pt x="22" y="6"/>
                    </a:cubicBezTo>
                    <a:cubicBezTo>
                      <a:pt x="22" y="6"/>
                      <a:pt x="22" y="6"/>
                      <a:pt x="22" y="6"/>
                    </a:cubicBezTo>
                    <a:cubicBezTo>
                      <a:pt x="22" y="6"/>
                      <a:pt x="22" y="6"/>
                      <a:pt x="22" y="6"/>
                    </a:cubicBezTo>
                    <a:cubicBezTo>
                      <a:pt x="21" y="6"/>
                      <a:pt x="21" y="6"/>
                      <a:pt x="20" y="6"/>
                    </a:cubicBezTo>
                    <a:cubicBezTo>
                      <a:pt x="20" y="6"/>
                      <a:pt x="20" y="6"/>
                      <a:pt x="20" y="6"/>
                    </a:cubicBezTo>
                    <a:cubicBezTo>
                      <a:pt x="19" y="5"/>
                      <a:pt x="17" y="4"/>
                      <a:pt x="16" y="5"/>
                    </a:cubicBezTo>
                    <a:cubicBezTo>
                      <a:pt x="16" y="4"/>
                      <a:pt x="16" y="4"/>
                      <a:pt x="15" y="4"/>
                    </a:cubicBezTo>
                    <a:cubicBezTo>
                      <a:pt x="15" y="4"/>
                      <a:pt x="15" y="4"/>
                      <a:pt x="15" y="4"/>
                    </a:cubicBezTo>
                    <a:cubicBezTo>
                      <a:pt x="15" y="4"/>
                      <a:pt x="15" y="4"/>
                      <a:pt x="15" y="4"/>
                    </a:cubicBezTo>
                    <a:cubicBezTo>
                      <a:pt x="14" y="4"/>
                      <a:pt x="14" y="4"/>
                      <a:pt x="13" y="4"/>
                    </a:cubicBezTo>
                    <a:cubicBezTo>
                      <a:pt x="13" y="3"/>
                      <a:pt x="12" y="3"/>
                      <a:pt x="11" y="3"/>
                    </a:cubicBezTo>
                    <a:cubicBezTo>
                      <a:pt x="10" y="3"/>
                      <a:pt x="10" y="3"/>
                      <a:pt x="9" y="3"/>
                    </a:cubicBezTo>
                    <a:cubicBezTo>
                      <a:pt x="9" y="3"/>
                      <a:pt x="9" y="3"/>
                      <a:pt x="8" y="3"/>
                    </a:cubicBezTo>
                    <a:cubicBezTo>
                      <a:pt x="8" y="2"/>
                      <a:pt x="7" y="2"/>
                      <a:pt x="7" y="2"/>
                    </a:cubicBezTo>
                    <a:close/>
                    <a:moveTo>
                      <a:pt x="17" y="7"/>
                    </a:moveTo>
                    <a:cubicBezTo>
                      <a:pt x="17" y="7"/>
                      <a:pt x="17" y="7"/>
                      <a:pt x="17" y="7"/>
                    </a:cubicBezTo>
                    <a:cubicBezTo>
                      <a:pt x="17" y="7"/>
                      <a:pt x="17" y="7"/>
                      <a:pt x="17" y="7"/>
                    </a:cubicBezTo>
                    <a:cubicBezTo>
                      <a:pt x="17" y="7"/>
                      <a:pt x="17" y="7"/>
                      <a:pt x="17" y="7"/>
                    </a:cubicBezTo>
                    <a:cubicBezTo>
                      <a:pt x="17" y="7"/>
                      <a:pt x="17" y="7"/>
                      <a:pt x="17" y="7"/>
                    </a:cubicBezTo>
                    <a:cubicBezTo>
                      <a:pt x="17" y="7"/>
                      <a:pt x="17" y="7"/>
                      <a:pt x="17" y="7"/>
                    </a:cubicBezTo>
                    <a:cubicBezTo>
                      <a:pt x="17" y="7"/>
                      <a:pt x="17" y="7"/>
                      <a:pt x="17" y="7"/>
                    </a:cubicBezTo>
                    <a:close/>
                    <a:moveTo>
                      <a:pt x="31" y="12"/>
                    </a:moveTo>
                    <a:cubicBezTo>
                      <a:pt x="31" y="12"/>
                      <a:pt x="31" y="12"/>
                      <a:pt x="31" y="12"/>
                    </a:cubicBezTo>
                    <a:cubicBezTo>
                      <a:pt x="31" y="12"/>
                      <a:pt x="31" y="12"/>
                      <a:pt x="31" y="12"/>
                    </a:cubicBezTo>
                    <a:cubicBezTo>
                      <a:pt x="31" y="12"/>
                      <a:pt x="31" y="12"/>
                      <a:pt x="31" y="12"/>
                    </a:cubicBezTo>
                    <a:close/>
                    <a:moveTo>
                      <a:pt x="8" y="3"/>
                    </a:moveTo>
                    <a:cubicBezTo>
                      <a:pt x="8" y="3"/>
                      <a:pt x="8" y="3"/>
                      <a:pt x="8" y="3"/>
                    </a:cubicBezTo>
                    <a:cubicBezTo>
                      <a:pt x="8" y="3"/>
                      <a:pt x="8" y="3"/>
                      <a:pt x="8" y="3"/>
                    </a:cubicBezTo>
                    <a:cubicBezTo>
                      <a:pt x="8" y="3"/>
                      <a:pt x="8" y="3"/>
                      <a:pt x="8"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261" name="Freeform 128"/>
              <p:cNvSpPr/>
              <p:nvPr/>
            </p:nvSpPr>
            <p:spPr bwMode="auto">
              <a:xfrm>
                <a:off x="4286" y="1226"/>
                <a:ext cx="4" cy="4"/>
              </a:xfrm>
              <a:custGeom>
                <a:avLst/>
                <a:gdLst>
                  <a:gd name="T0" fmla="*/ 1 w 1"/>
                  <a:gd name="T1" fmla="*/ 1 h 1"/>
                  <a:gd name="T2" fmla="*/ 1 w 1"/>
                  <a:gd name="T3" fmla="*/ 0 h 1"/>
                  <a:gd name="T4" fmla="*/ 0 w 1"/>
                  <a:gd name="T5" fmla="*/ 0 h 1"/>
                  <a:gd name="T6" fmla="*/ 0 w 1"/>
                  <a:gd name="T7" fmla="*/ 0 h 1"/>
                  <a:gd name="T8" fmla="*/ 0 w 1"/>
                  <a:gd name="T9" fmla="*/ 1 h 1"/>
                  <a:gd name="T10" fmla="*/ 1 w 1"/>
                  <a:gd name="T11" fmla="*/ 1 h 1"/>
                </a:gdLst>
                <a:ahLst/>
                <a:cxnLst>
                  <a:cxn ang="0">
                    <a:pos x="T0" y="T1"/>
                  </a:cxn>
                  <a:cxn ang="0">
                    <a:pos x="T2" y="T3"/>
                  </a:cxn>
                  <a:cxn ang="0">
                    <a:pos x="T4" y="T5"/>
                  </a:cxn>
                  <a:cxn ang="0">
                    <a:pos x="T6" y="T7"/>
                  </a:cxn>
                  <a:cxn ang="0">
                    <a:pos x="T8" y="T9"/>
                  </a:cxn>
                  <a:cxn ang="0">
                    <a:pos x="T10" y="T11"/>
                  </a:cxn>
                </a:cxnLst>
                <a:rect l="0" t="0" r="r" b="b"/>
                <a:pathLst>
                  <a:path w="1" h="1">
                    <a:moveTo>
                      <a:pt x="1" y="1"/>
                    </a:moveTo>
                    <a:cubicBezTo>
                      <a:pt x="1" y="0"/>
                      <a:pt x="1" y="0"/>
                      <a:pt x="1" y="0"/>
                    </a:cubicBezTo>
                    <a:cubicBezTo>
                      <a:pt x="1" y="0"/>
                      <a:pt x="0" y="0"/>
                      <a:pt x="0" y="0"/>
                    </a:cubicBezTo>
                    <a:cubicBezTo>
                      <a:pt x="0" y="0"/>
                      <a:pt x="0" y="0"/>
                      <a:pt x="0" y="0"/>
                    </a:cubicBezTo>
                    <a:cubicBezTo>
                      <a:pt x="0" y="0"/>
                      <a:pt x="0" y="1"/>
                      <a:pt x="0" y="1"/>
                    </a:cubicBezTo>
                    <a:cubicBezTo>
                      <a:pt x="1" y="1"/>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262" name="Freeform 129"/>
              <p:cNvSpPr/>
              <p:nvPr/>
            </p:nvSpPr>
            <p:spPr bwMode="auto">
              <a:xfrm>
                <a:off x="2894" y="1396"/>
                <a:ext cx="4" cy="4"/>
              </a:xfrm>
              <a:custGeom>
                <a:avLst/>
                <a:gdLst>
                  <a:gd name="T0" fmla="*/ 0 w 1"/>
                  <a:gd name="T1" fmla="*/ 1 h 1"/>
                  <a:gd name="T2" fmla="*/ 1 w 1"/>
                  <a:gd name="T3" fmla="*/ 0 h 1"/>
                  <a:gd name="T4" fmla="*/ 1 w 1"/>
                  <a:gd name="T5" fmla="*/ 0 h 1"/>
                  <a:gd name="T6" fmla="*/ 0 w 1"/>
                  <a:gd name="T7" fmla="*/ 0 h 1"/>
                  <a:gd name="T8" fmla="*/ 0 w 1"/>
                  <a:gd name="T9" fmla="*/ 1 h 1"/>
                  <a:gd name="T10" fmla="*/ 0 w 1"/>
                  <a:gd name="T11" fmla="*/ 1 h 1"/>
                </a:gdLst>
                <a:ahLst/>
                <a:cxnLst>
                  <a:cxn ang="0">
                    <a:pos x="T0" y="T1"/>
                  </a:cxn>
                  <a:cxn ang="0">
                    <a:pos x="T2" y="T3"/>
                  </a:cxn>
                  <a:cxn ang="0">
                    <a:pos x="T4" y="T5"/>
                  </a:cxn>
                  <a:cxn ang="0">
                    <a:pos x="T6" y="T7"/>
                  </a:cxn>
                  <a:cxn ang="0">
                    <a:pos x="T8" y="T9"/>
                  </a:cxn>
                  <a:cxn ang="0">
                    <a:pos x="T10" y="T11"/>
                  </a:cxn>
                </a:cxnLst>
                <a:rect l="0" t="0" r="r" b="b"/>
                <a:pathLst>
                  <a:path w="1" h="1">
                    <a:moveTo>
                      <a:pt x="0" y="1"/>
                    </a:moveTo>
                    <a:cubicBezTo>
                      <a:pt x="1" y="1"/>
                      <a:pt x="1" y="1"/>
                      <a:pt x="1" y="0"/>
                    </a:cubicBezTo>
                    <a:cubicBezTo>
                      <a:pt x="1" y="0"/>
                      <a:pt x="1" y="0"/>
                      <a:pt x="1" y="0"/>
                    </a:cubicBezTo>
                    <a:cubicBezTo>
                      <a:pt x="0" y="0"/>
                      <a:pt x="0" y="0"/>
                      <a:pt x="0" y="0"/>
                    </a:cubicBezTo>
                    <a:cubicBezTo>
                      <a:pt x="0" y="0"/>
                      <a:pt x="0" y="0"/>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263" name="Freeform 130"/>
              <p:cNvSpPr/>
              <p:nvPr/>
            </p:nvSpPr>
            <p:spPr bwMode="auto">
              <a:xfrm>
                <a:off x="4786" y="1476"/>
                <a:ext cx="4" cy="4"/>
              </a:xfrm>
              <a:custGeom>
                <a:avLst/>
                <a:gdLst>
                  <a:gd name="T0" fmla="*/ 0 w 1"/>
                  <a:gd name="T1" fmla="*/ 1 h 1"/>
                  <a:gd name="T2" fmla="*/ 1 w 1"/>
                  <a:gd name="T3" fmla="*/ 1 h 1"/>
                  <a:gd name="T4" fmla="*/ 0 w 1"/>
                  <a:gd name="T5" fmla="*/ 0 h 1"/>
                  <a:gd name="T6" fmla="*/ 0 w 1"/>
                  <a:gd name="T7" fmla="*/ 0 h 1"/>
                  <a:gd name="T8" fmla="*/ 0 w 1"/>
                  <a:gd name="T9" fmla="*/ 1 h 1"/>
                  <a:gd name="T10" fmla="*/ 0 w 1"/>
                  <a:gd name="T11" fmla="*/ 1 h 1"/>
                </a:gdLst>
                <a:ahLst/>
                <a:cxnLst>
                  <a:cxn ang="0">
                    <a:pos x="T0" y="T1"/>
                  </a:cxn>
                  <a:cxn ang="0">
                    <a:pos x="T2" y="T3"/>
                  </a:cxn>
                  <a:cxn ang="0">
                    <a:pos x="T4" y="T5"/>
                  </a:cxn>
                  <a:cxn ang="0">
                    <a:pos x="T6" y="T7"/>
                  </a:cxn>
                  <a:cxn ang="0">
                    <a:pos x="T8" y="T9"/>
                  </a:cxn>
                  <a:cxn ang="0">
                    <a:pos x="T10" y="T11"/>
                  </a:cxn>
                </a:cxnLst>
                <a:rect l="0" t="0" r="r" b="b"/>
                <a:pathLst>
                  <a:path w="1" h="1">
                    <a:moveTo>
                      <a:pt x="0" y="1"/>
                    </a:moveTo>
                    <a:cubicBezTo>
                      <a:pt x="1" y="1"/>
                      <a:pt x="1" y="1"/>
                      <a:pt x="1" y="1"/>
                    </a:cubicBezTo>
                    <a:cubicBezTo>
                      <a:pt x="1" y="1"/>
                      <a:pt x="0" y="0"/>
                      <a:pt x="0" y="0"/>
                    </a:cubicBezTo>
                    <a:cubicBezTo>
                      <a:pt x="0" y="0"/>
                      <a:pt x="0" y="0"/>
                      <a:pt x="0" y="0"/>
                    </a:cubicBezTo>
                    <a:cubicBezTo>
                      <a:pt x="0" y="1"/>
                      <a:pt x="0" y="1"/>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264" name="Freeform 131"/>
              <p:cNvSpPr/>
              <p:nvPr/>
            </p:nvSpPr>
            <p:spPr bwMode="auto">
              <a:xfrm>
                <a:off x="4992" y="1525"/>
                <a:ext cx="12" cy="8"/>
              </a:xfrm>
              <a:custGeom>
                <a:avLst/>
                <a:gdLst>
                  <a:gd name="T0" fmla="*/ 0 w 3"/>
                  <a:gd name="T1" fmla="*/ 1 h 2"/>
                  <a:gd name="T2" fmla="*/ 0 w 3"/>
                  <a:gd name="T3" fmla="*/ 1 h 2"/>
                  <a:gd name="T4" fmla="*/ 0 w 3"/>
                  <a:gd name="T5" fmla="*/ 2 h 2"/>
                  <a:gd name="T6" fmla="*/ 0 w 3"/>
                  <a:gd name="T7" fmla="*/ 2 h 2"/>
                  <a:gd name="T8" fmla="*/ 1 w 3"/>
                  <a:gd name="T9" fmla="*/ 2 h 2"/>
                  <a:gd name="T10" fmla="*/ 1 w 3"/>
                  <a:gd name="T11" fmla="*/ 2 h 2"/>
                  <a:gd name="T12" fmla="*/ 2 w 3"/>
                  <a:gd name="T13" fmla="*/ 1 h 2"/>
                  <a:gd name="T14" fmla="*/ 2 w 3"/>
                  <a:gd name="T15" fmla="*/ 1 h 2"/>
                  <a:gd name="T16" fmla="*/ 0 w 3"/>
                  <a:gd name="T17" fmla="*/ 1 h 2"/>
                  <a:gd name="T18" fmla="*/ 0 w 3"/>
                  <a:gd name="T19" fmla="*/ 1 h 2"/>
                  <a:gd name="T20" fmla="*/ 0 w 3"/>
                  <a:gd name="T21" fmla="*/ 1 h 2"/>
                  <a:gd name="T22" fmla="*/ 0 w 3"/>
                  <a:gd name="T23" fmla="*/ 1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 h="2">
                    <a:moveTo>
                      <a:pt x="0" y="1"/>
                    </a:moveTo>
                    <a:cubicBezTo>
                      <a:pt x="0" y="1"/>
                      <a:pt x="0" y="1"/>
                      <a:pt x="0" y="1"/>
                    </a:cubicBezTo>
                    <a:cubicBezTo>
                      <a:pt x="0" y="2"/>
                      <a:pt x="0" y="2"/>
                      <a:pt x="0" y="2"/>
                    </a:cubicBezTo>
                    <a:cubicBezTo>
                      <a:pt x="0" y="2"/>
                      <a:pt x="0" y="2"/>
                      <a:pt x="0" y="2"/>
                    </a:cubicBezTo>
                    <a:cubicBezTo>
                      <a:pt x="1" y="2"/>
                      <a:pt x="1" y="2"/>
                      <a:pt x="1" y="2"/>
                    </a:cubicBezTo>
                    <a:cubicBezTo>
                      <a:pt x="1" y="2"/>
                      <a:pt x="1" y="2"/>
                      <a:pt x="1" y="2"/>
                    </a:cubicBezTo>
                    <a:cubicBezTo>
                      <a:pt x="3" y="2"/>
                      <a:pt x="3" y="1"/>
                      <a:pt x="2" y="1"/>
                    </a:cubicBezTo>
                    <a:cubicBezTo>
                      <a:pt x="2" y="1"/>
                      <a:pt x="2" y="1"/>
                      <a:pt x="2" y="1"/>
                    </a:cubicBezTo>
                    <a:cubicBezTo>
                      <a:pt x="1" y="0"/>
                      <a:pt x="1" y="0"/>
                      <a:pt x="0" y="1"/>
                    </a:cubicBezTo>
                    <a:cubicBezTo>
                      <a:pt x="0" y="1"/>
                      <a:pt x="0" y="1"/>
                      <a:pt x="0" y="1"/>
                    </a:cubicBezTo>
                    <a:cubicBezTo>
                      <a:pt x="0" y="1"/>
                      <a:pt x="0" y="1"/>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265" name="Freeform 132"/>
              <p:cNvSpPr>
                <a:spLocks noEditPoints="1"/>
              </p:cNvSpPr>
              <p:nvPr/>
            </p:nvSpPr>
            <p:spPr bwMode="auto">
              <a:xfrm>
                <a:off x="4992" y="1682"/>
                <a:ext cx="8" cy="12"/>
              </a:xfrm>
              <a:custGeom>
                <a:avLst/>
                <a:gdLst>
                  <a:gd name="T0" fmla="*/ 2 w 2"/>
                  <a:gd name="T1" fmla="*/ 1 h 3"/>
                  <a:gd name="T2" fmla="*/ 2 w 2"/>
                  <a:gd name="T3" fmla="*/ 1 h 3"/>
                  <a:gd name="T4" fmla="*/ 1 w 2"/>
                  <a:gd name="T5" fmla="*/ 1 h 3"/>
                  <a:gd name="T6" fmla="*/ 1 w 2"/>
                  <a:gd name="T7" fmla="*/ 0 h 3"/>
                  <a:gd name="T8" fmla="*/ 0 w 2"/>
                  <a:gd name="T9" fmla="*/ 0 h 3"/>
                  <a:gd name="T10" fmla="*/ 0 w 2"/>
                  <a:gd name="T11" fmla="*/ 1 h 3"/>
                  <a:gd name="T12" fmla="*/ 0 w 2"/>
                  <a:gd name="T13" fmla="*/ 1 h 3"/>
                  <a:gd name="T14" fmla="*/ 0 w 2"/>
                  <a:gd name="T15" fmla="*/ 1 h 3"/>
                  <a:gd name="T16" fmla="*/ 0 w 2"/>
                  <a:gd name="T17" fmla="*/ 2 h 3"/>
                  <a:gd name="T18" fmla="*/ 2 w 2"/>
                  <a:gd name="T19" fmla="*/ 1 h 3"/>
                  <a:gd name="T20" fmla="*/ 0 w 2"/>
                  <a:gd name="T21" fmla="*/ 1 h 3"/>
                  <a:gd name="T22" fmla="*/ 0 w 2"/>
                  <a:gd name="T23" fmla="*/ 1 h 3"/>
                  <a:gd name="T24" fmla="*/ 0 w 2"/>
                  <a:gd name="T25" fmla="*/ 1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 h="3">
                    <a:moveTo>
                      <a:pt x="2" y="1"/>
                    </a:moveTo>
                    <a:cubicBezTo>
                      <a:pt x="2" y="1"/>
                      <a:pt x="2" y="1"/>
                      <a:pt x="2" y="1"/>
                    </a:cubicBezTo>
                    <a:cubicBezTo>
                      <a:pt x="2" y="1"/>
                      <a:pt x="1" y="1"/>
                      <a:pt x="1" y="1"/>
                    </a:cubicBezTo>
                    <a:cubicBezTo>
                      <a:pt x="1" y="1"/>
                      <a:pt x="1" y="1"/>
                      <a:pt x="1" y="0"/>
                    </a:cubicBezTo>
                    <a:cubicBezTo>
                      <a:pt x="1" y="0"/>
                      <a:pt x="1" y="0"/>
                      <a:pt x="0" y="0"/>
                    </a:cubicBezTo>
                    <a:cubicBezTo>
                      <a:pt x="0" y="1"/>
                      <a:pt x="0" y="1"/>
                      <a:pt x="0" y="1"/>
                    </a:cubicBezTo>
                    <a:cubicBezTo>
                      <a:pt x="0" y="1"/>
                      <a:pt x="0" y="1"/>
                      <a:pt x="0" y="1"/>
                    </a:cubicBezTo>
                    <a:cubicBezTo>
                      <a:pt x="0" y="1"/>
                      <a:pt x="0" y="1"/>
                      <a:pt x="0" y="1"/>
                    </a:cubicBezTo>
                    <a:cubicBezTo>
                      <a:pt x="0" y="1"/>
                      <a:pt x="0" y="2"/>
                      <a:pt x="0" y="2"/>
                    </a:cubicBezTo>
                    <a:cubicBezTo>
                      <a:pt x="1" y="3"/>
                      <a:pt x="1" y="3"/>
                      <a:pt x="2" y="1"/>
                    </a:cubicBezTo>
                    <a:close/>
                    <a:moveTo>
                      <a:pt x="0" y="1"/>
                    </a:moveTo>
                    <a:cubicBezTo>
                      <a:pt x="0" y="1"/>
                      <a:pt x="0" y="1"/>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266" name="Freeform 133"/>
              <p:cNvSpPr/>
              <p:nvPr/>
            </p:nvSpPr>
            <p:spPr bwMode="auto">
              <a:xfrm>
                <a:off x="5040" y="1751"/>
                <a:ext cx="4" cy="8"/>
              </a:xfrm>
              <a:custGeom>
                <a:avLst/>
                <a:gdLst>
                  <a:gd name="T0" fmla="*/ 0 w 1"/>
                  <a:gd name="T1" fmla="*/ 0 h 2"/>
                  <a:gd name="T2" fmla="*/ 1 w 1"/>
                  <a:gd name="T3" fmla="*/ 2 h 2"/>
                  <a:gd name="T4" fmla="*/ 1 w 1"/>
                  <a:gd name="T5" fmla="*/ 1 h 2"/>
                  <a:gd name="T6" fmla="*/ 0 w 1"/>
                  <a:gd name="T7" fmla="*/ 0 h 2"/>
                  <a:gd name="T8" fmla="*/ 0 w 1"/>
                  <a:gd name="T9" fmla="*/ 0 h 2"/>
                </a:gdLst>
                <a:ahLst/>
                <a:cxnLst>
                  <a:cxn ang="0">
                    <a:pos x="T0" y="T1"/>
                  </a:cxn>
                  <a:cxn ang="0">
                    <a:pos x="T2" y="T3"/>
                  </a:cxn>
                  <a:cxn ang="0">
                    <a:pos x="T4" y="T5"/>
                  </a:cxn>
                  <a:cxn ang="0">
                    <a:pos x="T6" y="T7"/>
                  </a:cxn>
                  <a:cxn ang="0">
                    <a:pos x="T8" y="T9"/>
                  </a:cxn>
                </a:cxnLst>
                <a:rect l="0" t="0" r="r" b="b"/>
                <a:pathLst>
                  <a:path w="1" h="2">
                    <a:moveTo>
                      <a:pt x="0" y="0"/>
                    </a:moveTo>
                    <a:cubicBezTo>
                      <a:pt x="0" y="1"/>
                      <a:pt x="0" y="1"/>
                      <a:pt x="1" y="2"/>
                    </a:cubicBezTo>
                    <a:cubicBezTo>
                      <a:pt x="1" y="1"/>
                      <a:pt x="1" y="1"/>
                      <a:pt x="1" y="1"/>
                    </a:cubicBezTo>
                    <a:cubicBezTo>
                      <a:pt x="1" y="1"/>
                      <a:pt x="1"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267" name="Freeform 134"/>
              <p:cNvSpPr/>
              <p:nvPr/>
            </p:nvSpPr>
            <p:spPr bwMode="auto">
              <a:xfrm>
                <a:off x="5177" y="1851"/>
                <a:ext cx="4" cy="4"/>
              </a:xfrm>
              <a:custGeom>
                <a:avLst/>
                <a:gdLst>
                  <a:gd name="T0" fmla="*/ 1 w 1"/>
                  <a:gd name="T1" fmla="*/ 1 h 1"/>
                  <a:gd name="T2" fmla="*/ 1 w 1"/>
                  <a:gd name="T3" fmla="*/ 1 h 1"/>
                  <a:gd name="T4" fmla="*/ 1 w 1"/>
                  <a:gd name="T5" fmla="*/ 0 h 1"/>
                  <a:gd name="T6" fmla="*/ 0 w 1"/>
                  <a:gd name="T7" fmla="*/ 0 h 1"/>
                  <a:gd name="T8" fmla="*/ 0 w 1"/>
                  <a:gd name="T9" fmla="*/ 1 h 1"/>
                  <a:gd name="T10" fmla="*/ 1 w 1"/>
                  <a:gd name="T11" fmla="*/ 1 h 1"/>
                </a:gdLst>
                <a:ahLst/>
                <a:cxnLst>
                  <a:cxn ang="0">
                    <a:pos x="T0" y="T1"/>
                  </a:cxn>
                  <a:cxn ang="0">
                    <a:pos x="T2" y="T3"/>
                  </a:cxn>
                  <a:cxn ang="0">
                    <a:pos x="T4" y="T5"/>
                  </a:cxn>
                  <a:cxn ang="0">
                    <a:pos x="T6" y="T7"/>
                  </a:cxn>
                  <a:cxn ang="0">
                    <a:pos x="T8" y="T9"/>
                  </a:cxn>
                  <a:cxn ang="0">
                    <a:pos x="T10" y="T11"/>
                  </a:cxn>
                </a:cxnLst>
                <a:rect l="0" t="0" r="r" b="b"/>
                <a:pathLst>
                  <a:path w="1" h="1">
                    <a:moveTo>
                      <a:pt x="1" y="1"/>
                    </a:moveTo>
                    <a:cubicBezTo>
                      <a:pt x="1" y="1"/>
                      <a:pt x="1" y="1"/>
                      <a:pt x="1" y="1"/>
                    </a:cubicBezTo>
                    <a:cubicBezTo>
                      <a:pt x="1" y="0"/>
                      <a:pt x="1" y="0"/>
                      <a:pt x="1" y="0"/>
                    </a:cubicBezTo>
                    <a:cubicBezTo>
                      <a:pt x="1" y="0"/>
                      <a:pt x="0" y="0"/>
                      <a:pt x="0" y="0"/>
                    </a:cubicBezTo>
                    <a:cubicBezTo>
                      <a:pt x="0" y="0"/>
                      <a:pt x="0" y="1"/>
                      <a:pt x="0" y="1"/>
                    </a:cubicBezTo>
                    <a:cubicBezTo>
                      <a:pt x="0" y="1"/>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268" name="Freeform 135"/>
              <p:cNvSpPr/>
              <p:nvPr/>
            </p:nvSpPr>
            <p:spPr bwMode="auto">
              <a:xfrm>
                <a:off x="5161" y="1928"/>
                <a:ext cx="8" cy="12"/>
              </a:xfrm>
              <a:custGeom>
                <a:avLst/>
                <a:gdLst>
                  <a:gd name="T0" fmla="*/ 0 w 2"/>
                  <a:gd name="T1" fmla="*/ 2 h 3"/>
                  <a:gd name="T2" fmla="*/ 1 w 2"/>
                  <a:gd name="T3" fmla="*/ 3 h 3"/>
                  <a:gd name="T4" fmla="*/ 1 w 2"/>
                  <a:gd name="T5" fmla="*/ 3 h 3"/>
                  <a:gd name="T6" fmla="*/ 1 w 2"/>
                  <a:gd name="T7" fmla="*/ 3 h 3"/>
                  <a:gd name="T8" fmla="*/ 1 w 2"/>
                  <a:gd name="T9" fmla="*/ 1 h 3"/>
                  <a:gd name="T10" fmla="*/ 0 w 2"/>
                  <a:gd name="T11" fmla="*/ 1 h 3"/>
                  <a:gd name="T12" fmla="*/ 0 w 2"/>
                  <a:gd name="T13" fmla="*/ 2 h 3"/>
                </a:gdLst>
                <a:ahLst/>
                <a:cxnLst>
                  <a:cxn ang="0">
                    <a:pos x="T0" y="T1"/>
                  </a:cxn>
                  <a:cxn ang="0">
                    <a:pos x="T2" y="T3"/>
                  </a:cxn>
                  <a:cxn ang="0">
                    <a:pos x="T4" y="T5"/>
                  </a:cxn>
                  <a:cxn ang="0">
                    <a:pos x="T6" y="T7"/>
                  </a:cxn>
                  <a:cxn ang="0">
                    <a:pos x="T8" y="T9"/>
                  </a:cxn>
                  <a:cxn ang="0">
                    <a:pos x="T10" y="T11"/>
                  </a:cxn>
                  <a:cxn ang="0">
                    <a:pos x="T12" y="T13"/>
                  </a:cxn>
                </a:cxnLst>
                <a:rect l="0" t="0" r="r" b="b"/>
                <a:pathLst>
                  <a:path w="2" h="3">
                    <a:moveTo>
                      <a:pt x="0" y="2"/>
                    </a:moveTo>
                    <a:cubicBezTo>
                      <a:pt x="0" y="2"/>
                      <a:pt x="1" y="2"/>
                      <a:pt x="1" y="3"/>
                    </a:cubicBezTo>
                    <a:cubicBezTo>
                      <a:pt x="1" y="3"/>
                      <a:pt x="1" y="3"/>
                      <a:pt x="1" y="3"/>
                    </a:cubicBezTo>
                    <a:cubicBezTo>
                      <a:pt x="1" y="3"/>
                      <a:pt x="1" y="3"/>
                      <a:pt x="1" y="3"/>
                    </a:cubicBezTo>
                    <a:cubicBezTo>
                      <a:pt x="2" y="2"/>
                      <a:pt x="2" y="2"/>
                      <a:pt x="1" y="1"/>
                    </a:cubicBezTo>
                    <a:cubicBezTo>
                      <a:pt x="1" y="1"/>
                      <a:pt x="1" y="0"/>
                      <a:pt x="0" y="1"/>
                    </a:cubicBezTo>
                    <a:cubicBezTo>
                      <a:pt x="0" y="1"/>
                      <a:pt x="0"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269" name="Freeform 136"/>
              <p:cNvSpPr/>
              <p:nvPr/>
            </p:nvSpPr>
            <p:spPr bwMode="auto">
              <a:xfrm>
                <a:off x="5145" y="1997"/>
                <a:ext cx="8" cy="8"/>
              </a:xfrm>
              <a:custGeom>
                <a:avLst/>
                <a:gdLst>
                  <a:gd name="T0" fmla="*/ 1 w 2"/>
                  <a:gd name="T1" fmla="*/ 2 h 2"/>
                  <a:gd name="T2" fmla="*/ 2 w 2"/>
                  <a:gd name="T3" fmla="*/ 1 h 2"/>
                  <a:gd name="T4" fmla="*/ 1 w 2"/>
                  <a:gd name="T5" fmla="*/ 0 h 2"/>
                  <a:gd name="T6" fmla="*/ 1 w 2"/>
                  <a:gd name="T7" fmla="*/ 1 h 2"/>
                  <a:gd name="T8" fmla="*/ 1 w 2"/>
                  <a:gd name="T9" fmla="*/ 1 h 2"/>
                  <a:gd name="T10" fmla="*/ 1 w 2"/>
                  <a:gd name="T11" fmla="*/ 2 h 2"/>
                </a:gdLst>
                <a:ahLst/>
                <a:cxnLst>
                  <a:cxn ang="0">
                    <a:pos x="T0" y="T1"/>
                  </a:cxn>
                  <a:cxn ang="0">
                    <a:pos x="T2" y="T3"/>
                  </a:cxn>
                  <a:cxn ang="0">
                    <a:pos x="T4" y="T5"/>
                  </a:cxn>
                  <a:cxn ang="0">
                    <a:pos x="T6" y="T7"/>
                  </a:cxn>
                  <a:cxn ang="0">
                    <a:pos x="T8" y="T9"/>
                  </a:cxn>
                  <a:cxn ang="0">
                    <a:pos x="T10" y="T11"/>
                  </a:cxn>
                </a:cxnLst>
                <a:rect l="0" t="0" r="r" b="b"/>
                <a:pathLst>
                  <a:path w="2" h="2">
                    <a:moveTo>
                      <a:pt x="1" y="2"/>
                    </a:moveTo>
                    <a:cubicBezTo>
                      <a:pt x="1" y="1"/>
                      <a:pt x="2" y="1"/>
                      <a:pt x="2" y="1"/>
                    </a:cubicBezTo>
                    <a:cubicBezTo>
                      <a:pt x="1" y="1"/>
                      <a:pt x="1" y="1"/>
                      <a:pt x="1" y="0"/>
                    </a:cubicBezTo>
                    <a:cubicBezTo>
                      <a:pt x="1" y="0"/>
                      <a:pt x="1" y="1"/>
                      <a:pt x="1" y="1"/>
                    </a:cubicBezTo>
                    <a:cubicBezTo>
                      <a:pt x="0" y="1"/>
                      <a:pt x="0" y="1"/>
                      <a:pt x="1" y="1"/>
                    </a:cubicBezTo>
                    <a:cubicBezTo>
                      <a:pt x="1" y="2"/>
                      <a:pt x="1" y="2"/>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270" name="Freeform 137"/>
              <p:cNvSpPr/>
              <p:nvPr/>
            </p:nvSpPr>
            <p:spPr bwMode="auto">
              <a:xfrm>
                <a:off x="5242" y="2057"/>
                <a:ext cx="8" cy="8"/>
              </a:xfrm>
              <a:custGeom>
                <a:avLst/>
                <a:gdLst>
                  <a:gd name="T0" fmla="*/ 1 w 2"/>
                  <a:gd name="T1" fmla="*/ 1 h 2"/>
                  <a:gd name="T2" fmla="*/ 1 w 2"/>
                  <a:gd name="T3" fmla="*/ 1 h 2"/>
                  <a:gd name="T4" fmla="*/ 0 w 2"/>
                  <a:gd name="T5" fmla="*/ 1 h 2"/>
                  <a:gd name="T6" fmla="*/ 0 w 2"/>
                  <a:gd name="T7" fmla="*/ 2 h 2"/>
                  <a:gd name="T8" fmla="*/ 1 w 2"/>
                  <a:gd name="T9" fmla="*/ 2 h 2"/>
                  <a:gd name="T10" fmla="*/ 1 w 2"/>
                  <a:gd name="T11" fmla="*/ 2 h 2"/>
                  <a:gd name="T12" fmla="*/ 1 w 2"/>
                  <a:gd name="T13" fmla="*/ 1 h 2"/>
                </a:gdLst>
                <a:ahLst/>
                <a:cxnLst>
                  <a:cxn ang="0">
                    <a:pos x="T0" y="T1"/>
                  </a:cxn>
                  <a:cxn ang="0">
                    <a:pos x="T2" y="T3"/>
                  </a:cxn>
                  <a:cxn ang="0">
                    <a:pos x="T4" y="T5"/>
                  </a:cxn>
                  <a:cxn ang="0">
                    <a:pos x="T6" y="T7"/>
                  </a:cxn>
                  <a:cxn ang="0">
                    <a:pos x="T8" y="T9"/>
                  </a:cxn>
                  <a:cxn ang="0">
                    <a:pos x="T10" y="T11"/>
                  </a:cxn>
                  <a:cxn ang="0">
                    <a:pos x="T12" y="T13"/>
                  </a:cxn>
                </a:cxnLst>
                <a:rect l="0" t="0" r="r" b="b"/>
                <a:pathLst>
                  <a:path w="2" h="2">
                    <a:moveTo>
                      <a:pt x="1" y="1"/>
                    </a:moveTo>
                    <a:cubicBezTo>
                      <a:pt x="1" y="1"/>
                      <a:pt x="1" y="1"/>
                      <a:pt x="1" y="1"/>
                    </a:cubicBezTo>
                    <a:cubicBezTo>
                      <a:pt x="1" y="0"/>
                      <a:pt x="1" y="0"/>
                      <a:pt x="0" y="1"/>
                    </a:cubicBezTo>
                    <a:cubicBezTo>
                      <a:pt x="0" y="1"/>
                      <a:pt x="0" y="1"/>
                      <a:pt x="0" y="2"/>
                    </a:cubicBezTo>
                    <a:cubicBezTo>
                      <a:pt x="0" y="2"/>
                      <a:pt x="0" y="2"/>
                      <a:pt x="1" y="2"/>
                    </a:cubicBezTo>
                    <a:cubicBezTo>
                      <a:pt x="1" y="2"/>
                      <a:pt x="1" y="2"/>
                      <a:pt x="1" y="2"/>
                    </a:cubicBezTo>
                    <a:cubicBezTo>
                      <a:pt x="1" y="2"/>
                      <a:pt x="2" y="2"/>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271" name="Freeform 138"/>
              <p:cNvSpPr/>
              <p:nvPr/>
            </p:nvSpPr>
            <p:spPr bwMode="auto">
              <a:xfrm>
                <a:off x="2458" y="2146"/>
                <a:ext cx="8" cy="8"/>
              </a:xfrm>
              <a:custGeom>
                <a:avLst/>
                <a:gdLst>
                  <a:gd name="T0" fmla="*/ 1 w 2"/>
                  <a:gd name="T1" fmla="*/ 0 h 2"/>
                  <a:gd name="T2" fmla="*/ 1 w 2"/>
                  <a:gd name="T3" fmla="*/ 1 h 2"/>
                  <a:gd name="T4" fmla="*/ 0 w 2"/>
                  <a:gd name="T5" fmla="*/ 2 h 2"/>
                  <a:gd name="T6" fmla="*/ 2 w 2"/>
                  <a:gd name="T7" fmla="*/ 1 h 2"/>
                  <a:gd name="T8" fmla="*/ 2 w 2"/>
                  <a:gd name="T9" fmla="*/ 1 h 2"/>
                  <a:gd name="T10" fmla="*/ 2 w 2"/>
                  <a:gd name="T11" fmla="*/ 0 h 2"/>
                  <a:gd name="T12" fmla="*/ 1 w 2"/>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2" h="2">
                    <a:moveTo>
                      <a:pt x="1" y="0"/>
                    </a:moveTo>
                    <a:cubicBezTo>
                      <a:pt x="1" y="0"/>
                      <a:pt x="1" y="0"/>
                      <a:pt x="1" y="1"/>
                    </a:cubicBezTo>
                    <a:cubicBezTo>
                      <a:pt x="0" y="1"/>
                      <a:pt x="0" y="1"/>
                      <a:pt x="0" y="2"/>
                    </a:cubicBezTo>
                    <a:cubicBezTo>
                      <a:pt x="1" y="2"/>
                      <a:pt x="1" y="2"/>
                      <a:pt x="2" y="1"/>
                    </a:cubicBezTo>
                    <a:cubicBezTo>
                      <a:pt x="2" y="1"/>
                      <a:pt x="2" y="1"/>
                      <a:pt x="2" y="1"/>
                    </a:cubicBezTo>
                    <a:cubicBezTo>
                      <a:pt x="2" y="1"/>
                      <a:pt x="2" y="0"/>
                      <a:pt x="2" y="0"/>
                    </a:cubicBezTo>
                    <a:cubicBezTo>
                      <a:pt x="2"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272" name="Freeform 139"/>
              <p:cNvSpPr/>
              <p:nvPr/>
            </p:nvSpPr>
            <p:spPr bwMode="auto">
              <a:xfrm>
                <a:off x="5222" y="2150"/>
                <a:ext cx="4" cy="8"/>
              </a:xfrm>
              <a:custGeom>
                <a:avLst/>
                <a:gdLst>
                  <a:gd name="T0" fmla="*/ 0 w 1"/>
                  <a:gd name="T1" fmla="*/ 1 h 2"/>
                  <a:gd name="T2" fmla="*/ 1 w 1"/>
                  <a:gd name="T3" fmla="*/ 1 h 2"/>
                  <a:gd name="T4" fmla="*/ 1 w 1"/>
                  <a:gd name="T5" fmla="*/ 1 h 2"/>
                  <a:gd name="T6" fmla="*/ 0 w 1"/>
                  <a:gd name="T7" fmla="*/ 0 h 2"/>
                  <a:gd name="T8" fmla="*/ 0 w 1"/>
                  <a:gd name="T9" fmla="*/ 1 h 2"/>
                  <a:gd name="T10" fmla="*/ 0 w 1"/>
                  <a:gd name="T11" fmla="*/ 1 h 2"/>
                </a:gdLst>
                <a:ahLst/>
                <a:cxnLst>
                  <a:cxn ang="0">
                    <a:pos x="T0" y="T1"/>
                  </a:cxn>
                  <a:cxn ang="0">
                    <a:pos x="T2" y="T3"/>
                  </a:cxn>
                  <a:cxn ang="0">
                    <a:pos x="T4" y="T5"/>
                  </a:cxn>
                  <a:cxn ang="0">
                    <a:pos x="T6" y="T7"/>
                  </a:cxn>
                  <a:cxn ang="0">
                    <a:pos x="T8" y="T9"/>
                  </a:cxn>
                  <a:cxn ang="0">
                    <a:pos x="T10" y="T11"/>
                  </a:cxn>
                </a:cxnLst>
                <a:rect l="0" t="0" r="r" b="b"/>
                <a:pathLst>
                  <a:path w="1" h="2">
                    <a:moveTo>
                      <a:pt x="0" y="1"/>
                    </a:moveTo>
                    <a:cubicBezTo>
                      <a:pt x="0" y="2"/>
                      <a:pt x="0" y="2"/>
                      <a:pt x="1" y="1"/>
                    </a:cubicBezTo>
                    <a:cubicBezTo>
                      <a:pt x="1" y="1"/>
                      <a:pt x="1" y="1"/>
                      <a:pt x="1" y="1"/>
                    </a:cubicBezTo>
                    <a:cubicBezTo>
                      <a:pt x="1" y="1"/>
                      <a:pt x="0" y="0"/>
                      <a:pt x="0" y="0"/>
                    </a:cubicBezTo>
                    <a:cubicBezTo>
                      <a:pt x="0" y="1"/>
                      <a:pt x="0" y="1"/>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273" name="Freeform 140"/>
              <p:cNvSpPr/>
              <p:nvPr/>
            </p:nvSpPr>
            <p:spPr bwMode="auto">
              <a:xfrm>
                <a:off x="2454" y="2166"/>
                <a:ext cx="8" cy="8"/>
              </a:xfrm>
              <a:custGeom>
                <a:avLst/>
                <a:gdLst>
                  <a:gd name="T0" fmla="*/ 1 w 2"/>
                  <a:gd name="T1" fmla="*/ 0 h 2"/>
                  <a:gd name="T2" fmla="*/ 0 w 2"/>
                  <a:gd name="T3" fmla="*/ 1 h 2"/>
                  <a:gd name="T4" fmla="*/ 0 w 2"/>
                  <a:gd name="T5" fmla="*/ 1 h 2"/>
                  <a:gd name="T6" fmla="*/ 1 w 2"/>
                  <a:gd name="T7" fmla="*/ 1 h 2"/>
                  <a:gd name="T8" fmla="*/ 1 w 2"/>
                  <a:gd name="T9" fmla="*/ 1 h 2"/>
                  <a:gd name="T10" fmla="*/ 2 w 2"/>
                  <a:gd name="T11" fmla="*/ 1 h 2"/>
                  <a:gd name="T12" fmla="*/ 2 w 2"/>
                  <a:gd name="T13" fmla="*/ 0 h 2"/>
                  <a:gd name="T14" fmla="*/ 1 w 2"/>
                  <a:gd name="T15" fmla="*/ 0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2">
                    <a:moveTo>
                      <a:pt x="1" y="0"/>
                    </a:moveTo>
                    <a:cubicBezTo>
                      <a:pt x="1" y="0"/>
                      <a:pt x="1" y="0"/>
                      <a:pt x="0" y="1"/>
                    </a:cubicBezTo>
                    <a:cubicBezTo>
                      <a:pt x="0" y="1"/>
                      <a:pt x="0" y="1"/>
                      <a:pt x="0" y="1"/>
                    </a:cubicBezTo>
                    <a:cubicBezTo>
                      <a:pt x="1" y="2"/>
                      <a:pt x="1" y="2"/>
                      <a:pt x="1" y="1"/>
                    </a:cubicBezTo>
                    <a:cubicBezTo>
                      <a:pt x="1" y="1"/>
                      <a:pt x="1" y="1"/>
                      <a:pt x="1" y="1"/>
                    </a:cubicBezTo>
                    <a:cubicBezTo>
                      <a:pt x="1" y="1"/>
                      <a:pt x="1" y="1"/>
                      <a:pt x="2" y="1"/>
                    </a:cubicBezTo>
                    <a:cubicBezTo>
                      <a:pt x="2" y="1"/>
                      <a:pt x="2" y="0"/>
                      <a:pt x="2"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274" name="Freeform 141"/>
              <p:cNvSpPr/>
              <p:nvPr/>
            </p:nvSpPr>
            <p:spPr bwMode="auto">
              <a:xfrm>
                <a:off x="2571" y="2247"/>
                <a:ext cx="4" cy="4"/>
              </a:xfrm>
              <a:custGeom>
                <a:avLst/>
                <a:gdLst>
                  <a:gd name="T0" fmla="*/ 1 w 1"/>
                  <a:gd name="T1" fmla="*/ 1 h 1"/>
                  <a:gd name="T2" fmla="*/ 1 w 1"/>
                  <a:gd name="T3" fmla="*/ 0 h 1"/>
                  <a:gd name="T4" fmla="*/ 0 w 1"/>
                  <a:gd name="T5" fmla="*/ 0 h 1"/>
                  <a:gd name="T6" fmla="*/ 0 w 1"/>
                  <a:gd name="T7" fmla="*/ 0 h 1"/>
                  <a:gd name="T8" fmla="*/ 0 w 1"/>
                  <a:gd name="T9" fmla="*/ 1 h 1"/>
                  <a:gd name="T10" fmla="*/ 1 w 1"/>
                  <a:gd name="T11" fmla="*/ 1 h 1"/>
                </a:gdLst>
                <a:ahLst/>
                <a:cxnLst>
                  <a:cxn ang="0">
                    <a:pos x="T0" y="T1"/>
                  </a:cxn>
                  <a:cxn ang="0">
                    <a:pos x="T2" y="T3"/>
                  </a:cxn>
                  <a:cxn ang="0">
                    <a:pos x="T4" y="T5"/>
                  </a:cxn>
                  <a:cxn ang="0">
                    <a:pos x="T6" y="T7"/>
                  </a:cxn>
                  <a:cxn ang="0">
                    <a:pos x="T8" y="T9"/>
                  </a:cxn>
                  <a:cxn ang="0">
                    <a:pos x="T10" y="T11"/>
                  </a:cxn>
                </a:cxnLst>
                <a:rect l="0" t="0" r="r" b="b"/>
                <a:pathLst>
                  <a:path w="1" h="1">
                    <a:moveTo>
                      <a:pt x="1" y="1"/>
                    </a:moveTo>
                    <a:cubicBezTo>
                      <a:pt x="1" y="0"/>
                      <a:pt x="1" y="0"/>
                      <a:pt x="1" y="0"/>
                    </a:cubicBezTo>
                    <a:cubicBezTo>
                      <a:pt x="1" y="0"/>
                      <a:pt x="0" y="0"/>
                      <a:pt x="0" y="0"/>
                    </a:cubicBezTo>
                    <a:cubicBezTo>
                      <a:pt x="0" y="0"/>
                      <a:pt x="0" y="0"/>
                      <a:pt x="0" y="0"/>
                    </a:cubicBezTo>
                    <a:cubicBezTo>
                      <a:pt x="0" y="0"/>
                      <a:pt x="0" y="1"/>
                      <a:pt x="0" y="1"/>
                    </a:cubicBezTo>
                    <a:cubicBezTo>
                      <a:pt x="0" y="1"/>
                      <a:pt x="0"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275" name="Freeform 142"/>
              <p:cNvSpPr/>
              <p:nvPr/>
            </p:nvSpPr>
            <p:spPr bwMode="auto">
              <a:xfrm>
                <a:off x="2563" y="2509"/>
                <a:ext cx="8" cy="16"/>
              </a:xfrm>
              <a:custGeom>
                <a:avLst/>
                <a:gdLst>
                  <a:gd name="T0" fmla="*/ 2 w 2"/>
                  <a:gd name="T1" fmla="*/ 3 h 4"/>
                  <a:gd name="T2" fmla="*/ 1 w 2"/>
                  <a:gd name="T3" fmla="*/ 3 h 4"/>
                  <a:gd name="T4" fmla="*/ 1 w 2"/>
                  <a:gd name="T5" fmla="*/ 2 h 4"/>
                  <a:gd name="T6" fmla="*/ 1 w 2"/>
                  <a:gd name="T7" fmla="*/ 2 h 4"/>
                  <a:gd name="T8" fmla="*/ 1 w 2"/>
                  <a:gd name="T9" fmla="*/ 0 h 4"/>
                  <a:gd name="T10" fmla="*/ 1 w 2"/>
                  <a:gd name="T11" fmla="*/ 0 h 4"/>
                  <a:gd name="T12" fmla="*/ 0 w 2"/>
                  <a:gd name="T13" fmla="*/ 1 h 4"/>
                  <a:gd name="T14" fmla="*/ 0 w 2"/>
                  <a:gd name="T15" fmla="*/ 1 h 4"/>
                  <a:gd name="T16" fmla="*/ 1 w 2"/>
                  <a:gd name="T17" fmla="*/ 2 h 4"/>
                  <a:gd name="T18" fmla="*/ 1 w 2"/>
                  <a:gd name="T19" fmla="*/ 2 h 4"/>
                  <a:gd name="T20" fmla="*/ 1 w 2"/>
                  <a:gd name="T21" fmla="*/ 3 h 4"/>
                  <a:gd name="T22" fmla="*/ 1 w 2"/>
                  <a:gd name="T23" fmla="*/ 3 h 4"/>
                  <a:gd name="T24" fmla="*/ 1 w 2"/>
                  <a:gd name="T25" fmla="*/ 3 h 4"/>
                  <a:gd name="T26" fmla="*/ 1 w 2"/>
                  <a:gd name="T27" fmla="*/ 3 h 4"/>
                  <a:gd name="T28" fmla="*/ 1 w 2"/>
                  <a:gd name="T29" fmla="*/ 4 h 4"/>
                  <a:gd name="T30" fmla="*/ 2 w 2"/>
                  <a:gd name="T31" fmla="*/ 4 h 4"/>
                  <a:gd name="T32" fmla="*/ 2 w 2"/>
                  <a:gd name="T33" fmla="*/ 3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 h="4">
                    <a:moveTo>
                      <a:pt x="2" y="3"/>
                    </a:moveTo>
                    <a:cubicBezTo>
                      <a:pt x="2" y="3"/>
                      <a:pt x="2" y="3"/>
                      <a:pt x="1" y="3"/>
                    </a:cubicBezTo>
                    <a:cubicBezTo>
                      <a:pt x="1" y="2"/>
                      <a:pt x="1" y="2"/>
                      <a:pt x="1" y="2"/>
                    </a:cubicBezTo>
                    <a:cubicBezTo>
                      <a:pt x="1" y="2"/>
                      <a:pt x="1" y="2"/>
                      <a:pt x="1" y="2"/>
                    </a:cubicBezTo>
                    <a:cubicBezTo>
                      <a:pt x="2" y="1"/>
                      <a:pt x="2" y="0"/>
                      <a:pt x="1" y="0"/>
                    </a:cubicBezTo>
                    <a:cubicBezTo>
                      <a:pt x="1" y="0"/>
                      <a:pt x="1" y="0"/>
                      <a:pt x="1" y="0"/>
                    </a:cubicBezTo>
                    <a:cubicBezTo>
                      <a:pt x="1" y="0"/>
                      <a:pt x="0" y="0"/>
                      <a:pt x="0" y="1"/>
                    </a:cubicBezTo>
                    <a:cubicBezTo>
                      <a:pt x="0" y="1"/>
                      <a:pt x="0" y="1"/>
                      <a:pt x="0" y="1"/>
                    </a:cubicBezTo>
                    <a:cubicBezTo>
                      <a:pt x="0" y="1"/>
                      <a:pt x="0" y="2"/>
                      <a:pt x="1" y="2"/>
                    </a:cubicBezTo>
                    <a:cubicBezTo>
                      <a:pt x="1" y="2"/>
                      <a:pt x="1" y="2"/>
                      <a:pt x="1" y="2"/>
                    </a:cubicBezTo>
                    <a:cubicBezTo>
                      <a:pt x="1" y="2"/>
                      <a:pt x="1" y="2"/>
                      <a:pt x="1" y="3"/>
                    </a:cubicBezTo>
                    <a:cubicBezTo>
                      <a:pt x="1" y="3"/>
                      <a:pt x="1" y="3"/>
                      <a:pt x="1" y="3"/>
                    </a:cubicBezTo>
                    <a:cubicBezTo>
                      <a:pt x="1" y="3"/>
                      <a:pt x="1" y="3"/>
                      <a:pt x="1" y="3"/>
                    </a:cubicBezTo>
                    <a:cubicBezTo>
                      <a:pt x="1" y="3"/>
                      <a:pt x="1" y="3"/>
                      <a:pt x="1" y="3"/>
                    </a:cubicBezTo>
                    <a:cubicBezTo>
                      <a:pt x="1" y="4"/>
                      <a:pt x="1" y="4"/>
                      <a:pt x="1" y="4"/>
                    </a:cubicBezTo>
                    <a:cubicBezTo>
                      <a:pt x="1" y="4"/>
                      <a:pt x="2" y="4"/>
                      <a:pt x="2" y="4"/>
                    </a:cubicBezTo>
                    <a:cubicBezTo>
                      <a:pt x="2" y="4"/>
                      <a:pt x="2" y="3"/>
                      <a:pt x="2"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276" name="Freeform 143"/>
              <p:cNvSpPr/>
              <p:nvPr/>
            </p:nvSpPr>
            <p:spPr bwMode="auto">
              <a:xfrm>
                <a:off x="2608" y="2529"/>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277" name="Freeform 144"/>
              <p:cNvSpPr/>
              <p:nvPr/>
            </p:nvSpPr>
            <p:spPr bwMode="auto">
              <a:xfrm>
                <a:off x="2591" y="2674"/>
                <a:ext cx="13" cy="13"/>
              </a:xfrm>
              <a:custGeom>
                <a:avLst/>
                <a:gdLst>
                  <a:gd name="T0" fmla="*/ 2 w 3"/>
                  <a:gd name="T1" fmla="*/ 3 h 3"/>
                  <a:gd name="T2" fmla="*/ 2 w 3"/>
                  <a:gd name="T3" fmla="*/ 2 h 3"/>
                  <a:gd name="T4" fmla="*/ 2 w 3"/>
                  <a:gd name="T5" fmla="*/ 2 h 3"/>
                  <a:gd name="T6" fmla="*/ 1 w 3"/>
                  <a:gd name="T7" fmla="*/ 0 h 3"/>
                  <a:gd name="T8" fmla="*/ 1 w 3"/>
                  <a:gd name="T9" fmla="*/ 0 h 3"/>
                  <a:gd name="T10" fmla="*/ 1 w 3"/>
                  <a:gd name="T11" fmla="*/ 2 h 3"/>
                  <a:gd name="T12" fmla="*/ 1 w 3"/>
                  <a:gd name="T13" fmla="*/ 2 h 3"/>
                  <a:gd name="T14" fmla="*/ 2 w 3"/>
                  <a:gd name="T15" fmla="*/ 3 h 3"/>
                  <a:gd name="T16" fmla="*/ 2 w 3"/>
                  <a:gd name="T17" fmla="*/ 3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3">
                    <a:moveTo>
                      <a:pt x="2" y="3"/>
                    </a:moveTo>
                    <a:cubicBezTo>
                      <a:pt x="3" y="2"/>
                      <a:pt x="3" y="2"/>
                      <a:pt x="2" y="2"/>
                    </a:cubicBezTo>
                    <a:cubicBezTo>
                      <a:pt x="2" y="2"/>
                      <a:pt x="2" y="2"/>
                      <a:pt x="2" y="2"/>
                    </a:cubicBezTo>
                    <a:cubicBezTo>
                      <a:pt x="2" y="1"/>
                      <a:pt x="2" y="0"/>
                      <a:pt x="1" y="0"/>
                    </a:cubicBezTo>
                    <a:cubicBezTo>
                      <a:pt x="1" y="0"/>
                      <a:pt x="1" y="0"/>
                      <a:pt x="1" y="0"/>
                    </a:cubicBezTo>
                    <a:cubicBezTo>
                      <a:pt x="0" y="1"/>
                      <a:pt x="0" y="1"/>
                      <a:pt x="1" y="2"/>
                    </a:cubicBezTo>
                    <a:cubicBezTo>
                      <a:pt x="1" y="2"/>
                      <a:pt x="1" y="2"/>
                      <a:pt x="1" y="2"/>
                    </a:cubicBezTo>
                    <a:cubicBezTo>
                      <a:pt x="1" y="3"/>
                      <a:pt x="1" y="3"/>
                      <a:pt x="2" y="3"/>
                    </a:cubicBezTo>
                    <a:cubicBezTo>
                      <a:pt x="2" y="3"/>
                      <a:pt x="2" y="3"/>
                      <a:pt x="2"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278" name="Freeform 145"/>
              <p:cNvSpPr/>
              <p:nvPr/>
            </p:nvSpPr>
            <p:spPr bwMode="auto">
              <a:xfrm>
                <a:off x="2632" y="2791"/>
                <a:ext cx="4" cy="5"/>
              </a:xfrm>
              <a:custGeom>
                <a:avLst/>
                <a:gdLst>
                  <a:gd name="T0" fmla="*/ 1 w 1"/>
                  <a:gd name="T1" fmla="*/ 1 h 1"/>
                  <a:gd name="T2" fmla="*/ 1 w 1"/>
                  <a:gd name="T3" fmla="*/ 0 h 1"/>
                  <a:gd name="T4" fmla="*/ 0 w 1"/>
                  <a:gd name="T5" fmla="*/ 1 h 1"/>
                  <a:gd name="T6" fmla="*/ 0 w 1"/>
                  <a:gd name="T7" fmla="*/ 1 h 1"/>
                  <a:gd name="T8" fmla="*/ 1 w 1"/>
                  <a:gd name="T9" fmla="*/ 1 h 1"/>
                  <a:gd name="T10" fmla="*/ 1 w 1"/>
                  <a:gd name="T11" fmla="*/ 1 h 1"/>
                </a:gdLst>
                <a:ahLst/>
                <a:cxnLst>
                  <a:cxn ang="0">
                    <a:pos x="T0" y="T1"/>
                  </a:cxn>
                  <a:cxn ang="0">
                    <a:pos x="T2" y="T3"/>
                  </a:cxn>
                  <a:cxn ang="0">
                    <a:pos x="T4" y="T5"/>
                  </a:cxn>
                  <a:cxn ang="0">
                    <a:pos x="T6" y="T7"/>
                  </a:cxn>
                  <a:cxn ang="0">
                    <a:pos x="T8" y="T9"/>
                  </a:cxn>
                  <a:cxn ang="0">
                    <a:pos x="T10" y="T11"/>
                  </a:cxn>
                </a:cxnLst>
                <a:rect l="0" t="0" r="r" b="b"/>
                <a:pathLst>
                  <a:path w="1" h="1">
                    <a:moveTo>
                      <a:pt x="1" y="1"/>
                    </a:moveTo>
                    <a:cubicBezTo>
                      <a:pt x="1" y="1"/>
                      <a:pt x="1" y="1"/>
                      <a:pt x="1" y="0"/>
                    </a:cubicBezTo>
                    <a:cubicBezTo>
                      <a:pt x="0" y="1"/>
                      <a:pt x="0" y="1"/>
                      <a:pt x="0" y="1"/>
                    </a:cubicBezTo>
                    <a:cubicBezTo>
                      <a:pt x="0" y="1"/>
                      <a:pt x="0" y="1"/>
                      <a:pt x="0" y="1"/>
                    </a:cubicBezTo>
                    <a:cubicBezTo>
                      <a:pt x="1" y="1"/>
                      <a:pt x="1" y="1"/>
                      <a:pt x="1" y="1"/>
                    </a:cubicBezTo>
                    <a:cubicBezTo>
                      <a:pt x="1" y="1"/>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279" name="Freeform 146"/>
              <p:cNvSpPr/>
              <p:nvPr/>
            </p:nvSpPr>
            <p:spPr bwMode="auto">
              <a:xfrm>
                <a:off x="2660" y="2852"/>
                <a:ext cx="4" cy="4"/>
              </a:xfrm>
              <a:custGeom>
                <a:avLst/>
                <a:gdLst>
                  <a:gd name="T0" fmla="*/ 1 w 1"/>
                  <a:gd name="T1" fmla="*/ 1 h 1"/>
                  <a:gd name="T2" fmla="*/ 0 w 1"/>
                  <a:gd name="T3" fmla="*/ 0 h 1"/>
                  <a:gd name="T4" fmla="*/ 0 w 1"/>
                  <a:gd name="T5" fmla="*/ 0 h 1"/>
                  <a:gd name="T6" fmla="*/ 1 w 1"/>
                  <a:gd name="T7" fmla="*/ 1 h 1"/>
                  <a:gd name="T8" fmla="*/ 1 w 1"/>
                  <a:gd name="T9" fmla="*/ 1 h 1"/>
                </a:gdLst>
                <a:ahLst/>
                <a:cxnLst>
                  <a:cxn ang="0">
                    <a:pos x="T0" y="T1"/>
                  </a:cxn>
                  <a:cxn ang="0">
                    <a:pos x="T2" y="T3"/>
                  </a:cxn>
                  <a:cxn ang="0">
                    <a:pos x="T4" y="T5"/>
                  </a:cxn>
                  <a:cxn ang="0">
                    <a:pos x="T6" y="T7"/>
                  </a:cxn>
                  <a:cxn ang="0">
                    <a:pos x="T8" y="T9"/>
                  </a:cxn>
                </a:cxnLst>
                <a:rect l="0" t="0" r="r" b="b"/>
                <a:pathLst>
                  <a:path w="1" h="1">
                    <a:moveTo>
                      <a:pt x="1" y="1"/>
                    </a:moveTo>
                    <a:cubicBezTo>
                      <a:pt x="1" y="1"/>
                      <a:pt x="1" y="0"/>
                      <a:pt x="0" y="0"/>
                    </a:cubicBezTo>
                    <a:cubicBezTo>
                      <a:pt x="0" y="0"/>
                      <a:pt x="0" y="0"/>
                      <a:pt x="0" y="0"/>
                    </a:cubicBezTo>
                    <a:cubicBezTo>
                      <a:pt x="0" y="1"/>
                      <a:pt x="0" y="1"/>
                      <a:pt x="1" y="1"/>
                    </a:cubicBezTo>
                    <a:cubicBezTo>
                      <a:pt x="1" y="1"/>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280" name="Freeform 147"/>
              <p:cNvSpPr/>
              <p:nvPr/>
            </p:nvSpPr>
            <p:spPr bwMode="auto">
              <a:xfrm>
                <a:off x="2777" y="2973"/>
                <a:ext cx="8" cy="8"/>
              </a:xfrm>
              <a:custGeom>
                <a:avLst/>
                <a:gdLst>
                  <a:gd name="T0" fmla="*/ 1 w 2"/>
                  <a:gd name="T1" fmla="*/ 1 h 2"/>
                  <a:gd name="T2" fmla="*/ 0 w 2"/>
                  <a:gd name="T3" fmla="*/ 1 h 2"/>
                  <a:gd name="T4" fmla="*/ 1 w 2"/>
                  <a:gd name="T5" fmla="*/ 1 h 2"/>
                  <a:gd name="T6" fmla="*/ 1 w 2"/>
                  <a:gd name="T7" fmla="*/ 1 h 2"/>
                  <a:gd name="T8" fmla="*/ 0 w 2"/>
                  <a:gd name="T9" fmla="*/ 1 h 2"/>
                  <a:gd name="T10" fmla="*/ 0 w 2"/>
                  <a:gd name="T11" fmla="*/ 2 h 2"/>
                  <a:gd name="T12" fmla="*/ 1 w 2"/>
                  <a:gd name="T13" fmla="*/ 2 h 2"/>
                  <a:gd name="T14" fmla="*/ 1 w 2"/>
                  <a:gd name="T15" fmla="*/ 2 h 2"/>
                  <a:gd name="T16" fmla="*/ 2 w 2"/>
                  <a:gd name="T17" fmla="*/ 1 h 2"/>
                  <a:gd name="T18" fmla="*/ 1 w 2"/>
                  <a:gd name="T19" fmla="*/ 1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 h="2">
                    <a:moveTo>
                      <a:pt x="1" y="1"/>
                    </a:moveTo>
                    <a:cubicBezTo>
                      <a:pt x="1" y="0"/>
                      <a:pt x="1" y="0"/>
                      <a:pt x="0" y="1"/>
                    </a:cubicBezTo>
                    <a:cubicBezTo>
                      <a:pt x="0" y="1"/>
                      <a:pt x="1" y="1"/>
                      <a:pt x="1" y="1"/>
                    </a:cubicBezTo>
                    <a:cubicBezTo>
                      <a:pt x="1" y="1"/>
                      <a:pt x="1" y="1"/>
                      <a:pt x="1" y="1"/>
                    </a:cubicBezTo>
                    <a:cubicBezTo>
                      <a:pt x="0" y="1"/>
                      <a:pt x="0" y="1"/>
                      <a:pt x="0" y="1"/>
                    </a:cubicBezTo>
                    <a:cubicBezTo>
                      <a:pt x="0" y="1"/>
                      <a:pt x="0" y="1"/>
                      <a:pt x="0" y="2"/>
                    </a:cubicBezTo>
                    <a:cubicBezTo>
                      <a:pt x="1" y="2"/>
                      <a:pt x="1" y="2"/>
                      <a:pt x="1" y="2"/>
                    </a:cubicBezTo>
                    <a:cubicBezTo>
                      <a:pt x="1" y="2"/>
                      <a:pt x="1" y="2"/>
                      <a:pt x="1" y="2"/>
                    </a:cubicBezTo>
                    <a:cubicBezTo>
                      <a:pt x="2" y="2"/>
                      <a:pt x="2" y="1"/>
                      <a:pt x="2" y="1"/>
                    </a:cubicBezTo>
                    <a:cubicBezTo>
                      <a:pt x="2" y="1"/>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281" name="Freeform 148"/>
              <p:cNvSpPr/>
              <p:nvPr/>
            </p:nvSpPr>
            <p:spPr bwMode="auto">
              <a:xfrm>
                <a:off x="2745" y="2985"/>
                <a:ext cx="4" cy="0"/>
              </a:xfrm>
              <a:custGeom>
                <a:avLst/>
                <a:gdLst>
                  <a:gd name="T0" fmla="*/ 1 w 1"/>
                  <a:gd name="T1" fmla="*/ 0 w 1"/>
                  <a:gd name="T2" fmla="*/ 0 w 1"/>
                  <a:gd name="T3" fmla="*/ 0 w 1"/>
                  <a:gd name="T4" fmla="*/ 0 w 1"/>
                  <a:gd name="T5" fmla="*/ 1 w 1"/>
                </a:gdLst>
                <a:ahLst/>
                <a:cxnLst>
                  <a:cxn ang="0">
                    <a:pos x="T0" y="0"/>
                  </a:cxn>
                  <a:cxn ang="0">
                    <a:pos x="T1" y="0"/>
                  </a:cxn>
                  <a:cxn ang="0">
                    <a:pos x="T2" y="0"/>
                  </a:cxn>
                  <a:cxn ang="0">
                    <a:pos x="T3" y="0"/>
                  </a:cxn>
                  <a:cxn ang="0">
                    <a:pos x="T4" y="0"/>
                  </a:cxn>
                  <a:cxn ang="0">
                    <a:pos x="T5" y="0"/>
                  </a:cxn>
                </a:cxnLst>
                <a:rect l="0" t="0" r="r" b="b"/>
                <a:pathLst>
                  <a:path w="1">
                    <a:moveTo>
                      <a:pt x="1" y="0"/>
                    </a:moveTo>
                    <a:cubicBezTo>
                      <a:pt x="1" y="0"/>
                      <a:pt x="1" y="0"/>
                      <a:pt x="0" y="0"/>
                    </a:cubicBezTo>
                    <a:cubicBezTo>
                      <a:pt x="0" y="0"/>
                      <a:pt x="0" y="0"/>
                      <a:pt x="0" y="0"/>
                    </a:cubicBezTo>
                    <a:cubicBezTo>
                      <a:pt x="0" y="0"/>
                      <a:pt x="0" y="0"/>
                      <a:pt x="0" y="0"/>
                    </a:cubicBezTo>
                    <a:cubicBezTo>
                      <a:pt x="0" y="0"/>
                      <a:pt x="0" y="0"/>
                      <a:pt x="0"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282" name="Freeform 149"/>
              <p:cNvSpPr/>
              <p:nvPr/>
            </p:nvSpPr>
            <p:spPr bwMode="auto">
              <a:xfrm>
                <a:off x="4161" y="1085"/>
                <a:ext cx="36" cy="24"/>
              </a:xfrm>
              <a:custGeom>
                <a:avLst/>
                <a:gdLst>
                  <a:gd name="T0" fmla="*/ 2 w 9"/>
                  <a:gd name="T1" fmla="*/ 6 h 6"/>
                  <a:gd name="T2" fmla="*/ 3 w 9"/>
                  <a:gd name="T3" fmla="*/ 5 h 6"/>
                  <a:gd name="T4" fmla="*/ 4 w 9"/>
                  <a:gd name="T5" fmla="*/ 4 h 6"/>
                  <a:gd name="T6" fmla="*/ 5 w 9"/>
                  <a:gd name="T7" fmla="*/ 3 h 6"/>
                  <a:gd name="T8" fmla="*/ 4 w 9"/>
                  <a:gd name="T9" fmla="*/ 3 h 6"/>
                  <a:gd name="T10" fmla="*/ 5 w 9"/>
                  <a:gd name="T11" fmla="*/ 3 h 6"/>
                  <a:gd name="T12" fmla="*/ 5 w 9"/>
                  <a:gd name="T13" fmla="*/ 3 h 6"/>
                  <a:gd name="T14" fmla="*/ 6 w 9"/>
                  <a:gd name="T15" fmla="*/ 2 h 6"/>
                  <a:gd name="T16" fmla="*/ 8 w 9"/>
                  <a:gd name="T17" fmla="*/ 2 h 6"/>
                  <a:gd name="T18" fmla="*/ 9 w 9"/>
                  <a:gd name="T19" fmla="*/ 2 h 6"/>
                  <a:gd name="T20" fmla="*/ 9 w 9"/>
                  <a:gd name="T21" fmla="*/ 1 h 6"/>
                  <a:gd name="T22" fmla="*/ 7 w 9"/>
                  <a:gd name="T23" fmla="*/ 1 h 6"/>
                  <a:gd name="T24" fmla="*/ 6 w 9"/>
                  <a:gd name="T25" fmla="*/ 1 h 6"/>
                  <a:gd name="T26" fmla="*/ 5 w 9"/>
                  <a:gd name="T27" fmla="*/ 2 h 6"/>
                  <a:gd name="T28" fmla="*/ 3 w 9"/>
                  <a:gd name="T29" fmla="*/ 3 h 6"/>
                  <a:gd name="T30" fmla="*/ 3 w 9"/>
                  <a:gd name="T31" fmla="*/ 3 h 6"/>
                  <a:gd name="T32" fmla="*/ 1 w 9"/>
                  <a:gd name="T33" fmla="*/ 4 h 6"/>
                  <a:gd name="T34" fmla="*/ 0 w 9"/>
                  <a:gd name="T35" fmla="*/ 5 h 6"/>
                  <a:gd name="T36" fmla="*/ 0 w 9"/>
                  <a:gd name="T37" fmla="*/ 6 h 6"/>
                  <a:gd name="T38" fmla="*/ 2 w 9"/>
                  <a:gd name="T39" fmla="*/ 6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 h="6">
                    <a:moveTo>
                      <a:pt x="2" y="6"/>
                    </a:moveTo>
                    <a:cubicBezTo>
                      <a:pt x="2" y="5"/>
                      <a:pt x="2" y="5"/>
                      <a:pt x="3" y="5"/>
                    </a:cubicBezTo>
                    <a:cubicBezTo>
                      <a:pt x="3" y="5"/>
                      <a:pt x="4" y="5"/>
                      <a:pt x="4" y="4"/>
                    </a:cubicBezTo>
                    <a:cubicBezTo>
                      <a:pt x="4" y="4"/>
                      <a:pt x="5" y="4"/>
                      <a:pt x="5" y="3"/>
                    </a:cubicBezTo>
                    <a:cubicBezTo>
                      <a:pt x="4" y="3"/>
                      <a:pt x="4" y="3"/>
                      <a:pt x="4" y="3"/>
                    </a:cubicBezTo>
                    <a:cubicBezTo>
                      <a:pt x="5" y="3"/>
                      <a:pt x="5" y="3"/>
                      <a:pt x="5" y="3"/>
                    </a:cubicBezTo>
                    <a:cubicBezTo>
                      <a:pt x="5" y="3"/>
                      <a:pt x="5" y="3"/>
                      <a:pt x="5" y="3"/>
                    </a:cubicBezTo>
                    <a:cubicBezTo>
                      <a:pt x="6" y="3"/>
                      <a:pt x="6" y="2"/>
                      <a:pt x="6" y="2"/>
                    </a:cubicBezTo>
                    <a:cubicBezTo>
                      <a:pt x="7" y="2"/>
                      <a:pt x="7" y="2"/>
                      <a:pt x="8" y="2"/>
                    </a:cubicBezTo>
                    <a:cubicBezTo>
                      <a:pt x="8" y="2"/>
                      <a:pt x="9" y="2"/>
                      <a:pt x="9" y="2"/>
                    </a:cubicBezTo>
                    <a:cubicBezTo>
                      <a:pt x="9" y="1"/>
                      <a:pt x="9" y="1"/>
                      <a:pt x="9" y="1"/>
                    </a:cubicBezTo>
                    <a:cubicBezTo>
                      <a:pt x="8" y="0"/>
                      <a:pt x="8" y="0"/>
                      <a:pt x="7" y="1"/>
                    </a:cubicBezTo>
                    <a:cubicBezTo>
                      <a:pt x="7" y="1"/>
                      <a:pt x="7" y="1"/>
                      <a:pt x="6" y="1"/>
                    </a:cubicBezTo>
                    <a:cubicBezTo>
                      <a:pt x="6" y="2"/>
                      <a:pt x="5" y="2"/>
                      <a:pt x="5" y="2"/>
                    </a:cubicBezTo>
                    <a:cubicBezTo>
                      <a:pt x="5" y="2"/>
                      <a:pt x="4" y="2"/>
                      <a:pt x="3" y="3"/>
                    </a:cubicBezTo>
                    <a:cubicBezTo>
                      <a:pt x="3" y="3"/>
                      <a:pt x="3" y="3"/>
                      <a:pt x="3" y="3"/>
                    </a:cubicBezTo>
                    <a:cubicBezTo>
                      <a:pt x="2" y="4"/>
                      <a:pt x="1" y="4"/>
                      <a:pt x="1" y="4"/>
                    </a:cubicBezTo>
                    <a:cubicBezTo>
                      <a:pt x="1" y="4"/>
                      <a:pt x="1" y="5"/>
                      <a:pt x="0" y="5"/>
                    </a:cubicBezTo>
                    <a:cubicBezTo>
                      <a:pt x="0" y="5"/>
                      <a:pt x="0" y="5"/>
                      <a:pt x="0" y="6"/>
                    </a:cubicBezTo>
                    <a:cubicBezTo>
                      <a:pt x="1" y="6"/>
                      <a:pt x="1" y="6"/>
                      <a:pt x="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283" name="Freeform 150"/>
              <p:cNvSpPr/>
              <p:nvPr/>
            </p:nvSpPr>
            <p:spPr bwMode="auto">
              <a:xfrm>
                <a:off x="4104" y="1109"/>
                <a:ext cx="53" cy="36"/>
              </a:xfrm>
              <a:custGeom>
                <a:avLst/>
                <a:gdLst>
                  <a:gd name="T0" fmla="*/ 0 w 13"/>
                  <a:gd name="T1" fmla="*/ 8 h 9"/>
                  <a:gd name="T2" fmla="*/ 1 w 13"/>
                  <a:gd name="T3" fmla="*/ 8 h 9"/>
                  <a:gd name="T4" fmla="*/ 1 w 13"/>
                  <a:gd name="T5" fmla="*/ 8 h 9"/>
                  <a:gd name="T6" fmla="*/ 1 w 13"/>
                  <a:gd name="T7" fmla="*/ 8 h 9"/>
                  <a:gd name="T8" fmla="*/ 1 w 13"/>
                  <a:gd name="T9" fmla="*/ 8 h 9"/>
                  <a:gd name="T10" fmla="*/ 3 w 13"/>
                  <a:gd name="T11" fmla="*/ 8 h 9"/>
                  <a:gd name="T12" fmla="*/ 5 w 13"/>
                  <a:gd name="T13" fmla="*/ 7 h 9"/>
                  <a:gd name="T14" fmla="*/ 4 w 13"/>
                  <a:gd name="T15" fmla="*/ 7 h 9"/>
                  <a:gd name="T16" fmla="*/ 5 w 13"/>
                  <a:gd name="T17" fmla="*/ 7 h 9"/>
                  <a:gd name="T18" fmla="*/ 5 w 13"/>
                  <a:gd name="T19" fmla="*/ 7 h 9"/>
                  <a:gd name="T20" fmla="*/ 5 w 13"/>
                  <a:gd name="T21" fmla="*/ 7 h 9"/>
                  <a:gd name="T22" fmla="*/ 7 w 13"/>
                  <a:gd name="T23" fmla="*/ 5 h 9"/>
                  <a:gd name="T24" fmla="*/ 7 w 13"/>
                  <a:gd name="T25" fmla="*/ 5 h 9"/>
                  <a:gd name="T26" fmla="*/ 7 w 13"/>
                  <a:gd name="T27" fmla="*/ 5 h 9"/>
                  <a:gd name="T28" fmla="*/ 7 w 13"/>
                  <a:gd name="T29" fmla="*/ 5 h 9"/>
                  <a:gd name="T30" fmla="*/ 7 w 13"/>
                  <a:gd name="T31" fmla="*/ 5 h 9"/>
                  <a:gd name="T32" fmla="*/ 9 w 13"/>
                  <a:gd name="T33" fmla="*/ 4 h 9"/>
                  <a:gd name="T34" fmla="*/ 9 w 13"/>
                  <a:gd name="T35" fmla="*/ 4 h 9"/>
                  <a:gd name="T36" fmla="*/ 9 w 13"/>
                  <a:gd name="T37" fmla="*/ 4 h 9"/>
                  <a:gd name="T38" fmla="*/ 9 w 13"/>
                  <a:gd name="T39" fmla="*/ 4 h 9"/>
                  <a:gd name="T40" fmla="*/ 10 w 13"/>
                  <a:gd name="T41" fmla="*/ 3 h 9"/>
                  <a:gd name="T42" fmla="*/ 13 w 13"/>
                  <a:gd name="T43" fmla="*/ 1 h 9"/>
                  <a:gd name="T44" fmla="*/ 13 w 13"/>
                  <a:gd name="T45" fmla="*/ 0 h 9"/>
                  <a:gd name="T46" fmla="*/ 12 w 13"/>
                  <a:gd name="T47" fmla="*/ 0 h 9"/>
                  <a:gd name="T48" fmla="*/ 9 w 13"/>
                  <a:gd name="T49" fmla="*/ 1 h 9"/>
                  <a:gd name="T50" fmla="*/ 8 w 13"/>
                  <a:gd name="T51" fmla="*/ 2 h 9"/>
                  <a:gd name="T52" fmla="*/ 7 w 13"/>
                  <a:gd name="T53" fmla="*/ 2 h 9"/>
                  <a:gd name="T54" fmla="*/ 7 w 13"/>
                  <a:gd name="T55" fmla="*/ 3 h 9"/>
                  <a:gd name="T56" fmla="*/ 7 w 13"/>
                  <a:gd name="T57" fmla="*/ 3 h 9"/>
                  <a:gd name="T58" fmla="*/ 7 w 13"/>
                  <a:gd name="T59" fmla="*/ 2 h 9"/>
                  <a:gd name="T60" fmla="*/ 4 w 13"/>
                  <a:gd name="T61" fmla="*/ 4 h 9"/>
                  <a:gd name="T62" fmla="*/ 3 w 13"/>
                  <a:gd name="T63" fmla="*/ 5 h 9"/>
                  <a:gd name="T64" fmla="*/ 2 w 13"/>
                  <a:gd name="T65" fmla="*/ 6 h 9"/>
                  <a:gd name="T66" fmla="*/ 2 w 13"/>
                  <a:gd name="T67" fmla="*/ 7 h 9"/>
                  <a:gd name="T68" fmla="*/ 2 w 13"/>
                  <a:gd name="T69" fmla="*/ 7 h 9"/>
                  <a:gd name="T70" fmla="*/ 2 w 13"/>
                  <a:gd name="T71" fmla="*/ 6 h 9"/>
                  <a:gd name="T72" fmla="*/ 1 w 13"/>
                  <a:gd name="T73" fmla="*/ 7 h 9"/>
                  <a:gd name="T74" fmla="*/ 0 w 13"/>
                  <a:gd name="T75" fmla="*/ 7 h 9"/>
                  <a:gd name="T76" fmla="*/ 0 w 13"/>
                  <a:gd name="T77" fmla="*/ 7 h 9"/>
                  <a:gd name="T78" fmla="*/ 0 w 13"/>
                  <a:gd name="T79" fmla="*/ 7 h 9"/>
                  <a:gd name="T80" fmla="*/ 0 w 13"/>
                  <a:gd name="T81" fmla="*/ 7 h 9"/>
                  <a:gd name="T82" fmla="*/ 0 w 13"/>
                  <a:gd name="T83" fmla="*/ 7 h 9"/>
                  <a:gd name="T84" fmla="*/ 0 w 13"/>
                  <a:gd name="T85" fmla="*/ 8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3" h="9">
                    <a:moveTo>
                      <a:pt x="0" y="8"/>
                    </a:moveTo>
                    <a:cubicBezTo>
                      <a:pt x="1" y="8"/>
                      <a:pt x="1" y="8"/>
                      <a:pt x="1" y="8"/>
                    </a:cubicBezTo>
                    <a:cubicBezTo>
                      <a:pt x="1" y="8"/>
                      <a:pt x="1" y="8"/>
                      <a:pt x="1" y="8"/>
                    </a:cubicBezTo>
                    <a:cubicBezTo>
                      <a:pt x="1" y="8"/>
                      <a:pt x="1" y="8"/>
                      <a:pt x="1" y="8"/>
                    </a:cubicBezTo>
                    <a:cubicBezTo>
                      <a:pt x="1" y="8"/>
                      <a:pt x="1" y="8"/>
                      <a:pt x="1" y="8"/>
                    </a:cubicBezTo>
                    <a:cubicBezTo>
                      <a:pt x="2" y="9"/>
                      <a:pt x="2" y="9"/>
                      <a:pt x="3" y="8"/>
                    </a:cubicBezTo>
                    <a:cubicBezTo>
                      <a:pt x="4" y="8"/>
                      <a:pt x="4" y="8"/>
                      <a:pt x="5" y="7"/>
                    </a:cubicBezTo>
                    <a:cubicBezTo>
                      <a:pt x="5" y="7"/>
                      <a:pt x="5" y="7"/>
                      <a:pt x="4" y="7"/>
                    </a:cubicBezTo>
                    <a:cubicBezTo>
                      <a:pt x="5" y="7"/>
                      <a:pt x="5" y="7"/>
                      <a:pt x="5" y="7"/>
                    </a:cubicBezTo>
                    <a:cubicBezTo>
                      <a:pt x="5" y="7"/>
                      <a:pt x="5" y="7"/>
                      <a:pt x="5" y="7"/>
                    </a:cubicBezTo>
                    <a:cubicBezTo>
                      <a:pt x="5" y="7"/>
                      <a:pt x="5" y="7"/>
                      <a:pt x="5" y="7"/>
                    </a:cubicBezTo>
                    <a:cubicBezTo>
                      <a:pt x="6" y="6"/>
                      <a:pt x="6" y="6"/>
                      <a:pt x="7" y="5"/>
                    </a:cubicBezTo>
                    <a:cubicBezTo>
                      <a:pt x="7" y="5"/>
                      <a:pt x="7" y="5"/>
                      <a:pt x="7" y="5"/>
                    </a:cubicBezTo>
                    <a:cubicBezTo>
                      <a:pt x="7" y="5"/>
                      <a:pt x="7" y="5"/>
                      <a:pt x="7" y="5"/>
                    </a:cubicBezTo>
                    <a:cubicBezTo>
                      <a:pt x="7" y="5"/>
                      <a:pt x="7" y="5"/>
                      <a:pt x="7" y="5"/>
                    </a:cubicBezTo>
                    <a:cubicBezTo>
                      <a:pt x="7" y="5"/>
                      <a:pt x="7" y="5"/>
                      <a:pt x="7" y="5"/>
                    </a:cubicBezTo>
                    <a:cubicBezTo>
                      <a:pt x="8" y="5"/>
                      <a:pt x="9" y="5"/>
                      <a:pt x="9" y="4"/>
                    </a:cubicBezTo>
                    <a:cubicBezTo>
                      <a:pt x="9" y="4"/>
                      <a:pt x="9" y="4"/>
                      <a:pt x="9" y="4"/>
                    </a:cubicBezTo>
                    <a:cubicBezTo>
                      <a:pt x="9" y="4"/>
                      <a:pt x="9" y="4"/>
                      <a:pt x="9" y="4"/>
                    </a:cubicBezTo>
                    <a:cubicBezTo>
                      <a:pt x="9" y="4"/>
                      <a:pt x="9" y="4"/>
                      <a:pt x="9" y="4"/>
                    </a:cubicBezTo>
                    <a:cubicBezTo>
                      <a:pt x="9" y="4"/>
                      <a:pt x="9" y="3"/>
                      <a:pt x="10" y="3"/>
                    </a:cubicBezTo>
                    <a:cubicBezTo>
                      <a:pt x="11" y="3"/>
                      <a:pt x="12" y="2"/>
                      <a:pt x="13" y="1"/>
                    </a:cubicBezTo>
                    <a:cubicBezTo>
                      <a:pt x="13" y="1"/>
                      <a:pt x="13" y="1"/>
                      <a:pt x="13" y="0"/>
                    </a:cubicBezTo>
                    <a:cubicBezTo>
                      <a:pt x="12" y="0"/>
                      <a:pt x="12" y="0"/>
                      <a:pt x="12" y="0"/>
                    </a:cubicBezTo>
                    <a:cubicBezTo>
                      <a:pt x="11" y="1"/>
                      <a:pt x="10" y="1"/>
                      <a:pt x="9" y="1"/>
                    </a:cubicBezTo>
                    <a:cubicBezTo>
                      <a:pt x="9" y="1"/>
                      <a:pt x="8" y="1"/>
                      <a:pt x="8" y="2"/>
                    </a:cubicBezTo>
                    <a:cubicBezTo>
                      <a:pt x="8" y="2"/>
                      <a:pt x="7" y="2"/>
                      <a:pt x="7" y="2"/>
                    </a:cubicBezTo>
                    <a:cubicBezTo>
                      <a:pt x="7" y="3"/>
                      <a:pt x="7" y="3"/>
                      <a:pt x="7" y="3"/>
                    </a:cubicBezTo>
                    <a:cubicBezTo>
                      <a:pt x="7" y="3"/>
                      <a:pt x="7" y="3"/>
                      <a:pt x="7" y="3"/>
                    </a:cubicBezTo>
                    <a:cubicBezTo>
                      <a:pt x="7" y="3"/>
                      <a:pt x="7" y="3"/>
                      <a:pt x="7" y="2"/>
                    </a:cubicBezTo>
                    <a:cubicBezTo>
                      <a:pt x="6" y="2"/>
                      <a:pt x="4" y="3"/>
                      <a:pt x="4" y="4"/>
                    </a:cubicBezTo>
                    <a:cubicBezTo>
                      <a:pt x="3" y="4"/>
                      <a:pt x="3" y="4"/>
                      <a:pt x="3" y="5"/>
                    </a:cubicBezTo>
                    <a:cubicBezTo>
                      <a:pt x="2" y="5"/>
                      <a:pt x="2" y="6"/>
                      <a:pt x="2" y="6"/>
                    </a:cubicBezTo>
                    <a:cubicBezTo>
                      <a:pt x="2" y="7"/>
                      <a:pt x="2" y="7"/>
                      <a:pt x="2" y="7"/>
                    </a:cubicBezTo>
                    <a:cubicBezTo>
                      <a:pt x="2" y="7"/>
                      <a:pt x="2" y="7"/>
                      <a:pt x="2" y="7"/>
                    </a:cubicBezTo>
                    <a:cubicBezTo>
                      <a:pt x="2" y="6"/>
                      <a:pt x="2" y="6"/>
                      <a:pt x="2" y="6"/>
                    </a:cubicBezTo>
                    <a:cubicBezTo>
                      <a:pt x="2" y="7"/>
                      <a:pt x="1" y="7"/>
                      <a:pt x="1" y="7"/>
                    </a:cubicBezTo>
                    <a:cubicBezTo>
                      <a:pt x="1" y="7"/>
                      <a:pt x="1" y="7"/>
                      <a:pt x="0" y="7"/>
                    </a:cubicBezTo>
                    <a:cubicBezTo>
                      <a:pt x="0" y="7"/>
                      <a:pt x="0" y="7"/>
                      <a:pt x="0" y="7"/>
                    </a:cubicBezTo>
                    <a:cubicBezTo>
                      <a:pt x="0" y="7"/>
                      <a:pt x="0" y="7"/>
                      <a:pt x="0" y="7"/>
                    </a:cubicBezTo>
                    <a:cubicBezTo>
                      <a:pt x="0" y="7"/>
                      <a:pt x="0" y="7"/>
                      <a:pt x="0" y="7"/>
                    </a:cubicBezTo>
                    <a:cubicBezTo>
                      <a:pt x="0" y="7"/>
                      <a:pt x="0" y="7"/>
                      <a:pt x="0" y="7"/>
                    </a:cubicBezTo>
                    <a:cubicBezTo>
                      <a:pt x="0" y="7"/>
                      <a:pt x="0" y="7"/>
                      <a:pt x="0"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284" name="Freeform 151"/>
              <p:cNvSpPr/>
              <p:nvPr/>
            </p:nvSpPr>
            <p:spPr bwMode="auto">
              <a:xfrm>
                <a:off x="3870" y="1141"/>
                <a:ext cx="20" cy="8"/>
              </a:xfrm>
              <a:custGeom>
                <a:avLst/>
                <a:gdLst>
                  <a:gd name="T0" fmla="*/ 1 w 5"/>
                  <a:gd name="T1" fmla="*/ 1 h 2"/>
                  <a:gd name="T2" fmla="*/ 1 w 5"/>
                  <a:gd name="T3" fmla="*/ 1 h 2"/>
                  <a:gd name="T4" fmla="*/ 1 w 5"/>
                  <a:gd name="T5" fmla="*/ 2 h 2"/>
                  <a:gd name="T6" fmla="*/ 3 w 5"/>
                  <a:gd name="T7" fmla="*/ 2 h 2"/>
                  <a:gd name="T8" fmla="*/ 4 w 5"/>
                  <a:gd name="T9" fmla="*/ 1 h 2"/>
                  <a:gd name="T10" fmla="*/ 4 w 5"/>
                  <a:gd name="T11" fmla="*/ 1 h 2"/>
                  <a:gd name="T12" fmla="*/ 5 w 5"/>
                  <a:gd name="T13" fmla="*/ 1 h 2"/>
                  <a:gd name="T14" fmla="*/ 4 w 5"/>
                  <a:gd name="T15" fmla="*/ 1 h 2"/>
                  <a:gd name="T16" fmla="*/ 3 w 5"/>
                  <a:gd name="T17" fmla="*/ 0 h 2"/>
                  <a:gd name="T18" fmla="*/ 1 w 5"/>
                  <a:gd name="T19" fmla="*/ 0 h 2"/>
                  <a:gd name="T20" fmla="*/ 0 w 5"/>
                  <a:gd name="T21" fmla="*/ 1 h 2"/>
                  <a:gd name="T22" fmla="*/ 1 w 5"/>
                  <a:gd name="T23" fmla="*/ 1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 h="2">
                    <a:moveTo>
                      <a:pt x="1" y="1"/>
                    </a:moveTo>
                    <a:cubicBezTo>
                      <a:pt x="1" y="1"/>
                      <a:pt x="1" y="1"/>
                      <a:pt x="1" y="1"/>
                    </a:cubicBezTo>
                    <a:cubicBezTo>
                      <a:pt x="1" y="2"/>
                      <a:pt x="1" y="2"/>
                      <a:pt x="1" y="2"/>
                    </a:cubicBezTo>
                    <a:cubicBezTo>
                      <a:pt x="2" y="2"/>
                      <a:pt x="3" y="2"/>
                      <a:pt x="3" y="2"/>
                    </a:cubicBezTo>
                    <a:cubicBezTo>
                      <a:pt x="4" y="2"/>
                      <a:pt x="4" y="2"/>
                      <a:pt x="4" y="1"/>
                    </a:cubicBezTo>
                    <a:cubicBezTo>
                      <a:pt x="4" y="1"/>
                      <a:pt x="4" y="1"/>
                      <a:pt x="4" y="1"/>
                    </a:cubicBezTo>
                    <a:cubicBezTo>
                      <a:pt x="4" y="1"/>
                      <a:pt x="5" y="1"/>
                      <a:pt x="5" y="1"/>
                    </a:cubicBezTo>
                    <a:cubicBezTo>
                      <a:pt x="5" y="1"/>
                      <a:pt x="4" y="1"/>
                      <a:pt x="4" y="1"/>
                    </a:cubicBezTo>
                    <a:cubicBezTo>
                      <a:pt x="4" y="0"/>
                      <a:pt x="3" y="0"/>
                      <a:pt x="3" y="0"/>
                    </a:cubicBezTo>
                    <a:cubicBezTo>
                      <a:pt x="2" y="0"/>
                      <a:pt x="2" y="0"/>
                      <a:pt x="1" y="0"/>
                    </a:cubicBezTo>
                    <a:cubicBezTo>
                      <a:pt x="1" y="0"/>
                      <a:pt x="0" y="0"/>
                      <a:pt x="0" y="1"/>
                    </a:cubicBezTo>
                    <a:cubicBezTo>
                      <a:pt x="0" y="1"/>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285" name="Freeform 152"/>
              <p:cNvSpPr/>
              <p:nvPr/>
            </p:nvSpPr>
            <p:spPr bwMode="auto">
              <a:xfrm>
                <a:off x="3907" y="1145"/>
                <a:ext cx="0" cy="4"/>
              </a:xfrm>
              <a:custGeom>
                <a:avLst/>
                <a:gdLst>
                  <a:gd name="T0" fmla="*/ 1 h 1"/>
                  <a:gd name="T1" fmla="*/ 0 h 1"/>
                  <a:gd name="T2" fmla="*/ 0 h 1"/>
                  <a:gd name="T3" fmla="*/ 1 h 1"/>
                  <a:gd name="T4" fmla="*/ 1 h 1"/>
                </a:gdLst>
                <a:ahLst/>
                <a:cxnLst>
                  <a:cxn ang="0">
                    <a:pos x="0" y="T0"/>
                  </a:cxn>
                  <a:cxn ang="0">
                    <a:pos x="0" y="T1"/>
                  </a:cxn>
                  <a:cxn ang="0">
                    <a:pos x="0" y="T2"/>
                  </a:cxn>
                  <a:cxn ang="0">
                    <a:pos x="0" y="T3"/>
                  </a:cxn>
                  <a:cxn ang="0">
                    <a:pos x="0" y="T4"/>
                  </a:cxn>
                </a:cxnLst>
                <a:rect l="0" t="0" r="r" b="b"/>
                <a:pathLst>
                  <a:path h="1">
                    <a:moveTo>
                      <a:pt x="0" y="1"/>
                    </a:moveTo>
                    <a:cubicBezTo>
                      <a:pt x="0" y="1"/>
                      <a:pt x="0" y="0"/>
                      <a:pt x="0" y="0"/>
                    </a:cubicBezTo>
                    <a:cubicBezTo>
                      <a:pt x="0" y="0"/>
                      <a:pt x="0" y="0"/>
                      <a:pt x="0" y="0"/>
                    </a:cubicBezTo>
                    <a:cubicBezTo>
                      <a:pt x="0" y="1"/>
                      <a:pt x="0" y="1"/>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286" name="Freeform 153"/>
              <p:cNvSpPr/>
              <p:nvPr/>
            </p:nvSpPr>
            <p:spPr bwMode="auto">
              <a:xfrm>
                <a:off x="3451" y="1145"/>
                <a:ext cx="4" cy="8"/>
              </a:xfrm>
              <a:custGeom>
                <a:avLst/>
                <a:gdLst>
                  <a:gd name="T0" fmla="*/ 1 w 1"/>
                  <a:gd name="T1" fmla="*/ 1 h 2"/>
                  <a:gd name="T2" fmla="*/ 1 w 1"/>
                  <a:gd name="T3" fmla="*/ 1 h 2"/>
                  <a:gd name="T4" fmla="*/ 0 w 1"/>
                  <a:gd name="T5" fmla="*/ 1 h 2"/>
                  <a:gd name="T6" fmla="*/ 0 w 1"/>
                  <a:gd name="T7" fmla="*/ 1 h 2"/>
                  <a:gd name="T8" fmla="*/ 1 w 1"/>
                  <a:gd name="T9" fmla="*/ 1 h 2"/>
                </a:gdLst>
                <a:ahLst/>
                <a:cxnLst>
                  <a:cxn ang="0">
                    <a:pos x="T0" y="T1"/>
                  </a:cxn>
                  <a:cxn ang="0">
                    <a:pos x="T2" y="T3"/>
                  </a:cxn>
                  <a:cxn ang="0">
                    <a:pos x="T4" y="T5"/>
                  </a:cxn>
                  <a:cxn ang="0">
                    <a:pos x="T6" y="T7"/>
                  </a:cxn>
                  <a:cxn ang="0">
                    <a:pos x="T8" y="T9"/>
                  </a:cxn>
                </a:cxnLst>
                <a:rect l="0" t="0" r="r" b="b"/>
                <a:pathLst>
                  <a:path w="1" h="2">
                    <a:moveTo>
                      <a:pt x="1" y="1"/>
                    </a:moveTo>
                    <a:cubicBezTo>
                      <a:pt x="1" y="1"/>
                      <a:pt x="1" y="1"/>
                      <a:pt x="1" y="1"/>
                    </a:cubicBezTo>
                    <a:cubicBezTo>
                      <a:pt x="1" y="0"/>
                      <a:pt x="1" y="0"/>
                      <a:pt x="0" y="1"/>
                    </a:cubicBezTo>
                    <a:cubicBezTo>
                      <a:pt x="0" y="1"/>
                      <a:pt x="0" y="1"/>
                      <a:pt x="0" y="1"/>
                    </a:cubicBezTo>
                    <a:cubicBezTo>
                      <a:pt x="1" y="2"/>
                      <a:pt x="1" y="2"/>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287" name="Freeform 154"/>
              <p:cNvSpPr/>
              <p:nvPr/>
            </p:nvSpPr>
            <p:spPr bwMode="auto">
              <a:xfrm>
                <a:off x="3374" y="1145"/>
                <a:ext cx="4" cy="12"/>
              </a:xfrm>
              <a:custGeom>
                <a:avLst/>
                <a:gdLst>
                  <a:gd name="T0" fmla="*/ 1 w 1"/>
                  <a:gd name="T1" fmla="*/ 2 h 3"/>
                  <a:gd name="T2" fmla="*/ 1 w 1"/>
                  <a:gd name="T3" fmla="*/ 1 h 3"/>
                  <a:gd name="T4" fmla="*/ 0 w 1"/>
                  <a:gd name="T5" fmla="*/ 1 h 3"/>
                  <a:gd name="T6" fmla="*/ 0 w 1"/>
                  <a:gd name="T7" fmla="*/ 2 h 3"/>
                  <a:gd name="T8" fmla="*/ 1 w 1"/>
                  <a:gd name="T9" fmla="*/ 2 h 3"/>
                </a:gdLst>
                <a:ahLst/>
                <a:cxnLst>
                  <a:cxn ang="0">
                    <a:pos x="T0" y="T1"/>
                  </a:cxn>
                  <a:cxn ang="0">
                    <a:pos x="T2" y="T3"/>
                  </a:cxn>
                  <a:cxn ang="0">
                    <a:pos x="T4" y="T5"/>
                  </a:cxn>
                  <a:cxn ang="0">
                    <a:pos x="T6" y="T7"/>
                  </a:cxn>
                  <a:cxn ang="0">
                    <a:pos x="T8" y="T9"/>
                  </a:cxn>
                </a:cxnLst>
                <a:rect l="0" t="0" r="r" b="b"/>
                <a:pathLst>
                  <a:path w="1" h="3">
                    <a:moveTo>
                      <a:pt x="1" y="2"/>
                    </a:moveTo>
                    <a:cubicBezTo>
                      <a:pt x="1" y="2"/>
                      <a:pt x="1" y="1"/>
                      <a:pt x="1" y="1"/>
                    </a:cubicBezTo>
                    <a:cubicBezTo>
                      <a:pt x="1" y="0"/>
                      <a:pt x="1" y="0"/>
                      <a:pt x="0" y="1"/>
                    </a:cubicBezTo>
                    <a:cubicBezTo>
                      <a:pt x="0" y="1"/>
                      <a:pt x="0" y="2"/>
                      <a:pt x="0" y="2"/>
                    </a:cubicBezTo>
                    <a:cubicBezTo>
                      <a:pt x="1" y="3"/>
                      <a:pt x="1" y="3"/>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288" name="Freeform 155"/>
              <p:cNvSpPr/>
              <p:nvPr/>
            </p:nvSpPr>
            <p:spPr bwMode="auto">
              <a:xfrm>
                <a:off x="3620" y="1174"/>
                <a:ext cx="16" cy="4"/>
              </a:xfrm>
              <a:custGeom>
                <a:avLst/>
                <a:gdLst>
                  <a:gd name="T0" fmla="*/ 1 w 4"/>
                  <a:gd name="T1" fmla="*/ 1 h 1"/>
                  <a:gd name="T2" fmla="*/ 2 w 4"/>
                  <a:gd name="T3" fmla="*/ 1 h 1"/>
                  <a:gd name="T4" fmla="*/ 3 w 4"/>
                  <a:gd name="T5" fmla="*/ 1 h 1"/>
                  <a:gd name="T6" fmla="*/ 4 w 4"/>
                  <a:gd name="T7" fmla="*/ 1 h 1"/>
                  <a:gd name="T8" fmla="*/ 3 w 4"/>
                  <a:gd name="T9" fmla="*/ 0 h 1"/>
                  <a:gd name="T10" fmla="*/ 1 w 4"/>
                  <a:gd name="T11" fmla="*/ 0 h 1"/>
                  <a:gd name="T12" fmla="*/ 1 w 4"/>
                  <a:gd name="T13" fmla="*/ 1 h 1"/>
                </a:gdLst>
                <a:ahLst/>
                <a:cxnLst>
                  <a:cxn ang="0">
                    <a:pos x="T0" y="T1"/>
                  </a:cxn>
                  <a:cxn ang="0">
                    <a:pos x="T2" y="T3"/>
                  </a:cxn>
                  <a:cxn ang="0">
                    <a:pos x="T4" y="T5"/>
                  </a:cxn>
                  <a:cxn ang="0">
                    <a:pos x="T6" y="T7"/>
                  </a:cxn>
                  <a:cxn ang="0">
                    <a:pos x="T8" y="T9"/>
                  </a:cxn>
                  <a:cxn ang="0">
                    <a:pos x="T10" y="T11"/>
                  </a:cxn>
                  <a:cxn ang="0">
                    <a:pos x="T12" y="T13"/>
                  </a:cxn>
                </a:cxnLst>
                <a:rect l="0" t="0" r="r" b="b"/>
                <a:pathLst>
                  <a:path w="4" h="1">
                    <a:moveTo>
                      <a:pt x="1" y="1"/>
                    </a:moveTo>
                    <a:cubicBezTo>
                      <a:pt x="1" y="1"/>
                      <a:pt x="1" y="1"/>
                      <a:pt x="2" y="1"/>
                    </a:cubicBezTo>
                    <a:cubicBezTo>
                      <a:pt x="2" y="1"/>
                      <a:pt x="3" y="1"/>
                      <a:pt x="3" y="1"/>
                    </a:cubicBezTo>
                    <a:cubicBezTo>
                      <a:pt x="3" y="1"/>
                      <a:pt x="3" y="1"/>
                      <a:pt x="4" y="1"/>
                    </a:cubicBezTo>
                    <a:cubicBezTo>
                      <a:pt x="4" y="1"/>
                      <a:pt x="4" y="0"/>
                      <a:pt x="3" y="0"/>
                    </a:cubicBezTo>
                    <a:cubicBezTo>
                      <a:pt x="2" y="0"/>
                      <a:pt x="2" y="0"/>
                      <a:pt x="1" y="0"/>
                    </a:cubicBezTo>
                    <a:cubicBezTo>
                      <a:pt x="0" y="0"/>
                      <a:pt x="0"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289" name="Freeform 156"/>
              <p:cNvSpPr/>
              <p:nvPr/>
            </p:nvSpPr>
            <p:spPr bwMode="auto">
              <a:xfrm>
                <a:off x="3511" y="1190"/>
                <a:ext cx="8" cy="4"/>
              </a:xfrm>
              <a:custGeom>
                <a:avLst/>
                <a:gdLst>
                  <a:gd name="T0" fmla="*/ 1 w 2"/>
                  <a:gd name="T1" fmla="*/ 1 h 1"/>
                  <a:gd name="T2" fmla="*/ 1 w 2"/>
                  <a:gd name="T3" fmla="*/ 0 h 1"/>
                  <a:gd name="T4" fmla="*/ 1 w 2"/>
                  <a:gd name="T5" fmla="*/ 1 h 1"/>
                </a:gdLst>
                <a:ahLst/>
                <a:cxnLst>
                  <a:cxn ang="0">
                    <a:pos x="T0" y="T1"/>
                  </a:cxn>
                  <a:cxn ang="0">
                    <a:pos x="T2" y="T3"/>
                  </a:cxn>
                  <a:cxn ang="0">
                    <a:pos x="T4" y="T5"/>
                  </a:cxn>
                </a:cxnLst>
                <a:rect l="0" t="0" r="r" b="b"/>
                <a:pathLst>
                  <a:path w="2" h="1">
                    <a:moveTo>
                      <a:pt x="1" y="1"/>
                    </a:moveTo>
                    <a:cubicBezTo>
                      <a:pt x="2" y="1"/>
                      <a:pt x="2" y="1"/>
                      <a:pt x="1" y="0"/>
                    </a:cubicBezTo>
                    <a:cubicBezTo>
                      <a:pt x="0" y="1"/>
                      <a:pt x="0"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290" name="Freeform 157"/>
              <p:cNvSpPr/>
              <p:nvPr/>
            </p:nvSpPr>
            <p:spPr bwMode="auto">
              <a:xfrm>
                <a:off x="4980" y="1670"/>
                <a:ext cx="4" cy="12"/>
              </a:xfrm>
              <a:custGeom>
                <a:avLst/>
                <a:gdLst>
                  <a:gd name="T0" fmla="*/ 1 w 1"/>
                  <a:gd name="T1" fmla="*/ 2 h 3"/>
                  <a:gd name="T2" fmla="*/ 1 w 1"/>
                  <a:gd name="T3" fmla="*/ 1 h 3"/>
                  <a:gd name="T4" fmla="*/ 0 w 1"/>
                  <a:gd name="T5" fmla="*/ 1 h 3"/>
                  <a:gd name="T6" fmla="*/ 0 w 1"/>
                  <a:gd name="T7" fmla="*/ 2 h 3"/>
                  <a:gd name="T8" fmla="*/ 1 w 1"/>
                  <a:gd name="T9" fmla="*/ 2 h 3"/>
                </a:gdLst>
                <a:ahLst/>
                <a:cxnLst>
                  <a:cxn ang="0">
                    <a:pos x="T0" y="T1"/>
                  </a:cxn>
                  <a:cxn ang="0">
                    <a:pos x="T2" y="T3"/>
                  </a:cxn>
                  <a:cxn ang="0">
                    <a:pos x="T4" y="T5"/>
                  </a:cxn>
                  <a:cxn ang="0">
                    <a:pos x="T6" y="T7"/>
                  </a:cxn>
                  <a:cxn ang="0">
                    <a:pos x="T8" y="T9"/>
                  </a:cxn>
                </a:cxnLst>
                <a:rect l="0" t="0" r="r" b="b"/>
                <a:pathLst>
                  <a:path w="1" h="3">
                    <a:moveTo>
                      <a:pt x="1" y="2"/>
                    </a:moveTo>
                    <a:cubicBezTo>
                      <a:pt x="1" y="1"/>
                      <a:pt x="1" y="1"/>
                      <a:pt x="1" y="1"/>
                    </a:cubicBezTo>
                    <a:cubicBezTo>
                      <a:pt x="1" y="0"/>
                      <a:pt x="1" y="0"/>
                      <a:pt x="0" y="1"/>
                    </a:cubicBezTo>
                    <a:cubicBezTo>
                      <a:pt x="0" y="1"/>
                      <a:pt x="0" y="1"/>
                      <a:pt x="0" y="2"/>
                    </a:cubicBezTo>
                    <a:cubicBezTo>
                      <a:pt x="1" y="3"/>
                      <a:pt x="1" y="3"/>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291" name="Freeform 158"/>
              <p:cNvSpPr/>
              <p:nvPr/>
            </p:nvSpPr>
            <p:spPr bwMode="auto">
              <a:xfrm>
                <a:off x="2446" y="2215"/>
                <a:ext cx="8" cy="12"/>
              </a:xfrm>
              <a:custGeom>
                <a:avLst/>
                <a:gdLst>
                  <a:gd name="T0" fmla="*/ 2 w 2"/>
                  <a:gd name="T1" fmla="*/ 0 h 3"/>
                  <a:gd name="T2" fmla="*/ 1 w 2"/>
                  <a:gd name="T3" fmla="*/ 1 h 3"/>
                  <a:gd name="T4" fmla="*/ 0 w 2"/>
                  <a:gd name="T5" fmla="*/ 2 h 3"/>
                  <a:gd name="T6" fmla="*/ 0 w 2"/>
                  <a:gd name="T7" fmla="*/ 2 h 3"/>
                  <a:gd name="T8" fmla="*/ 2 w 2"/>
                  <a:gd name="T9" fmla="*/ 3 h 3"/>
                  <a:gd name="T10" fmla="*/ 2 w 2"/>
                  <a:gd name="T11" fmla="*/ 3 h 3"/>
                  <a:gd name="T12" fmla="*/ 2 w 2"/>
                  <a:gd name="T13" fmla="*/ 2 h 3"/>
                  <a:gd name="T14" fmla="*/ 2 w 2"/>
                  <a:gd name="T15" fmla="*/ 0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3">
                    <a:moveTo>
                      <a:pt x="2" y="0"/>
                    </a:moveTo>
                    <a:cubicBezTo>
                      <a:pt x="1" y="1"/>
                      <a:pt x="1" y="1"/>
                      <a:pt x="1" y="1"/>
                    </a:cubicBezTo>
                    <a:cubicBezTo>
                      <a:pt x="1" y="1"/>
                      <a:pt x="0" y="2"/>
                      <a:pt x="0" y="2"/>
                    </a:cubicBezTo>
                    <a:cubicBezTo>
                      <a:pt x="0" y="2"/>
                      <a:pt x="0" y="2"/>
                      <a:pt x="0" y="2"/>
                    </a:cubicBezTo>
                    <a:cubicBezTo>
                      <a:pt x="1" y="3"/>
                      <a:pt x="1" y="3"/>
                      <a:pt x="2" y="3"/>
                    </a:cubicBezTo>
                    <a:cubicBezTo>
                      <a:pt x="2" y="3"/>
                      <a:pt x="2" y="3"/>
                      <a:pt x="2" y="3"/>
                    </a:cubicBezTo>
                    <a:cubicBezTo>
                      <a:pt x="2" y="2"/>
                      <a:pt x="2" y="2"/>
                      <a:pt x="2" y="2"/>
                    </a:cubicBezTo>
                    <a:cubicBezTo>
                      <a:pt x="2" y="1"/>
                      <a:pt x="2" y="1"/>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292" name="Freeform 159"/>
              <p:cNvSpPr/>
              <p:nvPr/>
            </p:nvSpPr>
            <p:spPr bwMode="auto">
              <a:xfrm>
                <a:off x="2628" y="2061"/>
                <a:ext cx="4" cy="4"/>
              </a:xfrm>
              <a:custGeom>
                <a:avLst/>
                <a:gdLst>
                  <a:gd name="T0" fmla="*/ 0 w 1"/>
                  <a:gd name="T1" fmla="*/ 1 h 1"/>
                  <a:gd name="T2" fmla="*/ 1 w 1"/>
                  <a:gd name="T3" fmla="*/ 1 h 1"/>
                  <a:gd name="T4" fmla="*/ 1 w 1"/>
                  <a:gd name="T5" fmla="*/ 0 h 1"/>
                  <a:gd name="T6" fmla="*/ 0 w 1"/>
                  <a:gd name="T7" fmla="*/ 0 h 1"/>
                  <a:gd name="T8" fmla="*/ 0 w 1"/>
                  <a:gd name="T9" fmla="*/ 1 h 1"/>
                </a:gdLst>
                <a:ahLst/>
                <a:cxnLst>
                  <a:cxn ang="0">
                    <a:pos x="T0" y="T1"/>
                  </a:cxn>
                  <a:cxn ang="0">
                    <a:pos x="T2" y="T3"/>
                  </a:cxn>
                  <a:cxn ang="0">
                    <a:pos x="T4" y="T5"/>
                  </a:cxn>
                  <a:cxn ang="0">
                    <a:pos x="T6" y="T7"/>
                  </a:cxn>
                  <a:cxn ang="0">
                    <a:pos x="T8" y="T9"/>
                  </a:cxn>
                </a:cxnLst>
                <a:rect l="0" t="0" r="r" b="b"/>
                <a:pathLst>
                  <a:path w="1" h="1">
                    <a:moveTo>
                      <a:pt x="0" y="1"/>
                    </a:moveTo>
                    <a:cubicBezTo>
                      <a:pt x="0" y="1"/>
                      <a:pt x="0" y="1"/>
                      <a:pt x="1" y="1"/>
                    </a:cubicBezTo>
                    <a:cubicBezTo>
                      <a:pt x="1" y="0"/>
                      <a:pt x="1" y="0"/>
                      <a:pt x="1" y="0"/>
                    </a:cubicBezTo>
                    <a:cubicBezTo>
                      <a:pt x="0" y="0"/>
                      <a:pt x="0" y="0"/>
                      <a:pt x="0" y="0"/>
                    </a:cubicBezTo>
                    <a:cubicBezTo>
                      <a:pt x="0"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293" name="Freeform 160"/>
              <p:cNvSpPr>
                <a:spLocks noEditPoints="1"/>
              </p:cNvSpPr>
              <p:nvPr/>
            </p:nvSpPr>
            <p:spPr bwMode="auto">
              <a:xfrm>
                <a:off x="2551" y="2005"/>
                <a:ext cx="36" cy="76"/>
              </a:xfrm>
              <a:custGeom>
                <a:avLst/>
                <a:gdLst>
                  <a:gd name="T0" fmla="*/ 1 w 9"/>
                  <a:gd name="T1" fmla="*/ 19 h 19"/>
                  <a:gd name="T2" fmla="*/ 2 w 9"/>
                  <a:gd name="T3" fmla="*/ 18 h 19"/>
                  <a:gd name="T4" fmla="*/ 6 w 9"/>
                  <a:gd name="T5" fmla="*/ 18 h 19"/>
                  <a:gd name="T6" fmla="*/ 6 w 9"/>
                  <a:gd name="T7" fmla="*/ 17 h 19"/>
                  <a:gd name="T8" fmla="*/ 7 w 9"/>
                  <a:gd name="T9" fmla="*/ 16 h 19"/>
                  <a:gd name="T10" fmla="*/ 6 w 9"/>
                  <a:gd name="T11" fmla="*/ 15 h 19"/>
                  <a:gd name="T12" fmla="*/ 5 w 9"/>
                  <a:gd name="T13" fmla="*/ 15 h 19"/>
                  <a:gd name="T14" fmla="*/ 5 w 9"/>
                  <a:gd name="T15" fmla="*/ 13 h 19"/>
                  <a:gd name="T16" fmla="*/ 4 w 9"/>
                  <a:gd name="T17" fmla="*/ 13 h 19"/>
                  <a:gd name="T18" fmla="*/ 5 w 9"/>
                  <a:gd name="T19" fmla="*/ 11 h 19"/>
                  <a:gd name="T20" fmla="*/ 6 w 9"/>
                  <a:gd name="T21" fmla="*/ 9 h 19"/>
                  <a:gd name="T22" fmla="*/ 6 w 9"/>
                  <a:gd name="T23" fmla="*/ 9 h 19"/>
                  <a:gd name="T24" fmla="*/ 7 w 9"/>
                  <a:gd name="T25" fmla="*/ 7 h 19"/>
                  <a:gd name="T26" fmla="*/ 7 w 9"/>
                  <a:gd name="T27" fmla="*/ 7 h 19"/>
                  <a:gd name="T28" fmla="*/ 8 w 9"/>
                  <a:gd name="T29" fmla="*/ 7 h 19"/>
                  <a:gd name="T30" fmla="*/ 9 w 9"/>
                  <a:gd name="T31" fmla="*/ 5 h 19"/>
                  <a:gd name="T32" fmla="*/ 9 w 9"/>
                  <a:gd name="T33" fmla="*/ 4 h 19"/>
                  <a:gd name="T34" fmla="*/ 9 w 9"/>
                  <a:gd name="T35" fmla="*/ 3 h 19"/>
                  <a:gd name="T36" fmla="*/ 9 w 9"/>
                  <a:gd name="T37" fmla="*/ 1 h 19"/>
                  <a:gd name="T38" fmla="*/ 8 w 9"/>
                  <a:gd name="T39" fmla="*/ 0 h 19"/>
                  <a:gd name="T40" fmla="*/ 5 w 9"/>
                  <a:gd name="T41" fmla="*/ 5 h 19"/>
                  <a:gd name="T42" fmla="*/ 4 w 9"/>
                  <a:gd name="T43" fmla="*/ 8 h 19"/>
                  <a:gd name="T44" fmla="*/ 5 w 9"/>
                  <a:gd name="T45" fmla="*/ 8 h 19"/>
                  <a:gd name="T46" fmla="*/ 4 w 9"/>
                  <a:gd name="T47" fmla="*/ 9 h 19"/>
                  <a:gd name="T48" fmla="*/ 4 w 9"/>
                  <a:gd name="T49" fmla="*/ 9 h 19"/>
                  <a:gd name="T50" fmla="*/ 3 w 9"/>
                  <a:gd name="T51" fmla="*/ 10 h 19"/>
                  <a:gd name="T52" fmla="*/ 3 w 9"/>
                  <a:gd name="T53" fmla="*/ 10 h 19"/>
                  <a:gd name="T54" fmla="*/ 2 w 9"/>
                  <a:gd name="T55" fmla="*/ 12 h 19"/>
                  <a:gd name="T56" fmla="*/ 2 w 9"/>
                  <a:gd name="T57" fmla="*/ 12 h 19"/>
                  <a:gd name="T58" fmla="*/ 1 w 9"/>
                  <a:gd name="T59" fmla="*/ 12 h 19"/>
                  <a:gd name="T60" fmla="*/ 2 w 9"/>
                  <a:gd name="T61" fmla="*/ 15 h 19"/>
                  <a:gd name="T62" fmla="*/ 2 w 9"/>
                  <a:gd name="T63" fmla="*/ 16 h 19"/>
                  <a:gd name="T64" fmla="*/ 2 w 9"/>
                  <a:gd name="T65" fmla="*/ 17 h 19"/>
                  <a:gd name="T66" fmla="*/ 1 w 9"/>
                  <a:gd name="T67" fmla="*/ 17 h 19"/>
                  <a:gd name="T68" fmla="*/ 5 w 9"/>
                  <a:gd name="T69" fmla="*/ 8 h 19"/>
                  <a:gd name="T70" fmla="*/ 5 w 9"/>
                  <a:gd name="T71" fmla="*/ 8 h 19"/>
                  <a:gd name="T72" fmla="*/ 5 w 9"/>
                  <a:gd name="T73" fmla="*/ 8 h 19"/>
                  <a:gd name="T74" fmla="*/ 5 w 9"/>
                  <a:gd name="T75" fmla="*/ 8 h 19"/>
                  <a:gd name="T76" fmla="*/ 5 w 9"/>
                  <a:gd name="T77" fmla="*/ 8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9" h="19">
                    <a:moveTo>
                      <a:pt x="1" y="19"/>
                    </a:moveTo>
                    <a:cubicBezTo>
                      <a:pt x="1" y="19"/>
                      <a:pt x="1" y="19"/>
                      <a:pt x="1" y="19"/>
                    </a:cubicBezTo>
                    <a:cubicBezTo>
                      <a:pt x="1" y="19"/>
                      <a:pt x="1" y="19"/>
                      <a:pt x="2" y="19"/>
                    </a:cubicBezTo>
                    <a:cubicBezTo>
                      <a:pt x="2" y="19"/>
                      <a:pt x="2" y="19"/>
                      <a:pt x="2" y="18"/>
                    </a:cubicBezTo>
                    <a:cubicBezTo>
                      <a:pt x="2" y="18"/>
                      <a:pt x="3" y="18"/>
                      <a:pt x="3" y="18"/>
                    </a:cubicBezTo>
                    <a:cubicBezTo>
                      <a:pt x="4" y="19"/>
                      <a:pt x="5" y="19"/>
                      <a:pt x="6" y="18"/>
                    </a:cubicBezTo>
                    <a:cubicBezTo>
                      <a:pt x="6" y="18"/>
                      <a:pt x="6" y="17"/>
                      <a:pt x="6" y="17"/>
                    </a:cubicBezTo>
                    <a:cubicBezTo>
                      <a:pt x="6" y="17"/>
                      <a:pt x="6" y="17"/>
                      <a:pt x="6" y="17"/>
                    </a:cubicBezTo>
                    <a:cubicBezTo>
                      <a:pt x="6" y="17"/>
                      <a:pt x="6" y="17"/>
                      <a:pt x="7" y="17"/>
                    </a:cubicBezTo>
                    <a:cubicBezTo>
                      <a:pt x="6" y="16"/>
                      <a:pt x="6" y="16"/>
                      <a:pt x="7" y="16"/>
                    </a:cubicBezTo>
                    <a:cubicBezTo>
                      <a:pt x="6" y="16"/>
                      <a:pt x="6" y="15"/>
                      <a:pt x="6" y="15"/>
                    </a:cubicBezTo>
                    <a:cubicBezTo>
                      <a:pt x="6" y="15"/>
                      <a:pt x="6" y="15"/>
                      <a:pt x="6" y="15"/>
                    </a:cubicBezTo>
                    <a:cubicBezTo>
                      <a:pt x="6" y="15"/>
                      <a:pt x="5" y="15"/>
                      <a:pt x="5" y="15"/>
                    </a:cubicBezTo>
                    <a:cubicBezTo>
                      <a:pt x="5" y="15"/>
                      <a:pt x="5" y="15"/>
                      <a:pt x="5" y="15"/>
                    </a:cubicBezTo>
                    <a:cubicBezTo>
                      <a:pt x="5" y="15"/>
                      <a:pt x="5" y="15"/>
                      <a:pt x="5" y="15"/>
                    </a:cubicBezTo>
                    <a:cubicBezTo>
                      <a:pt x="5" y="15"/>
                      <a:pt x="5" y="14"/>
                      <a:pt x="5" y="13"/>
                    </a:cubicBezTo>
                    <a:cubicBezTo>
                      <a:pt x="5" y="13"/>
                      <a:pt x="5" y="13"/>
                      <a:pt x="5" y="13"/>
                    </a:cubicBezTo>
                    <a:cubicBezTo>
                      <a:pt x="5" y="13"/>
                      <a:pt x="5" y="13"/>
                      <a:pt x="4" y="13"/>
                    </a:cubicBezTo>
                    <a:cubicBezTo>
                      <a:pt x="4" y="12"/>
                      <a:pt x="4" y="12"/>
                      <a:pt x="4" y="12"/>
                    </a:cubicBezTo>
                    <a:cubicBezTo>
                      <a:pt x="5" y="11"/>
                      <a:pt x="5" y="11"/>
                      <a:pt x="5" y="11"/>
                    </a:cubicBezTo>
                    <a:cubicBezTo>
                      <a:pt x="5" y="11"/>
                      <a:pt x="5" y="10"/>
                      <a:pt x="6" y="10"/>
                    </a:cubicBezTo>
                    <a:cubicBezTo>
                      <a:pt x="6" y="10"/>
                      <a:pt x="6" y="9"/>
                      <a:pt x="6" y="9"/>
                    </a:cubicBezTo>
                    <a:cubicBezTo>
                      <a:pt x="6" y="9"/>
                      <a:pt x="6" y="9"/>
                      <a:pt x="6" y="9"/>
                    </a:cubicBezTo>
                    <a:cubicBezTo>
                      <a:pt x="6" y="9"/>
                      <a:pt x="6" y="9"/>
                      <a:pt x="6" y="9"/>
                    </a:cubicBezTo>
                    <a:cubicBezTo>
                      <a:pt x="7" y="9"/>
                      <a:pt x="7" y="9"/>
                      <a:pt x="7" y="7"/>
                    </a:cubicBezTo>
                    <a:cubicBezTo>
                      <a:pt x="7" y="7"/>
                      <a:pt x="7" y="7"/>
                      <a:pt x="7" y="7"/>
                    </a:cubicBezTo>
                    <a:cubicBezTo>
                      <a:pt x="7" y="7"/>
                      <a:pt x="7" y="7"/>
                      <a:pt x="7" y="7"/>
                    </a:cubicBezTo>
                    <a:cubicBezTo>
                      <a:pt x="7" y="7"/>
                      <a:pt x="7" y="8"/>
                      <a:pt x="7" y="7"/>
                    </a:cubicBezTo>
                    <a:cubicBezTo>
                      <a:pt x="7" y="7"/>
                      <a:pt x="7" y="7"/>
                      <a:pt x="7" y="7"/>
                    </a:cubicBezTo>
                    <a:cubicBezTo>
                      <a:pt x="8" y="7"/>
                      <a:pt x="8" y="7"/>
                      <a:pt x="8" y="7"/>
                    </a:cubicBezTo>
                    <a:cubicBezTo>
                      <a:pt x="8" y="6"/>
                      <a:pt x="8" y="6"/>
                      <a:pt x="8" y="6"/>
                    </a:cubicBezTo>
                    <a:cubicBezTo>
                      <a:pt x="9" y="6"/>
                      <a:pt x="9" y="5"/>
                      <a:pt x="9" y="5"/>
                    </a:cubicBezTo>
                    <a:cubicBezTo>
                      <a:pt x="9" y="5"/>
                      <a:pt x="8" y="5"/>
                      <a:pt x="8" y="5"/>
                    </a:cubicBezTo>
                    <a:cubicBezTo>
                      <a:pt x="8" y="4"/>
                      <a:pt x="9" y="4"/>
                      <a:pt x="9" y="4"/>
                    </a:cubicBezTo>
                    <a:cubicBezTo>
                      <a:pt x="9" y="4"/>
                      <a:pt x="9" y="3"/>
                      <a:pt x="9" y="3"/>
                    </a:cubicBezTo>
                    <a:cubicBezTo>
                      <a:pt x="9" y="3"/>
                      <a:pt x="9" y="3"/>
                      <a:pt x="9" y="3"/>
                    </a:cubicBezTo>
                    <a:cubicBezTo>
                      <a:pt x="9" y="2"/>
                      <a:pt x="9" y="2"/>
                      <a:pt x="9" y="2"/>
                    </a:cubicBezTo>
                    <a:cubicBezTo>
                      <a:pt x="9" y="1"/>
                      <a:pt x="9" y="1"/>
                      <a:pt x="9" y="1"/>
                    </a:cubicBezTo>
                    <a:cubicBezTo>
                      <a:pt x="9" y="0"/>
                      <a:pt x="9" y="0"/>
                      <a:pt x="8" y="0"/>
                    </a:cubicBezTo>
                    <a:cubicBezTo>
                      <a:pt x="8" y="0"/>
                      <a:pt x="8" y="0"/>
                      <a:pt x="8" y="0"/>
                    </a:cubicBezTo>
                    <a:cubicBezTo>
                      <a:pt x="6" y="1"/>
                      <a:pt x="5" y="3"/>
                      <a:pt x="5" y="4"/>
                    </a:cubicBezTo>
                    <a:cubicBezTo>
                      <a:pt x="4" y="5"/>
                      <a:pt x="5" y="5"/>
                      <a:pt x="5" y="5"/>
                    </a:cubicBezTo>
                    <a:cubicBezTo>
                      <a:pt x="5" y="6"/>
                      <a:pt x="5" y="6"/>
                      <a:pt x="5" y="6"/>
                    </a:cubicBezTo>
                    <a:cubicBezTo>
                      <a:pt x="4" y="7"/>
                      <a:pt x="5" y="7"/>
                      <a:pt x="4" y="8"/>
                    </a:cubicBezTo>
                    <a:cubicBezTo>
                      <a:pt x="4" y="8"/>
                      <a:pt x="5" y="8"/>
                      <a:pt x="5" y="8"/>
                    </a:cubicBezTo>
                    <a:cubicBezTo>
                      <a:pt x="5" y="8"/>
                      <a:pt x="5" y="8"/>
                      <a:pt x="5" y="8"/>
                    </a:cubicBezTo>
                    <a:cubicBezTo>
                      <a:pt x="4" y="8"/>
                      <a:pt x="4" y="8"/>
                      <a:pt x="4" y="8"/>
                    </a:cubicBezTo>
                    <a:cubicBezTo>
                      <a:pt x="4" y="8"/>
                      <a:pt x="4" y="9"/>
                      <a:pt x="4" y="9"/>
                    </a:cubicBezTo>
                    <a:cubicBezTo>
                      <a:pt x="4" y="9"/>
                      <a:pt x="4" y="9"/>
                      <a:pt x="4" y="9"/>
                    </a:cubicBezTo>
                    <a:cubicBezTo>
                      <a:pt x="4" y="9"/>
                      <a:pt x="4" y="9"/>
                      <a:pt x="4" y="9"/>
                    </a:cubicBezTo>
                    <a:cubicBezTo>
                      <a:pt x="4" y="9"/>
                      <a:pt x="4" y="9"/>
                      <a:pt x="4" y="9"/>
                    </a:cubicBezTo>
                    <a:cubicBezTo>
                      <a:pt x="3" y="9"/>
                      <a:pt x="3" y="10"/>
                      <a:pt x="3" y="10"/>
                    </a:cubicBezTo>
                    <a:cubicBezTo>
                      <a:pt x="3" y="10"/>
                      <a:pt x="3" y="10"/>
                      <a:pt x="3" y="10"/>
                    </a:cubicBezTo>
                    <a:cubicBezTo>
                      <a:pt x="3" y="10"/>
                      <a:pt x="3" y="10"/>
                      <a:pt x="3" y="10"/>
                    </a:cubicBezTo>
                    <a:cubicBezTo>
                      <a:pt x="3" y="10"/>
                      <a:pt x="3" y="10"/>
                      <a:pt x="3" y="10"/>
                    </a:cubicBezTo>
                    <a:cubicBezTo>
                      <a:pt x="2" y="11"/>
                      <a:pt x="2" y="11"/>
                      <a:pt x="2" y="12"/>
                    </a:cubicBezTo>
                    <a:cubicBezTo>
                      <a:pt x="2" y="12"/>
                      <a:pt x="2" y="12"/>
                      <a:pt x="2" y="12"/>
                    </a:cubicBezTo>
                    <a:cubicBezTo>
                      <a:pt x="2" y="12"/>
                      <a:pt x="2" y="12"/>
                      <a:pt x="2" y="12"/>
                    </a:cubicBezTo>
                    <a:cubicBezTo>
                      <a:pt x="2" y="12"/>
                      <a:pt x="2" y="12"/>
                      <a:pt x="2" y="12"/>
                    </a:cubicBezTo>
                    <a:cubicBezTo>
                      <a:pt x="2" y="12"/>
                      <a:pt x="1" y="12"/>
                      <a:pt x="1" y="12"/>
                    </a:cubicBezTo>
                    <a:cubicBezTo>
                      <a:pt x="1" y="13"/>
                      <a:pt x="1" y="14"/>
                      <a:pt x="2" y="15"/>
                    </a:cubicBezTo>
                    <a:cubicBezTo>
                      <a:pt x="2" y="15"/>
                      <a:pt x="2" y="15"/>
                      <a:pt x="2" y="15"/>
                    </a:cubicBezTo>
                    <a:cubicBezTo>
                      <a:pt x="2" y="15"/>
                      <a:pt x="2" y="16"/>
                      <a:pt x="2" y="16"/>
                    </a:cubicBezTo>
                    <a:cubicBezTo>
                      <a:pt x="2" y="16"/>
                      <a:pt x="2" y="16"/>
                      <a:pt x="2" y="16"/>
                    </a:cubicBezTo>
                    <a:cubicBezTo>
                      <a:pt x="2" y="16"/>
                      <a:pt x="2" y="16"/>
                      <a:pt x="2" y="17"/>
                    </a:cubicBezTo>
                    <a:cubicBezTo>
                      <a:pt x="2" y="17"/>
                      <a:pt x="2" y="17"/>
                      <a:pt x="2" y="17"/>
                    </a:cubicBezTo>
                    <a:cubicBezTo>
                      <a:pt x="1" y="17"/>
                      <a:pt x="1" y="17"/>
                      <a:pt x="1" y="17"/>
                    </a:cubicBezTo>
                    <a:cubicBezTo>
                      <a:pt x="1" y="17"/>
                      <a:pt x="1" y="17"/>
                      <a:pt x="1" y="17"/>
                    </a:cubicBezTo>
                    <a:cubicBezTo>
                      <a:pt x="0" y="18"/>
                      <a:pt x="0" y="18"/>
                      <a:pt x="1" y="19"/>
                    </a:cubicBezTo>
                    <a:close/>
                    <a:moveTo>
                      <a:pt x="5" y="8"/>
                    </a:moveTo>
                    <a:cubicBezTo>
                      <a:pt x="5" y="8"/>
                      <a:pt x="5" y="8"/>
                      <a:pt x="5" y="8"/>
                    </a:cubicBezTo>
                    <a:cubicBezTo>
                      <a:pt x="5" y="8"/>
                      <a:pt x="5" y="8"/>
                      <a:pt x="5" y="8"/>
                    </a:cubicBezTo>
                    <a:cubicBezTo>
                      <a:pt x="5" y="8"/>
                      <a:pt x="5" y="8"/>
                      <a:pt x="5" y="8"/>
                    </a:cubicBezTo>
                    <a:cubicBezTo>
                      <a:pt x="5" y="8"/>
                      <a:pt x="5" y="8"/>
                      <a:pt x="5" y="8"/>
                    </a:cubicBezTo>
                    <a:cubicBezTo>
                      <a:pt x="5" y="8"/>
                      <a:pt x="5" y="8"/>
                      <a:pt x="5" y="8"/>
                    </a:cubicBezTo>
                    <a:cubicBezTo>
                      <a:pt x="5" y="8"/>
                      <a:pt x="5" y="8"/>
                      <a:pt x="5" y="8"/>
                    </a:cubicBezTo>
                    <a:cubicBezTo>
                      <a:pt x="5" y="8"/>
                      <a:pt x="5" y="8"/>
                      <a:pt x="5" y="8"/>
                    </a:cubicBezTo>
                    <a:cubicBezTo>
                      <a:pt x="5" y="8"/>
                      <a:pt x="5" y="8"/>
                      <a:pt x="5" y="8"/>
                    </a:cubicBezTo>
                    <a:cubicBezTo>
                      <a:pt x="5" y="8"/>
                      <a:pt x="5" y="8"/>
                      <a:pt x="5"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294" name="Oval 161"/>
              <p:cNvSpPr>
                <a:spLocks noChangeArrowheads="1"/>
              </p:cNvSpPr>
              <p:nvPr/>
            </p:nvSpPr>
            <p:spPr bwMode="auto">
              <a:xfrm>
                <a:off x="2426" y="2098"/>
                <a:ext cx="1" cy="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295" name="Freeform 162"/>
              <p:cNvSpPr/>
              <p:nvPr/>
            </p:nvSpPr>
            <p:spPr bwMode="auto">
              <a:xfrm>
                <a:off x="2583" y="1985"/>
                <a:ext cx="13" cy="16"/>
              </a:xfrm>
              <a:custGeom>
                <a:avLst/>
                <a:gdLst>
                  <a:gd name="T0" fmla="*/ 2 w 3"/>
                  <a:gd name="T1" fmla="*/ 1 h 4"/>
                  <a:gd name="T2" fmla="*/ 2 w 3"/>
                  <a:gd name="T3" fmla="*/ 1 h 4"/>
                  <a:gd name="T4" fmla="*/ 1 w 3"/>
                  <a:gd name="T5" fmla="*/ 1 h 4"/>
                  <a:gd name="T6" fmla="*/ 1 w 3"/>
                  <a:gd name="T7" fmla="*/ 3 h 4"/>
                  <a:gd name="T8" fmla="*/ 0 w 3"/>
                  <a:gd name="T9" fmla="*/ 3 h 4"/>
                  <a:gd name="T10" fmla="*/ 0 w 3"/>
                  <a:gd name="T11" fmla="*/ 4 h 4"/>
                  <a:gd name="T12" fmla="*/ 2 w 3"/>
                  <a:gd name="T13" fmla="*/ 4 h 4"/>
                  <a:gd name="T14" fmla="*/ 3 w 3"/>
                  <a:gd name="T15" fmla="*/ 3 h 4"/>
                  <a:gd name="T16" fmla="*/ 3 w 3"/>
                  <a:gd name="T17" fmla="*/ 3 h 4"/>
                  <a:gd name="T18" fmla="*/ 3 w 3"/>
                  <a:gd name="T19" fmla="*/ 1 h 4"/>
                  <a:gd name="T20" fmla="*/ 3 w 3"/>
                  <a:gd name="T21" fmla="*/ 1 h 4"/>
                  <a:gd name="T22" fmla="*/ 3 w 3"/>
                  <a:gd name="T23" fmla="*/ 1 h 4"/>
                  <a:gd name="T24" fmla="*/ 2 w 3"/>
                  <a:gd name="T25" fmla="*/ 1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 h="4">
                    <a:moveTo>
                      <a:pt x="2" y="1"/>
                    </a:moveTo>
                    <a:cubicBezTo>
                      <a:pt x="2" y="1"/>
                      <a:pt x="2" y="1"/>
                      <a:pt x="2" y="1"/>
                    </a:cubicBezTo>
                    <a:cubicBezTo>
                      <a:pt x="2" y="1"/>
                      <a:pt x="2" y="1"/>
                      <a:pt x="1" y="1"/>
                    </a:cubicBezTo>
                    <a:cubicBezTo>
                      <a:pt x="1" y="1"/>
                      <a:pt x="1" y="2"/>
                      <a:pt x="1" y="3"/>
                    </a:cubicBezTo>
                    <a:cubicBezTo>
                      <a:pt x="0" y="3"/>
                      <a:pt x="0" y="3"/>
                      <a:pt x="0" y="3"/>
                    </a:cubicBezTo>
                    <a:cubicBezTo>
                      <a:pt x="0" y="3"/>
                      <a:pt x="0" y="4"/>
                      <a:pt x="0" y="4"/>
                    </a:cubicBezTo>
                    <a:cubicBezTo>
                      <a:pt x="1" y="4"/>
                      <a:pt x="2" y="4"/>
                      <a:pt x="2" y="4"/>
                    </a:cubicBezTo>
                    <a:cubicBezTo>
                      <a:pt x="3" y="4"/>
                      <a:pt x="3" y="3"/>
                      <a:pt x="3" y="3"/>
                    </a:cubicBezTo>
                    <a:cubicBezTo>
                      <a:pt x="3" y="3"/>
                      <a:pt x="3" y="3"/>
                      <a:pt x="3" y="3"/>
                    </a:cubicBezTo>
                    <a:cubicBezTo>
                      <a:pt x="3" y="2"/>
                      <a:pt x="3" y="2"/>
                      <a:pt x="3" y="1"/>
                    </a:cubicBezTo>
                    <a:cubicBezTo>
                      <a:pt x="3" y="1"/>
                      <a:pt x="3" y="1"/>
                      <a:pt x="3" y="1"/>
                    </a:cubicBezTo>
                    <a:cubicBezTo>
                      <a:pt x="3" y="1"/>
                      <a:pt x="3" y="1"/>
                      <a:pt x="3" y="1"/>
                    </a:cubicBezTo>
                    <a:cubicBezTo>
                      <a:pt x="3" y="0"/>
                      <a:pt x="3" y="0"/>
                      <a:pt x="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296" name="Freeform 163"/>
              <p:cNvSpPr/>
              <p:nvPr/>
            </p:nvSpPr>
            <p:spPr bwMode="auto">
              <a:xfrm>
                <a:off x="2479" y="2311"/>
                <a:ext cx="4" cy="8"/>
              </a:xfrm>
              <a:custGeom>
                <a:avLst/>
                <a:gdLst>
                  <a:gd name="T0" fmla="*/ 1 w 1"/>
                  <a:gd name="T1" fmla="*/ 0 h 2"/>
                  <a:gd name="T2" fmla="*/ 0 w 1"/>
                  <a:gd name="T3" fmla="*/ 0 h 2"/>
                  <a:gd name="T4" fmla="*/ 0 w 1"/>
                  <a:gd name="T5" fmla="*/ 1 h 2"/>
                  <a:gd name="T6" fmla="*/ 1 w 1"/>
                  <a:gd name="T7" fmla="*/ 1 h 2"/>
                  <a:gd name="T8" fmla="*/ 1 w 1"/>
                  <a:gd name="T9" fmla="*/ 0 h 2"/>
                </a:gdLst>
                <a:ahLst/>
                <a:cxnLst>
                  <a:cxn ang="0">
                    <a:pos x="T0" y="T1"/>
                  </a:cxn>
                  <a:cxn ang="0">
                    <a:pos x="T2" y="T3"/>
                  </a:cxn>
                  <a:cxn ang="0">
                    <a:pos x="T4" y="T5"/>
                  </a:cxn>
                  <a:cxn ang="0">
                    <a:pos x="T6" y="T7"/>
                  </a:cxn>
                  <a:cxn ang="0">
                    <a:pos x="T8" y="T9"/>
                  </a:cxn>
                </a:cxnLst>
                <a:rect l="0" t="0" r="r" b="b"/>
                <a:pathLst>
                  <a:path w="1" h="2">
                    <a:moveTo>
                      <a:pt x="1" y="0"/>
                    </a:moveTo>
                    <a:cubicBezTo>
                      <a:pt x="0" y="0"/>
                      <a:pt x="0" y="0"/>
                      <a:pt x="0" y="0"/>
                    </a:cubicBezTo>
                    <a:cubicBezTo>
                      <a:pt x="0" y="1"/>
                      <a:pt x="0" y="1"/>
                      <a:pt x="0" y="1"/>
                    </a:cubicBezTo>
                    <a:cubicBezTo>
                      <a:pt x="1" y="2"/>
                      <a:pt x="1" y="2"/>
                      <a:pt x="1" y="1"/>
                    </a:cubicBezTo>
                    <a:cubicBezTo>
                      <a:pt x="1" y="1"/>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297" name="Freeform 164"/>
              <p:cNvSpPr/>
              <p:nvPr/>
            </p:nvSpPr>
            <p:spPr bwMode="auto">
              <a:xfrm>
                <a:off x="2587" y="2469"/>
                <a:ext cx="4" cy="4"/>
              </a:xfrm>
              <a:custGeom>
                <a:avLst/>
                <a:gdLst>
                  <a:gd name="T0" fmla="*/ 0 w 1"/>
                  <a:gd name="T1" fmla="*/ 0 h 1"/>
                  <a:gd name="T2" fmla="*/ 0 w 1"/>
                  <a:gd name="T3" fmla="*/ 0 h 1"/>
                  <a:gd name="T4" fmla="*/ 0 w 1"/>
                  <a:gd name="T5" fmla="*/ 1 h 1"/>
                  <a:gd name="T6" fmla="*/ 1 w 1"/>
                  <a:gd name="T7" fmla="*/ 1 h 1"/>
                  <a:gd name="T8" fmla="*/ 1 w 1"/>
                  <a:gd name="T9" fmla="*/ 0 h 1"/>
                  <a:gd name="T10" fmla="*/ 0 w 1"/>
                  <a:gd name="T11" fmla="*/ 0 h 1"/>
                </a:gdLst>
                <a:ahLst/>
                <a:cxnLst>
                  <a:cxn ang="0">
                    <a:pos x="T0" y="T1"/>
                  </a:cxn>
                  <a:cxn ang="0">
                    <a:pos x="T2" y="T3"/>
                  </a:cxn>
                  <a:cxn ang="0">
                    <a:pos x="T4" y="T5"/>
                  </a:cxn>
                  <a:cxn ang="0">
                    <a:pos x="T6" y="T7"/>
                  </a:cxn>
                  <a:cxn ang="0">
                    <a:pos x="T8" y="T9"/>
                  </a:cxn>
                  <a:cxn ang="0">
                    <a:pos x="T10" y="T11"/>
                  </a:cxn>
                </a:cxnLst>
                <a:rect l="0" t="0" r="r" b="b"/>
                <a:pathLst>
                  <a:path w="1" h="1">
                    <a:moveTo>
                      <a:pt x="0" y="0"/>
                    </a:moveTo>
                    <a:cubicBezTo>
                      <a:pt x="0" y="0"/>
                      <a:pt x="0" y="0"/>
                      <a:pt x="0" y="0"/>
                    </a:cubicBezTo>
                    <a:cubicBezTo>
                      <a:pt x="0" y="0"/>
                      <a:pt x="0" y="1"/>
                      <a:pt x="0" y="1"/>
                    </a:cubicBezTo>
                    <a:cubicBezTo>
                      <a:pt x="1" y="1"/>
                      <a:pt x="1" y="1"/>
                      <a:pt x="1" y="1"/>
                    </a:cubicBezTo>
                    <a:cubicBezTo>
                      <a:pt x="1" y="0"/>
                      <a:pt x="1" y="0"/>
                      <a:pt x="1"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298" name="Freeform 165"/>
              <p:cNvSpPr/>
              <p:nvPr/>
            </p:nvSpPr>
            <p:spPr bwMode="auto">
              <a:xfrm>
                <a:off x="2539" y="2481"/>
                <a:ext cx="4" cy="4"/>
              </a:xfrm>
              <a:custGeom>
                <a:avLst/>
                <a:gdLst>
                  <a:gd name="T0" fmla="*/ 1 w 1"/>
                  <a:gd name="T1" fmla="*/ 0 h 1"/>
                  <a:gd name="T2" fmla="*/ 0 w 1"/>
                  <a:gd name="T3" fmla="*/ 0 h 1"/>
                  <a:gd name="T4" fmla="*/ 1 w 1"/>
                  <a:gd name="T5" fmla="*/ 0 h 1"/>
                </a:gdLst>
                <a:ahLst/>
                <a:cxnLst>
                  <a:cxn ang="0">
                    <a:pos x="T0" y="T1"/>
                  </a:cxn>
                  <a:cxn ang="0">
                    <a:pos x="T2" y="T3"/>
                  </a:cxn>
                  <a:cxn ang="0">
                    <a:pos x="T4" y="T5"/>
                  </a:cxn>
                </a:cxnLst>
                <a:rect l="0" t="0" r="r" b="b"/>
                <a:pathLst>
                  <a:path w="1" h="1">
                    <a:moveTo>
                      <a:pt x="1" y="0"/>
                    </a:moveTo>
                    <a:cubicBezTo>
                      <a:pt x="1" y="0"/>
                      <a:pt x="0" y="0"/>
                      <a:pt x="0" y="0"/>
                    </a:cubicBezTo>
                    <a:cubicBezTo>
                      <a:pt x="0" y="1"/>
                      <a:pt x="0"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299" name="Freeform 166"/>
              <p:cNvSpPr/>
              <p:nvPr/>
            </p:nvSpPr>
            <p:spPr bwMode="auto">
              <a:xfrm>
                <a:off x="2539" y="2465"/>
                <a:ext cx="28" cy="40"/>
              </a:xfrm>
              <a:custGeom>
                <a:avLst/>
                <a:gdLst>
                  <a:gd name="T0" fmla="*/ 1 w 7"/>
                  <a:gd name="T1" fmla="*/ 10 h 10"/>
                  <a:gd name="T2" fmla="*/ 3 w 7"/>
                  <a:gd name="T3" fmla="*/ 10 h 10"/>
                  <a:gd name="T4" fmla="*/ 5 w 7"/>
                  <a:gd name="T5" fmla="*/ 9 h 10"/>
                  <a:gd name="T6" fmla="*/ 5 w 7"/>
                  <a:gd name="T7" fmla="*/ 9 h 10"/>
                  <a:gd name="T8" fmla="*/ 5 w 7"/>
                  <a:gd name="T9" fmla="*/ 8 h 10"/>
                  <a:gd name="T10" fmla="*/ 6 w 7"/>
                  <a:gd name="T11" fmla="*/ 8 h 10"/>
                  <a:gd name="T12" fmla="*/ 6 w 7"/>
                  <a:gd name="T13" fmla="*/ 7 h 10"/>
                  <a:gd name="T14" fmla="*/ 7 w 7"/>
                  <a:gd name="T15" fmla="*/ 7 h 10"/>
                  <a:gd name="T16" fmla="*/ 7 w 7"/>
                  <a:gd name="T17" fmla="*/ 7 h 10"/>
                  <a:gd name="T18" fmla="*/ 6 w 7"/>
                  <a:gd name="T19" fmla="*/ 7 h 10"/>
                  <a:gd name="T20" fmla="*/ 6 w 7"/>
                  <a:gd name="T21" fmla="*/ 6 h 10"/>
                  <a:gd name="T22" fmla="*/ 6 w 7"/>
                  <a:gd name="T23" fmla="*/ 4 h 10"/>
                  <a:gd name="T24" fmla="*/ 5 w 7"/>
                  <a:gd name="T25" fmla="*/ 2 h 10"/>
                  <a:gd name="T26" fmla="*/ 5 w 7"/>
                  <a:gd name="T27" fmla="*/ 2 h 10"/>
                  <a:gd name="T28" fmla="*/ 5 w 7"/>
                  <a:gd name="T29" fmla="*/ 2 h 10"/>
                  <a:gd name="T30" fmla="*/ 5 w 7"/>
                  <a:gd name="T31" fmla="*/ 0 h 10"/>
                  <a:gd name="T32" fmla="*/ 4 w 7"/>
                  <a:gd name="T33" fmla="*/ 1 h 10"/>
                  <a:gd name="T34" fmla="*/ 4 w 7"/>
                  <a:gd name="T35" fmla="*/ 2 h 10"/>
                  <a:gd name="T36" fmla="*/ 4 w 7"/>
                  <a:gd name="T37" fmla="*/ 2 h 10"/>
                  <a:gd name="T38" fmla="*/ 3 w 7"/>
                  <a:gd name="T39" fmla="*/ 3 h 10"/>
                  <a:gd name="T40" fmla="*/ 3 w 7"/>
                  <a:gd name="T41" fmla="*/ 4 h 10"/>
                  <a:gd name="T42" fmla="*/ 3 w 7"/>
                  <a:gd name="T43" fmla="*/ 5 h 10"/>
                  <a:gd name="T44" fmla="*/ 3 w 7"/>
                  <a:gd name="T45" fmla="*/ 6 h 10"/>
                  <a:gd name="T46" fmla="*/ 2 w 7"/>
                  <a:gd name="T47" fmla="*/ 8 h 10"/>
                  <a:gd name="T48" fmla="*/ 2 w 7"/>
                  <a:gd name="T49" fmla="*/ 8 h 10"/>
                  <a:gd name="T50" fmla="*/ 0 w 7"/>
                  <a:gd name="T51" fmla="*/ 9 h 10"/>
                  <a:gd name="T52" fmla="*/ 1 w 7"/>
                  <a:gd name="T53" fmla="*/ 1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7" h="10">
                    <a:moveTo>
                      <a:pt x="1" y="10"/>
                    </a:moveTo>
                    <a:cubicBezTo>
                      <a:pt x="1" y="10"/>
                      <a:pt x="2" y="10"/>
                      <a:pt x="3" y="10"/>
                    </a:cubicBezTo>
                    <a:cubicBezTo>
                      <a:pt x="3" y="10"/>
                      <a:pt x="4" y="10"/>
                      <a:pt x="5" y="9"/>
                    </a:cubicBezTo>
                    <a:cubicBezTo>
                      <a:pt x="5" y="9"/>
                      <a:pt x="5" y="9"/>
                      <a:pt x="5" y="9"/>
                    </a:cubicBezTo>
                    <a:cubicBezTo>
                      <a:pt x="5" y="8"/>
                      <a:pt x="5" y="8"/>
                      <a:pt x="5" y="8"/>
                    </a:cubicBezTo>
                    <a:cubicBezTo>
                      <a:pt x="6" y="8"/>
                      <a:pt x="6" y="8"/>
                      <a:pt x="6" y="8"/>
                    </a:cubicBezTo>
                    <a:cubicBezTo>
                      <a:pt x="6" y="7"/>
                      <a:pt x="6" y="7"/>
                      <a:pt x="6" y="7"/>
                    </a:cubicBezTo>
                    <a:cubicBezTo>
                      <a:pt x="6" y="7"/>
                      <a:pt x="7" y="7"/>
                      <a:pt x="7" y="7"/>
                    </a:cubicBezTo>
                    <a:cubicBezTo>
                      <a:pt x="7" y="7"/>
                      <a:pt x="7" y="7"/>
                      <a:pt x="7" y="7"/>
                    </a:cubicBezTo>
                    <a:cubicBezTo>
                      <a:pt x="7" y="7"/>
                      <a:pt x="6" y="7"/>
                      <a:pt x="6" y="7"/>
                    </a:cubicBezTo>
                    <a:cubicBezTo>
                      <a:pt x="6" y="6"/>
                      <a:pt x="6" y="6"/>
                      <a:pt x="6" y="6"/>
                    </a:cubicBezTo>
                    <a:cubicBezTo>
                      <a:pt x="6" y="5"/>
                      <a:pt x="6" y="5"/>
                      <a:pt x="6" y="4"/>
                    </a:cubicBezTo>
                    <a:cubicBezTo>
                      <a:pt x="6" y="4"/>
                      <a:pt x="6" y="3"/>
                      <a:pt x="5" y="2"/>
                    </a:cubicBezTo>
                    <a:cubicBezTo>
                      <a:pt x="5" y="2"/>
                      <a:pt x="5" y="2"/>
                      <a:pt x="5" y="2"/>
                    </a:cubicBezTo>
                    <a:cubicBezTo>
                      <a:pt x="5" y="2"/>
                      <a:pt x="5" y="2"/>
                      <a:pt x="5" y="2"/>
                    </a:cubicBezTo>
                    <a:cubicBezTo>
                      <a:pt x="5" y="1"/>
                      <a:pt x="5" y="1"/>
                      <a:pt x="5" y="0"/>
                    </a:cubicBezTo>
                    <a:cubicBezTo>
                      <a:pt x="4" y="1"/>
                      <a:pt x="4" y="1"/>
                      <a:pt x="4" y="1"/>
                    </a:cubicBezTo>
                    <a:cubicBezTo>
                      <a:pt x="4" y="2"/>
                      <a:pt x="4" y="2"/>
                      <a:pt x="4" y="2"/>
                    </a:cubicBezTo>
                    <a:cubicBezTo>
                      <a:pt x="4" y="2"/>
                      <a:pt x="4" y="2"/>
                      <a:pt x="4" y="2"/>
                    </a:cubicBezTo>
                    <a:cubicBezTo>
                      <a:pt x="4" y="2"/>
                      <a:pt x="3" y="2"/>
                      <a:pt x="3" y="3"/>
                    </a:cubicBezTo>
                    <a:cubicBezTo>
                      <a:pt x="3" y="3"/>
                      <a:pt x="3" y="3"/>
                      <a:pt x="3" y="4"/>
                    </a:cubicBezTo>
                    <a:cubicBezTo>
                      <a:pt x="3" y="4"/>
                      <a:pt x="3" y="4"/>
                      <a:pt x="3" y="5"/>
                    </a:cubicBezTo>
                    <a:cubicBezTo>
                      <a:pt x="3" y="5"/>
                      <a:pt x="3" y="6"/>
                      <a:pt x="3" y="6"/>
                    </a:cubicBezTo>
                    <a:cubicBezTo>
                      <a:pt x="3" y="7"/>
                      <a:pt x="2" y="7"/>
                      <a:pt x="2" y="8"/>
                    </a:cubicBezTo>
                    <a:cubicBezTo>
                      <a:pt x="2" y="8"/>
                      <a:pt x="2" y="8"/>
                      <a:pt x="2" y="8"/>
                    </a:cubicBezTo>
                    <a:cubicBezTo>
                      <a:pt x="1" y="8"/>
                      <a:pt x="1" y="8"/>
                      <a:pt x="0" y="9"/>
                    </a:cubicBezTo>
                    <a:cubicBezTo>
                      <a:pt x="0" y="9"/>
                      <a:pt x="0" y="10"/>
                      <a:pt x="1"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300" name="Freeform 167"/>
              <p:cNvSpPr/>
              <p:nvPr/>
            </p:nvSpPr>
            <p:spPr bwMode="auto">
              <a:xfrm>
                <a:off x="2539" y="2529"/>
                <a:ext cx="4" cy="4"/>
              </a:xfrm>
              <a:custGeom>
                <a:avLst/>
                <a:gdLst>
                  <a:gd name="T0" fmla="*/ 1 w 1"/>
                  <a:gd name="T1" fmla="*/ 0 h 1"/>
                  <a:gd name="T2" fmla="*/ 0 w 1"/>
                  <a:gd name="T3" fmla="*/ 0 h 1"/>
                  <a:gd name="T4" fmla="*/ 1 w 1"/>
                  <a:gd name="T5" fmla="*/ 0 h 1"/>
                </a:gdLst>
                <a:ahLst/>
                <a:cxnLst>
                  <a:cxn ang="0">
                    <a:pos x="T0" y="T1"/>
                  </a:cxn>
                  <a:cxn ang="0">
                    <a:pos x="T2" y="T3"/>
                  </a:cxn>
                  <a:cxn ang="0">
                    <a:pos x="T4" y="T5"/>
                  </a:cxn>
                </a:cxnLst>
                <a:rect l="0" t="0" r="r" b="b"/>
                <a:pathLst>
                  <a:path w="1" h="1">
                    <a:moveTo>
                      <a:pt x="1" y="0"/>
                    </a:moveTo>
                    <a:cubicBezTo>
                      <a:pt x="1" y="0"/>
                      <a:pt x="0" y="0"/>
                      <a:pt x="0" y="0"/>
                    </a:cubicBezTo>
                    <a:cubicBezTo>
                      <a:pt x="0" y="1"/>
                      <a:pt x="0"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301" name="Freeform 168"/>
              <p:cNvSpPr/>
              <p:nvPr/>
            </p:nvSpPr>
            <p:spPr bwMode="auto">
              <a:xfrm>
                <a:off x="2624" y="2578"/>
                <a:ext cx="4"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0" y="0"/>
                    </a:cubicBezTo>
                    <a:cubicBezTo>
                      <a:pt x="0" y="0"/>
                      <a:pt x="1"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302" name="Freeform 169"/>
              <p:cNvSpPr/>
              <p:nvPr/>
            </p:nvSpPr>
            <p:spPr bwMode="auto">
              <a:xfrm>
                <a:off x="2628" y="2618"/>
                <a:ext cx="4" cy="4"/>
              </a:xfrm>
              <a:custGeom>
                <a:avLst/>
                <a:gdLst>
                  <a:gd name="T0" fmla="*/ 1 w 1"/>
                  <a:gd name="T1" fmla="*/ 0 h 1"/>
                  <a:gd name="T2" fmla="*/ 1 w 1"/>
                  <a:gd name="T3" fmla="*/ 0 h 1"/>
                  <a:gd name="T4" fmla="*/ 0 w 1"/>
                  <a:gd name="T5" fmla="*/ 0 h 1"/>
                  <a:gd name="T6" fmla="*/ 0 w 1"/>
                  <a:gd name="T7" fmla="*/ 1 h 1"/>
                  <a:gd name="T8" fmla="*/ 1 w 1"/>
                  <a:gd name="T9" fmla="*/ 1 h 1"/>
                  <a:gd name="T10" fmla="*/ 1 w 1"/>
                  <a:gd name="T11" fmla="*/ 0 h 1"/>
                </a:gdLst>
                <a:ahLst/>
                <a:cxnLst>
                  <a:cxn ang="0">
                    <a:pos x="T0" y="T1"/>
                  </a:cxn>
                  <a:cxn ang="0">
                    <a:pos x="T2" y="T3"/>
                  </a:cxn>
                  <a:cxn ang="0">
                    <a:pos x="T4" y="T5"/>
                  </a:cxn>
                  <a:cxn ang="0">
                    <a:pos x="T6" y="T7"/>
                  </a:cxn>
                  <a:cxn ang="0">
                    <a:pos x="T8" y="T9"/>
                  </a:cxn>
                  <a:cxn ang="0">
                    <a:pos x="T10" y="T11"/>
                  </a:cxn>
                </a:cxnLst>
                <a:rect l="0" t="0" r="r" b="b"/>
                <a:pathLst>
                  <a:path w="1" h="1">
                    <a:moveTo>
                      <a:pt x="1" y="0"/>
                    </a:moveTo>
                    <a:cubicBezTo>
                      <a:pt x="1" y="0"/>
                      <a:pt x="1" y="0"/>
                      <a:pt x="1" y="0"/>
                    </a:cubicBezTo>
                    <a:cubicBezTo>
                      <a:pt x="1" y="0"/>
                      <a:pt x="0" y="0"/>
                      <a:pt x="0" y="0"/>
                    </a:cubicBezTo>
                    <a:cubicBezTo>
                      <a:pt x="0" y="0"/>
                      <a:pt x="0" y="1"/>
                      <a:pt x="0" y="1"/>
                    </a:cubicBezTo>
                    <a:cubicBezTo>
                      <a:pt x="0" y="1"/>
                      <a:pt x="1" y="1"/>
                      <a:pt x="1" y="1"/>
                    </a:cubicBezTo>
                    <a:cubicBezTo>
                      <a:pt x="1" y="1"/>
                      <a:pt x="1"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303" name="Freeform 170"/>
              <p:cNvSpPr/>
              <p:nvPr/>
            </p:nvSpPr>
            <p:spPr bwMode="auto">
              <a:xfrm>
                <a:off x="2624" y="2679"/>
                <a:ext cx="4" cy="8"/>
              </a:xfrm>
              <a:custGeom>
                <a:avLst/>
                <a:gdLst>
                  <a:gd name="T0" fmla="*/ 0 w 1"/>
                  <a:gd name="T1" fmla="*/ 1 h 2"/>
                  <a:gd name="T2" fmla="*/ 1 w 1"/>
                  <a:gd name="T3" fmla="*/ 1 h 2"/>
                  <a:gd name="T4" fmla="*/ 0 w 1"/>
                  <a:gd name="T5" fmla="*/ 1 h 2"/>
                </a:gdLst>
                <a:ahLst/>
                <a:cxnLst>
                  <a:cxn ang="0">
                    <a:pos x="T0" y="T1"/>
                  </a:cxn>
                  <a:cxn ang="0">
                    <a:pos x="T2" y="T3"/>
                  </a:cxn>
                  <a:cxn ang="0">
                    <a:pos x="T4" y="T5"/>
                  </a:cxn>
                </a:cxnLst>
                <a:rect l="0" t="0" r="r" b="b"/>
                <a:pathLst>
                  <a:path w="1" h="2">
                    <a:moveTo>
                      <a:pt x="0" y="1"/>
                    </a:moveTo>
                    <a:cubicBezTo>
                      <a:pt x="1" y="2"/>
                      <a:pt x="1" y="2"/>
                      <a:pt x="1" y="1"/>
                    </a:cubicBezTo>
                    <a:cubicBezTo>
                      <a:pt x="1" y="0"/>
                      <a:pt x="1"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304" name="Freeform 171"/>
              <p:cNvSpPr/>
              <p:nvPr/>
            </p:nvSpPr>
            <p:spPr bwMode="auto">
              <a:xfrm>
                <a:off x="2596" y="2691"/>
                <a:ext cx="12" cy="4"/>
              </a:xfrm>
              <a:custGeom>
                <a:avLst/>
                <a:gdLst>
                  <a:gd name="T0" fmla="*/ 2 w 3"/>
                  <a:gd name="T1" fmla="*/ 0 h 1"/>
                  <a:gd name="T2" fmla="*/ 1 w 3"/>
                  <a:gd name="T3" fmla="*/ 0 h 1"/>
                  <a:gd name="T4" fmla="*/ 1 w 3"/>
                  <a:gd name="T5" fmla="*/ 1 h 1"/>
                  <a:gd name="T6" fmla="*/ 2 w 3"/>
                  <a:gd name="T7" fmla="*/ 1 h 1"/>
                  <a:gd name="T8" fmla="*/ 2 w 3"/>
                  <a:gd name="T9" fmla="*/ 1 h 1"/>
                  <a:gd name="T10" fmla="*/ 2 w 3"/>
                  <a:gd name="T11" fmla="*/ 0 h 1"/>
                </a:gdLst>
                <a:ahLst/>
                <a:cxnLst>
                  <a:cxn ang="0">
                    <a:pos x="T0" y="T1"/>
                  </a:cxn>
                  <a:cxn ang="0">
                    <a:pos x="T2" y="T3"/>
                  </a:cxn>
                  <a:cxn ang="0">
                    <a:pos x="T4" y="T5"/>
                  </a:cxn>
                  <a:cxn ang="0">
                    <a:pos x="T6" y="T7"/>
                  </a:cxn>
                  <a:cxn ang="0">
                    <a:pos x="T8" y="T9"/>
                  </a:cxn>
                  <a:cxn ang="0">
                    <a:pos x="T10" y="T11"/>
                  </a:cxn>
                </a:cxnLst>
                <a:rect l="0" t="0" r="r" b="b"/>
                <a:pathLst>
                  <a:path w="3" h="1">
                    <a:moveTo>
                      <a:pt x="2" y="0"/>
                    </a:moveTo>
                    <a:cubicBezTo>
                      <a:pt x="2" y="0"/>
                      <a:pt x="1" y="0"/>
                      <a:pt x="1" y="0"/>
                    </a:cubicBezTo>
                    <a:cubicBezTo>
                      <a:pt x="0" y="0"/>
                      <a:pt x="0" y="1"/>
                      <a:pt x="1" y="1"/>
                    </a:cubicBezTo>
                    <a:cubicBezTo>
                      <a:pt x="2" y="1"/>
                      <a:pt x="2" y="1"/>
                      <a:pt x="2" y="1"/>
                    </a:cubicBezTo>
                    <a:cubicBezTo>
                      <a:pt x="2" y="1"/>
                      <a:pt x="2" y="1"/>
                      <a:pt x="2" y="1"/>
                    </a:cubicBezTo>
                    <a:cubicBezTo>
                      <a:pt x="3" y="1"/>
                      <a:pt x="3" y="1"/>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305" name="Freeform 172"/>
              <p:cNvSpPr/>
              <p:nvPr/>
            </p:nvSpPr>
            <p:spPr bwMode="auto">
              <a:xfrm>
                <a:off x="2600" y="2743"/>
                <a:ext cx="4" cy="8"/>
              </a:xfrm>
              <a:custGeom>
                <a:avLst/>
                <a:gdLst>
                  <a:gd name="T0" fmla="*/ 0 w 1"/>
                  <a:gd name="T1" fmla="*/ 1 h 2"/>
                  <a:gd name="T2" fmla="*/ 1 w 1"/>
                  <a:gd name="T3" fmla="*/ 1 h 2"/>
                  <a:gd name="T4" fmla="*/ 0 w 1"/>
                  <a:gd name="T5" fmla="*/ 1 h 2"/>
                </a:gdLst>
                <a:ahLst/>
                <a:cxnLst>
                  <a:cxn ang="0">
                    <a:pos x="T0" y="T1"/>
                  </a:cxn>
                  <a:cxn ang="0">
                    <a:pos x="T2" y="T3"/>
                  </a:cxn>
                  <a:cxn ang="0">
                    <a:pos x="T4" y="T5"/>
                  </a:cxn>
                </a:cxnLst>
                <a:rect l="0" t="0" r="r" b="b"/>
                <a:pathLst>
                  <a:path w="1" h="2">
                    <a:moveTo>
                      <a:pt x="0" y="1"/>
                    </a:moveTo>
                    <a:cubicBezTo>
                      <a:pt x="0" y="2"/>
                      <a:pt x="0" y="2"/>
                      <a:pt x="1" y="1"/>
                    </a:cubicBezTo>
                    <a:cubicBezTo>
                      <a:pt x="0"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306" name="Freeform 173"/>
              <p:cNvSpPr/>
              <p:nvPr/>
            </p:nvSpPr>
            <p:spPr bwMode="auto">
              <a:xfrm>
                <a:off x="2640" y="2816"/>
                <a:ext cx="4" cy="4"/>
              </a:xfrm>
              <a:custGeom>
                <a:avLst/>
                <a:gdLst>
                  <a:gd name="T0" fmla="*/ 1 w 1"/>
                  <a:gd name="T1" fmla="*/ 0 h 1"/>
                  <a:gd name="T2" fmla="*/ 0 w 1"/>
                  <a:gd name="T3" fmla="*/ 0 h 1"/>
                  <a:gd name="T4" fmla="*/ 0 w 1"/>
                  <a:gd name="T5" fmla="*/ 1 h 1"/>
                  <a:gd name="T6" fmla="*/ 0 w 1"/>
                  <a:gd name="T7" fmla="*/ 1 h 1"/>
                  <a:gd name="T8" fmla="*/ 1 w 1"/>
                  <a:gd name="T9" fmla="*/ 0 h 1"/>
                </a:gdLst>
                <a:ahLst/>
                <a:cxnLst>
                  <a:cxn ang="0">
                    <a:pos x="T0" y="T1"/>
                  </a:cxn>
                  <a:cxn ang="0">
                    <a:pos x="T2" y="T3"/>
                  </a:cxn>
                  <a:cxn ang="0">
                    <a:pos x="T4" y="T5"/>
                  </a:cxn>
                  <a:cxn ang="0">
                    <a:pos x="T6" y="T7"/>
                  </a:cxn>
                  <a:cxn ang="0">
                    <a:pos x="T8" y="T9"/>
                  </a:cxn>
                </a:cxnLst>
                <a:rect l="0" t="0" r="r" b="b"/>
                <a:pathLst>
                  <a:path w="1" h="1">
                    <a:moveTo>
                      <a:pt x="1" y="0"/>
                    </a:moveTo>
                    <a:cubicBezTo>
                      <a:pt x="1" y="0"/>
                      <a:pt x="1" y="0"/>
                      <a:pt x="0" y="0"/>
                    </a:cubicBezTo>
                    <a:cubicBezTo>
                      <a:pt x="0" y="0"/>
                      <a:pt x="0" y="0"/>
                      <a:pt x="0" y="1"/>
                    </a:cubicBezTo>
                    <a:cubicBezTo>
                      <a:pt x="0" y="1"/>
                      <a:pt x="0" y="1"/>
                      <a:pt x="0" y="1"/>
                    </a:cubicBezTo>
                    <a:cubicBezTo>
                      <a:pt x="0" y="1"/>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307" name="Freeform 174"/>
              <p:cNvSpPr/>
              <p:nvPr/>
            </p:nvSpPr>
            <p:spPr bwMode="auto">
              <a:xfrm>
                <a:off x="2930" y="1480"/>
                <a:ext cx="4" cy="8"/>
              </a:xfrm>
              <a:custGeom>
                <a:avLst/>
                <a:gdLst>
                  <a:gd name="T0" fmla="*/ 0 w 1"/>
                  <a:gd name="T1" fmla="*/ 2 h 2"/>
                  <a:gd name="T2" fmla="*/ 1 w 1"/>
                  <a:gd name="T3" fmla="*/ 2 h 2"/>
                  <a:gd name="T4" fmla="*/ 1 w 1"/>
                  <a:gd name="T5" fmla="*/ 0 h 2"/>
                  <a:gd name="T6" fmla="*/ 0 w 1"/>
                  <a:gd name="T7" fmla="*/ 0 h 2"/>
                  <a:gd name="T8" fmla="*/ 0 w 1"/>
                  <a:gd name="T9" fmla="*/ 2 h 2"/>
                </a:gdLst>
                <a:ahLst/>
                <a:cxnLst>
                  <a:cxn ang="0">
                    <a:pos x="T0" y="T1"/>
                  </a:cxn>
                  <a:cxn ang="0">
                    <a:pos x="T2" y="T3"/>
                  </a:cxn>
                  <a:cxn ang="0">
                    <a:pos x="T4" y="T5"/>
                  </a:cxn>
                  <a:cxn ang="0">
                    <a:pos x="T6" y="T7"/>
                  </a:cxn>
                  <a:cxn ang="0">
                    <a:pos x="T8" y="T9"/>
                  </a:cxn>
                </a:cxnLst>
                <a:rect l="0" t="0" r="r" b="b"/>
                <a:pathLst>
                  <a:path w="1" h="2">
                    <a:moveTo>
                      <a:pt x="0" y="2"/>
                    </a:moveTo>
                    <a:cubicBezTo>
                      <a:pt x="1" y="2"/>
                      <a:pt x="1" y="2"/>
                      <a:pt x="1" y="2"/>
                    </a:cubicBezTo>
                    <a:cubicBezTo>
                      <a:pt x="1" y="1"/>
                      <a:pt x="1" y="1"/>
                      <a:pt x="1" y="0"/>
                    </a:cubicBezTo>
                    <a:cubicBezTo>
                      <a:pt x="1" y="0"/>
                      <a:pt x="1" y="0"/>
                      <a:pt x="0" y="0"/>
                    </a:cubicBezTo>
                    <a:cubicBezTo>
                      <a:pt x="0" y="1"/>
                      <a:pt x="0" y="1"/>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308" name="Freeform 175"/>
              <p:cNvSpPr/>
              <p:nvPr/>
            </p:nvSpPr>
            <p:spPr bwMode="auto">
              <a:xfrm>
                <a:off x="2656" y="2965"/>
                <a:ext cx="0" cy="4"/>
              </a:xfrm>
              <a:custGeom>
                <a:avLst/>
                <a:gdLst>
                  <a:gd name="T0" fmla="*/ 1 h 1"/>
                  <a:gd name="T1" fmla="*/ 0 h 1"/>
                  <a:gd name="T2" fmla="*/ 1 h 1"/>
                  <a:gd name="T3" fmla="*/ 1 h 1"/>
                  <a:gd name="T4" fmla="*/ 1 h 1"/>
                </a:gdLst>
                <a:ahLst/>
                <a:cxnLst>
                  <a:cxn ang="0">
                    <a:pos x="0" y="T0"/>
                  </a:cxn>
                  <a:cxn ang="0">
                    <a:pos x="0" y="T1"/>
                  </a:cxn>
                  <a:cxn ang="0">
                    <a:pos x="0" y="T2"/>
                  </a:cxn>
                  <a:cxn ang="0">
                    <a:pos x="0" y="T3"/>
                  </a:cxn>
                  <a:cxn ang="0">
                    <a:pos x="0" y="T4"/>
                  </a:cxn>
                </a:cxnLst>
                <a:rect l="0" t="0" r="r" b="b"/>
                <a:pathLst>
                  <a:path h="1">
                    <a:moveTo>
                      <a:pt x="0" y="1"/>
                    </a:moveTo>
                    <a:cubicBezTo>
                      <a:pt x="0" y="0"/>
                      <a:pt x="0" y="0"/>
                      <a:pt x="0" y="0"/>
                    </a:cubicBezTo>
                    <a:cubicBezTo>
                      <a:pt x="0" y="1"/>
                      <a:pt x="0" y="1"/>
                      <a:pt x="0" y="1"/>
                    </a:cubicBezTo>
                    <a:cubicBezTo>
                      <a:pt x="0" y="1"/>
                      <a:pt x="0" y="1"/>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309" name="Freeform 176"/>
              <p:cNvSpPr/>
              <p:nvPr/>
            </p:nvSpPr>
            <p:spPr bwMode="auto">
              <a:xfrm>
                <a:off x="2656" y="3013"/>
                <a:ext cx="8" cy="4"/>
              </a:xfrm>
              <a:custGeom>
                <a:avLst/>
                <a:gdLst>
                  <a:gd name="T0" fmla="*/ 0 w 2"/>
                  <a:gd name="T1" fmla="*/ 0 h 1"/>
                  <a:gd name="T2" fmla="*/ 0 w 2"/>
                  <a:gd name="T3" fmla="*/ 1 h 1"/>
                  <a:gd name="T4" fmla="*/ 2 w 2"/>
                  <a:gd name="T5" fmla="*/ 1 h 1"/>
                  <a:gd name="T6" fmla="*/ 2 w 2"/>
                  <a:gd name="T7" fmla="*/ 0 h 1"/>
                  <a:gd name="T8" fmla="*/ 0 w 2"/>
                  <a:gd name="T9" fmla="*/ 0 h 1"/>
                </a:gdLst>
                <a:ahLst/>
                <a:cxnLst>
                  <a:cxn ang="0">
                    <a:pos x="T0" y="T1"/>
                  </a:cxn>
                  <a:cxn ang="0">
                    <a:pos x="T2" y="T3"/>
                  </a:cxn>
                  <a:cxn ang="0">
                    <a:pos x="T4" y="T5"/>
                  </a:cxn>
                  <a:cxn ang="0">
                    <a:pos x="T6" y="T7"/>
                  </a:cxn>
                  <a:cxn ang="0">
                    <a:pos x="T8" y="T9"/>
                  </a:cxn>
                </a:cxnLst>
                <a:rect l="0" t="0" r="r" b="b"/>
                <a:pathLst>
                  <a:path w="2" h="1">
                    <a:moveTo>
                      <a:pt x="0" y="0"/>
                    </a:moveTo>
                    <a:cubicBezTo>
                      <a:pt x="0" y="0"/>
                      <a:pt x="0" y="0"/>
                      <a:pt x="0" y="1"/>
                    </a:cubicBezTo>
                    <a:cubicBezTo>
                      <a:pt x="1" y="1"/>
                      <a:pt x="1" y="1"/>
                      <a:pt x="2" y="1"/>
                    </a:cubicBezTo>
                    <a:cubicBezTo>
                      <a:pt x="2" y="0"/>
                      <a:pt x="2" y="0"/>
                      <a:pt x="2"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310" name="Freeform 177"/>
              <p:cNvSpPr/>
              <p:nvPr/>
            </p:nvSpPr>
            <p:spPr bwMode="auto">
              <a:xfrm>
                <a:off x="2672" y="3066"/>
                <a:ext cx="4" cy="8"/>
              </a:xfrm>
              <a:custGeom>
                <a:avLst/>
                <a:gdLst>
                  <a:gd name="T0" fmla="*/ 1 w 1"/>
                  <a:gd name="T1" fmla="*/ 0 h 2"/>
                  <a:gd name="T2" fmla="*/ 0 w 1"/>
                  <a:gd name="T3" fmla="*/ 2 h 2"/>
                  <a:gd name="T4" fmla="*/ 1 w 1"/>
                  <a:gd name="T5" fmla="*/ 0 h 2"/>
                </a:gdLst>
                <a:ahLst/>
                <a:cxnLst>
                  <a:cxn ang="0">
                    <a:pos x="T0" y="T1"/>
                  </a:cxn>
                  <a:cxn ang="0">
                    <a:pos x="T2" y="T3"/>
                  </a:cxn>
                  <a:cxn ang="0">
                    <a:pos x="T4" y="T5"/>
                  </a:cxn>
                </a:cxnLst>
                <a:rect l="0" t="0" r="r" b="b"/>
                <a:pathLst>
                  <a:path w="1" h="2">
                    <a:moveTo>
                      <a:pt x="1" y="0"/>
                    </a:moveTo>
                    <a:cubicBezTo>
                      <a:pt x="0" y="1"/>
                      <a:pt x="0" y="1"/>
                      <a:pt x="0" y="2"/>
                    </a:cubicBezTo>
                    <a:cubicBezTo>
                      <a:pt x="1" y="1"/>
                      <a:pt x="1"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311" name="Oval 178"/>
              <p:cNvSpPr>
                <a:spLocks noChangeArrowheads="1"/>
              </p:cNvSpPr>
              <p:nvPr/>
            </p:nvSpPr>
            <p:spPr bwMode="auto">
              <a:xfrm>
                <a:off x="2708" y="3070"/>
                <a:ext cx="1" cy="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312" name="Freeform 179"/>
              <p:cNvSpPr/>
              <p:nvPr/>
            </p:nvSpPr>
            <p:spPr bwMode="auto">
              <a:xfrm>
                <a:off x="2708" y="3070"/>
                <a:ext cx="0" cy="4"/>
              </a:xfrm>
              <a:custGeom>
                <a:avLst/>
                <a:gdLst>
                  <a:gd name="T0" fmla="*/ 1 h 1"/>
                  <a:gd name="T1" fmla="*/ 0 h 1"/>
                  <a:gd name="T2" fmla="*/ 0 h 1"/>
                  <a:gd name="T3" fmla="*/ 1 h 1"/>
                  <a:gd name="T4" fmla="*/ 1 h 1"/>
                </a:gdLst>
                <a:ahLst/>
                <a:cxnLst>
                  <a:cxn ang="0">
                    <a:pos x="0" y="T0"/>
                  </a:cxn>
                  <a:cxn ang="0">
                    <a:pos x="0" y="T1"/>
                  </a:cxn>
                  <a:cxn ang="0">
                    <a:pos x="0" y="T2"/>
                  </a:cxn>
                  <a:cxn ang="0">
                    <a:pos x="0" y="T3"/>
                  </a:cxn>
                  <a:cxn ang="0">
                    <a:pos x="0" y="T4"/>
                  </a:cxn>
                </a:cxnLst>
                <a:rect l="0" t="0" r="r" b="b"/>
                <a:pathLst>
                  <a:path h="1">
                    <a:moveTo>
                      <a:pt x="0" y="1"/>
                    </a:moveTo>
                    <a:cubicBezTo>
                      <a:pt x="0" y="1"/>
                      <a:pt x="0" y="1"/>
                      <a:pt x="0" y="0"/>
                    </a:cubicBezTo>
                    <a:cubicBezTo>
                      <a:pt x="0" y="0"/>
                      <a:pt x="0" y="0"/>
                      <a:pt x="0" y="0"/>
                    </a:cubicBezTo>
                    <a:cubicBezTo>
                      <a:pt x="0" y="0"/>
                      <a:pt x="0" y="0"/>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313" name="Freeform 180"/>
              <p:cNvSpPr/>
              <p:nvPr/>
            </p:nvSpPr>
            <p:spPr bwMode="auto">
              <a:xfrm>
                <a:off x="5016" y="3130"/>
                <a:ext cx="8" cy="8"/>
              </a:xfrm>
              <a:custGeom>
                <a:avLst/>
                <a:gdLst>
                  <a:gd name="T0" fmla="*/ 1 w 2"/>
                  <a:gd name="T1" fmla="*/ 0 h 2"/>
                  <a:gd name="T2" fmla="*/ 0 w 2"/>
                  <a:gd name="T3" fmla="*/ 2 h 2"/>
                  <a:gd name="T4" fmla="*/ 1 w 2"/>
                  <a:gd name="T5" fmla="*/ 1 h 2"/>
                  <a:gd name="T6" fmla="*/ 2 w 2"/>
                  <a:gd name="T7" fmla="*/ 0 h 2"/>
                  <a:gd name="T8" fmla="*/ 1 w 2"/>
                  <a:gd name="T9" fmla="*/ 0 h 2"/>
                </a:gdLst>
                <a:ahLst/>
                <a:cxnLst>
                  <a:cxn ang="0">
                    <a:pos x="T0" y="T1"/>
                  </a:cxn>
                  <a:cxn ang="0">
                    <a:pos x="T2" y="T3"/>
                  </a:cxn>
                  <a:cxn ang="0">
                    <a:pos x="T4" y="T5"/>
                  </a:cxn>
                  <a:cxn ang="0">
                    <a:pos x="T6" y="T7"/>
                  </a:cxn>
                  <a:cxn ang="0">
                    <a:pos x="T8" y="T9"/>
                  </a:cxn>
                </a:cxnLst>
                <a:rect l="0" t="0" r="r" b="b"/>
                <a:pathLst>
                  <a:path w="2" h="2">
                    <a:moveTo>
                      <a:pt x="1" y="0"/>
                    </a:moveTo>
                    <a:cubicBezTo>
                      <a:pt x="0" y="1"/>
                      <a:pt x="0" y="1"/>
                      <a:pt x="0" y="2"/>
                    </a:cubicBezTo>
                    <a:cubicBezTo>
                      <a:pt x="1" y="2"/>
                      <a:pt x="1" y="2"/>
                      <a:pt x="1" y="1"/>
                    </a:cubicBezTo>
                    <a:cubicBezTo>
                      <a:pt x="2" y="1"/>
                      <a:pt x="2" y="1"/>
                      <a:pt x="2"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314" name="Freeform 181"/>
              <p:cNvSpPr/>
              <p:nvPr/>
            </p:nvSpPr>
            <p:spPr bwMode="auto">
              <a:xfrm>
                <a:off x="2886" y="3143"/>
                <a:ext cx="16" cy="8"/>
              </a:xfrm>
              <a:custGeom>
                <a:avLst/>
                <a:gdLst>
                  <a:gd name="T0" fmla="*/ 0 w 4"/>
                  <a:gd name="T1" fmla="*/ 0 h 2"/>
                  <a:gd name="T2" fmla="*/ 2 w 4"/>
                  <a:gd name="T3" fmla="*/ 0 h 2"/>
                  <a:gd name="T4" fmla="*/ 2 w 4"/>
                  <a:gd name="T5" fmla="*/ 0 h 2"/>
                  <a:gd name="T6" fmla="*/ 2 w 4"/>
                  <a:gd name="T7" fmla="*/ 0 h 2"/>
                  <a:gd name="T8" fmla="*/ 2 w 4"/>
                  <a:gd name="T9" fmla="*/ 2 h 2"/>
                  <a:gd name="T10" fmla="*/ 2 w 4"/>
                  <a:gd name="T11" fmla="*/ 2 h 2"/>
                  <a:gd name="T12" fmla="*/ 2 w 4"/>
                  <a:gd name="T13" fmla="*/ 2 h 2"/>
                  <a:gd name="T14" fmla="*/ 2 w 4"/>
                  <a:gd name="T15" fmla="*/ 2 h 2"/>
                  <a:gd name="T16" fmla="*/ 2 w 4"/>
                  <a:gd name="T17" fmla="*/ 2 h 2"/>
                  <a:gd name="T18" fmla="*/ 4 w 4"/>
                  <a:gd name="T19" fmla="*/ 2 h 2"/>
                  <a:gd name="T20" fmla="*/ 2 w 4"/>
                  <a:gd name="T21" fmla="*/ 2 h 2"/>
                  <a:gd name="T22" fmla="*/ 3 w 4"/>
                  <a:gd name="T23" fmla="*/ 1 h 2"/>
                  <a:gd name="T24" fmla="*/ 3 w 4"/>
                  <a:gd name="T25" fmla="*/ 1 h 2"/>
                  <a:gd name="T26" fmla="*/ 2 w 4"/>
                  <a:gd name="T27" fmla="*/ 0 h 2"/>
                  <a:gd name="T28" fmla="*/ 2 w 4"/>
                  <a:gd name="T29" fmla="*/ 0 h 2"/>
                  <a:gd name="T30" fmla="*/ 2 w 4"/>
                  <a:gd name="T31" fmla="*/ 0 h 2"/>
                  <a:gd name="T32" fmla="*/ 2 w 4"/>
                  <a:gd name="T33" fmla="*/ 0 h 2"/>
                  <a:gd name="T34" fmla="*/ 2 w 4"/>
                  <a:gd name="T35" fmla="*/ 0 h 2"/>
                  <a:gd name="T36" fmla="*/ 0 w 4"/>
                  <a:gd name="T37" fmla="*/ 0 h 2"/>
                  <a:gd name="T38" fmla="*/ 0 w 4"/>
                  <a:gd name="T39"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 h="2">
                    <a:moveTo>
                      <a:pt x="0" y="0"/>
                    </a:moveTo>
                    <a:cubicBezTo>
                      <a:pt x="1" y="0"/>
                      <a:pt x="1" y="0"/>
                      <a:pt x="2" y="0"/>
                    </a:cubicBezTo>
                    <a:cubicBezTo>
                      <a:pt x="2" y="0"/>
                      <a:pt x="2" y="0"/>
                      <a:pt x="2" y="0"/>
                    </a:cubicBezTo>
                    <a:cubicBezTo>
                      <a:pt x="2" y="0"/>
                      <a:pt x="2" y="0"/>
                      <a:pt x="2" y="0"/>
                    </a:cubicBezTo>
                    <a:cubicBezTo>
                      <a:pt x="2" y="1"/>
                      <a:pt x="2" y="1"/>
                      <a:pt x="2" y="2"/>
                    </a:cubicBezTo>
                    <a:cubicBezTo>
                      <a:pt x="2" y="2"/>
                      <a:pt x="2" y="2"/>
                      <a:pt x="2" y="2"/>
                    </a:cubicBezTo>
                    <a:cubicBezTo>
                      <a:pt x="2" y="2"/>
                      <a:pt x="2" y="2"/>
                      <a:pt x="2" y="2"/>
                    </a:cubicBezTo>
                    <a:cubicBezTo>
                      <a:pt x="2" y="2"/>
                      <a:pt x="2" y="2"/>
                      <a:pt x="2" y="2"/>
                    </a:cubicBezTo>
                    <a:cubicBezTo>
                      <a:pt x="2" y="2"/>
                      <a:pt x="2" y="2"/>
                      <a:pt x="2" y="2"/>
                    </a:cubicBezTo>
                    <a:cubicBezTo>
                      <a:pt x="3" y="2"/>
                      <a:pt x="3" y="2"/>
                      <a:pt x="4" y="2"/>
                    </a:cubicBezTo>
                    <a:cubicBezTo>
                      <a:pt x="3" y="2"/>
                      <a:pt x="3" y="2"/>
                      <a:pt x="2" y="2"/>
                    </a:cubicBezTo>
                    <a:cubicBezTo>
                      <a:pt x="3" y="1"/>
                      <a:pt x="3" y="1"/>
                      <a:pt x="3" y="1"/>
                    </a:cubicBezTo>
                    <a:cubicBezTo>
                      <a:pt x="3" y="1"/>
                      <a:pt x="3" y="1"/>
                      <a:pt x="3" y="1"/>
                    </a:cubicBezTo>
                    <a:cubicBezTo>
                      <a:pt x="3" y="0"/>
                      <a:pt x="2" y="0"/>
                      <a:pt x="2" y="0"/>
                    </a:cubicBezTo>
                    <a:cubicBezTo>
                      <a:pt x="2" y="0"/>
                      <a:pt x="2" y="0"/>
                      <a:pt x="2" y="0"/>
                    </a:cubicBezTo>
                    <a:cubicBezTo>
                      <a:pt x="2" y="0"/>
                      <a:pt x="2" y="0"/>
                      <a:pt x="2" y="0"/>
                    </a:cubicBezTo>
                    <a:cubicBezTo>
                      <a:pt x="2" y="0"/>
                      <a:pt x="2" y="0"/>
                      <a:pt x="2" y="0"/>
                    </a:cubicBezTo>
                    <a:cubicBezTo>
                      <a:pt x="2" y="0"/>
                      <a:pt x="2" y="0"/>
                      <a:pt x="2" y="0"/>
                    </a:cubicBezTo>
                    <a:cubicBezTo>
                      <a:pt x="1" y="0"/>
                      <a:pt x="1"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315" name="Freeform 182"/>
              <p:cNvSpPr/>
              <p:nvPr/>
            </p:nvSpPr>
            <p:spPr bwMode="auto">
              <a:xfrm>
                <a:off x="2846" y="3155"/>
                <a:ext cx="4" cy="4"/>
              </a:xfrm>
              <a:custGeom>
                <a:avLst/>
                <a:gdLst>
                  <a:gd name="T0" fmla="*/ 1 w 1"/>
                  <a:gd name="T1" fmla="*/ 1 h 1"/>
                  <a:gd name="T2" fmla="*/ 1 w 1"/>
                  <a:gd name="T3" fmla="*/ 1 h 1"/>
                  <a:gd name="T4" fmla="*/ 1 w 1"/>
                  <a:gd name="T5" fmla="*/ 0 h 1"/>
                  <a:gd name="T6" fmla="*/ 0 w 1"/>
                  <a:gd name="T7" fmla="*/ 1 h 1"/>
                  <a:gd name="T8" fmla="*/ 1 w 1"/>
                  <a:gd name="T9" fmla="*/ 1 h 1"/>
                </a:gdLst>
                <a:ahLst/>
                <a:cxnLst>
                  <a:cxn ang="0">
                    <a:pos x="T0" y="T1"/>
                  </a:cxn>
                  <a:cxn ang="0">
                    <a:pos x="T2" y="T3"/>
                  </a:cxn>
                  <a:cxn ang="0">
                    <a:pos x="T4" y="T5"/>
                  </a:cxn>
                  <a:cxn ang="0">
                    <a:pos x="T6" y="T7"/>
                  </a:cxn>
                  <a:cxn ang="0">
                    <a:pos x="T8" y="T9"/>
                  </a:cxn>
                </a:cxnLst>
                <a:rect l="0" t="0" r="r" b="b"/>
                <a:pathLst>
                  <a:path w="1" h="1">
                    <a:moveTo>
                      <a:pt x="1" y="1"/>
                    </a:moveTo>
                    <a:cubicBezTo>
                      <a:pt x="1" y="1"/>
                      <a:pt x="1" y="1"/>
                      <a:pt x="1" y="1"/>
                    </a:cubicBezTo>
                    <a:cubicBezTo>
                      <a:pt x="1" y="1"/>
                      <a:pt x="1" y="1"/>
                      <a:pt x="1" y="0"/>
                    </a:cubicBezTo>
                    <a:cubicBezTo>
                      <a:pt x="1" y="1"/>
                      <a:pt x="1" y="1"/>
                      <a:pt x="0" y="1"/>
                    </a:cubicBezTo>
                    <a:cubicBezTo>
                      <a:pt x="0" y="1"/>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316" name="Freeform 183"/>
              <p:cNvSpPr/>
              <p:nvPr/>
            </p:nvSpPr>
            <p:spPr bwMode="auto">
              <a:xfrm>
                <a:off x="4625" y="1416"/>
                <a:ext cx="4" cy="8"/>
              </a:xfrm>
              <a:custGeom>
                <a:avLst/>
                <a:gdLst>
                  <a:gd name="T0" fmla="*/ 1 w 1"/>
                  <a:gd name="T1" fmla="*/ 1 h 2"/>
                  <a:gd name="T2" fmla="*/ 1 w 1"/>
                  <a:gd name="T3" fmla="*/ 0 h 2"/>
                  <a:gd name="T4" fmla="*/ 0 w 1"/>
                  <a:gd name="T5" fmla="*/ 0 h 2"/>
                  <a:gd name="T6" fmla="*/ 0 w 1"/>
                  <a:gd name="T7" fmla="*/ 1 h 2"/>
                  <a:gd name="T8" fmla="*/ 1 w 1"/>
                  <a:gd name="T9" fmla="*/ 1 h 2"/>
                </a:gdLst>
                <a:ahLst/>
                <a:cxnLst>
                  <a:cxn ang="0">
                    <a:pos x="T0" y="T1"/>
                  </a:cxn>
                  <a:cxn ang="0">
                    <a:pos x="T2" y="T3"/>
                  </a:cxn>
                  <a:cxn ang="0">
                    <a:pos x="T4" y="T5"/>
                  </a:cxn>
                  <a:cxn ang="0">
                    <a:pos x="T6" y="T7"/>
                  </a:cxn>
                  <a:cxn ang="0">
                    <a:pos x="T8" y="T9"/>
                  </a:cxn>
                </a:cxnLst>
                <a:rect l="0" t="0" r="r" b="b"/>
                <a:pathLst>
                  <a:path w="1" h="2">
                    <a:moveTo>
                      <a:pt x="1" y="1"/>
                    </a:moveTo>
                    <a:cubicBezTo>
                      <a:pt x="1" y="1"/>
                      <a:pt x="1" y="1"/>
                      <a:pt x="1" y="0"/>
                    </a:cubicBezTo>
                    <a:cubicBezTo>
                      <a:pt x="1" y="0"/>
                      <a:pt x="1" y="0"/>
                      <a:pt x="0" y="0"/>
                    </a:cubicBezTo>
                    <a:cubicBezTo>
                      <a:pt x="0" y="1"/>
                      <a:pt x="0" y="1"/>
                      <a:pt x="0" y="1"/>
                    </a:cubicBezTo>
                    <a:cubicBezTo>
                      <a:pt x="1" y="2"/>
                      <a:pt x="1" y="2"/>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317" name="Oval 184"/>
              <p:cNvSpPr>
                <a:spLocks noChangeArrowheads="1"/>
              </p:cNvSpPr>
              <p:nvPr/>
            </p:nvSpPr>
            <p:spPr bwMode="auto">
              <a:xfrm>
                <a:off x="2854" y="3211"/>
                <a:ext cx="1" cy="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318" name="Freeform 185"/>
              <p:cNvSpPr/>
              <p:nvPr/>
            </p:nvSpPr>
            <p:spPr bwMode="auto">
              <a:xfrm>
                <a:off x="2688" y="3235"/>
                <a:ext cx="8" cy="12"/>
              </a:xfrm>
              <a:custGeom>
                <a:avLst/>
                <a:gdLst>
                  <a:gd name="T0" fmla="*/ 1 w 2"/>
                  <a:gd name="T1" fmla="*/ 0 h 3"/>
                  <a:gd name="T2" fmla="*/ 0 w 2"/>
                  <a:gd name="T3" fmla="*/ 2 h 3"/>
                  <a:gd name="T4" fmla="*/ 1 w 2"/>
                  <a:gd name="T5" fmla="*/ 2 h 3"/>
                  <a:gd name="T6" fmla="*/ 1 w 2"/>
                  <a:gd name="T7" fmla="*/ 1 h 3"/>
                  <a:gd name="T8" fmla="*/ 1 w 2"/>
                  <a:gd name="T9" fmla="*/ 0 h 3"/>
                  <a:gd name="T10" fmla="*/ 2 w 2"/>
                  <a:gd name="T11" fmla="*/ 0 h 3"/>
                  <a:gd name="T12" fmla="*/ 1 w 2"/>
                  <a:gd name="T13" fmla="*/ 0 h 3"/>
                  <a:gd name="T14" fmla="*/ 1 w 2"/>
                  <a:gd name="T15" fmla="*/ 0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3">
                    <a:moveTo>
                      <a:pt x="1" y="0"/>
                    </a:moveTo>
                    <a:cubicBezTo>
                      <a:pt x="0" y="1"/>
                      <a:pt x="0" y="1"/>
                      <a:pt x="0" y="2"/>
                    </a:cubicBezTo>
                    <a:cubicBezTo>
                      <a:pt x="1" y="3"/>
                      <a:pt x="1" y="3"/>
                      <a:pt x="1" y="2"/>
                    </a:cubicBezTo>
                    <a:cubicBezTo>
                      <a:pt x="1" y="2"/>
                      <a:pt x="1" y="1"/>
                      <a:pt x="1" y="1"/>
                    </a:cubicBezTo>
                    <a:cubicBezTo>
                      <a:pt x="1" y="1"/>
                      <a:pt x="1" y="1"/>
                      <a:pt x="1" y="0"/>
                    </a:cubicBezTo>
                    <a:cubicBezTo>
                      <a:pt x="2" y="0"/>
                      <a:pt x="2" y="0"/>
                      <a:pt x="2" y="0"/>
                    </a:cubicBezTo>
                    <a:cubicBezTo>
                      <a:pt x="2" y="0"/>
                      <a:pt x="2" y="0"/>
                      <a:pt x="1"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319" name="Freeform 186"/>
              <p:cNvSpPr/>
              <p:nvPr/>
            </p:nvSpPr>
            <p:spPr bwMode="auto">
              <a:xfrm>
                <a:off x="2906" y="3247"/>
                <a:ext cx="8" cy="4"/>
              </a:xfrm>
              <a:custGeom>
                <a:avLst/>
                <a:gdLst>
                  <a:gd name="T0" fmla="*/ 2 w 2"/>
                  <a:gd name="T1" fmla="*/ 1 h 1"/>
                  <a:gd name="T2" fmla="*/ 0 w 2"/>
                  <a:gd name="T3" fmla="*/ 1 h 1"/>
                  <a:gd name="T4" fmla="*/ 2 w 2"/>
                  <a:gd name="T5" fmla="*/ 1 h 1"/>
                </a:gdLst>
                <a:ahLst/>
                <a:cxnLst>
                  <a:cxn ang="0">
                    <a:pos x="T0" y="T1"/>
                  </a:cxn>
                  <a:cxn ang="0">
                    <a:pos x="T2" y="T3"/>
                  </a:cxn>
                  <a:cxn ang="0">
                    <a:pos x="T4" y="T5"/>
                  </a:cxn>
                </a:cxnLst>
                <a:rect l="0" t="0" r="r" b="b"/>
                <a:pathLst>
                  <a:path w="2" h="1">
                    <a:moveTo>
                      <a:pt x="2" y="1"/>
                    </a:moveTo>
                    <a:cubicBezTo>
                      <a:pt x="1" y="0"/>
                      <a:pt x="1" y="0"/>
                      <a:pt x="0" y="1"/>
                    </a:cubicBezTo>
                    <a:cubicBezTo>
                      <a:pt x="1" y="1"/>
                      <a:pt x="1" y="1"/>
                      <a:pt x="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320" name="Freeform 187"/>
              <p:cNvSpPr/>
              <p:nvPr/>
            </p:nvSpPr>
            <p:spPr bwMode="auto">
              <a:xfrm>
                <a:off x="2902" y="1347"/>
                <a:ext cx="69" cy="40"/>
              </a:xfrm>
              <a:custGeom>
                <a:avLst/>
                <a:gdLst>
                  <a:gd name="T0" fmla="*/ 2 w 17"/>
                  <a:gd name="T1" fmla="*/ 10 h 10"/>
                  <a:gd name="T2" fmla="*/ 2 w 17"/>
                  <a:gd name="T3" fmla="*/ 10 h 10"/>
                  <a:gd name="T4" fmla="*/ 2 w 17"/>
                  <a:gd name="T5" fmla="*/ 10 h 10"/>
                  <a:gd name="T6" fmla="*/ 2 w 17"/>
                  <a:gd name="T7" fmla="*/ 10 h 10"/>
                  <a:gd name="T8" fmla="*/ 3 w 17"/>
                  <a:gd name="T9" fmla="*/ 10 h 10"/>
                  <a:gd name="T10" fmla="*/ 4 w 17"/>
                  <a:gd name="T11" fmla="*/ 10 h 10"/>
                  <a:gd name="T12" fmla="*/ 5 w 17"/>
                  <a:gd name="T13" fmla="*/ 9 h 10"/>
                  <a:gd name="T14" fmla="*/ 5 w 17"/>
                  <a:gd name="T15" fmla="*/ 10 h 10"/>
                  <a:gd name="T16" fmla="*/ 6 w 17"/>
                  <a:gd name="T17" fmla="*/ 9 h 10"/>
                  <a:gd name="T18" fmla="*/ 6 w 17"/>
                  <a:gd name="T19" fmla="*/ 9 h 10"/>
                  <a:gd name="T20" fmla="*/ 6 w 17"/>
                  <a:gd name="T21" fmla="*/ 9 h 10"/>
                  <a:gd name="T22" fmla="*/ 6 w 17"/>
                  <a:gd name="T23" fmla="*/ 9 h 10"/>
                  <a:gd name="T24" fmla="*/ 7 w 17"/>
                  <a:gd name="T25" fmla="*/ 8 h 10"/>
                  <a:gd name="T26" fmla="*/ 7 w 17"/>
                  <a:gd name="T27" fmla="*/ 8 h 10"/>
                  <a:gd name="T28" fmla="*/ 7 w 17"/>
                  <a:gd name="T29" fmla="*/ 8 h 10"/>
                  <a:gd name="T30" fmla="*/ 7 w 17"/>
                  <a:gd name="T31" fmla="*/ 8 h 10"/>
                  <a:gd name="T32" fmla="*/ 8 w 17"/>
                  <a:gd name="T33" fmla="*/ 7 h 10"/>
                  <a:gd name="T34" fmla="*/ 8 w 17"/>
                  <a:gd name="T35" fmla="*/ 7 h 10"/>
                  <a:gd name="T36" fmla="*/ 8 w 17"/>
                  <a:gd name="T37" fmla="*/ 7 h 10"/>
                  <a:gd name="T38" fmla="*/ 8 w 17"/>
                  <a:gd name="T39" fmla="*/ 7 h 10"/>
                  <a:gd name="T40" fmla="*/ 9 w 17"/>
                  <a:gd name="T41" fmla="*/ 7 h 10"/>
                  <a:gd name="T42" fmla="*/ 9 w 17"/>
                  <a:gd name="T43" fmla="*/ 7 h 10"/>
                  <a:gd name="T44" fmla="*/ 9 w 17"/>
                  <a:gd name="T45" fmla="*/ 7 h 10"/>
                  <a:gd name="T46" fmla="*/ 10 w 17"/>
                  <a:gd name="T47" fmla="*/ 6 h 10"/>
                  <a:gd name="T48" fmla="*/ 10 w 17"/>
                  <a:gd name="T49" fmla="*/ 6 h 10"/>
                  <a:gd name="T50" fmla="*/ 11 w 17"/>
                  <a:gd name="T51" fmla="*/ 6 h 10"/>
                  <a:gd name="T52" fmla="*/ 11 w 17"/>
                  <a:gd name="T53" fmla="*/ 5 h 10"/>
                  <a:gd name="T54" fmla="*/ 12 w 17"/>
                  <a:gd name="T55" fmla="*/ 5 h 10"/>
                  <a:gd name="T56" fmla="*/ 12 w 17"/>
                  <a:gd name="T57" fmla="*/ 5 h 10"/>
                  <a:gd name="T58" fmla="*/ 12 w 17"/>
                  <a:gd name="T59" fmla="*/ 5 h 10"/>
                  <a:gd name="T60" fmla="*/ 14 w 17"/>
                  <a:gd name="T61" fmla="*/ 6 h 10"/>
                  <a:gd name="T62" fmla="*/ 14 w 17"/>
                  <a:gd name="T63" fmla="*/ 6 h 10"/>
                  <a:gd name="T64" fmla="*/ 16 w 17"/>
                  <a:gd name="T65" fmla="*/ 3 h 10"/>
                  <a:gd name="T66" fmla="*/ 16 w 17"/>
                  <a:gd name="T67" fmla="*/ 1 h 10"/>
                  <a:gd name="T68" fmla="*/ 15 w 17"/>
                  <a:gd name="T69" fmla="*/ 0 h 10"/>
                  <a:gd name="T70" fmla="*/ 15 w 17"/>
                  <a:gd name="T71" fmla="*/ 1 h 10"/>
                  <a:gd name="T72" fmla="*/ 14 w 17"/>
                  <a:gd name="T73" fmla="*/ 1 h 10"/>
                  <a:gd name="T74" fmla="*/ 14 w 17"/>
                  <a:gd name="T75" fmla="*/ 1 h 10"/>
                  <a:gd name="T76" fmla="*/ 14 w 17"/>
                  <a:gd name="T77" fmla="*/ 1 h 10"/>
                  <a:gd name="T78" fmla="*/ 13 w 17"/>
                  <a:gd name="T79" fmla="*/ 2 h 10"/>
                  <a:gd name="T80" fmla="*/ 11 w 17"/>
                  <a:gd name="T81" fmla="*/ 3 h 10"/>
                  <a:gd name="T82" fmla="*/ 10 w 17"/>
                  <a:gd name="T83" fmla="*/ 3 h 10"/>
                  <a:gd name="T84" fmla="*/ 9 w 17"/>
                  <a:gd name="T85" fmla="*/ 4 h 10"/>
                  <a:gd name="T86" fmla="*/ 9 w 17"/>
                  <a:gd name="T87" fmla="*/ 4 h 10"/>
                  <a:gd name="T88" fmla="*/ 9 w 17"/>
                  <a:gd name="T89" fmla="*/ 4 h 10"/>
                  <a:gd name="T90" fmla="*/ 9 w 17"/>
                  <a:gd name="T91" fmla="*/ 4 h 10"/>
                  <a:gd name="T92" fmla="*/ 7 w 17"/>
                  <a:gd name="T93" fmla="*/ 6 h 10"/>
                  <a:gd name="T94" fmla="*/ 7 w 17"/>
                  <a:gd name="T95" fmla="*/ 6 h 10"/>
                  <a:gd name="T96" fmla="*/ 6 w 17"/>
                  <a:gd name="T97" fmla="*/ 7 h 10"/>
                  <a:gd name="T98" fmla="*/ 6 w 17"/>
                  <a:gd name="T99" fmla="*/ 7 h 10"/>
                  <a:gd name="T100" fmla="*/ 4 w 17"/>
                  <a:gd name="T101" fmla="*/ 7 h 10"/>
                  <a:gd name="T102" fmla="*/ 2 w 17"/>
                  <a:gd name="T103" fmla="*/ 8 h 10"/>
                  <a:gd name="T104" fmla="*/ 0 w 17"/>
                  <a:gd name="T105" fmla="*/ 9 h 10"/>
                  <a:gd name="T106" fmla="*/ 0 w 17"/>
                  <a:gd name="T107" fmla="*/ 9 h 10"/>
                  <a:gd name="T108" fmla="*/ 2 w 17"/>
                  <a:gd name="T109" fmla="*/ 1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7" h="10">
                    <a:moveTo>
                      <a:pt x="2" y="10"/>
                    </a:moveTo>
                    <a:cubicBezTo>
                      <a:pt x="2" y="10"/>
                      <a:pt x="2" y="10"/>
                      <a:pt x="2" y="10"/>
                    </a:cubicBezTo>
                    <a:cubicBezTo>
                      <a:pt x="2" y="10"/>
                      <a:pt x="2" y="10"/>
                      <a:pt x="2" y="10"/>
                    </a:cubicBezTo>
                    <a:cubicBezTo>
                      <a:pt x="2" y="10"/>
                      <a:pt x="2" y="10"/>
                      <a:pt x="2" y="10"/>
                    </a:cubicBezTo>
                    <a:cubicBezTo>
                      <a:pt x="3" y="10"/>
                      <a:pt x="3" y="10"/>
                      <a:pt x="3" y="10"/>
                    </a:cubicBezTo>
                    <a:cubicBezTo>
                      <a:pt x="4" y="10"/>
                      <a:pt x="4" y="10"/>
                      <a:pt x="4" y="10"/>
                    </a:cubicBezTo>
                    <a:cubicBezTo>
                      <a:pt x="5" y="10"/>
                      <a:pt x="5" y="10"/>
                      <a:pt x="5" y="9"/>
                    </a:cubicBezTo>
                    <a:cubicBezTo>
                      <a:pt x="5" y="10"/>
                      <a:pt x="5" y="10"/>
                      <a:pt x="5" y="10"/>
                    </a:cubicBezTo>
                    <a:cubicBezTo>
                      <a:pt x="6" y="9"/>
                      <a:pt x="6" y="9"/>
                      <a:pt x="6" y="9"/>
                    </a:cubicBezTo>
                    <a:cubicBezTo>
                      <a:pt x="6" y="9"/>
                      <a:pt x="6" y="9"/>
                      <a:pt x="6" y="9"/>
                    </a:cubicBezTo>
                    <a:cubicBezTo>
                      <a:pt x="6" y="9"/>
                      <a:pt x="6" y="9"/>
                      <a:pt x="6" y="9"/>
                    </a:cubicBezTo>
                    <a:cubicBezTo>
                      <a:pt x="6" y="9"/>
                      <a:pt x="6" y="9"/>
                      <a:pt x="6" y="9"/>
                    </a:cubicBezTo>
                    <a:cubicBezTo>
                      <a:pt x="6" y="8"/>
                      <a:pt x="7" y="9"/>
                      <a:pt x="7" y="8"/>
                    </a:cubicBezTo>
                    <a:cubicBezTo>
                      <a:pt x="7" y="8"/>
                      <a:pt x="7" y="8"/>
                      <a:pt x="7" y="8"/>
                    </a:cubicBezTo>
                    <a:cubicBezTo>
                      <a:pt x="7" y="8"/>
                      <a:pt x="7" y="8"/>
                      <a:pt x="7" y="8"/>
                    </a:cubicBezTo>
                    <a:cubicBezTo>
                      <a:pt x="7" y="8"/>
                      <a:pt x="7" y="8"/>
                      <a:pt x="7" y="8"/>
                    </a:cubicBezTo>
                    <a:cubicBezTo>
                      <a:pt x="8" y="8"/>
                      <a:pt x="8" y="8"/>
                      <a:pt x="8" y="7"/>
                    </a:cubicBezTo>
                    <a:cubicBezTo>
                      <a:pt x="8" y="7"/>
                      <a:pt x="8" y="7"/>
                      <a:pt x="8" y="7"/>
                    </a:cubicBezTo>
                    <a:cubicBezTo>
                      <a:pt x="8" y="7"/>
                      <a:pt x="8" y="7"/>
                      <a:pt x="8" y="7"/>
                    </a:cubicBezTo>
                    <a:cubicBezTo>
                      <a:pt x="8" y="7"/>
                      <a:pt x="8" y="7"/>
                      <a:pt x="8" y="7"/>
                    </a:cubicBezTo>
                    <a:cubicBezTo>
                      <a:pt x="8" y="7"/>
                      <a:pt x="9" y="7"/>
                      <a:pt x="9" y="7"/>
                    </a:cubicBezTo>
                    <a:cubicBezTo>
                      <a:pt x="9" y="7"/>
                      <a:pt x="9" y="7"/>
                      <a:pt x="9" y="7"/>
                    </a:cubicBezTo>
                    <a:cubicBezTo>
                      <a:pt x="9" y="7"/>
                      <a:pt x="9" y="7"/>
                      <a:pt x="9" y="7"/>
                    </a:cubicBezTo>
                    <a:cubicBezTo>
                      <a:pt x="10" y="7"/>
                      <a:pt x="10" y="6"/>
                      <a:pt x="10" y="6"/>
                    </a:cubicBezTo>
                    <a:cubicBezTo>
                      <a:pt x="10" y="6"/>
                      <a:pt x="10" y="6"/>
                      <a:pt x="10" y="6"/>
                    </a:cubicBezTo>
                    <a:cubicBezTo>
                      <a:pt x="10" y="6"/>
                      <a:pt x="10" y="6"/>
                      <a:pt x="11" y="6"/>
                    </a:cubicBezTo>
                    <a:cubicBezTo>
                      <a:pt x="11" y="6"/>
                      <a:pt x="11" y="6"/>
                      <a:pt x="11" y="5"/>
                    </a:cubicBezTo>
                    <a:cubicBezTo>
                      <a:pt x="11" y="5"/>
                      <a:pt x="11" y="5"/>
                      <a:pt x="12" y="5"/>
                    </a:cubicBezTo>
                    <a:cubicBezTo>
                      <a:pt x="12" y="5"/>
                      <a:pt x="12" y="5"/>
                      <a:pt x="12" y="5"/>
                    </a:cubicBezTo>
                    <a:cubicBezTo>
                      <a:pt x="12" y="5"/>
                      <a:pt x="12" y="5"/>
                      <a:pt x="12" y="5"/>
                    </a:cubicBezTo>
                    <a:cubicBezTo>
                      <a:pt x="12" y="6"/>
                      <a:pt x="13" y="6"/>
                      <a:pt x="14" y="6"/>
                    </a:cubicBezTo>
                    <a:cubicBezTo>
                      <a:pt x="14" y="6"/>
                      <a:pt x="14" y="6"/>
                      <a:pt x="14" y="6"/>
                    </a:cubicBezTo>
                    <a:cubicBezTo>
                      <a:pt x="14" y="4"/>
                      <a:pt x="15" y="3"/>
                      <a:pt x="16" y="3"/>
                    </a:cubicBezTo>
                    <a:cubicBezTo>
                      <a:pt x="16" y="2"/>
                      <a:pt x="17" y="2"/>
                      <a:pt x="16" y="1"/>
                    </a:cubicBezTo>
                    <a:cubicBezTo>
                      <a:pt x="16" y="0"/>
                      <a:pt x="16" y="0"/>
                      <a:pt x="15" y="0"/>
                    </a:cubicBezTo>
                    <a:cubicBezTo>
                      <a:pt x="15" y="1"/>
                      <a:pt x="15" y="1"/>
                      <a:pt x="15" y="1"/>
                    </a:cubicBezTo>
                    <a:cubicBezTo>
                      <a:pt x="15" y="1"/>
                      <a:pt x="14" y="1"/>
                      <a:pt x="14" y="1"/>
                    </a:cubicBezTo>
                    <a:cubicBezTo>
                      <a:pt x="14" y="1"/>
                      <a:pt x="14" y="1"/>
                      <a:pt x="14" y="1"/>
                    </a:cubicBezTo>
                    <a:cubicBezTo>
                      <a:pt x="14" y="1"/>
                      <a:pt x="14" y="1"/>
                      <a:pt x="14" y="1"/>
                    </a:cubicBezTo>
                    <a:cubicBezTo>
                      <a:pt x="14" y="2"/>
                      <a:pt x="14" y="2"/>
                      <a:pt x="13" y="2"/>
                    </a:cubicBezTo>
                    <a:cubicBezTo>
                      <a:pt x="12" y="3"/>
                      <a:pt x="11" y="3"/>
                      <a:pt x="11" y="3"/>
                    </a:cubicBezTo>
                    <a:cubicBezTo>
                      <a:pt x="10" y="3"/>
                      <a:pt x="10" y="3"/>
                      <a:pt x="10" y="3"/>
                    </a:cubicBezTo>
                    <a:cubicBezTo>
                      <a:pt x="9" y="3"/>
                      <a:pt x="9" y="4"/>
                      <a:pt x="9" y="4"/>
                    </a:cubicBezTo>
                    <a:cubicBezTo>
                      <a:pt x="9" y="4"/>
                      <a:pt x="9" y="4"/>
                      <a:pt x="9" y="4"/>
                    </a:cubicBezTo>
                    <a:cubicBezTo>
                      <a:pt x="9" y="4"/>
                      <a:pt x="9" y="4"/>
                      <a:pt x="9" y="4"/>
                    </a:cubicBezTo>
                    <a:cubicBezTo>
                      <a:pt x="9" y="4"/>
                      <a:pt x="9" y="4"/>
                      <a:pt x="9" y="4"/>
                    </a:cubicBezTo>
                    <a:cubicBezTo>
                      <a:pt x="8" y="4"/>
                      <a:pt x="7" y="5"/>
                      <a:pt x="7" y="6"/>
                    </a:cubicBezTo>
                    <a:cubicBezTo>
                      <a:pt x="7" y="6"/>
                      <a:pt x="7" y="6"/>
                      <a:pt x="7" y="6"/>
                    </a:cubicBezTo>
                    <a:cubicBezTo>
                      <a:pt x="6" y="6"/>
                      <a:pt x="6" y="6"/>
                      <a:pt x="6" y="7"/>
                    </a:cubicBezTo>
                    <a:cubicBezTo>
                      <a:pt x="6" y="7"/>
                      <a:pt x="6" y="7"/>
                      <a:pt x="6" y="7"/>
                    </a:cubicBezTo>
                    <a:cubicBezTo>
                      <a:pt x="5" y="7"/>
                      <a:pt x="4" y="7"/>
                      <a:pt x="4" y="7"/>
                    </a:cubicBezTo>
                    <a:cubicBezTo>
                      <a:pt x="3" y="7"/>
                      <a:pt x="2" y="7"/>
                      <a:pt x="2" y="8"/>
                    </a:cubicBezTo>
                    <a:cubicBezTo>
                      <a:pt x="1" y="8"/>
                      <a:pt x="1" y="8"/>
                      <a:pt x="0" y="9"/>
                    </a:cubicBezTo>
                    <a:cubicBezTo>
                      <a:pt x="1" y="9"/>
                      <a:pt x="1" y="9"/>
                      <a:pt x="0" y="9"/>
                    </a:cubicBezTo>
                    <a:cubicBezTo>
                      <a:pt x="1" y="10"/>
                      <a:pt x="1" y="10"/>
                      <a:pt x="2"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321" name="Freeform 188"/>
              <p:cNvSpPr/>
              <p:nvPr/>
            </p:nvSpPr>
            <p:spPr bwMode="auto">
              <a:xfrm>
                <a:off x="2975" y="3312"/>
                <a:ext cx="4" cy="4"/>
              </a:xfrm>
              <a:custGeom>
                <a:avLst/>
                <a:gdLst>
                  <a:gd name="T0" fmla="*/ 1 w 1"/>
                  <a:gd name="T1" fmla="*/ 1 h 1"/>
                  <a:gd name="T2" fmla="*/ 1 w 1"/>
                  <a:gd name="T3" fmla="*/ 0 h 1"/>
                  <a:gd name="T4" fmla="*/ 0 w 1"/>
                  <a:gd name="T5" fmla="*/ 0 h 1"/>
                  <a:gd name="T6" fmla="*/ 1 w 1"/>
                  <a:gd name="T7" fmla="*/ 1 h 1"/>
                </a:gdLst>
                <a:ahLst/>
                <a:cxnLst>
                  <a:cxn ang="0">
                    <a:pos x="T0" y="T1"/>
                  </a:cxn>
                  <a:cxn ang="0">
                    <a:pos x="T2" y="T3"/>
                  </a:cxn>
                  <a:cxn ang="0">
                    <a:pos x="T4" y="T5"/>
                  </a:cxn>
                  <a:cxn ang="0">
                    <a:pos x="T6" y="T7"/>
                  </a:cxn>
                </a:cxnLst>
                <a:rect l="0" t="0" r="r" b="b"/>
                <a:pathLst>
                  <a:path w="1" h="1">
                    <a:moveTo>
                      <a:pt x="1" y="1"/>
                    </a:moveTo>
                    <a:cubicBezTo>
                      <a:pt x="1" y="1"/>
                      <a:pt x="1" y="0"/>
                      <a:pt x="1" y="0"/>
                    </a:cubicBezTo>
                    <a:cubicBezTo>
                      <a:pt x="0" y="0"/>
                      <a:pt x="0" y="0"/>
                      <a:pt x="0" y="0"/>
                    </a:cubicBezTo>
                    <a:cubicBezTo>
                      <a:pt x="0" y="0"/>
                      <a:pt x="0"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322" name="Freeform 189"/>
              <p:cNvSpPr/>
              <p:nvPr/>
            </p:nvSpPr>
            <p:spPr bwMode="auto">
              <a:xfrm>
                <a:off x="2773" y="3324"/>
                <a:ext cx="8" cy="4"/>
              </a:xfrm>
              <a:custGeom>
                <a:avLst/>
                <a:gdLst>
                  <a:gd name="T0" fmla="*/ 1 w 2"/>
                  <a:gd name="T1" fmla="*/ 1 h 1"/>
                  <a:gd name="T2" fmla="*/ 1 w 2"/>
                  <a:gd name="T3" fmla="*/ 0 h 1"/>
                  <a:gd name="T4" fmla="*/ 1 w 2"/>
                  <a:gd name="T5" fmla="*/ 1 h 1"/>
                </a:gdLst>
                <a:ahLst/>
                <a:cxnLst>
                  <a:cxn ang="0">
                    <a:pos x="T0" y="T1"/>
                  </a:cxn>
                  <a:cxn ang="0">
                    <a:pos x="T2" y="T3"/>
                  </a:cxn>
                  <a:cxn ang="0">
                    <a:pos x="T4" y="T5"/>
                  </a:cxn>
                </a:cxnLst>
                <a:rect l="0" t="0" r="r" b="b"/>
                <a:pathLst>
                  <a:path w="2" h="1">
                    <a:moveTo>
                      <a:pt x="1" y="1"/>
                    </a:moveTo>
                    <a:cubicBezTo>
                      <a:pt x="2" y="0"/>
                      <a:pt x="2" y="0"/>
                      <a:pt x="1" y="0"/>
                    </a:cubicBezTo>
                    <a:cubicBezTo>
                      <a:pt x="0" y="0"/>
                      <a:pt x="0"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323" name="Freeform 190"/>
              <p:cNvSpPr/>
              <p:nvPr/>
            </p:nvSpPr>
            <p:spPr bwMode="auto">
              <a:xfrm>
                <a:off x="3080" y="1367"/>
                <a:ext cx="4" cy="4"/>
              </a:xfrm>
              <a:custGeom>
                <a:avLst/>
                <a:gdLst>
                  <a:gd name="T0" fmla="*/ 1 w 1"/>
                  <a:gd name="T1" fmla="*/ 1 h 1"/>
                  <a:gd name="T2" fmla="*/ 1 w 1"/>
                  <a:gd name="T3" fmla="*/ 1 h 1"/>
                  <a:gd name="T4" fmla="*/ 1 w 1"/>
                  <a:gd name="T5" fmla="*/ 0 h 1"/>
                  <a:gd name="T6" fmla="*/ 1 w 1"/>
                  <a:gd name="T7" fmla="*/ 0 h 1"/>
                  <a:gd name="T8" fmla="*/ 1 w 1"/>
                  <a:gd name="T9" fmla="*/ 1 h 1"/>
                </a:gdLst>
                <a:ahLst/>
                <a:cxnLst>
                  <a:cxn ang="0">
                    <a:pos x="T0" y="T1"/>
                  </a:cxn>
                  <a:cxn ang="0">
                    <a:pos x="T2" y="T3"/>
                  </a:cxn>
                  <a:cxn ang="0">
                    <a:pos x="T4" y="T5"/>
                  </a:cxn>
                  <a:cxn ang="0">
                    <a:pos x="T6" y="T7"/>
                  </a:cxn>
                  <a:cxn ang="0">
                    <a:pos x="T8" y="T9"/>
                  </a:cxn>
                </a:cxnLst>
                <a:rect l="0" t="0" r="r" b="b"/>
                <a:pathLst>
                  <a:path w="1" h="1">
                    <a:moveTo>
                      <a:pt x="1" y="1"/>
                    </a:moveTo>
                    <a:cubicBezTo>
                      <a:pt x="1" y="1"/>
                      <a:pt x="1" y="1"/>
                      <a:pt x="1" y="1"/>
                    </a:cubicBezTo>
                    <a:cubicBezTo>
                      <a:pt x="1" y="0"/>
                      <a:pt x="1" y="0"/>
                      <a:pt x="1" y="0"/>
                    </a:cubicBezTo>
                    <a:cubicBezTo>
                      <a:pt x="1" y="0"/>
                      <a:pt x="1" y="0"/>
                      <a:pt x="1" y="0"/>
                    </a:cubicBezTo>
                    <a:cubicBezTo>
                      <a:pt x="0" y="0"/>
                      <a:pt x="0"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324" name="Freeform 191"/>
              <p:cNvSpPr/>
              <p:nvPr/>
            </p:nvSpPr>
            <p:spPr bwMode="auto">
              <a:xfrm>
                <a:off x="2894" y="3340"/>
                <a:ext cx="0" cy="4"/>
              </a:xfrm>
              <a:custGeom>
                <a:avLst/>
                <a:gdLst>
                  <a:gd name="T0" fmla="*/ 1 h 1"/>
                  <a:gd name="T1" fmla="*/ 1 h 1"/>
                  <a:gd name="T2" fmla="*/ 0 h 1"/>
                  <a:gd name="T3" fmla="*/ 0 h 1"/>
                  <a:gd name="T4" fmla="*/ 1 h 1"/>
                </a:gdLst>
                <a:ahLst/>
                <a:cxnLst>
                  <a:cxn ang="0">
                    <a:pos x="0" y="T0"/>
                  </a:cxn>
                  <a:cxn ang="0">
                    <a:pos x="0" y="T1"/>
                  </a:cxn>
                  <a:cxn ang="0">
                    <a:pos x="0" y="T2"/>
                  </a:cxn>
                  <a:cxn ang="0">
                    <a:pos x="0" y="T3"/>
                  </a:cxn>
                  <a:cxn ang="0">
                    <a:pos x="0" y="T4"/>
                  </a:cxn>
                </a:cxnLst>
                <a:rect l="0" t="0" r="r" b="b"/>
                <a:pathLst>
                  <a:path h="1">
                    <a:moveTo>
                      <a:pt x="0" y="1"/>
                    </a:moveTo>
                    <a:cubicBezTo>
                      <a:pt x="0" y="1"/>
                      <a:pt x="0" y="1"/>
                      <a:pt x="0" y="1"/>
                    </a:cubicBezTo>
                    <a:cubicBezTo>
                      <a:pt x="0" y="1"/>
                      <a:pt x="0" y="0"/>
                      <a:pt x="0" y="0"/>
                    </a:cubicBezTo>
                    <a:cubicBezTo>
                      <a:pt x="0" y="0"/>
                      <a:pt x="0" y="0"/>
                      <a:pt x="0" y="0"/>
                    </a:cubicBezTo>
                    <a:cubicBezTo>
                      <a:pt x="0"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325" name="Freeform 192"/>
              <p:cNvSpPr>
                <a:spLocks noEditPoints="1"/>
              </p:cNvSpPr>
              <p:nvPr/>
            </p:nvSpPr>
            <p:spPr bwMode="auto">
              <a:xfrm>
                <a:off x="2942" y="1149"/>
                <a:ext cx="428" cy="198"/>
              </a:xfrm>
              <a:custGeom>
                <a:avLst/>
                <a:gdLst>
                  <a:gd name="T0" fmla="*/ 2 w 106"/>
                  <a:gd name="T1" fmla="*/ 49 h 49"/>
                  <a:gd name="T2" fmla="*/ 7 w 106"/>
                  <a:gd name="T3" fmla="*/ 47 h 49"/>
                  <a:gd name="T4" fmla="*/ 8 w 106"/>
                  <a:gd name="T5" fmla="*/ 45 h 49"/>
                  <a:gd name="T6" fmla="*/ 12 w 106"/>
                  <a:gd name="T7" fmla="*/ 44 h 49"/>
                  <a:gd name="T8" fmla="*/ 14 w 106"/>
                  <a:gd name="T9" fmla="*/ 43 h 49"/>
                  <a:gd name="T10" fmla="*/ 16 w 106"/>
                  <a:gd name="T11" fmla="*/ 42 h 49"/>
                  <a:gd name="T12" fmla="*/ 19 w 106"/>
                  <a:gd name="T13" fmla="*/ 41 h 49"/>
                  <a:gd name="T14" fmla="*/ 23 w 106"/>
                  <a:gd name="T15" fmla="*/ 39 h 49"/>
                  <a:gd name="T16" fmla="*/ 26 w 106"/>
                  <a:gd name="T17" fmla="*/ 36 h 49"/>
                  <a:gd name="T18" fmla="*/ 29 w 106"/>
                  <a:gd name="T19" fmla="*/ 33 h 49"/>
                  <a:gd name="T20" fmla="*/ 30 w 106"/>
                  <a:gd name="T21" fmla="*/ 31 h 49"/>
                  <a:gd name="T22" fmla="*/ 30 w 106"/>
                  <a:gd name="T23" fmla="*/ 30 h 49"/>
                  <a:gd name="T24" fmla="*/ 33 w 106"/>
                  <a:gd name="T25" fmla="*/ 27 h 49"/>
                  <a:gd name="T26" fmla="*/ 39 w 106"/>
                  <a:gd name="T27" fmla="*/ 29 h 49"/>
                  <a:gd name="T28" fmla="*/ 45 w 106"/>
                  <a:gd name="T29" fmla="*/ 26 h 49"/>
                  <a:gd name="T30" fmla="*/ 48 w 106"/>
                  <a:gd name="T31" fmla="*/ 25 h 49"/>
                  <a:gd name="T32" fmla="*/ 55 w 106"/>
                  <a:gd name="T33" fmla="*/ 22 h 49"/>
                  <a:gd name="T34" fmla="*/ 58 w 106"/>
                  <a:gd name="T35" fmla="*/ 20 h 49"/>
                  <a:gd name="T36" fmla="*/ 65 w 106"/>
                  <a:gd name="T37" fmla="*/ 15 h 49"/>
                  <a:gd name="T38" fmla="*/ 70 w 106"/>
                  <a:gd name="T39" fmla="*/ 12 h 49"/>
                  <a:gd name="T40" fmla="*/ 75 w 106"/>
                  <a:gd name="T41" fmla="*/ 11 h 49"/>
                  <a:gd name="T42" fmla="*/ 77 w 106"/>
                  <a:gd name="T43" fmla="*/ 10 h 49"/>
                  <a:gd name="T44" fmla="*/ 82 w 106"/>
                  <a:gd name="T45" fmla="*/ 9 h 49"/>
                  <a:gd name="T46" fmla="*/ 83 w 106"/>
                  <a:gd name="T47" fmla="*/ 8 h 49"/>
                  <a:gd name="T48" fmla="*/ 87 w 106"/>
                  <a:gd name="T49" fmla="*/ 7 h 49"/>
                  <a:gd name="T50" fmla="*/ 91 w 106"/>
                  <a:gd name="T51" fmla="*/ 6 h 49"/>
                  <a:gd name="T52" fmla="*/ 96 w 106"/>
                  <a:gd name="T53" fmla="*/ 4 h 49"/>
                  <a:gd name="T54" fmla="*/ 99 w 106"/>
                  <a:gd name="T55" fmla="*/ 4 h 49"/>
                  <a:gd name="T56" fmla="*/ 101 w 106"/>
                  <a:gd name="T57" fmla="*/ 3 h 49"/>
                  <a:gd name="T58" fmla="*/ 104 w 106"/>
                  <a:gd name="T59" fmla="*/ 2 h 49"/>
                  <a:gd name="T60" fmla="*/ 102 w 106"/>
                  <a:gd name="T61" fmla="*/ 1 h 49"/>
                  <a:gd name="T62" fmla="*/ 96 w 106"/>
                  <a:gd name="T63" fmla="*/ 2 h 49"/>
                  <a:gd name="T64" fmla="*/ 90 w 106"/>
                  <a:gd name="T65" fmla="*/ 4 h 49"/>
                  <a:gd name="T66" fmla="*/ 85 w 106"/>
                  <a:gd name="T67" fmla="*/ 5 h 49"/>
                  <a:gd name="T68" fmla="*/ 72 w 106"/>
                  <a:gd name="T69" fmla="*/ 7 h 49"/>
                  <a:gd name="T70" fmla="*/ 68 w 106"/>
                  <a:gd name="T71" fmla="*/ 9 h 49"/>
                  <a:gd name="T72" fmla="*/ 66 w 106"/>
                  <a:gd name="T73" fmla="*/ 10 h 49"/>
                  <a:gd name="T74" fmla="*/ 61 w 106"/>
                  <a:gd name="T75" fmla="*/ 13 h 49"/>
                  <a:gd name="T76" fmla="*/ 58 w 106"/>
                  <a:gd name="T77" fmla="*/ 14 h 49"/>
                  <a:gd name="T78" fmla="*/ 49 w 106"/>
                  <a:gd name="T79" fmla="*/ 17 h 49"/>
                  <a:gd name="T80" fmla="*/ 45 w 106"/>
                  <a:gd name="T81" fmla="*/ 19 h 49"/>
                  <a:gd name="T82" fmla="*/ 41 w 106"/>
                  <a:gd name="T83" fmla="*/ 19 h 49"/>
                  <a:gd name="T84" fmla="*/ 36 w 106"/>
                  <a:gd name="T85" fmla="*/ 23 h 49"/>
                  <a:gd name="T86" fmla="*/ 32 w 106"/>
                  <a:gd name="T87" fmla="*/ 25 h 49"/>
                  <a:gd name="T88" fmla="*/ 30 w 106"/>
                  <a:gd name="T89" fmla="*/ 26 h 49"/>
                  <a:gd name="T90" fmla="*/ 23 w 106"/>
                  <a:gd name="T91" fmla="*/ 33 h 49"/>
                  <a:gd name="T92" fmla="*/ 21 w 106"/>
                  <a:gd name="T93" fmla="*/ 33 h 49"/>
                  <a:gd name="T94" fmla="*/ 20 w 106"/>
                  <a:gd name="T95" fmla="*/ 34 h 49"/>
                  <a:gd name="T96" fmla="*/ 23 w 106"/>
                  <a:gd name="T97" fmla="*/ 35 h 49"/>
                  <a:gd name="T98" fmla="*/ 22 w 106"/>
                  <a:gd name="T99" fmla="*/ 37 h 49"/>
                  <a:gd name="T100" fmla="*/ 16 w 106"/>
                  <a:gd name="T101" fmla="*/ 38 h 49"/>
                  <a:gd name="T102" fmla="*/ 13 w 106"/>
                  <a:gd name="T103" fmla="*/ 40 h 49"/>
                  <a:gd name="T104" fmla="*/ 12 w 106"/>
                  <a:gd name="T105" fmla="*/ 40 h 49"/>
                  <a:gd name="T106" fmla="*/ 8 w 106"/>
                  <a:gd name="T107" fmla="*/ 43 h 49"/>
                  <a:gd name="T108" fmla="*/ 7 w 106"/>
                  <a:gd name="T109" fmla="*/ 44 h 49"/>
                  <a:gd name="T110" fmla="*/ 3 w 106"/>
                  <a:gd name="T111" fmla="*/ 45 h 49"/>
                  <a:gd name="T112" fmla="*/ 2 w 106"/>
                  <a:gd name="T113" fmla="*/ 46 h 49"/>
                  <a:gd name="T114" fmla="*/ 0 w 106"/>
                  <a:gd name="T115" fmla="*/ 49 h 49"/>
                  <a:gd name="T116" fmla="*/ 56 w 106"/>
                  <a:gd name="T117" fmla="*/ 16 h 49"/>
                  <a:gd name="T118" fmla="*/ 48 w 106"/>
                  <a:gd name="T119" fmla="*/ 18 h 49"/>
                  <a:gd name="T120" fmla="*/ 41 w 106"/>
                  <a:gd name="T121" fmla="*/ 20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06" h="49">
                    <a:moveTo>
                      <a:pt x="1" y="49"/>
                    </a:moveTo>
                    <a:cubicBezTo>
                      <a:pt x="1" y="49"/>
                      <a:pt x="2" y="49"/>
                      <a:pt x="2" y="49"/>
                    </a:cubicBezTo>
                    <a:cubicBezTo>
                      <a:pt x="2" y="49"/>
                      <a:pt x="2" y="49"/>
                      <a:pt x="2" y="49"/>
                    </a:cubicBezTo>
                    <a:cubicBezTo>
                      <a:pt x="2" y="49"/>
                      <a:pt x="2" y="49"/>
                      <a:pt x="2" y="49"/>
                    </a:cubicBezTo>
                    <a:cubicBezTo>
                      <a:pt x="2" y="49"/>
                      <a:pt x="2" y="49"/>
                      <a:pt x="2" y="49"/>
                    </a:cubicBezTo>
                    <a:cubicBezTo>
                      <a:pt x="3" y="49"/>
                      <a:pt x="3" y="49"/>
                      <a:pt x="3" y="49"/>
                    </a:cubicBezTo>
                    <a:cubicBezTo>
                      <a:pt x="3" y="49"/>
                      <a:pt x="4" y="49"/>
                      <a:pt x="4" y="49"/>
                    </a:cubicBezTo>
                    <a:cubicBezTo>
                      <a:pt x="4" y="48"/>
                      <a:pt x="5" y="48"/>
                      <a:pt x="6" y="48"/>
                    </a:cubicBezTo>
                    <a:cubicBezTo>
                      <a:pt x="6" y="48"/>
                      <a:pt x="6" y="48"/>
                      <a:pt x="6" y="48"/>
                    </a:cubicBezTo>
                    <a:cubicBezTo>
                      <a:pt x="7" y="48"/>
                      <a:pt x="7" y="47"/>
                      <a:pt x="7" y="47"/>
                    </a:cubicBezTo>
                    <a:cubicBezTo>
                      <a:pt x="7" y="47"/>
                      <a:pt x="7" y="47"/>
                      <a:pt x="7" y="47"/>
                    </a:cubicBezTo>
                    <a:cubicBezTo>
                      <a:pt x="7" y="47"/>
                      <a:pt x="7" y="47"/>
                      <a:pt x="7" y="47"/>
                    </a:cubicBezTo>
                    <a:cubicBezTo>
                      <a:pt x="7" y="46"/>
                      <a:pt x="7" y="46"/>
                      <a:pt x="7" y="46"/>
                    </a:cubicBezTo>
                    <a:cubicBezTo>
                      <a:pt x="7" y="46"/>
                      <a:pt x="7" y="45"/>
                      <a:pt x="7" y="45"/>
                    </a:cubicBezTo>
                    <a:cubicBezTo>
                      <a:pt x="8" y="45"/>
                      <a:pt x="8" y="45"/>
                      <a:pt x="8" y="45"/>
                    </a:cubicBezTo>
                    <a:cubicBezTo>
                      <a:pt x="8" y="45"/>
                      <a:pt x="8" y="45"/>
                      <a:pt x="9" y="45"/>
                    </a:cubicBezTo>
                    <a:cubicBezTo>
                      <a:pt x="9" y="45"/>
                      <a:pt x="9" y="45"/>
                      <a:pt x="9" y="45"/>
                    </a:cubicBezTo>
                    <a:cubicBezTo>
                      <a:pt x="9" y="45"/>
                      <a:pt x="10" y="44"/>
                      <a:pt x="10" y="44"/>
                    </a:cubicBezTo>
                    <a:cubicBezTo>
                      <a:pt x="10" y="44"/>
                      <a:pt x="10" y="44"/>
                      <a:pt x="10" y="44"/>
                    </a:cubicBezTo>
                    <a:cubicBezTo>
                      <a:pt x="11" y="44"/>
                      <a:pt x="11" y="44"/>
                      <a:pt x="12" y="44"/>
                    </a:cubicBezTo>
                    <a:cubicBezTo>
                      <a:pt x="12" y="44"/>
                      <a:pt x="12" y="44"/>
                      <a:pt x="12" y="44"/>
                    </a:cubicBezTo>
                    <a:cubicBezTo>
                      <a:pt x="12" y="44"/>
                      <a:pt x="12" y="44"/>
                      <a:pt x="12" y="44"/>
                    </a:cubicBezTo>
                    <a:cubicBezTo>
                      <a:pt x="13" y="44"/>
                      <a:pt x="13" y="44"/>
                      <a:pt x="14" y="44"/>
                    </a:cubicBezTo>
                    <a:cubicBezTo>
                      <a:pt x="14" y="43"/>
                      <a:pt x="14" y="43"/>
                      <a:pt x="14" y="43"/>
                    </a:cubicBezTo>
                    <a:cubicBezTo>
                      <a:pt x="14" y="43"/>
                      <a:pt x="14" y="43"/>
                      <a:pt x="14" y="43"/>
                    </a:cubicBezTo>
                    <a:cubicBezTo>
                      <a:pt x="14" y="43"/>
                      <a:pt x="14" y="43"/>
                      <a:pt x="14" y="43"/>
                    </a:cubicBezTo>
                    <a:cubicBezTo>
                      <a:pt x="15" y="43"/>
                      <a:pt x="15" y="43"/>
                      <a:pt x="16" y="43"/>
                    </a:cubicBezTo>
                    <a:cubicBezTo>
                      <a:pt x="16" y="43"/>
                      <a:pt x="16" y="43"/>
                      <a:pt x="16" y="43"/>
                    </a:cubicBezTo>
                    <a:cubicBezTo>
                      <a:pt x="16" y="43"/>
                      <a:pt x="16" y="43"/>
                      <a:pt x="16" y="42"/>
                    </a:cubicBezTo>
                    <a:cubicBezTo>
                      <a:pt x="16" y="42"/>
                      <a:pt x="16" y="42"/>
                      <a:pt x="16" y="42"/>
                    </a:cubicBezTo>
                    <a:cubicBezTo>
                      <a:pt x="17" y="42"/>
                      <a:pt x="17" y="42"/>
                      <a:pt x="18" y="42"/>
                    </a:cubicBezTo>
                    <a:cubicBezTo>
                      <a:pt x="18" y="42"/>
                      <a:pt x="18" y="42"/>
                      <a:pt x="18" y="42"/>
                    </a:cubicBezTo>
                    <a:cubicBezTo>
                      <a:pt x="18" y="42"/>
                      <a:pt x="18" y="42"/>
                      <a:pt x="18" y="42"/>
                    </a:cubicBezTo>
                    <a:cubicBezTo>
                      <a:pt x="19" y="42"/>
                      <a:pt x="19" y="41"/>
                      <a:pt x="19" y="41"/>
                    </a:cubicBezTo>
                    <a:cubicBezTo>
                      <a:pt x="19" y="41"/>
                      <a:pt x="19" y="41"/>
                      <a:pt x="19" y="41"/>
                    </a:cubicBezTo>
                    <a:cubicBezTo>
                      <a:pt x="20" y="41"/>
                      <a:pt x="20" y="41"/>
                      <a:pt x="20" y="41"/>
                    </a:cubicBezTo>
                    <a:cubicBezTo>
                      <a:pt x="21" y="41"/>
                      <a:pt x="21" y="41"/>
                      <a:pt x="21" y="40"/>
                    </a:cubicBezTo>
                    <a:cubicBezTo>
                      <a:pt x="22" y="40"/>
                      <a:pt x="22" y="40"/>
                      <a:pt x="22" y="40"/>
                    </a:cubicBezTo>
                    <a:cubicBezTo>
                      <a:pt x="22" y="40"/>
                      <a:pt x="22" y="40"/>
                      <a:pt x="22" y="40"/>
                    </a:cubicBezTo>
                    <a:cubicBezTo>
                      <a:pt x="22" y="39"/>
                      <a:pt x="23" y="39"/>
                      <a:pt x="23" y="39"/>
                    </a:cubicBezTo>
                    <a:cubicBezTo>
                      <a:pt x="24" y="39"/>
                      <a:pt x="24" y="39"/>
                      <a:pt x="24" y="39"/>
                    </a:cubicBezTo>
                    <a:cubicBezTo>
                      <a:pt x="24" y="39"/>
                      <a:pt x="24" y="39"/>
                      <a:pt x="24" y="39"/>
                    </a:cubicBezTo>
                    <a:cubicBezTo>
                      <a:pt x="24" y="39"/>
                      <a:pt x="25" y="38"/>
                      <a:pt x="25" y="38"/>
                    </a:cubicBezTo>
                    <a:cubicBezTo>
                      <a:pt x="25" y="37"/>
                      <a:pt x="26" y="37"/>
                      <a:pt x="26" y="37"/>
                    </a:cubicBezTo>
                    <a:cubicBezTo>
                      <a:pt x="27" y="37"/>
                      <a:pt x="27" y="36"/>
                      <a:pt x="26" y="36"/>
                    </a:cubicBezTo>
                    <a:cubicBezTo>
                      <a:pt x="26" y="36"/>
                      <a:pt x="26" y="36"/>
                      <a:pt x="26" y="36"/>
                    </a:cubicBezTo>
                    <a:cubicBezTo>
                      <a:pt x="27" y="35"/>
                      <a:pt x="27" y="35"/>
                      <a:pt x="27" y="34"/>
                    </a:cubicBezTo>
                    <a:cubicBezTo>
                      <a:pt x="28" y="34"/>
                      <a:pt x="28" y="34"/>
                      <a:pt x="28" y="34"/>
                    </a:cubicBezTo>
                    <a:cubicBezTo>
                      <a:pt x="28" y="34"/>
                      <a:pt x="28" y="33"/>
                      <a:pt x="28" y="33"/>
                    </a:cubicBezTo>
                    <a:cubicBezTo>
                      <a:pt x="28" y="33"/>
                      <a:pt x="28" y="33"/>
                      <a:pt x="29" y="33"/>
                    </a:cubicBezTo>
                    <a:cubicBezTo>
                      <a:pt x="29" y="33"/>
                      <a:pt x="29" y="33"/>
                      <a:pt x="30" y="33"/>
                    </a:cubicBezTo>
                    <a:cubicBezTo>
                      <a:pt x="30" y="33"/>
                      <a:pt x="30" y="33"/>
                      <a:pt x="30" y="33"/>
                    </a:cubicBezTo>
                    <a:cubicBezTo>
                      <a:pt x="30" y="32"/>
                      <a:pt x="30" y="32"/>
                      <a:pt x="31" y="32"/>
                    </a:cubicBezTo>
                    <a:cubicBezTo>
                      <a:pt x="31" y="32"/>
                      <a:pt x="31" y="32"/>
                      <a:pt x="31" y="31"/>
                    </a:cubicBezTo>
                    <a:cubicBezTo>
                      <a:pt x="31" y="31"/>
                      <a:pt x="30" y="31"/>
                      <a:pt x="30" y="31"/>
                    </a:cubicBezTo>
                    <a:cubicBezTo>
                      <a:pt x="30" y="31"/>
                      <a:pt x="30" y="31"/>
                      <a:pt x="30" y="31"/>
                    </a:cubicBezTo>
                    <a:cubicBezTo>
                      <a:pt x="30" y="31"/>
                      <a:pt x="29" y="31"/>
                      <a:pt x="29" y="31"/>
                    </a:cubicBezTo>
                    <a:cubicBezTo>
                      <a:pt x="29" y="31"/>
                      <a:pt x="29" y="31"/>
                      <a:pt x="29" y="30"/>
                    </a:cubicBezTo>
                    <a:cubicBezTo>
                      <a:pt x="29" y="30"/>
                      <a:pt x="29" y="30"/>
                      <a:pt x="30" y="30"/>
                    </a:cubicBezTo>
                    <a:cubicBezTo>
                      <a:pt x="30" y="30"/>
                      <a:pt x="30" y="30"/>
                      <a:pt x="30" y="30"/>
                    </a:cubicBezTo>
                    <a:cubicBezTo>
                      <a:pt x="30" y="29"/>
                      <a:pt x="30" y="29"/>
                      <a:pt x="31" y="28"/>
                    </a:cubicBezTo>
                    <a:cubicBezTo>
                      <a:pt x="31" y="28"/>
                      <a:pt x="31" y="28"/>
                      <a:pt x="31" y="28"/>
                    </a:cubicBezTo>
                    <a:cubicBezTo>
                      <a:pt x="31" y="28"/>
                      <a:pt x="31" y="28"/>
                      <a:pt x="31" y="28"/>
                    </a:cubicBezTo>
                    <a:cubicBezTo>
                      <a:pt x="31" y="28"/>
                      <a:pt x="31" y="28"/>
                      <a:pt x="32" y="27"/>
                    </a:cubicBezTo>
                    <a:cubicBezTo>
                      <a:pt x="32" y="27"/>
                      <a:pt x="32" y="27"/>
                      <a:pt x="33" y="27"/>
                    </a:cubicBezTo>
                    <a:cubicBezTo>
                      <a:pt x="33" y="27"/>
                      <a:pt x="33" y="27"/>
                      <a:pt x="33" y="27"/>
                    </a:cubicBezTo>
                    <a:cubicBezTo>
                      <a:pt x="33" y="26"/>
                      <a:pt x="34" y="27"/>
                      <a:pt x="35" y="26"/>
                    </a:cubicBezTo>
                    <a:cubicBezTo>
                      <a:pt x="35" y="26"/>
                      <a:pt x="35" y="27"/>
                      <a:pt x="35" y="27"/>
                    </a:cubicBezTo>
                    <a:cubicBezTo>
                      <a:pt x="36" y="27"/>
                      <a:pt x="37" y="27"/>
                      <a:pt x="37" y="28"/>
                    </a:cubicBezTo>
                    <a:cubicBezTo>
                      <a:pt x="38" y="28"/>
                      <a:pt x="38" y="29"/>
                      <a:pt x="39" y="29"/>
                    </a:cubicBezTo>
                    <a:cubicBezTo>
                      <a:pt x="39" y="29"/>
                      <a:pt x="39" y="28"/>
                      <a:pt x="40" y="28"/>
                    </a:cubicBezTo>
                    <a:cubicBezTo>
                      <a:pt x="41" y="28"/>
                      <a:pt x="42" y="28"/>
                      <a:pt x="43" y="28"/>
                    </a:cubicBezTo>
                    <a:cubicBezTo>
                      <a:pt x="43" y="28"/>
                      <a:pt x="44" y="27"/>
                      <a:pt x="44" y="26"/>
                    </a:cubicBezTo>
                    <a:cubicBezTo>
                      <a:pt x="44" y="26"/>
                      <a:pt x="45" y="26"/>
                      <a:pt x="45" y="26"/>
                    </a:cubicBezTo>
                    <a:cubicBezTo>
                      <a:pt x="45" y="26"/>
                      <a:pt x="45" y="26"/>
                      <a:pt x="45" y="26"/>
                    </a:cubicBezTo>
                    <a:cubicBezTo>
                      <a:pt x="46" y="26"/>
                      <a:pt x="46" y="26"/>
                      <a:pt x="46" y="26"/>
                    </a:cubicBezTo>
                    <a:cubicBezTo>
                      <a:pt x="46" y="26"/>
                      <a:pt x="46" y="26"/>
                      <a:pt x="46" y="26"/>
                    </a:cubicBezTo>
                    <a:cubicBezTo>
                      <a:pt x="46" y="26"/>
                      <a:pt x="47" y="26"/>
                      <a:pt x="47" y="25"/>
                    </a:cubicBezTo>
                    <a:cubicBezTo>
                      <a:pt x="48" y="25"/>
                      <a:pt x="48" y="25"/>
                      <a:pt x="48" y="25"/>
                    </a:cubicBezTo>
                    <a:cubicBezTo>
                      <a:pt x="48" y="25"/>
                      <a:pt x="48" y="25"/>
                      <a:pt x="48" y="25"/>
                    </a:cubicBezTo>
                    <a:cubicBezTo>
                      <a:pt x="48" y="25"/>
                      <a:pt x="48" y="25"/>
                      <a:pt x="49" y="25"/>
                    </a:cubicBezTo>
                    <a:cubicBezTo>
                      <a:pt x="49" y="24"/>
                      <a:pt x="49" y="24"/>
                      <a:pt x="50" y="24"/>
                    </a:cubicBezTo>
                    <a:cubicBezTo>
                      <a:pt x="50" y="24"/>
                      <a:pt x="50" y="24"/>
                      <a:pt x="51" y="24"/>
                    </a:cubicBezTo>
                    <a:cubicBezTo>
                      <a:pt x="52" y="25"/>
                      <a:pt x="52" y="25"/>
                      <a:pt x="53" y="24"/>
                    </a:cubicBezTo>
                    <a:cubicBezTo>
                      <a:pt x="54" y="24"/>
                      <a:pt x="54" y="23"/>
                      <a:pt x="55" y="22"/>
                    </a:cubicBezTo>
                    <a:cubicBezTo>
                      <a:pt x="55" y="22"/>
                      <a:pt x="55" y="22"/>
                      <a:pt x="55" y="21"/>
                    </a:cubicBezTo>
                    <a:cubicBezTo>
                      <a:pt x="55" y="21"/>
                      <a:pt x="55" y="21"/>
                      <a:pt x="56" y="21"/>
                    </a:cubicBezTo>
                    <a:cubicBezTo>
                      <a:pt x="56" y="21"/>
                      <a:pt x="56" y="20"/>
                      <a:pt x="56" y="20"/>
                    </a:cubicBezTo>
                    <a:cubicBezTo>
                      <a:pt x="56" y="20"/>
                      <a:pt x="56" y="20"/>
                      <a:pt x="57" y="20"/>
                    </a:cubicBezTo>
                    <a:cubicBezTo>
                      <a:pt x="57" y="20"/>
                      <a:pt x="57" y="20"/>
                      <a:pt x="58" y="20"/>
                    </a:cubicBezTo>
                    <a:cubicBezTo>
                      <a:pt x="58" y="19"/>
                      <a:pt x="58" y="19"/>
                      <a:pt x="59" y="19"/>
                    </a:cubicBezTo>
                    <a:cubicBezTo>
                      <a:pt x="59" y="18"/>
                      <a:pt x="60" y="18"/>
                      <a:pt x="61" y="18"/>
                    </a:cubicBezTo>
                    <a:cubicBezTo>
                      <a:pt x="61" y="17"/>
                      <a:pt x="61" y="17"/>
                      <a:pt x="62" y="17"/>
                    </a:cubicBezTo>
                    <a:cubicBezTo>
                      <a:pt x="63" y="16"/>
                      <a:pt x="63" y="16"/>
                      <a:pt x="64" y="16"/>
                    </a:cubicBezTo>
                    <a:cubicBezTo>
                      <a:pt x="64" y="15"/>
                      <a:pt x="65" y="15"/>
                      <a:pt x="65" y="15"/>
                    </a:cubicBezTo>
                    <a:cubicBezTo>
                      <a:pt x="66" y="14"/>
                      <a:pt x="66" y="14"/>
                      <a:pt x="67" y="14"/>
                    </a:cubicBezTo>
                    <a:cubicBezTo>
                      <a:pt x="67" y="14"/>
                      <a:pt x="67" y="14"/>
                      <a:pt x="67" y="14"/>
                    </a:cubicBezTo>
                    <a:cubicBezTo>
                      <a:pt x="67" y="14"/>
                      <a:pt x="67" y="14"/>
                      <a:pt x="68" y="14"/>
                    </a:cubicBezTo>
                    <a:cubicBezTo>
                      <a:pt x="68" y="14"/>
                      <a:pt x="68" y="14"/>
                      <a:pt x="68" y="14"/>
                    </a:cubicBezTo>
                    <a:cubicBezTo>
                      <a:pt x="69" y="13"/>
                      <a:pt x="70" y="13"/>
                      <a:pt x="70" y="12"/>
                    </a:cubicBezTo>
                    <a:cubicBezTo>
                      <a:pt x="70" y="12"/>
                      <a:pt x="70" y="12"/>
                      <a:pt x="70" y="12"/>
                    </a:cubicBezTo>
                    <a:cubicBezTo>
                      <a:pt x="71" y="12"/>
                      <a:pt x="72" y="12"/>
                      <a:pt x="73" y="11"/>
                    </a:cubicBezTo>
                    <a:cubicBezTo>
                      <a:pt x="73" y="11"/>
                      <a:pt x="73" y="11"/>
                      <a:pt x="73" y="11"/>
                    </a:cubicBezTo>
                    <a:cubicBezTo>
                      <a:pt x="73" y="11"/>
                      <a:pt x="73" y="11"/>
                      <a:pt x="73" y="11"/>
                    </a:cubicBezTo>
                    <a:cubicBezTo>
                      <a:pt x="74" y="11"/>
                      <a:pt x="74" y="11"/>
                      <a:pt x="75" y="11"/>
                    </a:cubicBezTo>
                    <a:cubicBezTo>
                      <a:pt x="75" y="11"/>
                      <a:pt x="75" y="11"/>
                      <a:pt x="75" y="11"/>
                    </a:cubicBezTo>
                    <a:cubicBezTo>
                      <a:pt x="75" y="11"/>
                      <a:pt x="75" y="10"/>
                      <a:pt x="76" y="10"/>
                    </a:cubicBezTo>
                    <a:cubicBezTo>
                      <a:pt x="76" y="10"/>
                      <a:pt x="76" y="10"/>
                      <a:pt x="76" y="10"/>
                    </a:cubicBezTo>
                    <a:cubicBezTo>
                      <a:pt x="76" y="10"/>
                      <a:pt x="76" y="10"/>
                      <a:pt x="76" y="10"/>
                    </a:cubicBezTo>
                    <a:cubicBezTo>
                      <a:pt x="77" y="10"/>
                      <a:pt x="77" y="10"/>
                      <a:pt x="77" y="10"/>
                    </a:cubicBezTo>
                    <a:cubicBezTo>
                      <a:pt x="77" y="10"/>
                      <a:pt x="77" y="10"/>
                      <a:pt x="77" y="10"/>
                    </a:cubicBezTo>
                    <a:cubicBezTo>
                      <a:pt x="77" y="9"/>
                      <a:pt x="78" y="9"/>
                      <a:pt x="79" y="9"/>
                    </a:cubicBezTo>
                    <a:cubicBezTo>
                      <a:pt x="79" y="9"/>
                      <a:pt x="79" y="9"/>
                      <a:pt x="79" y="9"/>
                    </a:cubicBezTo>
                    <a:cubicBezTo>
                      <a:pt x="79" y="9"/>
                      <a:pt x="79" y="9"/>
                      <a:pt x="79" y="9"/>
                    </a:cubicBezTo>
                    <a:cubicBezTo>
                      <a:pt x="80" y="9"/>
                      <a:pt x="81" y="9"/>
                      <a:pt x="82" y="9"/>
                    </a:cubicBezTo>
                    <a:cubicBezTo>
                      <a:pt x="82" y="8"/>
                      <a:pt x="82" y="8"/>
                      <a:pt x="82" y="8"/>
                    </a:cubicBezTo>
                    <a:cubicBezTo>
                      <a:pt x="82" y="8"/>
                      <a:pt x="82" y="8"/>
                      <a:pt x="83" y="8"/>
                    </a:cubicBezTo>
                    <a:cubicBezTo>
                      <a:pt x="83" y="8"/>
                      <a:pt x="83" y="8"/>
                      <a:pt x="83" y="8"/>
                    </a:cubicBezTo>
                    <a:cubicBezTo>
                      <a:pt x="83" y="8"/>
                      <a:pt x="83" y="8"/>
                      <a:pt x="83" y="8"/>
                    </a:cubicBezTo>
                    <a:cubicBezTo>
                      <a:pt x="83" y="8"/>
                      <a:pt x="83" y="8"/>
                      <a:pt x="83" y="8"/>
                    </a:cubicBezTo>
                    <a:cubicBezTo>
                      <a:pt x="83" y="8"/>
                      <a:pt x="84" y="8"/>
                      <a:pt x="84" y="8"/>
                    </a:cubicBezTo>
                    <a:cubicBezTo>
                      <a:pt x="84" y="8"/>
                      <a:pt x="84" y="8"/>
                      <a:pt x="84" y="8"/>
                    </a:cubicBezTo>
                    <a:cubicBezTo>
                      <a:pt x="84" y="7"/>
                      <a:pt x="85" y="8"/>
                      <a:pt x="86" y="7"/>
                    </a:cubicBezTo>
                    <a:cubicBezTo>
                      <a:pt x="86" y="7"/>
                      <a:pt x="86" y="7"/>
                      <a:pt x="86" y="7"/>
                    </a:cubicBezTo>
                    <a:cubicBezTo>
                      <a:pt x="87" y="7"/>
                      <a:pt x="87" y="7"/>
                      <a:pt x="87" y="7"/>
                    </a:cubicBezTo>
                    <a:cubicBezTo>
                      <a:pt x="87" y="7"/>
                      <a:pt x="87" y="7"/>
                      <a:pt x="87" y="7"/>
                    </a:cubicBezTo>
                    <a:cubicBezTo>
                      <a:pt x="87" y="7"/>
                      <a:pt x="87" y="6"/>
                      <a:pt x="87" y="6"/>
                    </a:cubicBezTo>
                    <a:cubicBezTo>
                      <a:pt x="88" y="6"/>
                      <a:pt x="88" y="6"/>
                      <a:pt x="88" y="6"/>
                    </a:cubicBezTo>
                    <a:cubicBezTo>
                      <a:pt x="89" y="6"/>
                      <a:pt x="90" y="7"/>
                      <a:pt x="91" y="6"/>
                    </a:cubicBezTo>
                    <a:cubicBezTo>
                      <a:pt x="91" y="6"/>
                      <a:pt x="91" y="6"/>
                      <a:pt x="91" y="6"/>
                    </a:cubicBezTo>
                    <a:cubicBezTo>
                      <a:pt x="91" y="5"/>
                      <a:pt x="92" y="6"/>
                      <a:pt x="92" y="5"/>
                    </a:cubicBezTo>
                    <a:cubicBezTo>
                      <a:pt x="93" y="5"/>
                      <a:pt x="93" y="5"/>
                      <a:pt x="93" y="5"/>
                    </a:cubicBezTo>
                    <a:cubicBezTo>
                      <a:pt x="93" y="5"/>
                      <a:pt x="93" y="5"/>
                      <a:pt x="94" y="5"/>
                    </a:cubicBezTo>
                    <a:cubicBezTo>
                      <a:pt x="94" y="5"/>
                      <a:pt x="95" y="5"/>
                      <a:pt x="95" y="5"/>
                    </a:cubicBezTo>
                    <a:cubicBezTo>
                      <a:pt x="95" y="4"/>
                      <a:pt x="96" y="4"/>
                      <a:pt x="96" y="4"/>
                    </a:cubicBezTo>
                    <a:cubicBezTo>
                      <a:pt x="97" y="4"/>
                      <a:pt x="97" y="4"/>
                      <a:pt x="97" y="4"/>
                    </a:cubicBezTo>
                    <a:cubicBezTo>
                      <a:pt x="97" y="4"/>
                      <a:pt x="97" y="4"/>
                      <a:pt x="97" y="4"/>
                    </a:cubicBezTo>
                    <a:cubicBezTo>
                      <a:pt x="97" y="4"/>
                      <a:pt x="97" y="4"/>
                      <a:pt x="97" y="4"/>
                    </a:cubicBezTo>
                    <a:cubicBezTo>
                      <a:pt x="97" y="4"/>
                      <a:pt x="97" y="4"/>
                      <a:pt x="97" y="4"/>
                    </a:cubicBezTo>
                    <a:cubicBezTo>
                      <a:pt x="98" y="4"/>
                      <a:pt x="98" y="4"/>
                      <a:pt x="99" y="4"/>
                    </a:cubicBezTo>
                    <a:cubicBezTo>
                      <a:pt x="99" y="4"/>
                      <a:pt x="99" y="4"/>
                      <a:pt x="99" y="4"/>
                    </a:cubicBezTo>
                    <a:cubicBezTo>
                      <a:pt x="99" y="4"/>
                      <a:pt x="99" y="4"/>
                      <a:pt x="99" y="4"/>
                    </a:cubicBezTo>
                    <a:cubicBezTo>
                      <a:pt x="99" y="4"/>
                      <a:pt x="100" y="3"/>
                      <a:pt x="100" y="3"/>
                    </a:cubicBezTo>
                    <a:cubicBezTo>
                      <a:pt x="100" y="3"/>
                      <a:pt x="100" y="3"/>
                      <a:pt x="101" y="3"/>
                    </a:cubicBezTo>
                    <a:cubicBezTo>
                      <a:pt x="101" y="3"/>
                      <a:pt x="101" y="3"/>
                      <a:pt x="101" y="3"/>
                    </a:cubicBezTo>
                    <a:cubicBezTo>
                      <a:pt x="101" y="3"/>
                      <a:pt x="101" y="3"/>
                      <a:pt x="101" y="3"/>
                    </a:cubicBezTo>
                    <a:cubicBezTo>
                      <a:pt x="102" y="3"/>
                      <a:pt x="102" y="3"/>
                      <a:pt x="102" y="2"/>
                    </a:cubicBezTo>
                    <a:cubicBezTo>
                      <a:pt x="102" y="3"/>
                      <a:pt x="102" y="3"/>
                      <a:pt x="102" y="3"/>
                    </a:cubicBezTo>
                    <a:cubicBezTo>
                      <a:pt x="103" y="2"/>
                      <a:pt x="103" y="2"/>
                      <a:pt x="103" y="2"/>
                    </a:cubicBezTo>
                    <a:cubicBezTo>
                      <a:pt x="103" y="2"/>
                      <a:pt x="103" y="2"/>
                      <a:pt x="104" y="2"/>
                    </a:cubicBezTo>
                    <a:cubicBezTo>
                      <a:pt x="104" y="2"/>
                      <a:pt x="105" y="2"/>
                      <a:pt x="106" y="2"/>
                    </a:cubicBezTo>
                    <a:cubicBezTo>
                      <a:pt x="106" y="2"/>
                      <a:pt x="106" y="2"/>
                      <a:pt x="106" y="2"/>
                    </a:cubicBezTo>
                    <a:cubicBezTo>
                      <a:pt x="106" y="1"/>
                      <a:pt x="106" y="0"/>
                      <a:pt x="106" y="0"/>
                    </a:cubicBezTo>
                    <a:cubicBezTo>
                      <a:pt x="105" y="0"/>
                      <a:pt x="105" y="0"/>
                      <a:pt x="104" y="0"/>
                    </a:cubicBezTo>
                    <a:cubicBezTo>
                      <a:pt x="104" y="0"/>
                      <a:pt x="103" y="0"/>
                      <a:pt x="102" y="1"/>
                    </a:cubicBezTo>
                    <a:cubicBezTo>
                      <a:pt x="102" y="1"/>
                      <a:pt x="102" y="1"/>
                      <a:pt x="102" y="1"/>
                    </a:cubicBezTo>
                    <a:cubicBezTo>
                      <a:pt x="101" y="1"/>
                      <a:pt x="100" y="1"/>
                      <a:pt x="100" y="2"/>
                    </a:cubicBezTo>
                    <a:cubicBezTo>
                      <a:pt x="100" y="2"/>
                      <a:pt x="100" y="2"/>
                      <a:pt x="100" y="2"/>
                    </a:cubicBezTo>
                    <a:cubicBezTo>
                      <a:pt x="99" y="2"/>
                      <a:pt x="98" y="2"/>
                      <a:pt x="97" y="2"/>
                    </a:cubicBezTo>
                    <a:cubicBezTo>
                      <a:pt x="96" y="2"/>
                      <a:pt x="96" y="2"/>
                      <a:pt x="96" y="2"/>
                    </a:cubicBezTo>
                    <a:cubicBezTo>
                      <a:pt x="95" y="2"/>
                      <a:pt x="95" y="2"/>
                      <a:pt x="94" y="2"/>
                    </a:cubicBezTo>
                    <a:cubicBezTo>
                      <a:pt x="94" y="2"/>
                      <a:pt x="93" y="3"/>
                      <a:pt x="93" y="3"/>
                    </a:cubicBezTo>
                    <a:cubicBezTo>
                      <a:pt x="93" y="3"/>
                      <a:pt x="93" y="3"/>
                      <a:pt x="93" y="3"/>
                    </a:cubicBezTo>
                    <a:cubicBezTo>
                      <a:pt x="92" y="3"/>
                      <a:pt x="92" y="3"/>
                      <a:pt x="91" y="3"/>
                    </a:cubicBezTo>
                    <a:cubicBezTo>
                      <a:pt x="91" y="3"/>
                      <a:pt x="90" y="3"/>
                      <a:pt x="90" y="4"/>
                    </a:cubicBezTo>
                    <a:cubicBezTo>
                      <a:pt x="90" y="4"/>
                      <a:pt x="90" y="4"/>
                      <a:pt x="90" y="4"/>
                    </a:cubicBezTo>
                    <a:cubicBezTo>
                      <a:pt x="89" y="4"/>
                      <a:pt x="89" y="3"/>
                      <a:pt x="88" y="4"/>
                    </a:cubicBezTo>
                    <a:cubicBezTo>
                      <a:pt x="88" y="5"/>
                      <a:pt x="88" y="5"/>
                      <a:pt x="88" y="5"/>
                    </a:cubicBezTo>
                    <a:cubicBezTo>
                      <a:pt x="87" y="4"/>
                      <a:pt x="86" y="4"/>
                      <a:pt x="86" y="5"/>
                    </a:cubicBezTo>
                    <a:cubicBezTo>
                      <a:pt x="86" y="5"/>
                      <a:pt x="86" y="5"/>
                      <a:pt x="85" y="5"/>
                    </a:cubicBezTo>
                    <a:cubicBezTo>
                      <a:pt x="85" y="5"/>
                      <a:pt x="84" y="5"/>
                      <a:pt x="84" y="5"/>
                    </a:cubicBezTo>
                    <a:cubicBezTo>
                      <a:pt x="82" y="5"/>
                      <a:pt x="80" y="5"/>
                      <a:pt x="79" y="6"/>
                    </a:cubicBezTo>
                    <a:cubicBezTo>
                      <a:pt x="78" y="7"/>
                      <a:pt x="77" y="7"/>
                      <a:pt x="77" y="7"/>
                    </a:cubicBezTo>
                    <a:cubicBezTo>
                      <a:pt x="77" y="7"/>
                      <a:pt x="76" y="7"/>
                      <a:pt x="76" y="7"/>
                    </a:cubicBezTo>
                    <a:cubicBezTo>
                      <a:pt x="75" y="7"/>
                      <a:pt x="74" y="7"/>
                      <a:pt x="72" y="7"/>
                    </a:cubicBezTo>
                    <a:cubicBezTo>
                      <a:pt x="72" y="7"/>
                      <a:pt x="72" y="8"/>
                      <a:pt x="72" y="8"/>
                    </a:cubicBezTo>
                    <a:cubicBezTo>
                      <a:pt x="72" y="8"/>
                      <a:pt x="72" y="8"/>
                      <a:pt x="71" y="8"/>
                    </a:cubicBezTo>
                    <a:cubicBezTo>
                      <a:pt x="71" y="8"/>
                      <a:pt x="70" y="8"/>
                      <a:pt x="70" y="9"/>
                    </a:cubicBezTo>
                    <a:cubicBezTo>
                      <a:pt x="69" y="9"/>
                      <a:pt x="69" y="9"/>
                      <a:pt x="68" y="9"/>
                    </a:cubicBezTo>
                    <a:cubicBezTo>
                      <a:pt x="68" y="9"/>
                      <a:pt x="68" y="9"/>
                      <a:pt x="68" y="9"/>
                    </a:cubicBezTo>
                    <a:cubicBezTo>
                      <a:pt x="68" y="9"/>
                      <a:pt x="67" y="9"/>
                      <a:pt x="67" y="9"/>
                    </a:cubicBezTo>
                    <a:cubicBezTo>
                      <a:pt x="66" y="9"/>
                      <a:pt x="66" y="10"/>
                      <a:pt x="66" y="10"/>
                    </a:cubicBezTo>
                    <a:cubicBezTo>
                      <a:pt x="66" y="10"/>
                      <a:pt x="66" y="10"/>
                      <a:pt x="66" y="10"/>
                    </a:cubicBezTo>
                    <a:cubicBezTo>
                      <a:pt x="66" y="10"/>
                      <a:pt x="66" y="10"/>
                      <a:pt x="66" y="10"/>
                    </a:cubicBezTo>
                    <a:cubicBezTo>
                      <a:pt x="66" y="10"/>
                      <a:pt x="66" y="10"/>
                      <a:pt x="66" y="10"/>
                    </a:cubicBezTo>
                    <a:cubicBezTo>
                      <a:pt x="64" y="11"/>
                      <a:pt x="63" y="11"/>
                      <a:pt x="62" y="12"/>
                    </a:cubicBezTo>
                    <a:cubicBezTo>
                      <a:pt x="62" y="12"/>
                      <a:pt x="62" y="13"/>
                      <a:pt x="61" y="13"/>
                    </a:cubicBezTo>
                    <a:cubicBezTo>
                      <a:pt x="61" y="13"/>
                      <a:pt x="61" y="13"/>
                      <a:pt x="61" y="13"/>
                    </a:cubicBezTo>
                    <a:cubicBezTo>
                      <a:pt x="61" y="13"/>
                      <a:pt x="61" y="13"/>
                      <a:pt x="61" y="13"/>
                    </a:cubicBezTo>
                    <a:cubicBezTo>
                      <a:pt x="61" y="13"/>
                      <a:pt x="61" y="13"/>
                      <a:pt x="61" y="13"/>
                    </a:cubicBezTo>
                    <a:cubicBezTo>
                      <a:pt x="61" y="13"/>
                      <a:pt x="60" y="13"/>
                      <a:pt x="60" y="13"/>
                    </a:cubicBezTo>
                    <a:cubicBezTo>
                      <a:pt x="59" y="13"/>
                      <a:pt x="58" y="13"/>
                      <a:pt x="58" y="14"/>
                    </a:cubicBezTo>
                    <a:cubicBezTo>
                      <a:pt x="58" y="14"/>
                      <a:pt x="58" y="14"/>
                      <a:pt x="58" y="14"/>
                    </a:cubicBezTo>
                    <a:cubicBezTo>
                      <a:pt x="58" y="14"/>
                      <a:pt x="58" y="14"/>
                      <a:pt x="58" y="14"/>
                    </a:cubicBezTo>
                    <a:cubicBezTo>
                      <a:pt x="58" y="14"/>
                      <a:pt x="58" y="14"/>
                      <a:pt x="58" y="14"/>
                    </a:cubicBezTo>
                    <a:cubicBezTo>
                      <a:pt x="56" y="14"/>
                      <a:pt x="55" y="15"/>
                      <a:pt x="53" y="15"/>
                    </a:cubicBezTo>
                    <a:cubicBezTo>
                      <a:pt x="53" y="15"/>
                      <a:pt x="53" y="16"/>
                      <a:pt x="53" y="16"/>
                    </a:cubicBezTo>
                    <a:cubicBezTo>
                      <a:pt x="53" y="16"/>
                      <a:pt x="53" y="16"/>
                      <a:pt x="53" y="16"/>
                    </a:cubicBezTo>
                    <a:cubicBezTo>
                      <a:pt x="52" y="16"/>
                      <a:pt x="52" y="16"/>
                      <a:pt x="51" y="16"/>
                    </a:cubicBezTo>
                    <a:cubicBezTo>
                      <a:pt x="50" y="16"/>
                      <a:pt x="49" y="16"/>
                      <a:pt x="49" y="17"/>
                    </a:cubicBezTo>
                    <a:cubicBezTo>
                      <a:pt x="49" y="17"/>
                      <a:pt x="49" y="17"/>
                      <a:pt x="49" y="17"/>
                    </a:cubicBezTo>
                    <a:cubicBezTo>
                      <a:pt x="48" y="17"/>
                      <a:pt x="47" y="18"/>
                      <a:pt x="47" y="19"/>
                    </a:cubicBezTo>
                    <a:cubicBezTo>
                      <a:pt x="46" y="19"/>
                      <a:pt x="46" y="19"/>
                      <a:pt x="46" y="19"/>
                    </a:cubicBezTo>
                    <a:cubicBezTo>
                      <a:pt x="46" y="19"/>
                      <a:pt x="46" y="19"/>
                      <a:pt x="46" y="19"/>
                    </a:cubicBezTo>
                    <a:cubicBezTo>
                      <a:pt x="46" y="19"/>
                      <a:pt x="45" y="19"/>
                      <a:pt x="45" y="19"/>
                    </a:cubicBezTo>
                    <a:cubicBezTo>
                      <a:pt x="45" y="19"/>
                      <a:pt x="45" y="19"/>
                      <a:pt x="45" y="19"/>
                    </a:cubicBezTo>
                    <a:cubicBezTo>
                      <a:pt x="44" y="19"/>
                      <a:pt x="44" y="19"/>
                      <a:pt x="43" y="19"/>
                    </a:cubicBezTo>
                    <a:cubicBezTo>
                      <a:pt x="43" y="19"/>
                      <a:pt x="43" y="19"/>
                      <a:pt x="43" y="19"/>
                    </a:cubicBezTo>
                    <a:cubicBezTo>
                      <a:pt x="42" y="19"/>
                      <a:pt x="42" y="19"/>
                      <a:pt x="42" y="19"/>
                    </a:cubicBezTo>
                    <a:cubicBezTo>
                      <a:pt x="41" y="19"/>
                      <a:pt x="41" y="19"/>
                      <a:pt x="41" y="19"/>
                    </a:cubicBezTo>
                    <a:cubicBezTo>
                      <a:pt x="40" y="20"/>
                      <a:pt x="40" y="21"/>
                      <a:pt x="39" y="21"/>
                    </a:cubicBezTo>
                    <a:cubicBezTo>
                      <a:pt x="38" y="22"/>
                      <a:pt x="37" y="21"/>
                      <a:pt x="37" y="22"/>
                    </a:cubicBezTo>
                    <a:cubicBezTo>
                      <a:pt x="37" y="22"/>
                      <a:pt x="36" y="22"/>
                      <a:pt x="36" y="23"/>
                    </a:cubicBezTo>
                    <a:cubicBezTo>
                      <a:pt x="36" y="23"/>
                      <a:pt x="36" y="23"/>
                      <a:pt x="36" y="23"/>
                    </a:cubicBezTo>
                    <a:cubicBezTo>
                      <a:pt x="36" y="23"/>
                      <a:pt x="36" y="23"/>
                      <a:pt x="36" y="23"/>
                    </a:cubicBezTo>
                    <a:cubicBezTo>
                      <a:pt x="36" y="23"/>
                      <a:pt x="36" y="23"/>
                      <a:pt x="36" y="23"/>
                    </a:cubicBezTo>
                    <a:cubicBezTo>
                      <a:pt x="35" y="23"/>
                      <a:pt x="34" y="22"/>
                      <a:pt x="34" y="23"/>
                    </a:cubicBezTo>
                    <a:cubicBezTo>
                      <a:pt x="34" y="24"/>
                      <a:pt x="34" y="24"/>
                      <a:pt x="33" y="24"/>
                    </a:cubicBezTo>
                    <a:cubicBezTo>
                      <a:pt x="33" y="24"/>
                      <a:pt x="33" y="24"/>
                      <a:pt x="33" y="24"/>
                    </a:cubicBezTo>
                    <a:cubicBezTo>
                      <a:pt x="32" y="24"/>
                      <a:pt x="32" y="24"/>
                      <a:pt x="32" y="25"/>
                    </a:cubicBezTo>
                    <a:cubicBezTo>
                      <a:pt x="32" y="25"/>
                      <a:pt x="32" y="25"/>
                      <a:pt x="32" y="25"/>
                    </a:cubicBezTo>
                    <a:cubicBezTo>
                      <a:pt x="31" y="25"/>
                      <a:pt x="31" y="25"/>
                      <a:pt x="30" y="25"/>
                    </a:cubicBezTo>
                    <a:cubicBezTo>
                      <a:pt x="30" y="26"/>
                      <a:pt x="30" y="26"/>
                      <a:pt x="30" y="26"/>
                    </a:cubicBezTo>
                    <a:cubicBezTo>
                      <a:pt x="30" y="26"/>
                      <a:pt x="30" y="26"/>
                      <a:pt x="30" y="26"/>
                    </a:cubicBezTo>
                    <a:cubicBezTo>
                      <a:pt x="30" y="26"/>
                      <a:pt x="30" y="26"/>
                      <a:pt x="30" y="26"/>
                    </a:cubicBezTo>
                    <a:cubicBezTo>
                      <a:pt x="28" y="26"/>
                      <a:pt x="28" y="27"/>
                      <a:pt x="27" y="28"/>
                    </a:cubicBezTo>
                    <a:cubicBezTo>
                      <a:pt x="27" y="29"/>
                      <a:pt x="26" y="29"/>
                      <a:pt x="26" y="29"/>
                    </a:cubicBezTo>
                    <a:cubicBezTo>
                      <a:pt x="25" y="30"/>
                      <a:pt x="25" y="30"/>
                      <a:pt x="26" y="30"/>
                    </a:cubicBezTo>
                    <a:cubicBezTo>
                      <a:pt x="26" y="31"/>
                      <a:pt x="25" y="31"/>
                      <a:pt x="25" y="31"/>
                    </a:cubicBezTo>
                    <a:cubicBezTo>
                      <a:pt x="24" y="31"/>
                      <a:pt x="23" y="32"/>
                      <a:pt x="23" y="33"/>
                    </a:cubicBezTo>
                    <a:cubicBezTo>
                      <a:pt x="23" y="33"/>
                      <a:pt x="23" y="33"/>
                      <a:pt x="23" y="33"/>
                    </a:cubicBezTo>
                    <a:cubicBezTo>
                      <a:pt x="23" y="33"/>
                      <a:pt x="23" y="33"/>
                      <a:pt x="23" y="33"/>
                    </a:cubicBezTo>
                    <a:cubicBezTo>
                      <a:pt x="23" y="33"/>
                      <a:pt x="23" y="33"/>
                      <a:pt x="23" y="33"/>
                    </a:cubicBezTo>
                    <a:cubicBezTo>
                      <a:pt x="22" y="33"/>
                      <a:pt x="22" y="33"/>
                      <a:pt x="22" y="33"/>
                    </a:cubicBezTo>
                    <a:cubicBezTo>
                      <a:pt x="22" y="33"/>
                      <a:pt x="21" y="33"/>
                      <a:pt x="21" y="33"/>
                    </a:cubicBezTo>
                    <a:cubicBezTo>
                      <a:pt x="21" y="32"/>
                      <a:pt x="21" y="32"/>
                      <a:pt x="21" y="33"/>
                    </a:cubicBezTo>
                    <a:cubicBezTo>
                      <a:pt x="21" y="33"/>
                      <a:pt x="21" y="33"/>
                      <a:pt x="21" y="33"/>
                    </a:cubicBezTo>
                    <a:cubicBezTo>
                      <a:pt x="20" y="33"/>
                      <a:pt x="20" y="33"/>
                      <a:pt x="20" y="33"/>
                    </a:cubicBezTo>
                    <a:cubicBezTo>
                      <a:pt x="20" y="33"/>
                      <a:pt x="19" y="33"/>
                      <a:pt x="19" y="33"/>
                    </a:cubicBezTo>
                    <a:cubicBezTo>
                      <a:pt x="20" y="34"/>
                      <a:pt x="20" y="34"/>
                      <a:pt x="20" y="34"/>
                    </a:cubicBezTo>
                    <a:cubicBezTo>
                      <a:pt x="20" y="34"/>
                      <a:pt x="20" y="34"/>
                      <a:pt x="20" y="34"/>
                    </a:cubicBezTo>
                    <a:cubicBezTo>
                      <a:pt x="21" y="34"/>
                      <a:pt x="21" y="34"/>
                      <a:pt x="21" y="34"/>
                    </a:cubicBezTo>
                    <a:cubicBezTo>
                      <a:pt x="21" y="34"/>
                      <a:pt x="21" y="35"/>
                      <a:pt x="22" y="35"/>
                    </a:cubicBezTo>
                    <a:cubicBezTo>
                      <a:pt x="22" y="35"/>
                      <a:pt x="23" y="35"/>
                      <a:pt x="23" y="35"/>
                    </a:cubicBezTo>
                    <a:cubicBezTo>
                      <a:pt x="23" y="35"/>
                      <a:pt x="23" y="35"/>
                      <a:pt x="23" y="35"/>
                    </a:cubicBezTo>
                    <a:cubicBezTo>
                      <a:pt x="23" y="35"/>
                      <a:pt x="23" y="35"/>
                      <a:pt x="23" y="35"/>
                    </a:cubicBezTo>
                    <a:cubicBezTo>
                      <a:pt x="23" y="35"/>
                      <a:pt x="23" y="35"/>
                      <a:pt x="23" y="35"/>
                    </a:cubicBezTo>
                    <a:cubicBezTo>
                      <a:pt x="23" y="35"/>
                      <a:pt x="23" y="36"/>
                      <a:pt x="23" y="37"/>
                    </a:cubicBezTo>
                    <a:cubicBezTo>
                      <a:pt x="22" y="37"/>
                      <a:pt x="22" y="37"/>
                      <a:pt x="22" y="37"/>
                    </a:cubicBezTo>
                    <a:cubicBezTo>
                      <a:pt x="22" y="37"/>
                      <a:pt x="22" y="37"/>
                      <a:pt x="22" y="37"/>
                    </a:cubicBezTo>
                    <a:cubicBezTo>
                      <a:pt x="22" y="38"/>
                      <a:pt x="22" y="38"/>
                      <a:pt x="21" y="38"/>
                    </a:cubicBezTo>
                    <a:cubicBezTo>
                      <a:pt x="21" y="38"/>
                      <a:pt x="21" y="38"/>
                      <a:pt x="21" y="38"/>
                    </a:cubicBezTo>
                    <a:cubicBezTo>
                      <a:pt x="21" y="38"/>
                      <a:pt x="20" y="38"/>
                      <a:pt x="20" y="38"/>
                    </a:cubicBezTo>
                    <a:cubicBezTo>
                      <a:pt x="20" y="38"/>
                      <a:pt x="19" y="38"/>
                      <a:pt x="19" y="38"/>
                    </a:cubicBezTo>
                    <a:cubicBezTo>
                      <a:pt x="18" y="38"/>
                      <a:pt x="17" y="38"/>
                      <a:pt x="16" y="38"/>
                    </a:cubicBezTo>
                    <a:cubicBezTo>
                      <a:pt x="16" y="38"/>
                      <a:pt x="15" y="38"/>
                      <a:pt x="15" y="38"/>
                    </a:cubicBezTo>
                    <a:cubicBezTo>
                      <a:pt x="15" y="38"/>
                      <a:pt x="15" y="38"/>
                      <a:pt x="15" y="38"/>
                    </a:cubicBezTo>
                    <a:cubicBezTo>
                      <a:pt x="15" y="38"/>
                      <a:pt x="15" y="38"/>
                      <a:pt x="15" y="38"/>
                    </a:cubicBezTo>
                    <a:cubicBezTo>
                      <a:pt x="14" y="38"/>
                      <a:pt x="14" y="38"/>
                      <a:pt x="14" y="39"/>
                    </a:cubicBezTo>
                    <a:cubicBezTo>
                      <a:pt x="13" y="39"/>
                      <a:pt x="13" y="39"/>
                      <a:pt x="13" y="40"/>
                    </a:cubicBezTo>
                    <a:cubicBezTo>
                      <a:pt x="13" y="40"/>
                      <a:pt x="13" y="40"/>
                      <a:pt x="13" y="40"/>
                    </a:cubicBezTo>
                    <a:cubicBezTo>
                      <a:pt x="13" y="40"/>
                      <a:pt x="13" y="40"/>
                      <a:pt x="13" y="40"/>
                    </a:cubicBezTo>
                    <a:cubicBezTo>
                      <a:pt x="13" y="40"/>
                      <a:pt x="13" y="40"/>
                      <a:pt x="13" y="40"/>
                    </a:cubicBezTo>
                    <a:cubicBezTo>
                      <a:pt x="12" y="40"/>
                      <a:pt x="12" y="40"/>
                      <a:pt x="11" y="40"/>
                    </a:cubicBezTo>
                    <a:cubicBezTo>
                      <a:pt x="12" y="40"/>
                      <a:pt x="12" y="40"/>
                      <a:pt x="12" y="40"/>
                    </a:cubicBezTo>
                    <a:cubicBezTo>
                      <a:pt x="12" y="40"/>
                      <a:pt x="12" y="40"/>
                      <a:pt x="12" y="40"/>
                    </a:cubicBezTo>
                    <a:cubicBezTo>
                      <a:pt x="12" y="40"/>
                      <a:pt x="12" y="40"/>
                      <a:pt x="11" y="40"/>
                    </a:cubicBezTo>
                    <a:cubicBezTo>
                      <a:pt x="11" y="40"/>
                      <a:pt x="10" y="40"/>
                      <a:pt x="10" y="41"/>
                    </a:cubicBezTo>
                    <a:cubicBezTo>
                      <a:pt x="9" y="41"/>
                      <a:pt x="9" y="42"/>
                      <a:pt x="9" y="42"/>
                    </a:cubicBezTo>
                    <a:cubicBezTo>
                      <a:pt x="8" y="43"/>
                      <a:pt x="8" y="43"/>
                      <a:pt x="8" y="43"/>
                    </a:cubicBezTo>
                    <a:cubicBezTo>
                      <a:pt x="8" y="43"/>
                      <a:pt x="8" y="43"/>
                      <a:pt x="8" y="43"/>
                    </a:cubicBezTo>
                    <a:cubicBezTo>
                      <a:pt x="8" y="43"/>
                      <a:pt x="8" y="43"/>
                      <a:pt x="8" y="43"/>
                    </a:cubicBezTo>
                    <a:cubicBezTo>
                      <a:pt x="8" y="43"/>
                      <a:pt x="8" y="43"/>
                      <a:pt x="8" y="43"/>
                    </a:cubicBezTo>
                    <a:cubicBezTo>
                      <a:pt x="8" y="43"/>
                      <a:pt x="7" y="43"/>
                      <a:pt x="7" y="44"/>
                    </a:cubicBezTo>
                    <a:cubicBezTo>
                      <a:pt x="7" y="44"/>
                      <a:pt x="7" y="44"/>
                      <a:pt x="7" y="44"/>
                    </a:cubicBezTo>
                    <a:cubicBezTo>
                      <a:pt x="7" y="44"/>
                      <a:pt x="7" y="44"/>
                      <a:pt x="7" y="44"/>
                    </a:cubicBezTo>
                    <a:cubicBezTo>
                      <a:pt x="7" y="44"/>
                      <a:pt x="7" y="44"/>
                      <a:pt x="7" y="44"/>
                    </a:cubicBezTo>
                    <a:cubicBezTo>
                      <a:pt x="7" y="44"/>
                      <a:pt x="6" y="44"/>
                      <a:pt x="6" y="44"/>
                    </a:cubicBezTo>
                    <a:cubicBezTo>
                      <a:pt x="5" y="44"/>
                      <a:pt x="5" y="44"/>
                      <a:pt x="4" y="44"/>
                    </a:cubicBezTo>
                    <a:cubicBezTo>
                      <a:pt x="4" y="45"/>
                      <a:pt x="3" y="45"/>
                      <a:pt x="3" y="45"/>
                    </a:cubicBezTo>
                    <a:cubicBezTo>
                      <a:pt x="3" y="45"/>
                      <a:pt x="3" y="45"/>
                      <a:pt x="3" y="45"/>
                    </a:cubicBezTo>
                    <a:cubicBezTo>
                      <a:pt x="3" y="45"/>
                      <a:pt x="3" y="45"/>
                      <a:pt x="3" y="45"/>
                    </a:cubicBezTo>
                    <a:cubicBezTo>
                      <a:pt x="3" y="45"/>
                      <a:pt x="3" y="45"/>
                      <a:pt x="3" y="45"/>
                    </a:cubicBezTo>
                    <a:cubicBezTo>
                      <a:pt x="3" y="45"/>
                      <a:pt x="3" y="46"/>
                      <a:pt x="2" y="46"/>
                    </a:cubicBezTo>
                    <a:cubicBezTo>
                      <a:pt x="2" y="46"/>
                      <a:pt x="2" y="46"/>
                      <a:pt x="2" y="46"/>
                    </a:cubicBezTo>
                    <a:cubicBezTo>
                      <a:pt x="2" y="46"/>
                      <a:pt x="2" y="46"/>
                      <a:pt x="2" y="46"/>
                    </a:cubicBezTo>
                    <a:cubicBezTo>
                      <a:pt x="2" y="46"/>
                      <a:pt x="2" y="46"/>
                      <a:pt x="2" y="46"/>
                    </a:cubicBezTo>
                    <a:cubicBezTo>
                      <a:pt x="2" y="46"/>
                      <a:pt x="2" y="46"/>
                      <a:pt x="2" y="47"/>
                    </a:cubicBezTo>
                    <a:cubicBezTo>
                      <a:pt x="1" y="47"/>
                      <a:pt x="0" y="47"/>
                      <a:pt x="0" y="48"/>
                    </a:cubicBezTo>
                    <a:cubicBezTo>
                      <a:pt x="0" y="48"/>
                      <a:pt x="0" y="48"/>
                      <a:pt x="0" y="49"/>
                    </a:cubicBezTo>
                    <a:cubicBezTo>
                      <a:pt x="0" y="49"/>
                      <a:pt x="0" y="49"/>
                      <a:pt x="1" y="49"/>
                    </a:cubicBezTo>
                    <a:close/>
                    <a:moveTo>
                      <a:pt x="56" y="16"/>
                    </a:moveTo>
                    <a:cubicBezTo>
                      <a:pt x="56" y="16"/>
                      <a:pt x="56" y="16"/>
                      <a:pt x="55" y="16"/>
                    </a:cubicBezTo>
                    <a:cubicBezTo>
                      <a:pt x="55" y="16"/>
                      <a:pt x="55" y="16"/>
                      <a:pt x="55" y="16"/>
                    </a:cubicBezTo>
                    <a:cubicBezTo>
                      <a:pt x="56" y="16"/>
                      <a:pt x="56" y="16"/>
                      <a:pt x="56" y="16"/>
                    </a:cubicBezTo>
                    <a:close/>
                    <a:moveTo>
                      <a:pt x="48" y="18"/>
                    </a:moveTo>
                    <a:cubicBezTo>
                      <a:pt x="48" y="18"/>
                      <a:pt x="48" y="18"/>
                      <a:pt x="48" y="18"/>
                    </a:cubicBezTo>
                    <a:cubicBezTo>
                      <a:pt x="48" y="18"/>
                      <a:pt x="48" y="18"/>
                      <a:pt x="48" y="18"/>
                    </a:cubicBezTo>
                    <a:cubicBezTo>
                      <a:pt x="48" y="18"/>
                      <a:pt x="48" y="18"/>
                      <a:pt x="48" y="18"/>
                    </a:cubicBezTo>
                    <a:cubicBezTo>
                      <a:pt x="48" y="18"/>
                      <a:pt x="48" y="18"/>
                      <a:pt x="48" y="18"/>
                    </a:cubicBezTo>
                    <a:close/>
                    <a:moveTo>
                      <a:pt x="41" y="20"/>
                    </a:moveTo>
                    <a:cubicBezTo>
                      <a:pt x="41" y="21"/>
                      <a:pt x="41" y="21"/>
                      <a:pt x="41" y="21"/>
                    </a:cubicBezTo>
                    <a:cubicBezTo>
                      <a:pt x="41" y="21"/>
                      <a:pt x="41" y="21"/>
                      <a:pt x="41" y="21"/>
                    </a:cubicBezTo>
                    <a:cubicBezTo>
                      <a:pt x="41" y="21"/>
                      <a:pt x="41" y="21"/>
                      <a:pt x="41" y="21"/>
                    </a:cubicBezTo>
                    <a:cubicBezTo>
                      <a:pt x="41" y="21"/>
                      <a:pt x="41" y="21"/>
                      <a:pt x="41" y="20"/>
                    </a:cubicBezTo>
                    <a:close/>
                    <a:moveTo>
                      <a:pt x="19" y="40"/>
                    </a:moveTo>
                    <a:cubicBezTo>
                      <a:pt x="19" y="40"/>
                      <a:pt x="19" y="40"/>
                      <a:pt x="19" y="40"/>
                    </a:cubicBezTo>
                    <a:cubicBezTo>
                      <a:pt x="19" y="40"/>
                      <a:pt x="19" y="40"/>
                      <a:pt x="19" y="40"/>
                    </a:cubicBezTo>
                    <a:cubicBezTo>
                      <a:pt x="19" y="40"/>
                      <a:pt x="19" y="40"/>
                      <a:pt x="19" y="4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326" name="Freeform 193"/>
              <p:cNvSpPr/>
              <p:nvPr/>
            </p:nvSpPr>
            <p:spPr bwMode="auto">
              <a:xfrm>
                <a:off x="4483" y="1331"/>
                <a:ext cx="8" cy="8"/>
              </a:xfrm>
              <a:custGeom>
                <a:avLst/>
                <a:gdLst>
                  <a:gd name="T0" fmla="*/ 1 w 2"/>
                  <a:gd name="T1" fmla="*/ 1 h 2"/>
                  <a:gd name="T2" fmla="*/ 1 w 2"/>
                  <a:gd name="T3" fmla="*/ 1 h 2"/>
                  <a:gd name="T4" fmla="*/ 1 w 2"/>
                  <a:gd name="T5" fmla="*/ 2 h 2"/>
                  <a:gd name="T6" fmla="*/ 2 w 2"/>
                  <a:gd name="T7" fmla="*/ 1 h 2"/>
                  <a:gd name="T8" fmla="*/ 2 w 2"/>
                  <a:gd name="T9" fmla="*/ 0 h 2"/>
                  <a:gd name="T10" fmla="*/ 1 w 2"/>
                  <a:gd name="T11" fmla="*/ 0 h 2"/>
                  <a:gd name="T12" fmla="*/ 0 w 2"/>
                  <a:gd name="T13" fmla="*/ 0 h 2"/>
                  <a:gd name="T14" fmla="*/ 0 w 2"/>
                  <a:gd name="T15" fmla="*/ 0 h 2"/>
                  <a:gd name="T16" fmla="*/ 0 w 2"/>
                  <a:gd name="T17" fmla="*/ 0 h 2"/>
                  <a:gd name="T18" fmla="*/ 0 w 2"/>
                  <a:gd name="T19" fmla="*/ 0 h 2"/>
                  <a:gd name="T20" fmla="*/ 0 w 2"/>
                  <a:gd name="T21" fmla="*/ 0 h 2"/>
                  <a:gd name="T22" fmla="*/ 0 w 2"/>
                  <a:gd name="T23" fmla="*/ 1 h 2"/>
                  <a:gd name="T24" fmla="*/ 1 w 2"/>
                  <a:gd name="T25" fmla="*/ 1 h 2"/>
                  <a:gd name="T26" fmla="*/ 1 w 2"/>
                  <a:gd name="T27" fmla="*/ 1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 h="2">
                    <a:moveTo>
                      <a:pt x="1" y="1"/>
                    </a:moveTo>
                    <a:cubicBezTo>
                      <a:pt x="1" y="1"/>
                      <a:pt x="1" y="1"/>
                      <a:pt x="1" y="1"/>
                    </a:cubicBezTo>
                    <a:cubicBezTo>
                      <a:pt x="0" y="1"/>
                      <a:pt x="0" y="1"/>
                      <a:pt x="1" y="2"/>
                    </a:cubicBezTo>
                    <a:cubicBezTo>
                      <a:pt x="1" y="2"/>
                      <a:pt x="2" y="2"/>
                      <a:pt x="2" y="1"/>
                    </a:cubicBezTo>
                    <a:cubicBezTo>
                      <a:pt x="2" y="1"/>
                      <a:pt x="2" y="1"/>
                      <a:pt x="2" y="0"/>
                    </a:cubicBezTo>
                    <a:cubicBezTo>
                      <a:pt x="2" y="0"/>
                      <a:pt x="1" y="0"/>
                      <a:pt x="1" y="0"/>
                    </a:cubicBezTo>
                    <a:cubicBezTo>
                      <a:pt x="1"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1"/>
                      <a:pt x="0" y="1"/>
                    </a:cubicBezTo>
                    <a:cubicBezTo>
                      <a:pt x="0" y="1"/>
                      <a:pt x="0" y="1"/>
                      <a:pt x="1" y="1"/>
                    </a:cubicBezTo>
                    <a:cubicBezTo>
                      <a:pt x="1" y="1"/>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327" name="Freeform 194"/>
              <p:cNvSpPr/>
              <p:nvPr/>
            </p:nvSpPr>
            <p:spPr bwMode="auto">
              <a:xfrm>
                <a:off x="3100" y="3397"/>
                <a:ext cx="28" cy="24"/>
              </a:xfrm>
              <a:custGeom>
                <a:avLst/>
                <a:gdLst>
                  <a:gd name="T0" fmla="*/ 6 w 7"/>
                  <a:gd name="T1" fmla="*/ 3 h 6"/>
                  <a:gd name="T2" fmla="*/ 6 w 7"/>
                  <a:gd name="T3" fmla="*/ 3 h 6"/>
                  <a:gd name="T4" fmla="*/ 5 w 7"/>
                  <a:gd name="T5" fmla="*/ 3 h 6"/>
                  <a:gd name="T6" fmla="*/ 1 w 7"/>
                  <a:gd name="T7" fmla="*/ 1 h 6"/>
                  <a:gd name="T8" fmla="*/ 1 w 7"/>
                  <a:gd name="T9" fmla="*/ 1 h 6"/>
                  <a:gd name="T10" fmla="*/ 0 w 7"/>
                  <a:gd name="T11" fmla="*/ 2 h 6"/>
                  <a:gd name="T12" fmla="*/ 1 w 7"/>
                  <a:gd name="T13" fmla="*/ 2 h 6"/>
                  <a:gd name="T14" fmla="*/ 1 w 7"/>
                  <a:gd name="T15" fmla="*/ 3 h 6"/>
                  <a:gd name="T16" fmla="*/ 1 w 7"/>
                  <a:gd name="T17" fmla="*/ 4 h 6"/>
                  <a:gd name="T18" fmla="*/ 3 w 7"/>
                  <a:gd name="T19" fmla="*/ 5 h 6"/>
                  <a:gd name="T20" fmla="*/ 3 w 7"/>
                  <a:gd name="T21" fmla="*/ 5 h 6"/>
                  <a:gd name="T22" fmla="*/ 4 w 7"/>
                  <a:gd name="T23" fmla="*/ 5 h 6"/>
                  <a:gd name="T24" fmla="*/ 5 w 7"/>
                  <a:gd name="T25" fmla="*/ 5 h 6"/>
                  <a:gd name="T26" fmla="*/ 5 w 7"/>
                  <a:gd name="T27" fmla="*/ 5 h 6"/>
                  <a:gd name="T28" fmla="*/ 5 w 7"/>
                  <a:gd name="T29" fmla="*/ 5 h 6"/>
                  <a:gd name="T30" fmla="*/ 6 w 7"/>
                  <a:gd name="T31" fmla="*/ 5 h 6"/>
                  <a:gd name="T32" fmla="*/ 6 w 7"/>
                  <a:gd name="T33" fmla="*/ 5 h 6"/>
                  <a:gd name="T34" fmla="*/ 6 w 7"/>
                  <a:gd name="T35" fmla="*/ 5 h 6"/>
                  <a:gd name="T36" fmla="*/ 6 w 7"/>
                  <a:gd name="T37" fmla="*/ 5 h 6"/>
                  <a:gd name="T38" fmla="*/ 6 w 7"/>
                  <a:gd name="T39" fmla="*/ 5 h 6"/>
                  <a:gd name="T40" fmla="*/ 6 w 7"/>
                  <a:gd name="T41" fmla="*/ 3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 h="6">
                    <a:moveTo>
                      <a:pt x="6" y="3"/>
                    </a:moveTo>
                    <a:cubicBezTo>
                      <a:pt x="6" y="3"/>
                      <a:pt x="6" y="3"/>
                      <a:pt x="6" y="3"/>
                    </a:cubicBezTo>
                    <a:cubicBezTo>
                      <a:pt x="5" y="3"/>
                      <a:pt x="5" y="3"/>
                      <a:pt x="5" y="3"/>
                    </a:cubicBezTo>
                    <a:cubicBezTo>
                      <a:pt x="4" y="1"/>
                      <a:pt x="3" y="0"/>
                      <a:pt x="1" y="1"/>
                    </a:cubicBezTo>
                    <a:cubicBezTo>
                      <a:pt x="1" y="1"/>
                      <a:pt x="1" y="1"/>
                      <a:pt x="1" y="1"/>
                    </a:cubicBezTo>
                    <a:cubicBezTo>
                      <a:pt x="0" y="1"/>
                      <a:pt x="0" y="1"/>
                      <a:pt x="0" y="2"/>
                    </a:cubicBezTo>
                    <a:cubicBezTo>
                      <a:pt x="0" y="2"/>
                      <a:pt x="0" y="2"/>
                      <a:pt x="1" y="2"/>
                    </a:cubicBezTo>
                    <a:cubicBezTo>
                      <a:pt x="1" y="2"/>
                      <a:pt x="1" y="2"/>
                      <a:pt x="1" y="3"/>
                    </a:cubicBezTo>
                    <a:cubicBezTo>
                      <a:pt x="1" y="3"/>
                      <a:pt x="1" y="4"/>
                      <a:pt x="1" y="4"/>
                    </a:cubicBezTo>
                    <a:cubicBezTo>
                      <a:pt x="2" y="4"/>
                      <a:pt x="2" y="4"/>
                      <a:pt x="3" y="5"/>
                    </a:cubicBezTo>
                    <a:cubicBezTo>
                      <a:pt x="3" y="5"/>
                      <a:pt x="3" y="5"/>
                      <a:pt x="3" y="5"/>
                    </a:cubicBezTo>
                    <a:cubicBezTo>
                      <a:pt x="3" y="6"/>
                      <a:pt x="3" y="6"/>
                      <a:pt x="4" y="5"/>
                    </a:cubicBezTo>
                    <a:cubicBezTo>
                      <a:pt x="4" y="5"/>
                      <a:pt x="5" y="5"/>
                      <a:pt x="5" y="5"/>
                    </a:cubicBezTo>
                    <a:cubicBezTo>
                      <a:pt x="5" y="5"/>
                      <a:pt x="5" y="5"/>
                      <a:pt x="5" y="5"/>
                    </a:cubicBezTo>
                    <a:cubicBezTo>
                      <a:pt x="5" y="5"/>
                      <a:pt x="5" y="5"/>
                      <a:pt x="5" y="5"/>
                    </a:cubicBezTo>
                    <a:cubicBezTo>
                      <a:pt x="5" y="5"/>
                      <a:pt x="6" y="5"/>
                      <a:pt x="6" y="5"/>
                    </a:cubicBezTo>
                    <a:cubicBezTo>
                      <a:pt x="6" y="5"/>
                      <a:pt x="6" y="5"/>
                      <a:pt x="6" y="5"/>
                    </a:cubicBezTo>
                    <a:cubicBezTo>
                      <a:pt x="6" y="5"/>
                      <a:pt x="6" y="5"/>
                      <a:pt x="6" y="5"/>
                    </a:cubicBezTo>
                    <a:cubicBezTo>
                      <a:pt x="6" y="5"/>
                      <a:pt x="6" y="5"/>
                      <a:pt x="6" y="5"/>
                    </a:cubicBezTo>
                    <a:cubicBezTo>
                      <a:pt x="6" y="5"/>
                      <a:pt x="6" y="5"/>
                      <a:pt x="6" y="5"/>
                    </a:cubicBezTo>
                    <a:cubicBezTo>
                      <a:pt x="7" y="4"/>
                      <a:pt x="7" y="4"/>
                      <a:pt x="6"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328" name="Freeform 195"/>
              <p:cNvSpPr/>
              <p:nvPr/>
            </p:nvSpPr>
            <p:spPr bwMode="auto">
              <a:xfrm>
                <a:off x="3257" y="3489"/>
                <a:ext cx="8" cy="9"/>
              </a:xfrm>
              <a:custGeom>
                <a:avLst/>
                <a:gdLst>
                  <a:gd name="T0" fmla="*/ 0 w 2"/>
                  <a:gd name="T1" fmla="*/ 1 h 2"/>
                  <a:gd name="T2" fmla="*/ 0 w 2"/>
                  <a:gd name="T3" fmla="*/ 1 h 2"/>
                  <a:gd name="T4" fmla="*/ 2 w 2"/>
                  <a:gd name="T5" fmla="*/ 1 h 2"/>
                  <a:gd name="T6" fmla="*/ 2 w 2"/>
                  <a:gd name="T7" fmla="*/ 1 h 2"/>
                  <a:gd name="T8" fmla="*/ 0 w 2"/>
                  <a:gd name="T9" fmla="*/ 1 h 2"/>
                </a:gdLst>
                <a:ahLst/>
                <a:cxnLst>
                  <a:cxn ang="0">
                    <a:pos x="T0" y="T1"/>
                  </a:cxn>
                  <a:cxn ang="0">
                    <a:pos x="T2" y="T3"/>
                  </a:cxn>
                  <a:cxn ang="0">
                    <a:pos x="T4" y="T5"/>
                  </a:cxn>
                  <a:cxn ang="0">
                    <a:pos x="T6" y="T7"/>
                  </a:cxn>
                  <a:cxn ang="0">
                    <a:pos x="T8" y="T9"/>
                  </a:cxn>
                </a:cxnLst>
                <a:rect l="0" t="0" r="r" b="b"/>
                <a:pathLst>
                  <a:path w="2" h="2">
                    <a:moveTo>
                      <a:pt x="0" y="1"/>
                    </a:moveTo>
                    <a:cubicBezTo>
                      <a:pt x="0" y="1"/>
                      <a:pt x="0" y="1"/>
                      <a:pt x="0" y="1"/>
                    </a:cubicBezTo>
                    <a:cubicBezTo>
                      <a:pt x="1" y="2"/>
                      <a:pt x="1" y="2"/>
                      <a:pt x="2" y="1"/>
                    </a:cubicBezTo>
                    <a:cubicBezTo>
                      <a:pt x="2" y="1"/>
                      <a:pt x="2" y="1"/>
                      <a:pt x="2" y="1"/>
                    </a:cubicBezTo>
                    <a:cubicBezTo>
                      <a:pt x="1" y="0"/>
                      <a:pt x="1"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329" name="Freeform 196"/>
              <p:cNvSpPr/>
              <p:nvPr/>
            </p:nvSpPr>
            <p:spPr bwMode="auto">
              <a:xfrm>
                <a:off x="3330" y="3506"/>
                <a:ext cx="0" cy="4"/>
              </a:xfrm>
              <a:custGeom>
                <a:avLst/>
                <a:gdLst>
                  <a:gd name="T0" fmla="*/ 0 h 1"/>
                  <a:gd name="T1" fmla="*/ 1 h 1"/>
                  <a:gd name="T2" fmla="*/ 0 h 1"/>
                  <a:gd name="T3" fmla="*/ 0 h 1"/>
                  <a:gd name="T4" fmla="*/ 0 h 1"/>
                </a:gdLst>
                <a:ahLst/>
                <a:cxnLst>
                  <a:cxn ang="0">
                    <a:pos x="0" y="T0"/>
                  </a:cxn>
                  <a:cxn ang="0">
                    <a:pos x="0" y="T1"/>
                  </a:cxn>
                  <a:cxn ang="0">
                    <a:pos x="0" y="T2"/>
                  </a:cxn>
                  <a:cxn ang="0">
                    <a:pos x="0" y="T3"/>
                  </a:cxn>
                  <a:cxn ang="0">
                    <a:pos x="0" y="T4"/>
                  </a:cxn>
                </a:cxnLst>
                <a:rect l="0" t="0" r="r" b="b"/>
                <a:pathLst>
                  <a:path h="1">
                    <a:moveTo>
                      <a:pt x="0" y="0"/>
                    </a:moveTo>
                    <a:cubicBezTo>
                      <a:pt x="0" y="0"/>
                      <a:pt x="0" y="0"/>
                      <a:pt x="0" y="1"/>
                    </a:cubicBezTo>
                    <a:cubicBezTo>
                      <a:pt x="0" y="1"/>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330" name="Freeform 197"/>
              <p:cNvSpPr/>
              <p:nvPr/>
            </p:nvSpPr>
            <p:spPr bwMode="auto">
              <a:xfrm>
                <a:off x="4423" y="1299"/>
                <a:ext cx="24" cy="20"/>
              </a:xfrm>
              <a:custGeom>
                <a:avLst/>
                <a:gdLst>
                  <a:gd name="T0" fmla="*/ 2 w 6"/>
                  <a:gd name="T1" fmla="*/ 2 h 5"/>
                  <a:gd name="T2" fmla="*/ 2 w 6"/>
                  <a:gd name="T3" fmla="*/ 2 h 5"/>
                  <a:gd name="T4" fmla="*/ 3 w 6"/>
                  <a:gd name="T5" fmla="*/ 2 h 5"/>
                  <a:gd name="T6" fmla="*/ 4 w 6"/>
                  <a:gd name="T7" fmla="*/ 4 h 5"/>
                  <a:gd name="T8" fmla="*/ 4 w 6"/>
                  <a:gd name="T9" fmla="*/ 4 h 5"/>
                  <a:gd name="T10" fmla="*/ 5 w 6"/>
                  <a:gd name="T11" fmla="*/ 5 h 5"/>
                  <a:gd name="T12" fmla="*/ 6 w 6"/>
                  <a:gd name="T13" fmla="*/ 5 h 5"/>
                  <a:gd name="T14" fmla="*/ 6 w 6"/>
                  <a:gd name="T15" fmla="*/ 5 h 5"/>
                  <a:gd name="T16" fmla="*/ 6 w 6"/>
                  <a:gd name="T17" fmla="*/ 4 h 5"/>
                  <a:gd name="T18" fmla="*/ 6 w 6"/>
                  <a:gd name="T19" fmla="*/ 4 h 5"/>
                  <a:gd name="T20" fmla="*/ 4 w 6"/>
                  <a:gd name="T21" fmla="*/ 2 h 5"/>
                  <a:gd name="T22" fmla="*/ 4 w 6"/>
                  <a:gd name="T23" fmla="*/ 1 h 5"/>
                  <a:gd name="T24" fmla="*/ 4 w 6"/>
                  <a:gd name="T25" fmla="*/ 1 h 5"/>
                  <a:gd name="T26" fmla="*/ 3 w 6"/>
                  <a:gd name="T27" fmla="*/ 0 h 5"/>
                  <a:gd name="T28" fmla="*/ 2 w 6"/>
                  <a:gd name="T29" fmla="*/ 0 h 5"/>
                  <a:gd name="T30" fmla="*/ 1 w 6"/>
                  <a:gd name="T31" fmla="*/ 1 h 5"/>
                  <a:gd name="T32" fmla="*/ 1 w 6"/>
                  <a:gd name="T33" fmla="*/ 2 h 5"/>
                  <a:gd name="T34" fmla="*/ 2 w 6"/>
                  <a:gd name="T35" fmla="*/ 2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 h="5">
                    <a:moveTo>
                      <a:pt x="2" y="2"/>
                    </a:moveTo>
                    <a:cubicBezTo>
                      <a:pt x="2" y="2"/>
                      <a:pt x="2" y="2"/>
                      <a:pt x="2" y="2"/>
                    </a:cubicBezTo>
                    <a:cubicBezTo>
                      <a:pt x="2" y="2"/>
                      <a:pt x="3" y="2"/>
                      <a:pt x="3" y="2"/>
                    </a:cubicBezTo>
                    <a:cubicBezTo>
                      <a:pt x="3" y="3"/>
                      <a:pt x="3" y="4"/>
                      <a:pt x="4" y="4"/>
                    </a:cubicBezTo>
                    <a:cubicBezTo>
                      <a:pt x="4" y="4"/>
                      <a:pt x="4" y="4"/>
                      <a:pt x="4" y="4"/>
                    </a:cubicBezTo>
                    <a:cubicBezTo>
                      <a:pt x="5" y="5"/>
                      <a:pt x="5" y="5"/>
                      <a:pt x="5" y="5"/>
                    </a:cubicBezTo>
                    <a:cubicBezTo>
                      <a:pt x="6" y="5"/>
                      <a:pt x="6" y="5"/>
                      <a:pt x="6" y="5"/>
                    </a:cubicBezTo>
                    <a:cubicBezTo>
                      <a:pt x="6" y="5"/>
                      <a:pt x="6" y="5"/>
                      <a:pt x="6" y="5"/>
                    </a:cubicBezTo>
                    <a:cubicBezTo>
                      <a:pt x="6" y="4"/>
                      <a:pt x="6" y="4"/>
                      <a:pt x="6" y="4"/>
                    </a:cubicBezTo>
                    <a:cubicBezTo>
                      <a:pt x="6" y="4"/>
                      <a:pt x="6" y="4"/>
                      <a:pt x="6" y="4"/>
                    </a:cubicBezTo>
                    <a:cubicBezTo>
                      <a:pt x="6" y="3"/>
                      <a:pt x="5" y="2"/>
                      <a:pt x="4" y="2"/>
                    </a:cubicBezTo>
                    <a:cubicBezTo>
                      <a:pt x="4" y="2"/>
                      <a:pt x="4" y="1"/>
                      <a:pt x="4" y="1"/>
                    </a:cubicBezTo>
                    <a:cubicBezTo>
                      <a:pt x="4" y="1"/>
                      <a:pt x="4" y="1"/>
                      <a:pt x="4" y="1"/>
                    </a:cubicBezTo>
                    <a:cubicBezTo>
                      <a:pt x="3" y="1"/>
                      <a:pt x="3" y="1"/>
                      <a:pt x="3" y="0"/>
                    </a:cubicBezTo>
                    <a:cubicBezTo>
                      <a:pt x="2" y="0"/>
                      <a:pt x="2" y="0"/>
                      <a:pt x="2" y="0"/>
                    </a:cubicBezTo>
                    <a:cubicBezTo>
                      <a:pt x="1" y="0"/>
                      <a:pt x="1" y="0"/>
                      <a:pt x="1" y="1"/>
                    </a:cubicBezTo>
                    <a:cubicBezTo>
                      <a:pt x="0" y="1"/>
                      <a:pt x="0" y="1"/>
                      <a:pt x="1" y="2"/>
                    </a:cubicBezTo>
                    <a:cubicBezTo>
                      <a:pt x="1" y="3"/>
                      <a:pt x="1" y="3"/>
                      <a:pt x="2"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331" name="Oval 198"/>
              <p:cNvSpPr>
                <a:spLocks noChangeArrowheads="1"/>
              </p:cNvSpPr>
              <p:nvPr/>
            </p:nvSpPr>
            <p:spPr bwMode="auto">
              <a:xfrm>
                <a:off x="4322" y="3574"/>
                <a:ext cx="1" cy="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332" name="Freeform 199"/>
              <p:cNvSpPr/>
              <p:nvPr/>
            </p:nvSpPr>
            <p:spPr bwMode="auto">
              <a:xfrm>
                <a:off x="5201" y="1932"/>
                <a:ext cx="0" cy="4"/>
              </a:xfrm>
              <a:custGeom>
                <a:avLst/>
                <a:gdLst>
                  <a:gd name="T0" fmla="*/ 0 h 1"/>
                  <a:gd name="T1" fmla="*/ 1 h 1"/>
                  <a:gd name="T2" fmla="*/ 0 h 1"/>
                  <a:gd name="T3" fmla="*/ 0 h 1"/>
                  <a:gd name="T4" fmla="*/ 0 h 1"/>
                </a:gdLst>
                <a:ahLst/>
                <a:cxnLst>
                  <a:cxn ang="0">
                    <a:pos x="0" y="T0"/>
                  </a:cxn>
                  <a:cxn ang="0">
                    <a:pos x="0" y="T1"/>
                  </a:cxn>
                  <a:cxn ang="0">
                    <a:pos x="0" y="T2"/>
                  </a:cxn>
                  <a:cxn ang="0">
                    <a:pos x="0" y="T3"/>
                  </a:cxn>
                  <a:cxn ang="0">
                    <a:pos x="0" y="T4"/>
                  </a:cxn>
                </a:cxnLst>
                <a:rect l="0" t="0" r="r" b="b"/>
                <a:pathLst>
                  <a:path h="1">
                    <a:moveTo>
                      <a:pt x="0" y="0"/>
                    </a:moveTo>
                    <a:cubicBezTo>
                      <a:pt x="0" y="0"/>
                      <a:pt x="0" y="0"/>
                      <a:pt x="0" y="1"/>
                    </a:cubicBez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333" name="Freeform 200"/>
              <p:cNvSpPr/>
              <p:nvPr/>
            </p:nvSpPr>
            <p:spPr bwMode="auto">
              <a:xfrm>
                <a:off x="3693" y="3590"/>
                <a:ext cx="4" cy="8"/>
              </a:xfrm>
              <a:custGeom>
                <a:avLst/>
                <a:gdLst>
                  <a:gd name="T0" fmla="*/ 1 w 1"/>
                  <a:gd name="T1" fmla="*/ 2 h 2"/>
                  <a:gd name="T2" fmla="*/ 0 w 1"/>
                  <a:gd name="T3" fmla="*/ 0 h 2"/>
                  <a:gd name="T4" fmla="*/ 1 w 1"/>
                  <a:gd name="T5" fmla="*/ 2 h 2"/>
                </a:gdLst>
                <a:ahLst/>
                <a:cxnLst>
                  <a:cxn ang="0">
                    <a:pos x="T0" y="T1"/>
                  </a:cxn>
                  <a:cxn ang="0">
                    <a:pos x="T2" y="T3"/>
                  </a:cxn>
                  <a:cxn ang="0">
                    <a:pos x="T4" y="T5"/>
                  </a:cxn>
                </a:cxnLst>
                <a:rect l="0" t="0" r="r" b="b"/>
                <a:pathLst>
                  <a:path w="1" h="2">
                    <a:moveTo>
                      <a:pt x="1" y="2"/>
                    </a:moveTo>
                    <a:cubicBezTo>
                      <a:pt x="1" y="1"/>
                      <a:pt x="1" y="1"/>
                      <a:pt x="0" y="0"/>
                    </a:cubicBezTo>
                    <a:cubicBezTo>
                      <a:pt x="0" y="1"/>
                      <a:pt x="0" y="1"/>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334" name="Freeform 201"/>
              <p:cNvSpPr/>
              <p:nvPr/>
            </p:nvSpPr>
            <p:spPr bwMode="auto">
              <a:xfrm>
                <a:off x="2579" y="2041"/>
                <a:ext cx="8" cy="4"/>
              </a:xfrm>
              <a:custGeom>
                <a:avLst/>
                <a:gdLst>
                  <a:gd name="T0" fmla="*/ 2 w 2"/>
                  <a:gd name="T1" fmla="*/ 0 h 1"/>
                  <a:gd name="T2" fmla="*/ 1 w 2"/>
                  <a:gd name="T3" fmla="*/ 0 h 1"/>
                  <a:gd name="T4" fmla="*/ 0 w 2"/>
                  <a:gd name="T5" fmla="*/ 0 h 1"/>
                  <a:gd name="T6" fmla="*/ 0 w 2"/>
                  <a:gd name="T7" fmla="*/ 1 h 1"/>
                  <a:gd name="T8" fmla="*/ 2 w 2"/>
                  <a:gd name="T9" fmla="*/ 0 h 1"/>
                </a:gdLst>
                <a:ahLst/>
                <a:cxnLst>
                  <a:cxn ang="0">
                    <a:pos x="T0" y="T1"/>
                  </a:cxn>
                  <a:cxn ang="0">
                    <a:pos x="T2" y="T3"/>
                  </a:cxn>
                  <a:cxn ang="0">
                    <a:pos x="T4" y="T5"/>
                  </a:cxn>
                  <a:cxn ang="0">
                    <a:pos x="T6" y="T7"/>
                  </a:cxn>
                  <a:cxn ang="0">
                    <a:pos x="T8" y="T9"/>
                  </a:cxn>
                </a:cxnLst>
                <a:rect l="0" t="0" r="r" b="b"/>
                <a:pathLst>
                  <a:path w="2" h="1">
                    <a:moveTo>
                      <a:pt x="2" y="0"/>
                    </a:moveTo>
                    <a:cubicBezTo>
                      <a:pt x="1" y="0"/>
                      <a:pt x="1" y="0"/>
                      <a:pt x="1" y="0"/>
                    </a:cubicBezTo>
                    <a:cubicBezTo>
                      <a:pt x="1" y="0"/>
                      <a:pt x="1" y="0"/>
                      <a:pt x="0" y="0"/>
                    </a:cubicBezTo>
                    <a:cubicBezTo>
                      <a:pt x="0" y="0"/>
                      <a:pt x="0" y="0"/>
                      <a:pt x="0" y="1"/>
                    </a:cubicBezTo>
                    <a:cubicBezTo>
                      <a:pt x="1" y="1"/>
                      <a:pt x="1" y="1"/>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335" name="Oval 202"/>
              <p:cNvSpPr>
                <a:spLocks noChangeArrowheads="1"/>
              </p:cNvSpPr>
              <p:nvPr/>
            </p:nvSpPr>
            <p:spPr bwMode="auto">
              <a:xfrm>
                <a:off x="3753" y="3615"/>
                <a:ext cx="4" cy="4"/>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336" name="Freeform 203"/>
              <p:cNvSpPr/>
              <p:nvPr/>
            </p:nvSpPr>
            <p:spPr bwMode="auto">
              <a:xfrm>
                <a:off x="3838" y="3615"/>
                <a:ext cx="8" cy="4"/>
              </a:xfrm>
              <a:custGeom>
                <a:avLst/>
                <a:gdLst>
                  <a:gd name="T0" fmla="*/ 2 w 2"/>
                  <a:gd name="T1" fmla="*/ 1 h 1"/>
                  <a:gd name="T2" fmla="*/ 2 w 2"/>
                  <a:gd name="T3" fmla="*/ 1 h 1"/>
                  <a:gd name="T4" fmla="*/ 0 w 2"/>
                  <a:gd name="T5" fmla="*/ 0 h 1"/>
                  <a:gd name="T6" fmla="*/ 0 w 2"/>
                  <a:gd name="T7" fmla="*/ 1 h 1"/>
                  <a:gd name="T8" fmla="*/ 0 w 2"/>
                  <a:gd name="T9" fmla="*/ 1 h 1"/>
                  <a:gd name="T10" fmla="*/ 1 w 2"/>
                  <a:gd name="T11" fmla="*/ 1 h 1"/>
                  <a:gd name="T12" fmla="*/ 2 w 2"/>
                  <a:gd name="T13" fmla="*/ 1 h 1"/>
                </a:gdLst>
                <a:ahLst/>
                <a:cxnLst>
                  <a:cxn ang="0">
                    <a:pos x="T0" y="T1"/>
                  </a:cxn>
                  <a:cxn ang="0">
                    <a:pos x="T2" y="T3"/>
                  </a:cxn>
                  <a:cxn ang="0">
                    <a:pos x="T4" y="T5"/>
                  </a:cxn>
                  <a:cxn ang="0">
                    <a:pos x="T6" y="T7"/>
                  </a:cxn>
                  <a:cxn ang="0">
                    <a:pos x="T8" y="T9"/>
                  </a:cxn>
                  <a:cxn ang="0">
                    <a:pos x="T10" y="T11"/>
                  </a:cxn>
                  <a:cxn ang="0">
                    <a:pos x="T12" y="T13"/>
                  </a:cxn>
                </a:cxnLst>
                <a:rect l="0" t="0" r="r" b="b"/>
                <a:pathLst>
                  <a:path w="2" h="1">
                    <a:moveTo>
                      <a:pt x="2" y="1"/>
                    </a:moveTo>
                    <a:cubicBezTo>
                      <a:pt x="2" y="1"/>
                      <a:pt x="2" y="1"/>
                      <a:pt x="2" y="1"/>
                    </a:cubicBezTo>
                    <a:cubicBezTo>
                      <a:pt x="1" y="0"/>
                      <a:pt x="1" y="0"/>
                      <a:pt x="0" y="0"/>
                    </a:cubicBezTo>
                    <a:cubicBezTo>
                      <a:pt x="0" y="0"/>
                      <a:pt x="0" y="0"/>
                      <a:pt x="0" y="1"/>
                    </a:cubicBezTo>
                    <a:cubicBezTo>
                      <a:pt x="0" y="1"/>
                      <a:pt x="0" y="1"/>
                      <a:pt x="0" y="1"/>
                    </a:cubicBezTo>
                    <a:cubicBezTo>
                      <a:pt x="0" y="1"/>
                      <a:pt x="1" y="1"/>
                      <a:pt x="1" y="1"/>
                    </a:cubicBezTo>
                    <a:cubicBezTo>
                      <a:pt x="1" y="1"/>
                      <a:pt x="2" y="1"/>
                      <a:pt x="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337" name="Freeform 204"/>
              <p:cNvSpPr/>
              <p:nvPr/>
            </p:nvSpPr>
            <p:spPr bwMode="auto">
              <a:xfrm>
                <a:off x="4128" y="3619"/>
                <a:ext cx="8" cy="4"/>
              </a:xfrm>
              <a:custGeom>
                <a:avLst/>
                <a:gdLst>
                  <a:gd name="T0" fmla="*/ 1 w 2"/>
                  <a:gd name="T1" fmla="*/ 0 h 1"/>
                  <a:gd name="T2" fmla="*/ 0 w 2"/>
                  <a:gd name="T3" fmla="*/ 0 h 1"/>
                  <a:gd name="T4" fmla="*/ 0 w 2"/>
                  <a:gd name="T5" fmla="*/ 1 h 1"/>
                  <a:gd name="T6" fmla="*/ 0 w 2"/>
                  <a:gd name="T7" fmla="*/ 1 h 1"/>
                  <a:gd name="T8" fmla="*/ 1 w 2"/>
                  <a:gd name="T9" fmla="*/ 0 h 1"/>
                  <a:gd name="T10" fmla="*/ 2 w 2"/>
                  <a:gd name="T11" fmla="*/ 0 h 1"/>
                  <a:gd name="T12" fmla="*/ 1 w 2"/>
                  <a:gd name="T13" fmla="*/ 0 h 1"/>
                </a:gdLst>
                <a:ahLst/>
                <a:cxnLst>
                  <a:cxn ang="0">
                    <a:pos x="T0" y="T1"/>
                  </a:cxn>
                  <a:cxn ang="0">
                    <a:pos x="T2" y="T3"/>
                  </a:cxn>
                  <a:cxn ang="0">
                    <a:pos x="T4" y="T5"/>
                  </a:cxn>
                  <a:cxn ang="0">
                    <a:pos x="T6" y="T7"/>
                  </a:cxn>
                  <a:cxn ang="0">
                    <a:pos x="T8" y="T9"/>
                  </a:cxn>
                  <a:cxn ang="0">
                    <a:pos x="T10" y="T11"/>
                  </a:cxn>
                  <a:cxn ang="0">
                    <a:pos x="T12" y="T13"/>
                  </a:cxn>
                </a:cxnLst>
                <a:rect l="0" t="0" r="r" b="b"/>
                <a:pathLst>
                  <a:path w="2" h="1">
                    <a:moveTo>
                      <a:pt x="1" y="0"/>
                    </a:moveTo>
                    <a:cubicBezTo>
                      <a:pt x="0" y="0"/>
                      <a:pt x="0" y="0"/>
                      <a:pt x="0" y="0"/>
                    </a:cubicBezTo>
                    <a:cubicBezTo>
                      <a:pt x="0" y="0"/>
                      <a:pt x="0" y="1"/>
                      <a:pt x="0" y="1"/>
                    </a:cubicBezTo>
                    <a:cubicBezTo>
                      <a:pt x="0" y="1"/>
                      <a:pt x="0" y="1"/>
                      <a:pt x="0" y="1"/>
                    </a:cubicBezTo>
                    <a:cubicBezTo>
                      <a:pt x="1" y="1"/>
                      <a:pt x="1" y="1"/>
                      <a:pt x="1" y="0"/>
                    </a:cubicBezTo>
                    <a:cubicBezTo>
                      <a:pt x="2" y="0"/>
                      <a:pt x="2" y="0"/>
                      <a:pt x="2"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grpSp>
        <p:sp>
          <p:nvSpPr>
            <p:cNvPr id="14" name="Freeform 206"/>
            <p:cNvSpPr/>
            <p:nvPr/>
          </p:nvSpPr>
          <p:spPr bwMode="auto">
            <a:xfrm>
              <a:off x="3362" y="1206"/>
              <a:ext cx="8" cy="8"/>
            </a:xfrm>
            <a:custGeom>
              <a:avLst/>
              <a:gdLst>
                <a:gd name="T0" fmla="*/ 1 w 2"/>
                <a:gd name="T1" fmla="*/ 1 h 2"/>
                <a:gd name="T2" fmla="*/ 0 w 2"/>
                <a:gd name="T3" fmla="*/ 1 h 2"/>
                <a:gd name="T4" fmla="*/ 0 w 2"/>
                <a:gd name="T5" fmla="*/ 2 h 2"/>
                <a:gd name="T6" fmla="*/ 1 w 2"/>
                <a:gd name="T7" fmla="*/ 2 h 2"/>
                <a:gd name="T8" fmla="*/ 2 w 2"/>
                <a:gd name="T9" fmla="*/ 2 h 2"/>
                <a:gd name="T10" fmla="*/ 2 w 2"/>
                <a:gd name="T11" fmla="*/ 1 h 2"/>
                <a:gd name="T12" fmla="*/ 1 w 2"/>
                <a:gd name="T13" fmla="*/ 1 h 2"/>
              </a:gdLst>
              <a:ahLst/>
              <a:cxnLst>
                <a:cxn ang="0">
                  <a:pos x="T0" y="T1"/>
                </a:cxn>
                <a:cxn ang="0">
                  <a:pos x="T2" y="T3"/>
                </a:cxn>
                <a:cxn ang="0">
                  <a:pos x="T4" y="T5"/>
                </a:cxn>
                <a:cxn ang="0">
                  <a:pos x="T6" y="T7"/>
                </a:cxn>
                <a:cxn ang="0">
                  <a:pos x="T8" y="T9"/>
                </a:cxn>
                <a:cxn ang="0">
                  <a:pos x="T10" y="T11"/>
                </a:cxn>
                <a:cxn ang="0">
                  <a:pos x="T12" y="T13"/>
                </a:cxn>
              </a:cxnLst>
              <a:rect l="0" t="0" r="r" b="b"/>
              <a:pathLst>
                <a:path w="2" h="2">
                  <a:moveTo>
                    <a:pt x="1" y="1"/>
                  </a:moveTo>
                  <a:cubicBezTo>
                    <a:pt x="1" y="1"/>
                    <a:pt x="1" y="1"/>
                    <a:pt x="0" y="1"/>
                  </a:cubicBezTo>
                  <a:cubicBezTo>
                    <a:pt x="0" y="1"/>
                    <a:pt x="0" y="1"/>
                    <a:pt x="0" y="2"/>
                  </a:cubicBezTo>
                  <a:cubicBezTo>
                    <a:pt x="0" y="2"/>
                    <a:pt x="0" y="2"/>
                    <a:pt x="1" y="2"/>
                  </a:cubicBezTo>
                  <a:cubicBezTo>
                    <a:pt x="2" y="2"/>
                    <a:pt x="2" y="2"/>
                    <a:pt x="2" y="2"/>
                  </a:cubicBezTo>
                  <a:cubicBezTo>
                    <a:pt x="2" y="1"/>
                    <a:pt x="2" y="1"/>
                    <a:pt x="2" y="1"/>
                  </a:cubicBezTo>
                  <a:cubicBezTo>
                    <a:pt x="2" y="0"/>
                    <a:pt x="2"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15" name="Oval 207"/>
            <p:cNvSpPr>
              <a:spLocks noChangeArrowheads="1"/>
            </p:cNvSpPr>
            <p:nvPr/>
          </p:nvSpPr>
          <p:spPr bwMode="auto">
            <a:xfrm>
              <a:off x="3878" y="3623"/>
              <a:ext cx="4" cy="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16" name="Freeform 208"/>
            <p:cNvSpPr/>
            <p:nvPr/>
          </p:nvSpPr>
          <p:spPr bwMode="auto">
            <a:xfrm>
              <a:off x="4201" y="3619"/>
              <a:ext cx="0" cy="4"/>
            </a:xfrm>
            <a:custGeom>
              <a:avLst/>
              <a:gdLst>
                <a:gd name="T0" fmla="*/ 1 h 1"/>
                <a:gd name="T1" fmla="*/ 1 h 1"/>
                <a:gd name="T2" fmla="*/ 1 h 1"/>
                <a:gd name="T3" fmla="*/ 0 h 1"/>
                <a:gd name="T4" fmla="*/ 1 h 1"/>
              </a:gdLst>
              <a:ahLst/>
              <a:cxnLst>
                <a:cxn ang="0">
                  <a:pos x="0" y="T0"/>
                </a:cxn>
                <a:cxn ang="0">
                  <a:pos x="0" y="T1"/>
                </a:cxn>
                <a:cxn ang="0">
                  <a:pos x="0" y="T2"/>
                </a:cxn>
                <a:cxn ang="0">
                  <a:pos x="0" y="T3"/>
                </a:cxn>
                <a:cxn ang="0">
                  <a:pos x="0" y="T4"/>
                </a:cxn>
              </a:cxnLst>
              <a:rect l="0" t="0" r="r" b="b"/>
              <a:pathLst>
                <a:path h="1">
                  <a:moveTo>
                    <a:pt x="0" y="1"/>
                  </a:moveTo>
                  <a:cubicBezTo>
                    <a:pt x="0" y="1"/>
                    <a:pt x="0" y="1"/>
                    <a:pt x="0" y="1"/>
                  </a:cubicBezTo>
                  <a:cubicBezTo>
                    <a:pt x="0" y="1"/>
                    <a:pt x="0" y="1"/>
                    <a:pt x="0" y="1"/>
                  </a:cubicBezTo>
                  <a:cubicBezTo>
                    <a:pt x="0" y="1"/>
                    <a:pt x="0" y="1"/>
                    <a:pt x="0" y="0"/>
                  </a:cubicBezTo>
                  <a:cubicBezTo>
                    <a:pt x="0" y="0"/>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17" name="Freeform 209"/>
            <p:cNvSpPr/>
            <p:nvPr/>
          </p:nvSpPr>
          <p:spPr bwMode="auto">
            <a:xfrm>
              <a:off x="3814" y="3623"/>
              <a:ext cx="4" cy="4"/>
            </a:xfrm>
            <a:custGeom>
              <a:avLst/>
              <a:gdLst>
                <a:gd name="T0" fmla="*/ 1 w 1"/>
                <a:gd name="T1" fmla="*/ 0 h 1"/>
                <a:gd name="T2" fmla="*/ 0 w 1"/>
                <a:gd name="T3" fmla="*/ 0 h 1"/>
                <a:gd name="T4" fmla="*/ 1 w 1"/>
                <a:gd name="T5" fmla="*/ 1 h 1"/>
                <a:gd name="T6" fmla="*/ 1 w 1"/>
                <a:gd name="T7" fmla="*/ 0 h 1"/>
                <a:gd name="T8" fmla="*/ 1 w 1"/>
                <a:gd name="T9" fmla="*/ 0 h 1"/>
              </a:gdLst>
              <a:ahLst/>
              <a:cxnLst>
                <a:cxn ang="0">
                  <a:pos x="T0" y="T1"/>
                </a:cxn>
                <a:cxn ang="0">
                  <a:pos x="T2" y="T3"/>
                </a:cxn>
                <a:cxn ang="0">
                  <a:pos x="T4" y="T5"/>
                </a:cxn>
                <a:cxn ang="0">
                  <a:pos x="T6" y="T7"/>
                </a:cxn>
                <a:cxn ang="0">
                  <a:pos x="T8" y="T9"/>
                </a:cxn>
              </a:cxnLst>
              <a:rect l="0" t="0" r="r" b="b"/>
              <a:pathLst>
                <a:path w="1" h="1">
                  <a:moveTo>
                    <a:pt x="1" y="0"/>
                  </a:moveTo>
                  <a:cubicBezTo>
                    <a:pt x="1" y="0"/>
                    <a:pt x="1" y="0"/>
                    <a:pt x="0" y="0"/>
                  </a:cubicBezTo>
                  <a:cubicBezTo>
                    <a:pt x="0" y="0"/>
                    <a:pt x="0" y="1"/>
                    <a:pt x="1" y="1"/>
                  </a:cubicBezTo>
                  <a:cubicBezTo>
                    <a:pt x="1" y="1"/>
                    <a:pt x="1" y="0"/>
                    <a:pt x="1"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18" name="Freeform 210"/>
            <p:cNvSpPr/>
            <p:nvPr/>
          </p:nvSpPr>
          <p:spPr bwMode="auto">
            <a:xfrm>
              <a:off x="4221" y="3627"/>
              <a:ext cx="4" cy="0"/>
            </a:xfrm>
            <a:custGeom>
              <a:avLst/>
              <a:gdLst>
                <a:gd name="T0" fmla="*/ 0 w 1"/>
                <a:gd name="T1" fmla="*/ 0 w 1"/>
                <a:gd name="T2" fmla="*/ 0 w 1"/>
                <a:gd name="T3" fmla="*/ 1 w 1"/>
                <a:gd name="T4" fmla="*/ 0 w 1"/>
              </a:gdLst>
              <a:ahLst/>
              <a:cxnLst>
                <a:cxn ang="0">
                  <a:pos x="T0" y="0"/>
                </a:cxn>
                <a:cxn ang="0">
                  <a:pos x="T1" y="0"/>
                </a:cxn>
                <a:cxn ang="0">
                  <a:pos x="T2" y="0"/>
                </a:cxn>
                <a:cxn ang="0">
                  <a:pos x="T3" y="0"/>
                </a:cxn>
                <a:cxn ang="0">
                  <a:pos x="T4" y="0"/>
                </a:cxn>
              </a:cxnLst>
              <a:rect l="0" t="0" r="r" b="b"/>
              <a:pathLst>
                <a:path w="1">
                  <a:moveTo>
                    <a:pt x="0" y="0"/>
                  </a:moveTo>
                  <a:cubicBezTo>
                    <a:pt x="0" y="0"/>
                    <a:pt x="0" y="0"/>
                    <a:pt x="0" y="0"/>
                  </a:cubicBezTo>
                  <a:cubicBezTo>
                    <a:pt x="0" y="0"/>
                    <a:pt x="0" y="0"/>
                    <a:pt x="0" y="0"/>
                  </a:cubicBezTo>
                  <a:cubicBezTo>
                    <a:pt x="0" y="0"/>
                    <a:pt x="0"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19" name="Freeform 211"/>
            <p:cNvSpPr/>
            <p:nvPr/>
          </p:nvSpPr>
          <p:spPr bwMode="auto">
            <a:xfrm>
              <a:off x="3943" y="3651"/>
              <a:ext cx="4" cy="4"/>
            </a:xfrm>
            <a:custGeom>
              <a:avLst/>
              <a:gdLst>
                <a:gd name="T0" fmla="*/ 0 w 1"/>
                <a:gd name="T1" fmla="*/ 0 h 1"/>
                <a:gd name="T2" fmla="*/ 0 w 1"/>
                <a:gd name="T3" fmla="*/ 1 h 1"/>
                <a:gd name="T4" fmla="*/ 1 w 1"/>
                <a:gd name="T5" fmla="*/ 0 h 1"/>
                <a:gd name="T6" fmla="*/ 0 w 1"/>
                <a:gd name="T7" fmla="*/ 0 h 1"/>
                <a:gd name="T8" fmla="*/ 0 w 1"/>
                <a:gd name="T9" fmla="*/ 0 h 1"/>
              </a:gdLst>
              <a:ahLst/>
              <a:cxnLst>
                <a:cxn ang="0">
                  <a:pos x="T0" y="T1"/>
                </a:cxn>
                <a:cxn ang="0">
                  <a:pos x="T2" y="T3"/>
                </a:cxn>
                <a:cxn ang="0">
                  <a:pos x="T4" y="T5"/>
                </a:cxn>
                <a:cxn ang="0">
                  <a:pos x="T6" y="T7"/>
                </a:cxn>
                <a:cxn ang="0">
                  <a:pos x="T8" y="T9"/>
                </a:cxn>
              </a:cxnLst>
              <a:rect l="0" t="0" r="r" b="b"/>
              <a:pathLst>
                <a:path w="1" h="1">
                  <a:moveTo>
                    <a:pt x="0" y="0"/>
                  </a:moveTo>
                  <a:cubicBezTo>
                    <a:pt x="0" y="0"/>
                    <a:pt x="0" y="1"/>
                    <a:pt x="0" y="1"/>
                  </a:cubicBezTo>
                  <a:cubicBezTo>
                    <a:pt x="1" y="1"/>
                    <a:pt x="1" y="1"/>
                    <a:pt x="1" y="0"/>
                  </a:cubicBezTo>
                  <a:cubicBezTo>
                    <a:pt x="1"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20" name="Freeform 212"/>
            <p:cNvSpPr/>
            <p:nvPr/>
          </p:nvSpPr>
          <p:spPr bwMode="auto">
            <a:xfrm>
              <a:off x="2571" y="2477"/>
              <a:ext cx="4" cy="0"/>
            </a:xfrm>
            <a:custGeom>
              <a:avLst/>
              <a:gdLst>
                <a:gd name="T0" fmla="*/ 1 w 1"/>
                <a:gd name="T1" fmla="*/ 1 w 1"/>
                <a:gd name="T2" fmla="*/ 0 w 1"/>
                <a:gd name="T3" fmla="*/ 1 w 1"/>
              </a:gdLst>
              <a:ahLst/>
              <a:cxnLst>
                <a:cxn ang="0">
                  <a:pos x="T0" y="0"/>
                </a:cxn>
                <a:cxn ang="0">
                  <a:pos x="T1" y="0"/>
                </a:cxn>
                <a:cxn ang="0">
                  <a:pos x="T2" y="0"/>
                </a:cxn>
                <a:cxn ang="0">
                  <a:pos x="T3" y="0"/>
                </a:cxn>
              </a:cxnLst>
              <a:rect l="0" t="0" r="r" b="b"/>
              <a:pathLst>
                <a:path w="1">
                  <a:moveTo>
                    <a:pt x="1" y="0"/>
                  </a:moveTo>
                  <a:cubicBezTo>
                    <a:pt x="1" y="0"/>
                    <a:pt x="1" y="0"/>
                    <a:pt x="1" y="0"/>
                  </a:cubicBezTo>
                  <a:cubicBezTo>
                    <a:pt x="0" y="0"/>
                    <a:pt x="0" y="0"/>
                    <a:pt x="0" y="0"/>
                  </a:cubicBezTo>
                  <a:cubicBezTo>
                    <a:pt x="0"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21" name="Freeform 213"/>
            <p:cNvSpPr/>
            <p:nvPr/>
          </p:nvSpPr>
          <p:spPr bwMode="auto">
            <a:xfrm>
              <a:off x="2608" y="2529"/>
              <a:ext cx="8" cy="12"/>
            </a:xfrm>
            <a:custGeom>
              <a:avLst/>
              <a:gdLst>
                <a:gd name="T0" fmla="*/ 0 w 2"/>
                <a:gd name="T1" fmla="*/ 2 h 3"/>
                <a:gd name="T2" fmla="*/ 0 w 2"/>
                <a:gd name="T3" fmla="*/ 3 h 3"/>
                <a:gd name="T4" fmla="*/ 0 w 2"/>
                <a:gd name="T5" fmla="*/ 3 h 3"/>
                <a:gd name="T6" fmla="*/ 0 w 2"/>
                <a:gd name="T7" fmla="*/ 3 h 3"/>
                <a:gd name="T8" fmla="*/ 2 w 2"/>
                <a:gd name="T9" fmla="*/ 3 h 3"/>
                <a:gd name="T10" fmla="*/ 2 w 2"/>
                <a:gd name="T11" fmla="*/ 3 h 3"/>
                <a:gd name="T12" fmla="*/ 2 w 2"/>
                <a:gd name="T13" fmla="*/ 1 h 3"/>
                <a:gd name="T14" fmla="*/ 1 w 2"/>
                <a:gd name="T15" fmla="*/ 1 h 3"/>
                <a:gd name="T16" fmla="*/ 1 w 2"/>
                <a:gd name="T17" fmla="*/ 1 h 3"/>
                <a:gd name="T18" fmla="*/ 1 w 2"/>
                <a:gd name="T19" fmla="*/ 1 h 3"/>
                <a:gd name="T20" fmla="*/ 1 w 2"/>
                <a:gd name="T21" fmla="*/ 1 h 3"/>
                <a:gd name="T22" fmla="*/ 1 w 2"/>
                <a:gd name="T23" fmla="*/ 0 h 3"/>
                <a:gd name="T24" fmla="*/ 0 w 2"/>
                <a:gd name="T25" fmla="*/ 0 h 3"/>
                <a:gd name="T26" fmla="*/ 0 w 2"/>
                <a:gd name="T27" fmla="*/ 0 h 3"/>
                <a:gd name="T28" fmla="*/ 0 w 2"/>
                <a:gd name="T29" fmla="*/ 1 h 3"/>
                <a:gd name="T30" fmla="*/ 0 w 2"/>
                <a:gd name="T31" fmla="*/ 1 h 3"/>
                <a:gd name="T32" fmla="*/ 0 w 2"/>
                <a:gd name="T33" fmla="*/ 2 h 3"/>
                <a:gd name="T34" fmla="*/ 0 w 2"/>
                <a:gd name="T35" fmla="*/ 2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 h="3">
                  <a:moveTo>
                    <a:pt x="0" y="2"/>
                  </a:moveTo>
                  <a:cubicBezTo>
                    <a:pt x="0" y="2"/>
                    <a:pt x="0" y="2"/>
                    <a:pt x="0" y="3"/>
                  </a:cubicBezTo>
                  <a:cubicBezTo>
                    <a:pt x="0" y="3"/>
                    <a:pt x="0" y="3"/>
                    <a:pt x="0" y="3"/>
                  </a:cubicBezTo>
                  <a:cubicBezTo>
                    <a:pt x="0" y="3"/>
                    <a:pt x="0" y="3"/>
                    <a:pt x="0" y="3"/>
                  </a:cubicBezTo>
                  <a:cubicBezTo>
                    <a:pt x="1" y="3"/>
                    <a:pt x="1" y="3"/>
                    <a:pt x="2" y="3"/>
                  </a:cubicBezTo>
                  <a:cubicBezTo>
                    <a:pt x="2" y="3"/>
                    <a:pt x="2" y="3"/>
                    <a:pt x="2" y="3"/>
                  </a:cubicBezTo>
                  <a:cubicBezTo>
                    <a:pt x="2" y="2"/>
                    <a:pt x="2" y="2"/>
                    <a:pt x="2" y="1"/>
                  </a:cubicBezTo>
                  <a:cubicBezTo>
                    <a:pt x="1" y="1"/>
                    <a:pt x="1" y="1"/>
                    <a:pt x="1" y="1"/>
                  </a:cubicBezTo>
                  <a:cubicBezTo>
                    <a:pt x="1" y="1"/>
                    <a:pt x="1" y="1"/>
                    <a:pt x="1" y="1"/>
                  </a:cubicBezTo>
                  <a:cubicBezTo>
                    <a:pt x="1" y="1"/>
                    <a:pt x="1" y="1"/>
                    <a:pt x="1" y="1"/>
                  </a:cubicBezTo>
                  <a:cubicBezTo>
                    <a:pt x="1" y="1"/>
                    <a:pt x="1" y="1"/>
                    <a:pt x="1" y="1"/>
                  </a:cubicBezTo>
                  <a:cubicBezTo>
                    <a:pt x="1" y="1"/>
                    <a:pt x="1" y="0"/>
                    <a:pt x="1" y="0"/>
                  </a:cubicBezTo>
                  <a:cubicBezTo>
                    <a:pt x="1" y="0"/>
                    <a:pt x="0" y="0"/>
                    <a:pt x="0" y="0"/>
                  </a:cubicBezTo>
                  <a:cubicBezTo>
                    <a:pt x="0" y="0"/>
                    <a:pt x="0" y="0"/>
                    <a:pt x="0" y="0"/>
                  </a:cubicBezTo>
                  <a:cubicBezTo>
                    <a:pt x="0" y="1"/>
                    <a:pt x="0" y="1"/>
                    <a:pt x="0" y="1"/>
                  </a:cubicBezTo>
                  <a:cubicBezTo>
                    <a:pt x="0" y="1"/>
                    <a:pt x="0" y="1"/>
                    <a:pt x="0" y="1"/>
                  </a:cubicBezTo>
                  <a:cubicBezTo>
                    <a:pt x="0" y="2"/>
                    <a:pt x="0" y="2"/>
                    <a:pt x="0" y="2"/>
                  </a:cubicBezTo>
                  <a:cubicBezTo>
                    <a:pt x="0" y="2"/>
                    <a:pt x="0"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22" name="Freeform 214"/>
            <p:cNvSpPr/>
            <p:nvPr/>
          </p:nvSpPr>
          <p:spPr bwMode="auto">
            <a:xfrm>
              <a:off x="2636" y="2009"/>
              <a:ext cx="0" cy="4"/>
            </a:xfrm>
            <a:custGeom>
              <a:avLst/>
              <a:gdLst>
                <a:gd name="T0" fmla="*/ 0 h 1"/>
                <a:gd name="T1" fmla="*/ 0 h 1"/>
                <a:gd name="T2" fmla="*/ 1 h 1"/>
                <a:gd name="T3" fmla="*/ 0 h 1"/>
              </a:gdLst>
              <a:ahLst/>
              <a:cxnLst>
                <a:cxn ang="0">
                  <a:pos x="0" y="T0"/>
                </a:cxn>
                <a:cxn ang="0">
                  <a:pos x="0" y="T1"/>
                </a:cxn>
                <a:cxn ang="0">
                  <a:pos x="0" y="T2"/>
                </a:cxn>
                <a:cxn ang="0">
                  <a:pos x="0" y="T3"/>
                </a:cxn>
              </a:cxnLst>
              <a:rect l="0" t="0" r="r" b="b"/>
              <a:pathLst>
                <a:path h="1">
                  <a:moveTo>
                    <a:pt x="0" y="0"/>
                  </a:moveTo>
                  <a:cubicBezTo>
                    <a:pt x="0" y="0"/>
                    <a:pt x="0" y="0"/>
                    <a:pt x="0" y="0"/>
                  </a:cubicBezTo>
                  <a:cubicBezTo>
                    <a:pt x="0" y="1"/>
                    <a:pt x="0" y="1"/>
                    <a:pt x="0" y="1"/>
                  </a:cubicBezTo>
                  <a:cubicBezTo>
                    <a:pt x="0" y="1"/>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23" name="Freeform 215"/>
            <p:cNvSpPr/>
            <p:nvPr/>
          </p:nvSpPr>
          <p:spPr bwMode="auto">
            <a:xfrm>
              <a:off x="2616" y="2586"/>
              <a:ext cx="4" cy="4"/>
            </a:xfrm>
            <a:custGeom>
              <a:avLst/>
              <a:gdLst>
                <a:gd name="T0" fmla="*/ 0 w 1"/>
                <a:gd name="T1" fmla="*/ 1 h 1"/>
                <a:gd name="T2" fmla="*/ 1 w 1"/>
                <a:gd name="T3" fmla="*/ 1 h 1"/>
                <a:gd name="T4" fmla="*/ 0 w 1"/>
                <a:gd name="T5" fmla="*/ 0 h 1"/>
                <a:gd name="T6" fmla="*/ 0 w 1"/>
                <a:gd name="T7" fmla="*/ 1 h 1"/>
              </a:gdLst>
              <a:ahLst/>
              <a:cxnLst>
                <a:cxn ang="0">
                  <a:pos x="T0" y="T1"/>
                </a:cxn>
                <a:cxn ang="0">
                  <a:pos x="T2" y="T3"/>
                </a:cxn>
                <a:cxn ang="0">
                  <a:pos x="T4" y="T5"/>
                </a:cxn>
                <a:cxn ang="0">
                  <a:pos x="T6" y="T7"/>
                </a:cxn>
              </a:cxnLst>
              <a:rect l="0" t="0" r="r" b="b"/>
              <a:pathLst>
                <a:path w="1" h="1">
                  <a:moveTo>
                    <a:pt x="0" y="1"/>
                  </a:moveTo>
                  <a:cubicBezTo>
                    <a:pt x="1" y="1"/>
                    <a:pt x="1" y="1"/>
                    <a:pt x="1" y="1"/>
                  </a:cubicBezTo>
                  <a:cubicBezTo>
                    <a:pt x="1" y="1"/>
                    <a:pt x="1" y="1"/>
                    <a:pt x="0" y="0"/>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24" name="Freeform 216"/>
            <p:cNvSpPr/>
            <p:nvPr/>
          </p:nvSpPr>
          <p:spPr bwMode="auto">
            <a:xfrm>
              <a:off x="2616" y="2598"/>
              <a:ext cx="4" cy="4"/>
            </a:xfrm>
            <a:custGeom>
              <a:avLst/>
              <a:gdLst>
                <a:gd name="T0" fmla="*/ 0 w 1"/>
                <a:gd name="T1" fmla="*/ 1 h 1"/>
                <a:gd name="T2" fmla="*/ 1 w 1"/>
                <a:gd name="T3" fmla="*/ 0 h 1"/>
                <a:gd name="T4" fmla="*/ 0 w 1"/>
                <a:gd name="T5" fmla="*/ 0 h 1"/>
                <a:gd name="T6" fmla="*/ 0 w 1"/>
                <a:gd name="T7" fmla="*/ 1 h 1"/>
              </a:gdLst>
              <a:ahLst/>
              <a:cxnLst>
                <a:cxn ang="0">
                  <a:pos x="T0" y="T1"/>
                </a:cxn>
                <a:cxn ang="0">
                  <a:pos x="T2" y="T3"/>
                </a:cxn>
                <a:cxn ang="0">
                  <a:pos x="T4" y="T5"/>
                </a:cxn>
                <a:cxn ang="0">
                  <a:pos x="T6" y="T7"/>
                </a:cxn>
              </a:cxnLst>
              <a:rect l="0" t="0" r="r" b="b"/>
              <a:pathLst>
                <a:path w="1" h="1">
                  <a:moveTo>
                    <a:pt x="0" y="1"/>
                  </a:moveTo>
                  <a:cubicBezTo>
                    <a:pt x="1" y="1"/>
                    <a:pt x="1" y="1"/>
                    <a:pt x="1" y="0"/>
                  </a:cubicBezTo>
                  <a:cubicBezTo>
                    <a:pt x="1" y="0"/>
                    <a:pt x="1" y="0"/>
                    <a:pt x="0" y="0"/>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25" name="Freeform 217"/>
            <p:cNvSpPr/>
            <p:nvPr/>
          </p:nvSpPr>
          <p:spPr bwMode="auto">
            <a:xfrm>
              <a:off x="5060" y="1795"/>
              <a:ext cx="8" cy="12"/>
            </a:xfrm>
            <a:custGeom>
              <a:avLst/>
              <a:gdLst>
                <a:gd name="T0" fmla="*/ 2 w 2"/>
                <a:gd name="T1" fmla="*/ 3 h 3"/>
                <a:gd name="T2" fmla="*/ 2 w 2"/>
                <a:gd name="T3" fmla="*/ 2 h 3"/>
                <a:gd name="T4" fmla="*/ 2 w 2"/>
                <a:gd name="T5" fmla="*/ 1 h 3"/>
                <a:gd name="T6" fmla="*/ 2 w 2"/>
                <a:gd name="T7" fmla="*/ 1 h 3"/>
                <a:gd name="T8" fmla="*/ 2 w 2"/>
                <a:gd name="T9" fmla="*/ 0 h 3"/>
                <a:gd name="T10" fmla="*/ 1 w 2"/>
                <a:gd name="T11" fmla="*/ 1 h 3"/>
                <a:gd name="T12" fmla="*/ 1 w 2"/>
                <a:gd name="T13" fmla="*/ 2 h 3"/>
                <a:gd name="T14" fmla="*/ 2 w 2"/>
                <a:gd name="T15" fmla="*/ 3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3">
                  <a:moveTo>
                    <a:pt x="2" y="3"/>
                  </a:moveTo>
                  <a:cubicBezTo>
                    <a:pt x="2" y="2"/>
                    <a:pt x="2" y="2"/>
                    <a:pt x="2" y="2"/>
                  </a:cubicBezTo>
                  <a:cubicBezTo>
                    <a:pt x="2" y="2"/>
                    <a:pt x="2" y="2"/>
                    <a:pt x="2" y="1"/>
                  </a:cubicBezTo>
                  <a:cubicBezTo>
                    <a:pt x="2" y="1"/>
                    <a:pt x="2" y="1"/>
                    <a:pt x="2" y="1"/>
                  </a:cubicBezTo>
                  <a:cubicBezTo>
                    <a:pt x="2" y="1"/>
                    <a:pt x="2" y="1"/>
                    <a:pt x="2" y="0"/>
                  </a:cubicBezTo>
                  <a:cubicBezTo>
                    <a:pt x="1" y="0"/>
                    <a:pt x="1" y="0"/>
                    <a:pt x="1" y="1"/>
                  </a:cubicBezTo>
                  <a:cubicBezTo>
                    <a:pt x="0" y="1"/>
                    <a:pt x="0" y="1"/>
                    <a:pt x="1" y="2"/>
                  </a:cubicBezTo>
                  <a:cubicBezTo>
                    <a:pt x="1" y="2"/>
                    <a:pt x="1" y="2"/>
                    <a:pt x="2"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26" name="Freeform 218"/>
            <p:cNvSpPr/>
            <p:nvPr/>
          </p:nvSpPr>
          <p:spPr bwMode="auto">
            <a:xfrm>
              <a:off x="5193" y="1920"/>
              <a:ext cx="8" cy="8"/>
            </a:xfrm>
            <a:custGeom>
              <a:avLst/>
              <a:gdLst>
                <a:gd name="T0" fmla="*/ 1 w 2"/>
                <a:gd name="T1" fmla="*/ 1 h 2"/>
                <a:gd name="T2" fmla="*/ 1 w 2"/>
                <a:gd name="T3" fmla="*/ 1 h 2"/>
                <a:gd name="T4" fmla="*/ 1 w 2"/>
                <a:gd name="T5" fmla="*/ 1 h 2"/>
                <a:gd name="T6" fmla="*/ 2 w 2"/>
                <a:gd name="T7" fmla="*/ 2 h 2"/>
                <a:gd name="T8" fmla="*/ 2 w 2"/>
                <a:gd name="T9" fmla="*/ 1 h 2"/>
                <a:gd name="T10" fmla="*/ 2 w 2"/>
                <a:gd name="T11" fmla="*/ 1 h 2"/>
                <a:gd name="T12" fmla="*/ 2 w 2"/>
                <a:gd name="T13" fmla="*/ 1 h 2"/>
                <a:gd name="T14" fmla="*/ 1 w 2"/>
                <a:gd name="T15" fmla="*/ 0 h 2"/>
                <a:gd name="T16" fmla="*/ 1 w 2"/>
                <a:gd name="T17" fmla="*/ 0 h 2"/>
                <a:gd name="T18" fmla="*/ 0 w 2"/>
                <a:gd name="T19" fmla="*/ 0 h 2"/>
                <a:gd name="T20" fmla="*/ 1 w 2"/>
                <a:gd name="T21" fmla="*/ 1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 h="2">
                  <a:moveTo>
                    <a:pt x="1" y="1"/>
                  </a:moveTo>
                  <a:cubicBezTo>
                    <a:pt x="1" y="1"/>
                    <a:pt x="1" y="1"/>
                    <a:pt x="1" y="1"/>
                  </a:cubicBezTo>
                  <a:cubicBezTo>
                    <a:pt x="1" y="1"/>
                    <a:pt x="1" y="1"/>
                    <a:pt x="1" y="1"/>
                  </a:cubicBezTo>
                  <a:cubicBezTo>
                    <a:pt x="1" y="1"/>
                    <a:pt x="1" y="2"/>
                    <a:pt x="2" y="2"/>
                  </a:cubicBezTo>
                  <a:cubicBezTo>
                    <a:pt x="2" y="2"/>
                    <a:pt x="2" y="1"/>
                    <a:pt x="2" y="1"/>
                  </a:cubicBezTo>
                  <a:cubicBezTo>
                    <a:pt x="2" y="1"/>
                    <a:pt x="2" y="1"/>
                    <a:pt x="2" y="1"/>
                  </a:cubicBezTo>
                  <a:cubicBezTo>
                    <a:pt x="2" y="1"/>
                    <a:pt x="2" y="1"/>
                    <a:pt x="2" y="1"/>
                  </a:cubicBezTo>
                  <a:cubicBezTo>
                    <a:pt x="2" y="0"/>
                    <a:pt x="2" y="0"/>
                    <a:pt x="1" y="0"/>
                  </a:cubicBezTo>
                  <a:cubicBezTo>
                    <a:pt x="1" y="0"/>
                    <a:pt x="1" y="0"/>
                    <a:pt x="1" y="0"/>
                  </a:cubicBezTo>
                  <a:cubicBezTo>
                    <a:pt x="1" y="0"/>
                    <a:pt x="0" y="0"/>
                    <a:pt x="0" y="0"/>
                  </a:cubicBezTo>
                  <a:cubicBezTo>
                    <a:pt x="0" y="1"/>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27" name="Freeform 219"/>
            <p:cNvSpPr/>
            <p:nvPr/>
          </p:nvSpPr>
          <p:spPr bwMode="auto">
            <a:xfrm>
              <a:off x="2854" y="1541"/>
              <a:ext cx="8" cy="8"/>
            </a:xfrm>
            <a:custGeom>
              <a:avLst/>
              <a:gdLst>
                <a:gd name="T0" fmla="*/ 0 w 2"/>
                <a:gd name="T1" fmla="*/ 2 h 2"/>
                <a:gd name="T2" fmla="*/ 1 w 2"/>
                <a:gd name="T3" fmla="*/ 2 h 2"/>
                <a:gd name="T4" fmla="*/ 2 w 2"/>
                <a:gd name="T5" fmla="*/ 1 h 2"/>
                <a:gd name="T6" fmla="*/ 1 w 2"/>
                <a:gd name="T7" fmla="*/ 1 h 2"/>
                <a:gd name="T8" fmla="*/ 0 w 2"/>
                <a:gd name="T9" fmla="*/ 1 h 2"/>
                <a:gd name="T10" fmla="*/ 0 w 2"/>
                <a:gd name="T11" fmla="*/ 2 h 2"/>
              </a:gdLst>
              <a:ahLst/>
              <a:cxnLst>
                <a:cxn ang="0">
                  <a:pos x="T0" y="T1"/>
                </a:cxn>
                <a:cxn ang="0">
                  <a:pos x="T2" y="T3"/>
                </a:cxn>
                <a:cxn ang="0">
                  <a:pos x="T4" y="T5"/>
                </a:cxn>
                <a:cxn ang="0">
                  <a:pos x="T6" y="T7"/>
                </a:cxn>
                <a:cxn ang="0">
                  <a:pos x="T8" y="T9"/>
                </a:cxn>
                <a:cxn ang="0">
                  <a:pos x="T10" y="T11"/>
                </a:cxn>
              </a:cxnLst>
              <a:rect l="0" t="0" r="r" b="b"/>
              <a:pathLst>
                <a:path w="2" h="2">
                  <a:moveTo>
                    <a:pt x="0" y="2"/>
                  </a:moveTo>
                  <a:cubicBezTo>
                    <a:pt x="1" y="2"/>
                    <a:pt x="1" y="2"/>
                    <a:pt x="1" y="2"/>
                  </a:cubicBezTo>
                  <a:cubicBezTo>
                    <a:pt x="2" y="2"/>
                    <a:pt x="2" y="1"/>
                    <a:pt x="2" y="1"/>
                  </a:cubicBezTo>
                  <a:cubicBezTo>
                    <a:pt x="2" y="0"/>
                    <a:pt x="2" y="0"/>
                    <a:pt x="1" y="1"/>
                  </a:cubicBezTo>
                  <a:cubicBezTo>
                    <a:pt x="1" y="1"/>
                    <a:pt x="1" y="1"/>
                    <a:pt x="0" y="1"/>
                  </a:cubicBezTo>
                  <a:cubicBezTo>
                    <a:pt x="0" y="1"/>
                    <a:pt x="0" y="1"/>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28" name="Freeform 220"/>
            <p:cNvSpPr/>
            <p:nvPr/>
          </p:nvSpPr>
          <p:spPr bwMode="auto">
            <a:xfrm>
              <a:off x="2620" y="2666"/>
              <a:ext cx="4" cy="4"/>
            </a:xfrm>
            <a:custGeom>
              <a:avLst/>
              <a:gdLst>
                <a:gd name="T0" fmla="*/ 0 w 1"/>
                <a:gd name="T1" fmla="*/ 0 h 1"/>
                <a:gd name="T2" fmla="*/ 0 w 1"/>
                <a:gd name="T3" fmla="*/ 1 h 1"/>
                <a:gd name="T4" fmla="*/ 0 w 1"/>
                <a:gd name="T5" fmla="*/ 1 h 1"/>
                <a:gd name="T6" fmla="*/ 0 w 1"/>
                <a:gd name="T7" fmla="*/ 1 h 1"/>
                <a:gd name="T8" fmla="*/ 1 w 1"/>
                <a:gd name="T9" fmla="*/ 1 h 1"/>
                <a:gd name="T10" fmla="*/ 0 w 1"/>
                <a:gd name="T11" fmla="*/ 0 h 1"/>
              </a:gdLst>
              <a:ahLst/>
              <a:cxnLst>
                <a:cxn ang="0">
                  <a:pos x="T0" y="T1"/>
                </a:cxn>
                <a:cxn ang="0">
                  <a:pos x="T2" y="T3"/>
                </a:cxn>
                <a:cxn ang="0">
                  <a:pos x="T4" y="T5"/>
                </a:cxn>
                <a:cxn ang="0">
                  <a:pos x="T6" y="T7"/>
                </a:cxn>
                <a:cxn ang="0">
                  <a:pos x="T8" y="T9"/>
                </a:cxn>
                <a:cxn ang="0">
                  <a:pos x="T10" y="T11"/>
                </a:cxn>
              </a:cxnLst>
              <a:rect l="0" t="0" r="r" b="b"/>
              <a:pathLst>
                <a:path w="1" h="1">
                  <a:moveTo>
                    <a:pt x="0" y="0"/>
                  </a:moveTo>
                  <a:cubicBezTo>
                    <a:pt x="0" y="0"/>
                    <a:pt x="0" y="0"/>
                    <a:pt x="0" y="1"/>
                  </a:cubicBezTo>
                  <a:cubicBezTo>
                    <a:pt x="0" y="1"/>
                    <a:pt x="0" y="1"/>
                    <a:pt x="0" y="1"/>
                  </a:cubicBezTo>
                  <a:cubicBezTo>
                    <a:pt x="0" y="1"/>
                    <a:pt x="0" y="1"/>
                    <a:pt x="0" y="1"/>
                  </a:cubicBezTo>
                  <a:cubicBezTo>
                    <a:pt x="1" y="1"/>
                    <a:pt x="1" y="1"/>
                    <a:pt x="1" y="1"/>
                  </a:cubicBezTo>
                  <a:cubicBezTo>
                    <a:pt x="1" y="1"/>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29" name="Freeform 221"/>
            <p:cNvSpPr/>
            <p:nvPr/>
          </p:nvSpPr>
          <p:spPr bwMode="auto">
            <a:xfrm>
              <a:off x="2620" y="1864"/>
              <a:ext cx="16" cy="16"/>
            </a:xfrm>
            <a:custGeom>
              <a:avLst/>
              <a:gdLst>
                <a:gd name="T0" fmla="*/ 1 w 4"/>
                <a:gd name="T1" fmla="*/ 4 h 4"/>
                <a:gd name="T2" fmla="*/ 2 w 4"/>
                <a:gd name="T3" fmla="*/ 4 h 4"/>
                <a:gd name="T4" fmla="*/ 2 w 4"/>
                <a:gd name="T5" fmla="*/ 3 h 4"/>
                <a:gd name="T6" fmla="*/ 2 w 4"/>
                <a:gd name="T7" fmla="*/ 2 h 4"/>
                <a:gd name="T8" fmla="*/ 3 w 4"/>
                <a:gd name="T9" fmla="*/ 2 h 4"/>
                <a:gd name="T10" fmla="*/ 4 w 4"/>
                <a:gd name="T11" fmla="*/ 1 h 4"/>
                <a:gd name="T12" fmla="*/ 3 w 4"/>
                <a:gd name="T13" fmla="*/ 1 h 4"/>
                <a:gd name="T14" fmla="*/ 2 w 4"/>
                <a:gd name="T15" fmla="*/ 2 h 4"/>
                <a:gd name="T16" fmla="*/ 2 w 4"/>
                <a:gd name="T17" fmla="*/ 2 h 4"/>
                <a:gd name="T18" fmla="*/ 1 w 4"/>
                <a:gd name="T19" fmla="*/ 3 h 4"/>
                <a:gd name="T20" fmla="*/ 1 w 4"/>
                <a:gd name="T21" fmla="*/ 4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 h="4">
                  <a:moveTo>
                    <a:pt x="1" y="4"/>
                  </a:moveTo>
                  <a:cubicBezTo>
                    <a:pt x="1" y="4"/>
                    <a:pt x="1" y="4"/>
                    <a:pt x="2" y="4"/>
                  </a:cubicBezTo>
                  <a:cubicBezTo>
                    <a:pt x="2" y="4"/>
                    <a:pt x="2" y="3"/>
                    <a:pt x="2" y="3"/>
                  </a:cubicBezTo>
                  <a:cubicBezTo>
                    <a:pt x="2" y="3"/>
                    <a:pt x="2" y="3"/>
                    <a:pt x="2" y="2"/>
                  </a:cubicBezTo>
                  <a:cubicBezTo>
                    <a:pt x="2" y="2"/>
                    <a:pt x="3" y="2"/>
                    <a:pt x="3" y="2"/>
                  </a:cubicBezTo>
                  <a:cubicBezTo>
                    <a:pt x="3" y="2"/>
                    <a:pt x="4" y="1"/>
                    <a:pt x="4" y="1"/>
                  </a:cubicBezTo>
                  <a:cubicBezTo>
                    <a:pt x="3" y="0"/>
                    <a:pt x="3" y="0"/>
                    <a:pt x="3" y="1"/>
                  </a:cubicBezTo>
                  <a:cubicBezTo>
                    <a:pt x="2" y="1"/>
                    <a:pt x="2" y="1"/>
                    <a:pt x="2" y="2"/>
                  </a:cubicBezTo>
                  <a:cubicBezTo>
                    <a:pt x="2" y="2"/>
                    <a:pt x="2" y="2"/>
                    <a:pt x="2" y="2"/>
                  </a:cubicBezTo>
                  <a:cubicBezTo>
                    <a:pt x="1" y="3"/>
                    <a:pt x="1" y="3"/>
                    <a:pt x="1" y="3"/>
                  </a:cubicBezTo>
                  <a:cubicBezTo>
                    <a:pt x="0" y="3"/>
                    <a:pt x="0" y="3"/>
                    <a:pt x="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30" name="Freeform 222"/>
            <p:cNvSpPr/>
            <p:nvPr/>
          </p:nvSpPr>
          <p:spPr bwMode="auto">
            <a:xfrm>
              <a:off x="2604" y="2703"/>
              <a:ext cx="8" cy="8"/>
            </a:xfrm>
            <a:custGeom>
              <a:avLst/>
              <a:gdLst>
                <a:gd name="T0" fmla="*/ 0 w 2"/>
                <a:gd name="T1" fmla="*/ 0 h 2"/>
                <a:gd name="T2" fmla="*/ 0 w 2"/>
                <a:gd name="T3" fmla="*/ 2 h 2"/>
                <a:gd name="T4" fmla="*/ 1 w 2"/>
                <a:gd name="T5" fmla="*/ 2 h 2"/>
                <a:gd name="T6" fmla="*/ 1 w 2"/>
                <a:gd name="T7" fmla="*/ 2 h 2"/>
                <a:gd name="T8" fmla="*/ 1 w 2"/>
                <a:gd name="T9" fmla="*/ 0 h 2"/>
                <a:gd name="T10" fmla="*/ 0 w 2"/>
                <a:gd name="T11" fmla="*/ 0 h 2"/>
              </a:gdLst>
              <a:ahLst/>
              <a:cxnLst>
                <a:cxn ang="0">
                  <a:pos x="T0" y="T1"/>
                </a:cxn>
                <a:cxn ang="0">
                  <a:pos x="T2" y="T3"/>
                </a:cxn>
                <a:cxn ang="0">
                  <a:pos x="T4" y="T5"/>
                </a:cxn>
                <a:cxn ang="0">
                  <a:pos x="T6" y="T7"/>
                </a:cxn>
                <a:cxn ang="0">
                  <a:pos x="T8" y="T9"/>
                </a:cxn>
                <a:cxn ang="0">
                  <a:pos x="T10" y="T11"/>
                </a:cxn>
              </a:cxnLst>
              <a:rect l="0" t="0" r="r" b="b"/>
              <a:pathLst>
                <a:path w="2" h="2">
                  <a:moveTo>
                    <a:pt x="0" y="0"/>
                  </a:moveTo>
                  <a:cubicBezTo>
                    <a:pt x="0" y="1"/>
                    <a:pt x="0" y="1"/>
                    <a:pt x="0" y="2"/>
                  </a:cubicBezTo>
                  <a:cubicBezTo>
                    <a:pt x="0" y="2"/>
                    <a:pt x="1" y="2"/>
                    <a:pt x="1" y="2"/>
                  </a:cubicBezTo>
                  <a:cubicBezTo>
                    <a:pt x="1" y="2"/>
                    <a:pt x="1" y="2"/>
                    <a:pt x="1" y="2"/>
                  </a:cubicBezTo>
                  <a:cubicBezTo>
                    <a:pt x="1" y="1"/>
                    <a:pt x="2" y="0"/>
                    <a:pt x="1"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31" name="Freeform 223"/>
            <p:cNvSpPr/>
            <p:nvPr/>
          </p:nvSpPr>
          <p:spPr bwMode="auto">
            <a:xfrm>
              <a:off x="2713" y="2856"/>
              <a:ext cx="0" cy="4"/>
            </a:xfrm>
            <a:custGeom>
              <a:avLst/>
              <a:gdLst>
                <a:gd name="T0" fmla="*/ 1 h 1"/>
                <a:gd name="T1" fmla="*/ 1 h 1"/>
                <a:gd name="T2" fmla="*/ 1 h 1"/>
              </a:gdLst>
              <a:ahLst/>
              <a:cxnLst>
                <a:cxn ang="0">
                  <a:pos x="0" y="T0"/>
                </a:cxn>
                <a:cxn ang="0">
                  <a:pos x="0" y="T1"/>
                </a:cxn>
                <a:cxn ang="0">
                  <a:pos x="0" y="T2"/>
                </a:cxn>
              </a:cxnLst>
              <a:rect l="0" t="0" r="r" b="b"/>
              <a:pathLst>
                <a:path h="1">
                  <a:moveTo>
                    <a:pt x="0" y="1"/>
                  </a:moveTo>
                  <a:cubicBezTo>
                    <a:pt x="0" y="1"/>
                    <a:pt x="0" y="1"/>
                    <a:pt x="0" y="1"/>
                  </a:cubicBezTo>
                  <a:cubicBezTo>
                    <a:pt x="0"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32" name="Freeform 224"/>
            <p:cNvSpPr/>
            <p:nvPr/>
          </p:nvSpPr>
          <p:spPr bwMode="auto">
            <a:xfrm>
              <a:off x="2717" y="2864"/>
              <a:ext cx="4" cy="12"/>
            </a:xfrm>
            <a:custGeom>
              <a:avLst/>
              <a:gdLst>
                <a:gd name="T0" fmla="*/ 1 w 1"/>
                <a:gd name="T1" fmla="*/ 0 h 3"/>
                <a:gd name="T2" fmla="*/ 0 w 1"/>
                <a:gd name="T3" fmla="*/ 1 h 3"/>
                <a:gd name="T4" fmla="*/ 0 w 1"/>
                <a:gd name="T5" fmla="*/ 1 h 3"/>
                <a:gd name="T6" fmla="*/ 0 w 1"/>
                <a:gd name="T7" fmla="*/ 1 h 3"/>
                <a:gd name="T8" fmla="*/ 0 w 1"/>
                <a:gd name="T9" fmla="*/ 1 h 3"/>
                <a:gd name="T10" fmla="*/ 0 w 1"/>
                <a:gd name="T11" fmla="*/ 2 h 3"/>
                <a:gd name="T12" fmla="*/ 1 w 1"/>
                <a:gd name="T13" fmla="*/ 2 h 3"/>
                <a:gd name="T14" fmla="*/ 1 w 1"/>
                <a:gd name="T15" fmla="*/ 1 h 3"/>
                <a:gd name="T16" fmla="*/ 1 w 1"/>
                <a:gd name="T17"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 h="3">
                  <a:moveTo>
                    <a:pt x="1" y="0"/>
                  </a:moveTo>
                  <a:cubicBezTo>
                    <a:pt x="0" y="1"/>
                    <a:pt x="0" y="1"/>
                    <a:pt x="0" y="1"/>
                  </a:cubicBezTo>
                  <a:cubicBezTo>
                    <a:pt x="0" y="1"/>
                    <a:pt x="0" y="1"/>
                    <a:pt x="0" y="1"/>
                  </a:cubicBezTo>
                  <a:cubicBezTo>
                    <a:pt x="0" y="1"/>
                    <a:pt x="0" y="1"/>
                    <a:pt x="0" y="1"/>
                  </a:cubicBezTo>
                  <a:cubicBezTo>
                    <a:pt x="0" y="1"/>
                    <a:pt x="0" y="1"/>
                    <a:pt x="0" y="1"/>
                  </a:cubicBezTo>
                  <a:cubicBezTo>
                    <a:pt x="0" y="1"/>
                    <a:pt x="0" y="1"/>
                    <a:pt x="0" y="2"/>
                  </a:cubicBezTo>
                  <a:cubicBezTo>
                    <a:pt x="1" y="3"/>
                    <a:pt x="1" y="3"/>
                    <a:pt x="1" y="2"/>
                  </a:cubicBezTo>
                  <a:cubicBezTo>
                    <a:pt x="1" y="2"/>
                    <a:pt x="1" y="1"/>
                    <a:pt x="1" y="1"/>
                  </a:cubicBezTo>
                  <a:cubicBezTo>
                    <a:pt x="1" y="1"/>
                    <a:pt x="1"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33" name="Freeform 225"/>
            <p:cNvSpPr/>
            <p:nvPr/>
          </p:nvSpPr>
          <p:spPr bwMode="auto">
            <a:xfrm>
              <a:off x="2713" y="2900"/>
              <a:ext cx="4" cy="4"/>
            </a:xfrm>
            <a:custGeom>
              <a:avLst/>
              <a:gdLst>
                <a:gd name="T0" fmla="*/ 0 w 1"/>
                <a:gd name="T1" fmla="*/ 1 h 1"/>
                <a:gd name="T2" fmla="*/ 0 w 1"/>
                <a:gd name="T3" fmla="*/ 1 h 1"/>
                <a:gd name="T4" fmla="*/ 0 w 1"/>
                <a:gd name="T5" fmla="*/ 1 h 1"/>
                <a:gd name="T6" fmla="*/ 0 w 1"/>
                <a:gd name="T7" fmla="*/ 1 h 1"/>
                <a:gd name="T8" fmla="*/ 0 w 1"/>
                <a:gd name="T9" fmla="*/ 1 h 1"/>
                <a:gd name="T10" fmla="*/ 0 w 1"/>
                <a:gd name="T11" fmla="*/ 1 h 1"/>
                <a:gd name="T12" fmla="*/ 1 w 1"/>
                <a:gd name="T13" fmla="*/ 1 h 1"/>
                <a:gd name="T14" fmla="*/ 1 w 1"/>
                <a:gd name="T15" fmla="*/ 1 h 1"/>
                <a:gd name="T16" fmla="*/ 0 w 1"/>
                <a:gd name="T17" fmla="*/ 0 h 1"/>
                <a:gd name="T18" fmla="*/ 0 w 1"/>
                <a:gd name="T19" fmla="*/ 1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 h="1">
                  <a:moveTo>
                    <a:pt x="0" y="1"/>
                  </a:moveTo>
                  <a:cubicBezTo>
                    <a:pt x="0" y="1"/>
                    <a:pt x="0" y="1"/>
                    <a:pt x="0" y="1"/>
                  </a:cubicBezTo>
                  <a:cubicBezTo>
                    <a:pt x="0" y="1"/>
                    <a:pt x="0" y="1"/>
                    <a:pt x="0" y="1"/>
                  </a:cubicBezTo>
                  <a:cubicBezTo>
                    <a:pt x="1" y="1"/>
                    <a:pt x="0" y="1"/>
                    <a:pt x="0" y="1"/>
                  </a:cubicBezTo>
                  <a:cubicBezTo>
                    <a:pt x="0" y="1"/>
                    <a:pt x="0" y="1"/>
                    <a:pt x="0" y="1"/>
                  </a:cubicBezTo>
                  <a:cubicBezTo>
                    <a:pt x="0" y="1"/>
                    <a:pt x="0" y="1"/>
                    <a:pt x="0" y="1"/>
                  </a:cubicBezTo>
                  <a:cubicBezTo>
                    <a:pt x="0" y="1"/>
                    <a:pt x="1" y="1"/>
                    <a:pt x="1" y="1"/>
                  </a:cubicBezTo>
                  <a:cubicBezTo>
                    <a:pt x="1" y="1"/>
                    <a:pt x="1" y="1"/>
                    <a:pt x="1" y="1"/>
                  </a:cubicBezTo>
                  <a:cubicBezTo>
                    <a:pt x="1" y="0"/>
                    <a:pt x="1" y="0"/>
                    <a:pt x="0" y="0"/>
                  </a:cubicBezTo>
                  <a:cubicBezTo>
                    <a:pt x="0"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34" name="Freeform 226"/>
            <p:cNvSpPr/>
            <p:nvPr/>
          </p:nvSpPr>
          <p:spPr bwMode="auto">
            <a:xfrm>
              <a:off x="2745" y="2933"/>
              <a:ext cx="8" cy="8"/>
            </a:xfrm>
            <a:custGeom>
              <a:avLst/>
              <a:gdLst>
                <a:gd name="T0" fmla="*/ 2 w 2"/>
                <a:gd name="T1" fmla="*/ 2 h 2"/>
                <a:gd name="T2" fmla="*/ 1 w 2"/>
                <a:gd name="T3" fmla="*/ 1 h 2"/>
                <a:gd name="T4" fmla="*/ 0 w 2"/>
                <a:gd name="T5" fmla="*/ 1 h 2"/>
                <a:gd name="T6" fmla="*/ 0 w 2"/>
                <a:gd name="T7" fmla="*/ 2 h 2"/>
                <a:gd name="T8" fmla="*/ 1 w 2"/>
                <a:gd name="T9" fmla="*/ 2 h 2"/>
                <a:gd name="T10" fmla="*/ 2 w 2"/>
                <a:gd name="T11" fmla="*/ 2 h 2"/>
                <a:gd name="T12" fmla="*/ 2 w 2"/>
                <a:gd name="T13" fmla="*/ 2 h 2"/>
                <a:gd name="T14" fmla="*/ 2 w 2"/>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2">
                  <a:moveTo>
                    <a:pt x="2" y="2"/>
                  </a:moveTo>
                  <a:cubicBezTo>
                    <a:pt x="2" y="1"/>
                    <a:pt x="2" y="1"/>
                    <a:pt x="1" y="1"/>
                  </a:cubicBezTo>
                  <a:cubicBezTo>
                    <a:pt x="1" y="1"/>
                    <a:pt x="1" y="0"/>
                    <a:pt x="0" y="1"/>
                  </a:cubicBezTo>
                  <a:cubicBezTo>
                    <a:pt x="0" y="1"/>
                    <a:pt x="0" y="2"/>
                    <a:pt x="0" y="2"/>
                  </a:cubicBezTo>
                  <a:cubicBezTo>
                    <a:pt x="1" y="2"/>
                    <a:pt x="1" y="2"/>
                    <a:pt x="1" y="2"/>
                  </a:cubicBezTo>
                  <a:cubicBezTo>
                    <a:pt x="2" y="2"/>
                    <a:pt x="2" y="2"/>
                    <a:pt x="2" y="2"/>
                  </a:cubicBezTo>
                  <a:cubicBezTo>
                    <a:pt x="2" y="2"/>
                    <a:pt x="2" y="2"/>
                    <a:pt x="2" y="2"/>
                  </a:cubicBezTo>
                  <a:cubicBezTo>
                    <a:pt x="2" y="2"/>
                    <a:pt x="2" y="2"/>
                    <a:pt x="2"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35" name="Freeform 227"/>
            <p:cNvSpPr/>
            <p:nvPr/>
          </p:nvSpPr>
          <p:spPr bwMode="auto">
            <a:xfrm>
              <a:off x="2680" y="3009"/>
              <a:ext cx="4"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0"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36" name="Freeform 228"/>
            <p:cNvSpPr/>
            <p:nvPr/>
          </p:nvSpPr>
          <p:spPr bwMode="auto">
            <a:xfrm>
              <a:off x="2450" y="2186"/>
              <a:ext cx="12" cy="20"/>
            </a:xfrm>
            <a:custGeom>
              <a:avLst/>
              <a:gdLst>
                <a:gd name="T0" fmla="*/ 2 w 3"/>
                <a:gd name="T1" fmla="*/ 0 h 5"/>
                <a:gd name="T2" fmla="*/ 1 w 3"/>
                <a:gd name="T3" fmla="*/ 0 h 5"/>
                <a:gd name="T4" fmla="*/ 1 w 3"/>
                <a:gd name="T5" fmla="*/ 1 h 5"/>
                <a:gd name="T6" fmla="*/ 1 w 3"/>
                <a:gd name="T7" fmla="*/ 1 h 5"/>
                <a:gd name="T8" fmla="*/ 1 w 3"/>
                <a:gd name="T9" fmla="*/ 1 h 5"/>
                <a:gd name="T10" fmla="*/ 1 w 3"/>
                <a:gd name="T11" fmla="*/ 1 h 5"/>
                <a:gd name="T12" fmla="*/ 1 w 3"/>
                <a:gd name="T13" fmla="*/ 1 h 5"/>
                <a:gd name="T14" fmla="*/ 1 w 3"/>
                <a:gd name="T15" fmla="*/ 2 h 5"/>
                <a:gd name="T16" fmla="*/ 1 w 3"/>
                <a:gd name="T17" fmla="*/ 2 h 5"/>
                <a:gd name="T18" fmla="*/ 0 w 3"/>
                <a:gd name="T19" fmla="*/ 3 h 5"/>
                <a:gd name="T20" fmla="*/ 1 w 3"/>
                <a:gd name="T21" fmla="*/ 5 h 5"/>
                <a:gd name="T22" fmla="*/ 1 w 3"/>
                <a:gd name="T23" fmla="*/ 5 h 5"/>
                <a:gd name="T24" fmla="*/ 2 w 3"/>
                <a:gd name="T25" fmla="*/ 4 h 5"/>
                <a:gd name="T26" fmla="*/ 2 w 3"/>
                <a:gd name="T27" fmla="*/ 3 h 5"/>
                <a:gd name="T28" fmla="*/ 2 w 3"/>
                <a:gd name="T29" fmla="*/ 2 h 5"/>
                <a:gd name="T30" fmla="*/ 2 w 3"/>
                <a:gd name="T31" fmla="*/ 1 h 5"/>
                <a:gd name="T32" fmla="*/ 2 w 3"/>
                <a:gd name="T33" fmla="*/ 1 h 5"/>
                <a:gd name="T34" fmla="*/ 2 w 3"/>
                <a:gd name="T35" fmla="*/ 1 h 5"/>
                <a:gd name="T36" fmla="*/ 2 w 3"/>
                <a:gd name="T37" fmla="*/ 1 h 5"/>
                <a:gd name="T38" fmla="*/ 2 w 3"/>
                <a:gd name="T39"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 h="5">
                  <a:moveTo>
                    <a:pt x="2" y="0"/>
                  </a:moveTo>
                  <a:cubicBezTo>
                    <a:pt x="2" y="0"/>
                    <a:pt x="2" y="0"/>
                    <a:pt x="1" y="0"/>
                  </a:cubicBezTo>
                  <a:cubicBezTo>
                    <a:pt x="1" y="1"/>
                    <a:pt x="1" y="1"/>
                    <a:pt x="1" y="1"/>
                  </a:cubicBezTo>
                  <a:cubicBezTo>
                    <a:pt x="1" y="1"/>
                    <a:pt x="1" y="1"/>
                    <a:pt x="1" y="1"/>
                  </a:cubicBezTo>
                  <a:cubicBezTo>
                    <a:pt x="1" y="1"/>
                    <a:pt x="1" y="1"/>
                    <a:pt x="1" y="1"/>
                  </a:cubicBezTo>
                  <a:cubicBezTo>
                    <a:pt x="1" y="1"/>
                    <a:pt x="1" y="1"/>
                    <a:pt x="1" y="1"/>
                  </a:cubicBezTo>
                  <a:cubicBezTo>
                    <a:pt x="1" y="1"/>
                    <a:pt x="1" y="1"/>
                    <a:pt x="1" y="1"/>
                  </a:cubicBezTo>
                  <a:cubicBezTo>
                    <a:pt x="1" y="1"/>
                    <a:pt x="1" y="2"/>
                    <a:pt x="1" y="2"/>
                  </a:cubicBezTo>
                  <a:cubicBezTo>
                    <a:pt x="1" y="2"/>
                    <a:pt x="1" y="2"/>
                    <a:pt x="1" y="2"/>
                  </a:cubicBezTo>
                  <a:cubicBezTo>
                    <a:pt x="0" y="2"/>
                    <a:pt x="0" y="3"/>
                    <a:pt x="0" y="3"/>
                  </a:cubicBezTo>
                  <a:cubicBezTo>
                    <a:pt x="0" y="4"/>
                    <a:pt x="0" y="4"/>
                    <a:pt x="1" y="5"/>
                  </a:cubicBezTo>
                  <a:cubicBezTo>
                    <a:pt x="1" y="5"/>
                    <a:pt x="1" y="5"/>
                    <a:pt x="1" y="5"/>
                  </a:cubicBezTo>
                  <a:cubicBezTo>
                    <a:pt x="1" y="5"/>
                    <a:pt x="2" y="5"/>
                    <a:pt x="2" y="4"/>
                  </a:cubicBezTo>
                  <a:cubicBezTo>
                    <a:pt x="2" y="4"/>
                    <a:pt x="2" y="4"/>
                    <a:pt x="2" y="3"/>
                  </a:cubicBezTo>
                  <a:cubicBezTo>
                    <a:pt x="2" y="3"/>
                    <a:pt x="2" y="2"/>
                    <a:pt x="2" y="2"/>
                  </a:cubicBezTo>
                  <a:cubicBezTo>
                    <a:pt x="2" y="2"/>
                    <a:pt x="2" y="1"/>
                    <a:pt x="2" y="1"/>
                  </a:cubicBezTo>
                  <a:cubicBezTo>
                    <a:pt x="2" y="1"/>
                    <a:pt x="2" y="1"/>
                    <a:pt x="2" y="1"/>
                  </a:cubicBezTo>
                  <a:cubicBezTo>
                    <a:pt x="2" y="1"/>
                    <a:pt x="2" y="1"/>
                    <a:pt x="2" y="1"/>
                  </a:cubicBezTo>
                  <a:cubicBezTo>
                    <a:pt x="2" y="1"/>
                    <a:pt x="2" y="1"/>
                    <a:pt x="2" y="1"/>
                  </a:cubicBezTo>
                  <a:cubicBezTo>
                    <a:pt x="3" y="1"/>
                    <a:pt x="3" y="1"/>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37" name="Freeform 229"/>
            <p:cNvSpPr/>
            <p:nvPr/>
          </p:nvSpPr>
          <p:spPr bwMode="auto">
            <a:xfrm>
              <a:off x="2959" y="1456"/>
              <a:ext cx="0" cy="4"/>
            </a:xfrm>
            <a:custGeom>
              <a:avLst/>
              <a:gdLst>
                <a:gd name="T0" fmla="*/ 0 h 1"/>
                <a:gd name="T1" fmla="*/ 0 h 1"/>
                <a:gd name="T2" fmla="*/ 1 h 1"/>
                <a:gd name="T3" fmla="*/ 1 h 1"/>
                <a:gd name="T4" fmla="*/ 0 h 1"/>
              </a:gdLst>
              <a:ahLst/>
              <a:cxnLst>
                <a:cxn ang="0">
                  <a:pos x="0" y="T0"/>
                </a:cxn>
                <a:cxn ang="0">
                  <a:pos x="0" y="T1"/>
                </a:cxn>
                <a:cxn ang="0">
                  <a:pos x="0" y="T2"/>
                </a:cxn>
                <a:cxn ang="0">
                  <a:pos x="0" y="T3"/>
                </a:cxn>
                <a:cxn ang="0">
                  <a:pos x="0" y="T4"/>
                </a:cxn>
              </a:cxnLst>
              <a:rect l="0" t="0" r="r" b="b"/>
              <a:pathLst>
                <a:path h="1">
                  <a:moveTo>
                    <a:pt x="0" y="0"/>
                  </a:moveTo>
                  <a:cubicBezTo>
                    <a:pt x="0" y="0"/>
                    <a:pt x="0" y="0"/>
                    <a:pt x="0" y="0"/>
                  </a:cubicBezTo>
                  <a:cubicBezTo>
                    <a:pt x="0" y="0"/>
                    <a:pt x="0" y="1"/>
                    <a:pt x="0" y="1"/>
                  </a:cubicBezTo>
                  <a:cubicBezTo>
                    <a:pt x="0" y="1"/>
                    <a:pt x="0" y="1"/>
                    <a:pt x="0" y="1"/>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38" name="Freeform 230"/>
            <p:cNvSpPr/>
            <p:nvPr/>
          </p:nvSpPr>
          <p:spPr bwMode="auto">
            <a:xfrm>
              <a:off x="2825" y="3058"/>
              <a:ext cx="4" cy="4"/>
            </a:xfrm>
            <a:custGeom>
              <a:avLst/>
              <a:gdLst>
                <a:gd name="T0" fmla="*/ 1 w 1"/>
                <a:gd name="T1" fmla="*/ 1 h 1"/>
                <a:gd name="T2" fmla="*/ 0 w 1"/>
                <a:gd name="T3" fmla="*/ 0 h 1"/>
                <a:gd name="T4" fmla="*/ 1 w 1"/>
                <a:gd name="T5" fmla="*/ 1 h 1"/>
              </a:gdLst>
              <a:ahLst/>
              <a:cxnLst>
                <a:cxn ang="0">
                  <a:pos x="T0" y="T1"/>
                </a:cxn>
                <a:cxn ang="0">
                  <a:pos x="T2" y="T3"/>
                </a:cxn>
                <a:cxn ang="0">
                  <a:pos x="T4" y="T5"/>
                </a:cxn>
              </a:cxnLst>
              <a:rect l="0" t="0" r="r" b="b"/>
              <a:pathLst>
                <a:path w="1" h="1">
                  <a:moveTo>
                    <a:pt x="1" y="1"/>
                  </a:moveTo>
                  <a:cubicBezTo>
                    <a:pt x="0" y="1"/>
                    <a:pt x="0" y="0"/>
                    <a:pt x="0" y="0"/>
                  </a:cubicBezTo>
                  <a:cubicBezTo>
                    <a:pt x="0" y="1"/>
                    <a:pt x="0"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39" name="Freeform 231"/>
            <p:cNvSpPr/>
            <p:nvPr/>
          </p:nvSpPr>
          <p:spPr bwMode="auto">
            <a:xfrm>
              <a:off x="2700" y="3062"/>
              <a:ext cx="8" cy="8"/>
            </a:xfrm>
            <a:custGeom>
              <a:avLst/>
              <a:gdLst>
                <a:gd name="T0" fmla="*/ 2 w 2"/>
                <a:gd name="T1" fmla="*/ 2 h 2"/>
                <a:gd name="T2" fmla="*/ 2 w 2"/>
                <a:gd name="T3" fmla="*/ 1 h 2"/>
                <a:gd name="T4" fmla="*/ 1 w 2"/>
                <a:gd name="T5" fmla="*/ 0 h 2"/>
                <a:gd name="T6" fmla="*/ 0 w 2"/>
                <a:gd name="T7" fmla="*/ 0 h 2"/>
                <a:gd name="T8" fmla="*/ 0 w 2"/>
                <a:gd name="T9" fmla="*/ 1 h 2"/>
                <a:gd name="T10" fmla="*/ 1 w 2"/>
                <a:gd name="T11" fmla="*/ 2 h 2"/>
                <a:gd name="T12" fmla="*/ 2 w 2"/>
                <a:gd name="T13" fmla="*/ 2 h 2"/>
              </a:gdLst>
              <a:ahLst/>
              <a:cxnLst>
                <a:cxn ang="0">
                  <a:pos x="T0" y="T1"/>
                </a:cxn>
                <a:cxn ang="0">
                  <a:pos x="T2" y="T3"/>
                </a:cxn>
                <a:cxn ang="0">
                  <a:pos x="T4" y="T5"/>
                </a:cxn>
                <a:cxn ang="0">
                  <a:pos x="T6" y="T7"/>
                </a:cxn>
                <a:cxn ang="0">
                  <a:pos x="T8" y="T9"/>
                </a:cxn>
                <a:cxn ang="0">
                  <a:pos x="T10" y="T11"/>
                </a:cxn>
                <a:cxn ang="0">
                  <a:pos x="T12" y="T13"/>
                </a:cxn>
              </a:cxnLst>
              <a:rect l="0" t="0" r="r" b="b"/>
              <a:pathLst>
                <a:path w="2" h="2">
                  <a:moveTo>
                    <a:pt x="2" y="2"/>
                  </a:moveTo>
                  <a:cubicBezTo>
                    <a:pt x="2" y="2"/>
                    <a:pt x="2" y="2"/>
                    <a:pt x="2" y="1"/>
                  </a:cubicBezTo>
                  <a:cubicBezTo>
                    <a:pt x="2" y="1"/>
                    <a:pt x="1" y="0"/>
                    <a:pt x="1" y="0"/>
                  </a:cubicBezTo>
                  <a:cubicBezTo>
                    <a:pt x="1" y="0"/>
                    <a:pt x="0" y="0"/>
                    <a:pt x="0" y="0"/>
                  </a:cubicBezTo>
                  <a:cubicBezTo>
                    <a:pt x="0" y="0"/>
                    <a:pt x="0" y="1"/>
                    <a:pt x="0" y="1"/>
                  </a:cubicBezTo>
                  <a:cubicBezTo>
                    <a:pt x="0" y="1"/>
                    <a:pt x="1" y="2"/>
                    <a:pt x="1" y="2"/>
                  </a:cubicBezTo>
                  <a:cubicBezTo>
                    <a:pt x="2" y="2"/>
                    <a:pt x="2" y="2"/>
                    <a:pt x="2"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40" name="Freeform 232"/>
            <p:cNvSpPr/>
            <p:nvPr/>
          </p:nvSpPr>
          <p:spPr bwMode="auto">
            <a:xfrm>
              <a:off x="4697" y="1440"/>
              <a:ext cx="24" cy="20"/>
            </a:xfrm>
            <a:custGeom>
              <a:avLst/>
              <a:gdLst>
                <a:gd name="T0" fmla="*/ 0 w 6"/>
                <a:gd name="T1" fmla="*/ 2 h 5"/>
                <a:gd name="T2" fmla="*/ 0 w 6"/>
                <a:gd name="T3" fmla="*/ 2 h 5"/>
                <a:gd name="T4" fmla="*/ 0 w 6"/>
                <a:gd name="T5" fmla="*/ 2 h 5"/>
                <a:gd name="T6" fmla="*/ 0 w 6"/>
                <a:gd name="T7" fmla="*/ 2 h 5"/>
                <a:gd name="T8" fmla="*/ 1 w 6"/>
                <a:gd name="T9" fmla="*/ 3 h 5"/>
                <a:gd name="T10" fmla="*/ 3 w 6"/>
                <a:gd name="T11" fmla="*/ 4 h 5"/>
                <a:gd name="T12" fmla="*/ 3 w 6"/>
                <a:gd name="T13" fmla="*/ 4 h 5"/>
                <a:gd name="T14" fmla="*/ 3 w 6"/>
                <a:gd name="T15" fmla="*/ 4 h 5"/>
                <a:gd name="T16" fmla="*/ 3 w 6"/>
                <a:gd name="T17" fmla="*/ 4 h 5"/>
                <a:gd name="T18" fmla="*/ 5 w 6"/>
                <a:gd name="T19" fmla="*/ 4 h 5"/>
                <a:gd name="T20" fmla="*/ 6 w 6"/>
                <a:gd name="T21" fmla="*/ 3 h 5"/>
                <a:gd name="T22" fmla="*/ 5 w 6"/>
                <a:gd name="T23" fmla="*/ 2 h 5"/>
                <a:gd name="T24" fmla="*/ 4 w 6"/>
                <a:gd name="T25" fmla="*/ 1 h 5"/>
                <a:gd name="T26" fmla="*/ 2 w 6"/>
                <a:gd name="T27" fmla="*/ 1 h 5"/>
                <a:gd name="T28" fmla="*/ 2 w 6"/>
                <a:gd name="T29" fmla="*/ 1 h 5"/>
                <a:gd name="T30" fmla="*/ 2 w 6"/>
                <a:gd name="T31" fmla="*/ 1 h 5"/>
                <a:gd name="T32" fmla="*/ 2 w 6"/>
                <a:gd name="T33" fmla="*/ 1 h 5"/>
                <a:gd name="T34" fmla="*/ 0 w 6"/>
                <a:gd name="T35" fmla="*/ 1 h 5"/>
                <a:gd name="T36" fmla="*/ 0 w 6"/>
                <a:gd name="T37" fmla="*/ 2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 h="5">
                  <a:moveTo>
                    <a:pt x="0" y="2"/>
                  </a:moveTo>
                  <a:cubicBezTo>
                    <a:pt x="0" y="2"/>
                    <a:pt x="0" y="2"/>
                    <a:pt x="0" y="2"/>
                  </a:cubicBezTo>
                  <a:cubicBezTo>
                    <a:pt x="0" y="2"/>
                    <a:pt x="0" y="2"/>
                    <a:pt x="0" y="2"/>
                  </a:cubicBezTo>
                  <a:cubicBezTo>
                    <a:pt x="0" y="2"/>
                    <a:pt x="0" y="2"/>
                    <a:pt x="0" y="2"/>
                  </a:cubicBezTo>
                  <a:cubicBezTo>
                    <a:pt x="0" y="2"/>
                    <a:pt x="1" y="3"/>
                    <a:pt x="1" y="3"/>
                  </a:cubicBezTo>
                  <a:cubicBezTo>
                    <a:pt x="1" y="4"/>
                    <a:pt x="2" y="4"/>
                    <a:pt x="3" y="4"/>
                  </a:cubicBezTo>
                  <a:cubicBezTo>
                    <a:pt x="3" y="4"/>
                    <a:pt x="3" y="4"/>
                    <a:pt x="3" y="4"/>
                  </a:cubicBezTo>
                  <a:cubicBezTo>
                    <a:pt x="3" y="4"/>
                    <a:pt x="3" y="4"/>
                    <a:pt x="3" y="4"/>
                  </a:cubicBezTo>
                  <a:cubicBezTo>
                    <a:pt x="3" y="4"/>
                    <a:pt x="3" y="4"/>
                    <a:pt x="3" y="4"/>
                  </a:cubicBezTo>
                  <a:cubicBezTo>
                    <a:pt x="4" y="5"/>
                    <a:pt x="4" y="5"/>
                    <a:pt x="5" y="4"/>
                  </a:cubicBezTo>
                  <a:cubicBezTo>
                    <a:pt x="5" y="4"/>
                    <a:pt x="6" y="4"/>
                    <a:pt x="6" y="3"/>
                  </a:cubicBezTo>
                  <a:cubicBezTo>
                    <a:pt x="6" y="3"/>
                    <a:pt x="6" y="2"/>
                    <a:pt x="5" y="2"/>
                  </a:cubicBezTo>
                  <a:cubicBezTo>
                    <a:pt x="5" y="2"/>
                    <a:pt x="5" y="1"/>
                    <a:pt x="4" y="1"/>
                  </a:cubicBezTo>
                  <a:cubicBezTo>
                    <a:pt x="4" y="1"/>
                    <a:pt x="3" y="1"/>
                    <a:pt x="2" y="1"/>
                  </a:cubicBezTo>
                  <a:cubicBezTo>
                    <a:pt x="2" y="1"/>
                    <a:pt x="2" y="1"/>
                    <a:pt x="2" y="1"/>
                  </a:cubicBezTo>
                  <a:cubicBezTo>
                    <a:pt x="2" y="1"/>
                    <a:pt x="2" y="1"/>
                    <a:pt x="2" y="1"/>
                  </a:cubicBezTo>
                  <a:cubicBezTo>
                    <a:pt x="2" y="1"/>
                    <a:pt x="2" y="1"/>
                    <a:pt x="2" y="1"/>
                  </a:cubicBezTo>
                  <a:cubicBezTo>
                    <a:pt x="1" y="0"/>
                    <a:pt x="1" y="0"/>
                    <a:pt x="0" y="1"/>
                  </a:cubicBezTo>
                  <a:cubicBezTo>
                    <a:pt x="0" y="2"/>
                    <a:pt x="0"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41" name="Freeform 233"/>
            <p:cNvSpPr/>
            <p:nvPr/>
          </p:nvSpPr>
          <p:spPr bwMode="auto">
            <a:xfrm>
              <a:off x="4657" y="1432"/>
              <a:ext cx="16" cy="12"/>
            </a:xfrm>
            <a:custGeom>
              <a:avLst/>
              <a:gdLst>
                <a:gd name="T0" fmla="*/ 1 w 4"/>
                <a:gd name="T1" fmla="*/ 3 h 3"/>
                <a:gd name="T2" fmla="*/ 2 w 4"/>
                <a:gd name="T3" fmla="*/ 3 h 3"/>
                <a:gd name="T4" fmla="*/ 3 w 4"/>
                <a:gd name="T5" fmla="*/ 2 h 3"/>
                <a:gd name="T6" fmla="*/ 4 w 4"/>
                <a:gd name="T7" fmla="*/ 1 h 3"/>
                <a:gd name="T8" fmla="*/ 4 w 4"/>
                <a:gd name="T9" fmla="*/ 1 h 3"/>
                <a:gd name="T10" fmla="*/ 3 w 4"/>
                <a:gd name="T11" fmla="*/ 1 h 3"/>
                <a:gd name="T12" fmla="*/ 3 w 4"/>
                <a:gd name="T13" fmla="*/ 1 h 3"/>
                <a:gd name="T14" fmla="*/ 2 w 4"/>
                <a:gd name="T15" fmla="*/ 1 h 3"/>
                <a:gd name="T16" fmla="*/ 0 w 4"/>
                <a:gd name="T17" fmla="*/ 1 h 3"/>
                <a:gd name="T18" fmla="*/ 0 w 4"/>
                <a:gd name="T19" fmla="*/ 1 h 3"/>
                <a:gd name="T20" fmla="*/ 0 w 4"/>
                <a:gd name="T21" fmla="*/ 2 h 3"/>
                <a:gd name="T22" fmla="*/ 0 w 4"/>
                <a:gd name="T23" fmla="*/ 2 h 3"/>
                <a:gd name="T24" fmla="*/ 1 w 4"/>
                <a:gd name="T25" fmla="*/ 3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 h="3">
                  <a:moveTo>
                    <a:pt x="1" y="3"/>
                  </a:moveTo>
                  <a:cubicBezTo>
                    <a:pt x="1" y="3"/>
                    <a:pt x="1" y="3"/>
                    <a:pt x="2" y="3"/>
                  </a:cubicBezTo>
                  <a:cubicBezTo>
                    <a:pt x="2" y="3"/>
                    <a:pt x="2" y="2"/>
                    <a:pt x="3" y="2"/>
                  </a:cubicBezTo>
                  <a:cubicBezTo>
                    <a:pt x="3" y="2"/>
                    <a:pt x="4" y="2"/>
                    <a:pt x="4" y="1"/>
                  </a:cubicBezTo>
                  <a:cubicBezTo>
                    <a:pt x="4" y="1"/>
                    <a:pt x="4" y="1"/>
                    <a:pt x="4" y="1"/>
                  </a:cubicBezTo>
                  <a:cubicBezTo>
                    <a:pt x="3" y="0"/>
                    <a:pt x="3" y="0"/>
                    <a:pt x="3" y="1"/>
                  </a:cubicBezTo>
                  <a:cubicBezTo>
                    <a:pt x="3" y="1"/>
                    <a:pt x="3" y="1"/>
                    <a:pt x="3" y="1"/>
                  </a:cubicBezTo>
                  <a:cubicBezTo>
                    <a:pt x="2" y="1"/>
                    <a:pt x="2" y="1"/>
                    <a:pt x="2" y="1"/>
                  </a:cubicBezTo>
                  <a:cubicBezTo>
                    <a:pt x="1" y="0"/>
                    <a:pt x="1" y="0"/>
                    <a:pt x="0" y="1"/>
                  </a:cubicBezTo>
                  <a:cubicBezTo>
                    <a:pt x="0" y="1"/>
                    <a:pt x="0" y="1"/>
                    <a:pt x="0" y="1"/>
                  </a:cubicBezTo>
                  <a:cubicBezTo>
                    <a:pt x="0" y="1"/>
                    <a:pt x="0" y="2"/>
                    <a:pt x="0" y="2"/>
                  </a:cubicBezTo>
                  <a:cubicBezTo>
                    <a:pt x="0" y="2"/>
                    <a:pt x="0" y="2"/>
                    <a:pt x="0" y="2"/>
                  </a:cubicBezTo>
                  <a:cubicBezTo>
                    <a:pt x="0" y="2"/>
                    <a:pt x="0" y="3"/>
                    <a:pt x="1"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42" name="Freeform 234"/>
            <p:cNvSpPr/>
            <p:nvPr/>
          </p:nvSpPr>
          <p:spPr bwMode="auto">
            <a:xfrm>
              <a:off x="2890" y="1424"/>
              <a:ext cx="4" cy="8"/>
            </a:xfrm>
            <a:custGeom>
              <a:avLst/>
              <a:gdLst>
                <a:gd name="T0" fmla="*/ 1 w 1"/>
                <a:gd name="T1" fmla="*/ 1 h 2"/>
                <a:gd name="T2" fmla="*/ 1 w 1"/>
                <a:gd name="T3" fmla="*/ 0 h 2"/>
                <a:gd name="T4" fmla="*/ 0 w 1"/>
                <a:gd name="T5" fmla="*/ 0 h 2"/>
                <a:gd name="T6" fmla="*/ 0 w 1"/>
                <a:gd name="T7" fmla="*/ 0 h 2"/>
                <a:gd name="T8" fmla="*/ 0 w 1"/>
                <a:gd name="T9" fmla="*/ 1 h 2"/>
                <a:gd name="T10" fmla="*/ 0 w 1"/>
                <a:gd name="T11" fmla="*/ 2 h 2"/>
                <a:gd name="T12" fmla="*/ 1 w 1"/>
                <a:gd name="T13" fmla="*/ 1 h 2"/>
              </a:gdLst>
              <a:ahLst/>
              <a:cxnLst>
                <a:cxn ang="0">
                  <a:pos x="T0" y="T1"/>
                </a:cxn>
                <a:cxn ang="0">
                  <a:pos x="T2" y="T3"/>
                </a:cxn>
                <a:cxn ang="0">
                  <a:pos x="T4" y="T5"/>
                </a:cxn>
                <a:cxn ang="0">
                  <a:pos x="T6" y="T7"/>
                </a:cxn>
                <a:cxn ang="0">
                  <a:pos x="T8" y="T9"/>
                </a:cxn>
                <a:cxn ang="0">
                  <a:pos x="T10" y="T11"/>
                </a:cxn>
                <a:cxn ang="0">
                  <a:pos x="T12" y="T13"/>
                </a:cxn>
              </a:cxnLst>
              <a:rect l="0" t="0" r="r" b="b"/>
              <a:pathLst>
                <a:path w="1" h="2">
                  <a:moveTo>
                    <a:pt x="1" y="1"/>
                  </a:moveTo>
                  <a:cubicBezTo>
                    <a:pt x="1" y="1"/>
                    <a:pt x="1" y="1"/>
                    <a:pt x="1" y="0"/>
                  </a:cubicBezTo>
                  <a:cubicBezTo>
                    <a:pt x="1" y="0"/>
                    <a:pt x="0" y="0"/>
                    <a:pt x="0" y="0"/>
                  </a:cubicBezTo>
                  <a:cubicBezTo>
                    <a:pt x="0" y="0"/>
                    <a:pt x="0" y="0"/>
                    <a:pt x="0" y="0"/>
                  </a:cubicBezTo>
                  <a:cubicBezTo>
                    <a:pt x="0" y="1"/>
                    <a:pt x="0" y="1"/>
                    <a:pt x="0" y="1"/>
                  </a:cubicBezTo>
                  <a:cubicBezTo>
                    <a:pt x="0" y="1"/>
                    <a:pt x="0" y="2"/>
                    <a:pt x="0" y="2"/>
                  </a:cubicBezTo>
                  <a:cubicBezTo>
                    <a:pt x="0" y="2"/>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43" name="Freeform 235"/>
            <p:cNvSpPr/>
            <p:nvPr/>
          </p:nvSpPr>
          <p:spPr bwMode="auto">
            <a:xfrm>
              <a:off x="5016" y="1722"/>
              <a:ext cx="8" cy="8"/>
            </a:xfrm>
            <a:custGeom>
              <a:avLst/>
              <a:gdLst>
                <a:gd name="T0" fmla="*/ 1 w 2"/>
                <a:gd name="T1" fmla="*/ 1 h 2"/>
                <a:gd name="T2" fmla="*/ 1 w 2"/>
                <a:gd name="T3" fmla="*/ 1 h 2"/>
                <a:gd name="T4" fmla="*/ 1 w 2"/>
                <a:gd name="T5" fmla="*/ 1 h 2"/>
                <a:gd name="T6" fmla="*/ 1 w 2"/>
                <a:gd name="T7" fmla="*/ 2 h 2"/>
                <a:gd name="T8" fmla="*/ 1 w 2"/>
                <a:gd name="T9" fmla="*/ 1 h 2"/>
                <a:gd name="T10" fmla="*/ 1 w 2"/>
                <a:gd name="T11" fmla="*/ 0 h 2"/>
                <a:gd name="T12" fmla="*/ 1 w 2"/>
                <a:gd name="T13" fmla="*/ 0 h 2"/>
                <a:gd name="T14" fmla="*/ 1 w 2"/>
                <a:gd name="T15" fmla="*/ 0 h 2"/>
                <a:gd name="T16" fmla="*/ 0 w 2"/>
                <a:gd name="T17" fmla="*/ 1 h 2"/>
                <a:gd name="T18" fmla="*/ 1 w 2"/>
                <a:gd name="T19" fmla="*/ 1 h 2"/>
                <a:gd name="T20" fmla="*/ 1 w 2"/>
                <a:gd name="T21" fmla="*/ 1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 h="2">
                  <a:moveTo>
                    <a:pt x="1" y="1"/>
                  </a:moveTo>
                  <a:cubicBezTo>
                    <a:pt x="1" y="1"/>
                    <a:pt x="1" y="1"/>
                    <a:pt x="1" y="1"/>
                  </a:cubicBezTo>
                  <a:cubicBezTo>
                    <a:pt x="1" y="1"/>
                    <a:pt x="1" y="1"/>
                    <a:pt x="1" y="1"/>
                  </a:cubicBezTo>
                  <a:cubicBezTo>
                    <a:pt x="1" y="1"/>
                    <a:pt x="1" y="1"/>
                    <a:pt x="1" y="2"/>
                  </a:cubicBezTo>
                  <a:cubicBezTo>
                    <a:pt x="1" y="2"/>
                    <a:pt x="1" y="1"/>
                    <a:pt x="1" y="1"/>
                  </a:cubicBezTo>
                  <a:cubicBezTo>
                    <a:pt x="2" y="1"/>
                    <a:pt x="2" y="1"/>
                    <a:pt x="1" y="0"/>
                  </a:cubicBezTo>
                  <a:cubicBezTo>
                    <a:pt x="1" y="0"/>
                    <a:pt x="1" y="0"/>
                    <a:pt x="1" y="0"/>
                  </a:cubicBezTo>
                  <a:cubicBezTo>
                    <a:pt x="1" y="0"/>
                    <a:pt x="1" y="0"/>
                    <a:pt x="1" y="0"/>
                  </a:cubicBezTo>
                  <a:cubicBezTo>
                    <a:pt x="0" y="0"/>
                    <a:pt x="0" y="1"/>
                    <a:pt x="0" y="1"/>
                  </a:cubicBezTo>
                  <a:cubicBezTo>
                    <a:pt x="0" y="1"/>
                    <a:pt x="0" y="1"/>
                    <a:pt x="1" y="1"/>
                  </a:cubicBezTo>
                  <a:cubicBezTo>
                    <a:pt x="1" y="1"/>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44" name="Freeform 236"/>
            <p:cNvSpPr/>
            <p:nvPr/>
          </p:nvSpPr>
          <p:spPr bwMode="auto">
            <a:xfrm>
              <a:off x="2713" y="3143"/>
              <a:ext cx="32" cy="28"/>
            </a:xfrm>
            <a:custGeom>
              <a:avLst/>
              <a:gdLst>
                <a:gd name="T0" fmla="*/ 8 w 8"/>
                <a:gd name="T1" fmla="*/ 5 h 7"/>
                <a:gd name="T2" fmla="*/ 8 w 8"/>
                <a:gd name="T3" fmla="*/ 5 h 7"/>
                <a:gd name="T4" fmla="*/ 8 w 8"/>
                <a:gd name="T5" fmla="*/ 5 h 7"/>
                <a:gd name="T6" fmla="*/ 7 w 8"/>
                <a:gd name="T7" fmla="*/ 3 h 7"/>
                <a:gd name="T8" fmla="*/ 6 w 8"/>
                <a:gd name="T9" fmla="*/ 3 h 7"/>
                <a:gd name="T10" fmla="*/ 5 w 8"/>
                <a:gd name="T11" fmla="*/ 2 h 7"/>
                <a:gd name="T12" fmla="*/ 4 w 8"/>
                <a:gd name="T13" fmla="*/ 1 h 7"/>
                <a:gd name="T14" fmla="*/ 2 w 8"/>
                <a:gd name="T15" fmla="*/ 0 h 7"/>
                <a:gd name="T16" fmla="*/ 2 w 8"/>
                <a:gd name="T17" fmla="*/ 0 h 7"/>
                <a:gd name="T18" fmla="*/ 1 w 8"/>
                <a:gd name="T19" fmla="*/ 0 h 7"/>
                <a:gd name="T20" fmla="*/ 1 w 8"/>
                <a:gd name="T21" fmla="*/ 0 h 7"/>
                <a:gd name="T22" fmla="*/ 1 w 8"/>
                <a:gd name="T23" fmla="*/ 0 h 7"/>
                <a:gd name="T24" fmla="*/ 1 w 8"/>
                <a:gd name="T25" fmla="*/ 0 h 7"/>
                <a:gd name="T26" fmla="*/ 1 w 8"/>
                <a:gd name="T27" fmla="*/ 0 h 7"/>
                <a:gd name="T28" fmla="*/ 1 w 8"/>
                <a:gd name="T29" fmla="*/ 1 h 7"/>
                <a:gd name="T30" fmla="*/ 2 w 8"/>
                <a:gd name="T31" fmla="*/ 1 h 7"/>
                <a:gd name="T32" fmla="*/ 2 w 8"/>
                <a:gd name="T33" fmla="*/ 1 h 7"/>
                <a:gd name="T34" fmla="*/ 2 w 8"/>
                <a:gd name="T35" fmla="*/ 2 h 7"/>
                <a:gd name="T36" fmla="*/ 2 w 8"/>
                <a:gd name="T37" fmla="*/ 4 h 7"/>
                <a:gd name="T38" fmla="*/ 3 w 8"/>
                <a:gd name="T39" fmla="*/ 4 h 7"/>
                <a:gd name="T40" fmla="*/ 3 w 8"/>
                <a:gd name="T41" fmla="*/ 4 h 7"/>
                <a:gd name="T42" fmla="*/ 2 w 8"/>
                <a:gd name="T43" fmla="*/ 4 h 7"/>
                <a:gd name="T44" fmla="*/ 2 w 8"/>
                <a:gd name="T45" fmla="*/ 6 h 7"/>
                <a:gd name="T46" fmla="*/ 3 w 8"/>
                <a:gd name="T47" fmla="*/ 7 h 7"/>
                <a:gd name="T48" fmla="*/ 5 w 8"/>
                <a:gd name="T49" fmla="*/ 6 h 7"/>
                <a:gd name="T50" fmla="*/ 6 w 8"/>
                <a:gd name="T51" fmla="*/ 4 h 7"/>
                <a:gd name="T52" fmla="*/ 6 w 8"/>
                <a:gd name="T53" fmla="*/ 5 h 7"/>
                <a:gd name="T54" fmla="*/ 6 w 8"/>
                <a:gd name="T55" fmla="*/ 5 h 7"/>
                <a:gd name="T56" fmla="*/ 8 w 8"/>
                <a:gd name="T57" fmla="*/ 5 h 7"/>
                <a:gd name="T58" fmla="*/ 8 w 8"/>
                <a:gd name="T59" fmla="*/ 5 h 7"/>
                <a:gd name="T60" fmla="*/ 8 w 8"/>
                <a:gd name="T61" fmla="*/ 5 h 7"/>
                <a:gd name="T62" fmla="*/ 8 w 8"/>
                <a:gd name="T63" fmla="*/ 5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8" h="7">
                  <a:moveTo>
                    <a:pt x="8" y="5"/>
                  </a:moveTo>
                  <a:cubicBezTo>
                    <a:pt x="8" y="5"/>
                    <a:pt x="8" y="5"/>
                    <a:pt x="8" y="5"/>
                  </a:cubicBezTo>
                  <a:cubicBezTo>
                    <a:pt x="8" y="5"/>
                    <a:pt x="8" y="5"/>
                    <a:pt x="8" y="5"/>
                  </a:cubicBezTo>
                  <a:cubicBezTo>
                    <a:pt x="8" y="3"/>
                    <a:pt x="8" y="3"/>
                    <a:pt x="7" y="3"/>
                  </a:cubicBezTo>
                  <a:cubicBezTo>
                    <a:pt x="6" y="3"/>
                    <a:pt x="6" y="3"/>
                    <a:pt x="6" y="3"/>
                  </a:cubicBezTo>
                  <a:cubicBezTo>
                    <a:pt x="6" y="3"/>
                    <a:pt x="6" y="3"/>
                    <a:pt x="5" y="2"/>
                  </a:cubicBezTo>
                  <a:cubicBezTo>
                    <a:pt x="5" y="2"/>
                    <a:pt x="5" y="1"/>
                    <a:pt x="4" y="1"/>
                  </a:cubicBezTo>
                  <a:cubicBezTo>
                    <a:pt x="3" y="1"/>
                    <a:pt x="3" y="0"/>
                    <a:pt x="2" y="0"/>
                  </a:cubicBezTo>
                  <a:cubicBezTo>
                    <a:pt x="2" y="0"/>
                    <a:pt x="2" y="0"/>
                    <a:pt x="2" y="0"/>
                  </a:cubicBezTo>
                  <a:cubicBezTo>
                    <a:pt x="1" y="0"/>
                    <a:pt x="1" y="0"/>
                    <a:pt x="1" y="0"/>
                  </a:cubicBezTo>
                  <a:cubicBezTo>
                    <a:pt x="1" y="0"/>
                    <a:pt x="1" y="0"/>
                    <a:pt x="1" y="0"/>
                  </a:cubicBezTo>
                  <a:cubicBezTo>
                    <a:pt x="1" y="0"/>
                    <a:pt x="1" y="0"/>
                    <a:pt x="1" y="0"/>
                  </a:cubicBezTo>
                  <a:cubicBezTo>
                    <a:pt x="1" y="0"/>
                    <a:pt x="1" y="0"/>
                    <a:pt x="1" y="0"/>
                  </a:cubicBezTo>
                  <a:cubicBezTo>
                    <a:pt x="1" y="0"/>
                    <a:pt x="1" y="0"/>
                    <a:pt x="1" y="0"/>
                  </a:cubicBezTo>
                  <a:cubicBezTo>
                    <a:pt x="0" y="0"/>
                    <a:pt x="0" y="0"/>
                    <a:pt x="1" y="1"/>
                  </a:cubicBezTo>
                  <a:cubicBezTo>
                    <a:pt x="1" y="1"/>
                    <a:pt x="2" y="1"/>
                    <a:pt x="2" y="1"/>
                  </a:cubicBezTo>
                  <a:cubicBezTo>
                    <a:pt x="2" y="1"/>
                    <a:pt x="2" y="1"/>
                    <a:pt x="2" y="1"/>
                  </a:cubicBezTo>
                  <a:cubicBezTo>
                    <a:pt x="2" y="2"/>
                    <a:pt x="2" y="2"/>
                    <a:pt x="2" y="2"/>
                  </a:cubicBezTo>
                  <a:cubicBezTo>
                    <a:pt x="2" y="3"/>
                    <a:pt x="2" y="3"/>
                    <a:pt x="2" y="4"/>
                  </a:cubicBezTo>
                  <a:cubicBezTo>
                    <a:pt x="3" y="4"/>
                    <a:pt x="3" y="4"/>
                    <a:pt x="3" y="4"/>
                  </a:cubicBezTo>
                  <a:cubicBezTo>
                    <a:pt x="3" y="4"/>
                    <a:pt x="3" y="4"/>
                    <a:pt x="3" y="4"/>
                  </a:cubicBezTo>
                  <a:cubicBezTo>
                    <a:pt x="3" y="4"/>
                    <a:pt x="2" y="4"/>
                    <a:pt x="2" y="4"/>
                  </a:cubicBezTo>
                  <a:cubicBezTo>
                    <a:pt x="2" y="5"/>
                    <a:pt x="2" y="5"/>
                    <a:pt x="2" y="6"/>
                  </a:cubicBezTo>
                  <a:cubicBezTo>
                    <a:pt x="3" y="6"/>
                    <a:pt x="3" y="7"/>
                    <a:pt x="3" y="7"/>
                  </a:cubicBezTo>
                  <a:cubicBezTo>
                    <a:pt x="4" y="6"/>
                    <a:pt x="4" y="6"/>
                    <a:pt x="5" y="6"/>
                  </a:cubicBezTo>
                  <a:cubicBezTo>
                    <a:pt x="5" y="6"/>
                    <a:pt x="5" y="5"/>
                    <a:pt x="6" y="4"/>
                  </a:cubicBezTo>
                  <a:cubicBezTo>
                    <a:pt x="6" y="5"/>
                    <a:pt x="6" y="5"/>
                    <a:pt x="6" y="5"/>
                  </a:cubicBezTo>
                  <a:cubicBezTo>
                    <a:pt x="6" y="5"/>
                    <a:pt x="6" y="5"/>
                    <a:pt x="6" y="5"/>
                  </a:cubicBezTo>
                  <a:cubicBezTo>
                    <a:pt x="7" y="6"/>
                    <a:pt x="7" y="6"/>
                    <a:pt x="8" y="5"/>
                  </a:cubicBezTo>
                  <a:cubicBezTo>
                    <a:pt x="8" y="5"/>
                    <a:pt x="8" y="5"/>
                    <a:pt x="8" y="5"/>
                  </a:cubicBezTo>
                  <a:cubicBezTo>
                    <a:pt x="8" y="5"/>
                    <a:pt x="8" y="5"/>
                    <a:pt x="8" y="5"/>
                  </a:cubicBezTo>
                  <a:cubicBezTo>
                    <a:pt x="8" y="5"/>
                    <a:pt x="8" y="5"/>
                    <a:pt x="8"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45" name="Freeform 237"/>
            <p:cNvSpPr/>
            <p:nvPr/>
          </p:nvSpPr>
          <p:spPr bwMode="auto">
            <a:xfrm>
              <a:off x="3015" y="1404"/>
              <a:ext cx="4" cy="4"/>
            </a:xfrm>
            <a:custGeom>
              <a:avLst/>
              <a:gdLst>
                <a:gd name="T0" fmla="*/ 0 w 1"/>
                <a:gd name="T1" fmla="*/ 1 h 1"/>
                <a:gd name="T2" fmla="*/ 0 w 1"/>
                <a:gd name="T3" fmla="*/ 1 h 1"/>
                <a:gd name="T4" fmla="*/ 1 w 1"/>
                <a:gd name="T5" fmla="*/ 1 h 1"/>
                <a:gd name="T6" fmla="*/ 1 w 1"/>
                <a:gd name="T7" fmla="*/ 0 h 1"/>
                <a:gd name="T8" fmla="*/ 0 w 1"/>
                <a:gd name="T9" fmla="*/ 1 h 1"/>
              </a:gdLst>
              <a:ahLst/>
              <a:cxnLst>
                <a:cxn ang="0">
                  <a:pos x="T0" y="T1"/>
                </a:cxn>
                <a:cxn ang="0">
                  <a:pos x="T2" y="T3"/>
                </a:cxn>
                <a:cxn ang="0">
                  <a:pos x="T4" y="T5"/>
                </a:cxn>
                <a:cxn ang="0">
                  <a:pos x="T6" y="T7"/>
                </a:cxn>
                <a:cxn ang="0">
                  <a:pos x="T8" y="T9"/>
                </a:cxn>
              </a:cxnLst>
              <a:rect l="0" t="0" r="r" b="b"/>
              <a:pathLst>
                <a:path w="1" h="1">
                  <a:moveTo>
                    <a:pt x="0" y="1"/>
                  </a:moveTo>
                  <a:cubicBezTo>
                    <a:pt x="0" y="1"/>
                    <a:pt x="0" y="1"/>
                    <a:pt x="0" y="1"/>
                  </a:cubicBezTo>
                  <a:cubicBezTo>
                    <a:pt x="1" y="1"/>
                    <a:pt x="1" y="1"/>
                    <a:pt x="1" y="1"/>
                  </a:cubicBezTo>
                  <a:cubicBezTo>
                    <a:pt x="1" y="1"/>
                    <a:pt x="1" y="1"/>
                    <a:pt x="1" y="0"/>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46" name="Freeform 238"/>
            <p:cNvSpPr/>
            <p:nvPr/>
          </p:nvSpPr>
          <p:spPr bwMode="auto">
            <a:xfrm>
              <a:off x="4935" y="3207"/>
              <a:ext cx="0" cy="4"/>
            </a:xfrm>
            <a:custGeom>
              <a:avLst/>
              <a:gdLst>
                <a:gd name="T0" fmla="*/ 1 h 1"/>
                <a:gd name="T1" fmla="*/ 1 h 1"/>
                <a:gd name="T2" fmla="*/ 0 h 1"/>
                <a:gd name="T3" fmla="*/ 1 h 1"/>
                <a:gd name="T4" fmla="*/ 1 h 1"/>
              </a:gdLst>
              <a:ahLst/>
              <a:cxnLst>
                <a:cxn ang="0">
                  <a:pos x="0" y="T0"/>
                </a:cxn>
                <a:cxn ang="0">
                  <a:pos x="0" y="T1"/>
                </a:cxn>
                <a:cxn ang="0">
                  <a:pos x="0" y="T2"/>
                </a:cxn>
                <a:cxn ang="0">
                  <a:pos x="0" y="T3"/>
                </a:cxn>
                <a:cxn ang="0">
                  <a:pos x="0" y="T4"/>
                </a:cxn>
              </a:cxnLst>
              <a:rect l="0" t="0" r="r" b="b"/>
              <a:pathLst>
                <a:path h="1">
                  <a:moveTo>
                    <a:pt x="0" y="1"/>
                  </a:moveTo>
                  <a:cubicBezTo>
                    <a:pt x="0" y="1"/>
                    <a:pt x="0" y="1"/>
                    <a:pt x="0" y="1"/>
                  </a:cubicBezTo>
                  <a:cubicBezTo>
                    <a:pt x="0" y="1"/>
                    <a:pt x="0" y="0"/>
                    <a:pt x="0" y="0"/>
                  </a:cubicBezTo>
                  <a:cubicBezTo>
                    <a:pt x="0" y="1"/>
                    <a:pt x="0" y="1"/>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47" name="Freeform 239"/>
            <p:cNvSpPr/>
            <p:nvPr/>
          </p:nvSpPr>
          <p:spPr bwMode="auto">
            <a:xfrm>
              <a:off x="2934" y="3211"/>
              <a:ext cx="8" cy="4"/>
            </a:xfrm>
            <a:custGeom>
              <a:avLst/>
              <a:gdLst>
                <a:gd name="T0" fmla="*/ 1 w 2"/>
                <a:gd name="T1" fmla="*/ 1 h 1"/>
                <a:gd name="T2" fmla="*/ 2 w 2"/>
                <a:gd name="T3" fmla="*/ 1 h 1"/>
                <a:gd name="T4" fmla="*/ 2 w 2"/>
                <a:gd name="T5" fmla="*/ 0 h 1"/>
                <a:gd name="T6" fmla="*/ 1 w 2"/>
                <a:gd name="T7" fmla="*/ 0 h 1"/>
                <a:gd name="T8" fmla="*/ 1 w 2"/>
                <a:gd name="T9" fmla="*/ 0 h 1"/>
                <a:gd name="T10" fmla="*/ 0 w 2"/>
                <a:gd name="T11" fmla="*/ 0 h 1"/>
                <a:gd name="T12" fmla="*/ 1 w 2"/>
                <a:gd name="T13" fmla="*/ 0 h 1"/>
                <a:gd name="T14" fmla="*/ 1 w 2"/>
                <a:gd name="T15" fmla="*/ 1 h 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1">
                  <a:moveTo>
                    <a:pt x="1" y="1"/>
                  </a:moveTo>
                  <a:cubicBezTo>
                    <a:pt x="1" y="1"/>
                    <a:pt x="1" y="1"/>
                    <a:pt x="2" y="1"/>
                  </a:cubicBezTo>
                  <a:cubicBezTo>
                    <a:pt x="2" y="1"/>
                    <a:pt x="2" y="0"/>
                    <a:pt x="2" y="0"/>
                  </a:cubicBezTo>
                  <a:cubicBezTo>
                    <a:pt x="1" y="0"/>
                    <a:pt x="1" y="0"/>
                    <a:pt x="1" y="0"/>
                  </a:cubicBezTo>
                  <a:cubicBezTo>
                    <a:pt x="1" y="0"/>
                    <a:pt x="1" y="0"/>
                    <a:pt x="1" y="0"/>
                  </a:cubicBezTo>
                  <a:cubicBezTo>
                    <a:pt x="0" y="0"/>
                    <a:pt x="0" y="0"/>
                    <a:pt x="0" y="0"/>
                  </a:cubicBezTo>
                  <a:cubicBezTo>
                    <a:pt x="0" y="0"/>
                    <a:pt x="1" y="0"/>
                    <a:pt x="1" y="0"/>
                  </a:cubicBezTo>
                  <a:cubicBezTo>
                    <a:pt x="1" y="0"/>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48" name="Freeform 240"/>
            <p:cNvSpPr/>
            <p:nvPr/>
          </p:nvSpPr>
          <p:spPr bwMode="auto">
            <a:xfrm>
              <a:off x="3035" y="1400"/>
              <a:ext cx="0" cy="4"/>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0"/>
                    <a:pt x="0" y="0"/>
                    <a:pt x="0" y="1"/>
                  </a:cubicBezTo>
                  <a:cubicBezTo>
                    <a:pt x="0" y="1"/>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49" name="Freeform 241"/>
            <p:cNvSpPr/>
            <p:nvPr/>
          </p:nvSpPr>
          <p:spPr bwMode="auto">
            <a:xfrm>
              <a:off x="2946" y="3231"/>
              <a:ext cx="0" cy="4"/>
            </a:xfrm>
            <a:custGeom>
              <a:avLst/>
              <a:gdLst>
                <a:gd name="T0" fmla="*/ 0 h 1"/>
                <a:gd name="T1" fmla="*/ 1 h 1"/>
                <a:gd name="T2" fmla="*/ 0 h 1"/>
                <a:gd name="T3" fmla="*/ 0 h 1"/>
              </a:gdLst>
              <a:ahLst/>
              <a:cxnLst>
                <a:cxn ang="0">
                  <a:pos x="0" y="T0"/>
                </a:cxn>
                <a:cxn ang="0">
                  <a:pos x="0" y="T1"/>
                </a:cxn>
                <a:cxn ang="0">
                  <a:pos x="0" y="T2"/>
                </a:cxn>
                <a:cxn ang="0">
                  <a:pos x="0" y="T3"/>
                </a:cxn>
              </a:cxnLst>
              <a:rect l="0" t="0" r="r" b="b"/>
              <a:pathLst>
                <a:path h="1">
                  <a:moveTo>
                    <a:pt x="0" y="0"/>
                  </a:moveTo>
                  <a:cubicBezTo>
                    <a:pt x="0" y="0"/>
                    <a:pt x="0" y="1"/>
                    <a:pt x="0" y="1"/>
                  </a:cubicBezTo>
                  <a:cubicBezTo>
                    <a:pt x="0" y="1"/>
                    <a:pt x="0" y="1"/>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50" name="Freeform 242"/>
            <p:cNvSpPr/>
            <p:nvPr/>
          </p:nvSpPr>
          <p:spPr bwMode="auto">
            <a:xfrm>
              <a:off x="2963" y="3284"/>
              <a:ext cx="4" cy="4"/>
            </a:xfrm>
            <a:custGeom>
              <a:avLst/>
              <a:gdLst>
                <a:gd name="T0" fmla="*/ 1 w 1"/>
                <a:gd name="T1" fmla="*/ 1 h 1"/>
                <a:gd name="T2" fmla="*/ 1 w 1"/>
                <a:gd name="T3" fmla="*/ 0 h 1"/>
                <a:gd name="T4" fmla="*/ 0 w 1"/>
                <a:gd name="T5" fmla="*/ 1 h 1"/>
                <a:gd name="T6" fmla="*/ 1 w 1"/>
                <a:gd name="T7" fmla="*/ 1 h 1"/>
                <a:gd name="T8" fmla="*/ 1 w 1"/>
                <a:gd name="T9" fmla="*/ 1 h 1"/>
                <a:gd name="T10" fmla="*/ 1 w 1"/>
                <a:gd name="T11" fmla="*/ 1 h 1"/>
              </a:gdLst>
              <a:ahLst/>
              <a:cxnLst>
                <a:cxn ang="0">
                  <a:pos x="T0" y="T1"/>
                </a:cxn>
                <a:cxn ang="0">
                  <a:pos x="T2" y="T3"/>
                </a:cxn>
                <a:cxn ang="0">
                  <a:pos x="T4" y="T5"/>
                </a:cxn>
                <a:cxn ang="0">
                  <a:pos x="T6" y="T7"/>
                </a:cxn>
                <a:cxn ang="0">
                  <a:pos x="T8" y="T9"/>
                </a:cxn>
                <a:cxn ang="0">
                  <a:pos x="T10" y="T11"/>
                </a:cxn>
              </a:cxnLst>
              <a:rect l="0" t="0" r="r" b="b"/>
              <a:pathLst>
                <a:path w="1" h="1">
                  <a:moveTo>
                    <a:pt x="1" y="1"/>
                  </a:moveTo>
                  <a:cubicBezTo>
                    <a:pt x="1" y="1"/>
                    <a:pt x="1" y="1"/>
                    <a:pt x="1" y="0"/>
                  </a:cubicBezTo>
                  <a:cubicBezTo>
                    <a:pt x="0" y="0"/>
                    <a:pt x="0" y="1"/>
                    <a:pt x="0" y="1"/>
                  </a:cubicBezTo>
                  <a:cubicBezTo>
                    <a:pt x="0" y="1"/>
                    <a:pt x="1" y="1"/>
                    <a:pt x="1" y="1"/>
                  </a:cubicBezTo>
                  <a:cubicBezTo>
                    <a:pt x="1" y="1"/>
                    <a:pt x="1" y="1"/>
                    <a:pt x="1" y="1"/>
                  </a:cubicBezTo>
                  <a:cubicBezTo>
                    <a:pt x="1" y="1"/>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51" name="Freeform 243"/>
            <p:cNvSpPr/>
            <p:nvPr/>
          </p:nvSpPr>
          <p:spPr bwMode="auto">
            <a:xfrm>
              <a:off x="4540" y="1371"/>
              <a:ext cx="32" cy="20"/>
            </a:xfrm>
            <a:custGeom>
              <a:avLst/>
              <a:gdLst>
                <a:gd name="T0" fmla="*/ 1 w 8"/>
                <a:gd name="T1" fmla="*/ 1 h 5"/>
                <a:gd name="T2" fmla="*/ 2 w 8"/>
                <a:gd name="T3" fmla="*/ 2 h 5"/>
                <a:gd name="T4" fmla="*/ 2 w 8"/>
                <a:gd name="T5" fmla="*/ 3 h 5"/>
                <a:gd name="T6" fmla="*/ 4 w 8"/>
                <a:gd name="T7" fmla="*/ 3 h 5"/>
                <a:gd name="T8" fmla="*/ 4 w 8"/>
                <a:gd name="T9" fmla="*/ 4 h 5"/>
                <a:gd name="T10" fmla="*/ 5 w 8"/>
                <a:gd name="T11" fmla="*/ 4 h 5"/>
                <a:gd name="T12" fmla="*/ 6 w 8"/>
                <a:gd name="T13" fmla="*/ 5 h 5"/>
                <a:gd name="T14" fmla="*/ 6 w 8"/>
                <a:gd name="T15" fmla="*/ 5 h 5"/>
                <a:gd name="T16" fmla="*/ 7 w 8"/>
                <a:gd name="T17" fmla="*/ 5 h 5"/>
                <a:gd name="T18" fmla="*/ 8 w 8"/>
                <a:gd name="T19" fmla="*/ 3 h 5"/>
                <a:gd name="T20" fmla="*/ 8 w 8"/>
                <a:gd name="T21" fmla="*/ 3 h 5"/>
                <a:gd name="T22" fmla="*/ 6 w 8"/>
                <a:gd name="T23" fmla="*/ 2 h 5"/>
                <a:gd name="T24" fmla="*/ 5 w 8"/>
                <a:gd name="T25" fmla="*/ 3 h 5"/>
                <a:gd name="T26" fmla="*/ 5 w 8"/>
                <a:gd name="T27" fmla="*/ 2 h 5"/>
                <a:gd name="T28" fmla="*/ 4 w 8"/>
                <a:gd name="T29" fmla="*/ 1 h 5"/>
                <a:gd name="T30" fmla="*/ 3 w 8"/>
                <a:gd name="T31" fmla="*/ 1 h 5"/>
                <a:gd name="T32" fmla="*/ 3 w 8"/>
                <a:gd name="T33" fmla="*/ 0 h 5"/>
                <a:gd name="T34" fmla="*/ 2 w 8"/>
                <a:gd name="T35" fmla="*/ 0 h 5"/>
                <a:gd name="T36" fmla="*/ 1 w 8"/>
                <a:gd name="T37" fmla="*/ 1 h 5"/>
                <a:gd name="T38" fmla="*/ 1 w 8"/>
                <a:gd name="T39" fmla="*/ 1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 h="5">
                  <a:moveTo>
                    <a:pt x="1" y="1"/>
                  </a:moveTo>
                  <a:cubicBezTo>
                    <a:pt x="1" y="2"/>
                    <a:pt x="1" y="2"/>
                    <a:pt x="2" y="2"/>
                  </a:cubicBezTo>
                  <a:cubicBezTo>
                    <a:pt x="2" y="2"/>
                    <a:pt x="2" y="2"/>
                    <a:pt x="2" y="3"/>
                  </a:cubicBezTo>
                  <a:cubicBezTo>
                    <a:pt x="2" y="3"/>
                    <a:pt x="3" y="4"/>
                    <a:pt x="4" y="3"/>
                  </a:cubicBezTo>
                  <a:cubicBezTo>
                    <a:pt x="4" y="4"/>
                    <a:pt x="4" y="4"/>
                    <a:pt x="4" y="4"/>
                  </a:cubicBezTo>
                  <a:cubicBezTo>
                    <a:pt x="5" y="5"/>
                    <a:pt x="5" y="5"/>
                    <a:pt x="5" y="4"/>
                  </a:cubicBezTo>
                  <a:cubicBezTo>
                    <a:pt x="5" y="5"/>
                    <a:pt x="5" y="5"/>
                    <a:pt x="6" y="5"/>
                  </a:cubicBezTo>
                  <a:cubicBezTo>
                    <a:pt x="6" y="5"/>
                    <a:pt x="6" y="5"/>
                    <a:pt x="6" y="5"/>
                  </a:cubicBezTo>
                  <a:cubicBezTo>
                    <a:pt x="7" y="5"/>
                    <a:pt x="7" y="5"/>
                    <a:pt x="7" y="5"/>
                  </a:cubicBezTo>
                  <a:cubicBezTo>
                    <a:pt x="7" y="4"/>
                    <a:pt x="8" y="4"/>
                    <a:pt x="8" y="3"/>
                  </a:cubicBezTo>
                  <a:cubicBezTo>
                    <a:pt x="8" y="3"/>
                    <a:pt x="8" y="3"/>
                    <a:pt x="8" y="3"/>
                  </a:cubicBezTo>
                  <a:cubicBezTo>
                    <a:pt x="8" y="2"/>
                    <a:pt x="7" y="2"/>
                    <a:pt x="6" y="2"/>
                  </a:cubicBezTo>
                  <a:cubicBezTo>
                    <a:pt x="6" y="2"/>
                    <a:pt x="6" y="3"/>
                    <a:pt x="5" y="3"/>
                  </a:cubicBezTo>
                  <a:cubicBezTo>
                    <a:pt x="5" y="3"/>
                    <a:pt x="5" y="2"/>
                    <a:pt x="5" y="2"/>
                  </a:cubicBezTo>
                  <a:cubicBezTo>
                    <a:pt x="5" y="2"/>
                    <a:pt x="4" y="2"/>
                    <a:pt x="4" y="1"/>
                  </a:cubicBezTo>
                  <a:cubicBezTo>
                    <a:pt x="4" y="2"/>
                    <a:pt x="4" y="1"/>
                    <a:pt x="3" y="1"/>
                  </a:cubicBezTo>
                  <a:cubicBezTo>
                    <a:pt x="3" y="1"/>
                    <a:pt x="3" y="1"/>
                    <a:pt x="3" y="0"/>
                  </a:cubicBezTo>
                  <a:cubicBezTo>
                    <a:pt x="2" y="0"/>
                    <a:pt x="2" y="0"/>
                    <a:pt x="2" y="0"/>
                  </a:cubicBezTo>
                  <a:cubicBezTo>
                    <a:pt x="1" y="0"/>
                    <a:pt x="1" y="0"/>
                    <a:pt x="1" y="1"/>
                  </a:cubicBezTo>
                  <a:cubicBezTo>
                    <a:pt x="0" y="1"/>
                    <a:pt x="0"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52" name="Freeform 244"/>
            <p:cNvSpPr/>
            <p:nvPr/>
          </p:nvSpPr>
          <p:spPr bwMode="auto">
            <a:xfrm>
              <a:off x="2999" y="3324"/>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53" name="Freeform 245"/>
            <p:cNvSpPr/>
            <p:nvPr/>
          </p:nvSpPr>
          <p:spPr bwMode="auto">
            <a:xfrm>
              <a:off x="3039" y="3344"/>
              <a:ext cx="20" cy="16"/>
            </a:xfrm>
            <a:custGeom>
              <a:avLst/>
              <a:gdLst>
                <a:gd name="T0" fmla="*/ 4 w 5"/>
                <a:gd name="T1" fmla="*/ 2 h 4"/>
                <a:gd name="T2" fmla="*/ 4 w 5"/>
                <a:gd name="T3" fmla="*/ 2 h 4"/>
                <a:gd name="T4" fmla="*/ 1 w 5"/>
                <a:gd name="T5" fmla="*/ 0 h 4"/>
                <a:gd name="T6" fmla="*/ 0 w 5"/>
                <a:gd name="T7" fmla="*/ 0 h 4"/>
                <a:gd name="T8" fmla="*/ 0 w 5"/>
                <a:gd name="T9" fmla="*/ 1 h 4"/>
                <a:gd name="T10" fmla="*/ 0 w 5"/>
                <a:gd name="T11" fmla="*/ 1 h 4"/>
                <a:gd name="T12" fmla="*/ 0 w 5"/>
                <a:gd name="T13" fmla="*/ 2 h 4"/>
                <a:gd name="T14" fmla="*/ 2 w 5"/>
                <a:gd name="T15" fmla="*/ 3 h 4"/>
                <a:gd name="T16" fmla="*/ 4 w 5"/>
                <a:gd name="T17" fmla="*/ 4 h 4"/>
                <a:gd name="T18" fmla="*/ 5 w 5"/>
                <a:gd name="T19" fmla="*/ 3 h 4"/>
                <a:gd name="T20" fmla="*/ 4 w 5"/>
                <a:gd name="T21" fmla="*/ 2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 h="4">
                  <a:moveTo>
                    <a:pt x="4" y="2"/>
                  </a:moveTo>
                  <a:cubicBezTo>
                    <a:pt x="4" y="2"/>
                    <a:pt x="4" y="2"/>
                    <a:pt x="4" y="2"/>
                  </a:cubicBezTo>
                  <a:cubicBezTo>
                    <a:pt x="3" y="2"/>
                    <a:pt x="2" y="1"/>
                    <a:pt x="1" y="0"/>
                  </a:cubicBezTo>
                  <a:cubicBezTo>
                    <a:pt x="1" y="0"/>
                    <a:pt x="0" y="0"/>
                    <a:pt x="0" y="0"/>
                  </a:cubicBezTo>
                  <a:cubicBezTo>
                    <a:pt x="0" y="0"/>
                    <a:pt x="0" y="1"/>
                    <a:pt x="0" y="1"/>
                  </a:cubicBezTo>
                  <a:cubicBezTo>
                    <a:pt x="0" y="1"/>
                    <a:pt x="0" y="1"/>
                    <a:pt x="0" y="1"/>
                  </a:cubicBezTo>
                  <a:cubicBezTo>
                    <a:pt x="0" y="2"/>
                    <a:pt x="0" y="2"/>
                    <a:pt x="0" y="2"/>
                  </a:cubicBezTo>
                  <a:cubicBezTo>
                    <a:pt x="1" y="3"/>
                    <a:pt x="1" y="3"/>
                    <a:pt x="2" y="3"/>
                  </a:cubicBezTo>
                  <a:cubicBezTo>
                    <a:pt x="2" y="4"/>
                    <a:pt x="3" y="4"/>
                    <a:pt x="4" y="4"/>
                  </a:cubicBezTo>
                  <a:cubicBezTo>
                    <a:pt x="4" y="4"/>
                    <a:pt x="5" y="4"/>
                    <a:pt x="5" y="3"/>
                  </a:cubicBezTo>
                  <a:cubicBezTo>
                    <a:pt x="5" y="3"/>
                    <a:pt x="5" y="2"/>
                    <a:pt x="4"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54" name="Freeform 246"/>
            <p:cNvSpPr/>
            <p:nvPr/>
          </p:nvSpPr>
          <p:spPr bwMode="auto">
            <a:xfrm>
              <a:off x="4754" y="3381"/>
              <a:ext cx="4" cy="8"/>
            </a:xfrm>
            <a:custGeom>
              <a:avLst/>
              <a:gdLst>
                <a:gd name="T0" fmla="*/ 0 w 1"/>
                <a:gd name="T1" fmla="*/ 0 h 2"/>
                <a:gd name="T2" fmla="*/ 0 w 1"/>
                <a:gd name="T3" fmla="*/ 2 h 2"/>
                <a:gd name="T4" fmla="*/ 1 w 1"/>
                <a:gd name="T5" fmla="*/ 1 h 2"/>
                <a:gd name="T6" fmla="*/ 1 w 1"/>
                <a:gd name="T7" fmla="*/ 0 h 2"/>
                <a:gd name="T8" fmla="*/ 0 w 1"/>
                <a:gd name="T9" fmla="*/ 0 h 2"/>
              </a:gdLst>
              <a:ahLst/>
              <a:cxnLst>
                <a:cxn ang="0">
                  <a:pos x="T0" y="T1"/>
                </a:cxn>
                <a:cxn ang="0">
                  <a:pos x="T2" y="T3"/>
                </a:cxn>
                <a:cxn ang="0">
                  <a:pos x="T4" y="T5"/>
                </a:cxn>
                <a:cxn ang="0">
                  <a:pos x="T6" y="T7"/>
                </a:cxn>
                <a:cxn ang="0">
                  <a:pos x="T8" y="T9"/>
                </a:cxn>
              </a:cxnLst>
              <a:rect l="0" t="0" r="r" b="b"/>
              <a:pathLst>
                <a:path w="1" h="2">
                  <a:moveTo>
                    <a:pt x="0" y="0"/>
                  </a:moveTo>
                  <a:cubicBezTo>
                    <a:pt x="0" y="1"/>
                    <a:pt x="0" y="1"/>
                    <a:pt x="0" y="2"/>
                  </a:cubicBezTo>
                  <a:cubicBezTo>
                    <a:pt x="1" y="2"/>
                    <a:pt x="1" y="1"/>
                    <a:pt x="1" y="1"/>
                  </a:cubicBezTo>
                  <a:cubicBezTo>
                    <a:pt x="1" y="1"/>
                    <a:pt x="1" y="1"/>
                    <a:pt x="1"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55" name="Freeform 247"/>
            <p:cNvSpPr/>
            <p:nvPr/>
          </p:nvSpPr>
          <p:spPr bwMode="auto">
            <a:xfrm>
              <a:off x="5137" y="1981"/>
              <a:ext cx="8" cy="8"/>
            </a:xfrm>
            <a:custGeom>
              <a:avLst/>
              <a:gdLst>
                <a:gd name="T0" fmla="*/ 0 w 2"/>
                <a:gd name="T1" fmla="*/ 1 h 2"/>
                <a:gd name="T2" fmla="*/ 1 w 2"/>
                <a:gd name="T3" fmla="*/ 2 h 2"/>
                <a:gd name="T4" fmla="*/ 1 w 2"/>
                <a:gd name="T5" fmla="*/ 0 h 2"/>
                <a:gd name="T6" fmla="*/ 0 w 2"/>
                <a:gd name="T7" fmla="*/ 0 h 2"/>
                <a:gd name="T8" fmla="*/ 0 w 2"/>
                <a:gd name="T9" fmla="*/ 1 h 2"/>
              </a:gdLst>
              <a:ahLst/>
              <a:cxnLst>
                <a:cxn ang="0">
                  <a:pos x="T0" y="T1"/>
                </a:cxn>
                <a:cxn ang="0">
                  <a:pos x="T2" y="T3"/>
                </a:cxn>
                <a:cxn ang="0">
                  <a:pos x="T4" y="T5"/>
                </a:cxn>
                <a:cxn ang="0">
                  <a:pos x="T6" y="T7"/>
                </a:cxn>
                <a:cxn ang="0">
                  <a:pos x="T8" y="T9"/>
                </a:cxn>
              </a:cxnLst>
              <a:rect l="0" t="0" r="r" b="b"/>
              <a:pathLst>
                <a:path w="2" h="2">
                  <a:moveTo>
                    <a:pt x="0" y="1"/>
                  </a:moveTo>
                  <a:cubicBezTo>
                    <a:pt x="0" y="1"/>
                    <a:pt x="0" y="2"/>
                    <a:pt x="1" y="2"/>
                  </a:cubicBezTo>
                  <a:cubicBezTo>
                    <a:pt x="2" y="1"/>
                    <a:pt x="2" y="1"/>
                    <a:pt x="1" y="0"/>
                  </a:cubicBezTo>
                  <a:cubicBezTo>
                    <a:pt x="1" y="0"/>
                    <a:pt x="0" y="0"/>
                    <a:pt x="0" y="0"/>
                  </a:cubicBezTo>
                  <a:cubicBezTo>
                    <a:pt x="0" y="0"/>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56" name="Freeform 248"/>
            <p:cNvSpPr/>
            <p:nvPr/>
          </p:nvSpPr>
          <p:spPr bwMode="auto">
            <a:xfrm>
              <a:off x="4451" y="1319"/>
              <a:ext cx="8" cy="8"/>
            </a:xfrm>
            <a:custGeom>
              <a:avLst/>
              <a:gdLst>
                <a:gd name="T0" fmla="*/ 2 w 2"/>
                <a:gd name="T1" fmla="*/ 2 h 2"/>
                <a:gd name="T2" fmla="*/ 2 w 2"/>
                <a:gd name="T3" fmla="*/ 1 h 2"/>
                <a:gd name="T4" fmla="*/ 2 w 2"/>
                <a:gd name="T5" fmla="*/ 1 h 2"/>
                <a:gd name="T6" fmla="*/ 2 w 2"/>
                <a:gd name="T7" fmla="*/ 0 h 2"/>
                <a:gd name="T8" fmla="*/ 2 w 2"/>
                <a:gd name="T9" fmla="*/ 0 h 2"/>
                <a:gd name="T10" fmla="*/ 2 w 2"/>
                <a:gd name="T11" fmla="*/ 0 h 2"/>
                <a:gd name="T12" fmla="*/ 2 w 2"/>
                <a:gd name="T13" fmla="*/ 0 h 2"/>
                <a:gd name="T14" fmla="*/ 2 w 2"/>
                <a:gd name="T15" fmla="*/ 0 h 2"/>
                <a:gd name="T16" fmla="*/ 2 w 2"/>
                <a:gd name="T17" fmla="*/ 0 h 2"/>
                <a:gd name="T18" fmla="*/ 1 w 2"/>
                <a:gd name="T19" fmla="*/ 0 h 2"/>
                <a:gd name="T20" fmla="*/ 1 w 2"/>
                <a:gd name="T21" fmla="*/ 0 h 2"/>
                <a:gd name="T22" fmla="*/ 1 w 2"/>
                <a:gd name="T23" fmla="*/ 0 h 2"/>
                <a:gd name="T24" fmla="*/ 1 w 2"/>
                <a:gd name="T25" fmla="*/ 0 h 2"/>
                <a:gd name="T26" fmla="*/ 0 w 2"/>
                <a:gd name="T27" fmla="*/ 0 h 2"/>
                <a:gd name="T28" fmla="*/ 1 w 2"/>
                <a:gd name="T29" fmla="*/ 1 h 2"/>
                <a:gd name="T30" fmla="*/ 2 w 2"/>
                <a:gd name="T31"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 h="2">
                  <a:moveTo>
                    <a:pt x="2" y="2"/>
                  </a:moveTo>
                  <a:cubicBezTo>
                    <a:pt x="2" y="2"/>
                    <a:pt x="2" y="1"/>
                    <a:pt x="2" y="1"/>
                  </a:cubicBezTo>
                  <a:cubicBezTo>
                    <a:pt x="2" y="1"/>
                    <a:pt x="2" y="1"/>
                    <a:pt x="2" y="1"/>
                  </a:cubicBezTo>
                  <a:cubicBezTo>
                    <a:pt x="2" y="1"/>
                    <a:pt x="2" y="1"/>
                    <a:pt x="2" y="0"/>
                  </a:cubicBezTo>
                  <a:cubicBezTo>
                    <a:pt x="2" y="0"/>
                    <a:pt x="2" y="0"/>
                    <a:pt x="2" y="0"/>
                  </a:cubicBezTo>
                  <a:cubicBezTo>
                    <a:pt x="2" y="0"/>
                    <a:pt x="2" y="0"/>
                    <a:pt x="2" y="0"/>
                  </a:cubicBezTo>
                  <a:cubicBezTo>
                    <a:pt x="2" y="0"/>
                    <a:pt x="2" y="0"/>
                    <a:pt x="2" y="0"/>
                  </a:cubicBezTo>
                  <a:cubicBezTo>
                    <a:pt x="2" y="0"/>
                    <a:pt x="2" y="0"/>
                    <a:pt x="2" y="0"/>
                  </a:cubicBezTo>
                  <a:cubicBezTo>
                    <a:pt x="2" y="0"/>
                    <a:pt x="2" y="0"/>
                    <a:pt x="2" y="0"/>
                  </a:cubicBezTo>
                  <a:cubicBezTo>
                    <a:pt x="1" y="0"/>
                    <a:pt x="1" y="0"/>
                    <a:pt x="1" y="0"/>
                  </a:cubicBezTo>
                  <a:cubicBezTo>
                    <a:pt x="1" y="0"/>
                    <a:pt x="1" y="0"/>
                    <a:pt x="1" y="0"/>
                  </a:cubicBezTo>
                  <a:cubicBezTo>
                    <a:pt x="1" y="0"/>
                    <a:pt x="1" y="0"/>
                    <a:pt x="1" y="0"/>
                  </a:cubicBezTo>
                  <a:cubicBezTo>
                    <a:pt x="1" y="0"/>
                    <a:pt x="1" y="0"/>
                    <a:pt x="1" y="0"/>
                  </a:cubicBezTo>
                  <a:cubicBezTo>
                    <a:pt x="1" y="0"/>
                    <a:pt x="0" y="0"/>
                    <a:pt x="0" y="0"/>
                  </a:cubicBezTo>
                  <a:cubicBezTo>
                    <a:pt x="0" y="1"/>
                    <a:pt x="1" y="1"/>
                    <a:pt x="1" y="1"/>
                  </a:cubicBezTo>
                  <a:cubicBezTo>
                    <a:pt x="1" y="1"/>
                    <a:pt x="1" y="2"/>
                    <a:pt x="2"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57" name="Freeform 249"/>
            <p:cNvSpPr/>
            <p:nvPr/>
          </p:nvSpPr>
          <p:spPr bwMode="auto">
            <a:xfrm>
              <a:off x="3164" y="3433"/>
              <a:ext cx="0" cy="4"/>
            </a:xfrm>
            <a:custGeom>
              <a:avLst/>
              <a:gdLst>
                <a:gd name="T0" fmla="*/ 0 h 1"/>
                <a:gd name="T1" fmla="*/ 1 h 1"/>
                <a:gd name="T2" fmla="*/ 0 h 1"/>
                <a:gd name="T3" fmla="*/ 0 h 1"/>
              </a:gdLst>
              <a:ahLst/>
              <a:cxnLst>
                <a:cxn ang="0">
                  <a:pos x="0" y="T0"/>
                </a:cxn>
                <a:cxn ang="0">
                  <a:pos x="0" y="T1"/>
                </a:cxn>
                <a:cxn ang="0">
                  <a:pos x="0" y="T2"/>
                </a:cxn>
                <a:cxn ang="0">
                  <a:pos x="0" y="T3"/>
                </a:cxn>
              </a:cxnLst>
              <a:rect l="0" t="0" r="r" b="b"/>
              <a:pathLst>
                <a:path h="1">
                  <a:moveTo>
                    <a:pt x="0" y="0"/>
                  </a:moveTo>
                  <a:cubicBezTo>
                    <a:pt x="0" y="0"/>
                    <a:pt x="0" y="1"/>
                    <a:pt x="0" y="1"/>
                  </a:cubicBezTo>
                  <a:cubicBezTo>
                    <a:pt x="0" y="1"/>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58" name="Oval 250"/>
            <p:cNvSpPr>
              <a:spLocks noChangeArrowheads="1"/>
            </p:cNvSpPr>
            <p:nvPr/>
          </p:nvSpPr>
          <p:spPr bwMode="auto">
            <a:xfrm>
              <a:off x="3164" y="3437"/>
              <a:ext cx="1" cy="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59" name="Freeform 251"/>
            <p:cNvSpPr/>
            <p:nvPr/>
          </p:nvSpPr>
          <p:spPr bwMode="auto">
            <a:xfrm>
              <a:off x="3164" y="3437"/>
              <a:ext cx="8" cy="4"/>
            </a:xfrm>
            <a:custGeom>
              <a:avLst/>
              <a:gdLst>
                <a:gd name="T0" fmla="*/ 1 w 2"/>
                <a:gd name="T1" fmla="*/ 0 h 1"/>
                <a:gd name="T2" fmla="*/ 0 w 2"/>
                <a:gd name="T3" fmla="*/ 0 h 1"/>
                <a:gd name="T4" fmla="*/ 0 w 2"/>
                <a:gd name="T5" fmla="*/ 0 h 1"/>
                <a:gd name="T6" fmla="*/ 1 w 2"/>
                <a:gd name="T7" fmla="*/ 0 h 1"/>
                <a:gd name="T8" fmla="*/ 1 w 2"/>
                <a:gd name="T9" fmla="*/ 0 h 1"/>
                <a:gd name="T10" fmla="*/ 1 w 2"/>
                <a:gd name="T11" fmla="*/ 0 h 1"/>
              </a:gdLst>
              <a:ahLst/>
              <a:cxnLst>
                <a:cxn ang="0">
                  <a:pos x="T0" y="T1"/>
                </a:cxn>
                <a:cxn ang="0">
                  <a:pos x="T2" y="T3"/>
                </a:cxn>
                <a:cxn ang="0">
                  <a:pos x="T4" y="T5"/>
                </a:cxn>
                <a:cxn ang="0">
                  <a:pos x="T6" y="T7"/>
                </a:cxn>
                <a:cxn ang="0">
                  <a:pos x="T8" y="T9"/>
                </a:cxn>
                <a:cxn ang="0">
                  <a:pos x="T10" y="T11"/>
                </a:cxn>
              </a:cxnLst>
              <a:rect l="0" t="0" r="r" b="b"/>
              <a:pathLst>
                <a:path w="2" h="1">
                  <a:moveTo>
                    <a:pt x="1" y="0"/>
                  </a:moveTo>
                  <a:cubicBezTo>
                    <a:pt x="1" y="0"/>
                    <a:pt x="1" y="0"/>
                    <a:pt x="0" y="0"/>
                  </a:cubicBezTo>
                  <a:cubicBezTo>
                    <a:pt x="0" y="0"/>
                    <a:pt x="0" y="0"/>
                    <a:pt x="0" y="0"/>
                  </a:cubicBezTo>
                  <a:cubicBezTo>
                    <a:pt x="1" y="1"/>
                    <a:pt x="1" y="1"/>
                    <a:pt x="1" y="0"/>
                  </a:cubicBezTo>
                  <a:cubicBezTo>
                    <a:pt x="1" y="0"/>
                    <a:pt x="1" y="0"/>
                    <a:pt x="1" y="0"/>
                  </a:cubicBezTo>
                  <a:cubicBezTo>
                    <a:pt x="2" y="0"/>
                    <a:pt x="2"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60" name="Freeform 252"/>
            <p:cNvSpPr/>
            <p:nvPr/>
          </p:nvSpPr>
          <p:spPr bwMode="auto">
            <a:xfrm>
              <a:off x="3197" y="3453"/>
              <a:ext cx="8" cy="8"/>
            </a:xfrm>
            <a:custGeom>
              <a:avLst/>
              <a:gdLst>
                <a:gd name="T0" fmla="*/ 1 w 2"/>
                <a:gd name="T1" fmla="*/ 1 h 2"/>
                <a:gd name="T2" fmla="*/ 0 w 2"/>
                <a:gd name="T3" fmla="*/ 1 h 2"/>
                <a:gd name="T4" fmla="*/ 0 w 2"/>
                <a:gd name="T5" fmla="*/ 1 h 2"/>
                <a:gd name="T6" fmla="*/ 1 w 2"/>
                <a:gd name="T7" fmla="*/ 1 h 2"/>
                <a:gd name="T8" fmla="*/ 1 w 2"/>
                <a:gd name="T9" fmla="*/ 1 h 2"/>
              </a:gdLst>
              <a:ahLst/>
              <a:cxnLst>
                <a:cxn ang="0">
                  <a:pos x="T0" y="T1"/>
                </a:cxn>
                <a:cxn ang="0">
                  <a:pos x="T2" y="T3"/>
                </a:cxn>
                <a:cxn ang="0">
                  <a:pos x="T4" y="T5"/>
                </a:cxn>
                <a:cxn ang="0">
                  <a:pos x="T6" y="T7"/>
                </a:cxn>
                <a:cxn ang="0">
                  <a:pos x="T8" y="T9"/>
                </a:cxn>
              </a:cxnLst>
              <a:rect l="0" t="0" r="r" b="b"/>
              <a:pathLst>
                <a:path w="2" h="2">
                  <a:moveTo>
                    <a:pt x="1" y="1"/>
                  </a:moveTo>
                  <a:cubicBezTo>
                    <a:pt x="1" y="0"/>
                    <a:pt x="1" y="0"/>
                    <a:pt x="0" y="1"/>
                  </a:cubicBezTo>
                  <a:cubicBezTo>
                    <a:pt x="0" y="1"/>
                    <a:pt x="0" y="1"/>
                    <a:pt x="0" y="1"/>
                  </a:cubicBezTo>
                  <a:cubicBezTo>
                    <a:pt x="1" y="2"/>
                    <a:pt x="1" y="2"/>
                    <a:pt x="1" y="1"/>
                  </a:cubicBezTo>
                  <a:cubicBezTo>
                    <a:pt x="2" y="1"/>
                    <a:pt x="2"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61" name="Freeform 253"/>
            <p:cNvSpPr/>
            <p:nvPr/>
          </p:nvSpPr>
          <p:spPr bwMode="auto">
            <a:xfrm>
              <a:off x="4435" y="1299"/>
              <a:ext cx="4" cy="4"/>
            </a:xfrm>
            <a:custGeom>
              <a:avLst/>
              <a:gdLst>
                <a:gd name="T0" fmla="*/ 0 w 1"/>
                <a:gd name="T1" fmla="*/ 0 h 1"/>
                <a:gd name="T2" fmla="*/ 1 w 1"/>
                <a:gd name="T3" fmla="*/ 1 h 1"/>
                <a:gd name="T4" fmla="*/ 0 w 1"/>
                <a:gd name="T5" fmla="*/ 0 h 1"/>
              </a:gdLst>
              <a:ahLst/>
              <a:cxnLst>
                <a:cxn ang="0">
                  <a:pos x="T0" y="T1"/>
                </a:cxn>
                <a:cxn ang="0">
                  <a:pos x="T2" y="T3"/>
                </a:cxn>
                <a:cxn ang="0">
                  <a:pos x="T4" y="T5"/>
                </a:cxn>
              </a:cxnLst>
              <a:rect l="0" t="0" r="r" b="b"/>
              <a:pathLst>
                <a:path w="1" h="1">
                  <a:moveTo>
                    <a:pt x="0" y="0"/>
                  </a:moveTo>
                  <a:cubicBezTo>
                    <a:pt x="0" y="1"/>
                    <a:pt x="0" y="1"/>
                    <a:pt x="1" y="1"/>
                  </a:cubicBezTo>
                  <a:cubicBezTo>
                    <a:pt x="1" y="1"/>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62" name="Freeform 254"/>
            <p:cNvSpPr/>
            <p:nvPr/>
          </p:nvSpPr>
          <p:spPr bwMode="auto">
            <a:xfrm>
              <a:off x="3455" y="3538"/>
              <a:ext cx="16" cy="12"/>
            </a:xfrm>
            <a:custGeom>
              <a:avLst/>
              <a:gdLst>
                <a:gd name="T0" fmla="*/ 4 w 4"/>
                <a:gd name="T1" fmla="*/ 1 h 3"/>
                <a:gd name="T2" fmla="*/ 3 w 4"/>
                <a:gd name="T3" fmla="*/ 1 h 3"/>
                <a:gd name="T4" fmla="*/ 2 w 4"/>
                <a:gd name="T5" fmla="*/ 1 h 3"/>
                <a:gd name="T6" fmla="*/ 0 w 4"/>
                <a:gd name="T7" fmla="*/ 0 h 3"/>
                <a:gd name="T8" fmla="*/ 0 w 4"/>
                <a:gd name="T9" fmla="*/ 0 h 3"/>
                <a:gd name="T10" fmla="*/ 0 w 4"/>
                <a:gd name="T11" fmla="*/ 1 h 3"/>
                <a:gd name="T12" fmla="*/ 2 w 4"/>
                <a:gd name="T13" fmla="*/ 2 h 3"/>
                <a:gd name="T14" fmla="*/ 2 w 4"/>
                <a:gd name="T15" fmla="*/ 2 h 3"/>
                <a:gd name="T16" fmla="*/ 3 w 4"/>
                <a:gd name="T17" fmla="*/ 2 h 3"/>
                <a:gd name="T18" fmla="*/ 3 w 4"/>
                <a:gd name="T19" fmla="*/ 2 h 3"/>
                <a:gd name="T20" fmla="*/ 3 w 4"/>
                <a:gd name="T21" fmla="*/ 3 h 3"/>
                <a:gd name="T22" fmla="*/ 4 w 4"/>
                <a:gd name="T23" fmla="*/ 2 h 3"/>
                <a:gd name="T24" fmla="*/ 4 w 4"/>
                <a:gd name="T25" fmla="*/ 2 h 3"/>
                <a:gd name="T26" fmla="*/ 4 w 4"/>
                <a:gd name="T27" fmla="*/ 2 h 3"/>
                <a:gd name="T28" fmla="*/ 4 w 4"/>
                <a:gd name="T29" fmla="*/ 1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 h="3">
                  <a:moveTo>
                    <a:pt x="4" y="1"/>
                  </a:moveTo>
                  <a:cubicBezTo>
                    <a:pt x="4" y="1"/>
                    <a:pt x="4" y="1"/>
                    <a:pt x="3" y="1"/>
                  </a:cubicBezTo>
                  <a:cubicBezTo>
                    <a:pt x="3" y="1"/>
                    <a:pt x="2" y="1"/>
                    <a:pt x="2" y="1"/>
                  </a:cubicBezTo>
                  <a:cubicBezTo>
                    <a:pt x="2" y="0"/>
                    <a:pt x="1" y="0"/>
                    <a:pt x="0" y="0"/>
                  </a:cubicBezTo>
                  <a:cubicBezTo>
                    <a:pt x="0" y="0"/>
                    <a:pt x="0" y="0"/>
                    <a:pt x="0" y="0"/>
                  </a:cubicBezTo>
                  <a:cubicBezTo>
                    <a:pt x="0" y="1"/>
                    <a:pt x="0" y="1"/>
                    <a:pt x="0" y="1"/>
                  </a:cubicBezTo>
                  <a:cubicBezTo>
                    <a:pt x="1" y="1"/>
                    <a:pt x="1" y="2"/>
                    <a:pt x="2" y="2"/>
                  </a:cubicBezTo>
                  <a:cubicBezTo>
                    <a:pt x="2" y="2"/>
                    <a:pt x="2" y="2"/>
                    <a:pt x="2" y="2"/>
                  </a:cubicBezTo>
                  <a:cubicBezTo>
                    <a:pt x="2" y="2"/>
                    <a:pt x="3" y="2"/>
                    <a:pt x="3" y="2"/>
                  </a:cubicBezTo>
                  <a:cubicBezTo>
                    <a:pt x="3" y="2"/>
                    <a:pt x="3" y="2"/>
                    <a:pt x="3" y="2"/>
                  </a:cubicBezTo>
                  <a:cubicBezTo>
                    <a:pt x="3" y="3"/>
                    <a:pt x="3" y="3"/>
                    <a:pt x="3" y="3"/>
                  </a:cubicBezTo>
                  <a:cubicBezTo>
                    <a:pt x="4" y="3"/>
                    <a:pt x="4" y="2"/>
                    <a:pt x="4" y="2"/>
                  </a:cubicBezTo>
                  <a:cubicBezTo>
                    <a:pt x="4" y="2"/>
                    <a:pt x="4" y="2"/>
                    <a:pt x="4" y="2"/>
                  </a:cubicBezTo>
                  <a:cubicBezTo>
                    <a:pt x="4" y="2"/>
                    <a:pt x="4" y="2"/>
                    <a:pt x="4" y="2"/>
                  </a:cubicBezTo>
                  <a:cubicBezTo>
                    <a:pt x="4" y="2"/>
                    <a:pt x="4" y="2"/>
                    <a:pt x="4"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63" name="Freeform 255"/>
            <p:cNvSpPr/>
            <p:nvPr/>
          </p:nvSpPr>
          <p:spPr bwMode="auto">
            <a:xfrm>
              <a:off x="4383" y="1287"/>
              <a:ext cx="16" cy="12"/>
            </a:xfrm>
            <a:custGeom>
              <a:avLst/>
              <a:gdLst>
                <a:gd name="T0" fmla="*/ 0 w 4"/>
                <a:gd name="T1" fmla="*/ 1 h 3"/>
                <a:gd name="T2" fmla="*/ 0 w 4"/>
                <a:gd name="T3" fmla="*/ 1 h 3"/>
                <a:gd name="T4" fmla="*/ 0 w 4"/>
                <a:gd name="T5" fmla="*/ 1 h 3"/>
                <a:gd name="T6" fmla="*/ 0 w 4"/>
                <a:gd name="T7" fmla="*/ 1 h 3"/>
                <a:gd name="T8" fmla="*/ 0 w 4"/>
                <a:gd name="T9" fmla="*/ 1 h 3"/>
                <a:gd name="T10" fmla="*/ 0 w 4"/>
                <a:gd name="T11" fmla="*/ 1 h 3"/>
                <a:gd name="T12" fmla="*/ 2 w 4"/>
                <a:gd name="T13" fmla="*/ 2 h 3"/>
                <a:gd name="T14" fmla="*/ 2 w 4"/>
                <a:gd name="T15" fmla="*/ 2 h 3"/>
                <a:gd name="T16" fmla="*/ 2 w 4"/>
                <a:gd name="T17" fmla="*/ 2 h 3"/>
                <a:gd name="T18" fmla="*/ 2 w 4"/>
                <a:gd name="T19" fmla="*/ 2 h 3"/>
                <a:gd name="T20" fmla="*/ 4 w 4"/>
                <a:gd name="T21" fmla="*/ 2 h 3"/>
                <a:gd name="T22" fmla="*/ 4 w 4"/>
                <a:gd name="T23" fmla="*/ 1 h 3"/>
                <a:gd name="T24" fmla="*/ 4 w 4"/>
                <a:gd name="T25" fmla="*/ 1 h 3"/>
                <a:gd name="T26" fmla="*/ 4 w 4"/>
                <a:gd name="T27" fmla="*/ 1 h 3"/>
                <a:gd name="T28" fmla="*/ 4 w 4"/>
                <a:gd name="T29" fmla="*/ 1 h 3"/>
                <a:gd name="T30" fmla="*/ 3 w 4"/>
                <a:gd name="T31" fmla="*/ 0 h 3"/>
                <a:gd name="T32" fmla="*/ 0 w 4"/>
                <a:gd name="T33" fmla="*/ 0 h 3"/>
                <a:gd name="T34" fmla="*/ 0 w 4"/>
                <a:gd name="T35" fmla="*/ 1 h 3"/>
                <a:gd name="T36" fmla="*/ 0 w 4"/>
                <a:gd name="T37" fmla="*/ 1 h 3"/>
                <a:gd name="T38" fmla="*/ 0 w 4"/>
                <a:gd name="T39" fmla="*/ 1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 h="3">
                  <a:moveTo>
                    <a:pt x="0" y="1"/>
                  </a:moveTo>
                  <a:cubicBezTo>
                    <a:pt x="0" y="1"/>
                    <a:pt x="0" y="1"/>
                    <a:pt x="0" y="1"/>
                  </a:cubicBezTo>
                  <a:cubicBezTo>
                    <a:pt x="0" y="1"/>
                    <a:pt x="0" y="1"/>
                    <a:pt x="0" y="1"/>
                  </a:cubicBezTo>
                  <a:cubicBezTo>
                    <a:pt x="0" y="1"/>
                    <a:pt x="0" y="1"/>
                    <a:pt x="0" y="1"/>
                  </a:cubicBezTo>
                  <a:cubicBezTo>
                    <a:pt x="0" y="1"/>
                    <a:pt x="0" y="1"/>
                    <a:pt x="0" y="1"/>
                  </a:cubicBezTo>
                  <a:cubicBezTo>
                    <a:pt x="0" y="1"/>
                    <a:pt x="0" y="1"/>
                    <a:pt x="0" y="1"/>
                  </a:cubicBezTo>
                  <a:cubicBezTo>
                    <a:pt x="0" y="2"/>
                    <a:pt x="1" y="2"/>
                    <a:pt x="2" y="2"/>
                  </a:cubicBezTo>
                  <a:cubicBezTo>
                    <a:pt x="2" y="2"/>
                    <a:pt x="2" y="2"/>
                    <a:pt x="2" y="2"/>
                  </a:cubicBezTo>
                  <a:cubicBezTo>
                    <a:pt x="2" y="2"/>
                    <a:pt x="2" y="2"/>
                    <a:pt x="2" y="2"/>
                  </a:cubicBezTo>
                  <a:cubicBezTo>
                    <a:pt x="2" y="2"/>
                    <a:pt x="2" y="2"/>
                    <a:pt x="2" y="2"/>
                  </a:cubicBezTo>
                  <a:cubicBezTo>
                    <a:pt x="3" y="3"/>
                    <a:pt x="3" y="3"/>
                    <a:pt x="4" y="2"/>
                  </a:cubicBezTo>
                  <a:cubicBezTo>
                    <a:pt x="4" y="2"/>
                    <a:pt x="4" y="2"/>
                    <a:pt x="4" y="1"/>
                  </a:cubicBezTo>
                  <a:cubicBezTo>
                    <a:pt x="4" y="1"/>
                    <a:pt x="4" y="1"/>
                    <a:pt x="4" y="1"/>
                  </a:cubicBezTo>
                  <a:cubicBezTo>
                    <a:pt x="4" y="1"/>
                    <a:pt x="4" y="1"/>
                    <a:pt x="4" y="1"/>
                  </a:cubicBezTo>
                  <a:cubicBezTo>
                    <a:pt x="4" y="1"/>
                    <a:pt x="4" y="1"/>
                    <a:pt x="4" y="1"/>
                  </a:cubicBezTo>
                  <a:cubicBezTo>
                    <a:pt x="4" y="0"/>
                    <a:pt x="3" y="0"/>
                    <a:pt x="3" y="0"/>
                  </a:cubicBezTo>
                  <a:cubicBezTo>
                    <a:pt x="2" y="0"/>
                    <a:pt x="1" y="0"/>
                    <a:pt x="0" y="0"/>
                  </a:cubicBezTo>
                  <a:cubicBezTo>
                    <a:pt x="0" y="0"/>
                    <a:pt x="0" y="0"/>
                    <a:pt x="0" y="1"/>
                  </a:cubicBezTo>
                  <a:cubicBezTo>
                    <a:pt x="0" y="0"/>
                    <a:pt x="0" y="0"/>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64" name="Freeform 256"/>
            <p:cNvSpPr>
              <a:spLocks noEditPoints="1"/>
            </p:cNvSpPr>
            <p:nvPr/>
          </p:nvSpPr>
          <p:spPr bwMode="auto">
            <a:xfrm>
              <a:off x="4350" y="1270"/>
              <a:ext cx="20" cy="17"/>
            </a:xfrm>
            <a:custGeom>
              <a:avLst/>
              <a:gdLst>
                <a:gd name="T0" fmla="*/ 0 w 5"/>
                <a:gd name="T1" fmla="*/ 1 h 4"/>
                <a:gd name="T2" fmla="*/ 0 w 5"/>
                <a:gd name="T3" fmla="*/ 1 h 4"/>
                <a:gd name="T4" fmla="*/ 1 w 5"/>
                <a:gd name="T5" fmla="*/ 2 h 4"/>
                <a:gd name="T6" fmla="*/ 1 w 5"/>
                <a:gd name="T7" fmla="*/ 3 h 4"/>
                <a:gd name="T8" fmla="*/ 1 w 5"/>
                <a:gd name="T9" fmla="*/ 3 h 4"/>
                <a:gd name="T10" fmla="*/ 1 w 5"/>
                <a:gd name="T11" fmla="*/ 4 h 4"/>
                <a:gd name="T12" fmla="*/ 3 w 5"/>
                <a:gd name="T13" fmla="*/ 4 h 4"/>
                <a:gd name="T14" fmla="*/ 3 w 5"/>
                <a:gd name="T15" fmla="*/ 4 h 4"/>
                <a:gd name="T16" fmla="*/ 4 w 5"/>
                <a:gd name="T17" fmla="*/ 3 h 4"/>
                <a:gd name="T18" fmla="*/ 5 w 5"/>
                <a:gd name="T19" fmla="*/ 2 h 4"/>
                <a:gd name="T20" fmla="*/ 4 w 5"/>
                <a:gd name="T21" fmla="*/ 2 h 4"/>
                <a:gd name="T22" fmla="*/ 4 w 5"/>
                <a:gd name="T23" fmla="*/ 2 h 4"/>
                <a:gd name="T24" fmla="*/ 4 w 5"/>
                <a:gd name="T25" fmla="*/ 2 h 4"/>
                <a:gd name="T26" fmla="*/ 4 w 5"/>
                <a:gd name="T27" fmla="*/ 1 h 4"/>
                <a:gd name="T28" fmla="*/ 3 w 5"/>
                <a:gd name="T29" fmla="*/ 1 h 4"/>
                <a:gd name="T30" fmla="*/ 2 w 5"/>
                <a:gd name="T31" fmla="*/ 0 h 4"/>
                <a:gd name="T32" fmla="*/ 1 w 5"/>
                <a:gd name="T33" fmla="*/ 1 h 4"/>
                <a:gd name="T34" fmla="*/ 0 w 5"/>
                <a:gd name="T35" fmla="*/ 0 h 4"/>
                <a:gd name="T36" fmla="*/ 0 w 5"/>
                <a:gd name="T37" fmla="*/ 1 h 4"/>
                <a:gd name="T38" fmla="*/ 4 w 5"/>
                <a:gd name="T39" fmla="*/ 2 h 4"/>
                <a:gd name="T40" fmla="*/ 4 w 5"/>
                <a:gd name="T41" fmla="*/ 2 h 4"/>
                <a:gd name="T42" fmla="*/ 4 w 5"/>
                <a:gd name="T43" fmla="*/ 2 h 4"/>
                <a:gd name="T44" fmla="*/ 4 w 5"/>
                <a:gd name="T45" fmla="*/ 2 h 4"/>
                <a:gd name="T46" fmla="*/ 4 w 5"/>
                <a:gd name="T47" fmla="*/ 2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5" h="4">
                  <a:moveTo>
                    <a:pt x="0" y="1"/>
                  </a:moveTo>
                  <a:cubicBezTo>
                    <a:pt x="0" y="1"/>
                    <a:pt x="0" y="1"/>
                    <a:pt x="0" y="1"/>
                  </a:cubicBezTo>
                  <a:cubicBezTo>
                    <a:pt x="0" y="1"/>
                    <a:pt x="1" y="2"/>
                    <a:pt x="1" y="2"/>
                  </a:cubicBezTo>
                  <a:cubicBezTo>
                    <a:pt x="1" y="2"/>
                    <a:pt x="1" y="2"/>
                    <a:pt x="1" y="3"/>
                  </a:cubicBezTo>
                  <a:cubicBezTo>
                    <a:pt x="1" y="3"/>
                    <a:pt x="1" y="3"/>
                    <a:pt x="1" y="3"/>
                  </a:cubicBezTo>
                  <a:cubicBezTo>
                    <a:pt x="1" y="3"/>
                    <a:pt x="1" y="4"/>
                    <a:pt x="1" y="4"/>
                  </a:cubicBezTo>
                  <a:cubicBezTo>
                    <a:pt x="2" y="4"/>
                    <a:pt x="2" y="4"/>
                    <a:pt x="3" y="4"/>
                  </a:cubicBezTo>
                  <a:cubicBezTo>
                    <a:pt x="3" y="4"/>
                    <a:pt x="3" y="4"/>
                    <a:pt x="3" y="4"/>
                  </a:cubicBezTo>
                  <a:cubicBezTo>
                    <a:pt x="4" y="4"/>
                    <a:pt x="4" y="4"/>
                    <a:pt x="4" y="3"/>
                  </a:cubicBezTo>
                  <a:cubicBezTo>
                    <a:pt x="5" y="3"/>
                    <a:pt x="5" y="2"/>
                    <a:pt x="5" y="2"/>
                  </a:cubicBezTo>
                  <a:cubicBezTo>
                    <a:pt x="5" y="2"/>
                    <a:pt x="4" y="2"/>
                    <a:pt x="4" y="2"/>
                  </a:cubicBezTo>
                  <a:cubicBezTo>
                    <a:pt x="4" y="2"/>
                    <a:pt x="4" y="2"/>
                    <a:pt x="4" y="2"/>
                  </a:cubicBezTo>
                  <a:cubicBezTo>
                    <a:pt x="4" y="2"/>
                    <a:pt x="4" y="2"/>
                    <a:pt x="4" y="2"/>
                  </a:cubicBezTo>
                  <a:cubicBezTo>
                    <a:pt x="4" y="1"/>
                    <a:pt x="4" y="1"/>
                    <a:pt x="4" y="1"/>
                  </a:cubicBezTo>
                  <a:cubicBezTo>
                    <a:pt x="4" y="1"/>
                    <a:pt x="4" y="1"/>
                    <a:pt x="3" y="1"/>
                  </a:cubicBezTo>
                  <a:cubicBezTo>
                    <a:pt x="3" y="0"/>
                    <a:pt x="2" y="0"/>
                    <a:pt x="2" y="0"/>
                  </a:cubicBezTo>
                  <a:cubicBezTo>
                    <a:pt x="1" y="0"/>
                    <a:pt x="1" y="0"/>
                    <a:pt x="1" y="1"/>
                  </a:cubicBezTo>
                  <a:cubicBezTo>
                    <a:pt x="0" y="1"/>
                    <a:pt x="0" y="0"/>
                    <a:pt x="0" y="0"/>
                  </a:cubicBezTo>
                  <a:cubicBezTo>
                    <a:pt x="0" y="1"/>
                    <a:pt x="0" y="1"/>
                    <a:pt x="0" y="1"/>
                  </a:cubicBezTo>
                  <a:close/>
                  <a:moveTo>
                    <a:pt x="4" y="2"/>
                  </a:moveTo>
                  <a:cubicBezTo>
                    <a:pt x="4" y="2"/>
                    <a:pt x="4" y="2"/>
                    <a:pt x="4" y="2"/>
                  </a:cubicBezTo>
                  <a:cubicBezTo>
                    <a:pt x="4" y="2"/>
                    <a:pt x="4" y="2"/>
                    <a:pt x="4" y="2"/>
                  </a:cubicBezTo>
                  <a:cubicBezTo>
                    <a:pt x="4" y="2"/>
                    <a:pt x="4" y="2"/>
                    <a:pt x="4" y="2"/>
                  </a:cubicBezTo>
                  <a:cubicBezTo>
                    <a:pt x="4" y="2"/>
                    <a:pt x="4" y="2"/>
                    <a:pt x="4"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65" name="Freeform 257"/>
            <p:cNvSpPr/>
            <p:nvPr/>
          </p:nvSpPr>
          <p:spPr bwMode="auto">
            <a:xfrm>
              <a:off x="3080" y="1266"/>
              <a:ext cx="4" cy="4"/>
            </a:xfrm>
            <a:custGeom>
              <a:avLst/>
              <a:gdLst>
                <a:gd name="T0" fmla="*/ 0 w 1"/>
                <a:gd name="T1" fmla="*/ 0 h 1"/>
                <a:gd name="T2" fmla="*/ 1 w 1"/>
                <a:gd name="T3" fmla="*/ 1 h 1"/>
                <a:gd name="T4" fmla="*/ 0 w 1"/>
                <a:gd name="T5" fmla="*/ 0 h 1"/>
              </a:gdLst>
              <a:ahLst/>
              <a:cxnLst>
                <a:cxn ang="0">
                  <a:pos x="T0" y="T1"/>
                </a:cxn>
                <a:cxn ang="0">
                  <a:pos x="T2" y="T3"/>
                </a:cxn>
                <a:cxn ang="0">
                  <a:pos x="T4" y="T5"/>
                </a:cxn>
              </a:cxnLst>
              <a:rect l="0" t="0" r="r" b="b"/>
              <a:pathLst>
                <a:path w="1" h="1">
                  <a:moveTo>
                    <a:pt x="0" y="0"/>
                  </a:moveTo>
                  <a:cubicBezTo>
                    <a:pt x="0" y="0"/>
                    <a:pt x="0" y="1"/>
                    <a:pt x="1" y="1"/>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66" name="Rectangle 258"/>
            <p:cNvSpPr>
              <a:spLocks noChangeArrowheads="1"/>
            </p:cNvSpPr>
            <p:nvPr/>
          </p:nvSpPr>
          <p:spPr bwMode="auto">
            <a:xfrm>
              <a:off x="3765" y="3594"/>
              <a:ext cx="1" cy="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67" name="Freeform 259"/>
            <p:cNvSpPr/>
            <p:nvPr/>
          </p:nvSpPr>
          <p:spPr bwMode="auto">
            <a:xfrm>
              <a:off x="5165" y="2037"/>
              <a:ext cx="4" cy="8"/>
            </a:xfrm>
            <a:custGeom>
              <a:avLst/>
              <a:gdLst>
                <a:gd name="T0" fmla="*/ 0 w 1"/>
                <a:gd name="T1" fmla="*/ 0 h 2"/>
                <a:gd name="T2" fmla="*/ 0 w 1"/>
                <a:gd name="T3" fmla="*/ 1 h 2"/>
                <a:gd name="T4" fmla="*/ 0 w 1"/>
                <a:gd name="T5" fmla="*/ 1 h 2"/>
                <a:gd name="T6" fmla="*/ 0 w 1"/>
                <a:gd name="T7" fmla="*/ 1 h 2"/>
                <a:gd name="T8" fmla="*/ 0 w 1"/>
                <a:gd name="T9" fmla="*/ 1 h 2"/>
                <a:gd name="T10" fmla="*/ 0 w 1"/>
                <a:gd name="T11" fmla="*/ 1 h 2"/>
                <a:gd name="T12" fmla="*/ 0 w 1"/>
                <a:gd name="T13" fmla="*/ 2 h 2"/>
                <a:gd name="T14" fmla="*/ 1 w 1"/>
                <a:gd name="T15" fmla="*/ 1 h 2"/>
                <a:gd name="T16" fmla="*/ 0 w 1"/>
                <a:gd name="T17"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 h="2">
                  <a:moveTo>
                    <a:pt x="0" y="0"/>
                  </a:moveTo>
                  <a:cubicBezTo>
                    <a:pt x="0" y="0"/>
                    <a:pt x="0" y="1"/>
                    <a:pt x="0" y="1"/>
                  </a:cubicBezTo>
                  <a:cubicBezTo>
                    <a:pt x="0" y="1"/>
                    <a:pt x="0" y="1"/>
                    <a:pt x="0" y="1"/>
                  </a:cubicBezTo>
                  <a:cubicBezTo>
                    <a:pt x="0" y="1"/>
                    <a:pt x="0" y="1"/>
                    <a:pt x="0" y="1"/>
                  </a:cubicBezTo>
                  <a:cubicBezTo>
                    <a:pt x="0" y="1"/>
                    <a:pt x="0" y="1"/>
                    <a:pt x="0" y="1"/>
                  </a:cubicBezTo>
                  <a:cubicBezTo>
                    <a:pt x="0" y="1"/>
                    <a:pt x="0" y="1"/>
                    <a:pt x="0" y="1"/>
                  </a:cubicBezTo>
                  <a:cubicBezTo>
                    <a:pt x="0" y="1"/>
                    <a:pt x="0" y="1"/>
                    <a:pt x="0" y="2"/>
                  </a:cubicBezTo>
                  <a:cubicBezTo>
                    <a:pt x="0" y="1"/>
                    <a:pt x="1" y="1"/>
                    <a:pt x="1" y="1"/>
                  </a:cubicBezTo>
                  <a:cubicBezTo>
                    <a:pt x="1" y="1"/>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68" name="Rectangle 260"/>
            <p:cNvSpPr>
              <a:spLocks noChangeArrowheads="1"/>
            </p:cNvSpPr>
            <p:nvPr/>
          </p:nvSpPr>
          <p:spPr bwMode="auto">
            <a:xfrm>
              <a:off x="3737" y="3602"/>
              <a:ext cx="1" cy="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69" name="Freeform 261"/>
            <p:cNvSpPr/>
            <p:nvPr/>
          </p:nvSpPr>
          <p:spPr bwMode="auto">
            <a:xfrm>
              <a:off x="3826" y="3606"/>
              <a:ext cx="4" cy="5"/>
            </a:xfrm>
            <a:custGeom>
              <a:avLst/>
              <a:gdLst>
                <a:gd name="T0" fmla="*/ 1 w 1"/>
                <a:gd name="T1" fmla="*/ 0 h 1"/>
                <a:gd name="T2" fmla="*/ 0 w 1"/>
                <a:gd name="T3" fmla="*/ 0 h 1"/>
                <a:gd name="T4" fmla="*/ 0 w 1"/>
                <a:gd name="T5" fmla="*/ 1 h 1"/>
                <a:gd name="T6" fmla="*/ 1 w 1"/>
                <a:gd name="T7" fmla="*/ 1 h 1"/>
                <a:gd name="T8" fmla="*/ 1 w 1"/>
                <a:gd name="T9" fmla="*/ 0 h 1"/>
                <a:gd name="T10" fmla="*/ 1 w 1"/>
                <a:gd name="T11" fmla="*/ 0 h 1"/>
                <a:gd name="T12" fmla="*/ 1 w 1"/>
                <a:gd name="T13" fmla="*/ 0 h 1"/>
                <a:gd name="T14" fmla="*/ 1 w 1"/>
                <a:gd name="T15" fmla="*/ 0 h 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1">
                  <a:moveTo>
                    <a:pt x="1" y="0"/>
                  </a:moveTo>
                  <a:cubicBezTo>
                    <a:pt x="0" y="0"/>
                    <a:pt x="0" y="0"/>
                    <a:pt x="0" y="0"/>
                  </a:cubicBezTo>
                  <a:cubicBezTo>
                    <a:pt x="0" y="0"/>
                    <a:pt x="0" y="1"/>
                    <a:pt x="0" y="1"/>
                  </a:cubicBezTo>
                  <a:cubicBezTo>
                    <a:pt x="0" y="1"/>
                    <a:pt x="1" y="1"/>
                    <a:pt x="1" y="1"/>
                  </a:cubicBezTo>
                  <a:cubicBezTo>
                    <a:pt x="1" y="1"/>
                    <a:pt x="1" y="1"/>
                    <a:pt x="1" y="0"/>
                  </a:cubicBezTo>
                  <a:cubicBezTo>
                    <a:pt x="1" y="0"/>
                    <a:pt x="1" y="0"/>
                    <a:pt x="1" y="0"/>
                  </a:cubicBezTo>
                  <a:cubicBezTo>
                    <a:pt x="1" y="0"/>
                    <a:pt x="1" y="0"/>
                    <a:pt x="1"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70" name="Oval 262"/>
            <p:cNvSpPr>
              <a:spLocks noChangeArrowheads="1"/>
            </p:cNvSpPr>
            <p:nvPr/>
          </p:nvSpPr>
          <p:spPr bwMode="auto">
            <a:xfrm>
              <a:off x="3769" y="3611"/>
              <a:ext cx="1" cy="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71" name="Oval 263"/>
            <p:cNvSpPr>
              <a:spLocks noChangeArrowheads="1"/>
            </p:cNvSpPr>
            <p:nvPr/>
          </p:nvSpPr>
          <p:spPr bwMode="auto">
            <a:xfrm>
              <a:off x="3915" y="3611"/>
              <a:ext cx="1" cy="4"/>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72" name="Freeform 264"/>
            <p:cNvSpPr/>
            <p:nvPr/>
          </p:nvSpPr>
          <p:spPr bwMode="auto">
            <a:xfrm>
              <a:off x="3822" y="3615"/>
              <a:ext cx="8" cy="4"/>
            </a:xfrm>
            <a:custGeom>
              <a:avLst/>
              <a:gdLst>
                <a:gd name="T0" fmla="*/ 1 w 2"/>
                <a:gd name="T1" fmla="*/ 0 h 1"/>
                <a:gd name="T2" fmla="*/ 1 w 2"/>
                <a:gd name="T3" fmla="*/ 0 h 1"/>
                <a:gd name="T4" fmla="*/ 0 w 2"/>
                <a:gd name="T5" fmla="*/ 0 h 1"/>
                <a:gd name="T6" fmla="*/ 0 w 2"/>
                <a:gd name="T7" fmla="*/ 1 h 1"/>
                <a:gd name="T8" fmla="*/ 0 w 2"/>
                <a:gd name="T9" fmla="*/ 1 h 1"/>
                <a:gd name="T10" fmla="*/ 2 w 2"/>
                <a:gd name="T11" fmla="*/ 1 h 1"/>
                <a:gd name="T12" fmla="*/ 2 w 2"/>
                <a:gd name="T13" fmla="*/ 1 h 1"/>
                <a:gd name="T14" fmla="*/ 2 w 2"/>
                <a:gd name="T15" fmla="*/ 1 h 1"/>
                <a:gd name="T16" fmla="*/ 2 w 2"/>
                <a:gd name="T17" fmla="*/ 0 h 1"/>
                <a:gd name="T18" fmla="*/ 1 w 2"/>
                <a:gd name="T19"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 h="1">
                  <a:moveTo>
                    <a:pt x="1" y="0"/>
                  </a:moveTo>
                  <a:cubicBezTo>
                    <a:pt x="1" y="0"/>
                    <a:pt x="1" y="0"/>
                    <a:pt x="1" y="0"/>
                  </a:cubicBezTo>
                  <a:cubicBezTo>
                    <a:pt x="1" y="0"/>
                    <a:pt x="0" y="0"/>
                    <a:pt x="0" y="0"/>
                  </a:cubicBezTo>
                  <a:cubicBezTo>
                    <a:pt x="0" y="0"/>
                    <a:pt x="0" y="0"/>
                    <a:pt x="0" y="1"/>
                  </a:cubicBezTo>
                  <a:cubicBezTo>
                    <a:pt x="0" y="1"/>
                    <a:pt x="0" y="1"/>
                    <a:pt x="0" y="1"/>
                  </a:cubicBezTo>
                  <a:cubicBezTo>
                    <a:pt x="1" y="1"/>
                    <a:pt x="1" y="1"/>
                    <a:pt x="2" y="1"/>
                  </a:cubicBezTo>
                  <a:cubicBezTo>
                    <a:pt x="2" y="1"/>
                    <a:pt x="2" y="1"/>
                    <a:pt x="2" y="1"/>
                  </a:cubicBezTo>
                  <a:cubicBezTo>
                    <a:pt x="2" y="1"/>
                    <a:pt x="2" y="1"/>
                    <a:pt x="2" y="1"/>
                  </a:cubicBezTo>
                  <a:cubicBezTo>
                    <a:pt x="2" y="0"/>
                    <a:pt x="2" y="0"/>
                    <a:pt x="2" y="0"/>
                  </a:cubicBezTo>
                  <a:cubicBezTo>
                    <a:pt x="2" y="0"/>
                    <a:pt x="2"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73" name="Rectangle 265"/>
            <p:cNvSpPr>
              <a:spLocks noChangeArrowheads="1"/>
            </p:cNvSpPr>
            <p:nvPr/>
          </p:nvSpPr>
          <p:spPr bwMode="auto">
            <a:xfrm>
              <a:off x="4173" y="3623"/>
              <a:ext cx="1" cy="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74" name="Rectangle 266"/>
            <p:cNvSpPr>
              <a:spLocks noChangeArrowheads="1"/>
            </p:cNvSpPr>
            <p:nvPr/>
          </p:nvSpPr>
          <p:spPr bwMode="auto">
            <a:xfrm>
              <a:off x="3798" y="3631"/>
              <a:ext cx="1" cy="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75" name="Freeform 267"/>
            <p:cNvSpPr/>
            <p:nvPr/>
          </p:nvSpPr>
          <p:spPr bwMode="auto">
            <a:xfrm>
              <a:off x="2862" y="1646"/>
              <a:ext cx="36" cy="32"/>
            </a:xfrm>
            <a:custGeom>
              <a:avLst/>
              <a:gdLst>
                <a:gd name="T0" fmla="*/ 8 w 9"/>
                <a:gd name="T1" fmla="*/ 1 h 8"/>
                <a:gd name="T2" fmla="*/ 7 w 9"/>
                <a:gd name="T3" fmla="*/ 0 h 8"/>
                <a:gd name="T4" fmla="*/ 6 w 9"/>
                <a:gd name="T5" fmla="*/ 0 h 8"/>
                <a:gd name="T6" fmla="*/ 4 w 9"/>
                <a:gd name="T7" fmla="*/ 1 h 8"/>
                <a:gd name="T8" fmla="*/ 3 w 9"/>
                <a:gd name="T9" fmla="*/ 3 h 8"/>
                <a:gd name="T10" fmla="*/ 1 w 9"/>
                <a:gd name="T11" fmla="*/ 5 h 8"/>
                <a:gd name="T12" fmla="*/ 0 w 9"/>
                <a:gd name="T13" fmla="*/ 6 h 8"/>
                <a:gd name="T14" fmla="*/ 1 w 9"/>
                <a:gd name="T15" fmla="*/ 7 h 8"/>
                <a:gd name="T16" fmla="*/ 2 w 9"/>
                <a:gd name="T17" fmla="*/ 7 h 8"/>
                <a:gd name="T18" fmla="*/ 3 w 9"/>
                <a:gd name="T19" fmla="*/ 5 h 8"/>
                <a:gd name="T20" fmla="*/ 5 w 9"/>
                <a:gd name="T21" fmla="*/ 3 h 8"/>
                <a:gd name="T22" fmla="*/ 8 w 9"/>
                <a:gd name="T23" fmla="*/ 2 h 8"/>
                <a:gd name="T24" fmla="*/ 8 w 9"/>
                <a:gd name="T25" fmla="*/ 1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 h="8">
                  <a:moveTo>
                    <a:pt x="8" y="1"/>
                  </a:moveTo>
                  <a:cubicBezTo>
                    <a:pt x="8" y="1"/>
                    <a:pt x="8" y="0"/>
                    <a:pt x="7" y="0"/>
                  </a:cubicBezTo>
                  <a:cubicBezTo>
                    <a:pt x="7" y="0"/>
                    <a:pt x="6" y="0"/>
                    <a:pt x="6" y="0"/>
                  </a:cubicBezTo>
                  <a:cubicBezTo>
                    <a:pt x="5" y="1"/>
                    <a:pt x="5" y="1"/>
                    <a:pt x="4" y="1"/>
                  </a:cubicBezTo>
                  <a:cubicBezTo>
                    <a:pt x="3" y="2"/>
                    <a:pt x="4" y="3"/>
                    <a:pt x="3" y="3"/>
                  </a:cubicBezTo>
                  <a:cubicBezTo>
                    <a:pt x="3" y="4"/>
                    <a:pt x="2" y="4"/>
                    <a:pt x="1" y="5"/>
                  </a:cubicBezTo>
                  <a:cubicBezTo>
                    <a:pt x="1" y="5"/>
                    <a:pt x="1" y="6"/>
                    <a:pt x="0" y="6"/>
                  </a:cubicBezTo>
                  <a:cubicBezTo>
                    <a:pt x="0" y="6"/>
                    <a:pt x="0" y="7"/>
                    <a:pt x="1" y="7"/>
                  </a:cubicBezTo>
                  <a:cubicBezTo>
                    <a:pt x="1" y="8"/>
                    <a:pt x="1" y="8"/>
                    <a:pt x="2" y="7"/>
                  </a:cubicBezTo>
                  <a:cubicBezTo>
                    <a:pt x="2" y="6"/>
                    <a:pt x="3" y="6"/>
                    <a:pt x="3" y="5"/>
                  </a:cubicBezTo>
                  <a:cubicBezTo>
                    <a:pt x="4" y="5"/>
                    <a:pt x="5" y="4"/>
                    <a:pt x="5" y="3"/>
                  </a:cubicBezTo>
                  <a:cubicBezTo>
                    <a:pt x="6" y="3"/>
                    <a:pt x="7" y="2"/>
                    <a:pt x="8" y="2"/>
                  </a:cubicBezTo>
                  <a:cubicBezTo>
                    <a:pt x="9" y="1"/>
                    <a:pt x="9" y="1"/>
                    <a:pt x="8"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76" name="Freeform 268"/>
            <p:cNvSpPr/>
            <p:nvPr/>
          </p:nvSpPr>
          <p:spPr bwMode="auto">
            <a:xfrm>
              <a:off x="2817" y="1674"/>
              <a:ext cx="21" cy="20"/>
            </a:xfrm>
            <a:custGeom>
              <a:avLst/>
              <a:gdLst>
                <a:gd name="T0" fmla="*/ 5 w 5"/>
                <a:gd name="T1" fmla="*/ 0 h 5"/>
                <a:gd name="T2" fmla="*/ 4 w 5"/>
                <a:gd name="T3" fmla="*/ 0 h 5"/>
                <a:gd name="T4" fmla="*/ 4 w 5"/>
                <a:gd name="T5" fmla="*/ 1 h 5"/>
                <a:gd name="T6" fmla="*/ 2 w 5"/>
                <a:gd name="T7" fmla="*/ 3 h 5"/>
                <a:gd name="T8" fmla="*/ 2 w 5"/>
                <a:gd name="T9" fmla="*/ 3 h 5"/>
                <a:gd name="T10" fmla="*/ 0 w 5"/>
                <a:gd name="T11" fmla="*/ 4 h 5"/>
                <a:gd name="T12" fmla="*/ 5 w 5"/>
                <a:gd name="T13" fmla="*/ 1 h 5"/>
                <a:gd name="T14" fmla="*/ 5 w 5"/>
                <a:gd name="T15" fmla="*/ 1 h 5"/>
                <a:gd name="T16" fmla="*/ 5 w 5"/>
                <a:gd name="T17"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 h="5">
                  <a:moveTo>
                    <a:pt x="5" y="0"/>
                  </a:moveTo>
                  <a:cubicBezTo>
                    <a:pt x="5" y="0"/>
                    <a:pt x="4" y="0"/>
                    <a:pt x="4" y="0"/>
                  </a:cubicBezTo>
                  <a:cubicBezTo>
                    <a:pt x="4" y="0"/>
                    <a:pt x="4" y="0"/>
                    <a:pt x="4" y="1"/>
                  </a:cubicBezTo>
                  <a:cubicBezTo>
                    <a:pt x="3" y="1"/>
                    <a:pt x="2" y="2"/>
                    <a:pt x="2" y="3"/>
                  </a:cubicBezTo>
                  <a:cubicBezTo>
                    <a:pt x="2" y="3"/>
                    <a:pt x="2" y="3"/>
                    <a:pt x="2" y="3"/>
                  </a:cubicBezTo>
                  <a:cubicBezTo>
                    <a:pt x="1" y="3"/>
                    <a:pt x="1" y="4"/>
                    <a:pt x="0" y="4"/>
                  </a:cubicBezTo>
                  <a:cubicBezTo>
                    <a:pt x="4" y="5"/>
                    <a:pt x="4" y="4"/>
                    <a:pt x="5" y="1"/>
                  </a:cubicBezTo>
                  <a:cubicBezTo>
                    <a:pt x="5" y="1"/>
                    <a:pt x="5" y="1"/>
                    <a:pt x="5" y="1"/>
                  </a:cubicBezTo>
                  <a:cubicBezTo>
                    <a:pt x="5" y="0"/>
                    <a:pt x="5" y="1"/>
                    <a:pt x="5"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77" name="Freeform 269"/>
            <p:cNvSpPr>
              <a:spLocks noEditPoints="1"/>
            </p:cNvSpPr>
            <p:nvPr/>
          </p:nvSpPr>
          <p:spPr bwMode="auto">
            <a:xfrm>
              <a:off x="2842" y="1561"/>
              <a:ext cx="109" cy="109"/>
            </a:xfrm>
            <a:custGeom>
              <a:avLst/>
              <a:gdLst>
                <a:gd name="T0" fmla="*/ 4 w 27"/>
                <a:gd name="T1" fmla="*/ 21 h 27"/>
                <a:gd name="T2" fmla="*/ 1 w 27"/>
                <a:gd name="T3" fmla="*/ 23 h 27"/>
                <a:gd name="T4" fmla="*/ 1 w 27"/>
                <a:gd name="T5" fmla="*/ 24 h 27"/>
                <a:gd name="T6" fmla="*/ 2 w 27"/>
                <a:gd name="T7" fmla="*/ 25 h 27"/>
                <a:gd name="T8" fmla="*/ 3 w 27"/>
                <a:gd name="T9" fmla="*/ 26 h 27"/>
                <a:gd name="T10" fmla="*/ 3 w 27"/>
                <a:gd name="T11" fmla="*/ 25 h 27"/>
                <a:gd name="T12" fmla="*/ 3 w 27"/>
                <a:gd name="T13" fmla="*/ 24 h 27"/>
                <a:gd name="T14" fmla="*/ 6 w 27"/>
                <a:gd name="T15" fmla="*/ 22 h 27"/>
                <a:gd name="T16" fmla="*/ 10 w 27"/>
                <a:gd name="T17" fmla="*/ 20 h 27"/>
                <a:gd name="T18" fmla="*/ 13 w 27"/>
                <a:gd name="T19" fmla="*/ 18 h 27"/>
                <a:gd name="T20" fmla="*/ 14 w 27"/>
                <a:gd name="T21" fmla="*/ 16 h 27"/>
                <a:gd name="T22" fmla="*/ 15 w 27"/>
                <a:gd name="T23" fmla="*/ 16 h 27"/>
                <a:gd name="T24" fmla="*/ 16 w 27"/>
                <a:gd name="T25" fmla="*/ 16 h 27"/>
                <a:gd name="T26" fmla="*/ 19 w 27"/>
                <a:gd name="T27" fmla="*/ 16 h 27"/>
                <a:gd name="T28" fmla="*/ 22 w 27"/>
                <a:gd name="T29" fmla="*/ 14 h 27"/>
                <a:gd name="T30" fmla="*/ 25 w 27"/>
                <a:gd name="T31" fmla="*/ 13 h 27"/>
                <a:gd name="T32" fmla="*/ 24 w 27"/>
                <a:gd name="T33" fmla="*/ 11 h 27"/>
                <a:gd name="T34" fmla="*/ 22 w 27"/>
                <a:gd name="T35" fmla="*/ 11 h 27"/>
                <a:gd name="T36" fmla="*/ 21 w 27"/>
                <a:gd name="T37" fmla="*/ 12 h 27"/>
                <a:gd name="T38" fmla="*/ 19 w 27"/>
                <a:gd name="T39" fmla="*/ 13 h 27"/>
                <a:gd name="T40" fmla="*/ 18 w 27"/>
                <a:gd name="T41" fmla="*/ 11 h 27"/>
                <a:gd name="T42" fmla="*/ 19 w 27"/>
                <a:gd name="T43" fmla="*/ 10 h 27"/>
                <a:gd name="T44" fmla="*/ 20 w 27"/>
                <a:gd name="T45" fmla="*/ 10 h 27"/>
                <a:gd name="T46" fmla="*/ 21 w 27"/>
                <a:gd name="T47" fmla="*/ 9 h 27"/>
                <a:gd name="T48" fmla="*/ 23 w 27"/>
                <a:gd name="T49" fmla="*/ 8 h 27"/>
                <a:gd name="T50" fmla="*/ 22 w 27"/>
                <a:gd name="T51" fmla="*/ 7 h 27"/>
                <a:gd name="T52" fmla="*/ 21 w 27"/>
                <a:gd name="T53" fmla="*/ 7 h 27"/>
                <a:gd name="T54" fmla="*/ 24 w 27"/>
                <a:gd name="T55" fmla="*/ 4 h 27"/>
                <a:gd name="T56" fmla="*/ 25 w 27"/>
                <a:gd name="T57" fmla="*/ 4 h 27"/>
                <a:gd name="T58" fmla="*/ 27 w 27"/>
                <a:gd name="T59" fmla="*/ 2 h 27"/>
                <a:gd name="T60" fmla="*/ 27 w 27"/>
                <a:gd name="T61" fmla="*/ 1 h 27"/>
                <a:gd name="T62" fmla="*/ 27 w 27"/>
                <a:gd name="T63" fmla="*/ 1 h 27"/>
                <a:gd name="T64" fmla="*/ 25 w 27"/>
                <a:gd name="T65" fmla="*/ 2 h 27"/>
                <a:gd name="T66" fmla="*/ 23 w 27"/>
                <a:gd name="T67" fmla="*/ 3 h 27"/>
                <a:gd name="T68" fmla="*/ 20 w 27"/>
                <a:gd name="T69" fmla="*/ 5 h 27"/>
                <a:gd name="T70" fmla="*/ 19 w 27"/>
                <a:gd name="T71" fmla="*/ 7 h 27"/>
                <a:gd name="T72" fmla="*/ 16 w 27"/>
                <a:gd name="T73" fmla="*/ 9 h 27"/>
                <a:gd name="T74" fmla="*/ 16 w 27"/>
                <a:gd name="T75" fmla="*/ 10 h 27"/>
                <a:gd name="T76" fmla="*/ 15 w 27"/>
                <a:gd name="T77" fmla="*/ 10 h 27"/>
                <a:gd name="T78" fmla="*/ 15 w 27"/>
                <a:gd name="T79" fmla="*/ 11 h 27"/>
                <a:gd name="T80" fmla="*/ 13 w 27"/>
                <a:gd name="T81" fmla="*/ 12 h 27"/>
                <a:gd name="T82" fmla="*/ 12 w 27"/>
                <a:gd name="T83" fmla="*/ 13 h 27"/>
                <a:gd name="T84" fmla="*/ 11 w 27"/>
                <a:gd name="T85" fmla="*/ 14 h 27"/>
                <a:gd name="T86" fmla="*/ 10 w 27"/>
                <a:gd name="T87" fmla="*/ 15 h 27"/>
                <a:gd name="T88" fmla="*/ 9 w 27"/>
                <a:gd name="T89" fmla="*/ 15 h 27"/>
                <a:gd name="T90" fmla="*/ 8 w 27"/>
                <a:gd name="T91" fmla="*/ 17 h 27"/>
                <a:gd name="T92" fmla="*/ 8 w 27"/>
                <a:gd name="T93" fmla="*/ 17 h 27"/>
                <a:gd name="T94" fmla="*/ 6 w 27"/>
                <a:gd name="T95" fmla="*/ 19 h 27"/>
                <a:gd name="T96" fmla="*/ 5 w 27"/>
                <a:gd name="T97" fmla="*/ 20 h 27"/>
                <a:gd name="T98" fmla="*/ 8 w 27"/>
                <a:gd name="T99" fmla="*/ 19 h 27"/>
                <a:gd name="T100" fmla="*/ 8 w 27"/>
                <a:gd name="T101" fmla="*/ 18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7" h="27">
                  <a:moveTo>
                    <a:pt x="5" y="20"/>
                  </a:moveTo>
                  <a:cubicBezTo>
                    <a:pt x="5" y="20"/>
                    <a:pt x="4" y="21"/>
                    <a:pt x="4" y="21"/>
                  </a:cubicBezTo>
                  <a:cubicBezTo>
                    <a:pt x="3" y="21"/>
                    <a:pt x="3" y="22"/>
                    <a:pt x="3" y="22"/>
                  </a:cubicBezTo>
                  <a:cubicBezTo>
                    <a:pt x="2" y="22"/>
                    <a:pt x="2" y="23"/>
                    <a:pt x="1" y="23"/>
                  </a:cubicBezTo>
                  <a:cubicBezTo>
                    <a:pt x="1" y="23"/>
                    <a:pt x="1" y="24"/>
                    <a:pt x="1" y="24"/>
                  </a:cubicBezTo>
                  <a:cubicBezTo>
                    <a:pt x="0" y="24"/>
                    <a:pt x="0" y="24"/>
                    <a:pt x="1" y="24"/>
                  </a:cubicBezTo>
                  <a:cubicBezTo>
                    <a:pt x="1" y="25"/>
                    <a:pt x="2" y="25"/>
                    <a:pt x="2" y="25"/>
                  </a:cubicBezTo>
                  <a:cubicBezTo>
                    <a:pt x="2" y="25"/>
                    <a:pt x="2" y="25"/>
                    <a:pt x="2" y="25"/>
                  </a:cubicBezTo>
                  <a:cubicBezTo>
                    <a:pt x="1" y="26"/>
                    <a:pt x="1" y="26"/>
                    <a:pt x="1" y="27"/>
                  </a:cubicBezTo>
                  <a:cubicBezTo>
                    <a:pt x="2" y="27"/>
                    <a:pt x="3" y="27"/>
                    <a:pt x="3" y="26"/>
                  </a:cubicBezTo>
                  <a:cubicBezTo>
                    <a:pt x="3" y="26"/>
                    <a:pt x="3" y="26"/>
                    <a:pt x="3" y="25"/>
                  </a:cubicBezTo>
                  <a:cubicBezTo>
                    <a:pt x="3" y="25"/>
                    <a:pt x="3" y="25"/>
                    <a:pt x="3" y="25"/>
                  </a:cubicBezTo>
                  <a:cubicBezTo>
                    <a:pt x="3" y="25"/>
                    <a:pt x="3" y="25"/>
                    <a:pt x="3" y="25"/>
                  </a:cubicBezTo>
                  <a:cubicBezTo>
                    <a:pt x="3" y="25"/>
                    <a:pt x="3" y="24"/>
                    <a:pt x="3" y="24"/>
                  </a:cubicBezTo>
                  <a:cubicBezTo>
                    <a:pt x="4" y="24"/>
                    <a:pt x="4" y="24"/>
                    <a:pt x="4" y="23"/>
                  </a:cubicBezTo>
                  <a:cubicBezTo>
                    <a:pt x="5" y="23"/>
                    <a:pt x="6" y="23"/>
                    <a:pt x="6" y="22"/>
                  </a:cubicBezTo>
                  <a:cubicBezTo>
                    <a:pt x="6" y="21"/>
                    <a:pt x="6" y="21"/>
                    <a:pt x="7" y="21"/>
                  </a:cubicBezTo>
                  <a:cubicBezTo>
                    <a:pt x="8" y="21"/>
                    <a:pt x="9" y="21"/>
                    <a:pt x="10" y="20"/>
                  </a:cubicBezTo>
                  <a:cubicBezTo>
                    <a:pt x="11" y="19"/>
                    <a:pt x="12" y="19"/>
                    <a:pt x="12" y="18"/>
                  </a:cubicBezTo>
                  <a:cubicBezTo>
                    <a:pt x="12" y="18"/>
                    <a:pt x="13" y="18"/>
                    <a:pt x="13" y="18"/>
                  </a:cubicBezTo>
                  <a:cubicBezTo>
                    <a:pt x="14" y="18"/>
                    <a:pt x="14" y="17"/>
                    <a:pt x="14" y="16"/>
                  </a:cubicBezTo>
                  <a:cubicBezTo>
                    <a:pt x="14" y="16"/>
                    <a:pt x="14" y="16"/>
                    <a:pt x="14" y="16"/>
                  </a:cubicBezTo>
                  <a:cubicBezTo>
                    <a:pt x="15" y="16"/>
                    <a:pt x="15" y="16"/>
                    <a:pt x="15" y="16"/>
                  </a:cubicBezTo>
                  <a:cubicBezTo>
                    <a:pt x="15" y="16"/>
                    <a:pt x="15" y="16"/>
                    <a:pt x="15" y="16"/>
                  </a:cubicBezTo>
                  <a:cubicBezTo>
                    <a:pt x="16" y="16"/>
                    <a:pt x="16" y="16"/>
                    <a:pt x="16" y="16"/>
                  </a:cubicBezTo>
                  <a:cubicBezTo>
                    <a:pt x="16" y="16"/>
                    <a:pt x="16" y="16"/>
                    <a:pt x="16" y="16"/>
                  </a:cubicBezTo>
                  <a:cubicBezTo>
                    <a:pt x="16" y="16"/>
                    <a:pt x="17" y="16"/>
                    <a:pt x="18" y="16"/>
                  </a:cubicBezTo>
                  <a:cubicBezTo>
                    <a:pt x="18" y="16"/>
                    <a:pt x="19" y="16"/>
                    <a:pt x="19" y="16"/>
                  </a:cubicBezTo>
                  <a:cubicBezTo>
                    <a:pt x="19" y="15"/>
                    <a:pt x="20" y="15"/>
                    <a:pt x="21" y="15"/>
                  </a:cubicBezTo>
                  <a:cubicBezTo>
                    <a:pt x="22" y="15"/>
                    <a:pt x="22" y="14"/>
                    <a:pt x="22" y="14"/>
                  </a:cubicBezTo>
                  <a:cubicBezTo>
                    <a:pt x="22" y="13"/>
                    <a:pt x="23" y="13"/>
                    <a:pt x="23" y="13"/>
                  </a:cubicBezTo>
                  <a:cubicBezTo>
                    <a:pt x="24" y="13"/>
                    <a:pt x="24" y="13"/>
                    <a:pt x="25" y="13"/>
                  </a:cubicBezTo>
                  <a:cubicBezTo>
                    <a:pt x="25" y="12"/>
                    <a:pt x="25" y="12"/>
                    <a:pt x="25" y="12"/>
                  </a:cubicBezTo>
                  <a:cubicBezTo>
                    <a:pt x="26" y="11"/>
                    <a:pt x="25" y="11"/>
                    <a:pt x="24" y="11"/>
                  </a:cubicBezTo>
                  <a:cubicBezTo>
                    <a:pt x="24" y="11"/>
                    <a:pt x="24" y="11"/>
                    <a:pt x="23" y="11"/>
                  </a:cubicBezTo>
                  <a:cubicBezTo>
                    <a:pt x="23" y="11"/>
                    <a:pt x="23" y="11"/>
                    <a:pt x="22" y="11"/>
                  </a:cubicBezTo>
                  <a:cubicBezTo>
                    <a:pt x="22" y="12"/>
                    <a:pt x="21" y="12"/>
                    <a:pt x="21" y="12"/>
                  </a:cubicBezTo>
                  <a:cubicBezTo>
                    <a:pt x="21" y="12"/>
                    <a:pt x="21" y="12"/>
                    <a:pt x="21" y="12"/>
                  </a:cubicBezTo>
                  <a:cubicBezTo>
                    <a:pt x="20" y="11"/>
                    <a:pt x="20" y="11"/>
                    <a:pt x="20" y="12"/>
                  </a:cubicBezTo>
                  <a:cubicBezTo>
                    <a:pt x="19" y="12"/>
                    <a:pt x="19" y="12"/>
                    <a:pt x="19" y="13"/>
                  </a:cubicBezTo>
                  <a:cubicBezTo>
                    <a:pt x="19" y="13"/>
                    <a:pt x="18" y="13"/>
                    <a:pt x="18" y="13"/>
                  </a:cubicBezTo>
                  <a:cubicBezTo>
                    <a:pt x="18" y="13"/>
                    <a:pt x="18" y="12"/>
                    <a:pt x="18" y="11"/>
                  </a:cubicBezTo>
                  <a:cubicBezTo>
                    <a:pt x="18" y="11"/>
                    <a:pt x="18" y="11"/>
                    <a:pt x="18" y="11"/>
                  </a:cubicBezTo>
                  <a:cubicBezTo>
                    <a:pt x="19" y="11"/>
                    <a:pt x="19" y="10"/>
                    <a:pt x="19" y="10"/>
                  </a:cubicBezTo>
                  <a:cubicBezTo>
                    <a:pt x="19" y="10"/>
                    <a:pt x="19" y="10"/>
                    <a:pt x="19" y="10"/>
                  </a:cubicBezTo>
                  <a:cubicBezTo>
                    <a:pt x="19" y="10"/>
                    <a:pt x="20" y="10"/>
                    <a:pt x="20" y="10"/>
                  </a:cubicBezTo>
                  <a:cubicBezTo>
                    <a:pt x="21" y="10"/>
                    <a:pt x="21" y="9"/>
                    <a:pt x="21" y="9"/>
                  </a:cubicBezTo>
                  <a:cubicBezTo>
                    <a:pt x="21" y="9"/>
                    <a:pt x="21" y="9"/>
                    <a:pt x="21" y="9"/>
                  </a:cubicBezTo>
                  <a:cubicBezTo>
                    <a:pt x="21" y="9"/>
                    <a:pt x="22" y="9"/>
                    <a:pt x="22" y="9"/>
                  </a:cubicBezTo>
                  <a:cubicBezTo>
                    <a:pt x="22" y="8"/>
                    <a:pt x="22" y="8"/>
                    <a:pt x="23" y="8"/>
                  </a:cubicBezTo>
                  <a:cubicBezTo>
                    <a:pt x="23" y="8"/>
                    <a:pt x="23" y="8"/>
                    <a:pt x="23" y="7"/>
                  </a:cubicBezTo>
                  <a:cubicBezTo>
                    <a:pt x="23" y="7"/>
                    <a:pt x="22" y="7"/>
                    <a:pt x="22" y="7"/>
                  </a:cubicBezTo>
                  <a:cubicBezTo>
                    <a:pt x="22" y="7"/>
                    <a:pt x="22" y="8"/>
                    <a:pt x="22" y="8"/>
                  </a:cubicBezTo>
                  <a:cubicBezTo>
                    <a:pt x="21" y="8"/>
                    <a:pt x="21" y="7"/>
                    <a:pt x="21" y="7"/>
                  </a:cubicBezTo>
                  <a:cubicBezTo>
                    <a:pt x="22" y="6"/>
                    <a:pt x="22" y="6"/>
                    <a:pt x="22" y="5"/>
                  </a:cubicBezTo>
                  <a:cubicBezTo>
                    <a:pt x="23" y="5"/>
                    <a:pt x="24" y="4"/>
                    <a:pt x="24" y="4"/>
                  </a:cubicBezTo>
                  <a:cubicBezTo>
                    <a:pt x="25" y="4"/>
                    <a:pt x="25" y="4"/>
                    <a:pt x="25" y="4"/>
                  </a:cubicBezTo>
                  <a:cubicBezTo>
                    <a:pt x="25" y="4"/>
                    <a:pt x="25" y="4"/>
                    <a:pt x="25" y="4"/>
                  </a:cubicBezTo>
                  <a:cubicBezTo>
                    <a:pt x="26" y="4"/>
                    <a:pt x="26" y="3"/>
                    <a:pt x="26" y="3"/>
                  </a:cubicBezTo>
                  <a:cubicBezTo>
                    <a:pt x="27" y="3"/>
                    <a:pt x="27" y="2"/>
                    <a:pt x="27" y="2"/>
                  </a:cubicBezTo>
                  <a:cubicBezTo>
                    <a:pt x="27" y="2"/>
                    <a:pt x="27" y="2"/>
                    <a:pt x="27" y="2"/>
                  </a:cubicBezTo>
                  <a:cubicBezTo>
                    <a:pt x="27" y="1"/>
                    <a:pt x="27" y="1"/>
                    <a:pt x="27" y="1"/>
                  </a:cubicBezTo>
                  <a:cubicBezTo>
                    <a:pt x="27" y="1"/>
                    <a:pt x="27" y="1"/>
                    <a:pt x="27" y="1"/>
                  </a:cubicBezTo>
                  <a:cubicBezTo>
                    <a:pt x="27" y="1"/>
                    <a:pt x="27" y="1"/>
                    <a:pt x="27" y="1"/>
                  </a:cubicBezTo>
                  <a:cubicBezTo>
                    <a:pt x="26" y="0"/>
                    <a:pt x="26" y="0"/>
                    <a:pt x="25" y="1"/>
                  </a:cubicBezTo>
                  <a:cubicBezTo>
                    <a:pt x="25" y="1"/>
                    <a:pt x="25" y="2"/>
                    <a:pt x="25" y="2"/>
                  </a:cubicBezTo>
                  <a:cubicBezTo>
                    <a:pt x="24" y="2"/>
                    <a:pt x="23" y="2"/>
                    <a:pt x="23" y="3"/>
                  </a:cubicBezTo>
                  <a:cubicBezTo>
                    <a:pt x="23" y="3"/>
                    <a:pt x="23" y="3"/>
                    <a:pt x="23" y="3"/>
                  </a:cubicBezTo>
                  <a:cubicBezTo>
                    <a:pt x="23" y="3"/>
                    <a:pt x="23" y="3"/>
                    <a:pt x="22" y="4"/>
                  </a:cubicBezTo>
                  <a:cubicBezTo>
                    <a:pt x="21" y="4"/>
                    <a:pt x="21" y="5"/>
                    <a:pt x="20" y="5"/>
                  </a:cubicBezTo>
                  <a:cubicBezTo>
                    <a:pt x="20" y="6"/>
                    <a:pt x="20" y="6"/>
                    <a:pt x="20" y="6"/>
                  </a:cubicBezTo>
                  <a:cubicBezTo>
                    <a:pt x="19" y="7"/>
                    <a:pt x="19" y="7"/>
                    <a:pt x="19" y="7"/>
                  </a:cubicBezTo>
                  <a:cubicBezTo>
                    <a:pt x="18" y="7"/>
                    <a:pt x="18" y="7"/>
                    <a:pt x="18" y="7"/>
                  </a:cubicBezTo>
                  <a:cubicBezTo>
                    <a:pt x="17" y="7"/>
                    <a:pt x="16" y="8"/>
                    <a:pt x="16" y="9"/>
                  </a:cubicBezTo>
                  <a:cubicBezTo>
                    <a:pt x="16" y="9"/>
                    <a:pt x="16" y="9"/>
                    <a:pt x="16" y="9"/>
                  </a:cubicBezTo>
                  <a:cubicBezTo>
                    <a:pt x="16" y="10"/>
                    <a:pt x="16" y="10"/>
                    <a:pt x="16" y="10"/>
                  </a:cubicBezTo>
                  <a:cubicBezTo>
                    <a:pt x="16" y="10"/>
                    <a:pt x="16" y="10"/>
                    <a:pt x="16" y="10"/>
                  </a:cubicBezTo>
                  <a:cubicBezTo>
                    <a:pt x="15" y="10"/>
                    <a:pt x="15" y="10"/>
                    <a:pt x="15" y="10"/>
                  </a:cubicBezTo>
                  <a:cubicBezTo>
                    <a:pt x="15" y="10"/>
                    <a:pt x="15" y="10"/>
                    <a:pt x="15" y="11"/>
                  </a:cubicBezTo>
                  <a:cubicBezTo>
                    <a:pt x="15" y="11"/>
                    <a:pt x="15" y="11"/>
                    <a:pt x="15" y="11"/>
                  </a:cubicBezTo>
                  <a:cubicBezTo>
                    <a:pt x="14" y="11"/>
                    <a:pt x="14" y="11"/>
                    <a:pt x="14" y="11"/>
                  </a:cubicBezTo>
                  <a:cubicBezTo>
                    <a:pt x="14" y="11"/>
                    <a:pt x="13" y="11"/>
                    <a:pt x="13" y="12"/>
                  </a:cubicBezTo>
                  <a:cubicBezTo>
                    <a:pt x="13" y="12"/>
                    <a:pt x="13" y="12"/>
                    <a:pt x="13" y="12"/>
                  </a:cubicBezTo>
                  <a:cubicBezTo>
                    <a:pt x="13" y="12"/>
                    <a:pt x="13" y="12"/>
                    <a:pt x="12" y="13"/>
                  </a:cubicBezTo>
                  <a:cubicBezTo>
                    <a:pt x="12" y="13"/>
                    <a:pt x="12" y="13"/>
                    <a:pt x="12" y="14"/>
                  </a:cubicBezTo>
                  <a:cubicBezTo>
                    <a:pt x="11" y="14"/>
                    <a:pt x="11" y="14"/>
                    <a:pt x="11" y="14"/>
                  </a:cubicBezTo>
                  <a:cubicBezTo>
                    <a:pt x="11" y="14"/>
                    <a:pt x="11" y="15"/>
                    <a:pt x="10" y="15"/>
                  </a:cubicBezTo>
                  <a:cubicBezTo>
                    <a:pt x="10" y="15"/>
                    <a:pt x="10" y="15"/>
                    <a:pt x="10" y="15"/>
                  </a:cubicBezTo>
                  <a:cubicBezTo>
                    <a:pt x="9" y="15"/>
                    <a:pt x="9" y="15"/>
                    <a:pt x="9" y="15"/>
                  </a:cubicBezTo>
                  <a:cubicBezTo>
                    <a:pt x="9" y="15"/>
                    <a:pt x="9" y="15"/>
                    <a:pt x="9" y="15"/>
                  </a:cubicBezTo>
                  <a:cubicBezTo>
                    <a:pt x="9" y="16"/>
                    <a:pt x="9" y="16"/>
                    <a:pt x="8" y="17"/>
                  </a:cubicBezTo>
                  <a:cubicBezTo>
                    <a:pt x="8" y="17"/>
                    <a:pt x="8" y="17"/>
                    <a:pt x="8" y="17"/>
                  </a:cubicBezTo>
                  <a:cubicBezTo>
                    <a:pt x="8" y="17"/>
                    <a:pt x="8" y="17"/>
                    <a:pt x="8" y="17"/>
                  </a:cubicBezTo>
                  <a:cubicBezTo>
                    <a:pt x="8" y="17"/>
                    <a:pt x="8" y="17"/>
                    <a:pt x="8" y="17"/>
                  </a:cubicBezTo>
                  <a:cubicBezTo>
                    <a:pt x="8" y="17"/>
                    <a:pt x="8" y="17"/>
                    <a:pt x="8" y="17"/>
                  </a:cubicBezTo>
                  <a:cubicBezTo>
                    <a:pt x="7" y="18"/>
                    <a:pt x="6" y="18"/>
                    <a:pt x="6" y="19"/>
                  </a:cubicBezTo>
                  <a:cubicBezTo>
                    <a:pt x="6" y="19"/>
                    <a:pt x="6" y="19"/>
                    <a:pt x="6" y="19"/>
                  </a:cubicBezTo>
                  <a:cubicBezTo>
                    <a:pt x="5" y="19"/>
                    <a:pt x="5" y="20"/>
                    <a:pt x="5" y="20"/>
                  </a:cubicBezTo>
                  <a:close/>
                  <a:moveTo>
                    <a:pt x="8" y="18"/>
                  </a:moveTo>
                  <a:cubicBezTo>
                    <a:pt x="8" y="19"/>
                    <a:pt x="8" y="19"/>
                    <a:pt x="8" y="19"/>
                  </a:cubicBezTo>
                  <a:cubicBezTo>
                    <a:pt x="8" y="19"/>
                    <a:pt x="8" y="19"/>
                    <a:pt x="8" y="19"/>
                  </a:cubicBezTo>
                  <a:cubicBezTo>
                    <a:pt x="8" y="19"/>
                    <a:pt x="8" y="18"/>
                    <a:pt x="8"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78" name="Oval 270"/>
            <p:cNvSpPr>
              <a:spLocks noChangeArrowheads="1"/>
            </p:cNvSpPr>
            <p:nvPr/>
          </p:nvSpPr>
          <p:spPr bwMode="auto">
            <a:xfrm>
              <a:off x="2749" y="1795"/>
              <a:ext cx="1" cy="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79" name="Freeform 271"/>
            <p:cNvSpPr/>
            <p:nvPr/>
          </p:nvSpPr>
          <p:spPr bwMode="auto">
            <a:xfrm>
              <a:off x="2741" y="1747"/>
              <a:ext cx="56" cy="48"/>
            </a:xfrm>
            <a:custGeom>
              <a:avLst/>
              <a:gdLst>
                <a:gd name="T0" fmla="*/ 4 w 14"/>
                <a:gd name="T1" fmla="*/ 11 h 12"/>
                <a:gd name="T2" fmla="*/ 5 w 14"/>
                <a:gd name="T3" fmla="*/ 9 h 12"/>
                <a:gd name="T4" fmla="*/ 7 w 14"/>
                <a:gd name="T5" fmla="*/ 7 h 12"/>
                <a:gd name="T6" fmla="*/ 8 w 14"/>
                <a:gd name="T7" fmla="*/ 6 h 12"/>
                <a:gd name="T8" fmla="*/ 9 w 14"/>
                <a:gd name="T9" fmla="*/ 5 h 12"/>
                <a:gd name="T10" fmla="*/ 10 w 14"/>
                <a:gd name="T11" fmla="*/ 4 h 12"/>
                <a:gd name="T12" fmla="*/ 14 w 14"/>
                <a:gd name="T13" fmla="*/ 2 h 12"/>
                <a:gd name="T14" fmla="*/ 14 w 14"/>
                <a:gd name="T15" fmla="*/ 0 h 12"/>
                <a:gd name="T16" fmla="*/ 12 w 14"/>
                <a:gd name="T17" fmla="*/ 0 h 12"/>
                <a:gd name="T18" fmla="*/ 9 w 14"/>
                <a:gd name="T19" fmla="*/ 3 h 12"/>
                <a:gd name="T20" fmla="*/ 8 w 14"/>
                <a:gd name="T21" fmla="*/ 4 h 12"/>
                <a:gd name="T22" fmla="*/ 7 w 14"/>
                <a:gd name="T23" fmla="*/ 3 h 12"/>
                <a:gd name="T24" fmla="*/ 7 w 14"/>
                <a:gd name="T25" fmla="*/ 3 h 12"/>
                <a:gd name="T26" fmla="*/ 7 w 14"/>
                <a:gd name="T27" fmla="*/ 2 h 12"/>
                <a:gd name="T28" fmla="*/ 5 w 14"/>
                <a:gd name="T29" fmla="*/ 2 h 12"/>
                <a:gd name="T30" fmla="*/ 5 w 14"/>
                <a:gd name="T31" fmla="*/ 5 h 12"/>
                <a:gd name="T32" fmla="*/ 4 w 14"/>
                <a:gd name="T33" fmla="*/ 6 h 12"/>
                <a:gd name="T34" fmla="*/ 3 w 14"/>
                <a:gd name="T35" fmla="*/ 7 h 12"/>
                <a:gd name="T36" fmla="*/ 3 w 14"/>
                <a:gd name="T37" fmla="*/ 8 h 12"/>
                <a:gd name="T38" fmla="*/ 1 w 14"/>
                <a:gd name="T39" fmla="*/ 9 h 12"/>
                <a:gd name="T40" fmla="*/ 1 w 14"/>
                <a:gd name="T41" fmla="*/ 11 h 12"/>
                <a:gd name="T42" fmla="*/ 2 w 14"/>
                <a:gd name="T43" fmla="*/ 12 h 12"/>
                <a:gd name="T44" fmla="*/ 3 w 14"/>
                <a:gd name="T45" fmla="*/ 12 h 12"/>
                <a:gd name="T46" fmla="*/ 4 w 14"/>
                <a:gd name="T47" fmla="*/ 11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4" h="12">
                  <a:moveTo>
                    <a:pt x="4" y="11"/>
                  </a:moveTo>
                  <a:cubicBezTo>
                    <a:pt x="5" y="11"/>
                    <a:pt x="4" y="9"/>
                    <a:pt x="5" y="9"/>
                  </a:cubicBezTo>
                  <a:cubicBezTo>
                    <a:pt x="6" y="8"/>
                    <a:pt x="6" y="7"/>
                    <a:pt x="7" y="7"/>
                  </a:cubicBezTo>
                  <a:cubicBezTo>
                    <a:pt x="8" y="7"/>
                    <a:pt x="9" y="7"/>
                    <a:pt x="8" y="6"/>
                  </a:cubicBezTo>
                  <a:cubicBezTo>
                    <a:pt x="8" y="5"/>
                    <a:pt x="9" y="5"/>
                    <a:pt x="9" y="5"/>
                  </a:cubicBezTo>
                  <a:cubicBezTo>
                    <a:pt x="10" y="5"/>
                    <a:pt x="10" y="5"/>
                    <a:pt x="10" y="4"/>
                  </a:cubicBezTo>
                  <a:cubicBezTo>
                    <a:pt x="11" y="3"/>
                    <a:pt x="13" y="3"/>
                    <a:pt x="14" y="2"/>
                  </a:cubicBezTo>
                  <a:cubicBezTo>
                    <a:pt x="14" y="2"/>
                    <a:pt x="14" y="0"/>
                    <a:pt x="14" y="0"/>
                  </a:cubicBezTo>
                  <a:cubicBezTo>
                    <a:pt x="13" y="0"/>
                    <a:pt x="12" y="0"/>
                    <a:pt x="12" y="0"/>
                  </a:cubicBezTo>
                  <a:cubicBezTo>
                    <a:pt x="11" y="1"/>
                    <a:pt x="9" y="2"/>
                    <a:pt x="9" y="3"/>
                  </a:cubicBezTo>
                  <a:cubicBezTo>
                    <a:pt x="8" y="3"/>
                    <a:pt x="8" y="4"/>
                    <a:pt x="8" y="4"/>
                  </a:cubicBezTo>
                  <a:cubicBezTo>
                    <a:pt x="8" y="4"/>
                    <a:pt x="8" y="3"/>
                    <a:pt x="7" y="3"/>
                  </a:cubicBezTo>
                  <a:cubicBezTo>
                    <a:pt x="7" y="3"/>
                    <a:pt x="7" y="3"/>
                    <a:pt x="7" y="3"/>
                  </a:cubicBezTo>
                  <a:cubicBezTo>
                    <a:pt x="7" y="3"/>
                    <a:pt x="7" y="2"/>
                    <a:pt x="7" y="2"/>
                  </a:cubicBezTo>
                  <a:cubicBezTo>
                    <a:pt x="6" y="2"/>
                    <a:pt x="6" y="2"/>
                    <a:pt x="5" y="2"/>
                  </a:cubicBezTo>
                  <a:cubicBezTo>
                    <a:pt x="5" y="3"/>
                    <a:pt x="5" y="4"/>
                    <a:pt x="5" y="5"/>
                  </a:cubicBezTo>
                  <a:cubicBezTo>
                    <a:pt x="4" y="5"/>
                    <a:pt x="4" y="5"/>
                    <a:pt x="4" y="6"/>
                  </a:cubicBezTo>
                  <a:cubicBezTo>
                    <a:pt x="3" y="6"/>
                    <a:pt x="3" y="7"/>
                    <a:pt x="3" y="7"/>
                  </a:cubicBezTo>
                  <a:cubicBezTo>
                    <a:pt x="4" y="7"/>
                    <a:pt x="3" y="8"/>
                    <a:pt x="3" y="8"/>
                  </a:cubicBezTo>
                  <a:cubicBezTo>
                    <a:pt x="3" y="8"/>
                    <a:pt x="2" y="8"/>
                    <a:pt x="1" y="9"/>
                  </a:cubicBezTo>
                  <a:cubicBezTo>
                    <a:pt x="0" y="10"/>
                    <a:pt x="0" y="10"/>
                    <a:pt x="1" y="11"/>
                  </a:cubicBezTo>
                  <a:cubicBezTo>
                    <a:pt x="2" y="11"/>
                    <a:pt x="2" y="11"/>
                    <a:pt x="2" y="12"/>
                  </a:cubicBezTo>
                  <a:cubicBezTo>
                    <a:pt x="2" y="12"/>
                    <a:pt x="2" y="12"/>
                    <a:pt x="3" y="12"/>
                  </a:cubicBezTo>
                  <a:cubicBezTo>
                    <a:pt x="3" y="12"/>
                    <a:pt x="4" y="12"/>
                    <a:pt x="4"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80" name="Freeform 272"/>
            <p:cNvSpPr/>
            <p:nvPr/>
          </p:nvSpPr>
          <p:spPr bwMode="auto">
            <a:xfrm>
              <a:off x="2749" y="1738"/>
              <a:ext cx="12" cy="9"/>
            </a:xfrm>
            <a:custGeom>
              <a:avLst/>
              <a:gdLst>
                <a:gd name="T0" fmla="*/ 3 w 3"/>
                <a:gd name="T1" fmla="*/ 1 h 2"/>
                <a:gd name="T2" fmla="*/ 2 w 3"/>
                <a:gd name="T3" fmla="*/ 0 h 2"/>
                <a:gd name="T4" fmla="*/ 2 w 3"/>
                <a:gd name="T5" fmla="*/ 0 h 2"/>
                <a:gd name="T6" fmla="*/ 1 w 3"/>
                <a:gd name="T7" fmla="*/ 0 h 2"/>
                <a:gd name="T8" fmla="*/ 0 w 3"/>
                <a:gd name="T9" fmla="*/ 1 h 2"/>
                <a:gd name="T10" fmla="*/ 1 w 3"/>
                <a:gd name="T11" fmla="*/ 2 h 2"/>
                <a:gd name="T12" fmla="*/ 3 w 3"/>
                <a:gd name="T13" fmla="*/ 1 h 2"/>
              </a:gdLst>
              <a:ahLst/>
              <a:cxnLst>
                <a:cxn ang="0">
                  <a:pos x="T0" y="T1"/>
                </a:cxn>
                <a:cxn ang="0">
                  <a:pos x="T2" y="T3"/>
                </a:cxn>
                <a:cxn ang="0">
                  <a:pos x="T4" y="T5"/>
                </a:cxn>
                <a:cxn ang="0">
                  <a:pos x="T6" y="T7"/>
                </a:cxn>
                <a:cxn ang="0">
                  <a:pos x="T8" y="T9"/>
                </a:cxn>
                <a:cxn ang="0">
                  <a:pos x="T10" y="T11"/>
                </a:cxn>
                <a:cxn ang="0">
                  <a:pos x="T12" y="T13"/>
                </a:cxn>
              </a:cxnLst>
              <a:rect l="0" t="0" r="r" b="b"/>
              <a:pathLst>
                <a:path w="3" h="2">
                  <a:moveTo>
                    <a:pt x="3" y="1"/>
                  </a:moveTo>
                  <a:cubicBezTo>
                    <a:pt x="3" y="0"/>
                    <a:pt x="2" y="0"/>
                    <a:pt x="2" y="0"/>
                  </a:cubicBezTo>
                  <a:cubicBezTo>
                    <a:pt x="2" y="0"/>
                    <a:pt x="2" y="0"/>
                    <a:pt x="2" y="0"/>
                  </a:cubicBezTo>
                  <a:cubicBezTo>
                    <a:pt x="1" y="0"/>
                    <a:pt x="1" y="0"/>
                    <a:pt x="1" y="0"/>
                  </a:cubicBezTo>
                  <a:cubicBezTo>
                    <a:pt x="0" y="0"/>
                    <a:pt x="0" y="0"/>
                    <a:pt x="0" y="1"/>
                  </a:cubicBezTo>
                  <a:cubicBezTo>
                    <a:pt x="0" y="1"/>
                    <a:pt x="0" y="2"/>
                    <a:pt x="1" y="2"/>
                  </a:cubicBezTo>
                  <a:cubicBezTo>
                    <a:pt x="1" y="2"/>
                    <a:pt x="3" y="1"/>
                    <a:pt x="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81" name="Freeform 273"/>
            <p:cNvSpPr/>
            <p:nvPr/>
          </p:nvSpPr>
          <p:spPr bwMode="auto">
            <a:xfrm>
              <a:off x="2914" y="1630"/>
              <a:ext cx="20" cy="24"/>
            </a:xfrm>
            <a:custGeom>
              <a:avLst/>
              <a:gdLst>
                <a:gd name="T0" fmla="*/ 4 w 5"/>
                <a:gd name="T1" fmla="*/ 1 h 6"/>
                <a:gd name="T2" fmla="*/ 3 w 5"/>
                <a:gd name="T3" fmla="*/ 3 h 6"/>
                <a:gd name="T4" fmla="*/ 2 w 5"/>
                <a:gd name="T5" fmla="*/ 3 h 6"/>
                <a:gd name="T6" fmla="*/ 1 w 5"/>
                <a:gd name="T7" fmla="*/ 4 h 6"/>
                <a:gd name="T8" fmla="*/ 0 w 5"/>
                <a:gd name="T9" fmla="*/ 6 h 6"/>
                <a:gd name="T10" fmla="*/ 1 w 5"/>
                <a:gd name="T11" fmla="*/ 6 h 6"/>
                <a:gd name="T12" fmla="*/ 2 w 5"/>
                <a:gd name="T13" fmla="*/ 4 h 6"/>
                <a:gd name="T14" fmla="*/ 4 w 5"/>
                <a:gd name="T15" fmla="*/ 3 h 6"/>
                <a:gd name="T16" fmla="*/ 5 w 5"/>
                <a:gd name="T17" fmla="*/ 2 h 6"/>
                <a:gd name="T18" fmla="*/ 5 w 5"/>
                <a:gd name="T19" fmla="*/ 1 h 6"/>
                <a:gd name="T20" fmla="*/ 5 w 5"/>
                <a:gd name="T21" fmla="*/ 1 h 6"/>
                <a:gd name="T22" fmla="*/ 4 w 5"/>
                <a:gd name="T23" fmla="*/ 1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 h="6">
                  <a:moveTo>
                    <a:pt x="4" y="1"/>
                  </a:moveTo>
                  <a:cubicBezTo>
                    <a:pt x="4" y="1"/>
                    <a:pt x="3" y="2"/>
                    <a:pt x="3" y="3"/>
                  </a:cubicBezTo>
                  <a:cubicBezTo>
                    <a:pt x="2" y="3"/>
                    <a:pt x="2" y="3"/>
                    <a:pt x="2" y="3"/>
                  </a:cubicBezTo>
                  <a:cubicBezTo>
                    <a:pt x="2" y="4"/>
                    <a:pt x="1" y="4"/>
                    <a:pt x="1" y="4"/>
                  </a:cubicBezTo>
                  <a:cubicBezTo>
                    <a:pt x="0" y="5"/>
                    <a:pt x="0" y="5"/>
                    <a:pt x="0" y="6"/>
                  </a:cubicBezTo>
                  <a:cubicBezTo>
                    <a:pt x="0" y="6"/>
                    <a:pt x="0" y="6"/>
                    <a:pt x="1" y="6"/>
                  </a:cubicBezTo>
                  <a:cubicBezTo>
                    <a:pt x="2" y="6"/>
                    <a:pt x="2" y="5"/>
                    <a:pt x="2" y="4"/>
                  </a:cubicBezTo>
                  <a:cubicBezTo>
                    <a:pt x="3" y="4"/>
                    <a:pt x="4" y="4"/>
                    <a:pt x="4" y="3"/>
                  </a:cubicBezTo>
                  <a:cubicBezTo>
                    <a:pt x="4" y="3"/>
                    <a:pt x="5" y="2"/>
                    <a:pt x="5" y="2"/>
                  </a:cubicBezTo>
                  <a:cubicBezTo>
                    <a:pt x="5" y="2"/>
                    <a:pt x="5" y="1"/>
                    <a:pt x="5" y="1"/>
                  </a:cubicBezTo>
                  <a:cubicBezTo>
                    <a:pt x="5" y="1"/>
                    <a:pt x="5" y="1"/>
                    <a:pt x="5" y="1"/>
                  </a:cubicBezTo>
                  <a:cubicBezTo>
                    <a:pt x="5" y="0"/>
                    <a:pt x="5" y="0"/>
                    <a:pt x="4"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82" name="Freeform 274"/>
            <p:cNvSpPr/>
            <p:nvPr/>
          </p:nvSpPr>
          <p:spPr bwMode="auto">
            <a:xfrm>
              <a:off x="2664" y="1795"/>
              <a:ext cx="89" cy="153"/>
            </a:xfrm>
            <a:custGeom>
              <a:avLst/>
              <a:gdLst>
                <a:gd name="T0" fmla="*/ 0 w 22"/>
                <a:gd name="T1" fmla="*/ 34 h 38"/>
                <a:gd name="T2" fmla="*/ 2 w 22"/>
                <a:gd name="T3" fmla="*/ 35 h 38"/>
                <a:gd name="T4" fmla="*/ 2 w 22"/>
                <a:gd name="T5" fmla="*/ 37 h 38"/>
                <a:gd name="T6" fmla="*/ 0 w 22"/>
                <a:gd name="T7" fmla="*/ 38 h 38"/>
                <a:gd name="T8" fmla="*/ 1 w 22"/>
                <a:gd name="T9" fmla="*/ 38 h 38"/>
                <a:gd name="T10" fmla="*/ 3 w 22"/>
                <a:gd name="T11" fmla="*/ 36 h 38"/>
                <a:gd name="T12" fmla="*/ 4 w 22"/>
                <a:gd name="T13" fmla="*/ 35 h 38"/>
                <a:gd name="T14" fmla="*/ 7 w 22"/>
                <a:gd name="T15" fmla="*/ 31 h 38"/>
                <a:gd name="T16" fmla="*/ 6 w 22"/>
                <a:gd name="T17" fmla="*/ 29 h 38"/>
                <a:gd name="T18" fmla="*/ 9 w 22"/>
                <a:gd name="T19" fmla="*/ 26 h 38"/>
                <a:gd name="T20" fmla="*/ 9 w 22"/>
                <a:gd name="T21" fmla="*/ 24 h 38"/>
                <a:gd name="T22" fmla="*/ 12 w 22"/>
                <a:gd name="T23" fmla="*/ 21 h 38"/>
                <a:gd name="T24" fmla="*/ 15 w 22"/>
                <a:gd name="T25" fmla="*/ 18 h 38"/>
                <a:gd name="T26" fmla="*/ 15 w 22"/>
                <a:gd name="T27" fmla="*/ 20 h 38"/>
                <a:gd name="T28" fmla="*/ 14 w 22"/>
                <a:gd name="T29" fmla="*/ 21 h 38"/>
                <a:gd name="T30" fmla="*/ 15 w 22"/>
                <a:gd name="T31" fmla="*/ 21 h 38"/>
                <a:gd name="T32" fmla="*/ 15 w 22"/>
                <a:gd name="T33" fmla="*/ 16 h 38"/>
                <a:gd name="T34" fmla="*/ 17 w 22"/>
                <a:gd name="T35" fmla="*/ 12 h 38"/>
                <a:gd name="T36" fmla="*/ 19 w 22"/>
                <a:gd name="T37" fmla="*/ 7 h 38"/>
                <a:gd name="T38" fmla="*/ 22 w 22"/>
                <a:gd name="T39" fmla="*/ 3 h 38"/>
                <a:gd name="T40" fmla="*/ 21 w 22"/>
                <a:gd name="T41" fmla="*/ 0 h 38"/>
                <a:gd name="T42" fmla="*/ 19 w 22"/>
                <a:gd name="T43" fmla="*/ 1 h 38"/>
                <a:gd name="T44" fmla="*/ 16 w 22"/>
                <a:gd name="T45" fmla="*/ 5 h 38"/>
                <a:gd name="T46" fmla="*/ 13 w 22"/>
                <a:gd name="T47" fmla="*/ 9 h 38"/>
                <a:gd name="T48" fmla="*/ 11 w 22"/>
                <a:gd name="T49" fmla="*/ 12 h 38"/>
                <a:gd name="T50" fmla="*/ 11 w 22"/>
                <a:gd name="T51" fmla="*/ 15 h 38"/>
                <a:gd name="T52" fmla="*/ 10 w 22"/>
                <a:gd name="T53" fmla="*/ 17 h 38"/>
                <a:gd name="T54" fmla="*/ 9 w 22"/>
                <a:gd name="T55" fmla="*/ 20 h 38"/>
                <a:gd name="T56" fmla="*/ 5 w 22"/>
                <a:gd name="T57" fmla="*/ 21 h 38"/>
                <a:gd name="T58" fmla="*/ 5 w 22"/>
                <a:gd name="T59" fmla="*/ 22 h 38"/>
                <a:gd name="T60" fmla="*/ 5 w 22"/>
                <a:gd name="T61" fmla="*/ 24 h 38"/>
                <a:gd name="T62" fmla="*/ 5 w 22"/>
                <a:gd name="T63" fmla="*/ 27 h 38"/>
                <a:gd name="T64" fmla="*/ 4 w 22"/>
                <a:gd name="T65" fmla="*/ 29 h 38"/>
                <a:gd name="T66" fmla="*/ 4 w 22"/>
                <a:gd name="T67" fmla="*/ 30 h 38"/>
                <a:gd name="T68" fmla="*/ 0 w 22"/>
                <a:gd name="T69" fmla="*/ 34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2" h="38">
                  <a:moveTo>
                    <a:pt x="0" y="34"/>
                  </a:moveTo>
                  <a:cubicBezTo>
                    <a:pt x="0" y="34"/>
                    <a:pt x="0" y="34"/>
                    <a:pt x="0" y="34"/>
                  </a:cubicBezTo>
                  <a:cubicBezTo>
                    <a:pt x="0" y="35"/>
                    <a:pt x="0" y="35"/>
                    <a:pt x="1" y="35"/>
                  </a:cubicBezTo>
                  <a:cubicBezTo>
                    <a:pt x="1" y="35"/>
                    <a:pt x="1" y="35"/>
                    <a:pt x="2" y="35"/>
                  </a:cubicBezTo>
                  <a:cubicBezTo>
                    <a:pt x="2" y="35"/>
                    <a:pt x="2" y="35"/>
                    <a:pt x="2" y="35"/>
                  </a:cubicBezTo>
                  <a:cubicBezTo>
                    <a:pt x="2" y="36"/>
                    <a:pt x="2" y="36"/>
                    <a:pt x="2" y="37"/>
                  </a:cubicBezTo>
                  <a:cubicBezTo>
                    <a:pt x="2" y="37"/>
                    <a:pt x="1" y="37"/>
                    <a:pt x="1" y="37"/>
                  </a:cubicBezTo>
                  <a:cubicBezTo>
                    <a:pt x="1" y="37"/>
                    <a:pt x="0" y="37"/>
                    <a:pt x="0" y="38"/>
                  </a:cubicBezTo>
                  <a:cubicBezTo>
                    <a:pt x="0" y="38"/>
                    <a:pt x="0" y="38"/>
                    <a:pt x="1" y="38"/>
                  </a:cubicBezTo>
                  <a:cubicBezTo>
                    <a:pt x="1" y="38"/>
                    <a:pt x="1" y="38"/>
                    <a:pt x="1" y="38"/>
                  </a:cubicBezTo>
                  <a:cubicBezTo>
                    <a:pt x="2" y="38"/>
                    <a:pt x="2" y="38"/>
                    <a:pt x="2" y="38"/>
                  </a:cubicBezTo>
                  <a:cubicBezTo>
                    <a:pt x="2" y="37"/>
                    <a:pt x="3" y="37"/>
                    <a:pt x="3" y="36"/>
                  </a:cubicBezTo>
                  <a:cubicBezTo>
                    <a:pt x="3" y="36"/>
                    <a:pt x="3" y="36"/>
                    <a:pt x="3" y="36"/>
                  </a:cubicBezTo>
                  <a:cubicBezTo>
                    <a:pt x="4" y="36"/>
                    <a:pt x="4" y="36"/>
                    <a:pt x="4" y="35"/>
                  </a:cubicBezTo>
                  <a:cubicBezTo>
                    <a:pt x="4" y="34"/>
                    <a:pt x="5" y="33"/>
                    <a:pt x="6" y="32"/>
                  </a:cubicBezTo>
                  <a:cubicBezTo>
                    <a:pt x="7" y="32"/>
                    <a:pt x="7" y="32"/>
                    <a:pt x="7" y="31"/>
                  </a:cubicBezTo>
                  <a:cubicBezTo>
                    <a:pt x="7" y="31"/>
                    <a:pt x="7" y="30"/>
                    <a:pt x="7" y="30"/>
                  </a:cubicBezTo>
                  <a:cubicBezTo>
                    <a:pt x="6" y="30"/>
                    <a:pt x="6" y="29"/>
                    <a:pt x="6" y="29"/>
                  </a:cubicBezTo>
                  <a:cubicBezTo>
                    <a:pt x="7" y="29"/>
                    <a:pt x="8" y="28"/>
                    <a:pt x="9" y="27"/>
                  </a:cubicBezTo>
                  <a:cubicBezTo>
                    <a:pt x="9" y="27"/>
                    <a:pt x="9" y="27"/>
                    <a:pt x="9" y="26"/>
                  </a:cubicBezTo>
                  <a:cubicBezTo>
                    <a:pt x="9" y="26"/>
                    <a:pt x="9" y="26"/>
                    <a:pt x="9" y="25"/>
                  </a:cubicBezTo>
                  <a:cubicBezTo>
                    <a:pt x="8" y="25"/>
                    <a:pt x="8" y="24"/>
                    <a:pt x="9" y="24"/>
                  </a:cubicBezTo>
                  <a:cubicBezTo>
                    <a:pt x="9" y="24"/>
                    <a:pt x="10" y="23"/>
                    <a:pt x="11" y="22"/>
                  </a:cubicBezTo>
                  <a:cubicBezTo>
                    <a:pt x="11" y="22"/>
                    <a:pt x="12" y="22"/>
                    <a:pt x="12" y="21"/>
                  </a:cubicBezTo>
                  <a:cubicBezTo>
                    <a:pt x="12" y="20"/>
                    <a:pt x="13" y="19"/>
                    <a:pt x="14" y="18"/>
                  </a:cubicBezTo>
                  <a:cubicBezTo>
                    <a:pt x="15" y="18"/>
                    <a:pt x="15" y="18"/>
                    <a:pt x="15" y="18"/>
                  </a:cubicBezTo>
                  <a:cubicBezTo>
                    <a:pt x="16" y="18"/>
                    <a:pt x="16" y="18"/>
                    <a:pt x="15" y="19"/>
                  </a:cubicBezTo>
                  <a:cubicBezTo>
                    <a:pt x="15" y="19"/>
                    <a:pt x="15" y="20"/>
                    <a:pt x="15" y="20"/>
                  </a:cubicBezTo>
                  <a:cubicBezTo>
                    <a:pt x="15" y="20"/>
                    <a:pt x="15" y="20"/>
                    <a:pt x="14" y="20"/>
                  </a:cubicBezTo>
                  <a:cubicBezTo>
                    <a:pt x="14" y="20"/>
                    <a:pt x="14" y="20"/>
                    <a:pt x="14" y="21"/>
                  </a:cubicBezTo>
                  <a:cubicBezTo>
                    <a:pt x="14" y="21"/>
                    <a:pt x="14" y="21"/>
                    <a:pt x="14" y="21"/>
                  </a:cubicBezTo>
                  <a:cubicBezTo>
                    <a:pt x="15" y="21"/>
                    <a:pt x="15" y="21"/>
                    <a:pt x="15" y="21"/>
                  </a:cubicBezTo>
                  <a:cubicBezTo>
                    <a:pt x="17" y="19"/>
                    <a:pt x="17" y="19"/>
                    <a:pt x="16" y="17"/>
                  </a:cubicBezTo>
                  <a:cubicBezTo>
                    <a:pt x="16" y="17"/>
                    <a:pt x="15" y="16"/>
                    <a:pt x="15" y="16"/>
                  </a:cubicBezTo>
                  <a:cubicBezTo>
                    <a:pt x="15" y="16"/>
                    <a:pt x="15" y="15"/>
                    <a:pt x="15" y="15"/>
                  </a:cubicBezTo>
                  <a:cubicBezTo>
                    <a:pt x="16" y="14"/>
                    <a:pt x="17" y="13"/>
                    <a:pt x="17" y="12"/>
                  </a:cubicBezTo>
                  <a:cubicBezTo>
                    <a:pt x="18" y="11"/>
                    <a:pt x="18" y="11"/>
                    <a:pt x="18" y="10"/>
                  </a:cubicBezTo>
                  <a:cubicBezTo>
                    <a:pt x="18" y="9"/>
                    <a:pt x="18" y="8"/>
                    <a:pt x="19" y="7"/>
                  </a:cubicBezTo>
                  <a:cubicBezTo>
                    <a:pt x="20" y="6"/>
                    <a:pt x="20" y="4"/>
                    <a:pt x="22" y="4"/>
                  </a:cubicBezTo>
                  <a:cubicBezTo>
                    <a:pt x="22" y="4"/>
                    <a:pt x="22" y="3"/>
                    <a:pt x="22" y="3"/>
                  </a:cubicBezTo>
                  <a:cubicBezTo>
                    <a:pt x="22" y="2"/>
                    <a:pt x="22" y="2"/>
                    <a:pt x="21" y="2"/>
                  </a:cubicBezTo>
                  <a:cubicBezTo>
                    <a:pt x="21" y="1"/>
                    <a:pt x="21" y="1"/>
                    <a:pt x="21" y="0"/>
                  </a:cubicBezTo>
                  <a:cubicBezTo>
                    <a:pt x="20" y="0"/>
                    <a:pt x="20" y="0"/>
                    <a:pt x="20" y="0"/>
                  </a:cubicBezTo>
                  <a:cubicBezTo>
                    <a:pt x="20" y="1"/>
                    <a:pt x="20" y="1"/>
                    <a:pt x="19" y="1"/>
                  </a:cubicBezTo>
                  <a:cubicBezTo>
                    <a:pt x="19" y="2"/>
                    <a:pt x="18" y="2"/>
                    <a:pt x="17" y="3"/>
                  </a:cubicBezTo>
                  <a:cubicBezTo>
                    <a:pt x="16" y="3"/>
                    <a:pt x="17" y="5"/>
                    <a:pt x="16" y="5"/>
                  </a:cubicBezTo>
                  <a:cubicBezTo>
                    <a:pt x="15" y="6"/>
                    <a:pt x="15" y="6"/>
                    <a:pt x="15" y="6"/>
                  </a:cubicBezTo>
                  <a:cubicBezTo>
                    <a:pt x="13" y="7"/>
                    <a:pt x="13" y="8"/>
                    <a:pt x="13" y="9"/>
                  </a:cubicBezTo>
                  <a:cubicBezTo>
                    <a:pt x="12" y="9"/>
                    <a:pt x="12" y="10"/>
                    <a:pt x="12" y="11"/>
                  </a:cubicBezTo>
                  <a:cubicBezTo>
                    <a:pt x="12" y="11"/>
                    <a:pt x="11" y="12"/>
                    <a:pt x="11" y="12"/>
                  </a:cubicBezTo>
                  <a:cubicBezTo>
                    <a:pt x="11" y="13"/>
                    <a:pt x="11" y="13"/>
                    <a:pt x="12" y="14"/>
                  </a:cubicBezTo>
                  <a:cubicBezTo>
                    <a:pt x="11" y="14"/>
                    <a:pt x="11" y="14"/>
                    <a:pt x="11" y="15"/>
                  </a:cubicBezTo>
                  <a:cubicBezTo>
                    <a:pt x="11" y="15"/>
                    <a:pt x="11" y="16"/>
                    <a:pt x="11" y="16"/>
                  </a:cubicBezTo>
                  <a:cubicBezTo>
                    <a:pt x="11" y="17"/>
                    <a:pt x="11" y="17"/>
                    <a:pt x="10" y="17"/>
                  </a:cubicBezTo>
                  <a:cubicBezTo>
                    <a:pt x="10" y="18"/>
                    <a:pt x="10" y="19"/>
                    <a:pt x="9" y="19"/>
                  </a:cubicBezTo>
                  <a:cubicBezTo>
                    <a:pt x="9" y="20"/>
                    <a:pt x="9" y="20"/>
                    <a:pt x="9" y="20"/>
                  </a:cubicBezTo>
                  <a:cubicBezTo>
                    <a:pt x="8" y="20"/>
                    <a:pt x="7" y="20"/>
                    <a:pt x="6" y="21"/>
                  </a:cubicBezTo>
                  <a:cubicBezTo>
                    <a:pt x="6" y="21"/>
                    <a:pt x="6" y="21"/>
                    <a:pt x="5" y="21"/>
                  </a:cubicBezTo>
                  <a:cubicBezTo>
                    <a:pt x="5" y="21"/>
                    <a:pt x="5" y="21"/>
                    <a:pt x="5" y="21"/>
                  </a:cubicBezTo>
                  <a:cubicBezTo>
                    <a:pt x="5" y="21"/>
                    <a:pt x="5" y="22"/>
                    <a:pt x="5" y="22"/>
                  </a:cubicBezTo>
                  <a:cubicBezTo>
                    <a:pt x="5" y="22"/>
                    <a:pt x="5" y="22"/>
                    <a:pt x="5" y="22"/>
                  </a:cubicBezTo>
                  <a:cubicBezTo>
                    <a:pt x="4" y="23"/>
                    <a:pt x="4" y="24"/>
                    <a:pt x="5" y="24"/>
                  </a:cubicBezTo>
                  <a:cubicBezTo>
                    <a:pt x="5" y="25"/>
                    <a:pt x="5" y="25"/>
                    <a:pt x="5" y="26"/>
                  </a:cubicBezTo>
                  <a:cubicBezTo>
                    <a:pt x="6" y="26"/>
                    <a:pt x="5" y="26"/>
                    <a:pt x="5" y="27"/>
                  </a:cubicBezTo>
                  <a:cubicBezTo>
                    <a:pt x="4" y="27"/>
                    <a:pt x="4" y="28"/>
                    <a:pt x="4" y="29"/>
                  </a:cubicBezTo>
                  <a:cubicBezTo>
                    <a:pt x="4" y="29"/>
                    <a:pt x="4" y="29"/>
                    <a:pt x="4" y="29"/>
                  </a:cubicBezTo>
                  <a:cubicBezTo>
                    <a:pt x="4" y="29"/>
                    <a:pt x="4" y="30"/>
                    <a:pt x="4" y="30"/>
                  </a:cubicBezTo>
                  <a:cubicBezTo>
                    <a:pt x="4" y="30"/>
                    <a:pt x="4" y="30"/>
                    <a:pt x="4" y="30"/>
                  </a:cubicBezTo>
                  <a:cubicBezTo>
                    <a:pt x="4" y="32"/>
                    <a:pt x="3" y="32"/>
                    <a:pt x="3" y="33"/>
                  </a:cubicBezTo>
                  <a:cubicBezTo>
                    <a:pt x="2" y="33"/>
                    <a:pt x="1" y="33"/>
                    <a:pt x="0" y="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83" name="Freeform 275"/>
            <p:cNvSpPr/>
            <p:nvPr/>
          </p:nvSpPr>
          <p:spPr bwMode="auto">
            <a:xfrm>
              <a:off x="2829" y="1694"/>
              <a:ext cx="17" cy="12"/>
            </a:xfrm>
            <a:custGeom>
              <a:avLst/>
              <a:gdLst>
                <a:gd name="T0" fmla="*/ 2 w 4"/>
                <a:gd name="T1" fmla="*/ 0 h 3"/>
                <a:gd name="T2" fmla="*/ 1 w 4"/>
                <a:gd name="T3" fmla="*/ 1 h 3"/>
                <a:gd name="T4" fmla="*/ 1 w 4"/>
                <a:gd name="T5" fmla="*/ 1 h 3"/>
                <a:gd name="T6" fmla="*/ 0 w 4"/>
                <a:gd name="T7" fmla="*/ 2 h 3"/>
                <a:gd name="T8" fmla="*/ 0 w 4"/>
                <a:gd name="T9" fmla="*/ 3 h 3"/>
                <a:gd name="T10" fmla="*/ 3 w 4"/>
                <a:gd name="T11" fmla="*/ 2 h 3"/>
                <a:gd name="T12" fmla="*/ 4 w 4"/>
                <a:gd name="T13" fmla="*/ 1 h 3"/>
                <a:gd name="T14" fmla="*/ 3 w 4"/>
                <a:gd name="T15" fmla="*/ 0 h 3"/>
                <a:gd name="T16" fmla="*/ 2 w 4"/>
                <a:gd name="T17"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3">
                  <a:moveTo>
                    <a:pt x="2" y="0"/>
                  </a:moveTo>
                  <a:cubicBezTo>
                    <a:pt x="1" y="0"/>
                    <a:pt x="1" y="1"/>
                    <a:pt x="1" y="1"/>
                  </a:cubicBezTo>
                  <a:cubicBezTo>
                    <a:pt x="1" y="1"/>
                    <a:pt x="1" y="1"/>
                    <a:pt x="1" y="1"/>
                  </a:cubicBezTo>
                  <a:cubicBezTo>
                    <a:pt x="0" y="1"/>
                    <a:pt x="0" y="2"/>
                    <a:pt x="0" y="2"/>
                  </a:cubicBezTo>
                  <a:cubicBezTo>
                    <a:pt x="0" y="3"/>
                    <a:pt x="0" y="3"/>
                    <a:pt x="0" y="3"/>
                  </a:cubicBezTo>
                  <a:cubicBezTo>
                    <a:pt x="1" y="3"/>
                    <a:pt x="2" y="3"/>
                    <a:pt x="3" y="2"/>
                  </a:cubicBezTo>
                  <a:cubicBezTo>
                    <a:pt x="4" y="2"/>
                    <a:pt x="4" y="2"/>
                    <a:pt x="4" y="1"/>
                  </a:cubicBezTo>
                  <a:cubicBezTo>
                    <a:pt x="4" y="0"/>
                    <a:pt x="4" y="0"/>
                    <a:pt x="3" y="0"/>
                  </a:cubicBezTo>
                  <a:cubicBezTo>
                    <a:pt x="2" y="0"/>
                    <a:pt x="2" y="0"/>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84" name="Freeform 276"/>
            <p:cNvSpPr/>
            <p:nvPr/>
          </p:nvSpPr>
          <p:spPr bwMode="auto">
            <a:xfrm>
              <a:off x="2781" y="1795"/>
              <a:ext cx="8" cy="8"/>
            </a:xfrm>
            <a:custGeom>
              <a:avLst/>
              <a:gdLst>
                <a:gd name="T0" fmla="*/ 2 w 2"/>
                <a:gd name="T1" fmla="*/ 0 h 2"/>
                <a:gd name="T2" fmla="*/ 1 w 2"/>
                <a:gd name="T3" fmla="*/ 0 h 2"/>
                <a:gd name="T4" fmla="*/ 0 w 2"/>
                <a:gd name="T5" fmla="*/ 1 h 2"/>
                <a:gd name="T6" fmla="*/ 0 w 2"/>
                <a:gd name="T7" fmla="*/ 1 h 2"/>
                <a:gd name="T8" fmla="*/ 0 w 2"/>
                <a:gd name="T9" fmla="*/ 1 h 2"/>
                <a:gd name="T10" fmla="*/ 1 w 2"/>
                <a:gd name="T11" fmla="*/ 1 h 2"/>
                <a:gd name="T12" fmla="*/ 1 w 2"/>
                <a:gd name="T13" fmla="*/ 2 h 2"/>
                <a:gd name="T14" fmla="*/ 2 w 2"/>
                <a:gd name="T15" fmla="*/ 1 h 2"/>
                <a:gd name="T16" fmla="*/ 2 w 2"/>
                <a:gd name="T17" fmla="*/ 0 h 2"/>
                <a:gd name="T18" fmla="*/ 2 w 2"/>
                <a:gd name="T19"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 h="2">
                  <a:moveTo>
                    <a:pt x="2" y="0"/>
                  </a:moveTo>
                  <a:cubicBezTo>
                    <a:pt x="1" y="0"/>
                    <a:pt x="1" y="0"/>
                    <a:pt x="1" y="0"/>
                  </a:cubicBezTo>
                  <a:cubicBezTo>
                    <a:pt x="1" y="1"/>
                    <a:pt x="0" y="1"/>
                    <a:pt x="0" y="1"/>
                  </a:cubicBezTo>
                  <a:cubicBezTo>
                    <a:pt x="0" y="1"/>
                    <a:pt x="0" y="1"/>
                    <a:pt x="0" y="1"/>
                  </a:cubicBezTo>
                  <a:cubicBezTo>
                    <a:pt x="0" y="1"/>
                    <a:pt x="0" y="2"/>
                    <a:pt x="0" y="1"/>
                  </a:cubicBezTo>
                  <a:cubicBezTo>
                    <a:pt x="0" y="1"/>
                    <a:pt x="1" y="1"/>
                    <a:pt x="1" y="1"/>
                  </a:cubicBezTo>
                  <a:cubicBezTo>
                    <a:pt x="1" y="1"/>
                    <a:pt x="1" y="2"/>
                    <a:pt x="1" y="2"/>
                  </a:cubicBezTo>
                  <a:cubicBezTo>
                    <a:pt x="2" y="2"/>
                    <a:pt x="2" y="2"/>
                    <a:pt x="2" y="1"/>
                  </a:cubicBezTo>
                  <a:cubicBezTo>
                    <a:pt x="2" y="1"/>
                    <a:pt x="2" y="1"/>
                    <a:pt x="2" y="0"/>
                  </a:cubicBezTo>
                  <a:cubicBezTo>
                    <a:pt x="2" y="0"/>
                    <a:pt x="2" y="0"/>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85" name="Freeform 277"/>
            <p:cNvSpPr/>
            <p:nvPr/>
          </p:nvSpPr>
          <p:spPr bwMode="auto">
            <a:xfrm>
              <a:off x="2805" y="1726"/>
              <a:ext cx="8" cy="4"/>
            </a:xfrm>
            <a:custGeom>
              <a:avLst/>
              <a:gdLst>
                <a:gd name="T0" fmla="*/ 0 w 2"/>
                <a:gd name="T1" fmla="*/ 1 h 1"/>
                <a:gd name="T2" fmla="*/ 1 w 2"/>
                <a:gd name="T3" fmla="*/ 1 h 1"/>
                <a:gd name="T4" fmla="*/ 2 w 2"/>
                <a:gd name="T5" fmla="*/ 1 h 1"/>
                <a:gd name="T6" fmla="*/ 2 w 2"/>
                <a:gd name="T7" fmla="*/ 0 h 1"/>
                <a:gd name="T8" fmla="*/ 1 w 2"/>
                <a:gd name="T9" fmla="*/ 0 h 1"/>
                <a:gd name="T10" fmla="*/ 0 w 2"/>
                <a:gd name="T11" fmla="*/ 0 h 1"/>
                <a:gd name="T12" fmla="*/ 0 w 2"/>
                <a:gd name="T13" fmla="*/ 1 h 1"/>
              </a:gdLst>
              <a:ahLst/>
              <a:cxnLst>
                <a:cxn ang="0">
                  <a:pos x="T0" y="T1"/>
                </a:cxn>
                <a:cxn ang="0">
                  <a:pos x="T2" y="T3"/>
                </a:cxn>
                <a:cxn ang="0">
                  <a:pos x="T4" y="T5"/>
                </a:cxn>
                <a:cxn ang="0">
                  <a:pos x="T6" y="T7"/>
                </a:cxn>
                <a:cxn ang="0">
                  <a:pos x="T8" y="T9"/>
                </a:cxn>
                <a:cxn ang="0">
                  <a:pos x="T10" y="T11"/>
                </a:cxn>
                <a:cxn ang="0">
                  <a:pos x="T12" y="T13"/>
                </a:cxn>
              </a:cxnLst>
              <a:rect l="0" t="0" r="r" b="b"/>
              <a:pathLst>
                <a:path w="2" h="1">
                  <a:moveTo>
                    <a:pt x="0" y="1"/>
                  </a:moveTo>
                  <a:cubicBezTo>
                    <a:pt x="0" y="1"/>
                    <a:pt x="1" y="1"/>
                    <a:pt x="1" y="1"/>
                  </a:cubicBezTo>
                  <a:cubicBezTo>
                    <a:pt x="1" y="1"/>
                    <a:pt x="2" y="1"/>
                    <a:pt x="2" y="1"/>
                  </a:cubicBezTo>
                  <a:cubicBezTo>
                    <a:pt x="2" y="0"/>
                    <a:pt x="2" y="0"/>
                    <a:pt x="2" y="0"/>
                  </a:cubicBezTo>
                  <a:cubicBezTo>
                    <a:pt x="2" y="0"/>
                    <a:pt x="1" y="0"/>
                    <a:pt x="1" y="0"/>
                  </a:cubicBezTo>
                  <a:cubicBezTo>
                    <a:pt x="1" y="0"/>
                    <a:pt x="1" y="0"/>
                    <a:pt x="0" y="0"/>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86" name="Freeform 278"/>
            <p:cNvSpPr/>
            <p:nvPr/>
          </p:nvSpPr>
          <p:spPr bwMode="auto">
            <a:xfrm>
              <a:off x="2902" y="1646"/>
              <a:ext cx="4" cy="8"/>
            </a:xfrm>
            <a:custGeom>
              <a:avLst/>
              <a:gdLst>
                <a:gd name="T0" fmla="*/ 1 w 1"/>
                <a:gd name="T1" fmla="*/ 1 h 2"/>
                <a:gd name="T2" fmla="*/ 0 w 1"/>
                <a:gd name="T3" fmla="*/ 0 h 2"/>
                <a:gd name="T4" fmla="*/ 0 w 1"/>
                <a:gd name="T5" fmla="*/ 1 h 2"/>
                <a:gd name="T6" fmla="*/ 0 w 1"/>
                <a:gd name="T7" fmla="*/ 2 h 2"/>
                <a:gd name="T8" fmla="*/ 1 w 1"/>
                <a:gd name="T9" fmla="*/ 1 h 2"/>
              </a:gdLst>
              <a:ahLst/>
              <a:cxnLst>
                <a:cxn ang="0">
                  <a:pos x="T0" y="T1"/>
                </a:cxn>
                <a:cxn ang="0">
                  <a:pos x="T2" y="T3"/>
                </a:cxn>
                <a:cxn ang="0">
                  <a:pos x="T4" y="T5"/>
                </a:cxn>
                <a:cxn ang="0">
                  <a:pos x="T6" y="T7"/>
                </a:cxn>
                <a:cxn ang="0">
                  <a:pos x="T8" y="T9"/>
                </a:cxn>
              </a:cxnLst>
              <a:rect l="0" t="0" r="r" b="b"/>
              <a:pathLst>
                <a:path w="1" h="2">
                  <a:moveTo>
                    <a:pt x="1" y="1"/>
                  </a:moveTo>
                  <a:cubicBezTo>
                    <a:pt x="1" y="0"/>
                    <a:pt x="1" y="0"/>
                    <a:pt x="0" y="0"/>
                  </a:cubicBezTo>
                  <a:cubicBezTo>
                    <a:pt x="0" y="0"/>
                    <a:pt x="0" y="1"/>
                    <a:pt x="0" y="1"/>
                  </a:cubicBezTo>
                  <a:cubicBezTo>
                    <a:pt x="0" y="1"/>
                    <a:pt x="0" y="1"/>
                    <a:pt x="0" y="2"/>
                  </a:cubicBezTo>
                  <a:cubicBezTo>
                    <a:pt x="1" y="2"/>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87" name="Freeform 279"/>
            <p:cNvSpPr/>
            <p:nvPr/>
          </p:nvSpPr>
          <p:spPr bwMode="auto">
            <a:xfrm>
              <a:off x="2813" y="1690"/>
              <a:ext cx="4" cy="8"/>
            </a:xfrm>
            <a:custGeom>
              <a:avLst/>
              <a:gdLst>
                <a:gd name="T0" fmla="*/ 0 w 1"/>
                <a:gd name="T1" fmla="*/ 1 h 2"/>
                <a:gd name="T2" fmla="*/ 1 w 1"/>
                <a:gd name="T3" fmla="*/ 2 h 2"/>
                <a:gd name="T4" fmla="*/ 1 w 1"/>
                <a:gd name="T5" fmla="*/ 0 h 2"/>
                <a:gd name="T6" fmla="*/ 0 w 1"/>
                <a:gd name="T7" fmla="*/ 1 h 2"/>
                <a:gd name="T8" fmla="*/ 0 w 1"/>
                <a:gd name="T9" fmla="*/ 1 h 2"/>
              </a:gdLst>
              <a:ahLst/>
              <a:cxnLst>
                <a:cxn ang="0">
                  <a:pos x="T0" y="T1"/>
                </a:cxn>
                <a:cxn ang="0">
                  <a:pos x="T2" y="T3"/>
                </a:cxn>
                <a:cxn ang="0">
                  <a:pos x="T4" y="T5"/>
                </a:cxn>
                <a:cxn ang="0">
                  <a:pos x="T6" y="T7"/>
                </a:cxn>
                <a:cxn ang="0">
                  <a:pos x="T8" y="T9"/>
                </a:cxn>
              </a:cxnLst>
              <a:rect l="0" t="0" r="r" b="b"/>
              <a:pathLst>
                <a:path w="1" h="2">
                  <a:moveTo>
                    <a:pt x="0" y="1"/>
                  </a:moveTo>
                  <a:cubicBezTo>
                    <a:pt x="0" y="2"/>
                    <a:pt x="1" y="2"/>
                    <a:pt x="1" y="2"/>
                  </a:cubicBezTo>
                  <a:cubicBezTo>
                    <a:pt x="1" y="1"/>
                    <a:pt x="1" y="1"/>
                    <a:pt x="1" y="0"/>
                  </a:cubicBezTo>
                  <a:cubicBezTo>
                    <a:pt x="1" y="1"/>
                    <a:pt x="1" y="1"/>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88" name="Oval 280"/>
            <p:cNvSpPr>
              <a:spLocks noChangeArrowheads="1"/>
            </p:cNvSpPr>
            <p:nvPr/>
          </p:nvSpPr>
          <p:spPr bwMode="auto">
            <a:xfrm>
              <a:off x="2817" y="1690"/>
              <a:ext cx="1" cy="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89" name="Freeform 281"/>
            <p:cNvSpPr/>
            <p:nvPr/>
          </p:nvSpPr>
          <p:spPr bwMode="auto">
            <a:xfrm>
              <a:off x="2713" y="1799"/>
              <a:ext cx="8" cy="4"/>
            </a:xfrm>
            <a:custGeom>
              <a:avLst/>
              <a:gdLst>
                <a:gd name="T0" fmla="*/ 2 w 2"/>
                <a:gd name="T1" fmla="*/ 0 h 1"/>
                <a:gd name="T2" fmla="*/ 1 w 2"/>
                <a:gd name="T3" fmla="*/ 0 h 1"/>
                <a:gd name="T4" fmla="*/ 0 w 2"/>
                <a:gd name="T5" fmla="*/ 0 h 1"/>
                <a:gd name="T6" fmla="*/ 1 w 2"/>
                <a:gd name="T7" fmla="*/ 1 h 1"/>
                <a:gd name="T8" fmla="*/ 2 w 2"/>
                <a:gd name="T9" fmla="*/ 0 h 1"/>
              </a:gdLst>
              <a:ahLst/>
              <a:cxnLst>
                <a:cxn ang="0">
                  <a:pos x="T0" y="T1"/>
                </a:cxn>
                <a:cxn ang="0">
                  <a:pos x="T2" y="T3"/>
                </a:cxn>
                <a:cxn ang="0">
                  <a:pos x="T4" y="T5"/>
                </a:cxn>
                <a:cxn ang="0">
                  <a:pos x="T6" y="T7"/>
                </a:cxn>
                <a:cxn ang="0">
                  <a:pos x="T8" y="T9"/>
                </a:cxn>
              </a:cxnLst>
              <a:rect l="0" t="0" r="r" b="b"/>
              <a:pathLst>
                <a:path w="2" h="1">
                  <a:moveTo>
                    <a:pt x="2" y="0"/>
                  </a:moveTo>
                  <a:cubicBezTo>
                    <a:pt x="2" y="0"/>
                    <a:pt x="1" y="0"/>
                    <a:pt x="1" y="0"/>
                  </a:cubicBezTo>
                  <a:cubicBezTo>
                    <a:pt x="1" y="0"/>
                    <a:pt x="0" y="0"/>
                    <a:pt x="0" y="0"/>
                  </a:cubicBezTo>
                  <a:cubicBezTo>
                    <a:pt x="0" y="1"/>
                    <a:pt x="1" y="1"/>
                    <a:pt x="1" y="1"/>
                  </a:cubicBezTo>
                  <a:cubicBezTo>
                    <a:pt x="1" y="1"/>
                    <a:pt x="1" y="1"/>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90" name="Freeform 282"/>
            <p:cNvSpPr/>
            <p:nvPr/>
          </p:nvSpPr>
          <p:spPr bwMode="auto">
            <a:xfrm>
              <a:off x="2696" y="1960"/>
              <a:ext cx="4" cy="4"/>
            </a:xfrm>
            <a:custGeom>
              <a:avLst/>
              <a:gdLst>
                <a:gd name="T0" fmla="*/ 0 w 1"/>
                <a:gd name="T1" fmla="*/ 0 h 1"/>
                <a:gd name="T2" fmla="*/ 0 w 1"/>
                <a:gd name="T3" fmla="*/ 0 h 1"/>
                <a:gd name="T4" fmla="*/ 0 w 1"/>
                <a:gd name="T5" fmla="*/ 1 h 1"/>
                <a:gd name="T6" fmla="*/ 1 w 1"/>
                <a:gd name="T7" fmla="*/ 0 h 1"/>
                <a:gd name="T8" fmla="*/ 0 w 1"/>
                <a:gd name="T9" fmla="*/ 0 h 1"/>
              </a:gdLst>
              <a:ahLst/>
              <a:cxnLst>
                <a:cxn ang="0">
                  <a:pos x="T0" y="T1"/>
                </a:cxn>
                <a:cxn ang="0">
                  <a:pos x="T2" y="T3"/>
                </a:cxn>
                <a:cxn ang="0">
                  <a:pos x="T4" y="T5"/>
                </a:cxn>
                <a:cxn ang="0">
                  <a:pos x="T6" y="T7"/>
                </a:cxn>
                <a:cxn ang="0">
                  <a:pos x="T8" y="T9"/>
                </a:cxn>
              </a:cxnLst>
              <a:rect l="0" t="0" r="r" b="b"/>
              <a:pathLst>
                <a:path w="1" h="1">
                  <a:moveTo>
                    <a:pt x="0" y="0"/>
                  </a:moveTo>
                  <a:cubicBezTo>
                    <a:pt x="0" y="0"/>
                    <a:pt x="0" y="0"/>
                    <a:pt x="0" y="0"/>
                  </a:cubicBezTo>
                  <a:cubicBezTo>
                    <a:pt x="0" y="1"/>
                    <a:pt x="0" y="1"/>
                    <a:pt x="0" y="1"/>
                  </a:cubicBezTo>
                  <a:cubicBezTo>
                    <a:pt x="0" y="1"/>
                    <a:pt x="1" y="0"/>
                    <a:pt x="1"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91" name="Freeform 283"/>
            <p:cNvSpPr/>
            <p:nvPr/>
          </p:nvSpPr>
          <p:spPr bwMode="auto">
            <a:xfrm>
              <a:off x="2991" y="1553"/>
              <a:ext cx="4" cy="4"/>
            </a:xfrm>
            <a:custGeom>
              <a:avLst/>
              <a:gdLst>
                <a:gd name="T0" fmla="*/ 1 w 1"/>
                <a:gd name="T1" fmla="*/ 0 h 1"/>
                <a:gd name="T2" fmla="*/ 1 w 1"/>
                <a:gd name="T3" fmla="*/ 0 h 1"/>
                <a:gd name="T4" fmla="*/ 0 w 1"/>
                <a:gd name="T5" fmla="*/ 0 h 1"/>
                <a:gd name="T6" fmla="*/ 0 w 1"/>
                <a:gd name="T7" fmla="*/ 1 h 1"/>
                <a:gd name="T8" fmla="*/ 0 w 1"/>
                <a:gd name="T9" fmla="*/ 1 h 1"/>
                <a:gd name="T10" fmla="*/ 1 w 1"/>
                <a:gd name="T11" fmla="*/ 0 h 1"/>
              </a:gdLst>
              <a:ahLst/>
              <a:cxnLst>
                <a:cxn ang="0">
                  <a:pos x="T0" y="T1"/>
                </a:cxn>
                <a:cxn ang="0">
                  <a:pos x="T2" y="T3"/>
                </a:cxn>
                <a:cxn ang="0">
                  <a:pos x="T4" y="T5"/>
                </a:cxn>
                <a:cxn ang="0">
                  <a:pos x="T6" y="T7"/>
                </a:cxn>
                <a:cxn ang="0">
                  <a:pos x="T8" y="T9"/>
                </a:cxn>
                <a:cxn ang="0">
                  <a:pos x="T10" y="T11"/>
                </a:cxn>
              </a:cxnLst>
              <a:rect l="0" t="0" r="r" b="b"/>
              <a:pathLst>
                <a:path w="1" h="1">
                  <a:moveTo>
                    <a:pt x="1" y="0"/>
                  </a:moveTo>
                  <a:cubicBezTo>
                    <a:pt x="1" y="0"/>
                    <a:pt x="1" y="0"/>
                    <a:pt x="1" y="0"/>
                  </a:cubicBezTo>
                  <a:cubicBezTo>
                    <a:pt x="0" y="0"/>
                    <a:pt x="0" y="0"/>
                    <a:pt x="0" y="0"/>
                  </a:cubicBezTo>
                  <a:cubicBezTo>
                    <a:pt x="0" y="1"/>
                    <a:pt x="0" y="1"/>
                    <a:pt x="0" y="1"/>
                  </a:cubicBezTo>
                  <a:cubicBezTo>
                    <a:pt x="0" y="1"/>
                    <a:pt x="0" y="1"/>
                    <a:pt x="0" y="1"/>
                  </a:cubicBezTo>
                  <a:cubicBezTo>
                    <a:pt x="1" y="1"/>
                    <a:pt x="1"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92" name="Freeform 284"/>
            <p:cNvSpPr/>
            <p:nvPr/>
          </p:nvSpPr>
          <p:spPr bwMode="auto">
            <a:xfrm>
              <a:off x="2946" y="1585"/>
              <a:ext cx="5" cy="4"/>
            </a:xfrm>
            <a:custGeom>
              <a:avLst/>
              <a:gdLst>
                <a:gd name="T0" fmla="*/ 1 w 1"/>
                <a:gd name="T1" fmla="*/ 1 h 1"/>
                <a:gd name="T2" fmla="*/ 1 w 1"/>
                <a:gd name="T3" fmla="*/ 0 h 1"/>
                <a:gd name="T4" fmla="*/ 0 w 1"/>
                <a:gd name="T5" fmla="*/ 0 h 1"/>
                <a:gd name="T6" fmla="*/ 0 w 1"/>
                <a:gd name="T7" fmla="*/ 1 h 1"/>
                <a:gd name="T8" fmla="*/ 1 w 1"/>
                <a:gd name="T9" fmla="*/ 1 h 1"/>
                <a:gd name="T10" fmla="*/ 1 w 1"/>
                <a:gd name="T11" fmla="*/ 1 h 1"/>
              </a:gdLst>
              <a:ahLst/>
              <a:cxnLst>
                <a:cxn ang="0">
                  <a:pos x="T0" y="T1"/>
                </a:cxn>
                <a:cxn ang="0">
                  <a:pos x="T2" y="T3"/>
                </a:cxn>
                <a:cxn ang="0">
                  <a:pos x="T4" y="T5"/>
                </a:cxn>
                <a:cxn ang="0">
                  <a:pos x="T6" y="T7"/>
                </a:cxn>
                <a:cxn ang="0">
                  <a:pos x="T8" y="T9"/>
                </a:cxn>
                <a:cxn ang="0">
                  <a:pos x="T10" y="T11"/>
                </a:cxn>
              </a:cxnLst>
              <a:rect l="0" t="0" r="r" b="b"/>
              <a:pathLst>
                <a:path w="1" h="1">
                  <a:moveTo>
                    <a:pt x="1" y="1"/>
                  </a:moveTo>
                  <a:cubicBezTo>
                    <a:pt x="1" y="1"/>
                    <a:pt x="1" y="0"/>
                    <a:pt x="1" y="0"/>
                  </a:cubicBezTo>
                  <a:cubicBezTo>
                    <a:pt x="1" y="0"/>
                    <a:pt x="0" y="0"/>
                    <a:pt x="0" y="0"/>
                  </a:cubicBezTo>
                  <a:cubicBezTo>
                    <a:pt x="0" y="0"/>
                    <a:pt x="0" y="1"/>
                    <a:pt x="0" y="1"/>
                  </a:cubicBezTo>
                  <a:cubicBezTo>
                    <a:pt x="0" y="1"/>
                    <a:pt x="1" y="1"/>
                    <a:pt x="1" y="1"/>
                  </a:cubicBezTo>
                  <a:cubicBezTo>
                    <a:pt x="1" y="1"/>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93" name="Freeform 285"/>
            <p:cNvSpPr/>
            <p:nvPr/>
          </p:nvSpPr>
          <p:spPr bwMode="auto">
            <a:xfrm>
              <a:off x="2955" y="1597"/>
              <a:ext cx="4" cy="4"/>
            </a:xfrm>
            <a:custGeom>
              <a:avLst/>
              <a:gdLst>
                <a:gd name="T0" fmla="*/ 1 w 1"/>
                <a:gd name="T1" fmla="*/ 1 h 1"/>
                <a:gd name="T2" fmla="*/ 1 w 1"/>
                <a:gd name="T3" fmla="*/ 0 h 1"/>
                <a:gd name="T4" fmla="*/ 0 w 1"/>
                <a:gd name="T5" fmla="*/ 1 h 1"/>
                <a:gd name="T6" fmla="*/ 1 w 1"/>
                <a:gd name="T7" fmla="*/ 1 h 1"/>
                <a:gd name="T8" fmla="*/ 1 w 1"/>
                <a:gd name="T9" fmla="*/ 1 h 1"/>
                <a:gd name="T10" fmla="*/ 1 w 1"/>
                <a:gd name="T11" fmla="*/ 1 h 1"/>
              </a:gdLst>
              <a:ahLst/>
              <a:cxnLst>
                <a:cxn ang="0">
                  <a:pos x="T0" y="T1"/>
                </a:cxn>
                <a:cxn ang="0">
                  <a:pos x="T2" y="T3"/>
                </a:cxn>
                <a:cxn ang="0">
                  <a:pos x="T4" y="T5"/>
                </a:cxn>
                <a:cxn ang="0">
                  <a:pos x="T6" y="T7"/>
                </a:cxn>
                <a:cxn ang="0">
                  <a:pos x="T8" y="T9"/>
                </a:cxn>
                <a:cxn ang="0">
                  <a:pos x="T10" y="T11"/>
                </a:cxn>
              </a:cxnLst>
              <a:rect l="0" t="0" r="r" b="b"/>
              <a:pathLst>
                <a:path w="1" h="1">
                  <a:moveTo>
                    <a:pt x="1" y="1"/>
                  </a:moveTo>
                  <a:cubicBezTo>
                    <a:pt x="1" y="1"/>
                    <a:pt x="1" y="0"/>
                    <a:pt x="1" y="0"/>
                  </a:cubicBezTo>
                  <a:cubicBezTo>
                    <a:pt x="0" y="1"/>
                    <a:pt x="0" y="1"/>
                    <a:pt x="0" y="1"/>
                  </a:cubicBezTo>
                  <a:cubicBezTo>
                    <a:pt x="0" y="1"/>
                    <a:pt x="0" y="1"/>
                    <a:pt x="1" y="1"/>
                  </a:cubicBezTo>
                  <a:cubicBezTo>
                    <a:pt x="1" y="1"/>
                    <a:pt x="1" y="1"/>
                    <a:pt x="1" y="1"/>
                  </a:cubicBezTo>
                  <a:cubicBezTo>
                    <a:pt x="1" y="1"/>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94" name="Freeform 286"/>
            <p:cNvSpPr/>
            <p:nvPr/>
          </p:nvSpPr>
          <p:spPr bwMode="auto">
            <a:xfrm>
              <a:off x="2850" y="1686"/>
              <a:ext cx="4" cy="8"/>
            </a:xfrm>
            <a:custGeom>
              <a:avLst/>
              <a:gdLst>
                <a:gd name="T0" fmla="*/ 1 w 1"/>
                <a:gd name="T1" fmla="*/ 1 h 2"/>
                <a:gd name="T2" fmla="*/ 1 w 1"/>
                <a:gd name="T3" fmla="*/ 0 h 2"/>
                <a:gd name="T4" fmla="*/ 1 w 1"/>
                <a:gd name="T5" fmla="*/ 0 h 2"/>
                <a:gd name="T6" fmla="*/ 1 w 1"/>
                <a:gd name="T7" fmla="*/ 1 h 2"/>
                <a:gd name="T8" fmla="*/ 0 w 1"/>
                <a:gd name="T9" fmla="*/ 2 h 2"/>
                <a:gd name="T10" fmla="*/ 0 w 1"/>
                <a:gd name="T11" fmla="*/ 2 h 2"/>
                <a:gd name="T12" fmla="*/ 1 w 1"/>
                <a:gd name="T13" fmla="*/ 2 h 2"/>
                <a:gd name="T14" fmla="*/ 1 w 1"/>
                <a:gd name="T15" fmla="*/ 1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2">
                  <a:moveTo>
                    <a:pt x="1" y="1"/>
                  </a:moveTo>
                  <a:cubicBezTo>
                    <a:pt x="1" y="0"/>
                    <a:pt x="1" y="0"/>
                    <a:pt x="1" y="0"/>
                  </a:cubicBezTo>
                  <a:cubicBezTo>
                    <a:pt x="1" y="0"/>
                    <a:pt x="1" y="0"/>
                    <a:pt x="1" y="0"/>
                  </a:cubicBezTo>
                  <a:cubicBezTo>
                    <a:pt x="1" y="1"/>
                    <a:pt x="1" y="1"/>
                    <a:pt x="1" y="1"/>
                  </a:cubicBezTo>
                  <a:cubicBezTo>
                    <a:pt x="0" y="1"/>
                    <a:pt x="0" y="1"/>
                    <a:pt x="0" y="2"/>
                  </a:cubicBezTo>
                  <a:cubicBezTo>
                    <a:pt x="0" y="2"/>
                    <a:pt x="0" y="2"/>
                    <a:pt x="0" y="2"/>
                  </a:cubicBezTo>
                  <a:cubicBezTo>
                    <a:pt x="0" y="2"/>
                    <a:pt x="1" y="2"/>
                    <a:pt x="1" y="2"/>
                  </a:cubicBezTo>
                  <a:cubicBezTo>
                    <a:pt x="1" y="2"/>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95" name="Oval 287"/>
            <p:cNvSpPr>
              <a:spLocks noChangeArrowheads="1"/>
            </p:cNvSpPr>
            <p:nvPr/>
          </p:nvSpPr>
          <p:spPr bwMode="auto">
            <a:xfrm>
              <a:off x="2785" y="1706"/>
              <a:ext cx="1" cy="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96" name="Freeform 288"/>
            <p:cNvSpPr/>
            <p:nvPr/>
          </p:nvSpPr>
          <p:spPr bwMode="auto">
            <a:xfrm>
              <a:off x="2773" y="1706"/>
              <a:ext cx="12" cy="12"/>
            </a:xfrm>
            <a:custGeom>
              <a:avLst/>
              <a:gdLst>
                <a:gd name="T0" fmla="*/ 1 w 3"/>
                <a:gd name="T1" fmla="*/ 1 h 3"/>
                <a:gd name="T2" fmla="*/ 1 w 3"/>
                <a:gd name="T3" fmla="*/ 1 h 3"/>
                <a:gd name="T4" fmla="*/ 0 w 3"/>
                <a:gd name="T5" fmla="*/ 2 h 3"/>
                <a:gd name="T6" fmla="*/ 0 w 3"/>
                <a:gd name="T7" fmla="*/ 3 h 3"/>
                <a:gd name="T8" fmla="*/ 1 w 3"/>
                <a:gd name="T9" fmla="*/ 3 h 3"/>
                <a:gd name="T10" fmla="*/ 2 w 3"/>
                <a:gd name="T11" fmla="*/ 2 h 3"/>
                <a:gd name="T12" fmla="*/ 2 w 3"/>
                <a:gd name="T13" fmla="*/ 1 h 3"/>
                <a:gd name="T14" fmla="*/ 3 w 3"/>
                <a:gd name="T15" fmla="*/ 0 h 3"/>
                <a:gd name="T16" fmla="*/ 1 w 3"/>
                <a:gd name="T17" fmla="*/ 1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3">
                  <a:moveTo>
                    <a:pt x="1" y="1"/>
                  </a:moveTo>
                  <a:cubicBezTo>
                    <a:pt x="1" y="1"/>
                    <a:pt x="1" y="1"/>
                    <a:pt x="1" y="1"/>
                  </a:cubicBezTo>
                  <a:cubicBezTo>
                    <a:pt x="1" y="1"/>
                    <a:pt x="0" y="2"/>
                    <a:pt x="0" y="2"/>
                  </a:cubicBezTo>
                  <a:cubicBezTo>
                    <a:pt x="0" y="3"/>
                    <a:pt x="0" y="3"/>
                    <a:pt x="0" y="3"/>
                  </a:cubicBezTo>
                  <a:cubicBezTo>
                    <a:pt x="0" y="3"/>
                    <a:pt x="1" y="3"/>
                    <a:pt x="1" y="3"/>
                  </a:cubicBezTo>
                  <a:cubicBezTo>
                    <a:pt x="1" y="3"/>
                    <a:pt x="1" y="3"/>
                    <a:pt x="2" y="2"/>
                  </a:cubicBezTo>
                  <a:cubicBezTo>
                    <a:pt x="2" y="2"/>
                    <a:pt x="2" y="2"/>
                    <a:pt x="2" y="1"/>
                  </a:cubicBezTo>
                  <a:cubicBezTo>
                    <a:pt x="3" y="1"/>
                    <a:pt x="3" y="1"/>
                    <a:pt x="3" y="0"/>
                  </a:cubicBezTo>
                  <a:cubicBezTo>
                    <a:pt x="2" y="0"/>
                    <a:pt x="2"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97" name="Freeform 289"/>
            <p:cNvSpPr/>
            <p:nvPr/>
          </p:nvSpPr>
          <p:spPr bwMode="auto">
            <a:xfrm>
              <a:off x="2729" y="1771"/>
              <a:ext cx="8" cy="4"/>
            </a:xfrm>
            <a:custGeom>
              <a:avLst/>
              <a:gdLst>
                <a:gd name="T0" fmla="*/ 2 w 2"/>
                <a:gd name="T1" fmla="*/ 0 h 1"/>
                <a:gd name="T2" fmla="*/ 2 w 2"/>
                <a:gd name="T3" fmla="*/ 0 h 1"/>
                <a:gd name="T4" fmla="*/ 1 w 2"/>
                <a:gd name="T5" fmla="*/ 0 h 1"/>
                <a:gd name="T6" fmla="*/ 1 w 2"/>
                <a:gd name="T7" fmla="*/ 0 h 1"/>
                <a:gd name="T8" fmla="*/ 1 w 2"/>
                <a:gd name="T9" fmla="*/ 1 h 1"/>
                <a:gd name="T10" fmla="*/ 1 w 2"/>
                <a:gd name="T11" fmla="*/ 1 h 1"/>
                <a:gd name="T12" fmla="*/ 2 w 2"/>
                <a:gd name="T13" fmla="*/ 0 h 1"/>
              </a:gdLst>
              <a:ahLst/>
              <a:cxnLst>
                <a:cxn ang="0">
                  <a:pos x="T0" y="T1"/>
                </a:cxn>
                <a:cxn ang="0">
                  <a:pos x="T2" y="T3"/>
                </a:cxn>
                <a:cxn ang="0">
                  <a:pos x="T4" y="T5"/>
                </a:cxn>
                <a:cxn ang="0">
                  <a:pos x="T6" y="T7"/>
                </a:cxn>
                <a:cxn ang="0">
                  <a:pos x="T8" y="T9"/>
                </a:cxn>
                <a:cxn ang="0">
                  <a:pos x="T10" y="T11"/>
                </a:cxn>
                <a:cxn ang="0">
                  <a:pos x="T12" y="T13"/>
                </a:cxn>
              </a:cxnLst>
              <a:rect l="0" t="0" r="r" b="b"/>
              <a:pathLst>
                <a:path w="2" h="1">
                  <a:moveTo>
                    <a:pt x="2" y="0"/>
                  </a:moveTo>
                  <a:cubicBezTo>
                    <a:pt x="2" y="0"/>
                    <a:pt x="2" y="0"/>
                    <a:pt x="2" y="0"/>
                  </a:cubicBezTo>
                  <a:cubicBezTo>
                    <a:pt x="2" y="0"/>
                    <a:pt x="2" y="0"/>
                    <a:pt x="1" y="0"/>
                  </a:cubicBezTo>
                  <a:cubicBezTo>
                    <a:pt x="1" y="0"/>
                    <a:pt x="1" y="0"/>
                    <a:pt x="1" y="0"/>
                  </a:cubicBezTo>
                  <a:cubicBezTo>
                    <a:pt x="1" y="0"/>
                    <a:pt x="0" y="0"/>
                    <a:pt x="1" y="1"/>
                  </a:cubicBezTo>
                  <a:cubicBezTo>
                    <a:pt x="1" y="1"/>
                    <a:pt x="1" y="1"/>
                    <a:pt x="1" y="1"/>
                  </a:cubicBezTo>
                  <a:cubicBezTo>
                    <a:pt x="2" y="1"/>
                    <a:pt x="2" y="0"/>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98" name="Freeform 290"/>
            <p:cNvSpPr/>
            <p:nvPr/>
          </p:nvSpPr>
          <p:spPr bwMode="auto">
            <a:xfrm>
              <a:off x="2761" y="1843"/>
              <a:ext cx="0" cy="4"/>
            </a:xfrm>
            <a:custGeom>
              <a:avLst/>
              <a:gdLst>
                <a:gd name="T0" fmla="*/ 0 h 1"/>
                <a:gd name="T1" fmla="*/ 1 h 1"/>
                <a:gd name="T2" fmla="*/ 1 h 1"/>
                <a:gd name="T3" fmla="*/ 0 h 1"/>
                <a:gd name="T4" fmla="*/ 0 h 1"/>
              </a:gdLst>
              <a:ahLst/>
              <a:cxnLst>
                <a:cxn ang="0">
                  <a:pos x="0" y="T0"/>
                </a:cxn>
                <a:cxn ang="0">
                  <a:pos x="0" y="T1"/>
                </a:cxn>
                <a:cxn ang="0">
                  <a:pos x="0" y="T2"/>
                </a:cxn>
                <a:cxn ang="0">
                  <a:pos x="0" y="T3"/>
                </a:cxn>
                <a:cxn ang="0">
                  <a:pos x="0" y="T4"/>
                </a:cxn>
              </a:cxnLst>
              <a:rect l="0" t="0" r="r" b="b"/>
              <a:pathLst>
                <a:path h="1">
                  <a:moveTo>
                    <a:pt x="0" y="0"/>
                  </a:moveTo>
                  <a:cubicBezTo>
                    <a:pt x="0" y="0"/>
                    <a:pt x="0" y="1"/>
                    <a:pt x="0" y="1"/>
                  </a:cubicBezTo>
                  <a:cubicBezTo>
                    <a:pt x="0" y="1"/>
                    <a:pt x="0" y="1"/>
                    <a:pt x="0" y="1"/>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99" name="Freeform 291"/>
            <p:cNvSpPr/>
            <p:nvPr/>
          </p:nvSpPr>
          <p:spPr bwMode="auto">
            <a:xfrm>
              <a:off x="2769" y="1726"/>
              <a:ext cx="4" cy="4"/>
            </a:xfrm>
            <a:custGeom>
              <a:avLst/>
              <a:gdLst>
                <a:gd name="T0" fmla="*/ 0 w 1"/>
                <a:gd name="T1" fmla="*/ 1 h 1"/>
                <a:gd name="T2" fmla="*/ 1 w 1"/>
                <a:gd name="T3" fmla="*/ 0 h 1"/>
                <a:gd name="T4" fmla="*/ 0 w 1"/>
                <a:gd name="T5" fmla="*/ 0 h 1"/>
                <a:gd name="T6" fmla="*/ 0 w 1"/>
                <a:gd name="T7" fmla="*/ 0 h 1"/>
                <a:gd name="T8" fmla="*/ 0 w 1"/>
                <a:gd name="T9" fmla="*/ 1 h 1"/>
              </a:gdLst>
              <a:ahLst/>
              <a:cxnLst>
                <a:cxn ang="0">
                  <a:pos x="T0" y="T1"/>
                </a:cxn>
                <a:cxn ang="0">
                  <a:pos x="T2" y="T3"/>
                </a:cxn>
                <a:cxn ang="0">
                  <a:pos x="T4" y="T5"/>
                </a:cxn>
                <a:cxn ang="0">
                  <a:pos x="T6" y="T7"/>
                </a:cxn>
                <a:cxn ang="0">
                  <a:pos x="T8" y="T9"/>
                </a:cxn>
              </a:cxnLst>
              <a:rect l="0" t="0" r="r" b="b"/>
              <a:pathLst>
                <a:path w="1" h="1">
                  <a:moveTo>
                    <a:pt x="0" y="1"/>
                  </a:moveTo>
                  <a:cubicBezTo>
                    <a:pt x="0" y="1"/>
                    <a:pt x="1" y="0"/>
                    <a:pt x="1" y="0"/>
                  </a:cubicBezTo>
                  <a:cubicBezTo>
                    <a:pt x="1" y="0"/>
                    <a:pt x="1" y="0"/>
                    <a:pt x="0" y="0"/>
                  </a:cubicBezTo>
                  <a:cubicBezTo>
                    <a:pt x="0" y="0"/>
                    <a:pt x="0" y="0"/>
                    <a:pt x="0" y="0"/>
                  </a:cubicBezTo>
                  <a:cubicBezTo>
                    <a:pt x="0" y="0"/>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100" name="Freeform 292"/>
            <p:cNvSpPr/>
            <p:nvPr/>
          </p:nvSpPr>
          <p:spPr bwMode="auto">
            <a:xfrm>
              <a:off x="2753" y="1831"/>
              <a:ext cx="4" cy="4"/>
            </a:xfrm>
            <a:custGeom>
              <a:avLst/>
              <a:gdLst>
                <a:gd name="T0" fmla="*/ 0 w 1"/>
                <a:gd name="T1" fmla="*/ 0 h 1"/>
                <a:gd name="T2" fmla="*/ 1 w 1"/>
                <a:gd name="T3" fmla="*/ 1 h 1"/>
                <a:gd name="T4" fmla="*/ 1 w 1"/>
                <a:gd name="T5" fmla="*/ 1 h 1"/>
                <a:gd name="T6" fmla="*/ 1 w 1"/>
                <a:gd name="T7" fmla="*/ 0 h 1"/>
                <a:gd name="T8" fmla="*/ 0 w 1"/>
                <a:gd name="T9" fmla="*/ 0 h 1"/>
              </a:gdLst>
              <a:ahLst/>
              <a:cxnLst>
                <a:cxn ang="0">
                  <a:pos x="T0" y="T1"/>
                </a:cxn>
                <a:cxn ang="0">
                  <a:pos x="T2" y="T3"/>
                </a:cxn>
                <a:cxn ang="0">
                  <a:pos x="T4" y="T5"/>
                </a:cxn>
                <a:cxn ang="0">
                  <a:pos x="T6" y="T7"/>
                </a:cxn>
                <a:cxn ang="0">
                  <a:pos x="T8" y="T9"/>
                </a:cxn>
              </a:cxnLst>
              <a:rect l="0" t="0" r="r" b="b"/>
              <a:pathLst>
                <a:path w="1" h="1">
                  <a:moveTo>
                    <a:pt x="0" y="0"/>
                  </a:moveTo>
                  <a:cubicBezTo>
                    <a:pt x="0" y="1"/>
                    <a:pt x="0" y="1"/>
                    <a:pt x="1" y="1"/>
                  </a:cubicBezTo>
                  <a:cubicBezTo>
                    <a:pt x="1" y="1"/>
                    <a:pt x="1" y="1"/>
                    <a:pt x="1" y="1"/>
                  </a:cubicBezTo>
                  <a:cubicBezTo>
                    <a:pt x="1" y="1"/>
                    <a:pt x="1" y="0"/>
                    <a:pt x="1"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101" name="Freeform 293"/>
            <p:cNvSpPr/>
            <p:nvPr/>
          </p:nvSpPr>
          <p:spPr bwMode="auto">
            <a:xfrm>
              <a:off x="2765" y="1827"/>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102" name="Freeform 294"/>
            <p:cNvSpPr/>
            <p:nvPr/>
          </p:nvSpPr>
          <p:spPr bwMode="auto">
            <a:xfrm>
              <a:off x="2749" y="1823"/>
              <a:ext cx="4" cy="0"/>
            </a:xfrm>
            <a:custGeom>
              <a:avLst/>
              <a:gdLst>
                <a:gd name="T0" fmla="*/ 0 w 1"/>
                <a:gd name="T1" fmla="*/ 0 w 1"/>
                <a:gd name="T2" fmla="*/ 1 w 1"/>
                <a:gd name="T3" fmla="*/ 1 w 1"/>
                <a:gd name="T4" fmla="*/ 0 w 1"/>
              </a:gdLst>
              <a:ahLst/>
              <a:cxnLst>
                <a:cxn ang="0">
                  <a:pos x="T0" y="0"/>
                </a:cxn>
                <a:cxn ang="0">
                  <a:pos x="T1" y="0"/>
                </a:cxn>
                <a:cxn ang="0">
                  <a:pos x="T2" y="0"/>
                </a:cxn>
                <a:cxn ang="0">
                  <a:pos x="T3" y="0"/>
                </a:cxn>
                <a:cxn ang="0">
                  <a:pos x="T4" y="0"/>
                </a:cxn>
              </a:cxnLst>
              <a:rect l="0" t="0" r="r" b="b"/>
              <a:pathLst>
                <a:path w="1">
                  <a:moveTo>
                    <a:pt x="0" y="0"/>
                  </a:moveTo>
                  <a:cubicBezTo>
                    <a:pt x="0" y="0"/>
                    <a:pt x="0" y="0"/>
                    <a:pt x="0" y="0"/>
                  </a:cubicBezTo>
                  <a:cubicBezTo>
                    <a:pt x="0" y="0"/>
                    <a:pt x="1" y="0"/>
                    <a:pt x="1" y="0"/>
                  </a:cubicBezTo>
                  <a:cubicBezTo>
                    <a:pt x="1" y="0"/>
                    <a:pt x="1" y="0"/>
                    <a:pt x="1"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103" name="Freeform 295"/>
            <p:cNvSpPr/>
            <p:nvPr/>
          </p:nvSpPr>
          <p:spPr bwMode="auto">
            <a:xfrm>
              <a:off x="2890" y="1674"/>
              <a:ext cx="4" cy="4"/>
            </a:xfrm>
            <a:custGeom>
              <a:avLst/>
              <a:gdLst>
                <a:gd name="T0" fmla="*/ 0 w 1"/>
                <a:gd name="T1" fmla="*/ 0 h 1"/>
                <a:gd name="T2" fmla="*/ 0 w 1"/>
                <a:gd name="T3" fmla="*/ 1 h 1"/>
                <a:gd name="T4" fmla="*/ 1 w 1"/>
                <a:gd name="T5" fmla="*/ 0 h 1"/>
                <a:gd name="T6" fmla="*/ 0 w 1"/>
                <a:gd name="T7" fmla="*/ 0 h 1"/>
                <a:gd name="T8" fmla="*/ 0 w 1"/>
                <a:gd name="T9" fmla="*/ 0 h 1"/>
              </a:gdLst>
              <a:ahLst/>
              <a:cxnLst>
                <a:cxn ang="0">
                  <a:pos x="T0" y="T1"/>
                </a:cxn>
                <a:cxn ang="0">
                  <a:pos x="T2" y="T3"/>
                </a:cxn>
                <a:cxn ang="0">
                  <a:pos x="T4" y="T5"/>
                </a:cxn>
                <a:cxn ang="0">
                  <a:pos x="T6" y="T7"/>
                </a:cxn>
                <a:cxn ang="0">
                  <a:pos x="T8" y="T9"/>
                </a:cxn>
              </a:cxnLst>
              <a:rect l="0" t="0" r="r" b="b"/>
              <a:pathLst>
                <a:path w="1" h="1">
                  <a:moveTo>
                    <a:pt x="0" y="0"/>
                  </a:moveTo>
                  <a:cubicBezTo>
                    <a:pt x="0" y="0"/>
                    <a:pt x="0" y="0"/>
                    <a:pt x="0" y="1"/>
                  </a:cubicBezTo>
                  <a:cubicBezTo>
                    <a:pt x="0" y="1"/>
                    <a:pt x="1" y="0"/>
                    <a:pt x="1"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104" name="Oval 296"/>
            <p:cNvSpPr>
              <a:spLocks noChangeArrowheads="1"/>
            </p:cNvSpPr>
            <p:nvPr/>
          </p:nvSpPr>
          <p:spPr bwMode="auto">
            <a:xfrm>
              <a:off x="2850" y="1710"/>
              <a:ext cx="4" cy="4"/>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105" name="Freeform 297"/>
            <p:cNvSpPr/>
            <p:nvPr/>
          </p:nvSpPr>
          <p:spPr bwMode="auto">
            <a:xfrm>
              <a:off x="2898" y="1666"/>
              <a:ext cx="4" cy="4"/>
            </a:xfrm>
            <a:custGeom>
              <a:avLst/>
              <a:gdLst>
                <a:gd name="T0" fmla="*/ 1 w 1"/>
                <a:gd name="T1" fmla="*/ 1 h 1"/>
                <a:gd name="T2" fmla="*/ 1 w 1"/>
                <a:gd name="T3" fmla="*/ 1 h 1"/>
                <a:gd name="T4" fmla="*/ 1 w 1"/>
                <a:gd name="T5" fmla="*/ 1 h 1"/>
                <a:gd name="T6" fmla="*/ 1 w 1"/>
                <a:gd name="T7" fmla="*/ 0 h 1"/>
                <a:gd name="T8" fmla="*/ 1 w 1"/>
                <a:gd name="T9" fmla="*/ 1 h 1"/>
              </a:gdLst>
              <a:ahLst/>
              <a:cxnLst>
                <a:cxn ang="0">
                  <a:pos x="T0" y="T1"/>
                </a:cxn>
                <a:cxn ang="0">
                  <a:pos x="T2" y="T3"/>
                </a:cxn>
                <a:cxn ang="0">
                  <a:pos x="T4" y="T5"/>
                </a:cxn>
                <a:cxn ang="0">
                  <a:pos x="T6" y="T7"/>
                </a:cxn>
                <a:cxn ang="0">
                  <a:pos x="T8" y="T9"/>
                </a:cxn>
              </a:cxnLst>
              <a:rect l="0" t="0" r="r" b="b"/>
              <a:pathLst>
                <a:path w="1" h="1">
                  <a:moveTo>
                    <a:pt x="1" y="1"/>
                  </a:moveTo>
                  <a:cubicBezTo>
                    <a:pt x="1" y="1"/>
                    <a:pt x="1" y="1"/>
                    <a:pt x="1" y="1"/>
                  </a:cubicBezTo>
                  <a:cubicBezTo>
                    <a:pt x="1" y="1"/>
                    <a:pt x="1" y="1"/>
                    <a:pt x="1" y="1"/>
                  </a:cubicBezTo>
                  <a:cubicBezTo>
                    <a:pt x="1" y="1"/>
                    <a:pt x="1" y="0"/>
                    <a:pt x="1" y="0"/>
                  </a:cubicBezTo>
                  <a:cubicBezTo>
                    <a:pt x="1" y="0"/>
                    <a:pt x="0"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106" name="Freeform 298"/>
            <p:cNvSpPr/>
            <p:nvPr/>
          </p:nvSpPr>
          <p:spPr bwMode="auto">
            <a:xfrm>
              <a:off x="2721" y="1779"/>
              <a:ext cx="8" cy="16"/>
            </a:xfrm>
            <a:custGeom>
              <a:avLst/>
              <a:gdLst>
                <a:gd name="T0" fmla="*/ 1 w 2"/>
                <a:gd name="T1" fmla="*/ 3 h 4"/>
                <a:gd name="T2" fmla="*/ 2 w 2"/>
                <a:gd name="T3" fmla="*/ 1 h 4"/>
                <a:gd name="T4" fmla="*/ 2 w 2"/>
                <a:gd name="T5" fmla="*/ 1 h 4"/>
                <a:gd name="T6" fmla="*/ 1 w 2"/>
                <a:gd name="T7" fmla="*/ 1 h 4"/>
                <a:gd name="T8" fmla="*/ 0 w 2"/>
                <a:gd name="T9" fmla="*/ 3 h 4"/>
                <a:gd name="T10" fmla="*/ 0 w 2"/>
                <a:gd name="T11" fmla="*/ 4 h 4"/>
                <a:gd name="T12" fmla="*/ 1 w 2"/>
                <a:gd name="T13" fmla="*/ 3 h 4"/>
              </a:gdLst>
              <a:ahLst/>
              <a:cxnLst>
                <a:cxn ang="0">
                  <a:pos x="T0" y="T1"/>
                </a:cxn>
                <a:cxn ang="0">
                  <a:pos x="T2" y="T3"/>
                </a:cxn>
                <a:cxn ang="0">
                  <a:pos x="T4" y="T5"/>
                </a:cxn>
                <a:cxn ang="0">
                  <a:pos x="T6" y="T7"/>
                </a:cxn>
                <a:cxn ang="0">
                  <a:pos x="T8" y="T9"/>
                </a:cxn>
                <a:cxn ang="0">
                  <a:pos x="T10" y="T11"/>
                </a:cxn>
                <a:cxn ang="0">
                  <a:pos x="T12" y="T13"/>
                </a:cxn>
              </a:cxnLst>
              <a:rect l="0" t="0" r="r" b="b"/>
              <a:pathLst>
                <a:path w="2" h="4">
                  <a:moveTo>
                    <a:pt x="1" y="3"/>
                  </a:moveTo>
                  <a:cubicBezTo>
                    <a:pt x="2" y="3"/>
                    <a:pt x="2" y="2"/>
                    <a:pt x="2" y="1"/>
                  </a:cubicBezTo>
                  <a:cubicBezTo>
                    <a:pt x="2" y="1"/>
                    <a:pt x="2" y="1"/>
                    <a:pt x="2" y="1"/>
                  </a:cubicBezTo>
                  <a:cubicBezTo>
                    <a:pt x="2" y="0"/>
                    <a:pt x="1" y="0"/>
                    <a:pt x="1" y="1"/>
                  </a:cubicBezTo>
                  <a:cubicBezTo>
                    <a:pt x="0" y="1"/>
                    <a:pt x="0" y="2"/>
                    <a:pt x="0" y="3"/>
                  </a:cubicBezTo>
                  <a:cubicBezTo>
                    <a:pt x="0" y="3"/>
                    <a:pt x="0" y="4"/>
                    <a:pt x="0" y="4"/>
                  </a:cubicBezTo>
                  <a:cubicBezTo>
                    <a:pt x="1" y="4"/>
                    <a:pt x="1" y="4"/>
                    <a:pt x="1"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107" name="Oval 299"/>
            <p:cNvSpPr>
              <a:spLocks noChangeArrowheads="1"/>
            </p:cNvSpPr>
            <p:nvPr/>
          </p:nvSpPr>
          <p:spPr bwMode="auto">
            <a:xfrm>
              <a:off x="2805" y="1706"/>
              <a:ext cx="1" cy="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108" name="Freeform 300"/>
            <p:cNvSpPr/>
            <p:nvPr/>
          </p:nvSpPr>
          <p:spPr bwMode="auto">
            <a:xfrm>
              <a:off x="2741" y="1759"/>
              <a:ext cx="0" cy="4"/>
            </a:xfrm>
            <a:custGeom>
              <a:avLst/>
              <a:gdLst>
                <a:gd name="T0" fmla="*/ 1 h 1"/>
                <a:gd name="T1" fmla="*/ 1 h 1"/>
                <a:gd name="T2" fmla="*/ 1 h 1"/>
                <a:gd name="T3" fmla="*/ 1 h 1"/>
                <a:gd name="T4" fmla="*/ 1 h 1"/>
              </a:gdLst>
              <a:ahLst/>
              <a:cxnLst>
                <a:cxn ang="0">
                  <a:pos x="0" y="T0"/>
                </a:cxn>
                <a:cxn ang="0">
                  <a:pos x="0" y="T1"/>
                </a:cxn>
                <a:cxn ang="0">
                  <a:pos x="0" y="T2"/>
                </a:cxn>
                <a:cxn ang="0">
                  <a:pos x="0" y="T3"/>
                </a:cxn>
                <a:cxn ang="0">
                  <a:pos x="0" y="T4"/>
                </a:cxn>
              </a:cxnLst>
              <a:rect l="0" t="0" r="r" b="b"/>
              <a:pathLst>
                <a:path h="1">
                  <a:moveTo>
                    <a:pt x="0" y="1"/>
                  </a:moveTo>
                  <a:cubicBezTo>
                    <a:pt x="0" y="1"/>
                    <a:pt x="0" y="0"/>
                    <a:pt x="0" y="1"/>
                  </a:cubicBezTo>
                  <a:cubicBezTo>
                    <a:pt x="0" y="1"/>
                    <a:pt x="0" y="1"/>
                    <a:pt x="0" y="1"/>
                  </a:cubicBezTo>
                  <a:cubicBezTo>
                    <a:pt x="0" y="1"/>
                    <a:pt x="0" y="1"/>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109" name="Freeform 301"/>
            <p:cNvSpPr/>
            <p:nvPr/>
          </p:nvSpPr>
          <p:spPr bwMode="auto">
            <a:xfrm>
              <a:off x="2684" y="1985"/>
              <a:ext cx="4" cy="4"/>
            </a:xfrm>
            <a:custGeom>
              <a:avLst/>
              <a:gdLst>
                <a:gd name="T0" fmla="*/ 1 w 1"/>
                <a:gd name="T1" fmla="*/ 1 h 1"/>
                <a:gd name="T2" fmla="*/ 1 w 1"/>
                <a:gd name="T3" fmla="*/ 1 h 1"/>
                <a:gd name="T4" fmla="*/ 1 w 1"/>
                <a:gd name="T5" fmla="*/ 0 h 1"/>
                <a:gd name="T6" fmla="*/ 0 w 1"/>
                <a:gd name="T7" fmla="*/ 0 h 1"/>
                <a:gd name="T8" fmla="*/ 1 w 1"/>
                <a:gd name="T9" fmla="*/ 1 h 1"/>
              </a:gdLst>
              <a:ahLst/>
              <a:cxnLst>
                <a:cxn ang="0">
                  <a:pos x="T0" y="T1"/>
                </a:cxn>
                <a:cxn ang="0">
                  <a:pos x="T2" y="T3"/>
                </a:cxn>
                <a:cxn ang="0">
                  <a:pos x="T4" y="T5"/>
                </a:cxn>
                <a:cxn ang="0">
                  <a:pos x="T6" y="T7"/>
                </a:cxn>
                <a:cxn ang="0">
                  <a:pos x="T8" y="T9"/>
                </a:cxn>
              </a:cxnLst>
              <a:rect l="0" t="0" r="r" b="b"/>
              <a:pathLst>
                <a:path w="1" h="1">
                  <a:moveTo>
                    <a:pt x="1" y="1"/>
                  </a:moveTo>
                  <a:cubicBezTo>
                    <a:pt x="1" y="1"/>
                    <a:pt x="1" y="1"/>
                    <a:pt x="1" y="1"/>
                  </a:cubicBezTo>
                  <a:cubicBezTo>
                    <a:pt x="1" y="0"/>
                    <a:pt x="1" y="0"/>
                    <a:pt x="1" y="0"/>
                  </a:cubicBezTo>
                  <a:cubicBezTo>
                    <a:pt x="1" y="0"/>
                    <a:pt x="0" y="0"/>
                    <a:pt x="0" y="0"/>
                  </a:cubicBezTo>
                  <a:cubicBezTo>
                    <a:pt x="0" y="0"/>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110" name="Freeform 302"/>
            <p:cNvSpPr/>
            <p:nvPr/>
          </p:nvSpPr>
          <p:spPr bwMode="auto">
            <a:xfrm>
              <a:off x="2918" y="1553"/>
              <a:ext cx="4" cy="4"/>
            </a:xfrm>
            <a:custGeom>
              <a:avLst/>
              <a:gdLst>
                <a:gd name="T0" fmla="*/ 1 w 1"/>
                <a:gd name="T1" fmla="*/ 0 h 1"/>
                <a:gd name="T2" fmla="*/ 0 w 1"/>
                <a:gd name="T3" fmla="*/ 0 h 1"/>
                <a:gd name="T4" fmla="*/ 0 w 1"/>
                <a:gd name="T5" fmla="*/ 0 h 1"/>
                <a:gd name="T6" fmla="*/ 1 w 1"/>
                <a:gd name="T7" fmla="*/ 1 h 1"/>
                <a:gd name="T8" fmla="*/ 1 w 1"/>
                <a:gd name="T9" fmla="*/ 0 h 1"/>
              </a:gdLst>
              <a:ahLst/>
              <a:cxnLst>
                <a:cxn ang="0">
                  <a:pos x="T0" y="T1"/>
                </a:cxn>
                <a:cxn ang="0">
                  <a:pos x="T2" y="T3"/>
                </a:cxn>
                <a:cxn ang="0">
                  <a:pos x="T4" y="T5"/>
                </a:cxn>
                <a:cxn ang="0">
                  <a:pos x="T6" y="T7"/>
                </a:cxn>
                <a:cxn ang="0">
                  <a:pos x="T8" y="T9"/>
                </a:cxn>
              </a:cxnLst>
              <a:rect l="0" t="0" r="r" b="b"/>
              <a:pathLst>
                <a:path w="1" h="1">
                  <a:moveTo>
                    <a:pt x="1" y="0"/>
                  </a:moveTo>
                  <a:cubicBezTo>
                    <a:pt x="1" y="0"/>
                    <a:pt x="1" y="0"/>
                    <a:pt x="0" y="0"/>
                  </a:cubicBezTo>
                  <a:cubicBezTo>
                    <a:pt x="0" y="0"/>
                    <a:pt x="0" y="0"/>
                    <a:pt x="0" y="0"/>
                  </a:cubicBezTo>
                  <a:cubicBezTo>
                    <a:pt x="0" y="0"/>
                    <a:pt x="1" y="1"/>
                    <a:pt x="1" y="1"/>
                  </a:cubicBezTo>
                  <a:cubicBezTo>
                    <a:pt x="1" y="1"/>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111" name="Freeform 303"/>
            <p:cNvSpPr/>
            <p:nvPr/>
          </p:nvSpPr>
          <p:spPr bwMode="auto">
            <a:xfrm>
              <a:off x="2946" y="1617"/>
              <a:ext cx="0" cy="4"/>
            </a:xfrm>
            <a:custGeom>
              <a:avLst/>
              <a:gdLst>
                <a:gd name="T0" fmla="*/ 4 h 4"/>
                <a:gd name="T1" fmla="*/ 4 h 4"/>
                <a:gd name="T2" fmla="*/ 0 h 4"/>
                <a:gd name="T3" fmla="*/ 4 h 4"/>
              </a:gdLst>
              <a:ahLst/>
              <a:cxnLst>
                <a:cxn ang="0">
                  <a:pos x="0" y="T0"/>
                </a:cxn>
                <a:cxn ang="0">
                  <a:pos x="0" y="T1"/>
                </a:cxn>
                <a:cxn ang="0">
                  <a:pos x="0" y="T2"/>
                </a:cxn>
                <a:cxn ang="0">
                  <a:pos x="0" y="T3"/>
                </a:cxn>
              </a:cxnLst>
              <a:rect l="0" t="0" r="r" b="b"/>
              <a:pathLst>
                <a:path h="4">
                  <a:moveTo>
                    <a:pt x="0" y="4"/>
                  </a:moveTo>
                  <a:lnTo>
                    <a:pt x="0" y="4"/>
                  </a:lnTo>
                  <a:lnTo>
                    <a:pt x="0" y="0"/>
                  </a:lnTo>
                  <a:lnTo>
                    <a:pt x="0" y="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112" name="Freeform 304"/>
            <p:cNvSpPr/>
            <p:nvPr/>
          </p:nvSpPr>
          <p:spPr bwMode="auto">
            <a:xfrm>
              <a:off x="2946" y="1601"/>
              <a:ext cx="5" cy="0"/>
            </a:xfrm>
            <a:custGeom>
              <a:avLst/>
              <a:gdLst>
                <a:gd name="T0" fmla="*/ 0 w 1"/>
                <a:gd name="T1" fmla="*/ 0 w 1"/>
                <a:gd name="T2" fmla="*/ 1 w 1"/>
                <a:gd name="T3" fmla="*/ 0 w 1"/>
                <a:gd name="T4" fmla="*/ 0 w 1"/>
              </a:gdLst>
              <a:ahLst/>
              <a:cxnLst>
                <a:cxn ang="0">
                  <a:pos x="T0" y="0"/>
                </a:cxn>
                <a:cxn ang="0">
                  <a:pos x="T1" y="0"/>
                </a:cxn>
                <a:cxn ang="0">
                  <a:pos x="T2" y="0"/>
                </a:cxn>
                <a:cxn ang="0">
                  <a:pos x="T3" y="0"/>
                </a:cxn>
                <a:cxn ang="0">
                  <a:pos x="T4" y="0"/>
                </a:cxn>
              </a:cxnLst>
              <a:rect l="0" t="0" r="r" b="b"/>
              <a:pathLst>
                <a:path w="1">
                  <a:moveTo>
                    <a:pt x="0" y="0"/>
                  </a:moveTo>
                  <a:cubicBezTo>
                    <a:pt x="0" y="0"/>
                    <a:pt x="0" y="0"/>
                    <a:pt x="0" y="0"/>
                  </a:cubicBezTo>
                  <a:cubicBezTo>
                    <a:pt x="0" y="0"/>
                    <a:pt x="1" y="0"/>
                    <a:pt x="1"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113" name="Freeform 305"/>
            <p:cNvSpPr/>
            <p:nvPr/>
          </p:nvSpPr>
          <p:spPr bwMode="auto">
            <a:xfrm>
              <a:off x="2922" y="1597"/>
              <a:ext cx="4" cy="4"/>
            </a:xfrm>
            <a:custGeom>
              <a:avLst/>
              <a:gdLst>
                <a:gd name="T0" fmla="*/ 1 w 1"/>
                <a:gd name="T1" fmla="*/ 0 h 1"/>
                <a:gd name="T2" fmla="*/ 0 w 1"/>
                <a:gd name="T3" fmla="*/ 1 h 1"/>
                <a:gd name="T4" fmla="*/ 1 w 1"/>
                <a:gd name="T5" fmla="*/ 0 h 1"/>
              </a:gdLst>
              <a:ahLst/>
              <a:cxnLst>
                <a:cxn ang="0">
                  <a:pos x="T0" y="T1"/>
                </a:cxn>
                <a:cxn ang="0">
                  <a:pos x="T2" y="T3"/>
                </a:cxn>
                <a:cxn ang="0">
                  <a:pos x="T4" y="T5"/>
                </a:cxn>
              </a:cxnLst>
              <a:rect l="0" t="0" r="r" b="b"/>
              <a:pathLst>
                <a:path w="1" h="1">
                  <a:moveTo>
                    <a:pt x="1" y="0"/>
                  </a:moveTo>
                  <a:cubicBezTo>
                    <a:pt x="1" y="1"/>
                    <a:pt x="1" y="1"/>
                    <a:pt x="0" y="1"/>
                  </a:cubicBezTo>
                  <a:cubicBezTo>
                    <a:pt x="1" y="1"/>
                    <a:pt x="1"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114" name="Oval 306"/>
            <p:cNvSpPr>
              <a:spLocks noChangeArrowheads="1"/>
            </p:cNvSpPr>
            <p:nvPr/>
          </p:nvSpPr>
          <p:spPr bwMode="auto">
            <a:xfrm>
              <a:off x="2660" y="1940"/>
              <a:ext cx="4" cy="4"/>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115" name="Freeform 307"/>
            <p:cNvSpPr/>
            <p:nvPr/>
          </p:nvSpPr>
          <p:spPr bwMode="auto">
            <a:xfrm>
              <a:off x="2963" y="1569"/>
              <a:ext cx="4" cy="4"/>
            </a:xfrm>
            <a:custGeom>
              <a:avLst/>
              <a:gdLst>
                <a:gd name="T0" fmla="*/ 1 w 1"/>
                <a:gd name="T1" fmla="*/ 1 h 1"/>
                <a:gd name="T2" fmla="*/ 1 w 1"/>
                <a:gd name="T3" fmla="*/ 0 h 1"/>
                <a:gd name="T4" fmla="*/ 1 w 1"/>
                <a:gd name="T5" fmla="*/ 1 h 1"/>
                <a:gd name="T6" fmla="*/ 1 w 1"/>
                <a:gd name="T7" fmla="*/ 1 h 1"/>
              </a:gdLst>
              <a:ahLst/>
              <a:cxnLst>
                <a:cxn ang="0">
                  <a:pos x="T0" y="T1"/>
                </a:cxn>
                <a:cxn ang="0">
                  <a:pos x="T2" y="T3"/>
                </a:cxn>
                <a:cxn ang="0">
                  <a:pos x="T4" y="T5"/>
                </a:cxn>
                <a:cxn ang="0">
                  <a:pos x="T6" y="T7"/>
                </a:cxn>
              </a:cxnLst>
              <a:rect l="0" t="0" r="r" b="b"/>
              <a:pathLst>
                <a:path w="1" h="1">
                  <a:moveTo>
                    <a:pt x="1" y="1"/>
                  </a:moveTo>
                  <a:cubicBezTo>
                    <a:pt x="1" y="1"/>
                    <a:pt x="1" y="0"/>
                    <a:pt x="1" y="0"/>
                  </a:cubicBezTo>
                  <a:cubicBezTo>
                    <a:pt x="0" y="0"/>
                    <a:pt x="0" y="1"/>
                    <a:pt x="1" y="1"/>
                  </a:cubicBezTo>
                  <a:cubicBezTo>
                    <a:pt x="1" y="1"/>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116" name="Freeform 308"/>
            <p:cNvSpPr/>
            <p:nvPr/>
          </p:nvSpPr>
          <p:spPr bwMode="auto">
            <a:xfrm>
              <a:off x="2745" y="1751"/>
              <a:ext cx="4" cy="4"/>
            </a:xfrm>
            <a:custGeom>
              <a:avLst/>
              <a:gdLst>
                <a:gd name="T0" fmla="*/ 0 w 1"/>
                <a:gd name="T1" fmla="*/ 0 h 1"/>
                <a:gd name="T2" fmla="*/ 0 w 1"/>
                <a:gd name="T3" fmla="*/ 0 h 1"/>
                <a:gd name="T4" fmla="*/ 0 w 1"/>
                <a:gd name="T5" fmla="*/ 1 h 1"/>
                <a:gd name="T6" fmla="*/ 1 w 1"/>
                <a:gd name="T7" fmla="*/ 1 h 1"/>
                <a:gd name="T8" fmla="*/ 0 w 1"/>
                <a:gd name="T9" fmla="*/ 0 h 1"/>
              </a:gdLst>
              <a:ahLst/>
              <a:cxnLst>
                <a:cxn ang="0">
                  <a:pos x="T0" y="T1"/>
                </a:cxn>
                <a:cxn ang="0">
                  <a:pos x="T2" y="T3"/>
                </a:cxn>
                <a:cxn ang="0">
                  <a:pos x="T4" y="T5"/>
                </a:cxn>
                <a:cxn ang="0">
                  <a:pos x="T6" y="T7"/>
                </a:cxn>
                <a:cxn ang="0">
                  <a:pos x="T8" y="T9"/>
                </a:cxn>
              </a:cxnLst>
              <a:rect l="0" t="0" r="r" b="b"/>
              <a:pathLst>
                <a:path w="1" h="1">
                  <a:moveTo>
                    <a:pt x="0" y="0"/>
                  </a:moveTo>
                  <a:cubicBezTo>
                    <a:pt x="0" y="0"/>
                    <a:pt x="0" y="0"/>
                    <a:pt x="0" y="0"/>
                  </a:cubicBezTo>
                  <a:cubicBezTo>
                    <a:pt x="0" y="1"/>
                    <a:pt x="0" y="1"/>
                    <a:pt x="0" y="1"/>
                  </a:cubicBezTo>
                  <a:cubicBezTo>
                    <a:pt x="0" y="1"/>
                    <a:pt x="1" y="1"/>
                    <a:pt x="1" y="1"/>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117" name="Freeform 309"/>
            <p:cNvSpPr/>
            <p:nvPr/>
          </p:nvSpPr>
          <p:spPr bwMode="auto">
            <a:xfrm>
              <a:off x="2801" y="1747"/>
              <a:ext cx="4" cy="0"/>
            </a:xfrm>
            <a:custGeom>
              <a:avLst/>
              <a:gdLst>
                <a:gd name="T0" fmla="*/ 0 w 4"/>
                <a:gd name="T1" fmla="*/ 4 w 4"/>
                <a:gd name="T2" fmla="*/ 0 w 4"/>
                <a:gd name="T3" fmla="*/ 0 w 4"/>
              </a:gdLst>
              <a:ahLst/>
              <a:cxnLst>
                <a:cxn ang="0">
                  <a:pos x="T0" y="0"/>
                </a:cxn>
                <a:cxn ang="0">
                  <a:pos x="T1" y="0"/>
                </a:cxn>
                <a:cxn ang="0">
                  <a:pos x="T2" y="0"/>
                </a:cxn>
                <a:cxn ang="0">
                  <a:pos x="T3" y="0"/>
                </a:cxn>
              </a:cxnLst>
              <a:rect l="0" t="0" r="r" b="b"/>
              <a:pathLst>
                <a:path w="4">
                  <a:moveTo>
                    <a:pt x="0" y="0"/>
                  </a:moveTo>
                  <a:lnTo>
                    <a:pt x="4" y="0"/>
                  </a:lnTo>
                  <a:lnTo>
                    <a:pt x="0" y="0"/>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118" name="Oval 310"/>
            <p:cNvSpPr>
              <a:spLocks noChangeArrowheads="1"/>
            </p:cNvSpPr>
            <p:nvPr/>
          </p:nvSpPr>
          <p:spPr bwMode="auto">
            <a:xfrm>
              <a:off x="2846" y="1670"/>
              <a:ext cx="1" cy="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119" name="Freeform 311"/>
            <p:cNvSpPr/>
            <p:nvPr/>
          </p:nvSpPr>
          <p:spPr bwMode="auto">
            <a:xfrm>
              <a:off x="2846" y="1670"/>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120" name="Freeform 312"/>
            <p:cNvSpPr/>
            <p:nvPr/>
          </p:nvSpPr>
          <p:spPr bwMode="auto">
            <a:xfrm>
              <a:off x="2608" y="2085"/>
              <a:ext cx="24" cy="53"/>
            </a:xfrm>
            <a:custGeom>
              <a:avLst/>
              <a:gdLst>
                <a:gd name="T0" fmla="*/ 1 w 6"/>
                <a:gd name="T1" fmla="*/ 8 h 13"/>
                <a:gd name="T2" fmla="*/ 0 w 6"/>
                <a:gd name="T3" fmla="*/ 9 h 13"/>
                <a:gd name="T4" fmla="*/ 0 w 6"/>
                <a:gd name="T5" fmla="*/ 10 h 13"/>
                <a:gd name="T6" fmla="*/ 0 w 6"/>
                <a:gd name="T7" fmla="*/ 11 h 13"/>
                <a:gd name="T8" fmla="*/ 1 w 6"/>
                <a:gd name="T9" fmla="*/ 12 h 13"/>
                <a:gd name="T10" fmla="*/ 3 w 6"/>
                <a:gd name="T11" fmla="*/ 11 h 13"/>
                <a:gd name="T12" fmla="*/ 4 w 6"/>
                <a:gd name="T13" fmla="*/ 10 h 13"/>
                <a:gd name="T14" fmla="*/ 4 w 6"/>
                <a:gd name="T15" fmla="*/ 8 h 13"/>
                <a:gd name="T16" fmla="*/ 5 w 6"/>
                <a:gd name="T17" fmla="*/ 7 h 13"/>
                <a:gd name="T18" fmla="*/ 5 w 6"/>
                <a:gd name="T19" fmla="*/ 6 h 13"/>
                <a:gd name="T20" fmla="*/ 4 w 6"/>
                <a:gd name="T21" fmla="*/ 4 h 13"/>
                <a:gd name="T22" fmla="*/ 4 w 6"/>
                <a:gd name="T23" fmla="*/ 4 h 13"/>
                <a:gd name="T24" fmla="*/ 5 w 6"/>
                <a:gd name="T25" fmla="*/ 3 h 13"/>
                <a:gd name="T26" fmla="*/ 5 w 6"/>
                <a:gd name="T27" fmla="*/ 3 h 13"/>
                <a:gd name="T28" fmla="*/ 5 w 6"/>
                <a:gd name="T29" fmla="*/ 2 h 13"/>
                <a:gd name="T30" fmla="*/ 5 w 6"/>
                <a:gd name="T31" fmla="*/ 2 h 13"/>
                <a:gd name="T32" fmla="*/ 6 w 6"/>
                <a:gd name="T33" fmla="*/ 1 h 13"/>
                <a:gd name="T34" fmla="*/ 6 w 6"/>
                <a:gd name="T35" fmla="*/ 1 h 13"/>
                <a:gd name="T36" fmla="*/ 5 w 6"/>
                <a:gd name="T37" fmla="*/ 1 h 13"/>
                <a:gd name="T38" fmla="*/ 5 w 6"/>
                <a:gd name="T39" fmla="*/ 1 h 13"/>
                <a:gd name="T40" fmla="*/ 5 w 6"/>
                <a:gd name="T41" fmla="*/ 0 h 13"/>
                <a:gd name="T42" fmla="*/ 4 w 6"/>
                <a:gd name="T43" fmla="*/ 1 h 13"/>
                <a:gd name="T44" fmla="*/ 4 w 6"/>
                <a:gd name="T45" fmla="*/ 1 h 13"/>
                <a:gd name="T46" fmla="*/ 4 w 6"/>
                <a:gd name="T47" fmla="*/ 1 h 13"/>
                <a:gd name="T48" fmla="*/ 3 w 6"/>
                <a:gd name="T49" fmla="*/ 1 h 13"/>
                <a:gd name="T50" fmla="*/ 3 w 6"/>
                <a:gd name="T51" fmla="*/ 1 h 13"/>
                <a:gd name="T52" fmla="*/ 3 w 6"/>
                <a:gd name="T53" fmla="*/ 2 h 13"/>
                <a:gd name="T54" fmla="*/ 2 w 6"/>
                <a:gd name="T55" fmla="*/ 2 h 13"/>
                <a:gd name="T56" fmla="*/ 2 w 6"/>
                <a:gd name="T57" fmla="*/ 3 h 13"/>
                <a:gd name="T58" fmla="*/ 2 w 6"/>
                <a:gd name="T59" fmla="*/ 3 h 13"/>
                <a:gd name="T60" fmla="*/ 2 w 6"/>
                <a:gd name="T61" fmla="*/ 6 h 13"/>
                <a:gd name="T62" fmla="*/ 2 w 6"/>
                <a:gd name="T63" fmla="*/ 8 h 13"/>
                <a:gd name="T64" fmla="*/ 1 w 6"/>
                <a:gd name="T65" fmla="*/ 8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6" h="13">
                  <a:moveTo>
                    <a:pt x="1" y="8"/>
                  </a:moveTo>
                  <a:cubicBezTo>
                    <a:pt x="1" y="8"/>
                    <a:pt x="1" y="8"/>
                    <a:pt x="0" y="9"/>
                  </a:cubicBezTo>
                  <a:cubicBezTo>
                    <a:pt x="0" y="9"/>
                    <a:pt x="0" y="9"/>
                    <a:pt x="0" y="10"/>
                  </a:cubicBezTo>
                  <a:cubicBezTo>
                    <a:pt x="0" y="10"/>
                    <a:pt x="0" y="11"/>
                    <a:pt x="0" y="11"/>
                  </a:cubicBezTo>
                  <a:cubicBezTo>
                    <a:pt x="0" y="12"/>
                    <a:pt x="0" y="12"/>
                    <a:pt x="1" y="12"/>
                  </a:cubicBezTo>
                  <a:cubicBezTo>
                    <a:pt x="2" y="13"/>
                    <a:pt x="2" y="13"/>
                    <a:pt x="3" y="11"/>
                  </a:cubicBezTo>
                  <a:cubicBezTo>
                    <a:pt x="4" y="11"/>
                    <a:pt x="4" y="11"/>
                    <a:pt x="4" y="10"/>
                  </a:cubicBezTo>
                  <a:cubicBezTo>
                    <a:pt x="4" y="9"/>
                    <a:pt x="4" y="9"/>
                    <a:pt x="4" y="8"/>
                  </a:cubicBezTo>
                  <a:cubicBezTo>
                    <a:pt x="4" y="8"/>
                    <a:pt x="4" y="7"/>
                    <a:pt x="5" y="7"/>
                  </a:cubicBezTo>
                  <a:cubicBezTo>
                    <a:pt x="5" y="7"/>
                    <a:pt x="5" y="6"/>
                    <a:pt x="5" y="6"/>
                  </a:cubicBezTo>
                  <a:cubicBezTo>
                    <a:pt x="5" y="5"/>
                    <a:pt x="5" y="5"/>
                    <a:pt x="4" y="4"/>
                  </a:cubicBezTo>
                  <a:cubicBezTo>
                    <a:pt x="4" y="4"/>
                    <a:pt x="4" y="4"/>
                    <a:pt x="4" y="4"/>
                  </a:cubicBezTo>
                  <a:cubicBezTo>
                    <a:pt x="4" y="4"/>
                    <a:pt x="4" y="3"/>
                    <a:pt x="5" y="3"/>
                  </a:cubicBezTo>
                  <a:cubicBezTo>
                    <a:pt x="5" y="3"/>
                    <a:pt x="5" y="3"/>
                    <a:pt x="5" y="3"/>
                  </a:cubicBezTo>
                  <a:cubicBezTo>
                    <a:pt x="5" y="2"/>
                    <a:pt x="5" y="2"/>
                    <a:pt x="5" y="2"/>
                  </a:cubicBezTo>
                  <a:cubicBezTo>
                    <a:pt x="5" y="2"/>
                    <a:pt x="5" y="2"/>
                    <a:pt x="5" y="2"/>
                  </a:cubicBezTo>
                  <a:cubicBezTo>
                    <a:pt x="5" y="1"/>
                    <a:pt x="6" y="1"/>
                    <a:pt x="6" y="1"/>
                  </a:cubicBezTo>
                  <a:cubicBezTo>
                    <a:pt x="6" y="1"/>
                    <a:pt x="6" y="1"/>
                    <a:pt x="6" y="1"/>
                  </a:cubicBezTo>
                  <a:cubicBezTo>
                    <a:pt x="6" y="1"/>
                    <a:pt x="6" y="1"/>
                    <a:pt x="5" y="1"/>
                  </a:cubicBezTo>
                  <a:cubicBezTo>
                    <a:pt x="5" y="1"/>
                    <a:pt x="5" y="1"/>
                    <a:pt x="5" y="1"/>
                  </a:cubicBezTo>
                  <a:cubicBezTo>
                    <a:pt x="5" y="0"/>
                    <a:pt x="5" y="0"/>
                    <a:pt x="5" y="0"/>
                  </a:cubicBezTo>
                  <a:cubicBezTo>
                    <a:pt x="4" y="0"/>
                    <a:pt x="4" y="1"/>
                    <a:pt x="4" y="1"/>
                  </a:cubicBezTo>
                  <a:cubicBezTo>
                    <a:pt x="4" y="1"/>
                    <a:pt x="4" y="1"/>
                    <a:pt x="4" y="1"/>
                  </a:cubicBezTo>
                  <a:cubicBezTo>
                    <a:pt x="4" y="1"/>
                    <a:pt x="4" y="1"/>
                    <a:pt x="4" y="1"/>
                  </a:cubicBezTo>
                  <a:cubicBezTo>
                    <a:pt x="4" y="1"/>
                    <a:pt x="3" y="1"/>
                    <a:pt x="3" y="1"/>
                  </a:cubicBezTo>
                  <a:cubicBezTo>
                    <a:pt x="3" y="1"/>
                    <a:pt x="3" y="1"/>
                    <a:pt x="3" y="1"/>
                  </a:cubicBezTo>
                  <a:cubicBezTo>
                    <a:pt x="3" y="2"/>
                    <a:pt x="3" y="2"/>
                    <a:pt x="3" y="2"/>
                  </a:cubicBezTo>
                  <a:cubicBezTo>
                    <a:pt x="3" y="1"/>
                    <a:pt x="3" y="1"/>
                    <a:pt x="2" y="2"/>
                  </a:cubicBezTo>
                  <a:cubicBezTo>
                    <a:pt x="2" y="2"/>
                    <a:pt x="2" y="2"/>
                    <a:pt x="2" y="3"/>
                  </a:cubicBezTo>
                  <a:cubicBezTo>
                    <a:pt x="2" y="3"/>
                    <a:pt x="2" y="3"/>
                    <a:pt x="2" y="3"/>
                  </a:cubicBezTo>
                  <a:cubicBezTo>
                    <a:pt x="2" y="4"/>
                    <a:pt x="1" y="5"/>
                    <a:pt x="2" y="6"/>
                  </a:cubicBezTo>
                  <a:cubicBezTo>
                    <a:pt x="2" y="7"/>
                    <a:pt x="2" y="7"/>
                    <a:pt x="2" y="8"/>
                  </a:cubicBezTo>
                  <a:cubicBezTo>
                    <a:pt x="2" y="8"/>
                    <a:pt x="1" y="8"/>
                    <a:pt x="1"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121" name="Freeform 313"/>
            <p:cNvSpPr/>
            <p:nvPr/>
          </p:nvSpPr>
          <p:spPr bwMode="auto">
            <a:xfrm>
              <a:off x="2600" y="2134"/>
              <a:ext cx="4" cy="4"/>
            </a:xfrm>
            <a:custGeom>
              <a:avLst/>
              <a:gdLst>
                <a:gd name="T0" fmla="*/ 0 w 1"/>
                <a:gd name="T1" fmla="*/ 0 h 1"/>
                <a:gd name="T2" fmla="*/ 0 w 1"/>
                <a:gd name="T3" fmla="*/ 1 h 1"/>
                <a:gd name="T4" fmla="*/ 1 w 1"/>
                <a:gd name="T5" fmla="*/ 0 h 1"/>
                <a:gd name="T6" fmla="*/ 1 w 1"/>
                <a:gd name="T7" fmla="*/ 0 h 1"/>
                <a:gd name="T8" fmla="*/ 0 w 1"/>
                <a:gd name="T9" fmla="*/ 0 h 1"/>
              </a:gdLst>
              <a:ahLst/>
              <a:cxnLst>
                <a:cxn ang="0">
                  <a:pos x="T0" y="T1"/>
                </a:cxn>
                <a:cxn ang="0">
                  <a:pos x="T2" y="T3"/>
                </a:cxn>
                <a:cxn ang="0">
                  <a:pos x="T4" y="T5"/>
                </a:cxn>
                <a:cxn ang="0">
                  <a:pos x="T6" y="T7"/>
                </a:cxn>
                <a:cxn ang="0">
                  <a:pos x="T8" y="T9"/>
                </a:cxn>
              </a:cxnLst>
              <a:rect l="0" t="0" r="r" b="b"/>
              <a:pathLst>
                <a:path w="1" h="1">
                  <a:moveTo>
                    <a:pt x="0" y="0"/>
                  </a:moveTo>
                  <a:cubicBezTo>
                    <a:pt x="0" y="0"/>
                    <a:pt x="0" y="0"/>
                    <a:pt x="0" y="1"/>
                  </a:cubicBezTo>
                  <a:cubicBezTo>
                    <a:pt x="1" y="1"/>
                    <a:pt x="1" y="0"/>
                    <a:pt x="1" y="0"/>
                  </a:cubicBezTo>
                  <a:cubicBezTo>
                    <a:pt x="1" y="0"/>
                    <a:pt x="1" y="0"/>
                    <a:pt x="1"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122" name="Freeform 314"/>
            <p:cNvSpPr/>
            <p:nvPr/>
          </p:nvSpPr>
          <p:spPr bwMode="auto">
            <a:xfrm>
              <a:off x="2600" y="2138"/>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123" name="Freeform 315"/>
            <p:cNvSpPr>
              <a:spLocks noEditPoints="1"/>
            </p:cNvSpPr>
            <p:nvPr/>
          </p:nvSpPr>
          <p:spPr bwMode="auto">
            <a:xfrm>
              <a:off x="2749" y="3130"/>
              <a:ext cx="210" cy="194"/>
            </a:xfrm>
            <a:custGeom>
              <a:avLst/>
              <a:gdLst>
                <a:gd name="T0" fmla="*/ 52 w 52"/>
                <a:gd name="T1" fmla="*/ 46 h 48"/>
                <a:gd name="T2" fmla="*/ 47 w 52"/>
                <a:gd name="T3" fmla="*/ 43 h 48"/>
                <a:gd name="T4" fmla="*/ 42 w 52"/>
                <a:gd name="T5" fmla="*/ 37 h 48"/>
                <a:gd name="T6" fmla="*/ 40 w 52"/>
                <a:gd name="T7" fmla="*/ 35 h 48"/>
                <a:gd name="T8" fmla="*/ 37 w 52"/>
                <a:gd name="T9" fmla="*/ 33 h 48"/>
                <a:gd name="T10" fmla="*/ 34 w 52"/>
                <a:gd name="T11" fmla="*/ 30 h 48"/>
                <a:gd name="T12" fmla="*/ 30 w 52"/>
                <a:gd name="T13" fmla="*/ 27 h 48"/>
                <a:gd name="T14" fmla="*/ 29 w 52"/>
                <a:gd name="T15" fmla="*/ 24 h 48"/>
                <a:gd name="T16" fmla="*/ 28 w 52"/>
                <a:gd name="T17" fmla="*/ 24 h 48"/>
                <a:gd name="T18" fmla="*/ 26 w 52"/>
                <a:gd name="T19" fmla="*/ 22 h 48"/>
                <a:gd name="T20" fmla="*/ 24 w 52"/>
                <a:gd name="T21" fmla="*/ 21 h 48"/>
                <a:gd name="T22" fmla="*/ 21 w 52"/>
                <a:gd name="T23" fmla="*/ 20 h 48"/>
                <a:gd name="T24" fmla="*/ 20 w 52"/>
                <a:gd name="T25" fmla="*/ 19 h 48"/>
                <a:gd name="T26" fmla="*/ 20 w 52"/>
                <a:gd name="T27" fmla="*/ 18 h 48"/>
                <a:gd name="T28" fmla="*/ 19 w 52"/>
                <a:gd name="T29" fmla="*/ 17 h 48"/>
                <a:gd name="T30" fmla="*/ 18 w 52"/>
                <a:gd name="T31" fmla="*/ 16 h 48"/>
                <a:gd name="T32" fmla="*/ 15 w 52"/>
                <a:gd name="T33" fmla="*/ 13 h 48"/>
                <a:gd name="T34" fmla="*/ 15 w 52"/>
                <a:gd name="T35" fmla="*/ 13 h 48"/>
                <a:gd name="T36" fmla="*/ 13 w 52"/>
                <a:gd name="T37" fmla="*/ 12 h 48"/>
                <a:gd name="T38" fmla="*/ 11 w 52"/>
                <a:gd name="T39" fmla="*/ 10 h 48"/>
                <a:gd name="T40" fmla="*/ 10 w 52"/>
                <a:gd name="T41" fmla="*/ 9 h 48"/>
                <a:gd name="T42" fmla="*/ 10 w 52"/>
                <a:gd name="T43" fmla="*/ 9 h 48"/>
                <a:gd name="T44" fmla="*/ 8 w 52"/>
                <a:gd name="T45" fmla="*/ 4 h 48"/>
                <a:gd name="T46" fmla="*/ 9 w 52"/>
                <a:gd name="T47" fmla="*/ 2 h 48"/>
                <a:gd name="T48" fmla="*/ 7 w 52"/>
                <a:gd name="T49" fmla="*/ 1 h 48"/>
                <a:gd name="T50" fmla="*/ 5 w 52"/>
                <a:gd name="T51" fmla="*/ 3 h 48"/>
                <a:gd name="T52" fmla="*/ 4 w 52"/>
                <a:gd name="T53" fmla="*/ 3 h 48"/>
                <a:gd name="T54" fmla="*/ 1 w 52"/>
                <a:gd name="T55" fmla="*/ 5 h 48"/>
                <a:gd name="T56" fmla="*/ 5 w 52"/>
                <a:gd name="T57" fmla="*/ 8 h 48"/>
                <a:gd name="T58" fmla="*/ 5 w 52"/>
                <a:gd name="T59" fmla="*/ 9 h 48"/>
                <a:gd name="T60" fmla="*/ 7 w 52"/>
                <a:gd name="T61" fmla="*/ 10 h 48"/>
                <a:gd name="T62" fmla="*/ 8 w 52"/>
                <a:gd name="T63" fmla="*/ 13 h 48"/>
                <a:gd name="T64" fmla="*/ 7 w 52"/>
                <a:gd name="T65" fmla="*/ 14 h 48"/>
                <a:gd name="T66" fmla="*/ 7 w 52"/>
                <a:gd name="T67" fmla="*/ 13 h 48"/>
                <a:gd name="T68" fmla="*/ 5 w 52"/>
                <a:gd name="T69" fmla="*/ 12 h 48"/>
                <a:gd name="T70" fmla="*/ 5 w 52"/>
                <a:gd name="T71" fmla="*/ 12 h 48"/>
                <a:gd name="T72" fmla="*/ 4 w 52"/>
                <a:gd name="T73" fmla="*/ 10 h 48"/>
                <a:gd name="T74" fmla="*/ 0 w 52"/>
                <a:gd name="T75" fmla="*/ 10 h 48"/>
                <a:gd name="T76" fmla="*/ 2 w 52"/>
                <a:gd name="T77" fmla="*/ 11 h 48"/>
                <a:gd name="T78" fmla="*/ 4 w 52"/>
                <a:gd name="T79" fmla="*/ 14 h 48"/>
                <a:gd name="T80" fmla="*/ 6 w 52"/>
                <a:gd name="T81" fmla="*/ 17 h 48"/>
                <a:gd name="T82" fmla="*/ 7 w 52"/>
                <a:gd name="T83" fmla="*/ 18 h 48"/>
                <a:gd name="T84" fmla="*/ 10 w 52"/>
                <a:gd name="T85" fmla="*/ 20 h 48"/>
                <a:gd name="T86" fmla="*/ 10 w 52"/>
                <a:gd name="T87" fmla="*/ 20 h 48"/>
                <a:gd name="T88" fmla="*/ 12 w 52"/>
                <a:gd name="T89" fmla="*/ 21 h 48"/>
                <a:gd name="T90" fmla="*/ 13 w 52"/>
                <a:gd name="T91" fmla="*/ 22 h 48"/>
                <a:gd name="T92" fmla="*/ 14 w 52"/>
                <a:gd name="T93" fmla="*/ 23 h 48"/>
                <a:gd name="T94" fmla="*/ 14 w 52"/>
                <a:gd name="T95" fmla="*/ 23 h 48"/>
                <a:gd name="T96" fmla="*/ 16 w 52"/>
                <a:gd name="T97" fmla="*/ 25 h 48"/>
                <a:gd name="T98" fmla="*/ 17 w 52"/>
                <a:gd name="T99" fmla="*/ 26 h 48"/>
                <a:gd name="T100" fmla="*/ 19 w 52"/>
                <a:gd name="T101" fmla="*/ 28 h 48"/>
                <a:gd name="T102" fmla="*/ 20 w 52"/>
                <a:gd name="T103" fmla="*/ 29 h 48"/>
                <a:gd name="T104" fmla="*/ 21 w 52"/>
                <a:gd name="T105" fmla="*/ 30 h 48"/>
                <a:gd name="T106" fmla="*/ 22 w 52"/>
                <a:gd name="T107" fmla="*/ 31 h 48"/>
                <a:gd name="T108" fmla="*/ 26 w 52"/>
                <a:gd name="T109" fmla="*/ 35 h 48"/>
                <a:gd name="T110" fmla="*/ 32 w 52"/>
                <a:gd name="T111" fmla="*/ 37 h 48"/>
                <a:gd name="T112" fmla="*/ 35 w 52"/>
                <a:gd name="T113" fmla="*/ 34 h 48"/>
                <a:gd name="T114" fmla="*/ 37 w 52"/>
                <a:gd name="T115" fmla="*/ 35 h 48"/>
                <a:gd name="T116" fmla="*/ 39 w 52"/>
                <a:gd name="T117" fmla="*/ 38 h 48"/>
                <a:gd name="T118" fmla="*/ 41 w 52"/>
                <a:gd name="T119" fmla="*/ 43 h 48"/>
                <a:gd name="T120" fmla="*/ 45 w 52"/>
                <a:gd name="T121" fmla="*/ 47 h 48"/>
                <a:gd name="T122" fmla="*/ 3 w 52"/>
                <a:gd name="T123" fmla="*/ 13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2" h="48">
                  <a:moveTo>
                    <a:pt x="45" y="47"/>
                  </a:moveTo>
                  <a:cubicBezTo>
                    <a:pt x="47" y="48"/>
                    <a:pt x="49" y="48"/>
                    <a:pt x="51" y="48"/>
                  </a:cubicBezTo>
                  <a:cubicBezTo>
                    <a:pt x="51" y="47"/>
                    <a:pt x="51" y="47"/>
                    <a:pt x="52" y="46"/>
                  </a:cubicBezTo>
                  <a:cubicBezTo>
                    <a:pt x="52" y="46"/>
                    <a:pt x="52" y="46"/>
                    <a:pt x="52" y="46"/>
                  </a:cubicBezTo>
                  <a:cubicBezTo>
                    <a:pt x="51" y="45"/>
                    <a:pt x="50" y="45"/>
                    <a:pt x="50" y="45"/>
                  </a:cubicBezTo>
                  <a:cubicBezTo>
                    <a:pt x="49" y="44"/>
                    <a:pt x="48" y="44"/>
                    <a:pt x="47" y="43"/>
                  </a:cubicBezTo>
                  <a:cubicBezTo>
                    <a:pt x="44" y="41"/>
                    <a:pt x="44" y="42"/>
                    <a:pt x="44" y="38"/>
                  </a:cubicBezTo>
                  <a:cubicBezTo>
                    <a:pt x="44" y="38"/>
                    <a:pt x="44" y="38"/>
                    <a:pt x="43" y="38"/>
                  </a:cubicBezTo>
                  <a:cubicBezTo>
                    <a:pt x="43" y="37"/>
                    <a:pt x="43" y="37"/>
                    <a:pt x="42" y="37"/>
                  </a:cubicBezTo>
                  <a:cubicBezTo>
                    <a:pt x="41" y="37"/>
                    <a:pt x="41" y="37"/>
                    <a:pt x="41" y="37"/>
                  </a:cubicBezTo>
                  <a:cubicBezTo>
                    <a:pt x="40" y="37"/>
                    <a:pt x="40" y="37"/>
                    <a:pt x="40" y="37"/>
                  </a:cubicBezTo>
                  <a:cubicBezTo>
                    <a:pt x="40" y="36"/>
                    <a:pt x="40" y="36"/>
                    <a:pt x="40" y="35"/>
                  </a:cubicBezTo>
                  <a:cubicBezTo>
                    <a:pt x="40" y="34"/>
                    <a:pt x="39" y="34"/>
                    <a:pt x="38" y="34"/>
                  </a:cubicBezTo>
                  <a:cubicBezTo>
                    <a:pt x="38" y="34"/>
                    <a:pt x="38" y="34"/>
                    <a:pt x="38" y="34"/>
                  </a:cubicBezTo>
                  <a:cubicBezTo>
                    <a:pt x="37" y="34"/>
                    <a:pt x="37" y="34"/>
                    <a:pt x="37" y="33"/>
                  </a:cubicBezTo>
                  <a:cubicBezTo>
                    <a:pt x="37" y="33"/>
                    <a:pt x="37" y="33"/>
                    <a:pt x="37" y="33"/>
                  </a:cubicBezTo>
                  <a:cubicBezTo>
                    <a:pt x="36" y="33"/>
                    <a:pt x="36" y="32"/>
                    <a:pt x="36" y="32"/>
                  </a:cubicBezTo>
                  <a:cubicBezTo>
                    <a:pt x="35" y="31"/>
                    <a:pt x="34" y="31"/>
                    <a:pt x="34" y="30"/>
                  </a:cubicBezTo>
                  <a:cubicBezTo>
                    <a:pt x="34" y="28"/>
                    <a:pt x="33" y="28"/>
                    <a:pt x="32" y="28"/>
                  </a:cubicBezTo>
                  <a:cubicBezTo>
                    <a:pt x="32" y="28"/>
                    <a:pt x="31" y="27"/>
                    <a:pt x="31" y="27"/>
                  </a:cubicBezTo>
                  <a:cubicBezTo>
                    <a:pt x="31" y="27"/>
                    <a:pt x="31" y="27"/>
                    <a:pt x="30" y="27"/>
                  </a:cubicBezTo>
                  <a:cubicBezTo>
                    <a:pt x="30" y="27"/>
                    <a:pt x="29" y="27"/>
                    <a:pt x="29" y="27"/>
                  </a:cubicBezTo>
                  <a:cubicBezTo>
                    <a:pt x="28" y="27"/>
                    <a:pt x="29" y="26"/>
                    <a:pt x="29" y="26"/>
                  </a:cubicBezTo>
                  <a:cubicBezTo>
                    <a:pt x="29" y="25"/>
                    <a:pt x="29" y="25"/>
                    <a:pt x="29" y="24"/>
                  </a:cubicBezTo>
                  <a:cubicBezTo>
                    <a:pt x="28" y="24"/>
                    <a:pt x="28" y="24"/>
                    <a:pt x="28" y="24"/>
                  </a:cubicBezTo>
                  <a:cubicBezTo>
                    <a:pt x="28" y="24"/>
                    <a:pt x="28" y="24"/>
                    <a:pt x="28" y="24"/>
                  </a:cubicBezTo>
                  <a:cubicBezTo>
                    <a:pt x="28" y="24"/>
                    <a:pt x="28" y="24"/>
                    <a:pt x="28" y="24"/>
                  </a:cubicBezTo>
                  <a:cubicBezTo>
                    <a:pt x="28" y="24"/>
                    <a:pt x="28" y="24"/>
                    <a:pt x="28" y="24"/>
                  </a:cubicBezTo>
                  <a:cubicBezTo>
                    <a:pt x="27" y="23"/>
                    <a:pt x="27" y="23"/>
                    <a:pt x="26" y="22"/>
                  </a:cubicBezTo>
                  <a:cubicBezTo>
                    <a:pt x="26" y="22"/>
                    <a:pt x="26" y="22"/>
                    <a:pt x="26" y="22"/>
                  </a:cubicBezTo>
                  <a:cubicBezTo>
                    <a:pt x="26" y="22"/>
                    <a:pt x="26" y="22"/>
                    <a:pt x="25" y="22"/>
                  </a:cubicBezTo>
                  <a:cubicBezTo>
                    <a:pt x="25" y="22"/>
                    <a:pt x="25" y="22"/>
                    <a:pt x="25" y="22"/>
                  </a:cubicBezTo>
                  <a:cubicBezTo>
                    <a:pt x="25" y="22"/>
                    <a:pt x="24" y="22"/>
                    <a:pt x="24" y="21"/>
                  </a:cubicBezTo>
                  <a:cubicBezTo>
                    <a:pt x="23" y="20"/>
                    <a:pt x="22" y="20"/>
                    <a:pt x="22" y="19"/>
                  </a:cubicBezTo>
                  <a:cubicBezTo>
                    <a:pt x="21" y="20"/>
                    <a:pt x="21" y="20"/>
                    <a:pt x="21" y="20"/>
                  </a:cubicBezTo>
                  <a:cubicBezTo>
                    <a:pt x="21" y="20"/>
                    <a:pt x="21" y="20"/>
                    <a:pt x="21" y="20"/>
                  </a:cubicBezTo>
                  <a:cubicBezTo>
                    <a:pt x="22" y="19"/>
                    <a:pt x="22" y="19"/>
                    <a:pt x="22" y="19"/>
                  </a:cubicBezTo>
                  <a:cubicBezTo>
                    <a:pt x="21" y="19"/>
                    <a:pt x="21" y="19"/>
                    <a:pt x="20" y="19"/>
                  </a:cubicBezTo>
                  <a:cubicBezTo>
                    <a:pt x="20" y="19"/>
                    <a:pt x="20" y="19"/>
                    <a:pt x="20" y="19"/>
                  </a:cubicBezTo>
                  <a:cubicBezTo>
                    <a:pt x="20" y="19"/>
                    <a:pt x="20" y="19"/>
                    <a:pt x="20" y="19"/>
                  </a:cubicBezTo>
                  <a:cubicBezTo>
                    <a:pt x="20" y="19"/>
                    <a:pt x="20" y="19"/>
                    <a:pt x="20" y="19"/>
                  </a:cubicBezTo>
                  <a:cubicBezTo>
                    <a:pt x="20" y="18"/>
                    <a:pt x="20" y="18"/>
                    <a:pt x="20" y="18"/>
                  </a:cubicBezTo>
                  <a:cubicBezTo>
                    <a:pt x="20" y="18"/>
                    <a:pt x="20" y="18"/>
                    <a:pt x="19" y="17"/>
                  </a:cubicBezTo>
                  <a:cubicBezTo>
                    <a:pt x="19" y="17"/>
                    <a:pt x="19" y="17"/>
                    <a:pt x="19" y="17"/>
                  </a:cubicBezTo>
                  <a:cubicBezTo>
                    <a:pt x="19" y="17"/>
                    <a:pt x="19" y="17"/>
                    <a:pt x="19" y="17"/>
                  </a:cubicBezTo>
                  <a:cubicBezTo>
                    <a:pt x="19" y="17"/>
                    <a:pt x="19" y="17"/>
                    <a:pt x="19" y="17"/>
                  </a:cubicBezTo>
                  <a:cubicBezTo>
                    <a:pt x="19" y="17"/>
                    <a:pt x="19" y="17"/>
                    <a:pt x="19" y="17"/>
                  </a:cubicBezTo>
                  <a:cubicBezTo>
                    <a:pt x="19" y="16"/>
                    <a:pt x="18" y="16"/>
                    <a:pt x="18" y="16"/>
                  </a:cubicBezTo>
                  <a:cubicBezTo>
                    <a:pt x="18" y="16"/>
                    <a:pt x="18" y="15"/>
                    <a:pt x="17" y="15"/>
                  </a:cubicBezTo>
                  <a:cubicBezTo>
                    <a:pt x="16" y="15"/>
                    <a:pt x="15" y="15"/>
                    <a:pt x="15" y="14"/>
                  </a:cubicBezTo>
                  <a:cubicBezTo>
                    <a:pt x="15" y="13"/>
                    <a:pt x="15" y="13"/>
                    <a:pt x="15" y="13"/>
                  </a:cubicBezTo>
                  <a:cubicBezTo>
                    <a:pt x="14" y="13"/>
                    <a:pt x="14" y="13"/>
                    <a:pt x="14" y="13"/>
                  </a:cubicBezTo>
                  <a:cubicBezTo>
                    <a:pt x="14" y="13"/>
                    <a:pt x="14" y="13"/>
                    <a:pt x="14" y="13"/>
                  </a:cubicBezTo>
                  <a:cubicBezTo>
                    <a:pt x="15" y="13"/>
                    <a:pt x="15" y="13"/>
                    <a:pt x="15" y="13"/>
                  </a:cubicBezTo>
                  <a:cubicBezTo>
                    <a:pt x="15" y="12"/>
                    <a:pt x="14" y="12"/>
                    <a:pt x="13" y="12"/>
                  </a:cubicBezTo>
                  <a:cubicBezTo>
                    <a:pt x="13" y="12"/>
                    <a:pt x="13" y="12"/>
                    <a:pt x="13" y="12"/>
                  </a:cubicBezTo>
                  <a:cubicBezTo>
                    <a:pt x="13" y="12"/>
                    <a:pt x="13" y="12"/>
                    <a:pt x="13" y="12"/>
                  </a:cubicBezTo>
                  <a:cubicBezTo>
                    <a:pt x="13" y="12"/>
                    <a:pt x="13" y="12"/>
                    <a:pt x="13" y="12"/>
                  </a:cubicBezTo>
                  <a:cubicBezTo>
                    <a:pt x="12" y="11"/>
                    <a:pt x="12" y="10"/>
                    <a:pt x="11" y="10"/>
                  </a:cubicBezTo>
                  <a:cubicBezTo>
                    <a:pt x="11" y="10"/>
                    <a:pt x="11" y="10"/>
                    <a:pt x="11" y="10"/>
                  </a:cubicBezTo>
                  <a:cubicBezTo>
                    <a:pt x="11" y="10"/>
                    <a:pt x="11" y="10"/>
                    <a:pt x="11" y="10"/>
                  </a:cubicBezTo>
                  <a:cubicBezTo>
                    <a:pt x="11" y="10"/>
                    <a:pt x="11" y="10"/>
                    <a:pt x="11" y="10"/>
                  </a:cubicBezTo>
                  <a:cubicBezTo>
                    <a:pt x="11" y="9"/>
                    <a:pt x="11" y="9"/>
                    <a:pt x="10" y="9"/>
                  </a:cubicBezTo>
                  <a:cubicBezTo>
                    <a:pt x="10" y="9"/>
                    <a:pt x="10" y="9"/>
                    <a:pt x="10" y="9"/>
                  </a:cubicBezTo>
                  <a:cubicBezTo>
                    <a:pt x="10" y="9"/>
                    <a:pt x="10" y="9"/>
                    <a:pt x="10" y="9"/>
                  </a:cubicBezTo>
                  <a:cubicBezTo>
                    <a:pt x="10" y="9"/>
                    <a:pt x="10" y="9"/>
                    <a:pt x="10" y="9"/>
                  </a:cubicBezTo>
                  <a:cubicBezTo>
                    <a:pt x="10" y="8"/>
                    <a:pt x="10" y="8"/>
                    <a:pt x="10" y="7"/>
                  </a:cubicBezTo>
                  <a:cubicBezTo>
                    <a:pt x="9" y="7"/>
                    <a:pt x="9" y="7"/>
                    <a:pt x="10" y="6"/>
                  </a:cubicBezTo>
                  <a:cubicBezTo>
                    <a:pt x="9" y="5"/>
                    <a:pt x="9" y="5"/>
                    <a:pt x="8" y="4"/>
                  </a:cubicBezTo>
                  <a:cubicBezTo>
                    <a:pt x="8" y="4"/>
                    <a:pt x="8" y="4"/>
                    <a:pt x="8" y="3"/>
                  </a:cubicBezTo>
                  <a:cubicBezTo>
                    <a:pt x="8" y="3"/>
                    <a:pt x="9" y="3"/>
                    <a:pt x="9" y="3"/>
                  </a:cubicBezTo>
                  <a:cubicBezTo>
                    <a:pt x="9" y="3"/>
                    <a:pt x="9" y="3"/>
                    <a:pt x="9" y="2"/>
                  </a:cubicBezTo>
                  <a:cubicBezTo>
                    <a:pt x="9" y="2"/>
                    <a:pt x="9" y="2"/>
                    <a:pt x="8" y="2"/>
                  </a:cubicBezTo>
                  <a:cubicBezTo>
                    <a:pt x="8" y="2"/>
                    <a:pt x="8" y="1"/>
                    <a:pt x="8" y="1"/>
                  </a:cubicBezTo>
                  <a:cubicBezTo>
                    <a:pt x="8" y="0"/>
                    <a:pt x="7" y="0"/>
                    <a:pt x="7" y="1"/>
                  </a:cubicBezTo>
                  <a:cubicBezTo>
                    <a:pt x="6" y="1"/>
                    <a:pt x="6" y="2"/>
                    <a:pt x="6" y="2"/>
                  </a:cubicBezTo>
                  <a:cubicBezTo>
                    <a:pt x="6" y="3"/>
                    <a:pt x="5" y="3"/>
                    <a:pt x="5" y="3"/>
                  </a:cubicBezTo>
                  <a:cubicBezTo>
                    <a:pt x="5" y="3"/>
                    <a:pt x="5" y="3"/>
                    <a:pt x="5" y="3"/>
                  </a:cubicBezTo>
                  <a:cubicBezTo>
                    <a:pt x="5" y="3"/>
                    <a:pt x="5" y="3"/>
                    <a:pt x="5" y="3"/>
                  </a:cubicBezTo>
                  <a:cubicBezTo>
                    <a:pt x="5" y="3"/>
                    <a:pt x="5" y="3"/>
                    <a:pt x="5" y="3"/>
                  </a:cubicBezTo>
                  <a:cubicBezTo>
                    <a:pt x="5" y="3"/>
                    <a:pt x="4" y="3"/>
                    <a:pt x="4" y="3"/>
                  </a:cubicBezTo>
                  <a:cubicBezTo>
                    <a:pt x="3" y="2"/>
                    <a:pt x="3" y="2"/>
                    <a:pt x="2" y="3"/>
                  </a:cubicBezTo>
                  <a:cubicBezTo>
                    <a:pt x="2" y="3"/>
                    <a:pt x="1" y="3"/>
                    <a:pt x="1" y="3"/>
                  </a:cubicBezTo>
                  <a:cubicBezTo>
                    <a:pt x="1" y="4"/>
                    <a:pt x="1" y="4"/>
                    <a:pt x="1" y="5"/>
                  </a:cubicBezTo>
                  <a:cubicBezTo>
                    <a:pt x="1" y="6"/>
                    <a:pt x="2" y="6"/>
                    <a:pt x="3" y="6"/>
                  </a:cubicBezTo>
                  <a:cubicBezTo>
                    <a:pt x="3" y="7"/>
                    <a:pt x="4" y="8"/>
                    <a:pt x="5" y="8"/>
                  </a:cubicBezTo>
                  <a:cubicBezTo>
                    <a:pt x="5" y="8"/>
                    <a:pt x="5" y="8"/>
                    <a:pt x="5" y="8"/>
                  </a:cubicBezTo>
                  <a:cubicBezTo>
                    <a:pt x="5" y="8"/>
                    <a:pt x="5" y="8"/>
                    <a:pt x="5" y="8"/>
                  </a:cubicBezTo>
                  <a:cubicBezTo>
                    <a:pt x="5" y="8"/>
                    <a:pt x="5" y="8"/>
                    <a:pt x="5" y="8"/>
                  </a:cubicBezTo>
                  <a:cubicBezTo>
                    <a:pt x="5" y="8"/>
                    <a:pt x="5" y="9"/>
                    <a:pt x="5" y="9"/>
                  </a:cubicBezTo>
                  <a:cubicBezTo>
                    <a:pt x="5" y="9"/>
                    <a:pt x="5" y="9"/>
                    <a:pt x="5" y="9"/>
                  </a:cubicBezTo>
                  <a:cubicBezTo>
                    <a:pt x="6" y="9"/>
                    <a:pt x="6" y="9"/>
                    <a:pt x="6" y="9"/>
                  </a:cubicBezTo>
                  <a:cubicBezTo>
                    <a:pt x="6" y="10"/>
                    <a:pt x="6" y="10"/>
                    <a:pt x="7" y="10"/>
                  </a:cubicBezTo>
                  <a:cubicBezTo>
                    <a:pt x="7" y="10"/>
                    <a:pt x="8" y="10"/>
                    <a:pt x="8" y="10"/>
                  </a:cubicBezTo>
                  <a:cubicBezTo>
                    <a:pt x="8" y="10"/>
                    <a:pt x="8" y="11"/>
                    <a:pt x="8" y="11"/>
                  </a:cubicBezTo>
                  <a:cubicBezTo>
                    <a:pt x="8" y="11"/>
                    <a:pt x="8" y="12"/>
                    <a:pt x="8" y="13"/>
                  </a:cubicBezTo>
                  <a:cubicBezTo>
                    <a:pt x="8" y="13"/>
                    <a:pt x="8" y="14"/>
                    <a:pt x="8" y="14"/>
                  </a:cubicBezTo>
                  <a:cubicBezTo>
                    <a:pt x="8" y="14"/>
                    <a:pt x="8" y="14"/>
                    <a:pt x="7" y="14"/>
                  </a:cubicBezTo>
                  <a:cubicBezTo>
                    <a:pt x="7" y="14"/>
                    <a:pt x="7" y="14"/>
                    <a:pt x="7" y="14"/>
                  </a:cubicBezTo>
                  <a:cubicBezTo>
                    <a:pt x="8" y="14"/>
                    <a:pt x="8" y="14"/>
                    <a:pt x="8" y="14"/>
                  </a:cubicBezTo>
                  <a:cubicBezTo>
                    <a:pt x="7" y="14"/>
                    <a:pt x="7" y="13"/>
                    <a:pt x="7" y="13"/>
                  </a:cubicBezTo>
                  <a:cubicBezTo>
                    <a:pt x="7" y="13"/>
                    <a:pt x="7" y="13"/>
                    <a:pt x="7" y="13"/>
                  </a:cubicBezTo>
                  <a:cubicBezTo>
                    <a:pt x="7" y="13"/>
                    <a:pt x="7" y="13"/>
                    <a:pt x="7" y="13"/>
                  </a:cubicBezTo>
                  <a:cubicBezTo>
                    <a:pt x="7" y="13"/>
                    <a:pt x="7" y="13"/>
                    <a:pt x="7" y="13"/>
                  </a:cubicBezTo>
                  <a:cubicBezTo>
                    <a:pt x="7" y="12"/>
                    <a:pt x="6" y="12"/>
                    <a:pt x="5" y="12"/>
                  </a:cubicBezTo>
                  <a:cubicBezTo>
                    <a:pt x="5" y="12"/>
                    <a:pt x="5" y="12"/>
                    <a:pt x="5" y="12"/>
                  </a:cubicBezTo>
                  <a:cubicBezTo>
                    <a:pt x="5" y="12"/>
                    <a:pt x="5" y="12"/>
                    <a:pt x="5" y="12"/>
                  </a:cubicBezTo>
                  <a:cubicBezTo>
                    <a:pt x="5" y="12"/>
                    <a:pt x="5" y="12"/>
                    <a:pt x="5" y="12"/>
                  </a:cubicBezTo>
                  <a:cubicBezTo>
                    <a:pt x="5" y="11"/>
                    <a:pt x="5" y="11"/>
                    <a:pt x="4" y="11"/>
                  </a:cubicBezTo>
                  <a:cubicBezTo>
                    <a:pt x="4" y="11"/>
                    <a:pt x="4" y="11"/>
                    <a:pt x="4" y="11"/>
                  </a:cubicBezTo>
                  <a:cubicBezTo>
                    <a:pt x="4" y="11"/>
                    <a:pt x="4" y="10"/>
                    <a:pt x="4" y="10"/>
                  </a:cubicBezTo>
                  <a:cubicBezTo>
                    <a:pt x="3" y="10"/>
                    <a:pt x="2" y="10"/>
                    <a:pt x="1" y="10"/>
                  </a:cubicBezTo>
                  <a:cubicBezTo>
                    <a:pt x="1" y="10"/>
                    <a:pt x="1" y="10"/>
                    <a:pt x="1" y="10"/>
                  </a:cubicBezTo>
                  <a:cubicBezTo>
                    <a:pt x="0" y="10"/>
                    <a:pt x="0" y="10"/>
                    <a:pt x="0" y="10"/>
                  </a:cubicBezTo>
                  <a:cubicBezTo>
                    <a:pt x="0" y="11"/>
                    <a:pt x="0" y="11"/>
                    <a:pt x="1" y="11"/>
                  </a:cubicBezTo>
                  <a:cubicBezTo>
                    <a:pt x="1" y="11"/>
                    <a:pt x="2" y="11"/>
                    <a:pt x="2" y="11"/>
                  </a:cubicBezTo>
                  <a:cubicBezTo>
                    <a:pt x="2" y="11"/>
                    <a:pt x="2" y="11"/>
                    <a:pt x="2" y="11"/>
                  </a:cubicBezTo>
                  <a:cubicBezTo>
                    <a:pt x="2" y="13"/>
                    <a:pt x="2" y="13"/>
                    <a:pt x="3" y="14"/>
                  </a:cubicBezTo>
                  <a:cubicBezTo>
                    <a:pt x="3" y="14"/>
                    <a:pt x="4" y="14"/>
                    <a:pt x="4" y="15"/>
                  </a:cubicBezTo>
                  <a:cubicBezTo>
                    <a:pt x="4" y="14"/>
                    <a:pt x="4" y="14"/>
                    <a:pt x="4" y="14"/>
                  </a:cubicBezTo>
                  <a:cubicBezTo>
                    <a:pt x="4" y="14"/>
                    <a:pt x="4" y="14"/>
                    <a:pt x="4" y="14"/>
                  </a:cubicBezTo>
                  <a:cubicBezTo>
                    <a:pt x="4" y="14"/>
                    <a:pt x="4" y="14"/>
                    <a:pt x="4" y="15"/>
                  </a:cubicBezTo>
                  <a:cubicBezTo>
                    <a:pt x="5" y="15"/>
                    <a:pt x="5" y="16"/>
                    <a:pt x="6" y="17"/>
                  </a:cubicBezTo>
                  <a:cubicBezTo>
                    <a:pt x="6" y="18"/>
                    <a:pt x="6" y="18"/>
                    <a:pt x="7" y="18"/>
                  </a:cubicBezTo>
                  <a:cubicBezTo>
                    <a:pt x="7" y="18"/>
                    <a:pt x="7" y="18"/>
                    <a:pt x="7" y="18"/>
                  </a:cubicBezTo>
                  <a:cubicBezTo>
                    <a:pt x="7" y="18"/>
                    <a:pt x="7" y="18"/>
                    <a:pt x="7" y="18"/>
                  </a:cubicBezTo>
                  <a:cubicBezTo>
                    <a:pt x="7" y="18"/>
                    <a:pt x="7" y="18"/>
                    <a:pt x="7" y="18"/>
                  </a:cubicBezTo>
                  <a:cubicBezTo>
                    <a:pt x="7" y="19"/>
                    <a:pt x="8" y="19"/>
                    <a:pt x="9" y="19"/>
                  </a:cubicBezTo>
                  <a:cubicBezTo>
                    <a:pt x="9" y="19"/>
                    <a:pt x="10" y="19"/>
                    <a:pt x="10" y="20"/>
                  </a:cubicBezTo>
                  <a:cubicBezTo>
                    <a:pt x="10" y="19"/>
                    <a:pt x="10" y="19"/>
                    <a:pt x="10" y="19"/>
                  </a:cubicBezTo>
                  <a:cubicBezTo>
                    <a:pt x="10" y="19"/>
                    <a:pt x="10" y="19"/>
                    <a:pt x="10" y="19"/>
                  </a:cubicBezTo>
                  <a:cubicBezTo>
                    <a:pt x="10" y="20"/>
                    <a:pt x="10" y="20"/>
                    <a:pt x="10" y="20"/>
                  </a:cubicBezTo>
                  <a:cubicBezTo>
                    <a:pt x="10" y="20"/>
                    <a:pt x="11" y="21"/>
                    <a:pt x="12" y="22"/>
                  </a:cubicBezTo>
                  <a:cubicBezTo>
                    <a:pt x="12" y="22"/>
                    <a:pt x="12" y="22"/>
                    <a:pt x="12" y="21"/>
                  </a:cubicBezTo>
                  <a:cubicBezTo>
                    <a:pt x="12" y="21"/>
                    <a:pt x="12" y="21"/>
                    <a:pt x="12" y="21"/>
                  </a:cubicBezTo>
                  <a:cubicBezTo>
                    <a:pt x="12" y="22"/>
                    <a:pt x="12" y="22"/>
                    <a:pt x="12" y="22"/>
                  </a:cubicBezTo>
                  <a:cubicBezTo>
                    <a:pt x="12" y="22"/>
                    <a:pt x="12" y="22"/>
                    <a:pt x="12" y="22"/>
                  </a:cubicBezTo>
                  <a:cubicBezTo>
                    <a:pt x="13" y="22"/>
                    <a:pt x="13" y="22"/>
                    <a:pt x="13" y="22"/>
                  </a:cubicBezTo>
                  <a:cubicBezTo>
                    <a:pt x="13" y="22"/>
                    <a:pt x="13" y="22"/>
                    <a:pt x="13" y="22"/>
                  </a:cubicBezTo>
                  <a:cubicBezTo>
                    <a:pt x="12" y="22"/>
                    <a:pt x="12" y="22"/>
                    <a:pt x="12" y="22"/>
                  </a:cubicBezTo>
                  <a:cubicBezTo>
                    <a:pt x="13" y="23"/>
                    <a:pt x="14" y="23"/>
                    <a:pt x="14" y="23"/>
                  </a:cubicBezTo>
                  <a:cubicBezTo>
                    <a:pt x="15" y="23"/>
                    <a:pt x="15" y="23"/>
                    <a:pt x="15" y="23"/>
                  </a:cubicBezTo>
                  <a:cubicBezTo>
                    <a:pt x="15" y="23"/>
                    <a:pt x="15" y="23"/>
                    <a:pt x="15" y="23"/>
                  </a:cubicBezTo>
                  <a:cubicBezTo>
                    <a:pt x="15" y="23"/>
                    <a:pt x="14" y="23"/>
                    <a:pt x="14" y="23"/>
                  </a:cubicBezTo>
                  <a:cubicBezTo>
                    <a:pt x="15" y="24"/>
                    <a:pt x="15" y="25"/>
                    <a:pt x="16" y="25"/>
                  </a:cubicBezTo>
                  <a:cubicBezTo>
                    <a:pt x="16" y="25"/>
                    <a:pt x="16" y="25"/>
                    <a:pt x="16" y="25"/>
                  </a:cubicBezTo>
                  <a:cubicBezTo>
                    <a:pt x="16" y="25"/>
                    <a:pt x="16" y="25"/>
                    <a:pt x="16" y="25"/>
                  </a:cubicBezTo>
                  <a:cubicBezTo>
                    <a:pt x="16" y="25"/>
                    <a:pt x="16" y="25"/>
                    <a:pt x="16" y="25"/>
                  </a:cubicBezTo>
                  <a:cubicBezTo>
                    <a:pt x="16" y="26"/>
                    <a:pt x="17" y="26"/>
                    <a:pt x="17" y="26"/>
                  </a:cubicBezTo>
                  <a:cubicBezTo>
                    <a:pt x="17" y="26"/>
                    <a:pt x="17" y="26"/>
                    <a:pt x="17" y="26"/>
                  </a:cubicBezTo>
                  <a:cubicBezTo>
                    <a:pt x="17" y="26"/>
                    <a:pt x="17" y="26"/>
                    <a:pt x="17" y="26"/>
                  </a:cubicBezTo>
                  <a:cubicBezTo>
                    <a:pt x="17" y="26"/>
                    <a:pt x="17" y="26"/>
                    <a:pt x="17" y="26"/>
                  </a:cubicBezTo>
                  <a:cubicBezTo>
                    <a:pt x="18" y="27"/>
                    <a:pt x="18" y="27"/>
                    <a:pt x="19" y="28"/>
                  </a:cubicBezTo>
                  <a:cubicBezTo>
                    <a:pt x="19" y="28"/>
                    <a:pt x="20" y="28"/>
                    <a:pt x="20" y="29"/>
                  </a:cubicBezTo>
                  <a:cubicBezTo>
                    <a:pt x="20" y="29"/>
                    <a:pt x="20" y="29"/>
                    <a:pt x="20" y="28"/>
                  </a:cubicBezTo>
                  <a:cubicBezTo>
                    <a:pt x="20" y="28"/>
                    <a:pt x="20" y="29"/>
                    <a:pt x="20" y="29"/>
                  </a:cubicBezTo>
                  <a:cubicBezTo>
                    <a:pt x="20" y="29"/>
                    <a:pt x="20" y="29"/>
                    <a:pt x="20" y="29"/>
                  </a:cubicBezTo>
                  <a:cubicBezTo>
                    <a:pt x="20" y="29"/>
                    <a:pt x="20" y="30"/>
                    <a:pt x="21" y="30"/>
                  </a:cubicBezTo>
                  <a:cubicBezTo>
                    <a:pt x="21" y="30"/>
                    <a:pt x="21" y="30"/>
                    <a:pt x="21" y="30"/>
                  </a:cubicBezTo>
                  <a:cubicBezTo>
                    <a:pt x="21" y="30"/>
                    <a:pt x="21" y="30"/>
                    <a:pt x="21" y="30"/>
                  </a:cubicBezTo>
                  <a:cubicBezTo>
                    <a:pt x="21" y="30"/>
                    <a:pt x="22" y="30"/>
                    <a:pt x="22" y="31"/>
                  </a:cubicBezTo>
                  <a:cubicBezTo>
                    <a:pt x="22" y="31"/>
                    <a:pt x="22" y="31"/>
                    <a:pt x="22" y="31"/>
                  </a:cubicBezTo>
                  <a:cubicBezTo>
                    <a:pt x="23" y="32"/>
                    <a:pt x="23" y="32"/>
                    <a:pt x="24" y="33"/>
                  </a:cubicBezTo>
                  <a:cubicBezTo>
                    <a:pt x="24" y="33"/>
                    <a:pt x="24" y="33"/>
                    <a:pt x="24" y="33"/>
                  </a:cubicBezTo>
                  <a:cubicBezTo>
                    <a:pt x="25" y="34"/>
                    <a:pt x="25" y="34"/>
                    <a:pt x="26" y="35"/>
                  </a:cubicBezTo>
                  <a:cubicBezTo>
                    <a:pt x="27" y="35"/>
                    <a:pt x="28" y="35"/>
                    <a:pt x="28" y="36"/>
                  </a:cubicBezTo>
                  <a:cubicBezTo>
                    <a:pt x="28" y="36"/>
                    <a:pt x="28" y="37"/>
                    <a:pt x="29" y="37"/>
                  </a:cubicBezTo>
                  <a:cubicBezTo>
                    <a:pt x="30" y="38"/>
                    <a:pt x="31" y="37"/>
                    <a:pt x="32" y="37"/>
                  </a:cubicBezTo>
                  <a:cubicBezTo>
                    <a:pt x="32" y="36"/>
                    <a:pt x="32" y="36"/>
                    <a:pt x="32" y="35"/>
                  </a:cubicBezTo>
                  <a:cubicBezTo>
                    <a:pt x="32" y="35"/>
                    <a:pt x="32" y="34"/>
                    <a:pt x="33" y="34"/>
                  </a:cubicBezTo>
                  <a:cubicBezTo>
                    <a:pt x="34" y="34"/>
                    <a:pt x="34" y="34"/>
                    <a:pt x="35" y="34"/>
                  </a:cubicBezTo>
                  <a:cubicBezTo>
                    <a:pt x="35" y="34"/>
                    <a:pt x="36" y="34"/>
                    <a:pt x="36" y="35"/>
                  </a:cubicBezTo>
                  <a:cubicBezTo>
                    <a:pt x="36" y="35"/>
                    <a:pt x="36" y="35"/>
                    <a:pt x="37" y="35"/>
                  </a:cubicBezTo>
                  <a:cubicBezTo>
                    <a:pt x="37" y="35"/>
                    <a:pt x="37" y="35"/>
                    <a:pt x="37" y="35"/>
                  </a:cubicBezTo>
                  <a:cubicBezTo>
                    <a:pt x="37" y="36"/>
                    <a:pt x="37" y="37"/>
                    <a:pt x="38" y="38"/>
                  </a:cubicBezTo>
                  <a:cubicBezTo>
                    <a:pt x="38" y="38"/>
                    <a:pt x="39" y="38"/>
                    <a:pt x="39" y="38"/>
                  </a:cubicBezTo>
                  <a:cubicBezTo>
                    <a:pt x="39" y="38"/>
                    <a:pt x="39" y="38"/>
                    <a:pt x="39" y="38"/>
                  </a:cubicBezTo>
                  <a:cubicBezTo>
                    <a:pt x="39" y="39"/>
                    <a:pt x="38" y="39"/>
                    <a:pt x="38" y="40"/>
                  </a:cubicBezTo>
                  <a:cubicBezTo>
                    <a:pt x="39" y="40"/>
                    <a:pt x="39" y="41"/>
                    <a:pt x="39" y="41"/>
                  </a:cubicBezTo>
                  <a:cubicBezTo>
                    <a:pt x="39" y="42"/>
                    <a:pt x="40" y="42"/>
                    <a:pt x="41" y="43"/>
                  </a:cubicBezTo>
                  <a:cubicBezTo>
                    <a:pt x="42" y="43"/>
                    <a:pt x="43" y="44"/>
                    <a:pt x="43" y="44"/>
                  </a:cubicBezTo>
                  <a:cubicBezTo>
                    <a:pt x="43" y="45"/>
                    <a:pt x="44" y="46"/>
                    <a:pt x="44" y="47"/>
                  </a:cubicBezTo>
                  <a:cubicBezTo>
                    <a:pt x="45" y="47"/>
                    <a:pt x="45" y="47"/>
                    <a:pt x="45" y="47"/>
                  </a:cubicBezTo>
                  <a:close/>
                  <a:moveTo>
                    <a:pt x="3" y="13"/>
                  </a:moveTo>
                  <a:cubicBezTo>
                    <a:pt x="3" y="13"/>
                    <a:pt x="3" y="13"/>
                    <a:pt x="3" y="13"/>
                  </a:cubicBezTo>
                  <a:cubicBezTo>
                    <a:pt x="3" y="13"/>
                    <a:pt x="3" y="13"/>
                    <a:pt x="3" y="13"/>
                  </a:cubicBezTo>
                  <a:cubicBezTo>
                    <a:pt x="3" y="13"/>
                    <a:pt x="3" y="13"/>
                    <a:pt x="3"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124" name="Freeform 316"/>
            <p:cNvSpPr/>
            <p:nvPr/>
          </p:nvSpPr>
          <p:spPr bwMode="auto">
            <a:xfrm>
              <a:off x="3636" y="3574"/>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125" name="Freeform 317"/>
            <p:cNvSpPr/>
            <p:nvPr/>
          </p:nvSpPr>
          <p:spPr bwMode="auto">
            <a:xfrm>
              <a:off x="2926" y="1488"/>
              <a:ext cx="4" cy="4"/>
            </a:xfrm>
            <a:custGeom>
              <a:avLst/>
              <a:gdLst>
                <a:gd name="T0" fmla="*/ 1 w 1"/>
                <a:gd name="T1" fmla="*/ 1 h 1"/>
                <a:gd name="T2" fmla="*/ 0 w 1"/>
                <a:gd name="T3" fmla="*/ 0 h 1"/>
                <a:gd name="T4" fmla="*/ 1 w 1"/>
                <a:gd name="T5" fmla="*/ 1 h 1"/>
              </a:gdLst>
              <a:ahLst/>
              <a:cxnLst>
                <a:cxn ang="0">
                  <a:pos x="T0" y="T1"/>
                </a:cxn>
                <a:cxn ang="0">
                  <a:pos x="T2" y="T3"/>
                </a:cxn>
                <a:cxn ang="0">
                  <a:pos x="T4" y="T5"/>
                </a:cxn>
              </a:cxnLst>
              <a:rect l="0" t="0" r="r" b="b"/>
              <a:pathLst>
                <a:path w="1" h="1">
                  <a:moveTo>
                    <a:pt x="1" y="1"/>
                  </a:moveTo>
                  <a:cubicBezTo>
                    <a:pt x="1" y="0"/>
                    <a:pt x="1" y="0"/>
                    <a:pt x="0" y="0"/>
                  </a:cubicBezTo>
                  <a:cubicBezTo>
                    <a:pt x="0" y="0"/>
                    <a:pt x="0"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126" name="Freeform 318"/>
            <p:cNvSpPr/>
            <p:nvPr/>
          </p:nvSpPr>
          <p:spPr bwMode="auto">
            <a:xfrm>
              <a:off x="2684" y="1860"/>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127" name="Freeform 319"/>
            <p:cNvSpPr/>
            <p:nvPr/>
          </p:nvSpPr>
          <p:spPr bwMode="auto">
            <a:xfrm>
              <a:off x="2680" y="1851"/>
              <a:ext cx="4" cy="9"/>
            </a:xfrm>
            <a:custGeom>
              <a:avLst/>
              <a:gdLst>
                <a:gd name="T0" fmla="*/ 1 w 1"/>
                <a:gd name="T1" fmla="*/ 2 h 2"/>
                <a:gd name="T2" fmla="*/ 1 w 1"/>
                <a:gd name="T3" fmla="*/ 0 h 2"/>
                <a:gd name="T4" fmla="*/ 1 w 1"/>
                <a:gd name="T5" fmla="*/ 0 h 2"/>
                <a:gd name="T6" fmla="*/ 1 w 1"/>
                <a:gd name="T7" fmla="*/ 0 h 2"/>
                <a:gd name="T8" fmla="*/ 1 w 1"/>
                <a:gd name="T9" fmla="*/ 2 h 2"/>
              </a:gdLst>
              <a:ahLst/>
              <a:cxnLst>
                <a:cxn ang="0">
                  <a:pos x="T0" y="T1"/>
                </a:cxn>
                <a:cxn ang="0">
                  <a:pos x="T2" y="T3"/>
                </a:cxn>
                <a:cxn ang="0">
                  <a:pos x="T4" y="T5"/>
                </a:cxn>
                <a:cxn ang="0">
                  <a:pos x="T6" y="T7"/>
                </a:cxn>
                <a:cxn ang="0">
                  <a:pos x="T8" y="T9"/>
                </a:cxn>
              </a:cxnLst>
              <a:rect l="0" t="0" r="r" b="b"/>
              <a:pathLst>
                <a:path w="1" h="2">
                  <a:moveTo>
                    <a:pt x="1" y="2"/>
                  </a:moveTo>
                  <a:cubicBezTo>
                    <a:pt x="1" y="1"/>
                    <a:pt x="1" y="1"/>
                    <a:pt x="1" y="0"/>
                  </a:cubicBezTo>
                  <a:cubicBezTo>
                    <a:pt x="1" y="0"/>
                    <a:pt x="1" y="0"/>
                    <a:pt x="1" y="0"/>
                  </a:cubicBezTo>
                  <a:cubicBezTo>
                    <a:pt x="1" y="0"/>
                    <a:pt x="1" y="0"/>
                    <a:pt x="1" y="0"/>
                  </a:cubicBezTo>
                  <a:cubicBezTo>
                    <a:pt x="0" y="1"/>
                    <a:pt x="0" y="1"/>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128" name="Freeform 320"/>
            <p:cNvSpPr/>
            <p:nvPr/>
          </p:nvSpPr>
          <p:spPr bwMode="auto">
            <a:xfrm>
              <a:off x="2563" y="2533"/>
              <a:ext cx="8" cy="8"/>
            </a:xfrm>
            <a:custGeom>
              <a:avLst/>
              <a:gdLst>
                <a:gd name="T0" fmla="*/ 1 w 2"/>
                <a:gd name="T1" fmla="*/ 2 h 2"/>
                <a:gd name="T2" fmla="*/ 1 w 2"/>
                <a:gd name="T3" fmla="*/ 1 h 2"/>
                <a:gd name="T4" fmla="*/ 1 w 2"/>
                <a:gd name="T5" fmla="*/ 1 h 2"/>
                <a:gd name="T6" fmla="*/ 1 w 2"/>
                <a:gd name="T7" fmla="*/ 0 h 2"/>
                <a:gd name="T8" fmla="*/ 1 w 2"/>
                <a:gd name="T9" fmla="*/ 1 h 2"/>
                <a:gd name="T10" fmla="*/ 1 w 2"/>
                <a:gd name="T11" fmla="*/ 2 h 2"/>
              </a:gdLst>
              <a:ahLst/>
              <a:cxnLst>
                <a:cxn ang="0">
                  <a:pos x="T0" y="T1"/>
                </a:cxn>
                <a:cxn ang="0">
                  <a:pos x="T2" y="T3"/>
                </a:cxn>
                <a:cxn ang="0">
                  <a:pos x="T4" y="T5"/>
                </a:cxn>
                <a:cxn ang="0">
                  <a:pos x="T6" y="T7"/>
                </a:cxn>
                <a:cxn ang="0">
                  <a:pos x="T8" y="T9"/>
                </a:cxn>
                <a:cxn ang="0">
                  <a:pos x="T10" y="T11"/>
                </a:cxn>
              </a:cxnLst>
              <a:rect l="0" t="0" r="r" b="b"/>
              <a:pathLst>
                <a:path w="2" h="2">
                  <a:moveTo>
                    <a:pt x="1" y="2"/>
                  </a:moveTo>
                  <a:cubicBezTo>
                    <a:pt x="1" y="2"/>
                    <a:pt x="1" y="2"/>
                    <a:pt x="1" y="1"/>
                  </a:cubicBezTo>
                  <a:cubicBezTo>
                    <a:pt x="2" y="1"/>
                    <a:pt x="2" y="1"/>
                    <a:pt x="1" y="1"/>
                  </a:cubicBezTo>
                  <a:cubicBezTo>
                    <a:pt x="1" y="0"/>
                    <a:pt x="1" y="0"/>
                    <a:pt x="1" y="0"/>
                  </a:cubicBezTo>
                  <a:cubicBezTo>
                    <a:pt x="1" y="0"/>
                    <a:pt x="1" y="1"/>
                    <a:pt x="1" y="1"/>
                  </a:cubicBezTo>
                  <a:cubicBezTo>
                    <a:pt x="0" y="1"/>
                    <a:pt x="0" y="1"/>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129" name="Freeform 321"/>
            <p:cNvSpPr/>
            <p:nvPr/>
          </p:nvSpPr>
          <p:spPr bwMode="auto">
            <a:xfrm>
              <a:off x="2567" y="2533"/>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130" name="Freeform 322"/>
            <p:cNvSpPr/>
            <p:nvPr/>
          </p:nvSpPr>
          <p:spPr bwMode="auto">
            <a:xfrm>
              <a:off x="2914" y="3260"/>
              <a:ext cx="4"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0" y="0"/>
                    <a:pt x="0" y="0"/>
                    <a:pt x="0"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131" name="Freeform 323"/>
            <p:cNvSpPr/>
            <p:nvPr/>
          </p:nvSpPr>
          <p:spPr bwMode="auto">
            <a:xfrm>
              <a:off x="2914" y="3260"/>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132" name="Freeform 324"/>
            <p:cNvSpPr/>
            <p:nvPr/>
          </p:nvSpPr>
          <p:spPr bwMode="auto">
            <a:xfrm>
              <a:off x="2886" y="3134"/>
              <a:ext cx="0" cy="4"/>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0"/>
                    <a:pt x="0" y="1"/>
                    <a:pt x="0" y="1"/>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133" name="Freeform 325"/>
            <p:cNvSpPr/>
            <p:nvPr/>
          </p:nvSpPr>
          <p:spPr bwMode="auto">
            <a:xfrm>
              <a:off x="2886" y="3138"/>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134" name="Freeform 326"/>
            <p:cNvSpPr/>
            <p:nvPr/>
          </p:nvSpPr>
          <p:spPr bwMode="auto">
            <a:xfrm>
              <a:off x="2632" y="2065"/>
              <a:ext cx="4" cy="8"/>
            </a:xfrm>
            <a:custGeom>
              <a:avLst/>
              <a:gdLst>
                <a:gd name="T0" fmla="*/ 0 w 1"/>
                <a:gd name="T1" fmla="*/ 2 h 2"/>
                <a:gd name="T2" fmla="*/ 0 w 1"/>
                <a:gd name="T3" fmla="*/ 2 h 2"/>
                <a:gd name="T4" fmla="*/ 1 w 1"/>
                <a:gd name="T5" fmla="*/ 2 h 2"/>
                <a:gd name="T6" fmla="*/ 1 w 1"/>
                <a:gd name="T7" fmla="*/ 2 h 2"/>
                <a:gd name="T8" fmla="*/ 1 w 1"/>
                <a:gd name="T9" fmla="*/ 2 h 2"/>
                <a:gd name="T10" fmla="*/ 1 w 1"/>
                <a:gd name="T11" fmla="*/ 1 h 2"/>
                <a:gd name="T12" fmla="*/ 1 w 1"/>
                <a:gd name="T13" fmla="*/ 0 h 2"/>
                <a:gd name="T14" fmla="*/ 1 w 1"/>
                <a:gd name="T15" fmla="*/ 0 h 2"/>
                <a:gd name="T16" fmla="*/ 1 w 1"/>
                <a:gd name="T17" fmla="*/ 1 h 2"/>
                <a:gd name="T18" fmla="*/ 1 w 1"/>
                <a:gd name="T19" fmla="*/ 1 h 2"/>
                <a:gd name="T20" fmla="*/ 0 w 1"/>
                <a:gd name="T21"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 h="2">
                  <a:moveTo>
                    <a:pt x="0" y="2"/>
                  </a:moveTo>
                  <a:cubicBezTo>
                    <a:pt x="0" y="2"/>
                    <a:pt x="0" y="2"/>
                    <a:pt x="0" y="2"/>
                  </a:cubicBezTo>
                  <a:cubicBezTo>
                    <a:pt x="1" y="2"/>
                    <a:pt x="1" y="2"/>
                    <a:pt x="1" y="2"/>
                  </a:cubicBezTo>
                  <a:cubicBezTo>
                    <a:pt x="1" y="2"/>
                    <a:pt x="1" y="2"/>
                    <a:pt x="1" y="2"/>
                  </a:cubicBezTo>
                  <a:cubicBezTo>
                    <a:pt x="1" y="2"/>
                    <a:pt x="1" y="2"/>
                    <a:pt x="1" y="2"/>
                  </a:cubicBezTo>
                  <a:cubicBezTo>
                    <a:pt x="1" y="1"/>
                    <a:pt x="1" y="1"/>
                    <a:pt x="1" y="1"/>
                  </a:cubicBezTo>
                  <a:cubicBezTo>
                    <a:pt x="1" y="1"/>
                    <a:pt x="1" y="0"/>
                    <a:pt x="1" y="0"/>
                  </a:cubicBezTo>
                  <a:cubicBezTo>
                    <a:pt x="1" y="0"/>
                    <a:pt x="1" y="0"/>
                    <a:pt x="1" y="0"/>
                  </a:cubicBezTo>
                  <a:cubicBezTo>
                    <a:pt x="1" y="0"/>
                    <a:pt x="1" y="1"/>
                    <a:pt x="1" y="1"/>
                  </a:cubicBezTo>
                  <a:cubicBezTo>
                    <a:pt x="1" y="1"/>
                    <a:pt x="1" y="1"/>
                    <a:pt x="1" y="1"/>
                  </a:cubicBezTo>
                  <a:cubicBezTo>
                    <a:pt x="0" y="1"/>
                    <a:pt x="0"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135" name="Freeform 327"/>
            <p:cNvSpPr/>
            <p:nvPr/>
          </p:nvSpPr>
          <p:spPr bwMode="auto">
            <a:xfrm>
              <a:off x="2591" y="2485"/>
              <a:ext cx="5" cy="0"/>
            </a:xfrm>
            <a:custGeom>
              <a:avLst/>
              <a:gdLst>
                <a:gd name="T0" fmla="*/ 1 w 1"/>
                <a:gd name="T1" fmla="*/ 0 w 1"/>
                <a:gd name="T2" fmla="*/ 0 w 1"/>
                <a:gd name="T3" fmla="*/ 1 w 1"/>
              </a:gdLst>
              <a:ahLst/>
              <a:cxnLst>
                <a:cxn ang="0">
                  <a:pos x="T0" y="0"/>
                </a:cxn>
                <a:cxn ang="0">
                  <a:pos x="T1" y="0"/>
                </a:cxn>
                <a:cxn ang="0">
                  <a:pos x="T2" y="0"/>
                </a:cxn>
                <a:cxn ang="0">
                  <a:pos x="T3" y="0"/>
                </a:cxn>
              </a:cxnLst>
              <a:rect l="0" t="0" r="r" b="b"/>
              <a:pathLst>
                <a:path w="1">
                  <a:moveTo>
                    <a:pt x="1" y="0"/>
                  </a:moveTo>
                  <a:cubicBezTo>
                    <a:pt x="1" y="0"/>
                    <a:pt x="0" y="0"/>
                    <a:pt x="0" y="0"/>
                  </a:cubicBezTo>
                  <a:cubicBezTo>
                    <a:pt x="0" y="0"/>
                    <a:pt x="0" y="0"/>
                    <a:pt x="0"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136" name="Freeform 328"/>
            <p:cNvSpPr/>
            <p:nvPr/>
          </p:nvSpPr>
          <p:spPr bwMode="auto">
            <a:xfrm>
              <a:off x="2575" y="2041"/>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137" name="Freeform 329"/>
            <p:cNvSpPr/>
            <p:nvPr/>
          </p:nvSpPr>
          <p:spPr bwMode="auto">
            <a:xfrm>
              <a:off x="2922" y="3356"/>
              <a:ext cx="8" cy="12"/>
            </a:xfrm>
            <a:custGeom>
              <a:avLst/>
              <a:gdLst>
                <a:gd name="T0" fmla="*/ 2 w 2"/>
                <a:gd name="T1" fmla="*/ 1 h 3"/>
                <a:gd name="T2" fmla="*/ 2 w 2"/>
                <a:gd name="T3" fmla="*/ 1 h 3"/>
                <a:gd name="T4" fmla="*/ 2 w 2"/>
                <a:gd name="T5" fmla="*/ 0 h 3"/>
                <a:gd name="T6" fmla="*/ 2 w 2"/>
                <a:gd name="T7" fmla="*/ 0 h 3"/>
                <a:gd name="T8" fmla="*/ 0 w 2"/>
                <a:gd name="T9" fmla="*/ 0 h 3"/>
                <a:gd name="T10" fmla="*/ 0 w 2"/>
                <a:gd name="T11" fmla="*/ 1 h 3"/>
                <a:gd name="T12" fmla="*/ 1 w 2"/>
                <a:gd name="T13" fmla="*/ 3 h 3"/>
                <a:gd name="T14" fmla="*/ 2 w 2"/>
                <a:gd name="T15" fmla="*/ 2 h 3"/>
                <a:gd name="T16" fmla="*/ 2 w 2"/>
                <a:gd name="T17" fmla="*/ 2 h 3"/>
                <a:gd name="T18" fmla="*/ 2 w 2"/>
                <a:gd name="T19" fmla="*/ 1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 h="3">
                  <a:moveTo>
                    <a:pt x="2" y="1"/>
                  </a:moveTo>
                  <a:cubicBezTo>
                    <a:pt x="2" y="1"/>
                    <a:pt x="2" y="1"/>
                    <a:pt x="2" y="1"/>
                  </a:cubicBezTo>
                  <a:cubicBezTo>
                    <a:pt x="2" y="0"/>
                    <a:pt x="2" y="0"/>
                    <a:pt x="2" y="0"/>
                  </a:cubicBezTo>
                  <a:cubicBezTo>
                    <a:pt x="2" y="0"/>
                    <a:pt x="2" y="0"/>
                    <a:pt x="2" y="0"/>
                  </a:cubicBezTo>
                  <a:cubicBezTo>
                    <a:pt x="1" y="0"/>
                    <a:pt x="1" y="0"/>
                    <a:pt x="0" y="0"/>
                  </a:cubicBezTo>
                  <a:cubicBezTo>
                    <a:pt x="0" y="1"/>
                    <a:pt x="0" y="1"/>
                    <a:pt x="0" y="1"/>
                  </a:cubicBezTo>
                  <a:cubicBezTo>
                    <a:pt x="0" y="2"/>
                    <a:pt x="0" y="3"/>
                    <a:pt x="1" y="3"/>
                  </a:cubicBezTo>
                  <a:cubicBezTo>
                    <a:pt x="2" y="3"/>
                    <a:pt x="2" y="3"/>
                    <a:pt x="2" y="2"/>
                  </a:cubicBezTo>
                  <a:cubicBezTo>
                    <a:pt x="2" y="2"/>
                    <a:pt x="2" y="2"/>
                    <a:pt x="2" y="2"/>
                  </a:cubicBezTo>
                  <a:cubicBezTo>
                    <a:pt x="2" y="2"/>
                    <a:pt x="2" y="1"/>
                    <a:pt x="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grpSp>
      <p:pic>
        <p:nvPicPr>
          <p:cNvPr id="338" name="图片 337"/>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1311493" y="2951969"/>
            <a:ext cx="4187316" cy="4187316"/>
          </a:xfrm>
          <a:prstGeom prst="rect">
            <a:avLst/>
          </a:prstGeom>
        </p:spPr>
      </p:pic>
      <p:sp>
        <p:nvSpPr>
          <p:cNvPr id="339" name="文本框 338"/>
          <p:cNvSpPr txBox="1"/>
          <p:nvPr/>
        </p:nvSpPr>
        <p:spPr>
          <a:xfrm>
            <a:off x="6792543" y="1836268"/>
            <a:ext cx="738664" cy="3851321"/>
          </a:xfrm>
          <a:prstGeom prst="rect">
            <a:avLst/>
          </a:prstGeom>
          <a:noFill/>
        </p:spPr>
        <p:txBody>
          <a:bodyPr vert="eaVert" wrap="square" rtlCol="0">
            <a:spAutoFit/>
          </a:bodyPr>
          <a:lstStyle/>
          <a:p>
            <a:pPr defTabSz="914400"/>
            <a:r>
              <a:rPr lang="zh-CN" altLang="en-US" dirty="0">
                <a:solidFill>
                  <a:prstClr val="white"/>
                </a:solidFill>
                <a:cs typeface="+mn-ea"/>
                <a:sym typeface="+mn-lt"/>
              </a:rPr>
              <a:t>欲速则不达 知而不行，犹如不知口</a:t>
            </a:r>
          </a:p>
        </p:txBody>
      </p:sp>
      <p:sp>
        <p:nvSpPr>
          <p:cNvPr id="340" name="文本框 339"/>
          <p:cNvSpPr txBox="1"/>
          <p:nvPr/>
        </p:nvSpPr>
        <p:spPr>
          <a:xfrm>
            <a:off x="6060661" y="1850336"/>
            <a:ext cx="738664" cy="3729976"/>
          </a:xfrm>
          <a:prstGeom prst="rect">
            <a:avLst/>
          </a:prstGeom>
          <a:noFill/>
        </p:spPr>
        <p:txBody>
          <a:bodyPr vert="eaVert" wrap="square" rtlCol="0">
            <a:spAutoFit/>
          </a:bodyPr>
          <a:lstStyle/>
          <a:p>
            <a:pPr defTabSz="914400"/>
            <a:r>
              <a:rPr lang="zh-CN" altLang="en-US" dirty="0">
                <a:solidFill>
                  <a:prstClr val="white"/>
                </a:solidFill>
                <a:cs typeface="+mn-ea"/>
                <a:sym typeface="+mn-lt"/>
              </a:rPr>
              <a:t>能言之</a:t>
            </a:r>
            <a:r>
              <a:rPr lang="en-US" altLang="zh-CN" dirty="0">
                <a:solidFill>
                  <a:prstClr val="white"/>
                </a:solidFill>
                <a:cs typeface="+mn-ea"/>
                <a:sym typeface="+mn-lt"/>
              </a:rPr>
              <a:t>,</a:t>
            </a:r>
            <a:r>
              <a:rPr lang="zh-CN" altLang="en-US" dirty="0">
                <a:solidFill>
                  <a:prstClr val="white"/>
                </a:solidFill>
                <a:cs typeface="+mn-ea"/>
                <a:sym typeface="+mn-lt"/>
              </a:rPr>
              <a:t>身能三更灯火五更鸡，正是</a:t>
            </a:r>
          </a:p>
        </p:txBody>
      </p:sp>
      <p:sp>
        <p:nvSpPr>
          <p:cNvPr id="341" name="文本框 340"/>
          <p:cNvSpPr txBox="1"/>
          <p:nvPr/>
        </p:nvSpPr>
        <p:spPr>
          <a:xfrm>
            <a:off x="5313522" y="1897923"/>
            <a:ext cx="738664" cy="3608910"/>
          </a:xfrm>
          <a:prstGeom prst="rect">
            <a:avLst/>
          </a:prstGeom>
          <a:noFill/>
        </p:spPr>
        <p:txBody>
          <a:bodyPr vert="eaVert" wrap="square" rtlCol="0">
            <a:spAutoFit/>
          </a:bodyPr>
          <a:lstStyle/>
          <a:p>
            <a:pPr defTabSz="914400"/>
            <a:r>
              <a:rPr lang="zh-CN" altLang="en-US" dirty="0">
                <a:solidFill>
                  <a:prstClr val="white"/>
                </a:solidFill>
                <a:cs typeface="+mn-ea"/>
                <a:sym typeface="+mn-lt"/>
              </a:rPr>
              <a:t>男儿读书时。黑发不知勤学白首方</a:t>
            </a:r>
          </a:p>
        </p:txBody>
      </p:sp>
      <p:sp>
        <p:nvSpPr>
          <p:cNvPr id="342" name="文本框 341"/>
          <p:cNvSpPr txBox="1"/>
          <p:nvPr/>
        </p:nvSpPr>
        <p:spPr>
          <a:xfrm>
            <a:off x="4812225" y="1897923"/>
            <a:ext cx="461665" cy="3563720"/>
          </a:xfrm>
          <a:prstGeom prst="rect">
            <a:avLst/>
          </a:prstGeom>
          <a:noFill/>
        </p:spPr>
        <p:txBody>
          <a:bodyPr vert="eaVert" wrap="square" rtlCol="0">
            <a:spAutoFit/>
          </a:bodyPr>
          <a:lstStyle/>
          <a:p>
            <a:pPr defTabSz="914400"/>
            <a:r>
              <a:rPr lang="zh-CN" altLang="en-US" dirty="0">
                <a:solidFill>
                  <a:prstClr val="white"/>
                </a:solidFill>
                <a:cs typeface="+mn-ea"/>
                <a:sym typeface="+mn-lt"/>
              </a:rPr>
              <a:t>悔读书</a:t>
            </a:r>
            <a:r>
              <a:rPr lang="zh-CN" altLang="en-US">
                <a:solidFill>
                  <a:prstClr val="white"/>
                </a:solidFill>
                <a:cs typeface="+mn-ea"/>
                <a:sym typeface="+mn-lt"/>
              </a:rPr>
              <a:t>迟。是慎言，戒之。</a:t>
            </a:r>
            <a:endParaRPr lang="zh-CN" altLang="en-US" dirty="0">
              <a:solidFill>
                <a:prstClr val="white"/>
              </a:solidFill>
              <a:cs typeface="+mn-ea"/>
              <a:sym typeface="+mn-lt"/>
            </a:endParaRPr>
          </a:p>
        </p:txBody>
      </p:sp>
      <p:pic>
        <p:nvPicPr>
          <p:cNvPr id="343" name="图片 342"/>
          <p:cNvPicPr>
            <a:picLocks noChangeAspect="1"/>
          </p:cNvPicPr>
          <p:nvPr/>
        </p:nvPicPr>
        <p:blipFill>
          <a:blip r:embed="rId6">
            <a:extLst>
              <a:ext uri="{28A0092B-C50C-407E-A947-70E740481C1C}">
                <a14:useLocalDpi xmlns:a14="http://schemas.microsoft.com/office/drawing/2010/main"/>
              </a:ext>
            </a:extLst>
          </a:blip>
          <a:stretch>
            <a:fillRect/>
          </a:stretch>
        </p:blipFill>
        <p:spPr>
          <a:xfrm>
            <a:off x="9701435" y="4057864"/>
            <a:ext cx="2528643" cy="3612347"/>
          </a:xfrm>
          <a:prstGeom prst="rect">
            <a:avLst/>
          </a:prstGeom>
        </p:spPr>
      </p:pic>
      <p:pic>
        <p:nvPicPr>
          <p:cNvPr id="344" name="图片 343"/>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rot="21212132" flipH="1">
            <a:off x="-337829" y="-87802"/>
            <a:ext cx="1390293" cy="1906326"/>
          </a:xfrm>
          <a:prstGeom prst="rect">
            <a:avLst/>
          </a:prstGeom>
        </p:spPr>
      </p:pic>
    </p:spTree>
    <p:custDataLst>
      <p:tags r:id="rId1"/>
    </p:custDataLst>
    <p:extLst>
      <p:ext uri="{BB962C8B-B14F-4D97-AF65-F5344CB8AC3E}">
        <p14:creationId xmlns:p14="http://schemas.microsoft.com/office/powerpoint/2010/main" val="383617871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38"/>
                                        </p:tgtEl>
                                        <p:attrNameLst>
                                          <p:attrName>style.visibility</p:attrName>
                                        </p:attrNameLst>
                                      </p:cBhvr>
                                      <p:to>
                                        <p:strVal val="visible"/>
                                      </p:to>
                                    </p:set>
                                    <p:animEffect transition="in" filter="fade">
                                      <p:cBhvr>
                                        <p:cTn id="7" dur="1000"/>
                                        <p:tgtEl>
                                          <p:spTgt spid="338"/>
                                        </p:tgtEl>
                                      </p:cBhvr>
                                    </p:animEffect>
                                    <p:anim calcmode="lin" valueType="num">
                                      <p:cBhvr>
                                        <p:cTn id="8" dur="1000" fill="hold"/>
                                        <p:tgtEl>
                                          <p:spTgt spid="338"/>
                                        </p:tgtEl>
                                        <p:attrNameLst>
                                          <p:attrName>ppt_x</p:attrName>
                                        </p:attrNameLst>
                                      </p:cBhvr>
                                      <p:tavLst>
                                        <p:tav tm="0">
                                          <p:val>
                                            <p:strVal val="#ppt_x"/>
                                          </p:val>
                                        </p:tav>
                                        <p:tav tm="100000">
                                          <p:val>
                                            <p:strVal val="#ppt_x"/>
                                          </p:val>
                                        </p:tav>
                                      </p:tavLst>
                                    </p:anim>
                                    <p:anim calcmode="lin" valueType="num">
                                      <p:cBhvr>
                                        <p:cTn id="9" dur="1000" fill="hold"/>
                                        <p:tgtEl>
                                          <p:spTgt spid="33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图片 2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980962"/>
            <a:ext cx="12192000" cy="4896076"/>
          </a:xfrm>
          <a:prstGeom prst="rect">
            <a:avLst/>
          </a:prstGeom>
        </p:spPr>
      </p:pic>
      <p:pic>
        <p:nvPicPr>
          <p:cNvPr id="8" name="图片 7"/>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8019775" y="5056626"/>
            <a:ext cx="1905712" cy="849323"/>
          </a:xfrm>
          <a:prstGeom prst="rect">
            <a:avLst/>
          </a:prstGeom>
        </p:spPr>
      </p:pic>
      <p:pic>
        <p:nvPicPr>
          <p:cNvPr id="10" name="图片 9"/>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1100932" y="1274336"/>
            <a:ext cx="1866412" cy="1208134"/>
          </a:xfrm>
          <a:prstGeom prst="rect">
            <a:avLst/>
          </a:prstGeom>
        </p:spPr>
      </p:pic>
      <p:pic>
        <p:nvPicPr>
          <p:cNvPr id="11" name="图片 10"/>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4356517" y="869207"/>
            <a:ext cx="3616062" cy="3412080"/>
          </a:xfrm>
          <a:prstGeom prst="rect">
            <a:avLst/>
          </a:prstGeom>
        </p:spPr>
      </p:pic>
      <p:sp>
        <p:nvSpPr>
          <p:cNvPr id="13" name="文本框 12"/>
          <p:cNvSpPr txBox="1"/>
          <p:nvPr/>
        </p:nvSpPr>
        <p:spPr>
          <a:xfrm>
            <a:off x="5311565" y="1851972"/>
            <a:ext cx="1565009" cy="1446550"/>
          </a:xfrm>
          <a:prstGeom prst="rect">
            <a:avLst/>
          </a:prstGeom>
          <a:noFill/>
        </p:spPr>
        <p:txBody>
          <a:bodyPr vert="horz" wrap="square" rtlCol="0">
            <a:spAutoFit/>
          </a:bodyPr>
          <a:lstStyle/>
          <a:p>
            <a:pPr algn="dist" defTabSz="914400"/>
            <a:r>
              <a:rPr lang="zh-CN" altLang="en-US" sz="8800" dirty="0">
                <a:solidFill>
                  <a:prstClr val="black"/>
                </a:solidFill>
                <a:cs typeface="+mn-ea"/>
                <a:sym typeface="+mn-lt"/>
              </a:rPr>
              <a:t>叁</a:t>
            </a:r>
          </a:p>
        </p:txBody>
      </p:sp>
      <p:sp>
        <p:nvSpPr>
          <p:cNvPr id="14" name="文本框 13"/>
          <p:cNvSpPr txBox="1"/>
          <p:nvPr/>
        </p:nvSpPr>
        <p:spPr>
          <a:xfrm>
            <a:off x="5030118" y="4203042"/>
            <a:ext cx="2743200" cy="523220"/>
          </a:xfrm>
          <a:prstGeom prst="rect">
            <a:avLst/>
          </a:prstGeom>
          <a:noFill/>
        </p:spPr>
        <p:txBody>
          <a:bodyPr wrap="square" rtlCol="0">
            <a:spAutoFit/>
          </a:bodyPr>
          <a:lstStyle/>
          <a:p>
            <a:pPr defTabSz="914400"/>
            <a:r>
              <a:rPr lang="zh-CN" altLang="en-US" sz="2800" dirty="0">
                <a:solidFill>
                  <a:prstClr val="black"/>
                </a:solidFill>
                <a:cs typeface="+mn-ea"/>
                <a:sym typeface="+mn-lt"/>
              </a:rPr>
              <a:t>各地的清明节</a:t>
            </a:r>
          </a:p>
        </p:txBody>
      </p:sp>
      <p:pic>
        <p:nvPicPr>
          <p:cNvPr id="19" name="图片 18"/>
          <p:cNvPicPr>
            <a:picLocks noChangeAspect="1"/>
          </p:cNvPicPr>
          <p:nvPr/>
        </p:nvPicPr>
        <p:blipFill>
          <a:blip r:embed="rId8">
            <a:extLst>
              <a:ext uri="{28A0092B-C50C-407E-A947-70E740481C1C}">
                <a14:useLocalDpi xmlns:a14="http://schemas.microsoft.com/office/drawing/2010/main"/>
              </a:ext>
            </a:extLst>
          </a:blip>
          <a:stretch>
            <a:fillRect/>
          </a:stretch>
        </p:blipFill>
        <p:spPr>
          <a:xfrm>
            <a:off x="2239390" y="-17092"/>
            <a:ext cx="7694092" cy="6875092"/>
          </a:xfrm>
          <a:prstGeom prst="rect">
            <a:avLst/>
          </a:prstGeom>
        </p:spPr>
      </p:pic>
      <p:pic>
        <p:nvPicPr>
          <p:cNvPr id="20" name="图片 19"/>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1744" y="0"/>
            <a:ext cx="3695700" cy="4714875"/>
          </a:xfrm>
          <a:prstGeom prst="rect">
            <a:avLst/>
          </a:prstGeom>
        </p:spPr>
      </p:pic>
      <p:pic>
        <p:nvPicPr>
          <p:cNvPr id="22" name="图片 21"/>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9593171" y="4563129"/>
            <a:ext cx="2457438" cy="2126033"/>
          </a:xfrm>
          <a:prstGeom prst="rect">
            <a:avLst/>
          </a:prstGeom>
        </p:spPr>
      </p:pic>
    </p:spTree>
    <p:custDataLst>
      <p:tags r:id="rId1"/>
    </p:custDataLst>
    <p:extLst>
      <p:ext uri="{BB962C8B-B14F-4D97-AF65-F5344CB8AC3E}">
        <p14:creationId xmlns:p14="http://schemas.microsoft.com/office/powerpoint/2010/main" val="350661868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mph" presetSubtype="0" fill="hold" nodeType="clickEffect">
                                  <p:stCondLst>
                                    <p:cond delay="0"/>
                                  </p:stCondLst>
                                  <p:childTnLst>
                                    <p:animRot by="21600000">
                                      <p:cBhvr>
                                        <p:cTn id="6" dur="2000" fill="hold"/>
                                        <p:tgtEl>
                                          <p:spTgt spid="19"/>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019775" y="5056626"/>
            <a:ext cx="1905712" cy="849323"/>
          </a:xfrm>
          <a:prstGeom prst="rect">
            <a:avLst/>
          </a:prstGeom>
        </p:spPr>
      </p:pic>
      <p:sp>
        <p:nvSpPr>
          <p:cNvPr id="10" name="文本框 9"/>
          <p:cNvSpPr txBox="1"/>
          <p:nvPr/>
        </p:nvSpPr>
        <p:spPr>
          <a:xfrm>
            <a:off x="713771" y="187076"/>
            <a:ext cx="2720513" cy="523220"/>
          </a:xfrm>
          <a:prstGeom prst="rect">
            <a:avLst/>
          </a:prstGeom>
          <a:noFill/>
        </p:spPr>
        <p:txBody>
          <a:bodyPr wrap="square" rtlCol="0">
            <a:spAutoFit/>
          </a:bodyPr>
          <a:lstStyle/>
          <a:p>
            <a:pPr defTabSz="914400"/>
            <a:r>
              <a:rPr lang="zh-CN" altLang="en-US" sz="2800" dirty="0">
                <a:solidFill>
                  <a:prstClr val="black"/>
                </a:solidFill>
                <a:cs typeface="+mn-ea"/>
                <a:sym typeface="+mn-lt"/>
              </a:rPr>
              <a:t>请在此添加文本</a:t>
            </a:r>
          </a:p>
        </p:txBody>
      </p:sp>
      <p:pic>
        <p:nvPicPr>
          <p:cNvPr id="11" name="图片 1"/>
          <p:cNvPicPr>
            <a:picLocks noChangeAspect="1" noChangeArrowheads="1"/>
          </p:cNvPicPr>
          <p:nvPr/>
        </p:nvPicPr>
        <p:blipFill>
          <a:blip r:embed="rId5">
            <a:extLst>
              <a:ext uri="{28A0092B-C50C-407E-A947-70E740481C1C}">
                <a14:useLocalDpi xmlns:a14="http://schemas.microsoft.com/office/drawing/2010/main"/>
              </a:ext>
            </a:extLst>
          </a:blip>
          <a:srcRect/>
          <a:stretch>
            <a:fillRect/>
          </a:stretch>
        </p:blipFill>
        <p:spPr bwMode="auto">
          <a:xfrm>
            <a:off x="8429625" y="-165100"/>
            <a:ext cx="3421063" cy="6726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文本框 12"/>
          <p:cNvSpPr txBox="1"/>
          <p:nvPr/>
        </p:nvSpPr>
        <p:spPr>
          <a:xfrm>
            <a:off x="2853725" y="2708728"/>
            <a:ext cx="4635205" cy="923330"/>
          </a:xfrm>
          <a:prstGeom prst="rect">
            <a:avLst/>
          </a:prstGeom>
          <a:noFill/>
        </p:spPr>
        <p:txBody>
          <a:bodyPr wrap="square" rtlCol="0">
            <a:spAutoFit/>
          </a:bodyPr>
          <a:lstStyle/>
          <a:p>
            <a:pPr defTabSz="914400"/>
            <a:r>
              <a:rPr lang="zh-CN" altLang="en-US" dirty="0">
                <a:solidFill>
                  <a:prstClr val="black">
                    <a:lumMod val="95000"/>
                    <a:lumOff val="5000"/>
                  </a:prstClr>
                </a:solidFill>
                <a:cs typeface="+mn-ea"/>
                <a:sym typeface="+mn-lt"/>
              </a:rPr>
              <a:t>请在此处添加您的文本请在此处添加您的文本请在此处添加您的文本请在此处添加您的文本请在此处添加您的文本</a:t>
            </a:r>
          </a:p>
        </p:txBody>
      </p:sp>
      <p:sp>
        <p:nvSpPr>
          <p:cNvPr id="14" name="文本框 13"/>
          <p:cNvSpPr txBox="1"/>
          <p:nvPr/>
        </p:nvSpPr>
        <p:spPr>
          <a:xfrm>
            <a:off x="2853725" y="2206697"/>
            <a:ext cx="1666790" cy="461665"/>
          </a:xfrm>
          <a:prstGeom prst="rect">
            <a:avLst/>
          </a:prstGeom>
          <a:noFill/>
        </p:spPr>
        <p:txBody>
          <a:bodyPr wrap="square" rtlCol="0">
            <a:spAutoFit/>
          </a:bodyPr>
          <a:lstStyle/>
          <a:p>
            <a:pPr defTabSz="914400"/>
            <a:r>
              <a:rPr lang="zh-CN" altLang="en-US" sz="2400" dirty="0">
                <a:solidFill>
                  <a:prstClr val="black"/>
                </a:solidFill>
                <a:cs typeface="+mn-ea"/>
                <a:sym typeface="+mn-lt"/>
              </a:rPr>
              <a:t>添加文本</a:t>
            </a:r>
          </a:p>
        </p:txBody>
      </p:sp>
      <p:sp>
        <p:nvSpPr>
          <p:cNvPr id="15" name="文本框 14"/>
          <p:cNvSpPr txBox="1"/>
          <p:nvPr/>
        </p:nvSpPr>
        <p:spPr>
          <a:xfrm>
            <a:off x="2853725" y="4741087"/>
            <a:ext cx="4635205" cy="923330"/>
          </a:xfrm>
          <a:prstGeom prst="rect">
            <a:avLst/>
          </a:prstGeom>
          <a:noFill/>
        </p:spPr>
        <p:txBody>
          <a:bodyPr wrap="square" rtlCol="0">
            <a:spAutoFit/>
          </a:bodyPr>
          <a:lstStyle/>
          <a:p>
            <a:pPr defTabSz="914400"/>
            <a:r>
              <a:rPr lang="zh-CN" altLang="en-US" dirty="0">
                <a:solidFill>
                  <a:prstClr val="black">
                    <a:lumMod val="95000"/>
                    <a:lumOff val="5000"/>
                  </a:prstClr>
                </a:solidFill>
                <a:cs typeface="+mn-ea"/>
                <a:sym typeface="+mn-lt"/>
              </a:rPr>
              <a:t>请在此处添加您的文本请在此处添加您的文本请在此处添加您的文本请在此处添加您的文本请在此处添加您的文本</a:t>
            </a:r>
          </a:p>
        </p:txBody>
      </p:sp>
      <p:sp>
        <p:nvSpPr>
          <p:cNvPr id="16" name="文本框 15"/>
          <p:cNvSpPr txBox="1"/>
          <p:nvPr/>
        </p:nvSpPr>
        <p:spPr>
          <a:xfrm>
            <a:off x="2853725" y="4239056"/>
            <a:ext cx="1666790" cy="461665"/>
          </a:xfrm>
          <a:prstGeom prst="rect">
            <a:avLst/>
          </a:prstGeom>
          <a:noFill/>
        </p:spPr>
        <p:txBody>
          <a:bodyPr wrap="square" rtlCol="0">
            <a:spAutoFit/>
          </a:bodyPr>
          <a:lstStyle/>
          <a:p>
            <a:pPr defTabSz="914400"/>
            <a:r>
              <a:rPr lang="zh-CN" altLang="en-US" sz="2400" dirty="0">
                <a:solidFill>
                  <a:prstClr val="black"/>
                </a:solidFill>
                <a:cs typeface="+mn-ea"/>
                <a:sym typeface="+mn-lt"/>
              </a:rPr>
              <a:t>添加文本</a:t>
            </a:r>
          </a:p>
        </p:txBody>
      </p:sp>
      <p:pic>
        <p:nvPicPr>
          <p:cNvPr id="17" name="图片 6"/>
          <p:cNvPicPr>
            <a:picLocks noChangeAspect="1" noChangeArrowheads="1"/>
          </p:cNvPicPr>
          <p:nvPr/>
        </p:nvPicPr>
        <p:blipFill>
          <a:blip r:embed="rId6">
            <a:extLst>
              <a:ext uri="{28A0092B-C50C-407E-A947-70E740481C1C}">
                <a14:useLocalDpi xmlns:a14="http://schemas.microsoft.com/office/drawing/2010/main"/>
              </a:ext>
            </a:extLst>
          </a:blip>
          <a:srcRect/>
          <a:stretch>
            <a:fillRect/>
          </a:stretch>
        </p:blipFill>
        <p:spPr bwMode="auto">
          <a:xfrm>
            <a:off x="1404363" y="2312600"/>
            <a:ext cx="1254125"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 name="图片 6"/>
          <p:cNvPicPr>
            <a:picLocks noChangeAspect="1" noChangeArrowheads="1"/>
          </p:cNvPicPr>
          <p:nvPr/>
        </p:nvPicPr>
        <p:blipFill>
          <a:blip r:embed="rId6">
            <a:extLst>
              <a:ext uri="{28A0092B-C50C-407E-A947-70E740481C1C}">
                <a14:useLocalDpi xmlns:a14="http://schemas.microsoft.com/office/drawing/2010/main"/>
              </a:ext>
            </a:extLst>
          </a:blip>
          <a:srcRect/>
          <a:stretch>
            <a:fillRect/>
          </a:stretch>
        </p:blipFill>
        <p:spPr bwMode="auto">
          <a:xfrm>
            <a:off x="1450280" y="4268963"/>
            <a:ext cx="1254125"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 name="图片 18"/>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rot="21212132" flipH="1">
            <a:off x="-337829" y="-87802"/>
            <a:ext cx="1390293" cy="1906326"/>
          </a:xfrm>
          <a:prstGeom prst="rect">
            <a:avLst/>
          </a:prstGeom>
        </p:spPr>
      </p:pic>
    </p:spTree>
    <p:custDataLst>
      <p:tags r:id="rId1"/>
    </p:custDataLst>
    <p:extLst>
      <p:ext uri="{BB962C8B-B14F-4D97-AF65-F5344CB8AC3E}">
        <p14:creationId xmlns:p14="http://schemas.microsoft.com/office/powerpoint/2010/main" val="101083561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1000"/>
                                        <p:tgtEl>
                                          <p:spTgt spid="17"/>
                                        </p:tgtEl>
                                      </p:cBhvr>
                                    </p:animEffect>
                                    <p:anim calcmode="lin" valueType="num">
                                      <p:cBhvr>
                                        <p:cTn id="8" dur="1000" fill="hold"/>
                                        <p:tgtEl>
                                          <p:spTgt spid="17"/>
                                        </p:tgtEl>
                                        <p:attrNameLst>
                                          <p:attrName>ppt_x</p:attrName>
                                        </p:attrNameLst>
                                      </p:cBhvr>
                                      <p:tavLst>
                                        <p:tav tm="0">
                                          <p:val>
                                            <p:strVal val="#ppt_x"/>
                                          </p:val>
                                        </p:tav>
                                        <p:tav tm="100000">
                                          <p:val>
                                            <p:strVal val="#ppt_x"/>
                                          </p:val>
                                        </p:tav>
                                      </p:tavLst>
                                    </p:anim>
                                    <p:anim calcmode="lin" valueType="num">
                                      <p:cBhvr>
                                        <p:cTn id="9" dur="1000" fill="hold"/>
                                        <p:tgtEl>
                                          <p:spTgt spid="17"/>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fade">
                                      <p:cBhvr>
                                        <p:cTn id="12" dur="1000"/>
                                        <p:tgtEl>
                                          <p:spTgt spid="13"/>
                                        </p:tgtEl>
                                      </p:cBhvr>
                                    </p:animEffect>
                                    <p:anim calcmode="lin" valueType="num">
                                      <p:cBhvr>
                                        <p:cTn id="13" dur="1000" fill="hold"/>
                                        <p:tgtEl>
                                          <p:spTgt spid="13"/>
                                        </p:tgtEl>
                                        <p:attrNameLst>
                                          <p:attrName>ppt_x</p:attrName>
                                        </p:attrNameLst>
                                      </p:cBhvr>
                                      <p:tavLst>
                                        <p:tav tm="0">
                                          <p:val>
                                            <p:strVal val="#ppt_x"/>
                                          </p:val>
                                        </p:tav>
                                        <p:tav tm="100000">
                                          <p:val>
                                            <p:strVal val="#ppt_x"/>
                                          </p:val>
                                        </p:tav>
                                      </p:tavLst>
                                    </p:anim>
                                    <p:anim calcmode="lin" valueType="num">
                                      <p:cBhvr>
                                        <p:cTn id="14" dur="1000" fill="hold"/>
                                        <p:tgtEl>
                                          <p:spTgt spid="13"/>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fade">
                                      <p:cBhvr>
                                        <p:cTn id="17" dur="1000"/>
                                        <p:tgtEl>
                                          <p:spTgt spid="14"/>
                                        </p:tgtEl>
                                      </p:cBhvr>
                                    </p:animEffect>
                                    <p:anim calcmode="lin" valueType="num">
                                      <p:cBhvr>
                                        <p:cTn id="18" dur="1000" fill="hold"/>
                                        <p:tgtEl>
                                          <p:spTgt spid="14"/>
                                        </p:tgtEl>
                                        <p:attrNameLst>
                                          <p:attrName>ppt_x</p:attrName>
                                        </p:attrNameLst>
                                      </p:cBhvr>
                                      <p:tavLst>
                                        <p:tav tm="0">
                                          <p:val>
                                            <p:strVal val="#ppt_x"/>
                                          </p:val>
                                        </p:tav>
                                        <p:tav tm="100000">
                                          <p:val>
                                            <p:strVal val="#ppt_x"/>
                                          </p:val>
                                        </p:tav>
                                      </p:tavLst>
                                    </p:anim>
                                    <p:anim calcmode="lin" valueType="num">
                                      <p:cBhvr>
                                        <p:cTn id="19"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nodeType="clickEffect">
                                  <p:stCondLst>
                                    <p:cond delay="0"/>
                                  </p:stCondLst>
                                  <p:childTnLst>
                                    <p:set>
                                      <p:cBhvr>
                                        <p:cTn id="23" dur="1" fill="hold">
                                          <p:stCondLst>
                                            <p:cond delay="0"/>
                                          </p:stCondLst>
                                        </p:cTn>
                                        <p:tgtEl>
                                          <p:spTgt spid="18"/>
                                        </p:tgtEl>
                                        <p:attrNameLst>
                                          <p:attrName>style.visibility</p:attrName>
                                        </p:attrNameLst>
                                      </p:cBhvr>
                                      <p:to>
                                        <p:strVal val="visible"/>
                                      </p:to>
                                    </p:set>
                                    <p:animEffect transition="in" filter="fade">
                                      <p:cBhvr>
                                        <p:cTn id="24" dur="1000"/>
                                        <p:tgtEl>
                                          <p:spTgt spid="18"/>
                                        </p:tgtEl>
                                      </p:cBhvr>
                                    </p:animEffect>
                                    <p:anim calcmode="lin" valueType="num">
                                      <p:cBhvr>
                                        <p:cTn id="25" dur="1000" fill="hold"/>
                                        <p:tgtEl>
                                          <p:spTgt spid="18"/>
                                        </p:tgtEl>
                                        <p:attrNameLst>
                                          <p:attrName>ppt_x</p:attrName>
                                        </p:attrNameLst>
                                      </p:cBhvr>
                                      <p:tavLst>
                                        <p:tav tm="0">
                                          <p:val>
                                            <p:strVal val="#ppt_x"/>
                                          </p:val>
                                        </p:tav>
                                        <p:tav tm="100000">
                                          <p:val>
                                            <p:strVal val="#ppt_x"/>
                                          </p:val>
                                        </p:tav>
                                      </p:tavLst>
                                    </p:anim>
                                    <p:anim calcmode="lin" valueType="num">
                                      <p:cBhvr>
                                        <p:cTn id="26" dur="1000" fill="hold"/>
                                        <p:tgtEl>
                                          <p:spTgt spid="18"/>
                                        </p:tgtEl>
                                        <p:attrNameLst>
                                          <p:attrName>ppt_y</p:attrName>
                                        </p:attrNameLst>
                                      </p:cBhvr>
                                      <p:tavLst>
                                        <p:tav tm="0">
                                          <p:val>
                                            <p:strVal val="#ppt_y+.1"/>
                                          </p:val>
                                        </p:tav>
                                        <p:tav tm="100000">
                                          <p:val>
                                            <p:strVal val="#ppt_y"/>
                                          </p:val>
                                        </p:tav>
                                      </p:tavLst>
                                    </p:anim>
                                  </p:childTnLst>
                                </p:cTn>
                              </p:par>
                              <p:par>
                                <p:cTn id="27" presetID="42" presetClass="entr" presetSubtype="0" fill="hold" grpId="0" nodeType="withEffect">
                                  <p:stCondLst>
                                    <p:cond delay="0"/>
                                  </p:stCondLst>
                                  <p:childTnLst>
                                    <p:set>
                                      <p:cBhvr>
                                        <p:cTn id="28" dur="1" fill="hold">
                                          <p:stCondLst>
                                            <p:cond delay="0"/>
                                          </p:stCondLst>
                                        </p:cTn>
                                        <p:tgtEl>
                                          <p:spTgt spid="16"/>
                                        </p:tgtEl>
                                        <p:attrNameLst>
                                          <p:attrName>style.visibility</p:attrName>
                                        </p:attrNameLst>
                                      </p:cBhvr>
                                      <p:to>
                                        <p:strVal val="visible"/>
                                      </p:to>
                                    </p:set>
                                    <p:animEffect transition="in" filter="fade">
                                      <p:cBhvr>
                                        <p:cTn id="29" dur="1000"/>
                                        <p:tgtEl>
                                          <p:spTgt spid="16"/>
                                        </p:tgtEl>
                                      </p:cBhvr>
                                    </p:animEffect>
                                    <p:anim calcmode="lin" valueType="num">
                                      <p:cBhvr>
                                        <p:cTn id="30" dur="1000" fill="hold"/>
                                        <p:tgtEl>
                                          <p:spTgt spid="16"/>
                                        </p:tgtEl>
                                        <p:attrNameLst>
                                          <p:attrName>ppt_x</p:attrName>
                                        </p:attrNameLst>
                                      </p:cBhvr>
                                      <p:tavLst>
                                        <p:tav tm="0">
                                          <p:val>
                                            <p:strVal val="#ppt_x"/>
                                          </p:val>
                                        </p:tav>
                                        <p:tav tm="100000">
                                          <p:val>
                                            <p:strVal val="#ppt_x"/>
                                          </p:val>
                                        </p:tav>
                                      </p:tavLst>
                                    </p:anim>
                                    <p:anim calcmode="lin" valueType="num">
                                      <p:cBhvr>
                                        <p:cTn id="31" dur="1000" fill="hold"/>
                                        <p:tgtEl>
                                          <p:spTgt spid="16"/>
                                        </p:tgtEl>
                                        <p:attrNameLst>
                                          <p:attrName>ppt_y</p:attrName>
                                        </p:attrNameLst>
                                      </p:cBhvr>
                                      <p:tavLst>
                                        <p:tav tm="0">
                                          <p:val>
                                            <p:strVal val="#ppt_y+.1"/>
                                          </p:val>
                                        </p:tav>
                                        <p:tav tm="100000">
                                          <p:val>
                                            <p:strVal val="#ppt_y"/>
                                          </p:val>
                                        </p:tav>
                                      </p:tavLst>
                                    </p:anim>
                                  </p:childTnLst>
                                </p:cTn>
                              </p:par>
                              <p:par>
                                <p:cTn id="32" presetID="42" presetClass="entr" presetSubtype="0" fill="hold" grpId="0" nodeType="withEffect">
                                  <p:stCondLst>
                                    <p:cond delay="0"/>
                                  </p:stCondLst>
                                  <p:childTnLst>
                                    <p:set>
                                      <p:cBhvr>
                                        <p:cTn id="33" dur="1" fill="hold">
                                          <p:stCondLst>
                                            <p:cond delay="0"/>
                                          </p:stCondLst>
                                        </p:cTn>
                                        <p:tgtEl>
                                          <p:spTgt spid="15"/>
                                        </p:tgtEl>
                                        <p:attrNameLst>
                                          <p:attrName>style.visibility</p:attrName>
                                        </p:attrNameLst>
                                      </p:cBhvr>
                                      <p:to>
                                        <p:strVal val="visible"/>
                                      </p:to>
                                    </p:set>
                                    <p:animEffect transition="in" filter="fade">
                                      <p:cBhvr>
                                        <p:cTn id="34" dur="1000"/>
                                        <p:tgtEl>
                                          <p:spTgt spid="15"/>
                                        </p:tgtEl>
                                      </p:cBhvr>
                                    </p:animEffect>
                                    <p:anim calcmode="lin" valueType="num">
                                      <p:cBhvr>
                                        <p:cTn id="35" dur="1000" fill="hold"/>
                                        <p:tgtEl>
                                          <p:spTgt spid="15"/>
                                        </p:tgtEl>
                                        <p:attrNameLst>
                                          <p:attrName>ppt_x</p:attrName>
                                        </p:attrNameLst>
                                      </p:cBhvr>
                                      <p:tavLst>
                                        <p:tav tm="0">
                                          <p:val>
                                            <p:strVal val="#ppt_x"/>
                                          </p:val>
                                        </p:tav>
                                        <p:tav tm="100000">
                                          <p:val>
                                            <p:strVal val="#ppt_x"/>
                                          </p:val>
                                        </p:tav>
                                      </p:tavLst>
                                    </p:anim>
                                    <p:anim calcmode="lin" valueType="num">
                                      <p:cBhvr>
                                        <p:cTn id="36"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15" grpId="0"/>
      <p:bldP spid="16"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019775" y="5056626"/>
            <a:ext cx="1905712" cy="849323"/>
          </a:xfrm>
          <a:prstGeom prst="rect">
            <a:avLst/>
          </a:prstGeom>
        </p:spPr>
      </p:pic>
      <p:sp>
        <p:nvSpPr>
          <p:cNvPr id="10" name="文本框 9"/>
          <p:cNvSpPr txBox="1"/>
          <p:nvPr/>
        </p:nvSpPr>
        <p:spPr>
          <a:xfrm>
            <a:off x="713771" y="187076"/>
            <a:ext cx="2720513" cy="523220"/>
          </a:xfrm>
          <a:prstGeom prst="rect">
            <a:avLst/>
          </a:prstGeom>
          <a:noFill/>
        </p:spPr>
        <p:txBody>
          <a:bodyPr wrap="square" rtlCol="0">
            <a:spAutoFit/>
          </a:bodyPr>
          <a:lstStyle/>
          <a:p>
            <a:pPr defTabSz="914400"/>
            <a:r>
              <a:rPr lang="zh-CN" altLang="en-US" sz="2800" dirty="0">
                <a:solidFill>
                  <a:prstClr val="black"/>
                </a:solidFill>
                <a:cs typeface="+mn-ea"/>
                <a:sym typeface="+mn-lt"/>
              </a:rPr>
              <a:t>请在此添加文本</a:t>
            </a:r>
          </a:p>
        </p:txBody>
      </p:sp>
      <p:grpSp>
        <p:nvGrpSpPr>
          <p:cNvPr id="11" name="组合 1187"/>
          <p:cNvGrpSpPr/>
          <p:nvPr/>
        </p:nvGrpSpPr>
        <p:grpSpPr bwMode="auto">
          <a:xfrm>
            <a:off x="4360985" y="2002889"/>
            <a:ext cx="6972580" cy="3620829"/>
            <a:chOff x="2574702" y="2042883"/>
            <a:chExt cx="6980237" cy="3321050"/>
          </a:xfrm>
          <a:solidFill>
            <a:sysClr val="windowText" lastClr="000000"/>
          </a:solidFill>
        </p:grpSpPr>
        <p:sp>
          <p:nvSpPr>
            <p:cNvPr id="13" name="Freeform 64"/>
            <p:cNvSpPr>
              <a:spLocks noChangeArrowheads="1"/>
            </p:cNvSpPr>
            <p:nvPr/>
          </p:nvSpPr>
          <p:spPr bwMode="auto">
            <a:xfrm>
              <a:off x="4776564" y="2319108"/>
              <a:ext cx="98425" cy="85725"/>
            </a:xfrm>
            <a:custGeom>
              <a:avLst/>
              <a:gdLst>
                <a:gd name="T0" fmla="*/ 2147483646 w 20"/>
                <a:gd name="T1" fmla="*/ 1662606119 h 17"/>
                <a:gd name="T2" fmla="*/ 2147483646 w 20"/>
                <a:gd name="T3" fmla="*/ 2147483646 h 17"/>
                <a:gd name="T4" fmla="*/ 2147483646 w 20"/>
                <a:gd name="T5" fmla="*/ 1662606119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4"/>
                  </a:cubicBezTo>
                  <a:cubicBezTo>
                    <a:pt x="20" y="17"/>
                    <a:pt x="0" y="8"/>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14" name="Freeform 65"/>
            <p:cNvSpPr>
              <a:spLocks noChangeArrowheads="1"/>
            </p:cNvSpPr>
            <p:nvPr/>
          </p:nvSpPr>
          <p:spPr bwMode="auto">
            <a:xfrm>
              <a:off x="4871814" y="2319108"/>
              <a:ext cx="134938" cy="69850"/>
            </a:xfrm>
            <a:custGeom>
              <a:avLst/>
              <a:gdLst>
                <a:gd name="T0" fmla="*/ 2147483646 w 27"/>
                <a:gd name="T1" fmla="*/ 2147483646 h 14"/>
                <a:gd name="T2" fmla="*/ 2147483646 w 27"/>
                <a:gd name="T3" fmla="*/ 2147483646 h 14"/>
                <a:gd name="T4" fmla="*/ 2147483646 w 27"/>
                <a:gd name="T5" fmla="*/ 2147483646 h 14"/>
                <a:gd name="T6" fmla="*/ 0 60000 65536"/>
                <a:gd name="T7" fmla="*/ 0 60000 65536"/>
                <a:gd name="T8" fmla="*/ 0 60000 65536"/>
                <a:gd name="T9" fmla="*/ 0 w 27"/>
                <a:gd name="T10" fmla="*/ 0 h 14"/>
                <a:gd name="T11" fmla="*/ 27 w 27"/>
                <a:gd name="T12" fmla="*/ 14 h 14"/>
              </a:gdLst>
              <a:ahLst/>
              <a:cxnLst>
                <a:cxn ang="T6">
                  <a:pos x="T0" y="T1"/>
                </a:cxn>
                <a:cxn ang="T7">
                  <a:pos x="T2" y="T3"/>
                </a:cxn>
                <a:cxn ang="T8">
                  <a:pos x="T4" y="T5"/>
                </a:cxn>
              </a:cxnLst>
              <a:rect l="T9" t="T10" r="T11" b="T12"/>
              <a:pathLst>
                <a:path w="27" h="14">
                  <a:moveTo>
                    <a:pt x="12" y="3"/>
                  </a:moveTo>
                  <a:cubicBezTo>
                    <a:pt x="15" y="1"/>
                    <a:pt x="18" y="0"/>
                    <a:pt x="20" y="3"/>
                  </a:cubicBezTo>
                  <a:cubicBezTo>
                    <a:pt x="27" y="14"/>
                    <a:pt x="0" y="11"/>
                    <a:pt x="12"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15" name="Freeform 75"/>
            <p:cNvSpPr>
              <a:spLocks noChangeArrowheads="1"/>
            </p:cNvSpPr>
            <p:nvPr/>
          </p:nvSpPr>
          <p:spPr bwMode="auto">
            <a:xfrm>
              <a:off x="4514627" y="2369908"/>
              <a:ext cx="100012" cy="85725"/>
            </a:xfrm>
            <a:custGeom>
              <a:avLst/>
              <a:gdLst>
                <a:gd name="T0" fmla="*/ 2147483646 w 20"/>
                <a:gd name="T1" fmla="*/ 1662606119 h 17"/>
                <a:gd name="T2" fmla="*/ 2147483646 w 20"/>
                <a:gd name="T3" fmla="*/ 2147483646 h 17"/>
                <a:gd name="T4" fmla="*/ 2147483646 w 20"/>
                <a:gd name="T5" fmla="*/ 1662606119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16" name="Freeform 76"/>
            <p:cNvSpPr>
              <a:spLocks noChangeArrowheads="1"/>
            </p:cNvSpPr>
            <p:nvPr/>
          </p:nvSpPr>
          <p:spPr bwMode="auto">
            <a:xfrm>
              <a:off x="4620989" y="2369908"/>
              <a:ext cx="100013" cy="85725"/>
            </a:xfrm>
            <a:custGeom>
              <a:avLst/>
              <a:gdLst>
                <a:gd name="T0" fmla="*/ 2147483646 w 20"/>
                <a:gd name="T1" fmla="*/ 1662606119 h 17"/>
                <a:gd name="T2" fmla="*/ 2147483646 w 20"/>
                <a:gd name="T3" fmla="*/ 2147483646 h 17"/>
                <a:gd name="T4" fmla="*/ 2147483646 w 20"/>
                <a:gd name="T5" fmla="*/ 1662606119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7"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17" name="Freeform 77"/>
            <p:cNvSpPr>
              <a:spLocks noChangeArrowheads="1"/>
            </p:cNvSpPr>
            <p:nvPr/>
          </p:nvSpPr>
          <p:spPr bwMode="auto">
            <a:xfrm>
              <a:off x="4724177" y="2369908"/>
              <a:ext cx="103187" cy="85725"/>
            </a:xfrm>
            <a:custGeom>
              <a:avLst/>
              <a:gdLst>
                <a:gd name="T0" fmla="*/ 2147483646 w 20"/>
                <a:gd name="T1" fmla="*/ 1662606119 h 17"/>
                <a:gd name="T2" fmla="*/ 2147483646 w 20"/>
                <a:gd name="T3" fmla="*/ 2147483646 h 17"/>
                <a:gd name="T4" fmla="*/ 2147483646 w 20"/>
                <a:gd name="T5" fmla="*/ 1662606119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9" y="2"/>
                  </a:moveTo>
                  <a:cubicBezTo>
                    <a:pt x="13" y="0"/>
                    <a:pt x="16" y="0"/>
                    <a:pt x="17" y="5"/>
                  </a:cubicBezTo>
                  <a:cubicBezTo>
                    <a:pt x="20" y="17"/>
                    <a:pt x="0" y="9"/>
                    <a:pt x="9"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18" name="Freeform 78"/>
            <p:cNvSpPr>
              <a:spLocks noChangeArrowheads="1"/>
            </p:cNvSpPr>
            <p:nvPr/>
          </p:nvSpPr>
          <p:spPr bwMode="auto">
            <a:xfrm>
              <a:off x="4830539" y="2369908"/>
              <a:ext cx="100013" cy="85725"/>
            </a:xfrm>
            <a:custGeom>
              <a:avLst/>
              <a:gdLst>
                <a:gd name="T0" fmla="*/ 2147483646 w 20"/>
                <a:gd name="T1" fmla="*/ 1662606119 h 17"/>
                <a:gd name="T2" fmla="*/ 2147483646 w 20"/>
                <a:gd name="T3" fmla="*/ 2147483646 h 17"/>
                <a:gd name="T4" fmla="*/ 2147483646 w 20"/>
                <a:gd name="T5" fmla="*/ 1662606119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9" y="2"/>
                  </a:moveTo>
                  <a:cubicBezTo>
                    <a:pt x="13" y="0"/>
                    <a:pt x="16" y="0"/>
                    <a:pt x="17" y="5"/>
                  </a:cubicBezTo>
                  <a:cubicBezTo>
                    <a:pt x="20" y="17"/>
                    <a:pt x="0" y="9"/>
                    <a:pt x="9"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19" name="Freeform 88"/>
            <p:cNvSpPr>
              <a:spLocks noChangeArrowheads="1"/>
            </p:cNvSpPr>
            <p:nvPr/>
          </p:nvSpPr>
          <p:spPr bwMode="auto">
            <a:xfrm>
              <a:off x="4463827" y="2420708"/>
              <a:ext cx="101600" cy="90488"/>
            </a:xfrm>
            <a:custGeom>
              <a:avLst/>
              <a:gdLst>
                <a:gd name="T0" fmla="*/ 2147483646 w 20"/>
                <a:gd name="T1" fmla="*/ 2141745391 h 18"/>
                <a:gd name="T2" fmla="*/ 2147483646 w 20"/>
                <a:gd name="T3" fmla="*/ 2147483646 h 18"/>
                <a:gd name="T4" fmla="*/ 2147483646 w 20"/>
                <a:gd name="T5" fmla="*/ 2141745391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9" y="3"/>
                  </a:moveTo>
                  <a:cubicBezTo>
                    <a:pt x="12" y="0"/>
                    <a:pt x="16" y="1"/>
                    <a:pt x="17" y="5"/>
                  </a:cubicBezTo>
                  <a:cubicBezTo>
                    <a:pt x="20" y="18"/>
                    <a:pt x="0" y="9"/>
                    <a:pt x="9"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20" name="Freeform 89"/>
            <p:cNvSpPr>
              <a:spLocks noChangeArrowheads="1"/>
            </p:cNvSpPr>
            <p:nvPr/>
          </p:nvSpPr>
          <p:spPr bwMode="auto">
            <a:xfrm>
              <a:off x="4565427" y="2420708"/>
              <a:ext cx="100012" cy="90488"/>
            </a:xfrm>
            <a:custGeom>
              <a:avLst/>
              <a:gdLst>
                <a:gd name="T0" fmla="*/ 2147483646 w 20"/>
                <a:gd name="T1" fmla="*/ 2141745391 h 18"/>
                <a:gd name="T2" fmla="*/ 2147483646 w 20"/>
                <a:gd name="T3" fmla="*/ 2147483646 h 18"/>
                <a:gd name="T4" fmla="*/ 2147483646 w 20"/>
                <a:gd name="T5" fmla="*/ 2141745391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3"/>
                  </a:moveTo>
                  <a:cubicBezTo>
                    <a:pt x="13" y="0"/>
                    <a:pt x="17" y="1"/>
                    <a:pt x="18" y="5"/>
                  </a:cubicBezTo>
                  <a:cubicBezTo>
                    <a:pt x="20" y="18"/>
                    <a:pt x="0" y="9"/>
                    <a:pt x="1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21" name="Freeform 90"/>
            <p:cNvSpPr>
              <a:spLocks noChangeArrowheads="1"/>
            </p:cNvSpPr>
            <p:nvPr/>
          </p:nvSpPr>
          <p:spPr bwMode="auto">
            <a:xfrm>
              <a:off x="4670202" y="2420708"/>
              <a:ext cx="101600" cy="90488"/>
            </a:xfrm>
            <a:custGeom>
              <a:avLst/>
              <a:gdLst>
                <a:gd name="T0" fmla="*/ 2147483646 w 20"/>
                <a:gd name="T1" fmla="*/ 2141745391 h 18"/>
                <a:gd name="T2" fmla="*/ 2147483646 w 20"/>
                <a:gd name="T3" fmla="*/ 2147483646 h 18"/>
                <a:gd name="T4" fmla="*/ 2147483646 w 20"/>
                <a:gd name="T5" fmla="*/ 2141745391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3"/>
                  </a:moveTo>
                  <a:cubicBezTo>
                    <a:pt x="13" y="0"/>
                    <a:pt x="17" y="1"/>
                    <a:pt x="18" y="5"/>
                  </a:cubicBezTo>
                  <a:cubicBezTo>
                    <a:pt x="20" y="18"/>
                    <a:pt x="0" y="9"/>
                    <a:pt x="1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22" name="Freeform 91"/>
            <p:cNvSpPr>
              <a:spLocks noChangeArrowheads="1"/>
            </p:cNvSpPr>
            <p:nvPr/>
          </p:nvSpPr>
          <p:spPr bwMode="auto">
            <a:xfrm>
              <a:off x="4765452" y="2420708"/>
              <a:ext cx="125412" cy="85725"/>
            </a:xfrm>
            <a:custGeom>
              <a:avLst/>
              <a:gdLst>
                <a:gd name="T0" fmla="*/ 2147483646 w 25"/>
                <a:gd name="T1" fmla="*/ 2147483646 h 17"/>
                <a:gd name="T2" fmla="*/ 2147483646 w 25"/>
                <a:gd name="T3" fmla="*/ 2147483646 h 17"/>
                <a:gd name="T4" fmla="*/ 2147483646 w 25"/>
                <a:gd name="T5" fmla="*/ 2147483646 h 17"/>
                <a:gd name="T6" fmla="*/ 0 60000 65536"/>
                <a:gd name="T7" fmla="*/ 0 60000 65536"/>
                <a:gd name="T8" fmla="*/ 0 60000 65536"/>
                <a:gd name="T9" fmla="*/ 0 w 25"/>
                <a:gd name="T10" fmla="*/ 0 h 17"/>
                <a:gd name="T11" fmla="*/ 25 w 25"/>
                <a:gd name="T12" fmla="*/ 17 h 17"/>
              </a:gdLst>
              <a:ahLst/>
              <a:cxnLst>
                <a:cxn ang="T6">
                  <a:pos x="T0" y="T1"/>
                </a:cxn>
                <a:cxn ang="T7">
                  <a:pos x="T2" y="T3"/>
                </a:cxn>
                <a:cxn ang="T8">
                  <a:pos x="T4" y="T5"/>
                </a:cxn>
              </a:cxnLst>
              <a:rect l="T9" t="T10" r="T11" b="T12"/>
              <a:pathLst>
                <a:path w="25" h="17">
                  <a:moveTo>
                    <a:pt x="12" y="3"/>
                  </a:moveTo>
                  <a:cubicBezTo>
                    <a:pt x="15" y="0"/>
                    <a:pt x="18" y="1"/>
                    <a:pt x="20" y="4"/>
                  </a:cubicBezTo>
                  <a:cubicBezTo>
                    <a:pt x="25" y="17"/>
                    <a:pt x="0" y="11"/>
                    <a:pt x="12"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23" name="Freeform 103"/>
            <p:cNvSpPr>
              <a:spLocks noChangeArrowheads="1"/>
            </p:cNvSpPr>
            <p:nvPr/>
          </p:nvSpPr>
          <p:spPr bwMode="auto">
            <a:xfrm>
              <a:off x="4408264" y="2476271"/>
              <a:ext cx="101600" cy="85725"/>
            </a:xfrm>
            <a:custGeom>
              <a:avLst/>
              <a:gdLst>
                <a:gd name="T0" fmla="*/ 2147483646 w 20"/>
                <a:gd name="T1" fmla="*/ 1662606119 h 17"/>
                <a:gd name="T2" fmla="*/ 2147483646 w 20"/>
                <a:gd name="T3" fmla="*/ 2147483646 h 17"/>
                <a:gd name="T4" fmla="*/ 2147483646 w 20"/>
                <a:gd name="T5" fmla="*/ 1662606119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24" name="Freeform 104"/>
            <p:cNvSpPr>
              <a:spLocks noChangeArrowheads="1"/>
            </p:cNvSpPr>
            <p:nvPr/>
          </p:nvSpPr>
          <p:spPr bwMode="auto">
            <a:xfrm>
              <a:off x="4514627" y="2476271"/>
              <a:ext cx="100012" cy="85725"/>
            </a:xfrm>
            <a:custGeom>
              <a:avLst/>
              <a:gdLst>
                <a:gd name="T0" fmla="*/ 2147483646 w 20"/>
                <a:gd name="T1" fmla="*/ 1662606119 h 17"/>
                <a:gd name="T2" fmla="*/ 2147483646 w 20"/>
                <a:gd name="T3" fmla="*/ 2147483646 h 17"/>
                <a:gd name="T4" fmla="*/ 2147483646 w 20"/>
                <a:gd name="T5" fmla="*/ 1662606119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25" name="Freeform 105"/>
            <p:cNvSpPr>
              <a:spLocks noChangeArrowheads="1"/>
            </p:cNvSpPr>
            <p:nvPr/>
          </p:nvSpPr>
          <p:spPr bwMode="auto">
            <a:xfrm>
              <a:off x="4620989" y="2476271"/>
              <a:ext cx="100013" cy="85725"/>
            </a:xfrm>
            <a:custGeom>
              <a:avLst/>
              <a:gdLst>
                <a:gd name="T0" fmla="*/ 2147483646 w 20"/>
                <a:gd name="T1" fmla="*/ 1662606119 h 17"/>
                <a:gd name="T2" fmla="*/ 2147483646 w 20"/>
                <a:gd name="T3" fmla="*/ 2147483646 h 17"/>
                <a:gd name="T4" fmla="*/ 2147483646 w 20"/>
                <a:gd name="T5" fmla="*/ 1662606119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7"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26" name="Freeform 106"/>
            <p:cNvSpPr>
              <a:spLocks noChangeArrowheads="1"/>
            </p:cNvSpPr>
            <p:nvPr/>
          </p:nvSpPr>
          <p:spPr bwMode="auto">
            <a:xfrm>
              <a:off x="4724177" y="2476271"/>
              <a:ext cx="103187" cy="85725"/>
            </a:xfrm>
            <a:custGeom>
              <a:avLst/>
              <a:gdLst>
                <a:gd name="T0" fmla="*/ 2147483646 w 20"/>
                <a:gd name="T1" fmla="*/ 1662606119 h 17"/>
                <a:gd name="T2" fmla="*/ 2147483646 w 20"/>
                <a:gd name="T3" fmla="*/ 2147483646 h 17"/>
                <a:gd name="T4" fmla="*/ 2147483646 w 20"/>
                <a:gd name="T5" fmla="*/ 1662606119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9" y="2"/>
                  </a:moveTo>
                  <a:cubicBezTo>
                    <a:pt x="13" y="0"/>
                    <a:pt x="16" y="0"/>
                    <a:pt x="17" y="5"/>
                  </a:cubicBezTo>
                  <a:cubicBezTo>
                    <a:pt x="20" y="17"/>
                    <a:pt x="0" y="9"/>
                    <a:pt x="9"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27" name="Freeform 107"/>
            <p:cNvSpPr>
              <a:spLocks noChangeArrowheads="1"/>
            </p:cNvSpPr>
            <p:nvPr/>
          </p:nvSpPr>
          <p:spPr bwMode="auto">
            <a:xfrm>
              <a:off x="4830539" y="2476271"/>
              <a:ext cx="100013" cy="85725"/>
            </a:xfrm>
            <a:custGeom>
              <a:avLst/>
              <a:gdLst>
                <a:gd name="T0" fmla="*/ 2147483646 w 20"/>
                <a:gd name="T1" fmla="*/ 1662606119 h 17"/>
                <a:gd name="T2" fmla="*/ 2147483646 w 20"/>
                <a:gd name="T3" fmla="*/ 2147483646 h 17"/>
                <a:gd name="T4" fmla="*/ 2147483646 w 20"/>
                <a:gd name="T5" fmla="*/ 1662606119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9" y="2"/>
                  </a:moveTo>
                  <a:cubicBezTo>
                    <a:pt x="13" y="0"/>
                    <a:pt x="16" y="0"/>
                    <a:pt x="17" y="5"/>
                  </a:cubicBezTo>
                  <a:cubicBezTo>
                    <a:pt x="20" y="17"/>
                    <a:pt x="0" y="9"/>
                    <a:pt x="9"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28" name="Freeform 108"/>
            <p:cNvSpPr>
              <a:spLocks noChangeArrowheads="1"/>
            </p:cNvSpPr>
            <p:nvPr/>
          </p:nvSpPr>
          <p:spPr bwMode="auto">
            <a:xfrm>
              <a:off x="4930552" y="2476271"/>
              <a:ext cx="106362" cy="85725"/>
            </a:xfrm>
            <a:custGeom>
              <a:avLst/>
              <a:gdLst>
                <a:gd name="T0" fmla="*/ 2147483646 w 21"/>
                <a:gd name="T1" fmla="*/ 1662606119 h 17"/>
                <a:gd name="T2" fmla="*/ 2147483646 w 21"/>
                <a:gd name="T3" fmla="*/ 2147483646 h 17"/>
                <a:gd name="T4" fmla="*/ 2147483646 w 21"/>
                <a:gd name="T5" fmla="*/ 1662606119 h 17"/>
                <a:gd name="T6" fmla="*/ 0 60000 65536"/>
                <a:gd name="T7" fmla="*/ 0 60000 65536"/>
                <a:gd name="T8" fmla="*/ 0 60000 65536"/>
                <a:gd name="T9" fmla="*/ 0 w 21"/>
                <a:gd name="T10" fmla="*/ 0 h 17"/>
                <a:gd name="T11" fmla="*/ 21 w 21"/>
                <a:gd name="T12" fmla="*/ 17 h 17"/>
              </a:gdLst>
              <a:ahLst/>
              <a:cxnLst>
                <a:cxn ang="T6">
                  <a:pos x="T0" y="T1"/>
                </a:cxn>
                <a:cxn ang="T7">
                  <a:pos x="T2" y="T3"/>
                </a:cxn>
                <a:cxn ang="T8">
                  <a:pos x="T4" y="T5"/>
                </a:cxn>
              </a:cxnLst>
              <a:rect l="T9" t="T10" r="T11" b="T12"/>
              <a:pathLst>
                <a:path w="21" h="17">
                  <a:moveTo>
                    <a:pt x="10" y="2"/>
                  </a:moveTo>
                  <a:cubicBezTo>
                    <a:pt x="13" y="0"/>
                    <a:pt x="17" y="0"/>
                    <a:pt x="18" y="5"/>
                  </a:cubicBezTo>
                  <a:cubicBezTo>
                    <a:pt x="21"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29" name="Freeform 109"/>
            <p:cNvSpPr>
              <a:spLocks noChangeArrowheads="1"/>
            </p:cNvSpPr>
            <p:nvPr/>
          </p:nvSpPr>
          <p:spPr bwMode="auto">
            <a:xfrm>
              <a:off x="5036914" y="2476271"/>
              <a:ext cx="100013" cy="85725"/>
            </a:xfrm>
            <a:custGeom>
              <a:avLst/>
              <a:gdLst>
                <a:gd name="T0" fmla="*/ 2147483646 w 20"/>
                <a:gd name="T1" fmla="*/ 1662606119 h 17"/>
                <a:gd name="T2" fmla="*/ 2147483646 w 20"/>
                <a:gd name="T3" fmla="*/ 2147483646 h 17"/>
                <a:gd name="T4" fmla="*/ 2147483646 w 20"/>
                <a:gd name="T5" fmla="*/ 1662606119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30" name="Freeform 110"/>
            <p:cNvSpPr>
              <a:spLocks noChangeArrowheads="1"/>
            </p:cNvSpPr>
            <p:nvPr/>
          </p:nvSpPr>
          <p:spPr bwMode="auto">
            <a:xfrm>
              <a:off x="5141689" y="2476271"/>
              <a:ext cx="101600" cy="85725"/>
            </a:xfrm>
            <a:custGeom>
              <a:avLst/>
              <a:gdLst>
                <a:gd name="T0" fmla="*/ 2147483646 w 20"/>
                <a:gd name="T1" fmla="*/ 1662606119 h 17"/>
                <a:gd name="T2" fmla="*/ 2147483646 w 20"/>
                <a:gd name="T3" fmla="*/ 2147483646 h 17"/>
                <a:gd name="T4" fmla="*/ 2147483646 w 20"/>
                <a:gd name="T5" fmla="*/ 1662606119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31" name="Freeform 111"/>
            <p:cNvSpPr>
              <a:spLocks noChangeArrowheads="1"/>
            </p:cNvSpPr>
            <p:nvPr/>
          </p:nvSpPr>
          <p:spPr bwMode="auto">
            <a:xfrm>
              <a:off x="4314602" y="2476271"/>
              <a:ext cx="85725" cy="79375"/>
            </a:xfrm>
            <a:custGeom>
              <a:avLst/>
              <a:gdLst>
                <a:gd name="T0" fmla="*/ 2147483646 w 17"/>
                <a:gd name="T1" fmla="*/ 2094646719 h 16"/>
                <a:gd name="T2" fmla="*/ 2147483646 w 17"/>
                <a:gd name="T3" fmla="*/ 2147483646 h 16"/>
                <a:gd name="T4" fmla="*/ 2147483646 w 17"/>
                <a:gd name="T5" fmla="*/ 2094646719 h 16"/>
                <a:gd name="T6" fmla="*/ 0 60000 65536"/>
                <a:gd name="T7" fmla="*/ 0 60000 65536"/>
                <a:gd name="T8" fmla="*/ 0 60000 65536"/>
                <a:gd name="T9" fmla="*/ 0 w 17"/>
                <a:gd name="T10" fmla="*/ 0 h 16"/>
                <a:gd name="T11" fmla="*/ 17 w 17"/>
                <a:gd name="T12" fmla="*/ 16 h 16"/>
              </a:gdLst>
              <a:ahLst/>
              <a:cxnLst>
                <a:cxn ang="T6">
                  <a:pos x="T0" y="T1"/>
                </a:cxn>
                <a:cxn ang="T7">
                  <a:pos x="T2" y="T3"/>
                </a:cxn>
                <a:cxn ang="T8">
                  <a:pos x="T4" y="T5"/>
                </a:cxn>
              </a:cxnLst>
              <a:rect l="T9" t="T10" r="T11" b="T12"/>
              <a:pathLst>
                <a:path w="17" h="16">
                  <a:moveTo>
                    <a:pt x="7" y="3"/>
                  </a:moveTo>
                  <a:cubicBezTo>
                    <a:pt x="10" y="0"/>
                    <a:pt x="15" y="2"/>
                    <a:pt x="16" y="6"/>
                  </a:cubicBezTo>
                  <a:cubicBezTo>
                    <a:pt x="17" y="16"/>
                    <a:pt x="0" y="10"/>
                    <a:pt x="7"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32" name="Freeform 112"/>
            <p:cNvSpPr>
              <a:spLocks noChangeArrowheads="1"/>
            </p:cNvSpPr>
            <p:nvPr/>
          </p:nvSpPr>
          <p:spPr bwMode="auto">
            <a:xfrm>
              <a:off x="5487764" y="2458808"/>
              <a:ext cx="101600" cy="122238"/>
            </a:xfrm>
            <a:custGeom>
              <a:avLst/>
              <a:gdLst>
                <a:gd name="T0" fmla="*/ 2147483646 w 20"/>
                <a:gd name="T1" fmla="*/ 2147483646 h 24"/>
                <a:gd name="T2" fmla="*/ 750661440 w 20"/>
                <a:gd name="T3" fmla="*/ 2147483646 h 24"/>
                <a:gd name="T4" fmla="*/ 2147483646 w 20"/>
                <a:gd name="T5" fmla="*/ 2147483646 h 24"/>
                <a:gd name="T6" fmla="*/ 0 60000 65536"/>
                <a:gd name="T7" fmla="*/ 0 60000 65536"/>
                <a:gd name="T8" fmla="*/ 0 60000 65536"/>
                <a:gd name="T9" fmla="*/ 0 w 20"/>
                <a:gd name="T10" fmla="*/ 0 h 24"/>
                <a:gd name="T11" fmla="*/ 20 w 20"/>
                <a:gd name="T12" fmla="*/ 24 h 24"/>
              </a:gdLst>
              <a:ahLst/>
              <a:cxnLst>
                <a:cxn ang="T6">
                  <a:pos x="T0" y="T1"/>
                </a:cxn>
                <a:cxn ang="T7">
                  <a:pos x="T2" y="T3"/>
                </a:cxn>
                <a:cxn ang="T8">
                  <a:pos x="T4" y="T5"/>
                </a:cxn>
              </a:cxnLst>
              <a:rect l="T9" t="T10" r="T11" b="T12"/>
              <a:pathLst>
                <a:path w="20" h="24">
                  <a:moveTo>
                    <a:pt x="5" y="6"/>
                  </a:moveTo>
                  <a:cubicBezTo>
                    <a:pt x="20" y="0"/>
                    <a:pt x="4" y="24"/>
                    <a:pt x="1" y="12"/>
                  </a:cubicBezTo>
                  <a:cubicBezTo>
                    <a:pt x="0" y="9"/>
                    <a:pt x="2" y="8"/>
                    <a:pt x="5"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33" name="Freeform 113"/>
            <p:cNvSpPr>
              <a:spLocks noChangeArrowheads="1"/>
            </p:cNvSpPr>
            <p:nvPr/>
          </p:nvSpPr>
          <p:spPr bwMode="auto">
            <a:xfrm>
              <a:off x="5573489" y="2465158"/>
              <a:ext cx="74613" cy="80963"/>
            </a:xfrm>
            <a:custGeom>
              <a:avLst/>
              <a:gdLst>
                <a:gd name="T0" fmla="*/ 2147483646 w 15"/>
                <a:gd name="T1" fmla="*/ 2147483646 h 16"/>
                <a:gd name="T2" fmla="*/ 2147483646 w 15"/>
                <a:gd name="T3" fmla="*/ 2147483646 h 16"/>
                <a:gd name="T4" fmla="*/ 2147483646 w 15"/>
                <a:gd name="T5" fmla="*/ 2147483646 h 16"/>
                <a:gd name="T6" fmla="*/ 0 60000 65536"/>
                <a:gd name="T7" fmla="*/ 0 60000 65536"/>
                <a:gd name="T8" fmla="*/ 0 60000 65536"/>
                <a:gd name="T9" fmla="*/ 0 w 15"/>
                <a:gd name="T10" fmla="*/ 0 h 16"/>
                <a:gd name="T11" fmla="*/ 15 w 15"/>
                <a:gd name="T12" fmla="*/ 16 h 16"/>
              </a:gdLst>
              <a:ahLst/>
              <a:cxnLst>
                <a:cxn ang="T6">
                  <a:pos x="T0" y="T1"/>
                </a:cxn>
                <a:cxn ang="T7">
                  <a:pos x="T2" y="T3"/>
                </a:cxn>
                <a:cxn ang="T8">
                  <a:pos x="T4" y="T5"/>
                </a:cxn>
              </a:cxnLst>
              <a:rect l="T9" t="T10" r="T11" b="T12"/>
              <a:pathLst>
                <a:path w="15" h="16">
                  <a:moveTo>
                    <a:pt x="6" y="5"/>
                  </a:moveTo>
                  <a:cubicBezTo>
                    <a:pt x="10" y="0"/>
                    <a:pt x="15" y="7"/>
                    <a:pt x="15" y="8"/>
                  </a:cubicBezTo>
                  <a:cubicBezTo>
                    <a:pt x="14" y="16"/>
                    <a:pt x="0" y="13"/>
                    <a:pt x="6"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34" name="Freeform 124"/>
            <p:cNvSpPr>
              <a:spLocks noChangeArrowheads="1"/>
            </p:cNvSpPr>
            <p:nvPr/>
          </p:nvSpPr>
          <p:spPr bwMode="auto">
            <a:xfrm>
              <a:off x="4149502" y="2525483"/>
              <a:ext cx="100012" cy="90488"/>
            </a:xfrm>
            <a:custGeom>
              <a:avLst/>
              <a:gdLst>
                <a:gd name="T0" fmla="*/ 2147483646 w 20"/>
                <a:gd name="T1" fmla="*/ 1759287804 h 18"/>
                <a:gd name="T2" fmla="*/ 2147483646 w 20"/>
                <a:gd name="T3" fmla="*/ 2147483646 h 18"/>
                <a:gd name="T4" fmla="*/ 2147483646 w 20"/>
                <a:gd name="T5" fmla="*/ 1759287804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2"/>
                  </a:moveTo>
                  <a:cubicBezTo>
                    <a:pt x="13" y="0"/>
                    <a:pt x="17" y="0"/>
                    <a:pt x="18" y="5"/>
                  </a:cubicBezTo>
                  <a:cubicBezTo>
                    <a:pt x="20" y="18"/>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35" name="Freeform 125"/>
            <p:cNvSpPr>
              <a:spLocks noChangeArrowheads="1"/>
            </p:cNvSpPr>
            <p:nvPr/>
          </p:nvSpPr>
          <p:spPr bwMode="auto">
            <a:xfrm>
              <a:off x="4254277" y="2525483"/>
              <a:ext cx="98425" cy="90488"/>
            </a:xfrm>
            <a:custGeom>
              <a:avLst/>
              <a:gdLst>
                <a:gd name="T0" fmla="*/ 2147483646 w 20"/>
                <a:gd name="T1" fmla="*/ 1759287804 h 18"/>
                <a:gd name="T2" fmla="*/ 2147483646 w 20"/>
                <a:gd name="T3" fmla="*/ 2147483646 h 18"/>
                <a:gd name="T4" fmla="*/ 2147483646 w 20"/>
                <a:gd name="T5" fmla="*/ 1759287804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2"/>
                  </a:moveTo>
                  <a:cubicBezTo>
                    <a:pt x="13" y="0"/>
                    <a:pt x="16" y="0"/>
                    <a:pt x="17" y="5"/>
                  </a:cubicBezTo>
                  <a:cubicBezTo>
                    <a:pt x="20" y="18"/>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36" name="Freeform 126"/>
            <p:cNvSpPr>
              <a:spLocks noChangeArrowheads="1"/>
            </p:cNvSpPr>
            <p:nvPr/>
          </p:nvSpPr>
          <p:spPr bwMode="auto">
            <a:xfrm>
              <a:off x="4359052" y="2525483"/>
              <a:ext cx="100012" cy="90488"/>
            </a:xfrm>
            <a:custGeom>
              <a:avLst/>
              <a:gdLst>
                <a:gd name="T0" fmla="*/ 2147483646 w 20"/>
                <a:gd name="T1" fmla="*/ 1759287804 h 18"/>
                <a:gd name="T2" fmla="*/ 2147483646 w 20"/>
                <a:gd name="T3" fmla="*/ 2147483646 h 18"/>
                <a:gd name="T4" fmla="*/ 2147483646 w 20"/>
                <a:gd name="T5" fmla="*/ 1759287804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9" y="2"/>
                  </a:moveTo>
                  <a:cubicBezTo>
                    <a:pt x="13" y="0"/>
                    <a:pt x="16" y="0"/>
                    <a:pt x="17" y="5"/>
                  </a:cubicBezTo>
                  <a:cubicBezTo>
                    <a:pt x="20" y="18"/>
                    <a:pt x="0" y="9"/>
                    <a:pt x="9"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37" name="Freeform 127"/>
            <p:cNvSpPr>
              <a:spLocks noChangeArrowheads="1"/>
            </p:cNvSpPr>
            <p:nvPr/>
          </p:nvSpPr>
          <p:spPr bwMode="auto">
            <a:xfrm>
              <a:off x="4463827" y="2525483"/>
              <a:ext cx="101600" cy="90488"/>
            </a:xfrm>
            <a:custGeom>
              <a:avLst/>
              <a:gdLst>
                <a:gd name="T0" fmla="*/ 2147483646 w 20"/>
                <a:gd name="T1" fmla="*/ 1759287804 h 18"/>
                <a:gd name="T2" fmla="*/ 2147483646 w 20"/>
                <a:gd name="T3" fmla="*/ 2147483646 h 18"/>
                <a:gd name="T4" fmla="*/ 2147483646 w 20"/>
                <a:gd name="T5" fmla="*/ 1759287804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9" y="2"/>
                  </a:moveTo>
                  <a:cubicBezTo>
                    <a:pt x="12" y="0"/>
                    <a:pt x="16" y="0"/>
                    <a:pt x="17" y="5"/>
                  </a:cubicBezTo>
                  <a:cubicBezTo>
                    <a:pt x="20" y="18"/>
                    <a:pt x="0" y="9"/>
                    <a:pt x="9"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38" name="Freeform 128"/>
            <p:cNvSpPr>
              <a:spLocks noChangeArrowheads="1"/>
            </p:cNvSpPr>
            <p:nvPr/>
          </p:nvSpPr>
          <p:spPr bwMode="auto">
            <a:xfrm>
              <a:off x="4565427" y="2525483"/>
              <a:ext cx="100012" cy="90488"/>
            </a:xfrm>
            <a:custGeom>
              <a:avLst/>
              <a:gdLst>
                <a:gd name="T0" fmla="*/ 2147483646 w 20"/>
                <a:gd name="T1" fmla="*/ 1759287804 h 18"/>
                <a:gd name="T2" fmla="*/ 2147483646 w 20"/>
                <a:gd name="T3" fmla="*/ 2147483646 h 18"/>
                <a:gd name="T4" fmla="*/ 2147483646 w 20"/>
                <a:gd name="T5" fmla="*/ 1759287804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2"/>
                  </a:moveTo>
                  <a:cubicBezTo>
                    <a:pt x="13" y="0"/>
                    <a:pt x="17" y="0"/>
                    <a:pt x="18" y="5"/>
                  </a:cubicBezTo>
                  <a:cubicBezTo>
                    <a:pt x="20" y="18"/>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39" name="Freeform 129"/>
            <p:cNvSpPr>
              <a:spLocks noChangeArrowheads="1"/>
            </p:cNvSpPr>
            <p:nvPr/>
          </p:nvSpPr>
          <p:spPr bwMode="auto">
            <a:xfrm>
              <a:off x="4670202" y="2525483"/>
              <a:ext cx="101600" cy="90488"/>
            </a:xfrm>
            <a:custGeom>
              <a:avLst/>
              <a:gdLst>
                <a:gd name="T0" fmla="*/ 2147483646 w 20"/>
                <a:gd name="T1" fmla="*/ 1759287804 h 18"/>
                <a:gd name="T2" fmla="*/ 2147483646 w 20"/>
                <a:gd name="T3" fmla="*/ 2147483646 h 18"/>
                <a:gd name="T4" fmla="*/ 2147483646 w 20"/>
                <a:gd name="T5" fmla="*/ 1759287804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2"/>
                  </a:moveTo>
                  <a:cubicBezTo>
                    <a:pt x="13" y="0"/>
                    <a:pt x="17" y="0"/>
                    <a:pt x="18" y="5"/>
                  </a:cubicBezTo>
                  <a:cubicBezTo>
                    <a:pt x="20" y="18"/>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40" name="Freeform 130"/>
            <p:cNvSpPr>
              <a:spLocks noChangeArrowheads="1"/>
            </p:cNvSpPr>
            <p:nvPr/>
          </p:nvSpPr>
          <p:spPr bwMode="auto">
            <a:xfrm>
              <a:off x="4776564" y="2525483"/>
              <a:ext cx="98425" cy="90488"/>
            </a:xfrm>
            <a:custGeom>
              <a:avLst/>
              <a:gdLst>
                <a:gd name="T0" fmla="*/ 2147483646 w 20"/>
                <a:gd name="T1" fmla="*/ 1759287804 h 18"/>
                <a:gd name="T2" fmla="*/ 2147483646 w 20"/>
                <a:gd name="T3" fmla="*/ 2147483646 h 18"/>
                <a:gd name="T4" fmla="*/ 2147483646 w 20"/>
                <a:gd name="T5" fmla="*/ 1759287804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2"/>
                  </a:moveTo>
                  <a:cubicBezTo>
                    <a:pt x="13" y="0"/>
                    <a:pt x="17" y="0"/>
                    <a:pt x="18" y="5"/>
                  </a:cubicBezTo>
                  <a:cubicBezTo>
                    <a:pt x="20" y="18"/>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41" name="Freeform 131"/>
            <p:cNvSpPr>
              <a:spLocks noChangeArrowheads="1"/>
            </p:cNvSpPr>
            <p:nvPr/>
          </p:nvSpPr>
          <p:spPr bwMode="auto">
            <a:xfrm>
              <a:off x="4881339" y="2525483"/>
              <a:ext cx="100013" cy="90488"/>
            </a:xfrm>
            <a:custGeom>
              <a:avLst/>
              <a:gdLst>
                <a:gd name="T0" fmla="*/ 2147483646 w 20"/>
                <a:gd name="T1" fmla="*/ 1759287804 h 18"/>
                <a:gd name="T2" fmla="*/ 2147483646 w 20"/>
                <a:gd name="T3" fmla="*/ 2147483646 h 18"/>
                <a:gd name="T4" fmla="*/ 2147483646 w 20"/>
                <a:gd name="T5" fmla="*/ 1759287804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2"/>
                  </a:moveTo>
                  <a:cubicBezTo>
                    <a:pt x="13" y="0"/>
                    <a:pt x="17" y="0"/>
                    <a:pt x="18" y="5"/>
                  </a:cubicBezTo>
                  <a:cubicBezTo>
                    <a:pt x="20" y="18"/>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42" name="Freeform 132"/>
            <p:cNvSpPr>
              <a:spLocks noChangeArrowheads="1"/>
            </p:cNvSpPr>
            <p:nvPr/>
          </p:nvSpPr>
          <p:spPr bwMode="auto">
            <a:xfrm>
              <a:off x="4986114" y="2525483"/>
              <a:ext cx="100013" cy="90488"/>
            </a:xfrm>
            <a:custGeom>
              <a:avLst/>
              <a:gdLst>
                <a:gd name="T0" fmla="*/ 2147483646 w 20"/>
                <a:gd name="T1" fmla="*/ 1759287804 h 18"/>
                <a:gd name="T2" fmla="*/ 2147483646 w 20"/>
                <a:gd name="T3" fmla="*/ 2147483646 h 18"/>
                <a:gd name="T4" fmla="*/ 2147483646 w 20"/>
                <a:gd name="T5" fmla="*/ 1759287804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2"/>
                  </a:moveTo>
                  <a:cubicBezTo>
                    <a:pt x="13" y="0"/>
                    <a:pt x="17" y="0"/>
                    <a:pt x="17" y="5"/>
                  </a:cubicBezTo>
                  <a:cubicBezTo>
                    <a:pt x="20" y="18"/>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43" name="Freeform 133"/>
            <p:cNvSpPr>
              <a:spLocks noChangeArrowheads="1"/>
            </p:cNvSpPr>
            <p:nvPr/>
          </p:nvSpPr>
          <p:spPr bwMode="auto">
            <a:xfrm>
              <a:off x="5092477" y="2525483"/>
              <a:ext cx="100012" cy="90488"/>
            </a:xfrm>
            <a:custGeom>
              <a:avLst/>
              <a:gdLst>
                <a:gd name="T0" fmla="*/ 2147483646 w 20"/>
                <a:gd name="T1" fmla="*/ 1759287804 h 18"/>
                <a:gd name="T2" fmla="*/ 2147483646 w 20"/>
                <a:gd name="T3" fmla="*/ 2147483646 h 18"/>
                <a:gd name="T4" fmla="*/ 2147483646 w 20"/>
                <a:gd name="T5" fmla="*/ 1759287804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2"/>
                  </a:moveTo>
                  <a:cubicBezTo>
                    <a:pt x="13" y="0"/>
                    <a:pt x="16" y="0"/>
                    <a:pt x="17" y="5"/>
                  </a:cubicBezTo>
                  <a:cubicBezTo>
                    <a:pt x="20" y="18"/>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44" name="Freeform 134"/>
            <p:cNvSpPr>
              <a:spLocks noChangeArrowheads="1"/>
            </p:cNvSpPr>
            <p:nvPr/>
          </p:nvSpPr>
          <p:spPr bwMode="auto">
            <a:xfrm>
              <a:off x="5195664" y="2525483"/>
              <a:ext cx="103188" cy="90488"/>
            </a:xfrm>
            <a:custGeom>
              <a:avLst/>
              <a:gdLst>
                <a:gd name="T0" fmla="*/ 2147483646 w 20"/>
                <a:gd name="T1" fmla="*/ 1759287804 h 18"/>
                <a:gd name="T2" fmla="*/ 2147483646 w 20"/>
                <a:gd name="T3" fmla="*/ 2147483646 h 18"/>
                <a:gd name="T4" fmla="*/ 2147483646 w 20"/>
                <a:gd name="T5" fmla="*/ 1759287804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9" y="2"/>
                  </a:moveTo>
                  <a:cubicBezTo>
                    <a:pt x="13" y="0"/>
                    <a:pt x="16" y="0"/>
                    <a:pt x="17" y="5"/>
                  </a:cubicBezTo>
                  <a:cubicBezTo>
                    <a:pt x="20" y="18"/>
                    <a:pt x="0" y="9"/>
                    <a:pt x="9"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45" name="Freeform 135"/>
            <p:cNvSpPr>
              <a:spLocks noChangeArrowheads="1"/>
            </p:cNvSpPr>
            <p:nvPr/>
          </p:nvSpPr>
          <p:spPr bwMode="auto">
            <a:xfrm>
              <a:off x="5298852" y="2525483"/>
              <a:ext cx="103187" cy="90488"/>
            </a:xfrm>
            <a:custGeom>
              <a:avLst/>
              <a:gdLst>
                <a:gd name="T0" fmla="*/ 2147483646 w 21"/>
                <a:gd name="T1" fmla="*/ 1759287804 h 18"/>
                <a:gd name="T2" fmla="*/ 2147483646 w 21"/>
                <a:gd name="T3" fmla="*/ 2147483646 h 18"/>
                <a:gd name="T4" fmla="*/ 2147483646 w 21"/>
                <a:gd name="T5" fmla="*/ 1759287804 h 18"/>
                <a:gd name="T6" fmla="*/ 0 60000 65536"/>
                <a:gd name="T7" fmla="*/ 0 60000 65536"/>
                <a:gd name="T8" fmla="*/ 0 60000 65536"/>
                <a:gd name="T9" fmla="*/ 0 w 21"/>
                <a:gd name="T10" fmla="*/ 0 h 18"/>
                <a:gd name="T11" fmla="*/ 21 w 21"/>
                <a:gd name="T12" fmla="*/ 18 h 18"/>
              </a:gdLst>
              <a:ahLst/>
              <a:cxnLst>
                <a:cxn ang="T6">
                  <a:pos x="T0" y="T1"/>
                </a:cxn>
                <a:cxn ang="T7">
                  <a:pos x="T2" y="T3"/>
                </a:cxn>
                <a:cxn ang="T8">
                  <a:pos x="T4" y="T5"/>
                </a:cxn>
              </a:cxnLst>
              <a:rect l="T9" t="T10" r="T11" b="T12"/>
              <a:pathLst>
                <a:path w="21" h="18">
                  <a:moveTo>
                    <a:pt x="10" y="2"/>
                  </a:moveTo>
                  <a:cubicBezTo>
                    <a:pt x="13" y="0"/>
                    <a:pt x="17" y="0"/>
                    <a:pt x="18" y="5"/>
                  </a:cubicBezTo>
                  <a:cubicBezTo>
                    <a:pt x="21" y="18"/>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46" name="Freeform 136"/>
            <p:cNvSpPr>
              <a:spLocks noChangeArrowheads="1"/>
            </p:cNvSpPr>
            <p:nvPr/>
          </p:nvSpPr>
          <p:spPr bwMode="auto">
            <a:xfrm>
              <a:off x="5402039" y="2525483"/>
              <a:ext cx="100013" cy="90488"/>
            </a:xfrm>
            <a:custGeom>
              <a:avLst/>
              <a:gdLst>
                <a:gd name="T0" fmla="*/ 2147483646 w 20"/>
                <a:gd name="T1" fmla="*/ 1759287804 h 18"/>
                <a:gd name="T2" fmla="*/ 2147483646 w 20"/>
                <a:gd name="T3" fmla="*/ 2147483646 h 18"/>
                <a:gd name="T4" fmla="*/ 2147483646 w 20"/>
                <a:gd name="T5" fmla="*/ 1759287804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2"/>
                  </a:moveTo>
                  <a:cubicBezTo>
                    <a:pt x="13" y="0"/>
                    <a:pt x="17" y="0"/>
                    <a:pt x="18" y="5"/>
                  </a:cubicBezTo>
                  <a:cubicBezTo>
                    <a:pt x="20" y="18"/>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47" name="Freeform 137"/>
            <p:cNvSpPr>
              <a:spLocks noChangeArrowheads="1"/>
            </p:cNvSpPr>
            <p:nvPr/>
          </p:nvSpPr>
          <p:spPr bwMode="auto">
            <a:xfrm>
              <a:off x="5508402" y="2525483"/>
              <a:ext cx="100012" cy="90488"/>
            </a:xfrm>
            <a:custGeom>
              <a:avLst/>
              <a:gdLst>
                <a:gd name="T0" fmla="*/ 2147483646 w 20"/>
                <a:gd name="T1" fmla="*/ 1759287804 h 18"/>
                <a:gd name="T2" fmla="*/ 2147483646 w 20"/>
                <a:gd name="T3" fmla="*/ 2147483646 h 18"/>
                <a:gd name="T4" fmla="*/ 2147483646 w 20"/>
                <a:gd name="T5" fmla="*/ 1759287804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2"/>
                  </a:moveTo>
                  <a:cubicBezTo>
                    <a:pt x="13" y="0"/>
                    <a:pt x="17" y="0"/>
                    <a:pt x="18" y="5"/>
                  </a:cubicBezTo>
                  <a:cubicBezTo>
                    <a:pt x="20" y="18"/>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48" name="Freeform 138"/>
            <p:cNvSpPr>
              <a:spLocks noChangeArrowheads="1"/>
            </p:cNvSpPr>
            <p:nvPr/>
          </p:nvSpPr>
          <p:spPr bwMode="auto">
            <a:xfrm>
              <a:off x="5611589" y="2525483"/>
              <a:ext cx="103188" cy="90488"/>
            </a:xfrm>
            <a:custGeom>
              <a:avLst/>
              <a:gdLst>
                <a:gd name="T0" fmla="*/ 2147483646 w 20"/>
                <a:gd name="T1" fmla="*/ 1759287804 h 18"/>
                <a:gd name="T2" fmla="*/ 2147483646 w 20"/>
                <a:gd name="T3" fmla="*/ 2147483646 h 18"/>
                <a:gd name="T4" fmla="*/ 2147483646 w 20"/>
                <a:gd name="T5" fmla="*/ 1759287804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2"/>
                  </a:moveTo>
                  <a:cubicBezTo>
                    <a:pt x="13" y="0"/>
                    <a:pt x="17" y="0"/>
                    <a:pt x="18" y="5"/>
                  </a:cubicBezTo>
                  <a:cubicBezTo>
                    <a:pt x="20" y="18"/>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49" name="Freeform 139"/>
            <p:cNvSpPr>
              <a:spLocks noChangeArrowheads="1"/>
            </p:cNvSpPr>
            <p:nvPr/>
          </p:nvSpPr>
          <p:spPr bwMode="auto">
            <a:xfrm>
              <a:off x="5717952" y="2531833"/>
              <a:ext cx="125412" cy="63500"/>
            </a:xfrm>
            <a:custGeom>
              <a:avLst/>
              <a:gdLst>
                <a:gd name="T0" fmla="*/ 2147483646 w 25"/>
                <a:gd name="T1" fmla="*/ 2034217615 h 13"/>
                <a:gd name="T2" fmla="*/ 2147483646 w 25"/>
                <a:gd name="T3" fmla="*/ 2034217615 h 13"/>
                <a:gd name="T4" fmla="*/ 2147483646 w 25"/>
                <a:gd name="T5" fmla="*/ 2034217615 h 13"/>
                <a:gd name="T6" fmla="*/ 0 60000 65536"/>
                <a:gd name="T7" fmla="*/ 0 60000 65536"/>
                <a:gd name="T8" fmla="*/ 0 60000 65536"/>
                <a:gd name="T9" fmla="*/ 0 w 25"/>
                <a:gd name="T10" fmla="*/ 0 h 13"/>
                <a:gd name="T11" fmla="*/ 25 w 25"/>
                <a:gd name="T12" fmla="*/ 13 h 13"/>
              </a:gdLst>
              <a:ahLst/>
              <a:cxnLst>
                <a:cxn ang="T6">
                  <a:pos x="T0" y="T1"/>
                </a:cxn>
                <a:cxn ang="T7">
                  <a:pos x="T2" y="T3"/>
                </a:cxn>
                <a:cxn ang="T8">
                  <a:pos x="T4" y="T5"/>
                </a:cxn>
              </a:cxnLst>
              <a:rect l="T9" t="T10" r="T11" b="T12"/>
              <a:pathLst>
                <a:path w="25" h="13">
                  <a:moveTo>
                    <a:pt x="8" y="3"/>
                  </a:moveTo>
                  <a:cubicBezTo>
                    <a:pt x="11" y="0"/>
                    <a:pt x="16" y="0"/>
                    <a:pt x="18" y="3"/>
                  </a:cubicBezTo>
                  <a:cubicBezTo>
                    <a:pt x="25" y="13"/>
                    <a:pt x="0" y="11"/>
                    <a:pt x="8"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50" name="Freeform 155"/>
            <p:cNvSpPr>
              <a:spLocks noChangeArrowheads="1"/>
            </p:cNvSpPr>
            <p:nvPr/>
          </p:nvSpPr>
          <p:spPr bwMode="auto">
            <a:xfrm>
              <a:off x="3255739" y="2581046"/>
              <a:ext cx="106363" cy="84137"/>
            </a:xfrm>
            <a:custGeom>
              <a:avLst/>
              <a:gdLst>
                <a:gd name="T0" fmla="*/ 2147483646 w 21"/>
                <a:gd name="T1" fmla="*/ 1631807420 h 17"/>
                <a:gd name="T2" fmla="*/ 2147483646 w 21"/>
                <a:gd name="T3" fmla="*/ 2147483646 h 17"/>
                <a:gd name="T4" fmla="*/ 2147483646 w 21"/>
                <a:gd name="T5" fmla="*/ 1631807420 h 17"/>
                <a:gd name="T6" fmla="*/ 0 60000 65536"/>
                <a:gd name="T7" fmla="*/ 0 60000 65536"/>
                <a:gd name="T8" fmla="*/ 0 60000 65536"/>
                <a:gd name="T9" fmla="*/ 0 w 21"/>
                <a:gd name="T10" fmla="*/ 0 h 17"/>
                <a:gd name="T11" fmla="*/ 21 w 21"/>
                <a:gd name="T12" fmla="*/ 17 h 17"/>
              </a:gdLst>
              <a:ahLst/>
              <a:cxnLst>
                <a:cxn ang="T6">
                  <a:pos x="T0" y="T1"/>
                </a:cxn>
                <a:cxn ang="T7">
                  <a:pos x="T2" y="T3"/>
                </a:cxn>
                <a:cxn ang="T8">
                  <a:pos x="T4" y="T5"/>
                </a:cxn>
              </a:cxnLst>
              <a:rect l="T9" t="T10" r="T11" b="T12"/>
              <a:pathLst>
                <a:path w="21" h="17">
                  <a:moveTo>
                    <a:pt x="10" y="2"/>
                  </a:moveTo>
                  <a:cubicBezTo>
                    <a:pt x="13" y="0"/>
                    <a:pt x="17" y="0"/>
                    <a:pt x="18" y="4"/>
                  </a:cubicBezTo>
                  <a:cubicBezTo>
                    <a:pt x="21"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51" name="Freeform 156"/>
            <p:cNvSpPr>
              <a:spLocks noChangeArrowheads="1"/>
            </p:cNvSpPr>
            <p:nvPr/>
          </p:nvSpPr>
          <p:spPr bwMode="auto">
            <a:xfrm>
              <a:off x="3362102" y="2581046"/>
              <a:ext cx="100012" cy="84137"/>
            </a:xfrm>
            <a:custGeom>
              <a:avLst/>
              <a:gdLst>
                <a:gd name="T0" fmla="*/ 2147483646 w 20"/>
                <a:gd name="T1" fmla="*/ 1631807420 h 17"/>
                <a:gd name="T2" fmla="*/ 2147483646 w 20"/>
                <a:gd name="T3" fmla="*/ 2147483646 h 17"/>
                <a:gd name="T4" fmla="*/ 2147483646 w 20"/>
                <a:gd name="T5" fmla="*/ 1631807420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4"/>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52" name="Freeform 157"/>
            <p:cNvSpPr>
              <a:spLocks noChangeArrowheads="1"/>
            </p:cNvSpPr>
            <p:nvPr/>
          </p:nvSpPr>
          <p:spPr bwMode="auto">
            <a:xfrm>
              <a:off x="3992339" y="2581046"/>
              <a:ext cx="101600" cy="84137"/>
            </a:xfrm>
            <a:custGeom>
              <a:avLst/>
              <a:gdLst>
                <a:gd name="T0" fmla="*/ 2147483646 w 20"/>
                <a:gd name="T1" fmla="*/ 1631807420 h 17"/>
                <a:gd name="T2" fmla="*/ 2147483646 w 20"/>
                <a:gd name="T3" fmla="*/ 2147483646 h 17"/>
                <a:gd name="T4" fmla="*/ 2147483646 w 20"/>
                <a:gd name="T5" fmla="*/ 1631807420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9" y="2"/>
                  </a:moveTo>
                  <a:cubicBezTo>
                    <a:pt x="13" y="0"/>
                    <a:pt x="16" y="0"/>
                    <a:pt x="17" y="4"/>
                  </a:cubicBezTo>
                  <a:cubicBezTo>
                    <a:pt x="20" y="17"/>
                    <a:pt x="0" y="9"/>
                    <a:pt x="9"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53" name="Freeform 158"/>
            <p:cNvSpPr>
              <a:spLocks noChangeArrowheads="1"/>
            </p:cNvSpPr>
            <p:nvPr/>
          </p:nvSpPr>
          <p:spPr bwMode="auto">
            <a:xfrm>
              <a:off x="4305077" y="2581046"/>
              <a:ext cx="98425" cy="84137"/>
            </a:xfrm>
            <a:custGeom>
              <a:avLst/>
              <a:gdLst>
                <a:gd name="T0" fmla="*/ 2147483646 w 20"/>
                <a:gd name="T1" fmla="*/ 1631807420 h 17"/>
                <a:gd name="T2" fmla="*/ 2147483646 w 20"/>
                <a:gd name="T3" fmla="*/ 2147483646 h 17"/>
                <a:gd name="T4" fmla="*/ 2147483646 w 20"/>
                <a:gd name="T5" fmla="*/ 1631807420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4"/>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54" name="Freeform 159"/>
            <p:cNvSpPr>
              <a:spLocks noChangeArrowheads="1"/>
            </p:cNvSpPr>
            <p:nvPr/>
          </p:nvSpPr>
          <p:spPr bwMode="auto">
            <a:xfrm>
              <a:off x="4408264" y="2581046"/>
              <a:ext cx="101600" cy="84137"/>
            </a:xfrm>
            <a:custGeom>
              <a:avLst/>
              <a:gdLst>
                <a:gd name="T0" fmla="*/ 2147483646 w 20"/>
                <a:gd name="T1" fmla="*/ 1631807420 h 17"/>
                <a:gd name="T2" fmla="*/ 2147483646 w 20"/>
                <a:gd name="T3" fmla="*/ 2147483646 h 17"/>
                <a:gd name="T4" fmla="*/ 2147483646 w 20"/>
                <a:gd name="T5" fmla="*/ 1631807420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4"/>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55" name="Freeform 160"/>
            <p:cNvSpPr>
              <a:spLocks noChangeArrowheads="1"/>
            </p:cNvSpPr>
            <p:nvPr/>
          </p:nvSpPr>
          <p:spPr bwMode="auto">
            <a:xfrm>
              <a:off x="4514627" y="2581046"/>
              <a:ext cx="100012" cy="84137"/>
            </a:xfrm>
            <a:custGeom>
              <a:avLst/>
              <a:gdLst>
                <a:gd name="T0" fmla="*/ 2147483646 w 20"/>
                <a:gd name="T1" fmla="*/ 1631807420 h 17"/>
                <a:gd name="T2" fmla="*/ 2147483646 w 20"/>
                <a:gd name="T3" fmla="*/ 2147483646 h 17"/>
                <a:gd name="T4" fmla="*/ 2147483646 w 20"/>
                <a:gd name="T5" fmla="*/ 1631807420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4"/>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56" name="Freeform 161"/>
            <p:cNvSpPr>
              <a:spLocks noChangeArrowheads="1"/>
            </p:cNvSpPr>
            <p:nvPr/>
          </p:nvSpPr>
          <p:spPr bwMode="auto">
            <a:xfrm>
              <a:off x="4620989" y="2581046"/>
              <a:ext cx="100013" cy="84137"/>
            </a:xfrm>
            <a:custGeom>
              <a:avLst/>
              <a:gdLst>
                <a:gd name="T0" fmla="*/ 2147483646 w 20"/>
                <a:gd name="T1" fmla="*/ 1631807420 h 17"/>
                <a:gd name="T2" fmla="*/ 2147483646 w 20"/>
                <a:gd name="T3" fmla="*/ 2147483646 h 17"/>
                <a:gd name="T4" fmla="*/ 2147483646 w 20"/>
                <a:gd name="T5" fmla="*/ 1631807420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7" y="4"/>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57" name="Freeform 162"/>
            <p:cNvSpPr>
              <a:spLocks noChangeArrowheads="1"/>
            </p:cNvSpPr>
            <p:nvPr/>
          </p:nvSpPr>
          <p:spPr bwMode="auto">
            <a:xfrm>
              <a:off x="4724177" y="2581046"/>
              <a:ext cx="103187" cy="84137"/>
            </a:xfrm>
            <a:custGeom>
              <a:avLst/>
              <a:gdLst>
                <a:gd name="T0" fmla="*/ 2147483646 w 20"/>
                <a:gd name="T1" fmla="*/ 1631807420 h 17"/>
                <a:gd name="T2" fmla="*/ 2147483646 w 20"/>
                <a:gd name="T3" fmla="*/ 2147483646 h 17"/>
                <a:gd name="T4" fmla="*/ 2147483646 w 20"/>
                <a:gd name="T5" fmla="*/ 1631807420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9" y="2"/>
                  </a:moveTo>
                  <a:cubicBezTo>
                    <a:pt x="13" y="0"/>
                    <a:pt x="16" y="0"/>
                    <a:pt x="17" y="4"/>
                  </a:cubicBezTo>
                  <a:cubicBezTo>
                    <a:pt x="20" y="17"/>
                    <a:pt x="0" y="9"/>
                    <a:pt x="9"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58" name="Freeform 163"/>
            <p:cNvSpPr>
              <a:spLocks noChangeArrowheads="1"/>
            </p:cNvSpPr>
            <p:nvPr/>
          </p:nvSpPr>
          <p:spPr bwMode="auto">
            <a:xfrm>
              <a:off x="4830539" y="2581046"/>
              <a:ext cx="100013" cy="84137"/>
            </a:xfrm>
            <a:custGeom>
              <a:avLst/>
              <a:gdLst>
                <a:gd name="T0" fmla="*/ 2147483646 w 20"/>
                <a:gd name="T1" fmla="*/ 1631807420 h 17"/>
                <a:gd name="T2" fmla="*/ 2147483646 w 20"/>
                <a:gd name="T3" fmla="*/ 2147483646 h 17"/>
                <a:gd name="T4" fmla="*/ 2147483646 w 20"/>
                <a:gd name="T5" fmla="*/ 1631807420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9" y="2"/>
                  </a:moveTo>
                  <a:cubicBezTo>
                    <a:pt x="13" y="0"/>
                    <a:pt x="16" y="0"/>
                    <a:pt x="17" y="4"/>
                  </a:cubicBezTo>
                  <a:cubicBezTo>
                    <a:pt x="20" y="17"/>
                    <a:pt x="0" y="9"/>
                    <a:pt x="9"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59" name="Freeform 164"/>
            <p:cNvSpPr>
              <a:spLocks noChangeArrowheads="1"/>
            </p:cNvSpPr>
            <p:nvPr/>
          </p:nvSpPr>
          <p:spPr bwMode="auto">
            <a:xfrm>
              <a:off x="4930552" y="2581046"/>
              <a:ext cx="106362" cy="84137"/>
            </a:xfrm>
            <a:custGeom>
              <a:avLst/>
              <a:gdLst>
                <a:gd name="T0" fmla="*/ 2147483646 w 21"/>
                <a:gd name="T1" fmla="*/ 1631807420 h 17"/>
                <a:gd name="T2" fmla="*/ 2147483646 w 21"/>
                <a:gd name="T3" fmla="*/ 2147483646 h 17"/>
                <a:gd name="T4" fmla="*/ 2147483646 w 21"/>
                <a:gd name="T5" fmla="*/ 1631807420 h 17"/>
                <a:gd name="T6" fmla="*/ 0 60000 65536"/>
                <a:gd name="T7" fmla="*/ 0 60000 65536"/>
                <a:gd name="T8" fmla="*/ 0 60000 65536"/>
                <a:gd name="T9" fmla="*/ 0 w 21"/>
                <a:gd name="T10" fmla="*/ 0 h 17"/>
                <a:gd name="T11" fmla="*/ 21 w 21"/>
                <a:gd name="T12" fmla="*/ 17 h 17"/>
              </a:gdLst>
              <a:ahLst/>
              <a:cxnLst>
                <a:cxn ang="T6">
                  <a:pos x="T0" y="T1"/>
                </a:cxn>
                <a:cxn ang="T7">
                  <a:pos x="T2" y="T3"/>
                </a:cxn>
                <a:cxn ang="T8">
                  <a:pos x="T4" y="T5"/>
                </a:cxn>
              </a:cxnLst>
              <a:rect l="T9" t="T10" r="T11" b="T12"/>
              <a:pathLst>
                <a:path w="21" h="17">
                  <a:moveTo>
                    <a:pt x="10" y="2"/>
                  </a:moveTo>
                  <a:cubicBezTo>
                    <a:pt x="13" y="0"/>
                    <a:pt x="17" y="0"/>
                    <a:pt x="18" y="4"/>
                  </a:cubicBezTo>
                  <a:cubicBezTo>
                    <a:pt x="21"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60" name="Freeform 165"/>
            <p:cNvSpPr>
              <a:spLocks noChangeArrowheads="1"/>
            </p:cNvSpPr>
            <p:nvPr/>
          </p:nvSpPr>
          <p:spPr bwMode="auto">
            <a:xfrm>
              <a:off x="5036914" y="2581046"/>
              <a:ext cx="100013" cy="84137"/>
            </a:xfrm>
            <a:custGeom>
              <a:avLst/>
              <a:gdLst>
                <a:gd name="T0" fmla="*/ 2147483646 w 20"/>
                <a:gd name="T1" fmla="*/ 1631807420 h 17"/>
                <a:gd name="T2" fmla="*/ 2147483646 w 20"/>
                <a:gd name="T3" fmla="*/ 2147483646 h 17"/>
                <a:gd name="T4" fmla="*/ 2147483646 w 20"/>
                <a:gd name="T5" fmla="*/ 1631807420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4"/>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61" name="Freeform 166"/>
            <p:cNvSpPr>
              <a:spLocks noChangeArrowheads="1"/>
            </p:cNvSpPr>
            <p:nvPr/>
          </p:nvSpPr>
          <p:spPr bwMode="auto">
            <a:xfrm>
              <a:off x="5141689" y="2581046"/>
              <a:ext cx="101600" cy="84137"/>
            </a:xfrm>
            <a:custGeom>
              <a:avLst/>
              <a:gdLst>
                <a:gd name="T0" fmla="*/ 2147483646 w 20"/>
                <a:gd name="T1" fmla="*/ 1631807420 h 17"/>
                <a:gd name="T2" fmla="*/ 2147483646 w 20"/>
                <a:gd name="T3" fmla="*/ 2147483646 h 17"/>
                <a:gd name="T4" fmla="*/ 2147483646 w 20"/>
                <a:gd name="T5" fmla="*/ 1631807420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4"/>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62" name="Freeform 167"/>
            <p:cNvSpPr>
              <a:spLocks noChangeArrowheads="1"/>
            </p:cNvSpPr>
            <p:nvPr/>
          </p:nvSpPr>
          <p:spPr bwMode="auto">
            <a:xfrm>
              <a:off x="5246464" y="2581046"/>
              <a:ext cx="100013" cy="84137"/>
            </a:xfrm>
            <a:custGeom>
              <a:avLst/>
              <a:gdLst>
                <a:gd name="T0" fmla="*/ 2147483646 w 20"/>
                <a:gd name="T1" fmla="*/ 1631807420 h 17"/>
                <a:gd name="T2" fmla="*/ 2147483646 w 20"/>
                <a:gd name="T3" fmla="*/ 2147483646 h 17"/>
                <a:gd name="T4" fmla="*/ 2147483646 w 20"/>
                <a:gd name="T5" fmla="*/ 1631807420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4"/>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63" name="Freeform 168"/>
            <p:cNvSpPr>
              <a:spLocks noChangeArrowheads="1"/>
            </p:cNvSpPr>
            <p:nvPr/>
          </p:nvSpPr>
          <p:spPr bwMode="auto">
            <a:xfrm>
              <a:off x="5352827" y="2581046"/>
              <a:ext cx="100012" cy="84137"/>
            </a:xfrm>
            <a:custGeom>
              <a:avLst/>
              <a:gdLst>
                <a:gd name="T0" fmla="*/ 2147483646 w 20"/>
                <a:gd name="T1" fmla="*/ 1631807420 h 17"/>
                <a:gd name="T2" fmla="*/ 2147483646 w 20"/>
                <a:gd name="T3" fmla="*/ 2147483646 h 17"/>
                <a:gd name="T4" fmla="*/ 2147483646 w 20"/>
                <a:gd name="T5" fmla="*/ 1631807420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4"/>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64" name="Freeform 169"/>
            <p:cNvSpPr>
              <a:spLocks noChangeArrowheads="1"/>
            </p:cNvSpPr>
            <p:nvPr/>
          </p:nvSpPr>
          <p:spPr bwMode="auto">
            <a:xfrm>
              <a:off x="5457602" y="2581046"/>
              <a:ext cx="100012" cy="84137"/>
            </a:xfrm>
            <a:custGeom>
              <a:avLst/>
              <a:gdLst>
                <a:gd name="T0" fmla="*/ 2147483646 w 20"/>
                <a:gd name="T1" fmla="*/ 1631807420 h 17"/>
                <a:gd name="T2" fmla="*/ 2147483646 w 20"/>
                <a:gd name="T3" fmla="*/ 2147483646 h 17"/>
                <a:gd name="T4" fmla="*/ 2147483646 w 20"/>
                <a:gd name="T5" fmla="*/ 1631807420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7" y="4"/>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65" name="Freeform 170"/>
            <p:cNvSpPr>
              <a:spLocks noChangeArrowheads="1"/>
            </p:cNvSpPr>
            <p:nvPr/>
          </p:nvSpPr>
          <p:spPr bwMode="auto">
            <a:xfrm>
              <a:off x="5563964" y="2581046"/>
              <a:ext cx="100013" cy="84137"/>
            </a:xfrm>
            <a:custGeom>
              <a:avLst/>
              <a:gdLst>
                <a:gd name="T0" fmla="*/ 2147483646 w 20"/>
                <a:gd name="T1" fmla="*/ 1631807420 h 17"/>
                <a:gd name="T2" fmla="*/ 2147483646 w 20"/>
                <a:gd name="T3" fmla="*/ 2147483646 h 17"/>
                <a:gd name="T4" fmla="*/ 2147483646 w 20"/>
                <a:gd name="T5" fmla="*/ 1631807420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9" y="2"/>
                  </a:moveTo>
                  <a:cubicBezTo>
                    <a:pt x="13" y="0"/>
                    <a:pt x="16" y="0"/>
                    <a:pt x="17" y="4"/>
                  </a:cubicBezTo>
                  <a:cubicBezTo>
                    <a:pt x="20" y="17"/>
                    <a:pt x="0" y="9"/>
                    <a:pt x="9"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66" name="Freeform 171"/>
            <p:cNvSpPr>
              <a:spLocks noChangeArrowheads="1"/>
            </p:cNvSpPr>
            <p:nvPr/>
          </p:nvSpPr>
          <p:spPr bwMode="auto">
            <a:xfrm>
              <a:off x="5663977" y="2581046"/>
              <a:ext cx="104775" cy="84137"/>
            </a:xfrm>
            <a:custGeom>
              <a:avLst/>
              <a:gdLst>
                <a:gd name="T0" fmla="*/ 2147483646 w 21"/>
                <a:gd name="T1" fmla="*/ 1631807420 h 17"/>
                <a:gd name="T2" fmla="*/ 2147483646 w 21"/>
                <a:gd name="T3" fmla="*/ 2147483646 h 17"/>
                <a:gd name="T4" fmla="*/ 2147483646 w 21"/>
                <a:gd name="T5" fmla="*/ 1631807420 h 17"/>
                <a:gd name="T6" fmla="*/ 0 60000 65536"/>
                <a:gd name="T7" fmla="*/ 0 60000 65536"/>
                <a:gd name="T8" fmla="*/ 0 60000 65536"/>
                <a:gd name="T9" fmla="*/ 0 w 21"/>
                <a:gd name="T10" fmla="*/ 0 h 17"/>
                <a:gd name="T11" fmla="*/ 21 w 21"/>
                <a:gd name="T12" fmla="*/ 17 h 17"/>
              </a:gdLst>
              <a:ahLst/>
              <a:cxnLst>
                <a:cxn ang="T6">
                  <a:pos x="T0" y="T1"/>
                </a:cxn>
                <a:cxn ang="T7">
                  <a:pos x="T2" y="T3"/>
                </a:cxn>
                <a:cxn ang="T8">
                  <a:pos x="T4" y="T5"/>
                </a:cxn>
              </a:cxnLst>
              <a:rect l="T9" t="T10" r="T11" b="T12"/>
              <a:pathLst>
                <a:path w="21" h="17">
                  <a:moveTo>
                    <a:pt x="10" y="2"/>
                  </a:moveTo>
                  <a:cubicBezTo>
                    <a:pt x="13" y="0"/>
                    <a:pt x="17" y="0"/>
                    <a:pt x="18" y="4"/>
                  </a:cubicBezTo>
                  <a:cubicBezTo>
                    <a:pt x="21"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67" name="Freeform 172"/>
            <p:cNvSpPr>
              <a:spLocks noChangeArrowheads="1"/>
            </p:cNvSpPr>
            <p:nvPr/>
          </p:nvSpPr>
          <p:spPr bwMode="auto">
            <a:xfrm>
              <a:off x="5768752" y="2581046"/>
              <a:ext cx="100012" cy="84137"/>
            </a:xfrm>
            <a:custGeom>
              <a:avLst/>
              <a:gdLst>
                <a:gd name="T0" fmla="*/ 2147483646 w 20"/>
                <a:gd name="T1" fmla="*/ 1631807420 h 17"/>
                <a:gd name="T2" fmla="*/ 2147483646 w 20"/>
                <a:gd name="T3" fmla="*/ 2147483646 h 17"/>
                <a:gd name="T4" fmla="*/ 2147483646 w 20"/>
                <a:gd name="T5" fmla="*/ 1631807420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4"/>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68" name="Freeform 173"/>
            <p:cNvSpPr>
              <a:spLocks noChangeArrowheads="1"/>
            </p:cNvSpPr>
            <p:nvPr/>
          </p:nvSpPr>
          <p:spPr bwMode="auto">
            <a:xfrm>
              <a:off x="5873527" y="2581046"/>
              <a:ext cx="100012" cy="84137"/>
            </a:xfrm>
            <a:custGeom>
              <a:avLst/>
              <a:gdLst>
                <a:gd name="T0" fmla="*/ 2147483646 w 20"/>
                <a:gd name="T1" fmla="*/ 1631807420 h 17"/>
                <a:gd name="T2" fmla="*/ 2147483646 w 20"/>
                <a:gd name="T3" fmla="*/ 2147483646 h 17"/>
                <a:gd name="T4" fmla="*/ 2147483646 w 20"/>
                <a:gd name="T5" fmla="*/ 1631807420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4"/>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69" name="Freeform 174"/>
            <p:cNvSpPr>
              <a:spLocks noChangeArrowheads="1"/>
            </p:cNvSpPr>
            <p:nvPr/>
          </p:nvSpPr>
          <p:spPr bwMode="auto">
            <a:xfrm>
              <a:off x="5984652" y="2590571"/>
              <a:ext cx="84137" cy="74612"/>
            </a:xfrm>
            <a:custGeom>
              <a:avLst/>
              <a:gdLst>
                <a:gd name="T0" fmla="*/ 2147483646 w 17"/>
                <a:gd name="T1" fmla="*/ 0 h 15"/>
                <a:gd name="T2" fmla="*/ 2147483646 w 17"/>
                <a:gd name="T3" fmla="*/ 2147483646 h 15"/>
                <a:gd name="T4" fmla="*/ 2147483646 w 17"/>
                <a:gd name="T5" fmla="*/ 0 h 15"/>
                <a:gd name="T6" fmla="*/ 0 60000 65536"/>
                <a:gd name="T7" fmla="*/ 0 60000 65536"/>
                <a:gd name="T8" fmla="*/ 0 60000 65536"/>
                <a:gd name="T9" fmla="*/ 0 w 17"/>
                <a:gd name="T10" fmla="*/ 0 h 15"/>
                <a:gd name="T11" fmla="*/ 17 w 17"/>
                <a:gd name="T12" fmla="*/ 15 h 15"/>
              </a:gdLst>
              <a:ahLst/>
              <a:cxnLst>
                <a:cxn ang="T6">
                  <a:pos x="T0" y="T1"/>
                </a:cxn>
                <a:cxn ang="T7">
                  <a:pos x="T2" y="T3"/>
                </a:cxn>
                <a:cxn ang="T8">
                  <a:pos x="T4" y="T5"/>
                </a:cxn>
              </a:cxnLst>
              <a:rect l="T9" t="T10" r="T11" b="T12"/>
              <a:pathLst>
                <a:path w="17" h="15">
                  <a:moveTo>
                    <a:pt x="9" y="0"/>
                  </a:moveTo>
                  <a:cubicBezTo>
                    <a:pt x="8" y="0"/>
                    <a:pt x="17" y="1"/>
                    <a:pt x="17" y="4"/>
                  </a:cubicBezTo>
                  <a:cubicBezTo>
                    <a:pt x="17" y="15"/>
                    <a:pt x="0" y="6"/>
                    <a:pt x="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70" name="Freeform 175"/>
            <p:cNvSpPr>
              <a:spLocks noChangeArrowheads="1"/>
            </p:cNvSpPr>
            <p:nvPr/>
          </p:nvSpPr>
          <p:spPr bwMode="auto">
            <a:xfrm>
              <a:off x="6083077" y="2581046"/>
              <a:ext cx="103187" cy="84137"/>
            </a:xfrm>
            <a:custGeom>
              <a:avLst/>
              <a:gdLst>
                <a:gd name="T0" fmla="*/ 2147483646 w 20"/>
                <a:gd name="T1" fmla="*/ 1631807420 h 17"/>
                <a:gd name="T2" fmla="*/ 2147483646 w 20"/>
                <a:gd name="T3" fmla="*/ 2147483646 h 17"/>
                <a:gd name="T4" fmla="*/ 2147483646 w 20"/>
                <a:gd name="T5" fmla="*/ 1631807420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4"/>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71" name="Freeform 176"/>
            <p:cNvSpPr>
              <a:spLocks noChangeArrowheads="1"/>
            </p:cNvSpPr>
            <p:nvPr/>
          </p:nvSpPr>
          <p:spPr bwMode="auto">
            <a:xfrm>
              <a:off x="3465289" y="2581046"/>
              <a:ext cx="125413" cy="69850"/>
            </a:xfrm>
            <a:custGeom>
              <a:avLst/>
              <a:gdLst>
                <a:gd name="T0" fmla="*/ 2147483646 w 25"/>
                <a:gd name="T1" fmla="*/ 2147483646 h 14"/>
                <a:gd name="T2" fmla="*/ 2147483646 w 25"/>
                <a:gd name="T3" fmla="*/ 2147483646 h 14"/>
                <a:gd name="T4" fmla="*/ 2147483646 w 25"/>
                <a:gd name="T5" fmla="*/ 2147483646 h 14"/>
                <a:gd name="T6" fmla="*/ 0 60000 65536"/>
                <a:gd name="T7" fmla="*/ 0 60000 65536"/>
                <a:gd name="T8" fmla="*/ 0 60000 65536"/>
                <a:gd name="T9" fmla="*/ 0 w 25"/>
                <a:gd name="T10" fmla="*/ 0 h 14"/>
                <a:gd name="T11" fmla="*/ 25 w 25"/>
                <a:gd name="T12" fmla="*/ 14 h 14"/>
              </a:gdLst>
              <a:ahLst/>
              <a:cxnLst>
                <a:cxn ang="T6">
                  <a:pos x="T0" y="T1"/>
                </a:cxn>
                <a:cxn ang="T7">
                  <a:pos x="T2" y="T3"/>
                </a:cxn>
                <a:cxn ang="T8">
                  <a:pos x="T4" y="T5"/>
                </a:cxn>
              </a:cxnLst>
              <a:rect l="T9" t="T10" r="T11" b="T12"/>
              <a:pathLst>
                <a:path w="25" h="14">
                  <a:moveTo>
                    <a:pt x="9" y="3"/>
                  </a:moveTo>
                  <a:cubicBezTo>
                    <a:pt x="11" y="1"/>
                    <a:pt x="16" y="0"/>
                    <a:pt x="18" y="3"/>
                  </a:cubicBezTo>
                  <a:cubicBezTo>
                    <a:pt x="25" y="14"/>
                    <a:pt x="0" y="12"/>
                    <a:pt x="9"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72" name="Freeform 194"/>
            <p:cNvSpPr>
              <a:spLocks noChangeArrowheads="1"/>
            </p:cNvSpPr>
            <p:nvPr/>
          </p:nvSpPr>
          <p:spPr bwMode="auto">
            <a:xfrm>
              <a:off x="3206527" y="2631846"/>
              <a:ext cx="100012" cy="88900"/>
            </a:xfrm>
            <a:custGeom>
              <a:avLst/>
              <a:gdLst>
                <a:gd name="T0" fmla="*/ 2147483646 w 20"/>
                <a:gd name="T1" fmla="*/ 1590351856 h 18"/>
                <a:gd name="T2" fmla="*/ 2147483646 w 20"/>
                <a:gd name="T3" fmla="*/ 2147483646 h 18"/>
                <a:gd name="T4" fmla="*/ 2147483646 w 20"/>
                <a:gd name="T5" fmla="*/ 1590351856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2"/>
                  </a:moveTo>
                  <a:cubicBezTo>
                    <a:pt x="13" y="0"/>
                    <a:pt x="17" y="0"/>
                    <a:pt x="18" y="5"/>
                  </a:cubicBezTo>
                  <a:cubicBezTo>
                    <a:pt x="20" y="18"/>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73" name="Freeform 195"/>
            <p:cNvSpPr>
              <a:spLocks noChangeArrowheads="1"/>
            </p:cNvSpPr>
            <p:nvPr/>
          </p:nvSpPr>
          <p:spPr bwMode="auto">
            <a:xfrm>
              <a:off x="3311302" y="2631846"/>
              <a:ext cx="100012" cy="88900"/>
            </a:xfrm>
            <a:custGeom>
              <a:avLst/>
              <a:gdLst>
                <a:gd name="T0" fmla="*/ 2147483646 w 20"/>
                <a:gd name="T1" fmla="*/ 1590351856 h 18"/>
                <a:gd name="T2" fmla="*/ 2147483646 w 20"/>
                <a:gd name="T3" fmla="*/ 2147483646 h 18"/>
                <a:gd name="T4" fmla="*/ 2147483646 w 20"/>
                <a:gd name="T5" fmla="*/ 1590351856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2"/>
                  </a:moveTo>
                  <a:cubicBezTo>
                    <a:pt x="13" y="0"/>
                    <a:pt x="17" y="0"/>
                    <a:pt x="18" y="5"/>
                  </a:cubicBezTo>
                  <a:cubicBezTo>
                    <a:pt x="20" y="18"/>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74" name="Freeform 196"/>
            <p:cNvSpPr>
              <a:spLocks noChangeArrowheads="1"/>
            </p:cNvSpPr>
            <p:nvPr/>
          </p:nvSpPr>
          <p:spPr bwMode="auto">
            <a:xfrm>
              <a:off x="3417664" y="2631846"/>
              <a:ext cx="98425" cy="88900"/>
            </a:xfrm>
            <a:custGeom>
              <a:avLst/>
              <a:gdLst>
                <a:gd name="T0" fmla="*/ 2147483646 w 20"/>
                <a:gd name="T1" fmla="*/ 1590351856 h 18"/>
                <a:gd name="T2" fmla="*/ 2147483646 w 20"/>
                <a:gd name="T3" fmla="*/ 2147483646 h 18"/>
                <a:gd name="T4" fmla="*/ 2147483646 w 20"/>
                <a:gd name="T5" fmla="*/ 1590351856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2"/>
                  </a:moveTo>
                  <a:cubicBezTo>
                    <a:pt x="13" y="0"/>
                    <a:pt x="17" y="0"/>
                    <a:pt x="17" y="5"/>
                  </a:cubicBezTo>
                  <a:cubicBezTo>
                    <a:pt x="20" y="18"/>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75" name="Freeform 197"/>
            <p:cNvSpPr>
              <a:spLocks noChangeArrowheads="1"/>
            </p:cNvSpPr>
            <p:nvPr/>
          </p:nvSpPr>
          <p:spPr bwMode="auto">
            <a:xfrm>
              <a:off x="3520852" y="2631846"/>
              <a:ext cx="101600" cy="88900"/>
            </a:xfrm>
            <a:custGeom>
              <a:avLst/>
              <a:gdLst>
                <a:gd name="T0" fmla="*/ 2147483646 w 20"/>
                <a:gd name="T1" fmla="*/ 1590351856 h 18"/>
                <a:gd name="T2" fmla="*/ 2147483646 w 20"/>
                <a:gd name="T3" fmla="*/ 2147483646 h 18"/>
                <a:gd name="T4" fmla="*/ 2147483646 w 20"/>
                <a:gd name="T5" fmla="*/ 1590351856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9" y="2"/>
                  </a:moveTo>
                  <a:cubicBezTo>
                    <a:pt x="13" y="0"/>
                    <a:pt x="16" y="0"/>
                    <a:pt x="17" y="5"/>
                  </a:cubicBezTo>
                  <a:cubicBezTo>
                    <a:pt x="20" y="18"/>
                    <a:pt x="0" y="9"/>
                    <a:pt x="9"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76" name="Freeform 198"/>
            <p:cNvSpPr>
              <a:spLocks noChangeArrowheads="1"/>
            </p:cNvSpPr>
            <p:nvPr/>
          </p:nvSpPr>
          <p:spPr bwMode="auto">
            <a:xfrm>
              <a:off x="3833589" y="2631846"/>
              <a:ext cx="100013" cy="88900"/>
            </a:xfrm>
            <a:custGeom>
              <a:avLst/>
              <a:gdLst>
                <a:gd name="T0" fmla="*/ 2147483646 w 20"/>
                <a:gd name="T1" fmla="*/ 1590351856 h 18"/>
                <a:gd name="T2" fmla="*/ 2147483646 w 20"/>
                <a:gd name="T3" fmla="*/ 2147483646 h 18"/>
                <a:gd name="T4" fmla="*/ 2147483646 w 20"/>
                <a:gd name="T5" fmla="*/ 1590351856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2"/>
                  </a:moveTo>
                  <a:cubicBezTo>
                    <a:pt x="13" y="0"/>
                    <a:pt x="17" y="0"/>
                    <a:pt x="18" y="5"/>
                  </a:cubicBezTo>
                  <a:cubicBezTo>
                    <a:pt x="20" y="18"/>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77" name="Freeform 199"/>
            <p:cNvSpPr>
              <a:spLocks noChangeArrowheads="1"/>
            </p:cNvSpPr>
            <p:nvPr/>
          </p:nvSpPr>
          <p:spPr bwMode="auto">
            <a:xfrm>
              <a:off x="3936777" y="2631846"/>
              <a:ext cx="101600" cy="88900"/>
            </a:xfrm>
            <a:custGeom>
              <a:avLst/>
              <a:gdLst>
                <a:gd name="T0" fmla="*/ 2147483646 w 20"/>
                <a:gd name="T1" fmla="*/ 1590351856 h 18"/>
                <a:gd name="T2" fmla="*/ 2147483646 w 20"/>
                <a:gd name="T3" fmla="*/ 2147483646 h 18"/>
                <a:gd name="T4" fmla="*/ 2147483646 w 20"/>
                <a:gd name="T5" fmla="*/ 1590351856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2"/>
                  </a:moveTo>
                  <a:cubicBezTo>
                    <a:pt x="13" y="0"/>
                    <a:pt x="17" y="0"/>
                    <a:pt x="18" y="5"/>
                  </a:cubicBezTo>
                  <a:cubicBezTo>
                    <a:pt x="20" y="18"/>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78" name="Freeform 200"/>
            <p:cNvSpPr>
              <a:spLocks noChangeArrowheads="1"/>
            </p:cNvSpPr>
            <p:nvPr/>
          </p:nvSpPr>
          <p:spPr bwMode="auto">
            <a:xfrm>
              <a:off x="4043139" y="2631846"/>
              <a:ext cx="100013" cy="88900"/>
            </a:xfrm>
            <a:custGeom>
              <a:avLst/>
              <a:gdLst>
                <a:gd name="T0" fmla="*/ 2147483646 w 20"/>
                <a:gd name="T1" fmla="*/ 1590351856 h 18"/>
                <a:gd name="T2" fmla="*/ 2147483646 w 20"/>
                <a:gd name="T3" fmla="*/ 2147483646 h 18"/>
                <a:gd name="T4" fmla="*/ 2147483646 w 20"/>
                <a:gd name="T5" fmla="*/ 1590351856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2"/>
                  </a:moveTo>
                  <a:cubicBezTo>
                    <a:pt x="13" y="0"/>
                    <a:pt x="17" y="0"/>
                    <a:pt x="18" y="5"/>
                  </a:cubicBezTo>
                  <a:cubicBezTo>
                    <a:pt x="20" y="18"/>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79" name="Freeform 201"/>
            <p:cNvSpPr>
              <a:spLocks noChangeArrowheads="1"/>
            </p:cNvSpPr>
            <p:nvPr/>
          </p:nvSpPr>
          <p:spPr bwMode="auto">
            <a:xfrm>
              <a:off x="4154264" y="2631846"/>
              <a:ext cx="84138" cy="84137"/>
            </a:xfrm>
            <a:custGeom>
              <a:avLst/>
              <a:gdLst>
                <a:gd name="T0" fmla="*/ 2147483646 w 17"/>
                <a:gd name="T1" fmla="*/ 1631807420 h 17"/>
                <a:gd name="T2" fmla="*/ 2147483646 w 17"/>
                <a:gd name="T3" fmla="*/ 2147483646 h 17"/>
                <a:gd name="T4" fmla="*/ 2147483646 w 17"/>
                <a:gd name="T5" fmla="*/ 1631807420 h 17"/>
                <a:gd name="T6" fmla="*/ 0 60000 65536"/>
                <a:gd name="T7" fmla="*/ 0 60000 65536"/>
                <a:gd name="T8" fmla="*/ 0 60000 65536"/>
                <a:gd name="T9" fmla="*/ 0 w 17"/>
                <a:gd name="T10" fmla="*/ 0 h 17"/>
                <a:gd name="T11" fmla="*/ 17 w 17"/>
                <a:gd name="T12" fmla="*/ 17 h 17"/>
              </a:gdLst>
              <a:ahLst/>
              <a:cxnLst>
                <a:cxn ang="T6">
                  <a:pos x="T0" y="T1"/>
                </a:cxn>
                <a:cxn ang="T7">
                  <a:pos x="T2" y="T3"/>
                </a:cxn>
                <a:cxn ang="T8">
                  <a:pos x="T4" y="T5"/>
                </a:cxn>
              </a:cxnLst>
              <a:rect l="T9" t="T10" r="T11" b="T12"/>
              <a:pathLst>
                <a:path w="17" h="17">
                  <a:moveTo>
                    <a:pt x="9" y="2"/>
                  </a:moveTo>
                  <a:cubicBezTo>
                    <a:pt x="12" y="0"/>
                    <a:pt x="17" y="1"/>
                    <a:pt x="17" y="6"/>
                  </a:cubicBezTo>
                  <a:cubicBezTo>
                    <a:pt x="16" y="17"/>
                    <a:pt x="0" y="8"/>
                    <a:pt x="9"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80" name="Freeform 202"/>
            <p:cNvSpPr>
              <a:spLocks noChangeArrowheads="1"/>
            </p:cNvSpPr>
            <p:nvPr/>
          </p:nvSpPr>
          <p:spPr bwMode="auto">
            <a:xfrm>
              <a:off x="4254277" y="2631846"/>
              <a:ext cx="98425" cy="88900"/>
            </a:xfrm>
            <a:custGeom>
              <a:avLst/>
              <a:gdLst>
                <a:gd name="T0" fmla="*/ 2147483646 w 20"/>
                <a:gd name="T1" fmla="*/ 1590351856 h 18"/>
                <a:gd name="T2" fmla="*/ 2147483646 w 20"/>
                <a:gd name="T3" fmla="*/ 2147483646 h 18"/>
                <a:gd name="T4" fmla="*/ 2147483646 w 20"/>
                <a:gd name="T5" fmla="*/ 1590351856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2"/>
                  </a:moveTo>
                  <a:cubicBezTo>
                    <a:pt x="13" y="0"/>
                    <a:pt x="16" y="0"/>
                    <a:pt x="17" y="5"/>
                  </a:cubicBezTo>
                  <a:cubicBezTo>
                    <a:pt x="20" y="18"/>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81" name="Freeform 203"/>
            <p:cNvSpPr>
              <a:spLocks noChangeArrowheads="1"/>
            </p:cNvSpPr>
            <p:nvPr/>
          </p:nvSpPr>
          <p:spPr bwMode="auto">
            <a:xfrm>
              <a:off x="4359052" y="2631846"/>
              <a:ext cx="100012" cy="88900"/>
            </a:xfrm>
            <a:custGeom>
              <a:avLst/>
              <a:gdLst>
                <a:gd name="T0" fmla="*/ 2147483646 w 20"/>
                <a:gd name="T1" fmla="*/ 1590351856 h 18"/>
                <a:gd name="T2" fmla="*/ 2147483646 w 20"/>
                <a:gd name="T3" fmla="*/ 2147483646 h 18"/>
                <a:gd name="T4" fmla="*/ 2147483646 w 20"/>
                <a:gd name="T5" fmla="*/ 1590351856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9" y="2"/>
                  </a:moveTo>
                  <a:cubicBezTo>
                    <a:pt x="13" y="0"/>
                    <a:pt x="16" y="0"/>
                    <a:pt x="17" y="5"/>
                  </a:cubicBezTo>
                  <a:cubicBezTo>
                    <a:pt x="20" y="18"/>
                    <a:pt x="0" y="9"/>
                    <a:pt x="9"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82" name="Freeform 204"/>
            <p:cNvSpPr>
              <a:spLocks noChangeArrowheads="1"/>
            </p:cNvSpPr>
            <p:nvPr/>
          </p:nvSpPr>
          <p:spPr bwMode="auto">
            <a:xfrm>
              <a:off x="4463827" y="2631846"/>
              <a:ext cx="101600" cy="88900"/>
            </a:xfrm>
            <a:custGeom>
              <a:avLst/>
              <a:gdLst>
                <a:gd name="T0" fmla="*/ 2147483646 w 20"/>
                <a:gd name="T1" fmla="*/ 1590351856 h 18"/>
                <a:gd name="T2" fmla="*/ 2147483646 w 20"/>
                <a:gd name="T3" fmla="*/ 2147483646 h 18"/>
                <a:gd name="T4" fmla="*/ 2147483646 w 20"/>
                <a:gd name="T5" fmla="*/ 1590351856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9" y="2"/>
                  </a:moveTo>
                  <a:cubicBezTo>
                    <a:pt x="12" y="0"/>
                    <a:pt x="16" y="0"/>
                    <a:pt x="17" y="5"/>
                  </a:cubicBezTo>
                  <a:cubicBezTo>
                    <a:pt x="20" y="18"/>
                    <a:pt x="0" y="9"/>
                    <a:pt x="9"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83" name="Freeform 205"/>
            <p:cNvSpPr>
              <a:spLocks noChangeArrowheads="1"/>
            </p:cNvSpPr>
            <p:nvPr/>
          </p:nvSpPr>
          <p:spPr bwMode="auto">
            <a:xfrm>
              <a:off x="4565427" y="2631846"/>
              <a:ext cx="100012" cy="88900"/>
            </a:xfrm>
            <a:custGeom>
              <a:avLst/>
              <a:gdLst>
                <a:gd name="T0" fmla="*/ 2147483646 w 20"/>
                <a:gd name="T1" fmla="*/ 1590351856 h 18"/>
                <a:gd name="T2" fmla="*/ 2147483646 w 20"/>
                <a:gd name="T3" fmla="*/ 2147483646 h 18"/>
                <a:gd name="T4" fmla="*/ 2147483646 w 20"/>
                <a:gd name="T5" fmla="*/ 1590351856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2"/>
                  </a:moveTo>
                  <a:cubicBezTo>
                    <a:pt x="13" y="0"/>
                    <a:pt x="17" y="0"/>
                    <a:pt x="18" y="5"/>
                  </a:cubicBezTo>
                  <a:cubicBezTo>
                    <a:pt x="20" y="18"/>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84" name="Freeform 207"/>
            <p:cNvSpPr>
              <a:spLocks noChangeArrowheads="1"/>
            </p:cNvSpPr>
            <p:nvPr/>
          </p:nvSpPr>
          <p:spPr bwMode="auto">
            <a:xfrm>
              <a:off x="4670202" y="2631846"/>
              <a:ext cx="101600" cy="88900"/>
            </a:xfrm>
            <a:custGeom>
              <a:avLst/>
              <a:gdLst>
                <a:gd name="T0" fmla="*/ 2147483646 w 20"/>
                <a:gd name="T1" fmla="*/ 1590351856 h 18"/>
                <a:gd name="T2" fmla="*/ 2147483646 w 20"/>
                <a:gd name="T3" fmla="*/ 2147483646 h 18"/>
                <a:gd name="T4" fmla="*/ 2147483646 w 20"/>
                <a:gd name="T5" fmla="*/ 1590351856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2"/>
                  </a:moveTo>
                  <a:cubicBezTo>
                    <a:pt x="13" y="0"/>
                    <a:pt x="17" y="0"/>
                    <a:pt x="18" y="5"/>
                  </a:cubicBezTo>
                  <a:cubicBezTo>
                    <a:pt x="20" y="18"/>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85" name="Freeform 208"/>
            <p:cNvSpPr>
              <a:spLocks noChangeArrowheads="1"/>
            </p:cNvSpPr>
            <p:nvPr/>
          </p:nvSpPr>
          <p:spPr bwMode="auto">
            <a:xfrm>
              <a:off x="4776564" y="2631846"/>
              <a:ext cx="98425" cy="88900"/>
            </a:xfrm>
            <a:custGeom>
              <a:avLst/>
              <a:gdLst>
                <a:gd name="T0" fmla="*/ 2147483646 w 20"/>
                <a:gd name="T1" fmla="*/ 1590351856 h 18"/>
                <a:gd name="T2" fmla="*/ 2147483646 w 20"/>
                <a:gd name="T3" fmla="*/ 2147483646 h 18"/>
                <a:gd name="T4" fmla="*/ 2147483646 w 20"/>
                <a:gd name="T5" fmla="*/ 1590351856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2"/>
                  </a:moveTo>
                  <a:cubicBezTo>
                    <a:pt x="13" y="0"/>
                    <a:pt x="17" y="0"/>
                    <a:pt x="18" y="5"/>
                  </a:cubicBezTo>
                  <a:cubicBezTo>
                    <a:pt x="20" y="18"/>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86" name="Freeform 209"/>
            <p:cNvSpPr>
              <a:spLocks noChangeArrowheads="1"/>
            </p:cNvSpPr>
            <p:nvPr/>
          </p:nvSpPr>
          <p:spPr bwMode="auto">
            <a:xfrm>
              <a:off x="4881339" y="2631846"/>
              <a:ext cx="100013" cy="88900"/>
            </a:xfrm>
            <a:custGeom>
              <a:avLst/>
              <a:gdLst>
                <a:gd name="T0" fmla="*/ 2147483646 w 20"/>
                <a:gd name="T1" fmla="*/ 1590351856 h 18"/>
                <a:gd name="T2" fmla="*/ 2147483646 w 20"/>
                <a:gd name="T3" fmla="*/ 2147483646 h 18"/>
                <a:gd name="T4" fmla="*/ 2147483646 w 20"/>
                <a:gd name="T5" fmla="*/ 1590351856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2"/>
                  </a:moveTo>
                  <a:cubicBezTo>
                    <a:pt x="13" y="0"/>
                    <a:pt x="17" y="0"/>
                    <a:pt x="18" y="5"/>
                  </a:cubicBezTo>
                  <a:cubicBezTo>
                    <a:pt x="20" y="18"/>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87" name="Freeform 210"/>
            <p:cNvSpPr>
              <a:spLocks noChangeArrowheads="1"/>
            </p:cNvSpPr>
            <p:nvPr/>
          </p:nvSpPr>
          <p:spPr bwMode="auto">
            <a:xfrm>
              <a:off x="4986114" y="2631846"/>
              <a:ext cx="100013" cy="88900"/>
            </a:xfrm>
            <a:custGeom>
              <a:avLst/>
              <a:gdLst>
                <a:gd name="T0" fmla="*/ 2147483646 w 20"/>
                <a:gd name="T1" fmla="*/ 1590351856 h 18"/>
                <a:gd name="T2" fmla="*/ 2147483646 w 20"/>
                <a:gd name="T3" fmla="*/ 2147483646 h 18"/>
                <a:gd name="T4" fmla="*/ 2147483646 w 20"/>
                <a:gd name="T5" fmla="*/ 1590351856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2"/>
                  </a:moveTo>
                  <a:cubicBezTo>
                    <a:pt x="13" y="0"/>
                    <a:pt x="17" y="0"/>
                    <a:pt x="17" y="5"/>
                  </a:cubicBezTo>
                  <a:cubicBezTo>
                    <a:pt x="20" y="18"/>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88" name="Freeform 211"/>
            <p:cNvSpPr>
              <a:spLocks noChangeArrowheads="1"/>
            </p:cNvSpPr>
            <p:nvPr/>
          </p:nvSpPr>
          <p:spPr bwMode="auto">
            <a:xfrm>
              <a:off x="5092477" y="2631846"/>
              <a:ext cx="100012" cy="88900"/>
            </a:xfrm>
            <a:custGeom>
              <a:avLst/>
              <a:gdLst>
                <a:gd name="T0" fmla="*/ 2147483646 w 20"/>
                <a:gd name="T1" fmla="*/ 1590351856 h 18"/>
                <a:gd name="T2" fmla="*/ 2147483646 w 20"/>
                <a:gd name="T3" fmla="*/ 2147483646 h 18"/>
                <a:gd name="T4" fmla="*/ 2147483646 w 20"/>
                <a:gd name="T5" fmla="*/ 1590351856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2"/>
                  </a:moveTo>
                  <a:cubicBezTo>
                    <a:pt x="13" y="0"/>
                    <a:pt x="16" y="0"/>
                    <a:pt x="17" y="5"/>
                  </a:cubicBezTo>
                  <a:cubicBezTo>
                    <a:pt x="20" y="18"/>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89" name="Freeform 212"/>
            <p:cNvSpPr>
              <a:spLocks noChangeArrowheads="1"/>
            </p:cNvSpPr>
            <p:nvPr/>
          </p:nvSpPr>
          <p:spPr bwMode="auto">
            <a:xfrm>
              <a:off x="5195664" y="2631846"/>
              <a:ext cx="103188" cy="88900"/>
            </a:xfrm>
            <a:custGeom>
              <a:avLst/>
              <a:gdLst>
                <a:gd name="T0" fmla="*/ 2147483646 w 20"/>
                <a:gd name="T1" fmla="*/ 1590351856 h 18"/>
                <a:gd name="T2" fmla="*/ 2147483646 w 20"/>
                <a:gd name="T3" fmla="*/ 2147483646 h 18"/>
                <a:gd name="T4" fmla="*/ 2147483646 w 20"/>
                <a:gd name="T5" fmla="*/ 1590351856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9" y="2"/>
                  </a:moveTo>
                  <a:cubicBezTo>
                    <a:pt x="13" y="0"/>
                    <a:pt x="16" y="0"/>
                    <a:pt x="17" y="5"/>
                  </a:cubicBezTo>
                  <a:cubicBezTo>
                    <a:pt x="20" y="18"/>
                    <a:pt x="0" y="9"/>
                    <a:pt x="9"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90" name="Freeform 213"/>
            <p:cNvSpPr>
              <a:spLocks noChangeArrowheads="1"/>
            </p:cNvSpPr>
            <p:nvPr/>
          </p:nvSpPr>
          <p:spPr bwMode="auto">
            <a:xfrm>
              <a:off x="5298852" y="2631846"/>
              <a:ext cx="103187" cy="88900"/>
            </a:xfrm>
            <a:custGeom>
              <a:avLst/>
              <a:gdLst>
                <a:gd name="T0" fmla="*/ 2147483646 w 21"/>
                <a:gd name="T1" fmla="*/ 1590351856 h 18"/>
                <a:gd name="T2" fmla="*/ 2147483646 w 21"/>
                <a:gd name="T3" fmla="*/ 2147483646 h 18"/>
                <a:gd name="T4" fmla="*/ 2147483646 w 21"/>
                <a:gd name="T5" fmla="*/ 1590351856 h 18"/>
                <a:gd name="T6" fmla="*/ 0 60000 65536"/>
                <a:gd name="T7" fmla="*/ 0 60000 65536"/>
                <a:gd name="T8" fmla="*/ 0 60000 65536"/>
                <a:gd name="T9" fmla="*/ 0 w 21"/>
                <a:gd name="T10" fmla="*/ 0 h 18"/>
                <a:gd name="T11" fmla="*/ 21 w 21"/>
                <a:gd name="T12" fmla="*/ 18 h 18"/>
              </a:gdLst>
              <a:ahLst/>
              <a:cxnLst>
                <a:cxn ang="T6">
                  <a:pos x="T0" y="T1"/>
                </a:cxn>
                <a:cxn ang="T7">
                  <a:pos x="T2" y="T3"/>
                </a:cxn>
                <a:cxn ang="T8">
                  <a:pos x="T4" y="T5"/>
                </a:cxn>
              </a:cxnLst>
              <a:rect l="T9" t="T10" r="T11" b="T12"/>
              <a:pathLst>
                <a:path w="21" h="18">
                  <a:moveTo>
                    <a:pt x="10" y="2"/>
                  </a:moveTo>
                  <a:cubicBezTo>
                    <a:pt x="13" y="0"/>
                    <a:pt x="17" y="0"/>
                    <a:pt x="18" y="5"/>
                  </a:cubicBezTo>
                  <a:cubicBezTo>
                    <a:pt x="21" y="18"/>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91" name="Freeform 214"/>
            <p:cNvSpPr>
              <a:spLocks noChangeArrowheads="1"/>
            </p:cNvSpPr>
            <p:nvPr/>
          </p:nvSpPr>
          <p:spPr bwMode="auto">
            <a:xfrm>
              <a:off x="5402039" y="2631846"/>
              <a:ext cx="100013" cy="88900"/>
            </a:xfrm>
            <a:custGeom>
              <a:avLst/>
              <a:gdLst>
                <a:gd name="T0" fmla="*/ 2147483646 w 20"/>
                <a:gd name="T1" fmla="*/ 1590351856 h 18"/>
                <a:gd name="T2" fmla="*/ 2147483646 w 20"/>
                <a:gd name="T3" fmla="*/ 2147483646 h 18"/>
                <a:gd name="T4" fmla="*/ 2147483646 w 20"/>
                <a:gd name="T5" fmla="*/ 1590351856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2"/>
                  </a:moveTo>
                  <a:cubicBezTo>
                    <a:pt x="13" y="0"/>
                    <a:pt x="17" y="0"/>
                    <a:pt x="18" y="5"/>
                  </a:cubicBezTo>
                  <a:cubicBezTo>
                    <a:pt x="20" y="18"/>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92" name="Freeform 215"/>
            <p:cNvSpPr>
              <a:spLocks noChangeArrowheads="1"/>
            </p:cNvSpPr>
            <p:nvPr/>
          </p:nvSpPr>
          <p:spPr bwMode="auto">
            <a:xfrm>
              <a:off x="5508402" y="2631846"/>
              <a:ext cx="100012" cy="88900"/>
            </a:xfrm>
            <a:custGeom>
              <a:avLst/>
              <a:gdLst>
                <a:gd name="T0" fmla="*/ 2147483646 w 20"/>
                <a:gd name="T1" fmla="*/ 1590351856 h 18"/>
                <a:gd name="T2" fmla="*/ 2147483646 w 20"/>
                <a:gd name="T3" fmla="*/ 2147483646 h 18"/>
                <a:gd name="T4" fmla="*/ 2147483646 w 20"/>
                <a:gd name="T5" fmla="*/ 1590351856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2"/>
                  </a:moveTo>
                  <a:cubicBezTo>
                    <a:pt x="13" y="0"/>
                    <a:pt x="17" y="0"/>
                    <a:pt x="18" y="5"/>
                  </a:cubicBezTo>
                  <a:cubicBezTo>
                    <a:pt x="20" y="18"/>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93" name="Freeform 216"/>
            <p:cNvSpPr>
              <a:spLocks noChangeArrowheads="1"/>
            </p:cNvSpPr>
            <p:nvPr/>
          </p:nvSpPr>
          <p:spPr bwMode="auto">
            <a:xfrm>
              <a:off x="5611589" y="2631846"/>
              <a:ext cx="103188" cy="88900"/>
            </a:xfrm>
            <a:custGeom>
              <a:avLst/>
              <a:gdLst>
                <a:gd name="T0" fmla="*/ 2147483646 w 20"/>
                <a:gd name="T1" fmla="*/ 1590351856 h 18"/>
                <a:gd name="T2" fmla="*/ 2147483646 w 20"/>
                <a:gd name="T3" fmla="*/ 2147483646 h 18"/>
                <a:gd name="T4" fmla="*/ 2147483646 w 20"/>
                <a:gd name="T5" fmla="*/ 1590351856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2"/>
                  </a:moveTo>
                  <a:cubicBezTo>
                    <a:pt x="13" y="0"/>
                    <a:pt x="17" y="0"/>
                    <a:pt x="18" y="5"/>
                  </a:cubicBezTo>
                  <a:cubicBezTo>
                    <a:pt x="20" y="18"/>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94" name="Freeform 217"/>
            <p:cNvSpPr>
              <a:spLocks noChangeArrowheads="1"/>
            </p:cNvSpPr>
            <p:nvPr/>
          </p:nvSpPr>
          <p:spPr bwMode="auto">
            <a:xfrm>
              <a:off x="5717952" y="2631846"/>
              <a:ext cx="100012" cy="88900"/>
            </a:xfrm>
            <a:custGeom>
              <a:avLst/>
              <a:gdLst>
                <a:gd name="T0" fmla="*/ 2147483646 w 20"/>
                <a:gd name="T1" fmla="*/ 1590351856 h 18"/>
                <a:gd name="T2" fmla="*/ 2147483646 w 20"/>
                <a:gd name="T3" fmla="*/ 2147483646 h 18"/>
                <a:gd name="T4" fmla="*/ 2147483646 w 20"/>
                <a:gd name="T5" fmla="*/ 1590351856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2"/>
                  </a:moveTo>
                  <a:cubicBezTo>
                    <a:pt x="13" y="0"/>
                    <a:pt x="17" y="0"/>
                    <a:pt x="18" y="5"/>
                  </a:cubicBezTo>
                  <a:cubicBezTo>
                    <a:pt x="20" y="18"/>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95" name="Freeform 218"/>
            <p:cNvSpPr>
              <a:spLocks noChangeArrowheads="1"/>
            </p:cNvSpPr>
            <p:nvPr/>
          </p:nvSpPr>
          <p:spPr bwMode="auto">
            <a:xfrm>
              <a:off x="5824314" y="2631846"/>
              <a:ext cx="100013" cy="88900"/>
            </a:xfrm>
            <a:custGeom>
              <a:avLst/>
              <a:gdLst>
                <a:gd name="T0" fmla="*/ 2147483646 w 20"/>
                <a:gd name="T1" fmla="*/ 1590351856 h 18"/>
                <a:gd name="T2" fmla="*/ 2147483646 w 20"/>
                <a:gd name="T3" fmla="*/ 2147483646 h 18"/>
                <a:gd name="T4" fmla="*/ 2147483646 w 20"/>
                <a:gd name="T5" fmla="*/ 1590351856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2"/>
                  </a:moveTo>
                  <a:cubicBezTo>
                    <a:pt x="13" y="0"/>
                    <a:pt x="17" y="0"/>
                    <a:pt x="17" y="5"/>
                  </a:cubicBezTo>
                  <a:cubicBezTo>
                    <a:pt x="20" y="18"/>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96" name="Freeform 219"/>
            <p:cNvSpPr>
              <a:spLocks noChangeArrowheads="1"/>
            </p:cNvSpPr>
            <p:nvPr/>
          </p:nvSpPr>
          <p:spPr bwMode="auto">
            <a:xfrm>
              <a:off x="5929089" y="2631846"/>
              <a:ext cx="100013" cy="88900"/>
            </a:xfrm>
            <a:custGeom>
              <a:avLst/>
              <a:gdLst>
                <a:gd name="T0" fmla="*/ 2147483646 w 20"/>
                <a:gd name="T1" fmla="*/ 1590351856 h 18"/>
                <a:gd name="T2" fmla="*/ 2147483646 w 20"/>
                <a:gd name="T3" fmla="*/ 2147483646 h 18"/>
                <a:gd name="T4" fmla="*/ 2147483646 w 20"/>
                <a:gd name="T5" fmla="*/ 1590351856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9" y="2"/>
                  </a:moveTo>
                  <a:cubicBezTo>
                    <a:pt x="13" y="0"/>
                    <a:pt x="16" y="0"/>
                    <a:pt x="17" y="5"/>
                  </a:cubicBezTo>
                  <a:cubicBezTo>
                    <a:pt x="20" y="18"/>
                    <a:pt x="0" y="9"/>
                    <a:pt x="9"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97" name="Freeform 220"/>
            <p:cNvSpPr>
              <a:spLocks noChangeArrowheads="1"/>
            </p:cNvSpPr>
            <p:nvPr/>
          </p:nvSpPr>
          <p:spPr bwMode="auto">
            <a:xfrm>
              <a:off x="6035452" y="2631846"/>
              <a:ext cx="98425" cy="88900"/>
            </a:xfrm>
            <a:custGeom>
              <a:avLst/>
              <a:gdLst>
                <a:gd name="T0" fmla="*/ 2147483646 w 20"/>
                <a:gd name="T1" fmla="*/ 1590351856 h 18"/>
                <a:gd name="T2" fmla="*/ 2147483646 w 20"/>
                <a:gd name="T3" fmla="*/ 2147483646 h 18"/>
                <a:gd name="T4" fmla="*/ 2147483646 w 20"/>
                <a:gd name="T5" fmla="*/ 1590351856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9" y="2"/>
                  </a:moveTo>
                  <a:cubicBezTo>
                    <a:pt x="13" y="0"/>
                    <a:pt x="16" y="0"/>
                    <a:pt x="17" y="5"/>
                  </a:cubicBezTo>
                  <a:cubicBezTo>
                    <a:pt x="20" y="18"/>
                    <a:pt x="0" y="9"/>
                    <a:pt x="9"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98" name="Freeform 221"/>
            <p:cNvSpPr>
              <a:spLocks noChangeArrowheads="1"/>
            </p:cNvSpPr>
            <p:nvPr/>
          </p:nvSpPr>
          <p:spPr bwMode="auto">
            <a:xfrm>
              <a:off x="6133877" y="2631846"/>
              <a:ext cx="106362" cy="88900"/>
            </a:xfrm>
            <a:custGeom>
              <a:avLst/>
              <a:gdLst>
                <a:gd name="T0" fmla="*/ 2147483646 w 21"/>
                <a:gd name="T1" fmla="*/ 1590351856 h 18"/>
                <a:gd name="T2" fmla="*/ 2147483646 w 21"/>
                <a:gd name="T3" fmla="*/ 2147483646 h 18"/>
                <a:gd name="T4" fmla="*/ 2147483646 w 21"/>
                <a:gd name="T5" fmla="*/ 1590351856 h 18"/>
                <a:gd name="T6" fmla="*/ 0 60000 65536"/>
                <a:gd name="T7" fmla="*/ 0 60000 65536"/>
                <a:gd name="T8" fmla="*/ 0 60000 65536"/>
                <a:gd name="T9" fmla="*/ 0 w 21"/>
                <a:gd name="T10" fmla="*/ 0 h 18"/>
                <a:gd name="T11" fmla="*/ 21 w 21"/>
                <a:gd name="T12" fmla="*/ 18 h 18"/>
              </a:gdLst>
              <a:ahLst/>
              <a:cxnLst>
                <a:cxn ang="T6">
                  <a:pos x="T0" y="T1"/>
                </a:cxn>
                <a:cxn ang="T7">
                  <a:pos x="T2" y="T3"/>
                </a:cxn>
                <a:cxn ang="T8">
                  <a:pos x="T4" y="T5"/>
                </a:cxn>
              </a:cxnLst>
              <a:rect l="T9" t="T10" r="T11" b="T12"/>
              <a:pathLst>
                <a:path w="21" h="18">
                  <a:moveTo>
                    <a:pt x="10" y="2"/>
                  </a:moveTo>
                  <a:cubicBezTo>
                    <a:pt x="13" y="0"/>
                    <a:pt x="17" y="0"/>
                    <a:pt x="18" y="5"/>
                  </a:cubicBezTo>
                  <a:cubicBezTo>
                    <a:pt x="21" y="18"/>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99" name="Freeform 238"/>
            <p:cNvSpPr>
              <a:spLocks noChangeArrowheads="1"/>
            </p:cNvSpPr>
            <p:nvPr/>
          </p:nvSpPr>
          <p:spPr bwMode="auto">
            <a:xfrm>
              <a:off x="2758852" y="2962046"/>
              <a:ext cx="101600" cy="90487"/>
            </a:xfrm>
            <a:custGeom>
              <a:avLst/>
              <a:gdLst>
                <a:gd name="T0" fmla="*/ 1811944560 w 20"/>
                <a:gd name="T1" fmla="*/ 2147483646 h 18"/>
                <a:gd name="T2" fmla="*/ 2147483646 w 20"/>
                <a:gd name="T3" fmla="*/ 1618742051 h 18"/>
                <a:gd name="T4" fmla="*/ 1811944560 w 20"/>
                <a:gd name="T5" fmla="*/ 2147483646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2" y="6"/>
                  </a:moveTo>
                  <a:cubicBezTo>
                    <a:pt x="3" y="2"/>
                    <a:pt x="6" y="0"/>
                    <a:pt x="10" y="2"/>
                  </a:cubicBezTo>
                  <a:cubicBezTo>
                    <a:pt x="20" y="9"/>
                    <a:pt x="0" y="18"/>
                    <a:pt x="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100" name="Freeform 239"/>
            <p:cNvSpPr>
              <a:spLocks noChangeArrowheads="1"/>
            </p:cNvSpPr>
            <p:nvPr/>
          </p:nvSpPr>
          <p:spPr bwMode="auto">
            <a:xfrm>
              <a:off x="3155727" y="2687408"/>
              <a:ext cx="100012" cy="84138"/>
            </a:xfrm>
            <a:custGeom>
              <a:avLst/>
              <a:gdLst>
                <a:gd name="T0" fmla="*/ 2147483646 w 20"/>
                <a:gd name="T1" fmla="*/ 1631826814 h 17"/>
                <a:gd name="T2" fmla="*/ 2147483646 w 20"/>
                <a:gd name="T3" fmla="*/ 2147483646 h 17"/>
                <a:gd name="T4" fmla="*/ 2147483646 w 20"/>
                <a:gd name="T5" fmla="*/ 1631826814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9" y="2"/>
                  </a:moveTo>
                  <a:cubicBezTo>
                    <a:pt x="13" y="0"/>
                    <a:pt x="16" y="0"/>
                    <a:pt x="17" y="4"/>
                  </a:cubicBezTo>
                  <a:cubicBezTo>
                    <a:pt x="20" y="17"/>
                    <a:pt x="0" y="8"/>
                    <a:pt x="9"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101" name="Freeform 240"/>
            <p:cNvSpPr>
              <a:spLocks noChangeArrowheads="1"/>
            </p:cNvSpPr>
            <p:nvPr/>
          </p:nvSpPr>
          <p:spPr bwMode="auto">
            <a:xfrm>
              <a:off x="3362102" y="2687408"/>
              <a:ext cx="100012" cy="84138"/>
            </a:xfrm>
            <a:custGeom>
              <a:avLst/>
              <a:gdLst>
                <a:gd name="T0" fmla="*/ 2147483646 w 20"/>
                <a:gd name="T1" fmla="*/ 1631826814 h 17"/>
                <a:gd name="T2" fmla="*/ 2147483646 w 20"/>
                <a:gd name="T3" fmla="*/ 2147483646 h 17"/>
                <a:gd name="T4" fmla="*/ 2147483646 w 20"/>
                <a:gd name="T5" fmla="*/ 1631826814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4"/>
                  </a:cubicBezTo>
                  <a:cubicBezTo>
                    <a:pt x="20" y="17"/>
                    <a:pt x="0" y="8"/>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102" name="Freeform 241"/>
            <p:cNvSpPr>
              <a:spLocks noChangeArrowheads="1"/>
            </p:cNvSpPr>
            <p:nvPr/>
          </p:nvSpPr>
          <p:spPr bwMode="auto">
            <a:xfrm>
              <a:off x="3471639" y="2687408"/>
              <a:ext cx="100013" cy="73025"/>
            </a:xfrm>
            <a:custGeom>
              <a:avLst/>
              <a:gdLst>
                <a:gd name="T0" fmla="*/ 2147483646 w 20"/>
                <a:gd name="T1" fmla="*/ 1567652017 h 15"/>
                <a:gd name="T2" fmla="*/ 2147483646 w 20"/>
                <a:gd name="T3" fmla="*/ 2147483646 h 15"/>
                <a:gd name="T4" fmla="*/ 2147483646 w 20"/>
                <a:gd name="T5" fmla="*/ 1567652017 h 15"/>
                <a:gd name="T6" fmla="*/ 0 60000 65536"/>
                <a:gd name="T7" fmla="*/ 0 60000 65536"/>
                <a:gd name="T8" fmla="*/ 0 60000 65536"/>
                <a:gd name="T9" fmla="*/ 0 w 20"/>
                <a:gd name="T10" fmla="*/ 0 h 15"/>
                <a:gd name="T11" fmla="*/ 20 w 20"/>
                <a:gd name="T12" fmla="*/ 15 h 15"/>
              </a:gdLst>
              <a:ahLst/>
              <a:cxnLst>
                <a:cxn ang="T6">
                  <a:pos x="T0" y="T1"/>
                </a:cxn>
                <a:cxn ang="T7">
                  <a:pos x="T2" y="T3"/>
                </a:cxn>
                <a:cxn ang="T8">
                  <a:pos x="T4" y="T5"/>
                </a:cxn>
              </a:cxnLst>
              <a:rect l="T9" t="T10" r="T11" b="T12"/>
              <a:pathLst>
                <a:path w="20" h="15">
                  <a:moveTo>
                    <a:pt x="9" y="2"/>
                  </a:moveTo>
                  <a:cubicBezTo>
                    <a:pt x="11" y="0"/>
                    <a:pt x="20" y="2"/>
                    <a:pt x="17" y="8"/>
                  </a:cubicBezTo>
                  <a:cubicBezTo>
                    <a:pt x="14" y="15"/>
                    <a:pt x="0" y="8"/>
                    <a:pt x="9"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103" name="Freeform 242"/>
            <p:cNvSpPr>
              <a:spLocks noChangeArrowheads="1"/>
            </p:cNvSpPr>
            <p:nvPr/>
          </p:nvSpPr>
          <p:spPr bwMode="auto">
            <a:xfrm>
              <a:off x="3678014" y="2687408"/>
              <a:ext cx="100013" cy="84138"/>
            </a:xfrm>
            <a:custGeom>
              <a:avLst/>
              <a:gdLst>
                <a:gd name="T0" fmla="*/ 2147483646 w 20"/>
                <a:gd name="T1" fmla="*/ 1631826814 h 17"/>
                <a:gd name="T2" fmla="*/ 2147483646 w 20"/>
                <a:gd name="T3" fmla="*/ 2147483646 h 17"/>
                <a:gd name="T4" fmla="*/ 2147483646 w 20"/>
                <a:gd name="T5" fmla="*/ 1631826814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4"/>
                  </a:cubicBezTo>
                  <a:cubicBezTo>
                    <a:pt x="20" y="17"/>
                    <a:pt x="0" y="8"/>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104" name="Freeform 243"/>
            <p:cNvSpPr>
              <a:spLocks noChangeArrowheads="1"/>
            </p:cNvSpPr>
            <p:nvPr/>
          </p:nvSpPr>
          <p:spPr bwMode="auto">
            <a:xfrm>
              <a:off x="3782789" y="2687408"/>
              <a:ext cx="98425" cy="84138"/>
            </a:xfrm>
            <a:custGeom>
              <a:avLst/>
              <a:gdLst>
                <a:gd name="T0" fmla="*/ 2147483646 w 20"/>
                <a:gd name="T1" fmla="*/ 1631826814 h 17"/>
                <a:gd name="T2" fmla="*/ 2147483646 w 20"/>
                <a:gd name="T3" fmla="*/ 2147483646 h 17"/>
                <a:gd name="T4" fmla="*/ 2147483646 w 20"/>
                <a:gd name="T5" fmla="*/ 1631826814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7" y="4"/>
                  </a:cubicBezTo>
                  <a:cubicBezTo>
                    <a:pt x="20" y="17"/>
                    <a:pt x="0" y="8"/>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105" name="Freeform 244"/>
            <p:cNvSpPr>
              <a:spLocks noChangeArrowheads="1"/>
            </p:cNvSpPr>
            <p:nvPr/>
          </p:nvSpPr>
          <p:spPr bwMode="auto">
            <a:xfrm>
              <a:off x="3887564" y="2687408"/>
              <a:ext cx="100013" cy="84138"/>
            </a:xfrm>
            <a:custGeom>
              <a:avLst/>
              <a:gdLst>
                <a:gd name="T0" fmla="*/ 2147483646 w 20"/>
                <a:gd name="T1" fmla="*/ 1631826814 h 17"/>
                <a:gd name="T2" fmla="*/ 2147483646 w 20"/>
                <a:gd name="T3" fmla="*/ 2147483646 h 17"/>
                <a:gd name="T4" fmla="*/ 2147483646 w 20"/>
                <a:gd name="T5" fmla="*/ 1631826814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6" y="0"/>
                    <a:pt x="17" y="4"/>
                  </a:cubicBezTo>
                  <a:cubicBezTo>
                    <a:pt x="20" y="17"/>
                    <a:pt x="0" y="8"/>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106" name="Freeform 245"/>
            <p:cNvSpPr>
              <a:spLocks noChangeArrowheads="1"/>
            </p:cNvSpPr>
            <p:nvPr/>
          </p:nvSpPr>
          <p:spPr bwMode="auto">
            <a:xfrm>
              <a:off x="3992339" y="2687408"/>
              <a:ext cx="101600" cy="84138"/>
            </a:xfrm>
            <a:custGeom>
              <a:avLst/>
              <a:gdLst>
                <a:gd name="T0" fmla="*/ 2147483646 w 20"/>
                <a:gd name="T1" fmla="*/ 1631826814 h 17"/>
                <a:gd name="T2" fmla="*/ 2147483646 w 20"/>
                <a:gd name="T3" fmla="*/ 2147483646 h 17"/>
                <a:gd name="T4" fmla="*/ 2147483646 w 20"/>
                <a:gd name="T5" fmla="*/ 1631826814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9" y="2"/>
                  </a:moveTo>
                  <a:cubicBezTo>
                    <a:pt x="13" y="0"/>
                    <a:pt x="16" y="0"/>
                    <a:pt x="17" y="4"/>
                  </a:cubicBezTo>
                  <a:cubicBezTo>
                    <a:pt x="20" y="17"/>
                    <a:pt x="0" y="8"/>
                    <a:pt x="9"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107" name="Freeform 246"/>
            <p:cNvSpPr>
              <a:spLocks noChangeArrowheads="1"/>
            </p:cNvSpPr>
            <p:nvPr/>
          </p:nvSpPr>
          <p:spPr bwMode="auto">
            <a:xfrm>
              <a:off x="4093939" y="2687408"/>
              <a:ext cx="104775" cy="84138"/>
            </a:xfrm>
            <a:custGeom>
              <a:avLst/>
              <a:gdLst>
                <a:gd name="T0" fmla="*/ 2147483646 w 21"/>
                <a:gd name="T1" fmla="*/ 1631826814 h 17"/>
                <a:gd name="T2" fmla="*/ 2147483646 w 21"/>
                <a:gd name="T3" fmla="*/ 2147483646 h 17"/>
                <a:gd name="T4" fmla="*/ 2147483646 w 21"/>
                <a:gd name="T5" fmla="*/ 1631826814 h 17"/>
                <a:gd name="T6" fmla="*/ 0 60000 65536"/>
                <a:gd name="T7" fmla="*/ 0 60000 65536"/>
                <a:gd name="T8" fmla="*/ 0 60000 65536"/>
                <a:gd name="T9" fmla="*/ 0 w 21"/>
                <a:gd name="T10" fmla="*/ 0 h 17"/>
                <a:gd name="T11" fmla="*/ 21 w 21"/>
                <a:gd name="T12" fmla="*/ 17 h 17"/>
              </a:gdLst>
              <a:ahLst/>
              <a:cxnLst>
                <a:cxn ang="T6">
                  <a:pos x="T0" y="T1"/>
                </a:cxn>
                <a:cxn ang="T7">
                  <a:pos x="T2" y="T3"/>
                </a:cxn>
                <a:cxn ang="T8">
                  <a:pos x="T4" y="T5"/>
                </a:cxn>
              </a:cxnLst>
              <a:rect l="T9" t="T10" r="T11" b="T12"/>
              <a:pathLst>
                <a:path w="21" h="17">
                  <a:moveTo>
                    <a:pt x="10" y="2"/>
                  </a:moveTo>
                  <a:cubicBezTo>
                    <a:pt x="13" y="0"/>
                    <a:pt x="17" y="0"/>
                    <a:pt x="18" y="4"/>
                  </a:cubicBezTo>
                  <a:cubicBezTo>
                    <a:pt x="21" y="17"/>
                    <a:pt x="0" y="8"/>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108" name="Freeform 247"/>
            <p:cNvSpPr>
              <a:spLocks noChangeArrowheads="1"/>
            </p:cNvSpPr>
            <p:nvPr/>
          </p:nvSpPr>
          <p:spPr bwMode="auto">
            <a:xfrm>
              <a:off x="4198714" y="2687408"/>
              <a:ext cx="101600" cy="84138"/>
            </a:xfrm>
            <a:custGeom>
              <a:avLst/>
              <a:gdLst>
                <a:gd name="T0" fmla="*/ 2147483646 w 20"/>
                <a:gd name="T1" fmla="*/ 1631826814 h 17"/>
                <a:gd name="T2" fmla="*/ 2147483646 w 20"/>
                <a:gd name="T3" fmla="*/ 2147483646 h 17"/>
                <a:gd name="T4" fmla="*/ 2147483646 w 20"/>
                <a:gd name="T5" fmla="*/ 1631826814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4"/>
                  </a:cubicBezTo>
                  <a:cubicBezTo>
                    <a:pt x="20" y="17"/>
                    <a:pt x="0" y="8"/>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109" name="Freeform 248"/>
            <p:cNvSpPr>
              <a:spLocks noChangeArrowheads="1"/>
            </p:cNvSpPr>
            <p:nvPr/>
          </p:nvSpPr>
          <p:spPr bwMode="auto">
            <a:xfrm>
              <a:off x="4305077" y="2687408"/>
              <a:ext cx="98425" cy="84138"/>
            </a:xfrm>
            <a:custGeom>
              <a:avLst/>
              <a:gdLst>
                <a:gd name="T0" fmla="*/ 2147483646 w 20"/>
                <a:gd name="T1" fmla="*/ 1631826814 h 17"/>
                <a:gd name="T2" fmla="*/ 2147483646 w 20"/>
                <a:gd name="T3" fmla="*/ 2147483646 h 17"/>
                <a:gd name="T4" fmla="*/ 2147483646 w 20"/>
                <a:gd name="T5" fmla="*/ 1631826814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4"/>
                  </a:cubicBezTo>
                  <a:cubicBezTo>
                    <a:pt x="20" y="17"/>
                    <a:pt x="0" y="8"/>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110" name="Freeform 249"/>
            <p:cNvSpPr>
              <a:spLocks noChangeArrowheads="1"/>
            </p:cNvSpPr>
            <p:nvPr/>
          </p:nvSpPr>
          <p:spPr bwMode="auto">
            <a:xfrm>
              <a:off x="4408264" y="2687408"/>
              <a:ext cx="101600" cy="84138"/>
            </a:xfrm>
            <a:custGeom>
              <a:avLst/>
              <a:gdLst>
                <a:gd name="T0" fmla="*/ 2147483646 w 20"/>
                <a:gd name="T1" fmla="*/ 1631826814 h 17"/>
                <a:gd name="T2" fmla="*/ 2147483646 w 20"/>
                <a:gd name="T3" fmla="*/ 2147483646 h 17"/>
                <a:gd name="T4" fmla="*/ 2147483646 w 20"/>
                <a:gd name="T5" fmla="*/ 1631826814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4"/>
                  </a:cubicBezTo>
                  <a:cubicBezTo>
                    <a:pt x="20" y="17"/>
                    <a:pt x="0" y="8"/>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111" name="Freeform 250"/>
            <p:cNvSpPr>
              <a:spLocks noChangeArrowheads="1"/>
            </p:cNvSpPr>
            <p:nvPr/>
          </p:nvSpPr>
          <p:spPr bwMode="auto">
            <a:xfrm>
              <a:off x="4514627" y="2687408"/>
              <a:ext cx="100012" cy="84138"/>
            </a:xfrm>
            <a:custGeom>
              <a:avLst/>
              <a:gdLst>
                <a:gd name="T0" fmla="*/ 2147483646 w 20"/>
                <a:gd name="T1" fmla="*/ 1631826814 h 17"/>
                <a:gd name="T2" fmla="*/ 2147483646 w 20"/>
                <a:gd name="T3" fmla="*/ 2147483646 h 17"/>
                <a:gd name="T4" fmla="*/ 2147483646 w 20"/>
                <a:gd name="T5" fmla="*/ 1631826814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4"/>
                  </a:cubicBezTo>
                  <a:cubicBezTo>
                    <a:pt x="20" y="17"/>
                    <a:pt x="0" y="8"/>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112" name="Freeform 251"/>
            <p:cNvSpPr>
              <a:spLocks noChangeArrowheads="1"/>
            </p:cNvSpPr>
            <p:nvPr/>
          </p:nvSpPr>
          <p:spPr bwMode="auto">
            <a:xfrm>
              <a:off x="4620989" y="2687408"/>
              <a:ext cx="100013" cy="84138"/>
            </a:xfrm>
            <a:custGeom>
              <a:avLst/>
              <a:gdLst>
                <a:gd name="T0" fmla="*/ 2147483646 w 20"/>
                <a:gd name="T1" fmla="*/ 1631826814 h 17"/>
                <a:gd name="T2" fmla="*/ 2147483646 w 20"/>
                <a:gd name="T3" fmla="*/ 2147483646 h 17"/>
                <a:gd name="T4" fmla="*/ 2147483646 w 20"/>
                <a:gd name="T5" fmla="*/ 1631826814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7" y="4"/>
                  </a:cubicBezTo>
                  <a:cubicBezTo>
                    <a:pt x="20" y="17"/>
                    <a:pt x="0" y="8"/>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113" name="Freeform 252"/>
            <p:cNvSpPr>
              <a:spLocks noChangeArrowheads="1"/>
            </p:cNvSpPr>
            <p:nvPr/>
          </p:nvSpPr>
          <p:spPr bwMode="auto">
            <a:xfrm>
              <a:off x="4724177" y="2687408"/>
              <a:ext cx="103187" cy="84138"/>
            </a:xfrm>
            <a:custGeom>
              <a:avLst/>
              <a:gdLst>
                <a:gd name="T0" fmla="*/ 2147483646 w 20"/>
                <a:gd name="T1" fmla="*/ 1631826814 h 17"/>
                <a:gd name="T2" fmla="*/ 2147483646 w 20"/>
                <a:gd name="T3" fmla="*/ 2147483646 h 17"/>
                <a:gd name="T4" fmla="*/ 2147483646 w 20"/>
                <a:gd name="T5" fmla="*/ 1631826814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9" y="2"/>
                  </a:moveTo>
                  <a:cubicBezTo>
                    <a:pt x="13" y="0"/>
                    <a:pt x="16" y="0"/>
                    <a:pt x="17" y="4"/>
                  </a:cubicBezTo>
                  <a:cubicBezTo>
                    <a:pt x="20" y="17"/>
                    <a:pt x="0" y="8"/>
                    <a:pt x="9"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114" name="Freeform 253"/>
            <p:cNvSpPr>
              <a:spLocks noChangeArrowheads="1"/>
            </p:cNvSpPr>
            <p:nvPr/>
          </p:nvSpPr>
          <p:spPr bwMode="auto">
            <a:xfrm>
              <a:off x="4830539" y="2687408"/>
              <a:ext cx="100013" cy="84138"/>
            </a:xfrm>
            <a:custGeom>
              <a:avLst/>
              <a:gdLst>
                <a:gd name="T0" fmla="*/ 2147483646 w 20"/>
                <a:gd name="T1" fmla="*/ 1631826814 h 17"/>
                <a:gd name="T2" fmla="*/ 2147483646 w 20"/>
                <a:gd name="T3" fmla="*/ 2147483646 h 17"/>
                <a:gd name="T4" fmla="*/ 2147483646 w 20"/>
                <a:gd name="T5" fmla="*/ 1631826814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9" y="2"/>
                  </a:moveTo>
                  <a:cubicBezTo>
                    <a:pt x="13" y="0"/>
                    <a:pt x="16" y="0"/>
                    <a:pt x="17" y="4"/>
                  </a:cubicBezTo>
                  <a:cubicBezTo>
                    <a:pt x="20" y="17"/>
                    <a:pt x="0" y="8"/>
                    <a:pt x="9"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115" name="Freeform 254"/>
            <p:cNvSpPr>
              <a:spLocks noChangeArrowheads="1"/>
            </p:cNvSpPr>
            <p:nvPr/>
          </p:nvSpPr>
          <p:spPr bwMode="auto">
            <a:xfrm>
              <a:off x="4930552" y="2687408"/>
              <a:ext cx="106362" cy="84138"/>
            </a:xfrm>
            <a:custGeom>
              <a:avLst/>
              <a:gdLst>
                <a:gd name="T0" fmla="*/ 2147483646 w 21"/>
                <a:gd name="T1" fmla="*/ 1631826814 h 17"/>
                <a:gd name="T2" fmla="*/ 2147483646 w 21"/>
                <a:gd name="T3" fmla="*/ 2147483646 h 17"/>
                <a:gd name="T4" fmla="*/ 2147483646 w 21"/>
                <a:gd name="T5" fmla="*/ 1631826814 h 17"/>
                <a:gd name="T6" fmla="*/ 0 60000 65536"/>
                <a:gd name="T7" fmla="*/ 0 60000 65536"/>
                <a:gd name="T8" fmla="*/ 0 60000 65536"/>
                <a:gd name="T9" fmla="*/ 0 w 21"/>
                <a:gd name="T10" fmla="*/ 0 h 17"/>
                <a:gd name="T11" fmla="*/ 21 w 21"/>
                <a:gd name="T12" fmla="*/ 17 h 17"/>
              </a:gdLst>
              <a:ahLst/>
              <a:cxnLst>
                <a:cxn ang="T6">
                  <a:pos x="T0" y="T1"/>
                </a:cxn>
                <a:cxn ang="T7">
                  <a:pos x="T2" y="T3"/>
                </a:cxn>
                <a:cxn ang="T8">
                  <a:pos x="T4" y="T5"/>
                </a:cxn>
              </a:cxnLst>
              <a:rect l="T9" t="T10" r="T11" b="T12"/>
              <a:pathLst>
                <a:path w="21" h="17">
                  <a:moveTo>
                    <a:pt x="10" y="2"/>
                  </a:moveTo>
                  <a:cubicBezTo>
                    <a:pt x="13" y="0"/>
                    <a:pt x="17" y="0"/>
                    <a:pt x="18" y="4"/>
                  </a:cubicBezTo>
                  <a:cubicBezTo>
                    <a:pt x="21" y="17"/>
                    <a:pt x="0" y="8"/>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116" name="Freeform 255"/>
            <p:cNvSpPr>
              <a:spLocks noChangeArrowheads="1"/>
            </p:cNvSpPr>
            <p:nvPr/>
          </p:nvSpPr>
          <p:spPr bwMode="auto">
            <a:xfrm>
              <a:off x="5036914" y="2687408"/>
              <a:ext cx="100013" cy="84138"/>
            </a:xfrm>
            <a:custGeom>
              <a:avLst/>
              <a:gdLst>
                <a:gd name="T0" fmla="*/ 2147483646 w 20"/>
                <a:gd name="T1" fmla="*/ 1631826814 h 17"/>
                <a:gd name="T2" fmla="*/ 2147483646 w 20"/>
                <a:gd name="T3" fmla="*/ 2147483646 h 17"/>
                <a:gd name="T4" fmla="*/ 2147483646 w 20"/>
                <a:gd name="T5" fmla="*/ 1631826814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4"/>
                  </a:cubicBezTo>
                  <a:cubicBezTo>
                    <a:pt x="20" y="17"/>
                    <a:pt x="0" y="8"/>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117" name="Freeform 256"/>
            <p:cNvSpPr>
              <a:spLocks noChangeArrowheads="1"/>
            </p:cNvSpPr>
            <p:nvPr/>
          </p:nvSpPr>
          <p:spPr bwMode="auto">
            <a:xfrm>
              <a:off x="5141689" y="2687408"/>
              <a:ext cx="101600" cy="84138"/>
            </a:xfrm>
            <a:custGeom>
              <a:avLst/>
              <a:gdLst>
                <a:gd name="T0" fmla="*/ 2147483646 w 20"/>
                <a:gd name="T1" fmla="*/ 1631826814 h 17"/>
                <a:gd name="T2" fmla="*/ 2147483646 w 20"/>
                <a:gd name="T3" fmla="*/ 2147483646 h 17"/>
                <a:gd name="T4" fmla="*/ 2147483646 w 20"/>
                <a:gd name="T5" fmla="*/ 1631826814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4"/>
                  </a:cubicBezTo>
                  <a:cubicBezTo>
                    <a:pt x="20" y="17"/>
                    <a:pt x="0" y="8"/>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118" name="Freeform 257"/>
            <p:cNvSpPr>
              <a:spLocks noChangeArrowheads="1"/>
            </p:cNvSpPr>
            <p:nvPr/>
          </p:nvSpPr>
          <p:spPr bwMode="auto">
            <a:xfrm>
              <a:off x="5246464" y="2687408"/>
              <a:ext cx="100013" cy="84138"/>
            </a:xfrm>
            <a:custGeom>
              <a:avLst/>
              <a:gdLst>
                <a:gd name="T0" fmla="*/ 2147483646 w 20"/>
                <a:gd name="T1" fmla="*/ 1631826814 h 17"/>
                <a:gd name="T2" fmla="*/ 2147483646 w 20"/>
                <a:gd name="T3" fmla="*/ 2147483646 h 17"/>
                <a:gd name="T4" fmla="*/ 2147483646 w 20"/>
                <a:gd name="T5" fmla="*/ 1631826814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4"/>
                  </a:cubicBezTo>
                  <a:cubicBezTo>
                    <a:pt x="20" y="17"/>
                    <a:pt x="0" y="8"/>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119" name="Freeform 258"/>
            <p:cNvSpPr>
              <a:spLocks noChangeArrowheads="1"/>
            </p:cNvSpPr>
            <p:nvPr/>
          </p:nvSpPr>
          <p:spPr bwMode="auto">
            <a:xfrm>
              <a:off x="5352827" y="2687408"/>
              <a:ext cx="100012" cy="84138"/>
            </a:xfrm>
            <a:custGeom>
              <a:avLst/>
              <a:gdLst>
                <a:gd name="T0" fmla="*/ 2147483646 w 20"/>
                <a:gd name="T1" fmla="*/ 1631826814 h 17"/>
                <a:gd name="T2" fmla="*/ 2147483646 w 20"/>
                <a:gd name="T3" fmla="*/ 2147483646 h 17"/>
                <a:gd name="T4" fmla="*/ 2147483646 w 20"/>
                <a:gd name="T5" fmla="*/ 1631826814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4"/>
                  </a:cubicBezTo>
                  <a:cubicBezTo>
                    <a:pt x="20" y="17"/>
                    <a:pt x="0" y="8"/>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120" name="Freeform 259"/>
            <p:cNvSpPr>
              <a:spLocks noChangeArrowheads="1"/>
            </p:cNvSpPr>
            <p:nvPr/>
          </p:nvSpPr>
          <p:spPr bwMode="auto">
            <a:xfrm>
              <a:off x="5457602" y="2687408"/>
              <a:ext cx="100012" cy="84138"/>
            </a:xfrm>
            <a:custGeom>
              <a:avLst/>
              <a:gdLst>
                <a:gd name="T0" fmla="*/ 2147483646 w 20"/>
                <a:gd name="T1" fmla="*/ 1631826814 h 17"/>
                <a:gd name="T2" fmla="*/ 2147483646 w 20"/>
                <a:gd name="T3" fmla="*/ 2147483646 h 17"/>
                <a:gd name="T4" fmla="*/ 2147483646 w 20"/>
                <a:gd name="T5" fmla="*/ 1631826814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7" y="4"/>
                  </a:cubicBezTo>
                  <a:cubicBezTo>
                    <a:pt x="20" y="17"/>
                    <a:pt x="0" y="8"/>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121" name="Freeform 260"/>
            <p:cNvSpPr>
              <a:spLocks noChangeArrowheads="1"/>
            </p:cNvSpPr>
            <p:nvPr/>
          </p:nvSpPr>
          <p:spPr bwMode="auto">
            <a:xfrm>
              <a:off x="5563964" y="2687408"/>
              <a:ext cx="100013" cy="84138"/>
            </a:xfrm>
            <a:custGeom>
              <a:avLst/>
              <a:gdLst>
                <a:gd name="T0" fmla="*/ 2147483646 w 20"/>
                <a:gd name="T1" fmla="*/ 1631826814 h 17"/>
                <a:gd name="T2" fmla="*/ 2147483646 w 20"/>
                <a:gd name="T3" fmla="*/ 2147483646 h 17"/>
                <a:gd name="T4" fmla="*/ 2147483646 w 20"/>
                <a:gd name="T5" fmla="*/ 1631826814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9" y="2"/>
                  </a:moveTo>
                  <a:cubicBezTo>
                    <a:pt x="13" y="0"/>
                    <a:pt x="16" y="0"/>
                    <a:pt x="17" y="4"/>
                  </a:cubicBezTo>
                  <a:cubicBezTo>
                    <a:pt x="20" y="17"/>
                    <a:pt x="0" y="8"/>
                    <a:pt x="9"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122" name="Freeform 261"/>
            <p:cNvSpPr>
              <a:spLocks noChangeArrowheads="1"/>
            </p:cNvSpPr>
            <p:nvPr/>
          </p:nvSpPr>
          <p:spPr bwMode="auto">
            <a:xfrm>
              <a:off x="5663977" y="2687408"/>
              <a:ext cx="104775" cy="84138"/>
            </a:xfrm>
            <a:custGeom>
              <a:avLst/>
              <a:gdLst>
                <a:gd name="T0" fmla="*/ 2147483646 w 21"/>
                <a:gd name="T1" fmla="*/ 1631826814 h 17"/>
                <a:gd name="T2" fmla="*/ 2147483646 w 21"/>
                <a:gd name="T3" fmla="*/ 2147483646 h 17"/>
                <a:gd name="T4" fmla="*/ 2147483646 w 21"/>
                <a:gd name="T5" fmla="*/ 1631826814 h 17"/>
                <a:gd name="T6" fmla="*/ 0 60000 65536"/>
                <a:gd name="T7" fmla="*/ 0 60000 65536"/>
                <a:gd name="T8" fmla="*/ 0 60000 65536"/>
                <a:gd name="T9" fmla="*/ 0 w 21"/>
                <a:gd name="T10" fmla="*/ 0 h 17"/>
                <a:gd name="T11" fmla="*/ 21 w 21"/>
                <a:gd name="T12" fmla="*/ 17 h 17"/>
              </a:gdLst>
              <a:ahLst/>
              <a:cxnLst>
                <a:cxn ang="T6">
                  <a:pos x="T0" y="T1"/>
                </a:cxn>
                <a:cxn ang="T7">
                  <a:pos x="T2" y="T3"/>
                </a:cxn>
                <a:cxn ang="T8">
                  <a:pos x="T4" y="T5"/>
                </a:cxn>
              </a:cxnLst>
              <a:rect l="T9" t="T10" r="T11" b="T12"/>
              <a:pathLst>
                <a:path w="21" h="17">
                  <a:moveTo>
                    <a:pt x="10" y="2"/>
                  </a:moveTo>
                  <a:cubicBezTo>
                    <a:pt x="13" y="0"/>
                    <a:pt x="17" y="0"/>
                    <a:pt x="18" y="4"/>
                  </a:cubicBezTo>
                  <a:cubicBezTo>
                    <a:pt x="21" y="17"/>
                    <a:pt x="0" y="8"/>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123" name="Freeform 262"/>
            <p:cNvSpPr>
              <a:spLocks noChangeArrowheads="1"/>
            </p:cNvSpPr>
            <p:nvPr/>
          </p:nvSpPr>
          <p:spPr bwMode="auto">
            <a:xfrm>
              <a:off x="5768752" y="2687408"/>
              <a:ext cx="100012" cy="84138"/>
            </a:xfrm>
            <a:custGeom>
              <a:avLst/>
              <a:gdLst>
                <a:gd name="T0" fmla="*/ 2147483646 w 20"/>
                <a:gd name="T1" fmla="*/ 1631826814 h 17"/>
                <a:gd name="T2" fmla="*/ 2147483646 w 20"/>
                <a:gd name="T3" fmla="*/ 2147483646 h 17"/>
                <a:gd name="T4" fmla="*/ 2147483646 w 20"/>
                <a:gd name="T5" fmla="*/ 1631826814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4"/>
                  </a:cubicBezTo>
                  <a:cubicBezTo>
                    <a:pt x="20" y="17"/>
                    <a:pt x="0" y="8"/>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124" name="Freeform 263"/>
            <p:cNvSpPr>
              <a:spLocks noChangeArrowheads="1"/>
            </p:cNvSpPr>
            <p:nvPr/>
          </p:nvSpPr>
          <p:spPr bwMode="auto">
            <a:xfrm>
              <a:off x="5873527" y="2687408"/>
              <a:ext cx="100012" cy="84138"/>
            </a:xfrm>
            <a:custGeom>
              <a:avLst/>
              <a:gdLst>
                <a:gd name="T0" fmla="*/ 2147483646 w 20"/>
                <a:gd name="T1" fmla="*/ 1631826814 h 17"/>
                <a:gd name="T2" fmla="*/ 2147483646 w 20"/>
                <a:gd name="T3" fmla="*/ 2147483646 h 17"/>
                <a:gd name="T4" fmla="*/ 2147483646 w 20"/>
                <a:gd name="T5" fmla="*/ 1631826814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4"/>
                  </a:cubicBezTo>
                  <a:cubicBezTo>
                    <a:pt x="20" y="17"/>
                    <a:pt x="0" y="8"/>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125" name="Freeform 264"/>
            <p:cNvSpPr>
              <a:spLocks noChangeArrowheads="1"/>
            </p:cNvSpPr>
            <p:nvPr/>
          </p:nvSpPr>
          <p:spPr bwMode="auto">
            <a:xfrm>
              <a:off x="5979889" y="2687408"/>
              <a:ext cx="100013" cy="84138"/>
            </a:xfrm>
            <a:custGeom>
              <a:avLst/>
              <a:gdLst>
                <a:gd name="T0" fmla="*/ 2147483646 w 20"/>
                <a:gd name="T1" fmla="*/ 1631826814 h 17"/>
                <a:gd name="T2" fmla="*/ 2147483646 w 20"/>
                <a:gd name="T3" fmla="*/ 2147483646 h 17"/>
                <a:gd name="T4" fmla="*/ 2147483646 w 20"/>
                <a:gd name="T5" fmla="*/ 1631826814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4"/>
                  </a:cubicBezTo>
                  <a:cubicBezTo>
                    <a:pt x="20" y="17"/>
                    <a:pt x="0" y="8"/>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126" name="Freeform 265"/>
            <p:cNvSpPr>
              <a:spLocks noChangeArrowheads="1"/>
            </p:cNvSpPr>
            <p:nvPr/>
          </p:nvSpPr>
          <p:spPr bwMode="auto">
            <a:xfrm>
              <a:off x="6083077" y="2687408"/>
              <a:ext cx="103187" cy="84138"/>
            </a:xfrm>
            <a:custGeom>
              <a:avLst/>
              <a:gdLst>
                <a:gd name="T0" fmla="*/ 2147483646 w 20"/>
                <a:gd name="T1" fmla="*/ 1631826814 h 17"/>
                <a:gd name="T2" fmla="*/ 2147483646 w 20"/>
                <a:gd name="T3" fmla="*/ 2147483646 h 17"/>
                <a:gd name="T4" fmla="*/ 2147483646 w 20"/>
                <a:gd name="T5" fmla="*/ 1631826814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4"/>
                  </a:cubicBezTo>
                  <a:cubicBezTo>
                    <a:pt x="20" y="17"/>
                    <a:pt x="0" y="8"/>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127" name="Freeform 267"/>
            <p:cNvSpPr>
              <a:spLocks noChangeArrowheads="1"/>
            </p:cNvSpPr>
            <p:nvPr/>
          </p:nvSpPr>
          <p:spPr bwMode="auto">
            <a:xfrm>
              <a:off x="2728689" y="2896958"/>
              <a:ext cx="100013" cy="84138"/>
            </a:xfrm>
            <a:custGeom>
              <a:avLst/>
              <a:gdLst>
                <a:gd name="T0" fmla="*/ 0 w 20"/>
                <a:gd name="T1" fmla="*/ 2147483646 h 17"/>
                <a:gd name="T2" fmla="*/ 2147483646 w 20"/>
                <a:gd name="T3" fmla="*/ 0 h 17"/>
                <a:gd name="T4" fmla="*/ 0 w 20"/>
                <a:gd name="T5" fmla="*/ 2147483646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0" y="7"/>
                  </a:moveTo>
                  <a:cubicBezTo>
                    <a:pt x="0" y="3"/>
                    <a:pt x="3" y="0"/>
                    <a:pt x="7" y="0"/>
                  </a:cubicBezTo>
                  <a:cubicBezTo>
                    <a:pt x="20" y="2"/>
                    <a:pt x="0" y="17"/>
                    <a:pt x="0"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128" name="Freeform 284"/>
            <p:cNvSpPr>
              <a:spLocks noChangeArrowheads="1"/>
            </p:cNvSpPr>
            <p:nvPr/>
          </p:nvSpPr>
          <p:spPr bwMode="auto">
            <a:xfrm>
              <a:off x="3100164" y="2735033"/>
              <a:ext cx="100013" cy="87313"/>
            </a:xfrm>
            <a:custGeom>
              <a:avLst/>
              <a:gdLst>
                <a:gd name="T0" fmla="*/ 2147483646 w 20"/>
                <a:gd name="T1" fmla="*/ 1840912428 h 17"/>
                <a:gd name="T2" fmla="*/ 2147483646 w 20"/>
                <a:gd name="T3" fmla="*/ 2147483646 h 17"/>
                <a:gd name="T4" fmla="*/ 2147483646 w 20"/>
                <a:gd name="T5" fmla="*/ 1840912428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129" name="Freeform 285"/>
            <p:cNvSpPr>
              <a:spLocks noChangeArrowheads="1"/>
            </p:cNvSpPr>
            <p:nvPr/>
          </p:nvSpPr>
          <p:spPr bwMode="auto">
            <a:xfrm>
              <a:off x="3311302" y="2735033"/>
              <a:ext cx="100012" cy="87313"/>
            </a:xfrm>
            <a:custGeom>
              <a:avLst/>
              <a:gdLst>
                <a:gd name="T0" fmla="*/ 2147483646 w 20"/>
                <a:gd name="T1" fmla="*/ 1840912428 h 17"/>
                <a:gd name="T2" fmla="*/ 2147483646 w 20"/>
                <a:gd name="T3" fmla="*/ 2147483646 h 17"/>
                <a:gd name="T4" fmla="*/ 2147483646 w 20"/>
                <a:gd name="T5" fmla="*/ 1840912428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130" name="Freeform 286"/>
            <p:cNvSpPr>
              <a:spLocks noChangeArrowheads="1"/>
            </p:cNvSpPr>
            <p:nvPr/>
          </p:nvSpPr>
          <p:spPr bwMode="auto">
            <a:xfrm>
              <a:off x="3417664" y="2735033"/>
              <a:ext cx="98425" cy="87313"/>
            </a:xfrm>
            <a:custGeom>
              <a:avLst/>
              <a:gdLst>
                <a:gd name="T0" fmla="*/ 2147483646 w 20"/>
                <a:gd name="T1" fmla="*/ 1840912428 h 17"/>
                <a:gd name="T2" fmla="*/ 2147483646 w 20"/>
                <a:gd name="T3" fmla="*/ 2147483646 h 17"/>
                <a:gd name="T4" fmla="*/ 2147483646 w 20"/>
                <a:gd name="T5" fmla="*/ 1840912428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7"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131" name="Freeform 287"/>
            <p:cNvSpPr>
              <a:spLocks noChangeArrowheads="1"/>
            </p:cNvSpPr>
            <p:nvPr/>
          </p:nvSpPr>
          <p:spPr bwMode="auto">
            <a:xfrm>
              <a:off x="3627214" y="2735033"/>
              <a:ext cx="100013" cy="87313"/>
            </a:xfrm>
            <a:custGeom>
              <a:avLst/>
              <a:gdLst>
                <a:gd name="T0" fmla="*/ 2147483646 w 20"/>
                <a:gd name="T1" fmla="*/ 1840912428 h 17"/>
                <a:gd name="T2" fmla="*/ 2147483646 w 20"/>
                <a:gd name="T3" fmla="*/ 2147483646 h 17"/>
                <a:gd name="T4" fmla="*/ 2147483646 w 20"/>
                <a:gd name="T5" fmla="*/ 1840912428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9" y="2"/>
                  </a:moveTo>
                  <a:cubicBezTo>
                    <a:pt x="13" y="0"/>
                    <a:pt x="16" y="0"/>
                    <a:pt x="17" y="5"/>
                  </a:cubicBezTo>
                  <a:cubicBezTo>
                    <a:pt x="20" y="17"/>
                    <a:pt x="0" y="9"/>
                    <a:pt x="9"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132" name="Freeform 288"/>
            <p:cNvSpPr>
              <a:spLocks noChangeArrowheads="1"/>
            </p:cNvSpPr>
            <p:nvPr/>
          </p:nvSpPr>
          <p:spPr bwMode="auto">
            <a:xfrm>
              <a:off x="3727227" y="2735033"/>
              <a:ext cx="100012" cy="87313"/>
            </a:xfrm>
            <a:custGeom>
              <a:avLst/>
              <a:gdLst>
                <a:gd name="T0" fmla="*/ 2147483646 w 20"/>
                <a:gd name="T1" fmla="*/ 1840912428 h 17"/>
                <a:gd name="T2" fmla="*/ 2147483646 w 20"/>
                <a:gd name="T3" fmla="*/ 2147483646 h 17"/>
                <a:gd name="T4" fmla="*/ 2147483646 w 20"/>
                <a:gd name="T5" fmla="*/ 1840912428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133" name="Freeform 289"/>
            <p:cNvSpPr>
              <a:spLocks noChangeArrowheads="1"/>
            </p:cNvSpPr>
            <p:nvPr/>
          </p:nvSpPr>
          <p:spPr bwMode="auto">
            <a:xfrm>
              <a:off x="3833589" y="2735033"/>
              <a:ext cx="100013" cy="87313"/>
            </a:xfrm>
            <a:custGeom>
              <a:avLst/>
              <a:gdLst>
                <a:gd name="T0" fmla="*/ 2147483646 w 20"/>
                <a:gd name="T1" fmla="*/ 1840912428 h 17"/>
                <a:gd name="T2" fmla="*/ 2147483646 w 20"/>
                <a:gd name="T3" fmla="*/ 2147483646 h 17"/>
                <a:gd name="T4" fmla="*/ 2147483646 w 20"/>
                <a:gd name="T5" fmla="*/ 1840912428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134" name="Freeform 290"/>
            <p:cNvSpPr>
              <a:spLocks noChangeArrowheads="1"/>
            </p:cNvSpPr>
            <p:nvPr/>
          </p:nvSpPr>
          <p:spPr bwMode="auto">
            <a:xfrm>
              <a:off x="3936777" y="2735033"/>
              <a:ext cx="101600" cy="87313"/>
            </a:xfrm>
            <a:custGeom>
              <a:avLst/>
              <a:gdLst>
                <a:gd name="T0" fmla="*/ 2147483646 w 20"/>
                <a:gd name="T1" fmla="*/ 1840912428 h 17"/>
                <a:gd name="T2" fmla="*/ 2147483646 w 20"/>
                <a:gd name="T3" fmla="*/ 2147483646 h 17"/>
                <a:gd name="T4" fmla="*/ 2147483646 w 20"/>
                <a:gd name="T5" fmla="*/ 1840912428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135" name="Freeform 291"/>
            <p:cNvSpPr>
              <a:spLocks noChangeArrowheads="1"/>
            </p:cNvSpPr>
            <p:nvPr/>
          </p:nvSpPr>
          <p:spPr bwMode="auto">
            <a:xfrm>
              <a:off x="4043139" y="2735033"/>
              <a:ext cx="100013" cy="87313"/>
            </a:xfrm>
            <a:custGeom>
              <a:avLst/>
              <a:gdLst>
                <a:gd name="T0" fmla="*/ 2147483646 w 20"/>
                <a:gd name="T1" fmla="*/ 1840912428 h 17"/>
                <a:gd name="T2" fmla="*/ 2147483646 w 20"/>
                <a:gd name="T3" fmla="*/ 2147483646 h 17"/>
                <a:gd name="T4" fmla="*/ 2147483646 w 20"/>
                <a:gd name="T5" fmla="*/ 1840912428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136" name="Freeform 292"/>
            <p:cNvSpPr>
              <a:spLocks noChangeArrowheads="1"/>
            </p:cNvSpPr>
            <p:nvPr/>
          </p:nvSpPr>
          <p:spPr bwMode="auto">
            <a:xfrm>
              <a:off x="4149502" y="2735033"/>
              <a:ext cx="100012" cy="87313"/>
            </a:xfrm>
            <a:custGeom>
              <a:avLst/>
              <a:gdLst>
                <a:gd name="T0" fmla="*/ 2147483646 w 20"/>
                <a:gd name="T1" fmla="*/ 1840912428 h 17"/>
                <a:gd name="T2" fmla="*/ 2147483646 w 20"/>
                <a:gd name="T3" fmla="*/ 2147483646 h 17"/>
                <a:gd name="T4" fmla="*/ 2147483646 w 20"/>
                <a:gd name="T5" fmla="*/ 1840912428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137" name="Freeform 293"/>
            <p:cNvSpPr>
              <a:spLocks noChangeArrowheads="1"/>
            </p:cNvSpPr>
            <p:nvPr/>
          </p:nvSpPr>
          <p:spPr bwMode="auto">
            <a:xfrm>
              <a:off x="4254277" y="2735033"/>
              <a:ext cx="98425" cy="87313"/>
            </a:xfrm>
            <a:custGeom>
              <a:avLst/>
              <a:gdLst>
                <a:gd name="T0" fmla="*/ 2147483646 w 20"/>
                <a:gd name="T1" fmla="*/ 1840912428 h 17"/>
                <a:gd name="T2" fmla="*/ 2147483646 w 20"/>
                <a:gd name="T3" fmla="*/ 2147483646 h 17"/>
                <a:gd name="T4" fmla="*/ 2147483646 w 20"/>
                <a:gd name="T5" fmla="*/ 1840912428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6" y="0"/>
                    <a:pt x="17"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138" name="Freeform 294"/>
            <p:cNvSpPr>
              <a:spLocks noChangeArrowheads="1"/>
            </p:cNvSpPr>
            <p:nvPr/>
          </p:nvSpPr>
          <p:spPr bwMode="auto">
            <a:xfrm>
              <a:off x="4359052" y="2735033"/>
              <a:ext cx="100012" cy="87313"/>
            </a:xfrm>
            <a:custGeom>
              <a:avLst/>
              <a:gdLst>
                <a:gd name="T0" fmla="*/ 2147483646 w 20"/>
                <a:gd name="T1" fmla="*/ 1840912428 h 17"/>
                <a:gd name="T2" fmla="*/ 2147483646 w 20"/>
                <a:gd name="T3" fmla="*/ 2147483646 h 17"/>
                <a:gd name="T4" fmla="*/ 2147483646 w 20"/>
                <a:gd name="T5" fmla="*/ 1840912428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9" y="2"/>
                  </a:moveTo>
                  <a:cubicBezTo>
                    <a:pt x="13" y="0"/>
                    <a:pt x="16" y="0"/>
                    <a:pt x="17" y="5"/>
                  </a:cubicBezTo>
                  <a:cubicBezTo>
                    <a:pt x="20" y="17"/>
                    <a:pt x="0" y="9"/>
                    <a:pt x="9"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139" name="Freeform 295"/>
            <p:cNvSpPr>
              <a:spLocks noChangeArrowheads="1"/>
            </p:cNvSpPr>
            <p:nvPr/>
          </p:nvSpPr>
          <p:spPr bwMode="auto">
            <a:xfrm>
              <a:off x="4463827" y="2735033"/>
              <a:ext cx="101600" cy="87313"/>
            </a:xfrm>
            <a:custGeom>
              <a:avLst/>
              <a:gdLst>
                <a:gd name="T0" fmla="*/ 2147483646 w 20"/>
                <a:gd name="T1" fmla="*/ 1840912428 h 17"/>
                <a:gd name="T2" fmla="*/ 2147483646 w 20"/>
                <a:gd name="T3" fmla="*/ 2147483646 h 17"/>
                <a:gd name="T4" fmla="*/ 2147483646 w 20"/>
                <a:gd name="T5" fmla="*/ 1840912428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9" y="2"/>
                  </a:moveTo>
                  <a:cubicBezTo>
                    <a:pt x="12" y="0"/>
                    <a:pt x="16" y="0"/>
                    <a:pt x="17" y="5"/>
                  </a:cubicBezTo>
                  <a:cubicBezTo>
                    <a:pt x="20" y="17"/>
                    <a:pt x="0" y="9"/>
                    <a:pt x="9"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140" name="Freeform 296"/>
            <p:cNvSpPr>
              <a:spLocks noChangeArrowheads="1"/>
            </p:cNvSpPr>
            <p:nvPr/>
          </p:nvSpPr>
          <p:spPr bwMode="auto">
            <a:xfrm>
              <a:off x="4565427" y="2735033"/>
              <a:ext cx="100012" cy="87313"/>
            </a:xfrm>
            <a:custGeom>
              <a:avLst/>
              <a:gdLst>
                <a:gd name="T0" fmla="*/ 2147483646 w 20"/>
                <a:gd name="T1" fmla="*/ 1840912428 h 17"/>
                <a:gd name="T2" fmla="*/ 2147483646 w 20"/>
                <a:gd name="T3" fmla="*/ 2147483646 h 17"/>
                <a:gd name="T4" fmla="*/ 2147483646 w 20"/>
                <a:gd name="T5" fmla="*/ 1840912428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141" name="Freeform 297"/>
            <p:cNvSpPr>
              <a:spLocks noChangeArrowheads="1"/>
            </p:cNvSpPr>
            <p:nvPr/>
          </p:nvSpPr>
          <p:spPr bwMode="auto">
            <a:xfrm>
              <a:off x="4670202" y="2735033"/>
              <a:ext cx="101600" cy="87313"/>
            </a:xfrm>
            <a:custGeom>
              <a:avLst/>
              <a:gdLst>
                <a:gd name="T0" fmla="*/ 2147483646 w 20"/>
                <a:gd name="T1" fmla="*/ 1840912428 h 17"/>
                <a:gd name="T2" fmla="*/ 2147483646 w 20"/>
                <a:gd name="T3" fmla="*/ 2147483646 h 17"/>
                <a:gd name="T4" fmla="*/ 2147483646 w 20"/>
                <a:gd name="T5" fmla="*/ 1840912428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142" name="Freeform 298"/>
            <p:cNvSpPr>
              <a:spLocks noChangeArrowheads="1"/>
            </p:cNvSpPr>
            <p:nvPr/>
          </p:nvSpPr>
          <p:spPr bwMode="auto">
            <a:xfrm>
              <a:off x="4776564" y="2735033"/>
              <a:ext cx="98425" cy="87313"/>
            </a:xfrm>
            <a:custGeom>
              <a:avLst/>
              <a:gdLst>
                <a:gd name="T0" fmla="*/ 2147483646 w 20"/>
                <a:gd name="T1" fmla="*/ 1840912428 h 17"/>
                <a:gd name="T2" fmla="*/ 2147483646 w 20"/>
                <a:gd name="T3" fmla="*/ 2147483646 h 17"/>
                <a:gd name="T4" fmla="*/ 2147483646 w 20"/>
                <a:gd name="T5" fmla="*/ 1840912428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143" name="Freeform 299"/>
            <p:cNvSpPr>
              <a:spLocks noChangeArrowheads="1"/>
            </p:cNvSpPr>
            <p:nvPr/>
          </p:nvSpPr>
          <p:spPr bwMode="auto">
            <a:xfrm>
              <a:off x="4881339" y="2735033"/>
              <a:ext cx="100013" cy="87313"/>
            </a:xfrm>
            <a:custGeom>
              <a:avLst/>
              <a:gdLst>
                <a:gd name="T0" fmla="*/ 2147483646 w 20"/>
                <a:gd name="T1" fmla="*/ 1840912428 h 17"/>
                <a:gd name="T2" fmla="*/ 2147483646 w 20"/>
                <a:gd name="T3" fmla="*/ 2147483646 h 17"/>
                <a:gd name="T4" fmla="*/ 2147483646 w 20"/>
                <a:gd name="T5" fmla="*/ 1840912428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144" name="Freeform 300"/>
            <p:cNvSpPr>
              <a:spLocks noChangeArrowheads="1"/>
            </p:cNvSpPr>
            <p:nvPr/>
          </p:nvSpPr>
          <p:spPr bwMode="auto">
            <a:xfrm>
              <a:off x="4986114" y="2735033"/>
              <a:ext cx="100013" cy="87313"/>
            </a:xfrm>
            <a:custGeom>
              <a:avLst/>
              <a:gdLst>
                <a:gd name="T0" fmla="*/ 2147483646 w 20"/>
                <a:gd name="T1" fmla="*/ 1840912428 h 17"/>
                <a:gd name="T2" fmla="*/ 2147483646 w 20"/>
                <a:gd name="T3" fmla="*/ 2147483646 h 17"/>
                <a:gd name="T4" fmla="*/ 2147483646 w 20"/>
                <a:gd name="T5" fmla="*/ 1840912428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7"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145" name="Freeform 301"/>
            <p:cNvSpPr>
              <a:spLocks noChangeArrowheads="1"/>
            </p:cNvSpPr>
            <p:nvPr/>
          </p:nvSpPr>
          <p:spPr bwMode="auto">
            <a:xfrm>
              <a:off x="5092477" y="2735033"/>
              <a:ext cx="100012" cy="87313"/>
            </a:xfrm>
            <a:custGeom>
              <a:avLst/>
              <a:gdLst>
                <a:gd name="T0" fmla="*/ 2147483646 w 20"/>
                <a:gd name="T1" fmla="*/ 1840912428 h 17"/>
                <a:gd name="T2" fmla="*/ 2147483646 w 20"/>
                <a:gd name="T3" fmla="*/ 2147483646 h 17"/>
                <a:gd name="T4" fmla="*/ 2147483646 w 20"/>
                <a:gd name="T5" fmla="*/ 1840912428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6" y="0"/>
                    <a:pt x="17"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146" name="Freeform 302"/>
            <p:cNvSpPr>
              <a:spLocks noChangeArrowheads="1"/>
            </p:cNvSpPr>
            <p:nvPr/>
          </p:nvSpPr>
          <p:spPr bwMode="auto">
            <a:xfrm>
              <a:off x="5195664" y="2735033"/>
              <a:ext cx="103188" cy="87313"/>
            </a:xfrm>
            <a:custGeom>
              <a:avLst/>
              <a:gdLst>
                <a:gd name="T0" fmla="*/ 2147483646 w 20"/>
                <a:gd name="T1" fmla="*/ 1840912428 h 17"/>
                <a:gd name="T2" fmla="*/ 2147483646 w 20"/>
                <a:gd name="T3" fmla="*/ 2147483646 h 17"/>
                <a:gd name="T4" fmla="*/ 2147483646 w 20"/>
                <a:gd name="T5" fmla="*/ 1840912428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9" y="2"/>
                  </a:moveTo>
                  <a:cubicBezTo>
                    <a:pt x="13" y="0"/>
                    <a:pt x="16" y="0"/>
                    <a:pt x="17" y="5"/>
                  </a:cubicBezTo>
                  <a:cubicBezTo>
                    <a:pt x="20" y="17"/>
                    <a:pt x="0" y="9"/>
                    <a:pt x="9"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147" name="Freeform 303"/>
            <p:cNvSpPr>
              <a:spLocks noChangeArrowheads="1"/>
            </p:cNvSpPr>
            <p:nvPr/>
          </p:nvSpPr>
          <p:spPr bwMode="auto">
            <a:xfrm>
              <a:off x="5298852" y="2735033"/>
              <a:ext cx="103187" cy="87313"/>
            </a:xfrm>
            <a:custGeom>
              <a:avLst/>
              <a:gdLst>
                <a:gd name="T0" fmla="*/ 2147483646 w 21"/>
                <a:gd name="T1" fmla="*/ 1840912428 h 17"/>
                <a:gd name="T2" fmla="*/ 2147483646 w 21"/>
                <a:gd name="T3" fmla="*/ 2147483646 h 17"/>
                <a:gd name="T4" fmla="*/ 2147483646 w 21"/>
                <a:gd name="T5" fmla="*/ 1840912428 h 17"/>
                <a:gd name="T6" fmla="*/ 0 60000 65536"/>
                <a:gd name="T7" fmla="*/ 0 60000 65536"/>
                <a:gd name="T8" fmla="*/ 0 60000 65536"/>
                <a:gd name="T9" fmla="*/ 0 w 21"/>
                <a:gd name="T10" fmla="*/ 0 h 17"/>
                <a:gd name="T11" fmla="*/ 21 w 21"/>
                <a:gd name="T12" fmla="*/ 17 h 17"/>
              </a:gdLst>
              <a:ahLst/>
              <a:cxnLst>
                <a:cxn ang="T6">
                  <a:pos x="T0" y="T1"/>
                </a:cxn>
                <a:cxn ang="T7">
                  <a:pos x="T2" y="T3"/>
                </a:cxn>
                <a:cxn ang="T8">
                  <a:pos x="T4" y="T5"/>
                </a:cxn>
              </a:cxnLst>
              <a:rect l="T9" t="T10" r="T11" b="T12"/>
              <a:pathLst>
                <a:path w="21" h="17">
                  <a:moveTo>
                    <a:pt x="10" y="2"/>
                  </a:moveTo>
                  <a:cubicBezTo>
                    <a:pt x="13" y="0"/>
                    <a:pt x="17" y="0"/>
                    <a:pt x="18" y="5"/>
                  </a:cubicBezTo>
                  <a:cubicBezTo>
                    <a:pt x="21"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148" name="Freeform 304"/>
            <p:cNvSpPr>
              <a:spLocks noChangeArrowheads="1"/>
            </p:cNvSpPr>
            <p:nvPr/>
          </p:nvSpPr>
          <p:spPr bwMode="auto">
            <a:xfrm>
              <a:off x="5402039" y="2735033"/>
              <a:ext cx="100013" cy="87313"/>
            </a:xfrm>
            <a:custGeom>
              <a:avLst/>
              <a:gdLst>
                <a:gd name="T0" fmla="*/ 2147483646 w 20"/>
                <a:gd name="T1" fmla="*/ 1840912428 h 17"/>
                <a:gd name="T2" fmla="*/ 2147483646 w 20"/>
                <a:gd name="T3" fmla="*/ 2147483646 h 17"/>
                <a:gd name="T4" fmla="*/ 2147483646 w 20"/>
                <a:gd name="T5" fmla="*/ 1840912428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149" name="Freeform 305"/>
            <p:cNvSpPr>
              <a:spLocks noChangeArrowheads="1"/>
            </p:cNvSpPr>
            <p:nvPr/>
          </p:nvSpPr>
          <p:spPr bwMode="auto">
            <a:xfrm>
              <a:off x="5508402" y="2735033"/>
              <a:ext cx="100012" cy="87313"/>
            </a:xfrm>
            <a:custGeom>
              <a:avLst/>
              <a:gdLst>
                <a:gd name="T0" fmla="*/ 2147483646 w 20"/>
                <a:gd name="T1" fmla="*/ 1840912428 h 17"/>
                <a:gd name="T2" fmla="*/ 2147483646 w 20"/>
                <a:gd name="T3" fmla="*/ 2147483646 h 17"/>
                <a:gd name="T4" fmla="*/ 2147483646 w 20"/>
                <a:gd name="T5" fmla="*/ 1840912428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150" name="Freeform 306"/>
            <p:cNvSpPr>
              <a:spLocks noChangeArrowheads="1"/>
            </p:cNvSpPr>
            <p:nvPr/>
          </p:nvSpPr>
          <p:spPr bwMode="auto">
            <a:xfrm>
              <a:off x="5611589" y="2735033"/>
              <a:ext cx="103188" cy="87313"/>
            </a:xfrm>
            <a:custGeom>
              <a:avLst/>
              <a:gdLst>
                <a:gd name="T0" fmla="*/ 2147483646 w 20"/>
                <a:gd name="T1" fmla="*/ 1840912428 h 17"/>
                <a:gd name="T2" fmla="*/ 2147483646 w 20"/>
                <a:gd name="T3" fmla="*/ 2147483646 h 17"/>
                <a:gd name="T4" fmla="*/ 2147483646 w 20"/>
                <a:gd name="T5" fmla="*/ 1840912428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151" name="Freeform 307"/>
            <p:cNvSpPr>
              <a:spLocks noChangeArrowheads="1"/>
            </p:cNvSpPr>
            <p:nvPr/>
          </p:nvSpPr>
          <p:spPr bwMode="auto">
            <a:xfrm>
              <a:off x="5717952" y="2735033"/>
              <a:ext cx="100012" cy="87313"/>
            </a:xfrm>
            <a:custGeom>
              <a:avLst/>
              <a:gdLst>
                <a:gd name="T0" fmla="*/ 2147483646 w 20"/>
                <a:gd name="T1" fmla="*/ 1840912428 h 17"/>
                <a:gd name="T2" fmla="*/ 2147483646 w 20"/>
                <a:gd name="T3" fmla="*/ 2147483646 h 17"/>
                <a:gd name="T4" fmla="*/ 2147483646 w 20"/>
                <a:gd name="T5" fmla="*/ 1840912428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152" name="Freeform 308"/>
            <p:cNvSpPr>
              <a:spLocks noChangeArrowheads="1"/>
            </p:cNvSpPr>
            <p:nvPr/>
          </p:nvSpPr>
          <p:spPr bwMode="auto">
            <a:xfrm>
              <a:off x="5824314" y="2735033"/>
              <a:ext cx="100013" cy="87313"/>
            </a:xfrm>
            <a:custGeom>
              <a:avLst/>
              <a:gdLst>
                <a:gd name="T0" fmla="*/ 2147483646 w 20"/>
                <a:gd name="T1" fmla="*/ 1840912428 h 17"/>
                <a:gd name="T2" fmla="*/ 2147483646 w 20"/>
                <a:gd name="T3" fmla="*/ 2147483646 h 17"/>
                <a:gd name="T4" fmla="*/ 2147483646 w 20"/>
                <a:gd name="T5" fmla="*/ 1840912428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7"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153" name="Freeform 309"/>
            <p:cNvSpPr>
              <a:spLocks noChangeArrowheads="1"/>
            </p:cNvSpPr>
            <p:nvPr/>
          </p:nvSpPr>
          <p:spPr bwMode="auto">
            <a:xfrm>
              <a:off x="5929089" y="2735033"/>
              <a:ext cx="100013" cy="87313"/>
            </a:xfrm>
            <a:custGeom>
              <a:avLst/>
              <a:gdLst>
                <a:gd name="T0" fmla="*/ 2147483646 w 20"/>
                <a:gd name="T1" fmla="*/ 1840912428 h 17"/>
                <a:gd name="T2" fmla="*/ 2147483646 w 20"/>
                <a:gd name="T3" fmla="*/ 2147483646 h 17"/>
                <a:gd name="T4" fmla="*/ 2147483646 w 20"/>
                <a:gd name="T5" fmla="*/ 1840912428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9" y="2"/>
                  </a:moveTo>
                  <a:cubicBezTo>
                    <a:pt x="13" y="0"/>
                    <a:pt x="16" y="0"/>
                    <a:pt x="17" y="5"/>
                  </a:cubicBezTo>
                  <a:cubicBezTo>
                    <a:pt x="20" y="17"/>
                    <a:pt x="0" y="9"/>
                    <a:pt x="9"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154" name="Freeform 310"/>
            <p:cNvSpPr>
              <a:spLocks noChangeArrowheads="1"/>
            </p:cNvSpPr>
            <p:nvPr/>
          </p:nvSpPr>
          <p:spPr bwMode="auto">
            <a:xfrm>
              <a:off x="6035452" y="2735033"/>
              <a:ext cx="98425" cy="87313"/>
            </a:xfrm>
            <a:custGeom>
              <a:avLst/>
              <a:gdLst>
                <a:gd name="T0" fmla="*/ 2147483646 w 20"/>
                <a:gd name="T1" fmla="*/ 1840912428 h 17"/>
                <a:gd name="T2" fmla="*/ 2147483646 w 20"/>
                <a:gd name="T3" fmla="*/ 2147483646 h 17"/>
                <a:gd name="T4" fmla="*/ 2147483646 w 20"/>
                <a:gd name="T5" fmla="*/ 1840912428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9" y="2"/>
                  </a:moveTo>
                  <a:cubicBezTo>
                    <a:pt x="13" y="0"/>
                    <a:pt x="16" y="0"/>
                    <a:pt x="17" y="5"/>
                  </a:cubicBezTo>
                  <a:cubicBezTo>
                    <a:pt x="20" y="17"/>
                    <a:pt x="0" y="9"/>
                    <a:pt x="9"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155" name="Freeform 311"/>
            <p:cNvSpPr>
              <a:spLocks noChangeArrowheads="1"/>
            </p:cNvSpPr>
            <p:nvPr/>
          </p:nvSpPr>
          <p:spPr bwMode="auto">
            <a:xfrm>
              <a:off x="6133877" y="2735033"/>
              <a:ext cx="106362" cy="87313"/>
            </a:xfrm>
            <a:custGeom>
              <a:avLst/>
              <a:gdLst>
                <a:gd name="T0" fmla="*/ 2147483646 w 21"/>
                <a:gd name="T1" fmla="*/ 1840912428 h 17"/>
                <a:gd name="T2" fmla="*/ 2147483646 w 21"/>
                <a:gd name="T3" fmla="*/ 2147483646 h 17"/>
                <a:gd name="T4" fmla="*/ 2147483646 w 21"/>
                <a:gd name="T5" fmla="*/ 1840912428 h 17"/>
                <a:gd name="T6" fmla="*/ 0 60000 65536"/>
                <a:gd name="T7" fmla="*/ 0 60000 65536"/>
                <a:gd name="T8" fmla="*/ 0 60000 65536"/>
                <a:gd name="T9" fmla="*/ 0 w 21"/>
                <a:gd name="T10" fmla="*/ 0 h 17"/>
                <a:gd name="T11" fmla="*/ 21 w 21"/>
                <a:gd name="T12" fmla="*/ 17 h 17"/>
              </a:gdLst>
              <a:ahLst/>
              <a:cxnLst>
                <a:cxn ang="T6">
                  <a:pos x="T0" y="T1"/>
                </a:cxn>
                <a:cxn ang="T7">
                  <a:pos x="T2" y="T3"/>
                </a:cxn>
                <a:cxn ang="T8">
                  <a:pos x="T4" y="T5"/>
                </a:cxn>
              </a:cxnLst>
              <a:rect l="T9" t="T10" r="T11" b="T12"/>
              <a:pathLst>
                <a:path w="21" h="17">
                  <a:moveTo>
                    <a:pt x="10" y="2"/>
                  </a:moveTo>
                  <a:cubicBezTo>
                    <a:pt x="13" y="1"/>
                    <a:pt x="17" y="0"/>
                    <a:pt x="18" y="5"/>
                  </a:cubicBezTo>
                  <a:cubicBezTo>
                    <a:pt x="21"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156" name="Freeform 312"/>
            <p:cNvSpPr>
              <a:spLocks noChangeArrowheads="1"/>
            </p:cNvSpPr>
            <p:nvPr/>
          </p:nvSpPr>
          <p:spPr bwMode="auto">
            <a:xfrm>
              <a:off x="3531964" y="2741383"/>
              <a:ext cx="100013" cy="69850"/>
            </a:xfrm>
            <a:custGeom>
              <a:avLst/>
              <a:gdLst>
                <a:gd name="T0" fmla="*/ 2147483646 w 20"/>
                <a:gd name="T1" fmla="*/ 1647946104 h 14"/>
                <a:gd name="T2" fmla="*/ 2147483646 w 20"/>
                <a:gd name="T3" fmla="*/ 1647946104 h 14"/>
                <a:gd name="T4" fmla="*/ 2147483646 w 20"/>
                <a:gd name="T5" fmla="*/ 1647946104 h 14"/>
                <a:gd name="T6" fmla="*/ 0 60000 65536"/>
                <a:gd name="T7" fmla="*/ 0 60000 65536"/>
                <a:gd name="T8" fmla="*/ 0 60000 65536"/>
                <a:gd name="T9" fmla="*/ 0 w 20"/>
                <a:gd name="T10" fmla="*/ 0 h 14"/>
                <a:gd name="T11" fmla="*/ 20 w 20"/>
                <a:gd name="T12" fmla="*/ 14 h 14"/>
              </a:gdLst>
              <a:ahLst/>
              <a:cxnLst>
                <a:cxn ang="T6">
                  <a:pos x="T0" y="T1"/>
                </a:cxn>
                <a:cxn ang="T7">
                  <a:pos x="T2" y="T3"/>
                </a:cxn>
                <a:cxn ang="T8">
                  <a:pos x="T4" y="T5"/>
                </a:cxn>
              </a:cxnLst>
              <a:rect l="T9" t="T10" r="T11" b="T12"/>
              <a:pathLst>
                <a:path w="20" h="14">
                  <a:moveTo>
                    <a:pt x="6" y="2"/>
                  </a:moveTo>
                  <a:cubicBezTo>
                    <a:pt x="5" y="4"/>
                    <a:pt x="14" y="0"/>
                    <a:pt x="15" y="2"/>
                  </a:cubicBezTo>
                  <a:cubicBezTo>
                    <a:pt x="20" y="14"/>
                    <a:pt x="0" y="11"/>
                    <a:pt x="6"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157" name="Freeform 326"/>
            <p:cNvSpPr>
              <a:spLocks noChangeArrowheads="1"/>
            </p:cNvSpPr>
            <p:nvPr/>
          </p:nvSpPr>
          <p:spPr bwMode="auto">
            <a:xfrm>
              <a:off x="3049364" y="2785833"/>
              <a:ext cx="101600" cy="92075"/>
            </a:xfrm>
            <a:custGeom>
              <a:avLst/>
              <a:gdLst>
                <a:gd name="T0" fmla="*/ 2147483646 w 20"/>
                <a:gd name="T1" fmla="*/ 2147483646 h 18"/>
                <a:gd name="T2" fmla="*/ 2147483646 w 20"/>
                <a:gd name="T3" fmla="*/ 2147483646 h 18"/>
                <a:gd name="T4" fmla="*/ 2147483646 w 20"/>
                <a:gd name="T5" fmla="*/ 2147483646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3"/>
                  </a:moveTo>
                  <a:cubicBezTo>
                    <a:pt x="13" y="0"/>
                    <a:pt x="16" y="1"/>
                    <a:pt x="17" y="5"/>
                  </a:cubicBezTo>
                  <a:cubicBezTo>
                    <a:pt x="20" y="18"/>
                    <a:pt x="0" y="9"/>
                    <a:pt x="1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158" name="Freeform 327"/>
            <p:cNvSpPr>
              <a:spLocks noChangeArrowheads="1"/>
            </p:cNvSpPr>
            <p:nvPr/>
          </p:nvSpPr>
          <p:spPr bwMode="auto">
            <a:xfrm>
              <a:off x="3144614" y="2776308"/>
              <a:ext cx="125413" cy="76200"/>
            </a:xfrm>
            <a:custGeom>
              <a:avLst/>
              <a:gdLst>
                <a:gd name="T0" fmla="*/ 2147483646 w 25"/>
                <a:gd name="T1" fmla="*/ 2147483646 h 15"/>
                <a:gd name="T2" fmla="*/ 2147483646 w 25"/>
                <a:gd name="T3" fmla="*/ 2147483646 h 15"/>
                <a:gd name="T4" fmla="*/ 2147483646 w 25"/>
                <a:gd name="T5" fmla="*/ 2147483646 h 15"/>
                <a:gd name="T6" fmla="*/ 0 60000 65536"/>
                <a:gd name="T7" fmla="*/ 0 60000 65536"/>
                <a:gd name="T8" fmla="*/ 0 60000 65536"/>
                <a:gd name="T9" fmla="*/ 0 w 25"/>
                <a:gd name="T10" fmla="*/ 0 h 15"/>
                <a:gd name="T11" fmla="*/ 25 w 25"/>
                <a:gd name="T12" fmla="*/ 15 h 15"/>
              </a:gdLst>
              <a:ahLst/>
              <a:cxnLst>
                <a:cxn ang="T6">
                  <a:pos x="T0" y="T1"/>
                </a:cxn>
                <a:cxn ang="T7">
                  <a:pos x="T2" y="T3"/>
                </a:cxn>
                <a:cxn ang="T8">
                  <a:pos x="T4" y="T5"/>
                </a:cxn>
              </a:cxnLst>
              <a:rect l="T9" t="T10" r="T11" b="T12"/>
              <a:pathLst>
                <a:path w="25" h="15">
                  <a:moveTo>
                    <a:pt x="11" y="5"/>
                  </a:moveTo>
                  <a:cubicBezTo>
                    <a:pt x="13" y="4"/>
                    <a:pt x="15" y="0"/>
                    <a:pt x="18" y="5"/>
                  </a:cubicBezTo>
                  <a:cubicBezTo>
                    <a:pt x="25" y="15"/>
                    <a:pt x="0" y="15"/>
                    <a:pt x="11"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159" name="Freeform 328"/>
            <p:cNvSpPr>
              <a:spLocks noChangeArrowheads="1"/>
            </p:cNvSpPr>
            <p:nvPr/>
          </p:nvSpPr>
          <p:spPr bwMode="auto">
            <a:xfrm>
              <a:off x="3292252" y="2757258"/>
              <a:ext cx="69850" cy="125413"/>
            </a:xfrm>
            <a:custGeom>
              <a:avLst/>
              <a:gdLst>
                <a:gd name="T0" fmla="*/ 2147483646 w 14"/>
                <a:gd name="T1" fmla="*/ 2147483646 h 25"/>
                <a:gd name="T2" fmla="*/ 2147483646 w 14"/>
                <a:gd name="T3" fmla="*/ 2147483646 h 25"/>
                <a:gd name="T4" fmla="*/ 2147483646 w 14"/>
                <a:gd name="T5" fmla="*/ 2147483646 h 25"/>
                <a:gd name="T6" fmla="*/ 0 60000 65536"/>
                <a:gd name="T7" fmla="*/ 0 60000 65536"/>
                <a:gd name="T8" fmla="*/ 0 60000 65536"/>
                <a:gd name="T9" fmla="*/ 0 w 14"/>
                <a:gd name="T10" fmla="*/ 0 h 25"/>
                <a:gd name="T11" fmla="*/ 14 w 14"/>
                <a:gd name="T12" fmla="*/ 25 h 25"/>
              </a:gdLst>
              <a:ahLst/>
              <a:cxnLst>
                <a:cxn ang="T6">
                  <a:pos x="T0" y="T1"/>
                </a:cxn>
                <a:cxn ang="T7">
                  <a:pos x="T2" y="T3"/>
                </a:cxn>
                <a:cxn ang="T8">
                  <a:pos x="T4" y="T5"/>
                </a:cxn>
              </a:cxnLst>
              <a:rect l="T9" t="T10" r="T11" b="T12"/>
              <a:pathLst>
                <a:path w="14" h="25">
                  <a:moveTo>
                    <a:pt x="3" y="9"/>
                  </a:moveTo>
                  <a:cubicBezTo>
                    <a:pt x="12" y="0"/>
                    <a:pt x="14" y="25"/>
                    <a:pt x="3" y="18"/>
                  </a:cubicBezTo>
                  <a:cubicBezTo>
                    <a:pt x="0" y="16"/>
                    <a:pt x="1" y="11"/>
                    <a:pt x="3"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160" name="Freeform 329"/>
            <p:cNvSpPr>
              <a:spLocks noChangeArrowheads="1"/>
            </p:cNvSpPr>
            <p:nvPr/>
          </p:nvSpPr>
          <p:spPr bwMode="auto">
            <a:xfrm>
              <a:off x="3362102" y="2785833"/>
              <a:ext cx="100012" cy="92075"/>
            </a:xfrm>
            <a:custGeom>
              <a:avLst/>
              <a:gdLst>
                <a:gd name="T0" fmla="*/ 2147483646 w 20"/>
                <a:gd name="T1" fmla="*/ 2147483646 h 18"/>
                <a:gd name="T2" fmla="*/ 2147483646 w 20"/>
                <a:gd name="T3" fmla="*/ 2147483646 h 18"/>
                <a:gd name="T4" fmla="*/ 2147483646 w 20"/>
                <a:gd name="T5" fmla="*/ 2147483646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3"/>
                  </a:moveTo>
                  <a:cubicBezTo>
                    <a:pt x="13" y="0"/>
                    <a:pt x="17" y="1"/>
                    <a:pt x="18" y="5"/>
                  </a:cubicBezTo>
                  <a:cubicBezTo>
                    <a:pt x="20" y="18"/>
                    <a:pt x="0" y="9"/>
                    <a:pt x="1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161" name="Freeform 330"/>
            <p:cNvSpPr>
              <a:spLocks noChangeArrowheads="1"/>
            </p:cNvSpPr>
            <p:nvPr/>
          </p:nvSpPr>
          <p:spPr bwMode="auto">
            <a:xfrm>
              <a:off x="3465289" y="2785833"/>
              <a:ext cx="103188" cy="92075"/>
            </a:xfrm>
            <a:custGeom>
              <a:avLst/>
              <a:gdLst>
                <a:gd name="T0" fmla="*/ 2147483646 w 20"/>
                <a:gd name="T1" fmla="*/ 2147483646 h 18"/>
                <a:gd name="T2" fmla="*/ 2147483646 w 20"/>
                <a:gd name="T3" fmla="*/ 2147483646 h 18"/>
                <a:gd name="T4" fmla="*/ 2147483646 w 20"/>
                <a:gd name="T5" fmla="*/ 2147483646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3"/>
                  </a:moveTo>
                  <a:cubicBezTo>
                    <a:pt x="13" y="0"/>
                    <a:pt x="17" y="1"/>
                    <a:pt x="18" y="5"/>
                  </a:cubicBezTo>
                  <a:cubicBezTo>
                    <a:pt x="20" y="18"/>
                    <a:pt x="0" y="9"/>
                    <a:pt x="1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162" name="Freeform 331"/>
            <p:cNvSpPr>
              <a:spLocks noChangeArrowheads="1"/>
            </p:cNvSpPr>
            <p:nvPr/>
          </p:nvSpPr>
          <p:spPr bwMode="auto">
            <a:xfrm>
              <a:off x="3571652" y="2785833"/>
              <a:ext cx="100012" cy="92075"/>
            </a:xfrm>
            <a:custGeom>
              <a:avLst/>
              <a:gdLst>
                <a:gd name="T0" fmla="*/ 2147483646 w 20"/>
                <a:gd name="T1" fmla="*/ 2147483646 h 18"/>
                <a:gd name="T2" fmla="*/ 2147483646 w 20"/>
                <a:gd name="T3" fmla="*/ 2147483646 h 18"/>
                <a:gd name="T4" fmla="*/ 2147483646 w 20"/>
                <a:gd name="T5" fmla="*/ 2147483646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3"/>
                  </a:moveTo>
                  <a:cubicBezTo>
                    <a:pt x="13" y="0"/>
                    <a:pt x="17" y="1"/>
                    <a:pt x="18" y="5"/>
                  </a:cubicBezTo>
                  <a:cubicBezTo>
                    <a:pt x="20" y="18"/>
                    <a:pt x="0" y="9"/>
                    <a:pt x="1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163" name="Freeform 332"/>
            <p:cNvSpPr>
              <a:spLocks noChangeArrowheads="1"/>
            </p:cNvSpPr>
            <p:nvPr/>
          </p:nvSpPr>
          <p:spPr bwMode="auto">
            <a:xfrm>
              <a:off x="3678014" y="2785833"/>
              <a:ext cx="100013" cy="92075"/>
            </a:xfrm>
            <a:custGeom>
              <a:avLst/>
              <a:gdLst>
                <a:gd name="T0" fmla="*/ 2147483646 w 20"/>
                <a:gd name="T1" fmla="*/ 2147483646 h 18"/>
                <a:gd name="T2" fmla="*/ 2147483646 w 20"/>
                <a:gd name="T3" fmla="*/ 2147483646 h 18"/>
                <a:gd name="T4" fmla="*/ 2147483646 w 20"/>
                <a:gd name="T5" fmla="*/ 2147483646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3"/>
                  </a:moveTo>
                  <a:cubicBezTo>
                    <a:pt x="13" y="0"/>
                    <a:pt x="17" y="1"/>
                    <a:pt x="18" y="5"/>
                  </a:cubicBezTo>
                  <a:cubicBezTo>
                    <a:pt x="20" y="18"/>
                    <a:pt x="0" y="9"/>
                    <a:pt x="1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164" name="Freeform 333"/>
            <p:cNvSpPr>
              <a:spLocks noChangeArrowheads="1"/>
            </p:cNvSpPr>
            <p:nvPr/>
          </p:nvSpPr>
          <p:spPr bwMode="auto">
            <a:xfrm>
              <a:off x="3782789" y="2785833"/>
              <a:ext cx="98425" cy="92075"/>
            </a:xfrm>
            <a:custGeom>
              <a:avLst/>
              <a:gdLst>
                <a:gd name="T0" fmla="*/ 2147483646 w 20"/>
                <a:gd name="T1" fmla="*/ 2147483646 h 18"/>
                <a:gd name="T2" fmla="*/ 2147483646 w 20"/>
                <a:gd name="T3" fmla="*/ 2147483646 h 18"/>
                <a:gd name="T4" fmla="*/ 2147483646 w 20"/>
                <a:gd name="T5" fmla="*/ 2147483646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3"/>
                  </a:moveTo>
                  <a:cubicBezTo>
                    <a:pt x="13" y="0"/>
                    <a:pt x="17" y="1"/>
                    <a:pt x="17" y="5"/>
                  </a:cubicBezTo>
                  <a:cubicBezTo>
                    <a:pt x="20" y="18"/>
                    <a:pt x="0" y="9"/>
                    <a:pt x="1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165" name="Freeform 334"/>
            <p:cNvSpPr>
              <a:spLocks noChangeArrowheads="1"/>
            </p:cNvSpPr>
            <p:nvPr/>
          </p:nvSpPr>
          <p:spPr bwMode="auto">
            <a:xfrm>
              <a:off x="3887564" y="2785833"/>
              <a:ext cx="100013" cy="92075"/>
            </a:xfrm>
            <a:custGeom>
              <a:avLst/>
              <a:gdLst>
                <a:gd name="T0" fmla="*/ 2147483646 w 20"/>
                <a:gd name="T1" fmla="*/ 2147483646 h 18"/>
                <a:gd name="T2" fmla="*/ 2147483646 w 20"/>
                <a:gd name="T3" fmla="*/ 2147483646 h 18"/>
                <a:gd name="T4" fmla="*/ 2147483646 w 20"/>
                <a:gd name="T5" fmla="*/ 2147483646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3"/>
                  </a:moveTo>
                  <a:cubicBezTo>
                    <a:pt x="13" y="0"/>
                    <a:pt x="16" y="1"/>
                    <a:pt x="17" y="5"/>
                  </a:cubicBezTo>
                  <a:cubicBezTo>
                    <a:pt x="20" y="18"/>
                    <a:pt x="0" y="9"/>
                    <a:pt x="1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166" name="Freeform 335"/>
            <p:cNvSpPr>
              <a:spLocks noChangeArrowheads="1"/>
            </p:cNvSpPr>
            <p:nvPr/>
          </p:nvSpPr>
          <p:spPr bwMode="auto">
            <a:xfrm>
              <a:off x="3992339" y="2785833"/>
              <a:ext cx="101600" cy="92075"/>
            </a:xfrm>
            <a:custGeom>
              <a:avLst/>
              <a:gdLst>
                <a:gd name="T0" fmla="*/ 2147483646 w 20"/>
                <a:gd name="T1" fmla="*/ 2147483646 h 18"/>
                <a:gd name="T2" fmla="*/ 2147483646 w 20"/>
                <a:gd name="T3" fmla="*/ 2147483646 h 18"/>
                <a:gd name="T4" fmla="*/ 2147483646 w 20"/>
                <a:gd name="T5" fmla="*/ 2147483646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9" y="3"/>
                  </a:moveTo>
                  <a:cubicBezTo>
                    <a:pt x="13" y="0"/>
                    <a:pt x="16" y="1"/>
                    <a:pt x="17" y="5"/>
                  </a:cubicBezTo>
                  <a:cubicBezTo>
                    <a:pt x="20" y="18"/>
                    <a:pt x="0" y="9"/>
                    <a:pt x="9"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167" name="Freeform 336"/>
            <p:cNvSpPr>
              <a:spLocks noChangeArrowheads="1"/>
            </p:cNvSpPr>
            <p:nvPr/>
          </p:nvSpPr>
          <p:spPr bwMode="auto">
            <a:xfrm>
              <a:off x="4093939" y="2785833"/>
              <a:ext cx="104775" cy="92075"/>
            </a:xfrm>
            <a:custGeom>
              <a:avLst/>
              <a:gdLst>
                <a:gd name="T0" fmla="*/ 2147483646 w 21"/>
                <a:gd name="T1" fmla="*/ 2147483646 h 18"/>
                <a:gd name="T2" fmla="*/ 2147483646 w 21"/>
                <a:gd name="T3" fmla="*/ 2147483646 h 18"/>
                <a:gd name="T4" fmla="*/ 2147483646 w 21"/>
                <a:gd name="T5" fmla="*/ 2147483646 h 18"/>
                <a:gd name="T6" fmla="*/ 0 60000 65536"/>
                <a:gd name="T7" fmla="*/ 0 60000 65536"/>
                <a:gd name="T8" fmla="*/ 0 60000 65536"/>
                <a:gd name="T9" fmla="*/ 0 w 21"/>
                <a:gd name="T10" fmla="*/ 0 h 18"/>
                <a:gd name="T11" fmla="*/ 21 w 21"/>
                <a:gd name="T12" fmla="*/ 18 h 18"/>
              </a:gdLst>
              <a:ahLst/>
              <a:cxnLst>
                <a:cxn ang="T6">
                  <a:pos x="T0" y="T1"/>
                </a:cxn>
                <a:cxn ang="T7">
                  <a:pos x="T2" y="T3"/>
                </a:cxn>
                <a:cxn ang="T8">
                  <a:pos x="T4" y="T5"/>
                </a:cxn>
              </a:cxnLst>
              <a:rect l="T9" t="T10" r="T11" b="T12"/>
              <a:pathLst>
                <a:path w="21" h="18">
                  <a:moveTo>
                    <a:pt x="10" y="3"/>
                  </a:moveTo>
                  <a:cubicBezTo>
                    <a:pt x="13" y="0"/>
                    <a:pt x="17" y="1"/>
                    <a:pt x="18" y="5"/>
                  </a:cubicBezTo>
                  <a:cubicBezTo>
                    <a:pt x="21" y="18"/>
                    <a:pt x="0" y="9"/>
                    <a:pt x="1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168" name="Freeform 337"/>
            <p:cNvSpPr>
              <a:spLocks noChangeArrowheads="1"/>
            </p:cNvSpPr>
            <p:nvPr/>
          </p:nvSpPr>
          <p:spPr bwMode="auto">
            <a:xfrm>
              <a:off x="4198714" y="2785833"/>
              <a:ext cx="101600" cy="92075"/>
            </a:xfrm>
            <a:custGeom>
              <a:avLst/>
              <a:gdLst>
                <a:gd name="T0" fmla="*/ 2147483646 w 20"/>
                <a:gd name="T1" fmla="*/ 2147483646 h 18"/>
                <a:gd name="T2" fmla="*/ 2147483646 w 20"/>
                <a:gd name="T3" fmla="*/ 2147483646 h 18"/>
                <a:gd name="T4" fmla="*/ 2147483646 w 20"/>
                <a:gd name="T5" fmla="*/ 2147483646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3"/>
                  </a:moveTo>
                  <a:cubicBezTo>
                    <a:pt x="13" y="0"/>
                    <a:pt x="17" y="1"/>
                    <a:pt x="18" y="5"/>
                  </a:cubicBezTo>
                  <a:cubicBezTo>
                    <a:pt x="20" y="18"/>
                    <a:pt x="0" y="9"/>
                    <a:pt x="1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169" name="Freeform 338"/>
            <p:cNvSpPr>
              <a:spLocks noChangeArrowheads="1"/>
            </p:cNvSpPr>
            <p:nvPr/>
          </p:nvSpPr>
          <p:spPr bwMode="auto">
            <a:xfrm>
              <a:off x="4305077" y="2785833"/>
              <a:ext cx="98425" cy="92075"/>
            </a:xfrm>
            <a:custGeom>
              <a:avLst/>
              <a:gdLst>
                <a:gd name="T0" fmla="*/ 2147483646 w 20"/>
                <a:gd name="T1" fmla="*/ 2147483646 h 18"/>
                <a:gd name="T2" fmla="*/ 2147483646 w 20"/>
                <a:gd name="T3" fmla="*/ 2147483646 h 18"/>
                <a:gd name="T4" fmla="*/ 2147483646 w 20"/>
                <a:gd name="T5" fmla="*/ 2147483646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3"/>
                  </a:moveTo>
                  <a:cubicBezTo>
                    <a:pt x="13" y="0"/>
                    <a:pt x="17" y="1"/>
                    <a:pt x="18" y="5"/>
                  </a:cubicBezTo>
                  <a:cubicBezTo>
                    <a:pt x="20" y="18"/>
                    <a:pt x="0" y="9"/>
                    <a:pt x="1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170" name="Freeform 339"/>
            <p:cNvSpPr>
              <a:spLocks noChangeArrowheads="1"/>
            </p:cNvSpPr>
            <p:nvPr/>
          </p:nvSpPr>
          <p:spPr bwMode="auto">
            <a:xfrm>
              <a:off x="4408264" y="2785833"/>
              <a:ext cx="101600" cy="92075"/>
            </a:xfrm>
            <a:custGeom>
              <a:avLst/>
              <a:gdLst>
                <a:gd name="T0" fmla="*/ 2147483646 w 20"/>
                <a:gd name="T1" fmla="*/ 2147483646 h 18"/>
                <a:gd name="T2" fmla="*/ 2147483646 w 20"/>
                <a:gd name="T3" fmla="*/ 2147483646 h 18"/>
                <a:gd name="T4" fmla="*/ 2147483646 w 20"/>
                <a:gd name="T5" fmla="*/ 2147483646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3"/>
                  </a:moveTo>
                  <a:cubicBezTo>
                    <a:pt x="13" y="0"/>
                    <a:pt x="17" y="1"/>
                    <a:pt x="18" y="5"/>
                  </a:cubicBezTo>
                  <a:cubicBezTo>
                    <a:pt x="20" y="18"/>
                    <a:pt x="0" y="9"/>
                    <a:pt x="1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171" name="Freeform 340"/>
            <p:cNvSpPr>
              <a:spLocks noChangeArrowheads="1"/>
            </p:cNvSpPr>
            <p:nvPr/>
          </p:nvSpPr>
          <p:spPr bwMode="auto">
            <a:xfrm>
              <a:off x="4514627" y="2785833"/>
              <a:ext cx="100012" cy="92075"/>
            </a:xfrm>
            <a:custGeom>
              <a:avLst/>
              <a:gdLst>
                <a:gd name="T0" fmla="*/ 2147483646 w 20"/>
                <a:gd name="T1" fmla="*/ 2147483646 h 18"/>
                <a:gd name="T2" fmla="*/ 2147483646 w 20"/>
                <a:gd name="T3" fmla="*/ 2147483646 h 18"/>
                <a:gd name="T4" fmla="*/ 2147483646 w 20"/>
                <a:gd name="T5" fmla="*/ 2147483646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3"/>
                  </a:moveTo>
                  <a:cubicBezTo>
                    <a:pt x="13" y="0"/>
                    <a:pt x="17" y="1"/>
                    <a:pt x="18" y="5"/>
                  </a:cubicBezTo>
                  <a:cubicBezTo>
                    <a:pt x="20" y="18"/>
                    <a:pt x="0" y="9"/>
                    <a:pt x="1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172" name="Freeform 341"/>
            <p:cNvSpPr>
              <a:spLocks noChangeArrowheads="1"/>
            </p:cNvSpPr>
            <p:nvPr/>
          </p:nvSpPr>
          <p:spPr bwMode="auto">
            <a:xfrm>
              <a:off x="4620989" y="2785833"/>
              <a:ext cx="100013" cy="92075"/>
            </a:xfrm>
            <a:custGeom>
              <a:avLst/>
              <a:gdLst>
                <a:gd name="T0" fmla="*/ 2147483646 w 20"/>
                <a:gd name="T1" fmla="*/ 2147483646 h 18"/>
                <a:gd name="T2" fmla="*/ 2147483646 w 20"/>
                <a:gd name="T3" fmla="*/ 2147483646 h 18"/>
                <a:gd name="T4" fmla="*/ 2147483646 w 20"/>
                <a:gd name="T5" fmla="*/ 2147483646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3"/>
                  </a:moveTo>
                  <a:cubicBezTo>
                    <a:pt x="13" y="0"/>
                    <a:pt x="17" y="1"/>
                    <a:pt x="17" y="5"/>
                  </a:cubicBezTo>
                  <a:cubicBezTo>
                    <a:pt x="20" y="18"/>
                    <a:pt x="0" y="9"/>
                    <a:pt x="1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173" name="Freeform 342"/>
            <p:cNvSpPr>
              <a:spLocks noChangeArrowheads="1"/>
            </p:cNvSpPr>
            <p:nvPr/>
          </p:nvSpPr>
          <p:spPr bwMode="auto">
            <a:xfrm>
              <a:off x="4724177" y="2785833"/>
              <a:ext cx="103187" cy="92075"/>
            </a:xfrm>
            <a:custGeom>
              <a:avLst/>
              <a:gdLst>
                <a:gd name="T0" fmla="*/ 2147483646 w 20"/>
                <a:gd name="T1" fmla="*/ 2147483646 h 18"/>
                <a:gd name="T2" fmla="*/ 2147483646 w 20"/>
                <a:gd name="T3" fmla="*/ 2147483646 h 18"/>
                <a:gd name="T4" fmla="*/ 2147483646 w 20"/>
                <a:gd name="T5" fmla="*/ 2147483646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9" y="3"/>
                  </a:moveTo>
                  <a:cubicBezTo>
                    <a:pt x="13" y="0"/>
                    <a:pt x="16" y="1"/>
                    <a:pt x="17" y="5"/>
                  </a:cubicBezTo>
                  <a:cubicBezTo>
                    <a:pt x="20" y="18"/>
                    <a:pt x="0" y="9"/>
                    <a:pt x="9"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174" name="Freeform 343"/>
            <p:cNvSpPr>
              <a:spLocks noChangeArrowheads="1"/>
            </p:cNvSpPr>
            <p:nvPr/>
          </p:nvSpPr>
          <p:spPr bwMode="auto">
            <a:xfrm>
              <a:off x="4830539" y="2785833"/>
              <a:ext cx="100013" cy="92075"/>
            </a:xfrm>
            <a:custGeom>
              <a:avLst/>
              <a:gdLst>
                <a:gd name="T0" fmla="*/ 2147483646 w 20"/>
                <a:gd name="T1" fmla="*/ 2147483646 h 18"/>
                <a:gd name="T2" fmla="*/ 2147483646 w 20"/>
                <a:gd name="T3" fmla="*/ 2147483646 h 18"/>
                <a:gd name="T4" fmla="*/ 2147483646 w 20"/>
                <a:gd name="T5" fmla="*/ 2147483646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9" y="3"/>
                  </a:moveTo>
                  <a:cubicBezTo>
                    <a:pt x="13" y="0"/>
                    <a:pt x="16" y="1"/>
                    <a:pt x="17" y="5"/>
                  </a:cubicBezTo>
                  <a:cubicBezTo>
                    <a:pt x="20" y="18"/>
                    <a:pt x="0" y="9"/>
                    <a:pt x="9"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175" name="Freeform 344"/>
            <p:cNvSpPr>
              <a:spLocks noChangeArrowheads="1"/>
            </p:cNvSpPr>
            <p:nvPr/>
          </p:nvSpPr>
          <p:spPr bwMode="auto">
            <a:xfrm>
              <a:off x="4930552" y="2785833"/>
              <a:ext cx="106362" cy="92075"/>
            </a:xfrm>
            <a:custGeom>
              <a:avLst/>
              <a:gdLst>
                <a:gd name="T0" fmla="*/ 2147483646 w 21"/>
                <a:gd name="T1" fmla="*/ 2147483646 h 18"/>
                <a:gd name="T2" fmla="*/ 2147483646 w 21"/>
                <a:gd name="T3" fmla="*/ 2147483646 h 18"/>
                <a:gd name="T4" fmla="*/ 2147483646 w 21"/>
                <a:gd name="T5" fmla="*/ 2147483646 h 18"/>
                <a:gd name="T6" fmla="*/ 0 60000 65536"/>
                <a:gd name="T7" fmla="*/ 0 60000 65536"/>
                <a:gd name="T8" fmla="*/ 0 60000 65536"/>
                <a:gd name="T9" fmla="*/ 0 w 21"/>
                <a:gd name="T10" fmla="*/ 0 h 18"/>
                <a:gd name="T11" fmla="*/ 21 w 21"/>
                <a:gd name="T12" fmla="*/ 18 h 18"/>
              </a:gdLst>
              <a:ahLst/>
              <a:cxnLst>
                <a:cxn ang="T6">
                  <a:pos x="T0" y="T1"/>
                </a:cxn>
                <a:cxn ang="T7">
                  <a:pos x="T2" y="T3"/>
                </a:cxn>
                <a:cxn ang="T8">
                  <a:pos x="T4" y="T5"/>
                </a:cxn>
              </a:cxnLst>
              <a:rect l="T9" t="T10" r="T11" b="T12"/>
              <a:pathLst>
                <a:path w="21" h="18">
                  <a:moveTo>
                    <a:pt x="10" y="3"/>
                  </a:moveTo>
                  <a:cubicBezTo>
                    <a:pt x="13" y="0"/>
                    <a:pt x="17" y="1"/>
                    <a:pt x="18" y="5"/>
                  </a:cubicBezTo>
                  <a:cubicBezTo>
                    <a:pt x="21" y="18"/>
                    <a:pt x="0" y="9"/>
                    <a:pt x="1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176" name="Freeform 345"/>
            <p:cNvSpPr>
              <a:spLocks noChangeArrowheads="1"/>
            </p:cNvSpPr>
            <p:nvPr/>
          </p:nvSpPr>
          <p:spPr bwMode="auto">
            <a:xfrm>
              <a:off x="5036914" y="2785833"/>
              <a:ext cx="100013" cy="92075"/>
            </a:xfrm>
            <a:custGeom>
              <a:avLst/>
              <a:gdLst>
                <a:gd name="T0" fmla="*/ 2147483646 w 20"/>
                <a:gd name="T1" fmla="*/ 2147483646 h 18"/>
                <a:gd name="T2" fmla="*/ 2147483646 w 20"/>
                <a:gd name="T3" fmla="*/ 2147483646 h 18"/>
                <a:gd name="T4" fmla="*/ 2147483646 w 20"/>
                <a:gd name="T5" fmla="*/ 2147483646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3"/>
                  </a:moveTo>
                  <a:cubicBezTo>
                    <a:pt x="13" y="0"/>
                    <a:pt x="17" y="1"/>
                    <a:pt x="18" y="5"/>
                  </a:cubicBezTo>
                  <a:cubicBezTo>
                    <a:pt x="20" y="18"/>
                    <a:pt x="0" y="9"/>
                    <a:pt x="1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177" name="Freeform 346"/>
            <p:cNvSpPr>
              <a:spLocks noChangeArrowheads="1"/>
            </p:cNvSpPr>
            <p:nvPr/>
          </p:nvSpPr>
          <p:spPr bwMode="auto">
            <a:xfrm>
              <a:off x="5141689" y="2785833"/>
              <a:ext cx="101600" cy="92075"/>
            </a:xfrm>
            <a:custGeom>
              <a:avLst/>
              <a:gdLst>
                <a:gd name="T0" fmla="*/ 2147483646 w 20"/>
                <a:gd name="T1" fmla="*/ 2147483646 h 18"/>
                <a:gd name="T2" fmla="*/ 2147483646 w 20"/>
                <a:gd name="T3" fmla="*/ 2147483646 h 18"/>
                <a:gd name="T4" fmla="*/ 2147483646 w 20"/>
                <a:gd name="T5" fmla="*/ 2147483646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3"/>
                  </a:moveTo>
                  <a:cubicBezTo>
                    <a:pt x="13" y="0"/>
                    <a:pt x="17" y="1"/>
                    <a:pt x="18" y="5"/>
                  </a:cubicBezTo>
                  <a:cubicBezTo>
                    <a:pt x="20" y="18"/>
                    <a:pt x="0" y="9"/>
                    <a:pt x="1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178" name="Freeform 347"/>
            <p:cNvSpPr>
              <a:spLocks noChangeArrowheads="1"/>
            </p:cNvSpPr>
            <p:nvPr/>
          </p:nvSpPr>
          <p:spPr bwMode="auto">
            <a:xfrm>
              <a:off x="5246464" y="2785833"/>
              <a:ext cx="100013" cy="92075"/>
            </a:xfrm>
            <a:custGeom>
              <a:avLst/>
              <a:gdLst>
                <a:gd name="T0" fmla="*/ 2147483646 w 20"/>
                <a:gd name="T1" fmla="*/ 2147483646 h 18"/>
                <a:gd name="T2" fmla="*/ 2147483646 w 20"/>
                <a:gd name="T3" fmla="*/ 2147483646 h 18"/>
                <a:gd name="T4" fmla="*/ 2147483646 w 20"/>
                <a:gd name="T5" fmla="*/ 2147483646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3"/>
                  </a:moveTo>
                  <a:cubicBezTo>
                    <a:pt x="13" y="0"/>
                    <a:pt x="17" y="1"/>
                    <a:pt x="18" y="5"/>
                  </a:cubicBezTo>
                  <a:cubicBezTo>
                    <a:pt x="20" y="18"/>
                    <a:pt x="0" y="9"/>
                    <a:pt x="1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179" name="Freeform 348"/>
            <p:cNvSpPr>
              <a:spLocks noChangeArrowheads="1"/>
            </p:cNvSpPr>
            <p:nvPr/>
          </p:nvSpPr>
          <p:spPr bwMode="auto">
            <a:xfrm>
              <a:off x="5352827" y="2785833"/>
              <a:ext cx="100012" cy="92075"/>
            </a:xfrm>
            <a:custGeom>
              <a:avLst/>
              <a:gdLst>
                <a:gd name="T0" fmla="*/ 2147483646 w 20"/>
                <a:gd name="T1" fmla="*/ 2147483646 h 18"/>
                <a:gd name="T2" fmla="*/ 2147483646 w 20"/>
                <a:gd name="T3" fmla="*/ 2147483646 h 18"/>
                <a:gd name="T4" fmla="*/ 2147483646 w 20"/>
                <a:gd name="T5" fmla="*/ 2147483646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3"/>
                  </a:moveTo>
                  <a:cubicBezTo>
                    <a:pt x="13" y="0"/>
                    <a:pt x="17" y="1"/>
                    <a:pt x="18" y="5"/>
                  </a:cubicBezTo>
                  <a:cubicBezTo>
                    <a:pt x="20" y="18"/>
                    <a:pt x="0" y="9"/>
                    <a:pt x="1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180" name="Freeform 349"/>
            <p:cNvSpPr>
              <a:spLocks noChangeArrowheads="1"/>
            </p:cNvSpPr>
            <p:nvPr/>
          </p:nvSpPr>
          <p:spPr bwMode="auto">
            <a:xfrm>
              <a:off x="5457602" y="2785833"/>
              <a:ext cx="100012" cy="92075"/>
            </a:xfrm>
            <a:custGeom>
              <a:avLst/>
              <a:gdLst>
                <a:gd name="T0" fmla="*/ 2147483646 w 20"/>
                <a:gd name="T1" fmla="*/ 2147483646 h 18"/>
                <a:gd name="T2" fmla="*/ 2147483646 w 20"/>
                <a:gd name="T3" fmla="*/ 2147483646 h 18"/>
                <a:gd name="T4" fmla="*/ 2147483646 w 20"/>
                <a:gd name="T5" fmla="*/ 2147483646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3"/>
                  </a:moveTo>
                  <a:cubicBezTo>
                    <a:pt x="13" y="0"/>
                    <a:pt x="17" y="1"/>
                    <a:pt x="17" y="5"/>
                  </a:cubicBezTo>
                  <a:cubicBezTo>
                    <a:pt x="20" y="18"/>
                    <a:pt x="0" y="9"/>
                    <a:pt x="1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181" name="Freeform 350"/>
            <p:cNvSpPr>
              <a:spLocks noChangeArrowheads="1"/>
            </p:cNvSpPr>
            <p:nvPr/>
          </p:nvSpPr>
          <p:spPr bwMode="auto">
            <a:xfrm>
              <a:off x="5563964" y="2785833"/>
              <a:ext cx="100013" cy="92075"/>
            </a:xfrm>
            <a:custGeom>
              <a:avLst/>
              <a:gdLst>
                <a:gd name="T0" fmla="*/ 2147483646 w 20"/>
                <a:gd name="T1" fmla="*/ 2147483646 h 18"/>
                <a:gd name="T2" fmla="*/ 2147483646 w 20"/>
                <a:gd name="T3" fmla="*/ 2147483646 h 18"/>
                <a:gd name="T4" fmla="*/ 2147483646 w 20"/>
                <a:gd name="T5" fmla="*/ 2147483646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9" y="3"/>
                  </a:moveTo>
                  <a:cubicBezTo>
                    <a:pt x="13" y="0"/>
                    <a:pt x="16" y="1"/>
                    <a:pt x="17" y="5"/>
                  </a:cubicBezTo>
                  <a:cubicBezTo>
                    <a:pt x="20" y="18"/>
                    <a:pt x="0" y="9"/>
                    <a:pt x="9"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182" name="Freeform 351"/>
            <p:cNvSpPr>
              <a:spLocks noChangeArrowheads="1"/>
            </p:cNvSpPr>
            <p:nvPr/>
          </p:nvSpPr>
          <p:spPr bwMode="auto">
            <a:xfrm>
              <a:off x="5663977" y="2785833"/>
              <a:ext cx="104775" cy="92075"/>
            </a:xfrm>
            <a:custGeom>
              <a:avLst/>
              <a:gdLst>
                <a:gd name="T0" fmla="*/ 2147483646 w 21"/>
                <a:gd name="T1" fmla="*/ 2147483646 h 18"/>
                <a:gd name="T2" fmla="*/ 2147483646 w 21"/>
                <a:gd name="T3" fmla="*/ 2147483646 h 18"/>
                <a:gd name="T4" fmla="*/ 2147483646 w 21"/>
                <a:gd name="T5" fmla="*/ 2147483646 h 18"/>
                <a:gd name="T6" fmla="*/ 0 60000 65536"/>
                <a:gd name="T7" fmla="*/ 0 60000 65536"/>
                <a:gd name="T8" fmla="*/ 0 60000 65536"/>
                <a:gd name="T9" fmla="*/ 0 w 21"/>
                <a:gd name="T10" fmla="*/ 0 h 18"/>
                <a:gd name="T11" fmla="*/ 21 w 21"/>
                <a:gd name="T12" fmla="*/ 18 h 18"/>
              </a:gdLst>
              <a:ahLst/>
              <a:cxnLst>
                <a:cxn ang="T6">
                  <a:pos x="T0" y="T1"/>
                </a:cxn>
                <a:cxn ang="T7">
                  <a:pos x="T2" y="T3"/>
                </a:cxn>
                <a:cxn ang="T8">
                  <a:pos x="T4" y="T5"/>
                </a:cxn>
              </a:cxnLst>
              <a:rect l="T9" t="T10" r="T11" b="T12"/>
              <a:pathLst>
                <a:path w="21" h="18">
                  <a:moveTo>
                    <a:pt x="10" y="3"/>
                  </a:moveTo>
                  <a:cubicBezTo>
                    <a:pt x="13" y="0"/>
                    <a:pt x="17" y="1"/>
                    <a:pt x="18" y="5"/>
                  </a:cubicBezTo>
                  <a:cubicBezTo>
                    <a:pt x="21" y="18"/>
                    <a:pt x="0" y="9"/>
                    <a:pt x="1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183" name="Freeform 352"/>
            <p:cNvSpPr>
              <a:spLocks noChangeArrowheads="1"/>
            </p:cNvSpPr>
            <p:nvPr/>
          </p:nvSpPr>
          <p:spPr bwMode="auto">
            <a:xfrm>
              <a:off x="5768752" y="2790596"/>
              <a:ext cx="104775" cy="66675"/>
            </a:xfrm>
            <a:custGeom>
              <a:avLst/>
              <a:gdLst>
                <a:gd name="T0" fmla="*/ 2147483646 w 21"/>
                <a:gd name="T1" fmla="*/ 1791664956 h 13"/>
                <a:gd name="T2" fmla="*/ 2147483646 w 21"/>
                <a:gd name="T3" fmla="*/ 2147483646 h 13"/>
                <a:gd name="T4" fmla="*/ 2147483646 w 21"/>
                <a:gd name="T5" fmla="*/ 1791664956 h 13"/>
                <a:gd name="T6" fmla="*/ 0 60000 65536"/>
                <a:gd name="T7" fmla="*/ 0 60000 65536"/>
                <a:gd name="T8" fmla="*/ 0 60000 65536"/>
                <a:gd name="T9" fmla="*/ 0 w 21"/>
                <a:gd name="T10" fmla="*/ 0 h 13"/>
                <a:gd name="T11" fmla="*/ 21 w 21"/>
                <a:gd name="T12" fmla="*/ 13 h 13"/>
              </a:gdLst>
              <a:ahLst/>
              <a:cxnLst>
                <a:cxn ang="T6">
                  <a:pos x="T0" y="T1"/>
                </a:cxn>
                <a:cxn ang="T7">
                  <a:pos x="T2" y="T3"/>
                </a:cxn>
                <a:cxn ang="T8">
                  <a:pos x="T4" y="T5"/>
                </a:cxn>
              </a:cxnLst>
              <a:rect l="T9" t="T10" r="T11" b="T12"/>
              <a:pathLst>
                <a:path w="21" h="13">
                  <a:moveTo>
                    <a:pt x="10" y="2"/>
                  </a:moveTo>
                  <a:cubicBezTo>
                    <a:pt x="14" y="0"/>
                    <a:pt x="21" y="2"/>
                    <a:pt x="18" y="8"/>
                  </a:cubicBezTo>
                  <a:cubicBezTo>
                    <a:pt x="16" y="13"/>
                    <a:pt x="0" y="7"/>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184" name="Freeform 353"/>
            <p:cNvSpPr>
              <a:spLocks noChangeArrowheads="1"/>
            </p:cNvSpPr>
            <p:nvPr/>
          </p:nvSpPr>
          <p:spPr bwMode="auto">
            <a:xfrm>
              <a:off x="5979889" y="2785833"/>
              <a:ext cx="100013" cy="92075"/>
            </a:xfrm>
            <a:custGeom>
              <a:avLst/>
              <a:gdLst>
                <a:gd name="T0" fmla="*/ 2147483646 w 20"/>
                <a:gd name="T1" fmla="*/ 2147483646 h 18"/>
                <a:gd name="T2" fmla="*/ 2147483646 w 20"/>
                <a:gd name="T3" fmla="*/ 2147483646 h 18"/>
                <a:gd name="T4" fmla="*/ 2147483646 w 20"/>
                <a:gd name="T5" fmla="*/ 2147483646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3"/>
                  </a:moveTo>
                  <a:cubicBezTo>
                    <a:pt x="13" y="0"/>
                    <a:pt x="17" y="1"/>
                    <a:pt x="18" y="5"/>
                  </a:cubicBezTo>
                  <a:cubicBezTo>
                    <a:pt x="20" y="18"/>
                    <a:pt x="0" y="9"/>
                    <a:pt x="1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185" name="Freeform 366"/>
            <p:cNvSpPr>
              <a:spLocks noChangeArrowheads="1"/>
            </p:cNvSpPr>
            <p:nvPr/>
          </p:nvSpPr>
          <p:spPr bwMode="auto">
            <a:xfrm>
              <a:off x="2993802" y="2841396"/>
              <a:ext cx="103187" cy="85725"/>
            </a:xfrm>
            <a:custGeom>
              <a:avLst/>
              <a:gdLst>
                <a:gd name="T0" fmla="*/ 2147483646 w 20"/>
                <a:gd name="T1" fmla="*/ 1662606119 h 17"/>
                <a:gd name="T2" fmla="*/ 2147483646 w 20"/>
                <a:gd name="T3" fmla="*/ 2147483646 h 17"/>
                <a:gd name="T4" fmla="*/ 2147483646 w 20"/>
                <a:gd name="T5" fmla="*/ 1662606119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186" name="Freeform 367"/>
            <p:cNvSpPr>
              <a:spLocks noChangeArrowheads="1"/>
            </p:cNvSpPr>
            <p:nvPr/>
          </p:nvSpPr>
          <p:spPr bwMode="auto">
            <a:xfrm>
              <a:off x="3100164" y="2841396"/>
              <a:ext cx="100013" cy="85725"/>
            </a:xfrm>
            <a:custGeom>
              <a:avLst/>
              <a:gdLst>
                <a:gd name="T0" fmla="*/ 2147483646 w 20"/>
                <a:gd name="T1" fmla="*/ 1662606119 h 17"/>
                <a:gd name="T2" fmla="*/ 2147483646 w 20"/>
                <a:gd name="T3" fmla="*/ 2147483646 h 17"/>
                <a:gd name="T4" fmla="*/ 2147483646 w 20"/>
                <a:gd name="T5" fmla="*/ 1662606119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187" name="Freeform 368"/>
            <p:cNvSpPr>
              <a:spLocks noChangeArrowheads="1"/>
            </p:cNvSpPr>
            <p:nvPr/>
          </p:nvSpPr>
          <p:spPr bwMode="auto">
            <a:xfrm>
              <a:off x="3417664" y="2841396"/>
              <a:ext cx="98425" cy="85725"/>
            </a:xfrm>
            <a:custGeom>
              <a:avLst/>
              <a:gdLst>
                <a:gd name="T0" fmla="*/ 2147483646 w 20"/>
                <a:gd name="T1" fmla="*/ 1662606119 h 17"/>
                <a:gd name="T2" fmla="*/ 2147483646 w 20"/>
                <a:gd name="T3" fmla="*/ 2147483646 h 17"/>
                <a:gd name="T4" fmla="*/ 2147483646 w 20"/>
                <a:gd name="T5" fmla="*/ 1662606119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7"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188" name="Freeform 369"/>
            <p:cNvSpPr>
              <a:spLocks noChangeArrowheads="1"/>
            </p:cNvSpPr>
            <p:nvPr/>
          </p:nvSpPr>
          <p:spPr bwMode="auto">
            <a:xfrm>
              <a:off x="3520852" y="2841396"/>
              <a:ext cx="101600" cy="85725"/>
            </a:xfrm>
            <a:custGeom>
              <a:avLst/>
              <a:gdLst>
                <a:gd name="T0" fmla="*/ 2147483646 w 20"/>
                <a:gd name="T1" fmla="*/ 1662606119 h 17"/>
                <a:gd name="T2" fmla="*/ 2147483646 w 20"/>
                <a:gd name="T3" fmla="*/ 2147483646 h 17"/>
                <a:gd name="T4" fmla="*/ 2147483646 w 20"/>
                <a:gd name="T5" fmla="*/ 1662606119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9" y="2"/>
                  </a:moveTo>
                  <a:cubicBezTo>
                    <a:pt x="13" y="0"/>
                    <a:pt x="16" y="0"/>
                    <a:pt x="17" y="5"/>
                  </a:cubicBezTo>
                  <a:cubicBezTo>
                    <a:pt x="20" y="17"/>
                    <a:pt x="0" y="9"/>
                    <a:pt x="9"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189" name="Freeform 370"/>
            <p:cNvSpPr>
              <a:spLocks noChangeArrowheads="1"/>
            </p:cNvSpPr>
            <p:nvPr/>
          </p:nvSpPr>
          <p:spPr bwMode="auto">
            <a:xfrm>
              <a:off x="3627214" y="2841396"/>
              <a:ext cx="100013" cy="85725"/>
            </a:xfrm>
            <a:custGeom>
              <a:avLst/>
              <a:gdLst>
                <a:gd name="T0" fmla="*/ 2147483646 w 20"/>
                <a:gd name="T1" fmla="*/ 1662606119 h 17"/>
                <a:gd name="T2" fmla="*/ 2147483646 w 20"/>
                <a:gd name="T3" fmla="*/ 2147483646 h 17"/>
                <a:gd name="T4" fmla="*/ 2147483646 w 20"/>
                <a:gd name="T5" fmla="*/ 1662606119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9" y="2"/>
                  </a:moveTo>
                  <a:cubicBezTo>
                    <a:pt x="13" y="0"/>
                    <a:pt x="16" y="0"/>
                    <a:pt x="17" y="5"/>
                  </a:cubicBezTo>
                  <a:cubicBezTo>
                    <a:pt x="20" y="17"/>
                    <a:pt x="0" y="9"/>
                    <a:pt x="9"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190" name="Freeform 371"/>
            <p:cNvSpPr>
              <a:spLocks noChangeArrowheads="1"/>
            </p:cNvSpPr>
            <p:nvPr/>
          </p:nvSpPr>
          <p:spPr bwMode="auto">
            <a:xfrm>
              <a:off x="3727227" y="2841396"/>
              <a:ext cx="100012" cy="85725"/>
            </a:xfrm>
            <a:custGeom>
              <a:avLst/>
              <a:gdLst>
                <a:gd name="T0" fmla="*/ 2147483646 w 20"/>
                <a:gd name="T1" fmla="*/ 1662606119 h 17"/>
                <a:gd name="T2" fmla="*/ 2147483646 w 20"/>
                <a:gd name="T3" fmla="*/ 2147483646 h 17"/>
                <a:gd name="T4" fmla="*/ 2147483646 w 20"/>
                <a:gd name="T5" fmla="*/ 1662606119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191" name="Freeform 372"/>
            <p:cNvSpPr>
              <a:spLocks noChangeArrowheads="1"/>
            </p:cNvSpPr>
            <p:nvPr/>
          </p:nvSpPr>
          <p:spPr bwMode="auto">
            <a:xfrm>
              <a:off x="3833589" y="2841396"/>
              <a:ext cx="100013" cy="85725"/>
            </a:xfrm>
            <a:custGeom>
              <a:avLst/>
              <a:gdLst>
                <a:gd name="T0" fmla="*/ 2147483646 w 20"/>
                <a:gd name="T1" fmla="*/ 1662606119 h 17"/>
                <a:gd name="T2" fmla="*/ 2147483646 w 20"/>
                <a:gd name="T3" fmla="*/ 2147483646 h 17"/>
                <a:gd name="T4" fmla="*/ 2147483646 w 20"/>
                <a:gd name="T5" fmla="*/ 1662606119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192" name="Freeform 373"/>
            <p:cNvSpPr>
              <a:spLocks noChangeArrowheads="1"/>
            </p:cNvSpPr>
            <p:nvPr/>
          </p:nvSpPr>
          <p:spPr bwMode="auto">
            <a:xfrm>
              <a:off x="3936777" y="2841396"/>
              <a:ext cx="101600" cy="85725"/>
            </a:xfrm>
            <a:custGeom>
              <a:avLst/>
              <a:gdLst>
                <a:gd name="T0" fmla="*/ 2147483646 w 20"/>
                <a:gd name="T1" fmla="*/ 1662606119 h 17"/>
                <a:gd name="T2" fmla="*/ 2147483646 w 20"/>
                <a:gd name="T3" fmla="*/ 2147483646 h 17"/>
                <a:gd name="T4" fmla="*/ 2147483646 w 20"/>
                <a:gd name="T5" fmla="*/ 1662606119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193" name="Freeform 374"/>
            <p:cNvSpPr>
              <a:spLocks noChangeArrowheads="1"/>
            </p:cNvSpPr>
            <p:nvPr/>
          </p:nvSpPr>
          <p:spPr bwMode="auto">
            <a:xfrm>
              <a:off x="4043139" y="2841396"/>
              <a:ext cx="100013" cy="85725"/>
            </a:xfrm>
            <a:custGeom>
              <a:avLst/>
              <a:gdLst>
                <a:gd name="T0" fmla="*/ 2147483646 w 20"/>
                <a:gd name="T1" fmla="*/ 1662606119 h 17"/>
                <a:gd name="T2" fmla="*/ 2147483646 w 20"/>
                <a:gd name="T3" fmla="*/ 2147483646 h 17"/>
                <a:gd name="T4" fmla="*/ 2147483646 w 20"/>
                <a:gd name="T5" fmla="*/ 1662606119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194" name="Freeform 375"/>
            <p:cNvSpPr>
              <a:spLocks noChangeArrowheads="1"/>
            </p:cNvSpPr>
            <p:nvPr/>
          </p:nvSpPr>
          <p:spPr bwMode="auto">
            <a:xfrm>
              <a:off x="4149502" y="2841396"/>
              <a:ext cx="100012" cy="85725"/>
            </a:xfrm>
            <a:custGeom>
              <a:avLst/>
              <a:gdLst>
                <a:gd name="T0" fmla="*/ 2147483646 w 20"/>
                <a:gd name="T1" fmla="*/ 1662606119 h 17"/>
                <a:gd name="T2" fmla="*/ 2147483646 w 20"/>
                <a:gd name="T3" fmla="*/ 2147483646 h 17"/>
                <a:gd name="T4" fmla="*/ 2147483646 w 20"/>
                <a:gd name="T5" fmla="*/ 1662606119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195" name="Freeform 376"/>
            <p:cNvSpPr>
              <a:spLocks noChangeArrowheads="1"/>
            </p:cNvSpPr>
            <p:nvPr/>
          </p:nvSpPr>
          <p:spPr bwMode="auto">
            <a:xfrm>
              <a:off x="4254277" y="2841396"/>
              <a:ext cx="98425" cy="85725"/>
            </a:xfrm>
            <a:custGeom>
              <a:avLst/>
              <a:gdLst>
                <a:gd name="T0" fmla="*/ 2147483646 w 20"/>
                <a:gd name="T1" fmla="*/ 1662606119 h 17"/>
                <a:gd name="T2" fmla="*/ 2147483646 w 20"/>
                <a:gd name="T3" fmla="*/ 2147483646 h 17"/>
                <a:gd name="T4" fmla="*/ 2147483646 w 20"/>
                <a:gd name="T5" fmla="*/ 1662606119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6" y="0"/>
                    <a:pt x="17"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196" name="Freeform 377"/>
            <p:cNvSpPr>
              <a:spLocks noChangeArrowheads="1"/>
            </p:cNvSpPr>
            <p:nvPr/>
          </p:nvSpPr>
          <p:spPr bwMode="auto">
            <a:xfrm>
              <a:off x="4359052" y="2841396"/>
              <a:ext cx="100012" cy="85725"/>
            </a:xfrm>
            <a:custGeom>
              <a:avLst/>
              <a:gdLst>
                <a:gd name="T0" fmla="*/ 2147483646 w 20"/>
                <a:gd name="T1" fmla="*/ 1662606119 h 17"/>
                <a:gd name="T2" fmla="*/ 2147483646 w 20"/>
                <a:gd name="T3" fmla="*/ 2147483646 h 17"/>
                <a:gd name="T4" fmla="*/ 2147483646 w 20"/>
                <a:gd name="T5" fmla="*/ 1662606119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9" y="2"/>
                  </a:moveTo>
                  <a:cubicBezTo>
                    <a:pt x="13" y="0"/>
                    <a:pt x="16" y="0"/>
                    <a:pt x="17" y="5"/>
                  </a:cubicBezTo>
                  <a:cubicBezTo>
                    <a:pt x="20" y="17"/>
                    <a:pt x="0" y="9"/>
                    <a:pt x="9"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197" name="Freeform 378"/>
            <p:cNvSpPr>
              <a:spLocks noChangeArrowheads="1"/>
            </p:cNvSpPr>
            <p:nvPr/>
          </p:nvSpPr>
          <p:spPr bwMode="auto">
            <a:xfrm>
              <a:off x="4463827" y="2841396"/>
              <a:ext cx="101600" cy="85725"/>
            </a:xfrm>
            <a:custGeom>
              <a:avLst/>
              <a:gdLst>
                <a:gd name="T0" fmla="*/ 2147483646 w 20"/>
                <a:gd name="T1" fmla="*/ 1662606119 h 17"/>
                <a:gd name="T2" fmla="*/ 2147483646 w 20"/>
                <a:gd name="T3" fmla="*/ 2147483646 h 17"/>
                <a:gd name="T4" fmla="*/ 2147483646 w 20"/>
                <a:gd name="T5" fmla="*/ 1662606119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9" y="2"/>
                  </a:moveTo>
                  <a:cubicBezTo>
                    <a:pt x="12" y="0"/>
                    <a:pt x="16" y="0"/>
                    <a:pt x="17" y="5"/>
                  </a:cubicBezTo>
                  <a:cubicBezTo>
                    <a:pt x="20" y="17"/>
                    <a:pt x="0" y="9"/>
                    <a:pt x="9"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198" name="Freeform 379"/>
            <p:cNvSpPr>
              <a:spLocks noChangeArrowheads="1"/>
            </p:cNvSpPr>
            <p:nvPr/>
          </p:nvSpPr>
          <p:spPr bwMode="auto">
            <a:xfrm>
              <a:off x="4565427" y="2841396"/>
              <a:ext cx="100012" cy="85725"/>
            </a:xfrm>
            <a:custGeom>
              <a:avLst/>
              <a:gdLst>
                <a:gd name="T0" fmla="*/ 2147483646 w 20"/>
                <a:gd name="T1" fmla="*/ 1662606119 h 17"/>
                <a:gd name="T2" fmla="*/ 2147483646 w 20"/>
                <a:gd name="T3" fmla="*/ 2147483646 h 17"/>
                <a:gd name="T4" fmla="*/ 2147483646 w 20"/>
                <a:gd name="T5" fmla="*/ 1662606119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199" name="Freeform 380"/>
            <p:cNvSpPr>
              <a:spLocks noChangeArrowheads="1"/>
            </p:cNvSpPr>
            <p:nvPr/>
          </p:nvSpPr>
          <p:spPr bwMode="auto">
            <a:xfrm>
              <a:off x="4670202" y="2841396"/>
              <a:ext cx="101600" cy="85725"/>
            </a:xfrm>
            <a:custGeom>
              <a:avLst/>
              <a:gdLst>
                <a:gd name="T0" fmla="*/ 2147483646 w 20"/>
                <a:gd name="T1" fmla="*/ 1662606119 h 17"/>
                <a:gd name="T2" fmla="*/ 2147483646 w 20"/>
                <a:gd name="T3" fmla="*/ 2147483646 h 17"/>
                <a:gd name="T4" fmla="*/ 2147483646 w 20"/>
                <a:gd name="T5" fmla="*/ 1662606119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200" name="Freeform 381"/>
            <p:cNvSpPr>
              <a:spLocks noChangeArrowheads="1"/>
            </p:cNvSpPr>
            <p:nvPr/>
          </p:nvSpPr>
          <p:spPr bwMode="auto">
            <a:xfrm>
              <a:off x="4776564" y="2841396"/>
              <a:ext cx="98425" cy="85725"/>
            </a:xfrm>
            <a:custGeom>
              <a:avLst/>
              <a:gdLst>
                <a:gd name="T0" fmla="*/ 2147483646 w 20"/>
                <a:gd name="T1" fmla="*/ 1662606119 h 17"/>
                <a:gd name="T2" fmla="*/ 2147483646 w 20"/>
                <a:gd name="T3" fmla="*/ 2147483646 h 17"/>
                <a:gd name="T4" fmla="*/ 2147483646 w 20"/>
                <a:gd name="T5" fmla="*/ 1662606119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201" name="Freeform 382"/>
            <p:cNvSpPr>
              <a:spLocks noChangeArrowheads="1"/>
            </p:cNvSpPr>
            <p:nvPr/>
          </p:nvSpPr>
          <p:spPr bwMode="auto">
            <a:xfrm>
              <a:off x="4881339" y="2841396"/>
              <a:ext cx="100013" cy="85725"/>
            </a:xfrm>
            <a:custGeom>
              <a:avLst/>
              <a:gdLst>
                <a:gd name="T0" fmla="*/ 2147483646 w 20"/>
                <a:gd name="T1" fmla="*/ 1662606119 h 17"/>
                <a:gd name="T2" fmla="*/ 2147483646 w 20"/>
                <a:gd name="T3" fmla="*/ 2147483646 h 17"/>
                <a:gd name="T4" fmla="*/ 2147483646 w 20"/>
                <a:gd name="T5" fmla="*/ 1662606119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202" name="Freeform 383"/>
            <p:cNvSpPr>
              <a:spLocks noChangeArrowheads="1"/>
            </p:cNvSpPr>
            <p:nvPr/>
          </p:nvSpPr>
          <p:spPr bwMode="auto">
            <a:xfrm>
              <a:off x="4986114" y="2841396"/>
              <a:ext cx="100013" cy="85725"/>
            </a:xfrm>
            <a:custGeom>
              <a:avLst/>
              <a:gdLst>
                <a:gd name="T0" fmla="*/ 2147483646 w 20"/>
                <a:gd name="T1" fmla="*/ 1662606119 h 17"/>
                <a:gd name="T2" fmla="*/ 2147483646 w 20"/>
                <a:gd name="T3" fmla="*/ 2147483646 h 17"/>
                <a:gd name="T4" fmla="*/ 2147483646 w 20"/>
                <a:gd name="T5" fmla="*/ 1662606119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7"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203" name="Freeform 384"/>
            <p:cNvSpPr>
              <a:spLocks noChangeArrowheads="1"/>
            </p:cNvSpPr>
            <p:nvPr/>
          </p:nvSpPr>
          <p:spPr bwMode="auto">
            <a:xfrm>
              <a:off x="5092477" y="2841396"/>
              <a:ext cx="100012" cy="85725"/>
            </a:xfrm>
            <a:custGeom>
              <a:avLst/>
              <a:gdLst>
                <a:gd name="T0" fmla="*/ 2147483646 w 20"/>
                <a:gd name="T1" fmla="*/ 1662606119 h 17"/>
                <a:gd name="T2" fmla="*/ 2147483646 w 20"/>
                <a:gd name="T3" fmla="*/ 2147483646 h 17"/>
                <a:gd name="T4" fmla="*/ 2147483646 w 20"/>
                <a:gd name="T5" fmla="*/ 1662606119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6" y="0"/>
                    <a:pt x="17"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204" name="Freeform 385"/>
            <p:cNvSpPr>
              <a:spLocks noChangeArrowheads="1"/>
            </p:cNvSpPr>
            <p:nvPr/>
          </p:nvSpPr>
          <p:spPr bwMode="auto">
            <a:xfrm>
              <a:off x="5195664" y="2841396"/>
              <a:ext cx="103188" cy="85725"/>
            </a:xfrm>
            <a:custGeom>
              <a:avLst/>
              <a:gdLst>
                <a:gd name="T0" fmla="*/ 2147483646 w 20"/>
                <a:gd name="T1" fmla="*/ 1662606119 h 17"/>
                <a:gd name="T2" fmla="*/ 2147483646 w 20"/>
                <a:gd name="T3" fmla="*/ 2147483646 h 17"/>
                <a:gd name="T4" fmla="*/ 2147483646 w 20"/>
                <a:gd name="T5" fmla="*/ 1662606119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9" y="2"/>
                  </a:moveTo>
                  <a:cubicBezTo>
                    <a:pt x="13" y="0"/>
                    <a:pt x="16" y="0"/>
                    <a:pt x="17" y="5"/>
                  </a:cubicBezTo>
                  <a:cubicBezTo>
                    <a:pt x="20" y="17"/>
                    <a:pt x="0" y="9"/>
                    <a:pt x="9"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205" name="Freeform 386"/>
            <p:cNvSpPr>
              <a:spLocks noChangeArrowheads="1"/>
            </p:cNvSpPr>
            <p:nvPr/>
          </p:nvSpPr>
          <p:spPr bwMode="auto">
            <a:xfrm>
              <a:off x="5298852" y="2841396"/>
              <a:ext cx="103187" cy="85725"/>
            </a:xfrm>
            <a:custGeom>
              <a:avLst/>
              <a:gdLst>
                <a:gd name="T0" fmla="*/ 2147483646 w 21"/>
                <a:gd name="T1" fmla="*/ 1662606119 h 17"/>
                <a:gd name="T2" fmla="*/ 2147483646 w 21"/>
                <a:gd name="T3" fmla="*/ 2147483646 h 17"/>
                <a:gd name="T4" fmla="*/ 2147483646 w 21"/>
                <a:gd name="T5" fmla="*/ 1662606119 h 17"/>
                <a:gd name="T6" fmla="*/ 0 60000 65536"/>
                <a:gd name="T7" fmla="*/ 0 60000 65536"/>
                <a:gd name="T8" fmla="*/ 0 60000 65536"/>
                <a:gd name="T9" fmla="*/ 0 w 21"/>
                <a:gd name="T10" fmla="*/ 0 h 17"/>
                <a:gd name="T11" fmla="*/ 21 w 21"/>
                <a:gd name="T12" fmla="*/ 17 h 17"/>
              </a:gdLst>
              <a:ahLst/>
              <a:cxnLst>
                <a:cxn ang="T6">
                  <a:pos x="T0" y="T1"/>
                </a:cxn>
                <a:cxn ang="T7">
                  <a:pos x="T2" y="T3"/>
                </a:cxn>
                <a:cxn ang="T8">
                  <a:pos x="T4" y="T5"/>
                </a:cxn>
              </a:cxnLst>
              <a:rect l="T9" t="T10" r="T11" b="T12"/>
              <a:pathLst>
                <a:path w="21" h="17">
                  <a:moveTo>
                    <a:pt x="10" y="2"/>
                  </a:moveTo>
                  <a:cubicBezTo>
                    <a:pt x="13" y="0"/>
                    <a:pt x="17" y="0"/>
                    <a:pt x="18" y="5"/>
                  </a:cubicBezTo>
                  <a:cubicBezTo>
                    <a:pt x="21"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206" name="Freeform 387"/>
            <p:cNvSpPr>
              <a:spLocks noChangeArrowheads="1"/>
            </p:cNvSpPr>
            <p:nvPr/>
          </p:nvSpPr>
          <p:spPr bwMode="auto">
            <a:xfrm>
              <a:off x="5402039" y="2841396"/>
              <a:ext cx="100013" cy="85725"/>
            </a:xfrm>
            <a:custGeom>
              <a:avLst/>
              <a:gdLst>
                <a:gd name="T0" fmla="*/ 2147483646 w 20"/>
                <a:gd name="T1" fmla="*/ 1662606119 h 17"/>
                <a:gd name="T2" fmla="*/ 2147483646 w 20"/>
                <a:gd name="T3" fmla="*/ 2147483646 h 17"/>
                <a:gd name="T4" fmla="*/ 2147483646 w 20"/>
                <a:gd name="T5" fmla="*/ 1662606119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207" name="Freeform 388"/>
            <p:cNvSpPr>
              <a:spLocks noChangeArrowheads="1"/>
            </p:cNvSpPr>
            <p:nvPr/>
          </p:nvSpPr>
          <p:spPr bwMode="auto">
            <a:xfrm>
              <a:off x="5508402" y="2841396"/>
              <a:ext cx="100012" cy="85725"/>
            </a:xfrm>
            <a:custGeom>
              <a:avLst/>
              <a:gdLst>
                <a:gd name="T0" fmla="*/ 2147483646 w 20"/>
                <a:gd name="T1" fmla="*/ 1662606119 h 17"/>
                <a:gd name="T2" fmla="*/ 2147483646 w 20"/>
                <a:gd name="T3" fmla="*/ 2147483646 h 17"/>
                <a:gd name="T4" fmla="*/ 2147483646 w 20"/>
                <a:gd name="T5" fmla="*/ 1662606119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208" name="Freeform 389"/>
            <p:cNvSpPr>
              <a:spLocks noChangeArrowheads="1"/>
            </p:cNvSpPr>
            <p:nvPr/>
          </p:nvSpPr>
          <p:spPr bwMode="auto">
            <a:xfrm>
              <a:off x="5617939" y="2841396"/>
              <a:ext cx="85725" cy="85725"/>
            </a:xfrm>
            <a:custGeom>
              <a:avLst/>
              <a:gdLst>
                <a:gd name="T0" fmla="*/ 2147483646 w 17"/>
                <a:gd name="T1" fmla="*/ 1662606119 h 17"/>
                <a:gd name="T2" fmla="*/ 2147483646 w 17"/>
                <a:gd name="T3" fmla="*/ 2147483646 h 17"/>
                <a:gd name="T4" fmla="*/ 2147483646 w 17"/>
                <a:gd name="T5" fmla="*/ 1662606119 h 17"/>
                <a:gd name="T6" fmla="*/ 0 60000 65536"/>
                <a:gd name="T7" fmla="*/ 0 60000 65536"/>
                <a:gd name="T8" fmla="*/ 0 60000 65536"/>
                <a:gd name="T9" fmla="*/ 0 w 17"/>
                <a:gd name="T10" fmla="*/ 0 h 17"/>
                <a:gd name="T11" fmla="*/ 17 w 17"/>
                <a:gd name="T12" fmla="*/ 17 h 17"/>
              </a:gdLst>
              <a:ahLst/>
              <a:cxnLst>
                <a:cxn ang="T6">
                  <a:pos x="T0" y="T1"/>
                </a:cxn>
                <a:cxn ang="T7">
                  <a:pos x="T2" y="T3"/>
                </a:cxn>
                <a:cxn ang="T8">
                  <a:pos x="T4" y="T5"/>
                </a:cxn>
              </a:cxnLst>
              <a:rect l="T9" t="T10" r="T11" b="T12"/>
              <a:pathLst>
                <a:path w="17" h="17">
                  <a:moveTo>
                    <a:pt x="9" y="2"/>
                  </a:moveTo>
                  <a:cubicBezTo>
                    <a:pt x="13" y="0"/>
                    <a:pt x="17" y="1"/>
                    <a:pt x="17" y="6"/>
                  </a:cubicBezTo>
                  <a:cubicBezTo>
                    <a:pt x="17" y="17"/>
                    <a:pt x="0" y="8"/>
                    <a:pt x="9"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209" name="Freeform 390"/>
            <p:cNvSpPr>
              <a:spLocks noChangeArrowheads="1"/>
            </p:cNvSpPr>
            <p:nvPr/>
          </p:nvSpPr>
          <p:spPr bwMode="auto">
            <a:xfrm>
              <a:off x="5935439" y="2841396"/>
              <a:ext cx="93663" cy="55562"/>
            </a:xfrm>
            <a:custGeom>
              <a:avLst/>
              <a:gdLst>
                <a:gd name="T0" fmla="*/ 2147483646 w 19"/>
                <a:gd name="T1" fmla="*/ 1672951616 h 11"/>
                <a:gd name="T2" fmla="*/ 2147483646 w 19"/>
                <a:gd name="T3" fmla="*/ 2147483646 h 11"/>
                <a:gd name="T4" fmla="*/ 2147483646 w 19"/>
                <a:gd name="T5" fmla="*/ 1672951616 h 11"/>
                <a:gd name="T6" fmla="*/ 0 60000 65536"/>
                <a:gd name="T7" fmla="*/ 0 60000 65536"/>
                <a:gd name="T8" fmla="*/ 0 60000 65536"/>
                <a:gd name="T9" fmla="*/ 0 w 19"/>
                <a:gd name="T10" fmla="*/ 0 h 11"/>
                <a:gd name="T11" fmla="*/ 19 w 19"/>
                <a:gd name="T12" fmla="*/ 11 h 11"/>
              </a:gdLst>
              <a:ahLst/>
              <a:cxnLst>
                <a:cxn ang="T6">
                  <a:pos x="T0" y="T1"/>
                </a:cxn>
                <a:cxn ang="T7">
                  <a:pos x="T2" y="T3"/>
                </a:cxn>
                <a:cxn ang="T8">
                  <a:pos x="T4" y="T5"/>
                </a:cxn>
              </a:cxnLst>
              <a:rect l="T9" t="T10" r="T11" b="T12"/>
              <a:pathLst>
                <a:path w="19" h="11">
                  <a:moveTo>
                    <a:pt x="8" y="2"/>
                  </a:moveTo>
                  <a:cubicBezTo>
                    <a:pt x="12" y="0"/>
                    <a:pt x="19" y="3"/>
                    <a:pt x="16" y="7"/>
                  </a:cubicBezTo>
                  <a:cubicBezTo>
                    <a:pt x="14" y="11"/>
                    <a:pt x="0" y="7"/>
                    <a:pt x="8"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210" name="Freeform 400"/>
            <p:cNvSpPr>
              <a:spLocks noChangeArrowheads="1"/>
            </p:cNvSpPr>
            <p:nvPr/>
          </p:nvSpPr>
          <p:spPr bwMode="auto">
            <a:xfrm>
              <a:off x="3362102" y="2892196"/>
              <a:ext cx="100012" cy="88900"/>
            </a:xfrm>
            <a:custGeom>
              <a:avLst/>
              <a:gdLst>
                <a:gd name="T0" fmla="*/ 2147483646 w 20"/>
                <a:gd name="T1" fmla="*/ 1590351856 h 18"/>
                <a:gd name="T2" fmla="*/ 2147483646 w 20"/>
                <a:gd name="T3" fmla="*/ 2147483646 h 18"/>
                <a:gd name="T4" fmla="*/ 2147483646 w 20"/>
                <a:gd name="T5" fmla="*/ 1590351856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2"/>
                  </a:moveTo>
                  <a:cubicBezTo>
                    <a:pt x="13" y="0"/>
                    <a:pt x="17" y="1"/>
                    <a:pt x="18" y="5"/>
                  </a:cubicBezTo>
                  <a:cubicBezTo>
                    <a:pt x="20" y="18"/>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211" name="Freeform 401"/>
            <p:cNvSpPr>
              <a:spLocks noChangeArrowheads="1"/>
            </p:cNvSpPr>
            <p:nvPr/>
          </p:nvSpPr>
          <p:spPr bwMode="auto">
            <a:xfrm>
              <a:off x="3465289" y="2892196"/>
              <a:ext cx="103188" cy="88900"/>
            </a:xfrm>
            <a:custGeom>
              <a:avLst/>
              <a:gdLst>
                <a:gd name="T0" fmla="*/ 2147483646 w 20"/>
                <a:gd name="T1" fmla="*/ 1590351856 h 18"/>
                <a:gd name="T2" fmla="*/ 2147483646 w 20"/>
                <a:gd name="T3" fmla="*/ 2147483646 h 18"/>
                <a:gd name="T4" fmla="*/ 2147483646 w 20"/>
                <a:gd name="T5" fmla="*/ 1590351856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2"/>
                  </a:moveTo>
                  <a:cubicBezTo>
                    <a:pt x="13" y="0"/>
                    <a:pt x="17" y="1"/>
                    <a:pt x="18" y="5"/>
                  </a:cubicBezTo>
                  <a:cubicBezTo>
                    <a:pt x="20" y="18"/>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212" name="Freeform 402"/>
            <p:cNvSpPr>
              <a:spLocks noChangeArrowheads="1"/>
            </p:cNvSpPr>
            <p:nvPr/>
          </p:nvSpPr>
          <p:spPr bwMode="auto">
            <a:xfrm>
              <a:off x="3571652" y="2892196"/>
              <a:ext cx="100012" cy="88900"/>
            </a:xfrm>
            <a:custGeom>
              <a:avLst/>
              <a:gdLst>
                <a:gd name="T0" fmla="*/ 2147483646 w 20"/>
                <a:gd name="T1" fmla="*/ 1590351856 h 18"/>
                <a:gd name="T2" fmla="*/ 2147483646 w 20"/>
                <a:gd name="T3" fmla="*/ 2147483646 h 18"/>
                <a:gd name="T4" fmla="*/ 2147483646 w 20"/>
                <a:gd name="T5" fmla="*/ 1590351856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2"/>
                  </a:moveTo>
                  <a:cubicBezTo>
                    <a:pt x="13" y="0"/>
                    <a:pt x="17" y="1"/>
                    <a:pt x="18" y="5"/>
                  </a:cubicBezTo>
                  <a:cubicBezTo>
                    <a:pt x="20" y="18"/>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213" name="Freeform 403"/>
            <p:cNvSpPr>
              <a:spLocks noChangeArrowheads="1"/>
            </p:cNvSpPr>
            <p:nvPr/>
          </p:nvSpPr>
          <p:spPr bwMode="auto">
            <a:xfrm>
              <a:off x="3678014" y="2892196"/>
              <a:ext cx="100013" cy="88900"/>
            </a:xfrm>
            <a:custGeom>
              <a:avLst/>
              <a:gdLst>
                <a:gd name="T0" fmla="*/ 2147483646 w 20"/>
                <a:gd name="T1" fmla="*/ 1590351856 h 18"/>
                <a:gd name="T2" fmla="*/ 2147483646 w 20"/>
                <a:gd name="T3" fmla="*/ 2147483646 h 18"/>
                <a:gd name="T4" fmla="*/ 2147483646 w 20"/>
                <a:gd name="T5" fmla="*/ 1590351856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2"/>
                  </a:moveTo>
                  <a:cubicBezTo>
                    <a:pt x="13" y="0"/>
                    <a:pt x="17" y="1"/>
                    <a:pt x="18" y="5"/>
                  </a:cubicBezTo>
                  <a:cubicBezTo>
                    <a:pt x="20" y="18"/>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214" name="Freeform 404"/>
            <p:cNvSpPr>
              <a:spLocks noChangeArrowheads="1"/>
            </p:cNvSpPr>
            <p:nvPr/>
          </p:nvSpPr>
          <p:spPr bwMode="auto">
            <a:xfrm>
              <a:off x="3782789" y="2892196"/>
              <a:ext cx="98425" cy="88900"/>
            </a:xfrm>
            <a:custGeom>
              <a:avLst/>
              <a:gdLst>
                <a:gd name="T0" fmla="*/ 2147483646 w 20"/>
                <a:gd name="T1" fmla="*/ 1590351856 h 18"/>
                <a:gd name="T2" fmla="*/ 2147483646 w 20"/>
                <a:gd name="T3" fmla="*/ 2147483646 h 18"/>
                <a:gd name="T4" fmla="*/ 2147483646 w 20"/>
                <a:gd name="T5" fmla="*/ 1590351856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2"/>
                  </a:moveTo>
                  <a:cubicBezTo>
                    <a:pt x="13" y="0"/>
                    <a:pt x="17" y="1"/>
                    <a:pt x="17" y="5"/>
                  </a:cubicBezTo>
                  <a:cubicBezTo>
                    <a:pt x="20" y="18"/>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215" name="Freeform 405"/>
            <p:cNvSpPr>
              <a:spLocks noChangeArrowheads="1"/>
            </p:cNvSpPr>
            <p:nvPr/>
          </p:nvSpPr>
          <p:spPr bwMode="auto">
            <a:xfrm>
              <a:off x="3887564" y="2892196"/>
              <a:ext cx="100013" cy="88900"/>
            </a:xfrm>
            <a:custGeom>
              <a:avLst/>
              <a:gdLst>
                <a:gd name="T0" fmla="*/ 2147483646 w 20"/>
                <a:gd name="T1" fmla="*/ 1590351856 h 18"/>
                <a:gd name="T2" fmla="*/ 2147483646 w 20"/>
                <a:gd name="T3" fmla="*/ 2147483646 h 18"/>
                <a:gd name="T4" fmla="*/ 2147483646 w 20"/>
                <a:gd name="T5" fmla="*/ 1590351856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2"/>
                  </a:moveTo>
                  <a:cubicBezTo>
                    <a:pt x="13" y="0"/>
                    <a:pt x="16" y="1"/>
                    <a:pt x="17" y="5"/>
                  </a:cubicBezTo>
                  <a:cubicBezTo>
                    <a:pt x="20" y="18"/>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216" name="Freeform 406"/>
            <p:cNvSpPr>
              <a:spLocks noChangeArrowheads="1"/>
            </p:cNvSpPr>
            <p:nvPr/>
          </p:nvSpPr>
          <p:spPr bwMode="auto">
            <a:xfrm>
              <a:off x="3992339" y="2892196"/>
              <a:ext cx="101600" cy="88900"/>
            </a:xfrm>
            <a:custGeom>
              <a:avLst/>
              <a:gdLst>
                <a:gd name="T0" fmla="*/ 2147483646 w 20"/>
                <a:gd name="T1" fmla="*/ 1590351856 h 18"/>
                <a:gd name="T2" fmla="*/ 2147483646 w 20"/>
                <a:gd name="T3" fmla="*/ 2147483646 h 18"/>
                <a:gd name="T4" fmla="*/ 2147483646 w 20"/>
                <a:gd name="T5" fmla="*/ 1590351856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9" y="2"/>
                  </a:moveTo>
                  <a:cubicBezTo>
                    <a:pt x="13" y="0"/>
                    <a:pt x="16" y="1"/>
                    <a:pt x="17" y="5"/>
                  </a:cubicBezTo>
                  <a:cubicBezTo>
                    <a:pt x="20" y="18"/>
                    <a:pt x="0" y="9"/>
                    <a:pt x="9"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217" name="Freeform 408"/>
            <p:cNvSpPr>
              <a:spLocks noChangeArrowheads="1"/>
            </p:cNvSpPr>
            <p:nvPr/>
          </p:nvSpPr>
          <p:spPr bwMode="auto">
            <a:xfrm>
              <a:off x="4093939" y="2892196"/>
              <a:ext cx="104775" cy="88900"/>
            </a:xfrm>
            <a:custGeom>
              <a:avLst/>
              <a:gdLst>
                <a:gd name="T0" fmla="*/ 2147483646 w 21"/>
                <a:gd name="T1" fmla="*/ 1590351856 h 18"/>
                <a:gd name="T2" fmla="*/ 2147483646 w 21"/>
                <a:gd name="T3" fmla="*/ 2147483646 h 18"/>
                <a:gd name="T4" fmla="*/ 2147483646 w 21"/>
                <a:gd name="T5" fmla="*/ 1590351856 h 18"/>
                <a:gd name="T6" fmla="*/ 0 60000 65536"/>
                <a:gd name="T7" fmla="*/ 0 60000 65536"/>
                <a:gd name="T8" fmla="*/ 0 60000 65536"/>
                <a:gd name="T9" fmla="*/ 0 w 21"/>
                <a:gd name="T10" fmla="*/ 0 h 18"/>
                <a:gd name="T11" fmla="*/ 21 w 21"/>
                <a:gd name="T12" fmla="*/ 18 h 18"/>
              </a:gdLst>
              <a:ahLst/>
              <a:cxnLst>
                <a:cxn ang="T6">
                  <a:pos x="T0" y="T1"/>
                </a:cxn>
                <a:cxn ang="T7">
                  <a:pos x="T2" y="T3"/>
                </a:cxn>
                <a:cxn ang="T8">
                  <a:pos x="T4" y="T5"/>
                </a:cxn>
              </a:cxnLst>
              <a:rect l="T9" t="T10" r="T11" b="T12"/>
              <a:pathLst>
                <a:path w="21" h="18">
                  <a:moveTo>
                    <a:pt x="10" y="2"/>
                  </a:moveTo>
                  <a:cubicBezTo>
                    <a:pt x="13" y="0"/>
                    <a:pt x="17" y="1"/>
                    <a:pt x="18" y="5"/>
                  </a:cubicBezTo>
                  <a:cubicBezTo>
                    <a:pt x="21" y="18"/>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218" name="Freeform 409"/>
            <p:cNvSpPr>
              <a:spLocks noChangeArrowheads="1"/>
            </p:cNvSpPr>
            <p:nvPr/>
          </p:nvSpPr>
          <p:spPr bwMode="auto">
            <a:xfrm>
              <a:off x="4198714" y="2892196"/>
              <a:ext cx="101600" cy="88900"/>
            </a:xfrm>
            <a:custGeom>
              <a:avLst/>
              <a:gdLst>
                <a:gd name="T0" fmla="*/ 2147483646 w 20"/>
                <a:gd name="T1" fmla="*/ 1590351856 h 18"/>
                <a:gd name="T2" fmla="*/ 2147483646 w 20"/>
                <a:gd name="T3" fmla="*/ 2147483646 h 18"/>
                <a:gd name="T4" fmla="*/ 2147483646 w 20"/>
                <a:gd name="T5" fmla="*/ 1590351856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2"/>
                  </a:moveTo>
                  <a:cubicBezTo>
                    <a:pt x="13" y="0"/>
                    <a:pt x="17" y="1"/>
                    <a:pt x="18" y="5"/>
                  </a:cubicBezTo>
                  <a:cubicBezTo>
                    <a:pt x="20" y="18"/>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219" name="Freeform 410"/>
            <p:cNvSpPr>
              <a:spLocks noChangeArrowheads="1"/>
            </p:cNvSpPr>
            <p:nvPr/>
          </p:nvSpPr>
          <p:spPr bwMode="auto">
            <a:xfrm>
              <a:off x="4305077" y="2892196"/>
              <a:ext cx="98425" cy="88900"/>
            </a:xfrm>
            <a:custGeom>
              <a:avLst/>
              <a:gdLst>
                <a:gd name="T0" fmla="*/ 2147483646 w 20"/>
                <a:gd name="T1" fmla="*/ 1590351856 h 18"/>
                <a:gd name="T2" fmla="*/ 2147483646 w 20"/>
                <a:gd name="T3" fmla="*/ 2147483646 h 18"/>
                <a:gd name="T4" fmla="*/ 2147483646 w 20"/>
                <a:gd name="T5" fmla="*/ 1590351856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2"/>
                  </a:moveTo>
                  <a:cubicBezTo>
                    <a:pt x="13" y="0"/>
                    <a:pt x="17" y="1"/>
                    <a:pt x="18" y="5"/>
                  </a:cubicBezTo>
                  <a:cubicBezTo>
                    <a:pt x="20" y="18"/>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220" name="Freeform 411"/>
            <p:cNvSpPr>
              <a:spLocks noChangeArrowheads="1"/>
            </p:cNvSpPr>
            <p:nvPr/>
          </p:nvSpPr>
          <p:spPr bwMode="auto">
            <a:xfrm>
              <a:off x="4408264" y="2892196"/>
              <a:ext cx="101600" cy="88900"/>
            </a:xfrm>
            <a:custGeom>
              <a:avLst/>
              <a:gdLst>
                <a:gd name="T0" fmla="*/ 2147483646 w 20"/>
                <a:gd name="T1" fmla="*/ 1590351856 h 18"/>
                <a:gd name="T2" fmla="*/ 2147483646 w 20"/>
                <a:gd name="T3" fmla="*/ 2147483646 h 18"/>
                <a:gd name="T4" fmla="*/ 2147483646 w 20"/>
                <a:gd name="T5" fmla="*/ 1590351856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2"/>
                  </a:moveTo>
                  <a:cubicBezTo>
                    <a:pt x="13" y="0"/>
                    <a:pt x="17" y="1"/>
                    <a:pt x="18" y="5"/>
                  </a:cubicBezTo>
                  <a:cubicBezTo>
                    <a:pt x="20" y="18"/>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221" name="Freeform 412"/>
            <p:cNvSpPr>
              <a:spLocks noChangeArrowheads="1"/>
            </p:cNvSpPr>
            <p:nvPr/>
          </p:nvSpPr>
          <p:spPr bwMode="auto">
            <a:xfrm>
              <a:off x="4514627" y="2892196"/>
              <a:ext cx="100012" cy="88900"/>
            </a:xfrm>
            <a:custGeom>
              <a:avLst/>
              <a:gdLst>
                <a:gd name="T0" fmla="*/ 2147483646 w 20"/>
                <a:gd name="T1" fmla="*/ 1590351856 h 18"/>
                <a:gd name="T2" fmla="*/ 2147483646 w 20"/>
                <a:gd name="T3" fmla="*/ 2147483646 h 18"/>
                <a:gd name="T4" fmla="*/ 2147483646 w 20"/>
                <a:gd name="T5" fmla="*/ 1590351856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2"/>
                  </a:moveTo>
                  <a:cubicBezTo>
                    <a:pt x="13" y="0"/>
                    <a:pt x="17" y="1"/>
                    <a:pt x="18" y="5"/>
                  </a:cubicBezTo>
                  <a:cubicBezTo>
                    <a:pt x="20" y="18"/>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222" name="Freeform 413"/>
            <p:cNvSpPr>
              <a:spLocks noChangeArrowheads="1"/>
            </p:cNvSpPr>
            <p:nvPr/>
          </p:nvSpPr>
          <p:spPr bwMode="auto">
            <a:xfrm>
              <a:off x="4620989" y="2892196"/>
              <a:ext cx="100013" cy="88900"/>
            </a:xfrm>
            <a:custGeom>
              <a:avLst/>
              <a:gdLst>
                <a:gd name="T0" fmla="*/ 2147483646 w 20"/>
                <a:gd name="T1" fmla="*/ 1590351856 h 18"/>
                <a:gd name="T2" fmla="*/ 2147483646 w 20"/>
                <a:gd name="T3" fmla="*/ 2147483646 h 18"/>
                <a:gd name="T4" fmla="*/ 2147483646 w 20"/>
                <a:gd name="T5" fmla="*/ 1590351856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2"/>
                  </a:moveTo>
                  <a:cubicBezTo>
                    <a:pt x="13" y="0"/>
                    <a:pt x="17" y="1"/>
                    <a:pt x="17" y="5"/>
                  </a:cubicBezTo>
                  <a:cubicBezTo>
                    <a:pt x="20" y="18"/>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223" name="Freeform 414"/>
            <p:cNvSpPr>
              <a:spLocks noChangeArrowheads="1"/>
            </p:cNvSpPr>
            <p:nvPr/>
          </p:nvSpPr>
          <p:spPr bwMode="auto">
            <a:xfrm>
              <a:off x="4724177" y="2892196"/>
              <a:ext cx="103187" cy="88900"/>
            </a:xfrm>
            <a:custGeom>
              <a:avLst/>
              <a:gdLst>
                <a:gd name="T0" fmla="*/ 2147483646 w 20"/>
                <a:gd name="T1" fmla="*/ 1590351856 h 18"/>
                <a:gd name="T2" fmla="*/ 2147483646 w 20"/>
                <a:gd name="T3" fmla="*/ 2147483646 h 18"/>
                <a:gd name="T4" fmla="*/ 2147483646 w 20"/>
                <a:gd name="T5" fmla="*/ 1590351856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9" y="2"/>
                  </a:moveTo>
                  <a:cubicBezTo>
                    <a:pt x="13" y="0"/>
                    <a:pt x="16" y="1"/>
                    <a:pt x="17" y="5"/>
                  </a:cubicBezTo>
                  <a:cubicBezTo>
                    <a:pt x="20" y="18"/>
                    <a:pt x="0" y="9"/>
                    <a:pt x="9"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224" name="Freeform 415"/>
            <p:cNvSpPr>
              <a:spLocks noChangeArrowheads="1"/>
            </p:cNvSpPr>
            <p:nvPr/>
          </p:nvSpPr>
          <p:spPr bwMode="auto">
            <a:xfrm>
              <a:off x="4830539" y="2892196"/>
              <a:ext cx="100013" cy="88900"/>
            </a:xfrm>
            <a:custGeom>
              <a:avLst/>
              <a:gdLst>
                <a:gd name="T0" fmla="*/ 2147483646 w 20"/>
                <a:gd name="T1" fmla="*/ 1590351856 h 18"/>
                <a:gd name="T2" fmla="*/ 2147483646 w 20"/>
                <a:gd name="T3" fmla="*/ 2147483646 h 18"/>
                <a:gd name="T4" fmla="*/ 2147483646 w 20"/>
                <a:gd name="T5" fmla="*/ 1590351856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9" y="2"/>
                  </a:moveTo>
                  <a:cubicBezTo>
                    <a:pt x="13" y="0"/>
                    <a:pt x="16" y="1"/>
                    <a:pt x="17" y="5"/>
                  </a:cubicBezTo>
                  <a:cubicBezTo>
                    <a:pt x="20" y="18"/>
                    <a:pt x="0" y="9"/>
                    <a:pt x="9"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225" name="Freeform 416"/>
            <p:cNvSpPr>
              <a:spLocks noChangeArrowheads="1"/>
            </p:cNvSpPr>
            <p:nvPr/>
          </p:nvSpPr>
          <p:spPr bwMode="auto">
            <a:xfrm>
              <a:off x="4930552" y="2892196"/>
              <a:ext cx="106362" cy="88900"/>
            </a:xfrm>
            <a:custGeom>
              <a:avLst/>
              <a:gdLst>
                <a:gd name="T0" fmla="*/ 2147483646 w 21"/>
                <a:gd name="T1" fmla="*/ 1590351856 h 18"/>
                <a:gd name="T2" fmla="*/ 2147483646 w 21"/>
                <a:gd name="T3" fmla="*/ 2147483646 h 18"/>
                <a:gd name="T4" fmla="*/ 2147483646 w 21"/>
                <a:gd name="T5" fmla="*/ 1590351856 h 18"/>
                <a:gd name="T6" fmla="*/ 0 60000 65536"/>
                <a:gd name="T7" fmla="*/ 0 60000 65536"/>
                <a:gd name="T8" fmla="*/ 0 60000 65536"/>
                <a:gd name="T9" fmla="*/ 0 w 21"/>
                <a:gd name="T10" fmla="*/ 0 h 18"/>
                <a:gd name="T11" fmla="*/ 21 w 21"/>
                <a:gd name="T12" fmla="*/ 18 h 18"/>
              </a:gdLst>
              <a:ahLst/>
              <a:cxnLst>
                <a:cxn ang="T6">
                  <a:pos x="T0" y="T1"/>
                </a:cxn>
                <a:cxn ang="T7">
                  <a:pos x="T2" y="T3"/>
                </a:cxn>
                <a:cxn ang="T8">
                  <a:pos x="T4" y="T5"/>
                </a:cxn>
              </a:cxnLst>
              <a:rect l="T9" t="T10" r="T11" b="T12"/>
              <a:pathLst>
                <a:path w="21" h="18">
                  <a:moveTo>
                    <a:pt x="10" y="2"/>
                  </a:moveTo>
                  <a:cubicBezTo>
                    <a:pt x="13" y="0"/>
                    <a:pt x="17" y="1"/>
                    <a:pt x="18" y="5"/>
                  </a:cubicBezTo>
                  <a:cubicBezTo>
                    <a:pt x="21" y="18"/>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226" name="Freeform 417"/>
            <p:cNvSpPr>
              <a:spLocks noChangeArrowheads="1"/>
            </p:cNvSpPr>
            <p:nvPr/>
          </p:nvSpPr>
          <p:spPr bwMode="auto">
            <a:xfrm>
              <a:off x="5036914" y="2892196"/>
              <a:ext cx="100013" cy="88900"/>
            </a:xfrm>
            <a:custGeom>
              <a:avLst/>
              <a:gdLst>
                <a:gd name="T0" fmla="*/ 2147483646 w 20"/>
                <a:gd name="T1" fmla="*/ 1590351856 h 18"/>
                <a:gd name="T2" fmla="*/ 2147483646 w 20"/>
                <a:gd name="T3" fmla="*/ 2147483646 h 18"/>
                <a:gd name="T4" fmla="*/ 2147483646 w 20"/>
                <a:gd name="T5" fmla="*/ 1590351856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2"/>
                  </a:moveTo>
                  <a:cubicBezTo>
                    <a:pt x="13" y="0"/>
                    <a:pt x="17" y="1"/>
                    <a:pt x="18" y="5"/>
                  </a:cubicBezTo>
                  <a:cubicBezTo>
                    <a:pt x="20" y="18"/>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227" name="Freeform 418"/>
            <p:cNvSpPr>
              <a:spLocks noChangeArrowheads="1"/>
            </p:cNvSpPr>
            <p:nvPr/>
          </p:nvSpPr>
          <p:spPr bwMode="auto">
            <a:xfrm>
              <a:off x="5141689" y="2892196"/>
              <a:ext cx="101600" cy="88900"/>
            </a:xfrm>
            <a:custGeom>
              <a:avLst/>
              <a:gdLst>
                <a:gd name="T0" fmla="*/ 2147483646 w 20"/>
                <a:gd name="T1" fmla="*/ 1590351856 h 18"/>
                <a:gd name="T2" fmla="*/ 2147483646 w 20"/>
                <a:gd name="T3" fmla="*/ 2147483646 h 18"/>
                <a:gd name="T4" fmla="*/ 2147483646 w 20"/>
                <a:gd name="T5" fmla="*/ 1590351856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2"/>
                  </a:moveTo>
                  <a:cubicBezTo>
                    <a:pt x="13" y="0"/>
                    <a:pt x="17" y="1"/>
                    <a:pt x="18" y="5"/>
                  </a:cubicBezTo>
                  <a:cubicBezTo>
                    <a:pt x="20" y="18"/>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228" name="Freeform 419"/>
            <p:cNvSpPr>
              <a:spLocks noChangeArrowheads="1"/>
            </p:cNvSpPr>
            <p:nvPr/>
          </p:nvSpPr>
          <p:spPr bwMode="auto">
            <a:xfrm>
              <a:off x="5246464" y="2892196"/>
              <a:ext cx="100013" cy="88900"/>
            </a:xfrm>
            <a:custGeom>
              <a:avLst/>
              <a:gdLst>
                <a:gd name="T0" fmla="*/ 2147483646 w 20"/>
                <a:gd name="T1" fmla="*/ 1590351856 h 18"/>
                <a:gd name="T2" fmla="*/ 2147483646 w 20"/>
                <a:gd name="T3" fmla="*/ 2147483646 h 18"/>
                <a:gd name="T4" fmla="*/ 2147483646 w 20"/>
                <a:gd name="T5" fmla="*/ 1590351856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2"/>
                  </a:moveTo>
                  <a:cubicBezTo>
                    <a:pt x="13" y="0"/>
                    <a:pt x="17" y="1"/>
                    <a:pt x="18" y="5"/>
                  </a:cubicBezTo>
                  <a:cubicBezTo>
                    <a:pt x="20" y="18"/>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229" name="Freeform 420"/>
            <p:cNvSpPr>
              <a:spLocks noChangeArrowheads="1"/>
            </p:cNvSpPr>
            <p:nvPr/>
          </p:nvSpPr>
          <p:spPr bwMode="auto">
            <a:xfrm>
              <a:off x="5352827" y="2892196"/>
              <a:ext cx="100012" cy="88900"/>
            </a:xfrm>
            <a:custGeom>
              <a:avLst/>
              <a:gdLst>
                <a:gd name="T0" fmla="*/ 2147483646 w 20"/>
                <a:gd name="T1" fmla="*/ 1590351856 h 18"/>
                <a:gd name="T2" fmla="*/ 2147483646 w 20"/>
                <a:gd name="T3" fmla="*/ 2147483646 h 18"/>
                <a:gd name="T4" fmla="*/ 2147483646 w 20"/>
                <a:gd name="T5" fmla="*/ 1590351856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2"/>
                  </a:moveTo>
                  <a:cubicBezTo>
                    <a:pt x="13" y="0"/>
                    <a:pt x="17" y="1"/>
                    <a:pt x="18" y="5"/>
                  </a:cubicBezTo>
                  <a:cubicBezTo>
                    <a:pt x="20" y="18"/>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230" name="Freeform 432"/>
            <p:cNvSpPr>
              <a:spLocks noChangeArrowheads="1"/>
            </p:cNvSpPr>
            <p:nvPr/>
          </p:nvSpPr>
          <p:spPr bwMode="auto">
            <a:xfrm>
              <a:off x="3100164" y="2947758"/>
              <a:ext cx="88900" cy="69850"/>
            </a:xfrm>
            <a:custGeom>
              <a:avLst/>
              <a:gdLst>
                <a:gd name="T0" fmla="*/ 2147483646 w 18"/>
                <a:gd name="T1" fmla="*/ 1647921157 h 14"/>
                <a:gd name="T2" fmla="*/ 2147483646 w 18"/>
                <a:gd name="T3" fmla="*/ 2147483646 h 14"/>
                <a:gd name="T4" fmla="*/ 2147483646 w 18"/>
                <a:gd name="T5" fmla="*/ 1647921157 h 14"/>
                <a:gd name="T6" fmla="*/ 0 60000 65536"/>
                <a:gd name="T7" fmla="*/ 0 60000 65536"/>
                <a:gd name="T8" fmla="*/ 0 60000 65536"/>
                <a:gd name="T9" fmla="*/ 0 w 18"/>
                <a:gd name="T10" fmla="*/ 0 h 14"/>
                <a:gd name="T11" fmla="*/ 18 w 18"/>
                <a:gd name="T12" fmla="*/ 14 h 14"/>
              </a:gdLst>
              <a:ahLst/>
              <a:cxnLst>
                <a:cxn ang="T6">
                  <a:pos x="T0" y="T1"/>
                </a:cxn>
                <a:cxn ang="T7">
                  <a:pos x="T2" y="T3"/>
                </a:cxn>
                <a:cxn ang="T8">
                  <a:pos x="T4" y="T5"/>
                </a:cxn>
              </a:cxnLst>
              <a:rect l="T9" t="T10" r="T11" b="T12"/>
              <a:pathLst>
                <a:path w="18" h="14">
                  <a:moveTo>
                    <a:pt x="10" y="2"/>
                  </a:moveTo>
                  <a:cubicBezTo>
                    <a:pt x="13" y="0"/>
                    <a:pt x="18" y="0"/>
                    <a:pt x="18" y="5"/>
                  </a:cubicBezTo>
                  <a:cubicBezTo>
                    <a:pt x="18" y="14"/>
                    <a:pt x="0" y="8"/>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231" name="Freeform 433"/>
            <p:cNvSpPr>
              <a:spLocks noChangeArrowheads="1"/>
            </p:cNvSpPr>
            <p:nvPr/>
          </p:nvSpPr>
          <p:spPr bwMode="auto">
            <a:xfrm>
              <a:off x="3311302" y="2947758"/>
              <a:ext cx="100012" cy="85725"/>
            </a:xfrm>
            <a:custGeom>
              <a:avLst/>
              <a:gdLst>
                <a:gd name="T0" fmla="*/ 2147483646 w 20"/>
                <a:gd name="T1" fmla="*/ 1662606119 h 17"/>
                <a:gd name="T2" fmla="*/ 2147483646 w 20"/>
                <a:gd name="T3" fmla="*/ 2147483646 h 17"/>
                <a:gd name="T4" fmla="*/ 2147483646 w 20"/>
                <a:gd name="T5" fmla="*/ 1662606119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232" name="Freeform 434"/>
            <p:cNvSpPr>
              <a:spLocks noChangeArrowheads="1"/>
            </p:cNvSpPr>
            <p:nvPr/>
          </p:nvSpPr>
          <p:spPr bwMode="auto">
            <a:xfrm>
              <a:off x="3417664" y="2947758"/>
              <a:ext cx="98425" cy="85725"/>
            </a:xfrm>
            <a:custGeom>
              <a:avLst/>
              <a:gdLst>
                <a:gd name="T0" fmla="*/ 2147483646 w 20"/>
                <a:gd name="T1" fmla="*/ 1662606119 h 17"/>
                <a:gd name="T2" fmla="*/ 2147483646 w 20"/>
                <a:gd name="T3" fmla="*/ 2147483646 h 17"/>
                <a:gd name="T4" fmla="*/ 2147483646 w 20"/>
                <a:gd name="T5" fmla="*/ 1662606119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7"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233" name="Freeform 435"/>
            <p:cNvSpPr>
              <a:spLocks noChangeArrowheads="1"/>
            </p:cNvSpPr>
            <p:nvPr/>
          </p:nvSpPr>
          <p:spPr bwMode="auto">
            <a:xfrm>
              <a:off x="3520852" y="2947758"/>
              <a:ext cx="101600" cy="85725"/>
            </a:xfrm>
            <a:custGeom>
              <a:avLst/>
              <a:gdLst>
                <a:gd name="T0" fmla="*/ 2147483646 w 20"/>
                <a:gd name="T1" fmla="*/ 1662606119 h 17"/>
                <a:gd name="T2" fmla="*/ 2147483646 w 20"/>
                <a:gd name="T3" fmla="*/ 2147483646 h 17"/>
                <a:gd name="T4" fmla="*/ 2147483646 w 20"/>
                <a:gd name="T5" fmla="*/ 1662606119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9" y="2"/>
                  </a:moveTo>
                  <a:cubicBezTo>
                    <a:pt x="13" y="0"/>
                    <a:pt x="16" y="0"/>
                    <a:pt x="17" y="5"/>
                  </a:cubicBezTo>
                  <a:cubicBezTo>
                    <a:pt x="20" y="17"/>
                    <a:pt x="0" y="9"/>
                    <a:pt x="9"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234" name="Freeform 436"/>
            <p:cNvSpPr>
              <a:spLocks noChangeArrowheads="1"/>
            </p:cNvSpPr>
            <p:nvPr/>
          </p:nvSpPr>
          <p:spPr bwMode="auto">
            <a:xfrm>
              <a:off x="3627214" y="2947758"/>
              <a:ext cx="100013" cy="85725"/>
            </a:xfrm>
            <a:custGeom>
              <a:avLst/>
              <a:gdLst>
                <a:gd name="T0" fmla="*/ 2147483646 w 20"/>
                <a:gd name="T1" fmla="*/ 1662606119 h 17"/>
                <a:gd name="T2" fmla="*/ 2147483646 w 20"/>
                <a:gd name="T3" fmla="*/ 2147483646 h 17"/>
                <a:gd name="T4" fmla="*/ 2147483646 w 20"/>
                <a:gd name="T5" fmla="*/ 1662606119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9" y="2"/>
                  </a:moveTo>
                  <a:cubicBezTo>
                    <a:pt x="13" y="0"/>
                    <a:pt x="16" y="0"/>
                    <a:pt x="17" y="5"/>
                  </a:cubicBezTo>
                  <a:cubicBezTo>
                    <a:pt x="20" y="17"/>
                    <a:pt x="0" y="9"/>
                    <a:pt x="9"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235" name="Freeform 437"/>
            <p:cNvSpPr>
              <a:spLocks noChangeArrowheads="1"/>
            </p:cNvSpPr>
            <p:nvPr/>
          </p:nvSpPr>
          <p:spPr bwMode="auto">
            <a:xfrm>
              <a:off x="3727227" y="2947758"/>
              <a:ext cx="100012" cy="85725"/>
            </a:xfrm>
            <a:custGeom>
              <a:avLst/>
              <a:gdLst>
                <a:gd name="T0" fmla="*/ 2147483646 w 20"/>
                <a:gd name="T1" fmla="*/ 1662606119 h 17"/>
                <a:gd name="T2" fmla="*/ 2147483646 w 20"/>
                <a:gd name="T3" fmla="*/ 2147483646 h 17"/>
                <a:gd name="T4" fmla="*/ 2147483646 w 20"/>
                <a:gd name="T5" fmla="*/ 1662606119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236" name="Freeform 438"/>
            <p:cNvSpPr>
              <a:spLocks noChangeArrowheads="1"/>
            </p:cNvSpPr>
            <p:nvPr/>
          </p:nvSpPr>
          <p:spPr bwMode="auto">
            <a:xfrm>
              <a:off x="3833589" y="2947758"/>
              <a:ext cx="100013" cy="85725"/>
            </a:xfrm>
            <a:custGeom>
              <a:avLst/>
              <a:gdLst>
                <a:gd name="T0" fmla="*/ 2147483646 w 20"/>
                <a:gd name="T1" fmla="*/ 1662606119 h 17"/>
                <a:gd name="T2" fmla="*/ 2147483646 w 20"/>
                <a:gd name="T3" fmla="*/ 2147483646 h 17"/>
                <a:gd name="T4" fmla="*/ 2147483646 w 20"/>
                <a:gd name="T5" fmla="*/ 1662606119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237" name="Freeform 439"/>
            <p:cNvSpPr>
              <a:spLocks noChangeArrowheads="1"/>
            </p:cNvSpPr>
            <p:nvPr/>
          </p:nvSpPr>
          <p:spPr bwMode="auto">
            <a:xfrm>
              <a:off x="3936777" y="2947758"/>
              <a:ext cx="101600" cy="85725"/>
            </a:xfrm>
            <a:custGeom>
              <a:avLst/>
              <a:gdLst>
                <a:gd name="T0" fmla="*/ 2147483646 w 20"/>
                <a:gd name="T1" fmla="*/ 1662606119 h 17"/>
                <a:gd name="T2" fmla="*/ 2147483646 w 20"/>
                <a:gd name="T3" fmla="*/ 2147483646 h 17"/>
                <a:gd name="T4" fmla="*/ 2147483646 w 20"/>
                <a:gd name="T5" fmla="*/ 1662606119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238" name="Freeform 440"/>
            <p:cNvSpPr>
              <a:spLocks noChangeArrowheads="1"/>
            </p:cNvSpPr>
            <p:nvPr/>
          </p:nvSpPr>
          <p:spPr bwMode="auto">
            <a:xfrm>
              <a:off x="4043139" y="2947758"/>
              <a:ext cx="100013" cy="85725"/>
            </a:xfrm>
            <a:custGeom>
              <a:avLst/>
              <a:gdLst>
                <a:gd name="T0" fmla="*/ 2147483646 w 20"/>
                <a:gd name="T1" fmla="*/ 1662606119 h 17"/>
                <a:gd name="T2" fmla="*/ 2147483646 w 20"/>
                <a:gd name="T3" fmla="*/ 2147483646 h 17"/>
                <a:gd name="T4" fmla="*/ 2147483646 w 20"/>
                <a:gd name="T5" fmla="*/ 1662606119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239" name="Freeform 441"/>
            <p:cNvSpPr>
              <a:spLocks noChangeArrowheads="1"/>
            </p:cNvSpPr>
            <p:nvPr/>
          </p:nvSpPr>
          <p:spPr bwMode="auto">
            <a:xfrm>
              <a:off x="4149502" y="2947758"/>
              <a:ext cx="100012" cy="85725"/>
            </a:xfrm>
            <a:custGeom>
              <a:avLst/>
              <a:gdLst>
                <a:gd name="T0" fmla="*/ 2147483646 w 20"/>
                <a:gd name="T1" fmla="*/ 1662606119 h 17"/>
                <a:gd name="T2" fmla="*/ 2147483646 w 20"/>
                <a:gd name="T3" fmla="*/ 2147483646 h 17"/>
                <a:gd name="T4" fmla="*/ 2147483646 w 20"/>
                <a:gd name="T5" fmla="*/ 1662606119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240" name="Freeform 442"/>
            <p:cNvSpPr>
              <a:spLocks noChangeArrowheads="1"/>
            </p:cNvSpPr>
            <p:nvPr/>
          </p:nvSpPr>
          <p:spPr bwMode="auto">
            <a:xfrm>
              <a:off x="4254277" y="2947758"/>
              <a:ext cx="98425" cy="85725"/>
            </a:xfrm>
            <a:custGeom>
              <a:avLst/>
              <a:gdLst>
                <a:gd name="T0" fmla="*/ 2147483646 w 20"/>
                <a:gd name="T1" fmla="*/ 1662606119 h 17"/>
                <a:gd name="T2" fmla="*/ 2147483646 w 20"/>
                <a:gd name="T3" fmla="*/ 2147483646 h 17"/>
                <a:gd name="T4" fmla="*/ 2147483646 w 20"/>
                <a:gd name="T5" fmla="*/ 1662606119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6" y="0"/>
                    <a:pt x="17"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241" name="Freeform 443"/>
            <p:cNvSpPr>
              <a:spLocks noChangeArrowheads="1"/>
            </p:cNvSpPr>
            <p:nvPr/>
          </p:nvSpPr>
          <p:spPr bwMode="auto">
            <a:xfrm>
              <a:off x="4359052" y="2947758"/>
              <a:ext cx="100012" cy="85725"/>
            </a:xfrm>
            <a:custGeom>
              <a:avLst/>
              <a:gdLst>
                <a:gd name="T0" fmla="*/ 2147483646 w 20"/>
                <a:gd name="T1" fmla="*/ 1662606119 h 17"/>
                <a:gd name="T2" fmla="*/ 2147483646 w 20"/>
                <a:gd name="T3" fmla="*/ 2147483646 h 17"/>
                <a:gd name="T4" fmla="*/ 2147483646 w 20"/>
                <a:gd name="T5" fmla="*/ 1662606119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9" y="2"/>
                  </a:moveTo>
                  <a:cubicBezTo>
                    <a:pt x="13" y="0"/>
                    <a:pt x="16" y="0"/>
                    <a:pt x="17" y="5"/>
                  </a:cubicBezTo>
                  <a:cubicBezTo>
                    <a:pt x="20" y="17"/>
                    <a:pt x="0" y="9"/>
                    <a:pt x="9"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242" name="Freeform 444"/>
            <p:cNvSpPr>
              <a:spLocks noChangeArrowheads="1"/>
            </p:cNvSpPr>
            <p:nvPr/>
          </p:nvSpPr>
          <p:spPr bwMode="auto">
            <a:xfrm>
              <a:off x="4463827" y="2947758"/>
              <a:ext cx="101600" cy="85725"/>
            </a:xfrm>
            <a:custGeom>
              <a:avLst/>
              <a:gdLst>
                <a:gd name="T0" fmla="*/ 2147483646 w 20"/>
                <a:gd name="T1" fmla="*/ 1662606119 h 17"/>
                <a:gd name="T2" fmla="*/ 2147483646 w 20"/>
                <a:gd name="T3" fmla="*/ 2147483646 h 17"/>
                <a:gd name="T4" fmla="*/ 2147483646 w 20"/>
                <a:gd name="T5" fmla="*/ 1662606119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9" y="2"/>
                  </a:moveTo>
                  <a:cubicBezTo>
                    <a:pt x="12" y="0"/>
                    <a:pt x="16" y="0"/>
                    <a:pt x="17" y="5"/>
                  </a:cubicBezTo>
                  <a:cubicBezTo>
                    <a:pt x="20" y="17"/>
                    <a:pt x="0" y="9"/>
                    <a:pt x="9"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243" name="Freeform 445"/>
            <p:cNvSpPr>
              <a:spLocks noChangeArrowheads="1"/>
            </p:cNvSpPr>
            <p:nvPr/>
          </p:nvSpPr>
          <p:spPr bwMode="auto">
            <a:xfrm>
              <a:off x="4565427" y="2947758"/>
              <a:ext cx="100012" cy="85725"/>
            </a:xfrm>
            <a:custGeom>
              <a:avLst/>
              <a:gdLst>
                <a:gd name="T0" fmla="*/ 2147483646 w 20"/>
                <a:gd name="T1" fmla="*/ 1662606119 h 17"/>
                <a:gd name="T2" fmla="*/ 2147483646 w 20"/>
                <a:gd name="T3" fmla="*/ 2147483646 h 17"/>
                <a:gd name="T4" fmla="*/ 2147483646 w 20"/>
                <a:gd name="T5" fmla="*/ 1662606119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244" name="Freeform 446"/>
            <p:cNvSpPr>
              <a:spLocks noChangeArrowheads="1"/>
            </p:cNvSpPr>
            <p:nvPr/>
          </p:nvSpPr>
          <p:spPr bwMode="auto">
            <a:xfrm>
              <a:off x="4670202" y="2947758"/>
              <a:ext cx="101600" cy="85725"/>
            </a:xfrm>
            <a:custGeom>
              <a:avLst/>
              <a:gdLst>
                <a:gd name="T0" fmla="*/ 2147483646 w 20"/>
                <a:gd name="T1" fmla="*/ 1662606119 h 17"/>
                <a:gd name="T2" fmla="*/ 2147483646 w 20"/>
                <a:gd name="T3" fmla="*/ 2147483646 h 17"/>
                <a:gd name="T4" fmla="*/ 2147483646 w 20"/>
                <a:gd name="T5" fmla="*/ 1662606119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245" name="Freeform 447"/>
            <p:cNvSpPr>
              <a:spLocks noChangeArrowheads="1"/>
            </p:cNvSpPr>
            <p:nvPr/>
          </p:nvSpPr>
          <p:spPr bwMode="auto">
            <a:xfrm>
              <a:off x="4776564" y="2947758"/>
              <a:ext cx="98425" cy="85725"/>
            </a:xfrm>
            <a:custGeom>
              <a:avLst/>
              <a:gdLst>
                <a:gd name="T0" fmla="*/ 2147483646 w 20"/>
                <a:gd name="T1" fmla="*/ 1662606119 h 17"/>
                <a:gd name="T2" fmla="*/ 2147483646 w 20"/>
                <a:gd name="T3" fmla="*/ 2147483646 h 17"/>
                <a:gd name="T4" fmla="*/ 2147483646 w 20"/>
                <a:gd name="T5" fmla="*/ 1662606119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246" name="Freeform 448"/>
            <p:cNvSpPr>
              <a:spLocks noChangeArrowheads="1"/>
            </p:cNvSpPr>
            <p:nvPr/>
          </p:nvSpPr>
          <p:spPr bwMode="auto">
            <a:xfrm>
              <a:off x="4881339" y="2947758"/>
              <a:ext cx="100013" cy="85725"/>
            </a:xfrm>
            <a:custGeom>
              <a:avLst/>
              <a:gdLst>
                <a:gd name="T0" fmla="*/ 2147483646 w 20"/>
                <a:gd name="T1" fmla="*/ 1662606119 h 17"/>
                <a:gd name="T2" fmla="*/ 2147483646 w 20"/>
                <a:gd name="T3" fmla="*/ 2147483646 h 17"/>
                <a:gd name="T4" fmla="*/ 2147483646 w 20"/>
                <a:gd name="T5" fmla="*/ 1662606119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247" name="Freeform 449"/>
            <p:cNvSpPr>
              <a:spLocks noChangeArrowheads="1"/>
            </p:cNvSpPr>
            <p:nvPr/>
          </p:nvSpPr>
          <p:spPr bwMode="auto">
            <a:xfrm>
              <a:off x="4986114" y="2947758"/>
              <a:ext cx="100013" cy="85725"/>
            </a:xfrm>
            <a:custGeom>
              <a:avLst/>
              <a:gdLst>
                <a:gd name="T0" fmla="*/ 2147483646 w 20"/>
                <a:gd name="T1" fmla="*/ 1662606119 h 17"/>
                <a:gd name="T2" fmla="*/ 2147483646 w 20"/>
                <a:gd name="T3" fmla="*/ 2147483646 h 17"/>
                <a:gd name="T4" fmla="*/ 2147483646 w 20"/>
                <a:gd name="T5" fmla="*/ 1662606119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7"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248" name="Freeform 450"/>
            <p:cNvSpPr>
              <a:spLocks noChangeArrowheads="1"/>
            </p:cNvSpPr>
            <p:nvPr/>
          </p:nvSpPr>
          <p:spPr bwMode="auto">
            <a:xfrm>
              <a:off x="5092477" y="2947758"/>
              <a:ext cx="100012" cy="85725"/>
            </a:xfrm>
            <a:custGeom>
              <a:avLst/>
              <a:gdLst>
                <a:gd name="T0" fmla="*/ 2147483646 w 20"/>
                <a:gd name="T1" fmla="*/ 1662606119 h 17"/>
                <a:gd name="T2" fmla="*/ 2147483646 w 20"/>
                <a:gd name="T3" fmla="*/ 2147483646 h 17"/>
                <a:gd name="T4" fmla="*/ 2147483646 w 20"/>
                <a:gd name="T5" fmla="*/ 1662606119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6" y="0"/>
                    <a:pt x="17"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249" name="Freeform 451"/>
            <p:cNvSpPr>
              <a:spLocks noChangeArrowheads="1"/>
            </p:cNvSpPr>
            <p:nvPr/>
          </p:nvSpPr>
          <p:spPr bwMode="auto">
            <a:xfrm>
              <a:off x="5195664" y="2947758"/>
              <a:ext cx="103188" cy="85725"/>
            </a:xfrm>
            <a:custGeom>
              <a:avLst/>
              <a:gdLst>
                <a:gd name="T0" fmla="*/ 2147483646 w 20"/>
                <a:gd name="T1" fmla="*/ 1662606119 h 17"/>
                <a:gd name="T2" fmla="*/ 2147483646 w 20"/>
                <a:gd name="T3" fmla="*/ 2147483646 h 17"/>
                <a:gd name="T4" fmla="*/ 2147483646 w 20"/>
                <a:gd name="T5" fmla="*/ 1662606119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9" y="2"/>
                  </a:moveTo>
                  <a:cubicBezTo>
                    <a:pt x="13" y="0"/>
                    <a:pt x="16" y="0"/>
                    <a:pt x="17" y="5"/>
                  </a:cubicBezTo>
                  <a:cubicBezTo>
                    <a:pt x="20" y="17"/>
                    <a:pt x="0" y="9"/>
                    <a:pt x="9"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250" name="Freeform 452"/>
            <p:cNvSpPr>
              <a:spLocks noChangeArrowheads="1"/>
            </p:cNvSpPr>
            <p:nvPr/>
          </p:nvSpPr>
          <p:spPr bwMode="auto">
            <a:xfrm>
              <a:off x="5298852" y="2947758"/>
              <a:ext cx="103187" cy="85725"/>
            </a:xfrm>
            <a:custGeom>
              <a:avLst/>
              <a:gdLst>
                <a:gd name="T0" fmla="*/ 2147483646 w 21"/>
                <a:gd name="T1" fmla="*/ 1662606119 h 17"/>
                <a:gd name="T2" fmla="*/ 2147483646 w 21"/>
                <a:gd name="T3" fmla="*/ 2147483646 h 17"/>
                <a:gd name="T4" fmla="*/ 2147483646 w 21"/>
                <a:gd name="T5" fmla="*/ 1662606119 h 17"/>
                <a:gd name="T6" fmla="*/ 0 60000 65536"/>
                <a:gd name="T7" fmla="*/ 0 60000 65536"/>
                <a:gd name="T8" fmla="*/ 0 60000 65536"/>
                <a:gd name="T9" fmla="*/ 0 w 21"/>
                <a:gd name="T10" fmla="*/ 0 h 17"/>
                <a:gd name="T11" fmla="*/ 21 w 21"/>
                <a:gd name="T12" fmla="*/ 17 h 17"/>
              </a:gdLst>
              <a:ahLst/>
              <a:cxnLst>
                <a:cxn ang="T6">
                  <a:pos x="T0" y="T1"/>
                </a:cxn>
                <a:cxn ang="T7">
                  <a:pos x="T2" y="T3"/>
                </a:cxn>
                <a:cxn ang="T8">
                  <a:pos x="T4" y="T5"/>
                </a:cxn>
              </a:cxnLst>
              <a:rect l="T9" t="T10" r="T11" b="T12"/>
              <a:pathLst>
                <a:path w="21" h="17">
                  <a:moveTo>
                    <a:pt x="10" y="2"/>
                  </a:moveTo>
                  <a:cubicBezTo>
                    <a:pt x="13" y="0"/>
                    <a:pt x="17" y="0"/>
                    <a:pt x="18" y="5"/>
                  </a:cubicBezTo>
                  <a:cubicBezTo>
                    <a:pt x="21"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251" name="Freeform 453"/>
            <p:cNvSpPr>
              <a:spLocks noChangeArrowheads="1"/>
            </p:cNvSpPr>
            <p:nvPr/>
          </p:nvSpPr>
          <p:spPr bwMode="auto">
            <a:xfrm>
              <a:off x="5814789" y="2947758"/>
              <a:ext cx="123825" cy="79375"/>
            </a:xfrm>
            <a:custGeom>
              <a:avLst/>
              <a:gdLst>
                <a:gd name="T0" fmla="*/ 2147483646 w 25"/>
                <a:gd name="T1" fmla="*/ 1583164141 h 16"/>
                <a:gd name="T2" fmla="*/ 2147483646 w 25"/>
                <a:gd name="T3" fmla="*/ 2094646719 h 16"/>
                <a:gd name="T4" fmla="*/ 2147483646 w 25"/>
                <a:gd name="T5" fmla="*/ 1583164141 h 16"/>
                <a:gd name="T6" fmla="*/ 0 60000 65536"/>
                <a:gd name="T7" fmla="*/ 0 60000 65536"/>
                <a:gd name="T8" fmla="*/ 0 60000 65536"/>
                <a:gd name="T9" fmla="*/ 0 w 25"/>
                <a:gd name="T10" fmla="*/ 0 h 16"/>
                <a:gd name="T11" fmla="*/ 25 w 25"/>
                <a:gd name="T12" fmla="*/ 16 h 16"/>
              </a:gdLst>
              <a:ahLst/>
              <a:cxnLst>
                <a:cxn ang="T6">
                  <a:pos x="T0" y="T1"/>
                </a:cxn>
                <a:cxn ang="T7">
                  <a:pos x="T2" y="T3"/>
                </a:cxn>
                <a:cxn ang="T8">
                  <a:pos x="T4" y="T5"/>
                </a:cxn>
              </a:cxnLst>
              <a:rect l="T9" t="T10" r="T11" b="T12"/>
              <a:pathLst>
                <a:path w="25" h="16">
                  <a:moveTo>
                    <a:pt x="12" y="2"/>
                  </a:moveTo>
                  <a:cubicBezTo>
                    <a:pt x="15" y="0"/>
                    <a:pt x="18" y="0"/>
                    <a:pt x="19" y="3"/>
                  </a:cubicBezTo>
                  <a:cubicBezTo>
                    <a:pt x="25" y="16"/>
                    <a:pt x="0" y="10"/>
                    <a:pt x="12"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252" name="Freeform 467"/>
            <p:cNvSpPr>
              <a:spLocks noChangeArrowheads="1"/>
            </p:cNvSpPr>
            <p:nvPr/>
          </p:nvSpPr>
          <p:spPr bwMode="auto">
            <a:xfrm>
              <a:off x="3255739" y="2996971"/>
              <a:ext cx="106363" cy="90487"/>
            </a:xfrm>
            <a:custGeom>
              <a:avLst/>
              <a:gdLst>
                <a:gd name="T0" fmla="*/ 2147483646 w 21"/>
                <a:gd name="T1" fmla="*/ 1759268362 h 18"/>
                <a:gd name="T2" fmla="*/ 2147483646 w 21"/>
                <a:gd name="T3" fmla="*/ 2147483646 h 18"/>
                <a:gd name="T4" fmla="*/ 2147483646 w 21"/>
                <a:gd name="T5" fmla="*/ 1759268362 h 18"/>
                <a:gd name="T6" fmla="*/ 0 60000 65536"/>
                <a:gd name="T7" fmla="*/ 0 60000 65536"/>
                <a:gd name="T8" fmla="*/ 0 60000 65536"/>
                <a:gd name="T9" fmla="*/ 0 w 21"/>
                <a:gd name="T10" fmla="*/ 0 h 18"/>
                <a:gd name="T11" fmla="*/ 21 w 21"/>
                <a:gd name="T12" fmla="*/ 18 h 18"/>
              </a:gdLst>
              <a:ahLst/>
              <a:cxnLst>
                <a:cxn ang="T6">
                  <a:pos x="T0" y="T1"/>
                </a:cxn>
                <a:cxn ang="T7">
                  <a:pos x="T2" y="T3"/>
                </a:cxn>
                <a:cxn ang="T8">
                  <a:pos x="T4" y="T5"/>
                </a:cxn>
              </a:cxnLst>
              <a:rect l="T9" t="T10" r="T11" b="T12"/>
              <a:pathLst>
                <a:path w="21" h="18">
                  <a:moveTo>
                    <a:pt x="10" y="2"/>
                  </a:moveTo>
                  <a:cubicBezTo>
                    <a:pt x="13" y="0"/>
                    <a:pt x="17" y="0"/>
                    <a:pt x="18" y="5"/>
                  </a:cubicBezTo>
                  <a:cubicBezTo>
                    <a:pt x="21" y="18"/>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253" name="Freeform 468"/>
            <p:cNvSpPr>
              <a:spLocks noChangeArrowheads="1"/>
            </p:cNvSpPr>
            <p:nvPr/>
          </p:nvSpPr>
          <p:spPr bwMode="auto">
            <a:xfrm>
              <a:off x="3362102" y="2996971"/>
              <a:ext cx="100012" cy="90487"/>
            </a:xfrm>
            <a:custGeom>
              <a:avLst/>
              <a:gdLst>
                <a:gd name="T0" fmla="*/ 2147483646 w 20"/>
                <a:gd name="T1" fmla="*/ 1759268362 h 18"/>
                <a:gd name="T2" fmla="*/ 2147483646 w 20"/>
                <a:gd name="T3" fmla="*/ 2147483646 h 18"/>
                <a:gd name="T4" fmla="*/ 2147483646 w 20"/>
                <a:gd name="T5" fmla="*/ 1759268362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2"/>
                  </a:moveTo>
                  <a:cubicBezTo>
                    <a:pt x="13" y="0"/>
                    <a:pt x="17" y="0"/>
                    <a:pt x="18" y="5"/>
                  </a:cubicBezTo>
                  <a:cubicBezTo>
                    <a:pt x="20" y="18"/>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254" name="Freeform 469"/>
            <p:cNvSpPr>
              <a:spLocks noChangeArrowheads="1"/>
            </p:cNvSpPr>
            <p:nvPr/>
          </p:nvSpPr>
          <p:spPr bwMode="auto">
            <a:xfrm>
              <a:off x="3465289" y="2996971"/>
              <a:ext cx="103188" cy="90487"/>
            </a:xfrm>
            <a:custGeom>
              <a:avLst/>
              <a:gdLst>
                <a:gd name="T0" fmla="*/ 2147483646 w 20"/>
                <a:gd name="T1" fmla="*/ 1759268362 h 18"/>
                <a:gd name="T2" fmla="*/ 2147483646 w 20"/>
                <a:gd name="T3" fmla="*/ 2147483646 h 18"/>
                <a:gd name="T4" fmla="*/ 2147483646 w 20"/>
                <a:gd name="T5" fmla="*/ 1759268362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2"/>
                  </a:moveTo>
                  <a:cubicBezTo>
                    <a:pt x="13" y="0"/>
                    <a:pt x="17" y="0"/>
                    <a:pt x="18" y="5"/>
                  </a:cubicBezTo>
                  <a:cubicBezTo>
                    <a:pt x="20" y="18"/>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255" name="Freeform 470"/>
            <p:cNvSpPr>
              <a:spLocks noChangeArrowheads="1"/>
            </p:cNvSpPr>
            <p:nvPr/>
          </p:nvSpPr>
          <p:spPr bwMode="auto">
            <a:xfrm>
              <a:off x="3571652" y="2996971"/>
              <a:ext cx="100012" cy="90487"/>
            </a:xfrm>
            <a:custGeom>
              <a:avLst/>
              <a:gdLst>
                <a:gd name="T0" fmla="*/ 2147483646 w 20"/>
                <a:gd name="T1" fmla="*/ 1759268362 h 18"/>
                <a:gd name="T2" fmla="*/ 2147483646 w 20"/>
                <a:gd name="T3" fmla="*/ 2147483646 h 18"/>
                <a:gd name="T4" fmla="*/ 2147483646 w 20"/>
                <a:gd name="T5" fmla="*/ 1759268362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2"/>
                  </a:moveTo>
                  <a:cubicBezTo>
                    <a:pt x="13" y="0"/>
                    <a:pt x="17" y="0"/>
                    <a:pt x="18" y="5"/>
                  </a:cubicBezTo>
                  <a:cubicBezTo>
                    <a:pt x="20" y="18"/>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256" name="Freeform 471"/>
            <p:cNvSpPr>
              <a:spLocks noChangeArrowheads="1"/>
            </p:cNvSpPr>
            <p:nvPr/>
          </p:nvSpPr>
          <p:spPr bwMode="auto">
            <a:xfrm>
              <a:off x="3678014" y="2996971"/>
              <a:ext cx="100013" cy="90487"/>
            </a:xfrm>
            <a:custGeom>
              <a:avLst/>
              <a:gdLst>
                <a:gd name="T0" fmla="*/ 2147483646 w 20"/>
                <a:gd name="T1" fmla="*/ 1759268362 h 18"/>
                <a:gd name="T2" fmla="*/ 2147483646 w 20"/>
                <a:gd name="T3" fmla="*/ 2147483646 h 18"/>
                <a:gd name="T4" fmla="*/ 2147483646 w 20"/>
                <a:gd name="T5" fmla="*/ 1759268362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2"/>
                  </a:moveTo>
                  <a:cubicBezTo>
                    <a:pt x="13" y="0"/>
                    <a:pt x="17" y="0"/>
                    <a:pt x="18" y="5"/>
                  </a:cubicBezTo>
                  <a:cubicBezTo>
                    <a:pt x="20" y="18"/>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257" name="Freeform 472"/>
            <p:cNvSpPr>
              <a:spLocks noChangeArrowheads="1"/>
            </p:cNvSpPr>
            <p:nvPr/>
          </p:nvSpPr>
          <p:spPr bwMode="auto">
            <a:xfrm>
              <a:off x="3782789" y="2996971"/>
              <a:ext cx="98425" cy="90487"/>
            </a:xfrm>
            <a:custGeom>
              <a:avLst/>
              <a:gdLst>
                <a:gd name="T0" fmla="*/ 2147483646 w 20"/>
                <a:gd name="T1" fmla="*/ 1759268362 h 18"/>
                <a:gd name="T2" fmla="*/ 2147483646 w 20"/>
                <a:gd name="T3" fmla="*/ 2147483646 h 18"/>
                <a:gd name="T4" fmla="*/ 2147483646 w 20"/>
                <a:gd name="T5" fmla="*/ 1759268362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2"/>
                  </a:moveTo>
                  <a:cubicBezTo>
                    <a:pt x="13" y="0"/>
                    <a:pt x="17" y="0"/>
                    <a:pt x="17" y="5"/>
                  </a:cubicBezTo>
                  <a:cubicBezTo>
                    <a:pt x="20" y="18"/>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258" name="Freeform 473"/>
            <p:cNvSpPr>
              <a:spLocks noChangeArrowheads="1"/>
            </p:cNvSpPr>
            <p:nvPr/>
          </p:nvSpPr>
          <p:spPr bwMode="auto">
            <a:xfrm>
              <a:off x="3887564" y="2996971"/>
              <a:ext cx="100013" cy="90487"/>
            </a:xfrm>
            <a:custGeom>
              <a:avLst/>
              <a:gdLst>
                <a:gd name="T0" fmla="*/ 2147483646 w 20"/>
                <a:gd name="T1" fmla="*/ 1759268362 h 18"/>
                <a:gd name="T2" fmla="*/ 2147483646 w 20"/>
                <a:gd name="T3" fmla="*/ 2147483646 h 18"/>
                <a:gd name="T4" fmla="*/ 2147483646 w 20"/>
                <a:gd name="T5" fmla="*/ 1759268362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2"/>
                  </a:moveTo>
                  <a:cubicBezTo>
                    <a:pt x="13" y="0"/>
                    <a:pt x="16" y="0"/>
                    <a:pt x="17" y="5"/>
                  </a:cubicBezTo>
                  <a:cubicBezTo>
                    <a:pt x="20" y="18"/>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259" name="Freeform 474"/>
            <p:cNvSpPr>
              <a:spLocks noChangeArrowheads="1"/>
            </p:cNvSpPr>
            <p:nvPr/>
          </p:nvSpPr>
          <p:spPr bwMode="auto">
            <a:xfrm>
              <a:off x="3992339" y="2996971"/>
              <a:ext cx="101600" cy="90487"/>
            </a:xfrm>
            <a:custGeom>
              <a:avLst/>
              <a:gdLst>
                <a:gd name="T0" fmla="*/ 2147483646 w 20"/>
                <a:gd name="T1" fmla="*/ 1759268362 h 18"/>
                <a:gd name="T2" fmla="*/ 2147483646 w 20"/>
                <a:gd name="T3" fmla="*/ 2147483646 h 18"/>
                <a:gd name="T4" fmla="*/ 2147483646 w 20"/>
                <a:gd name="T5" fmla="*/ 1759268362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9" y="2"/>
                  </a:moveTo>
                  <a:cubicBezTo>
                    <a:pt x="13" y="0"/>
                    <a:pt x="16" y="0"/>
                    <a:pt x="17" y="5"/>
                  </a:cubicBezTo>
                  <a:cubicBezTo>
                    <a:pt x="20" y="18"/>
                    <a:pt x="0" y="9"/>
                    <a:pt x="9"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260" name="Freeform 475"/>
            <p:cNvSpPr>
              <a:spLocks noChangeArrowheads="1"/>
            </p:cNvSpPr>
            <p:nvPr/>
          </p:nvSpPr>
          <p:spPr bwMode="auto">
            <a:xfrm>
              <a:off x="4093939" y="2996971"/>
              <a:ext cx="104775" cy="90487"/>
            </a:xfrm>
            <a:custGeom>
              <a:avLst/>
              <a:gdLst>
                <a:gd name="T0" fmla="*/ 2147483646 w 21"/>
                <a:gd name="T1" fmla="*/ 1759268362 h 18"/>
                <a:gd name="T2" fmla="*/ 2147483646 w 21"/>
                <a:gd name="T3" fmla="*/ 2147483646 h 18"/>
                <a:gd name="T4" fmla="*/ 2147483646 w 21"/>
                <a:gd name="T5" fmla="*/ 1759268362 h 18"/>
                <a:gd name="T6" fmla="*/ 0 60000 65536"/>
                <a:gd name="T7" fmla="*/ 0 60000 65536"/>
                <a:gd name="T8" fmla="*/ 0 60000 65536"/>
                <a:gd name="T9" fmla="*/ 0 w 21"/>
                <a:gd name="T10" fmla="*/ 0 h 18"/>
                <a:gd name="T11" fmla="*/ 21 w 21"/>
                <a:gd name="T12" fmla="*/ 18 h 18"/>
              </a:gdLst>
              <a:ahLst/>
              <a:cxnLst>
                <a:cxn ang="T6">
                  <a:pos x="T0" y="T1"/>
                </a:cxn>
                <a:cxn ang="T7">
                  <a:pos x="T2" y="T3"/>
                </a:cxn>
                <a:cxn ang="T8">
                  <a:pos x="T4" y="T5"/>
                </a:cxn>
              </a:cxnLst>
              <a:rect l="T9" t="T10" r="T11" b="T12"/>
              <a:pathLst>
                <a:path w="21" h="18">
                  <a:moveTo>
                    <a:pt x="10" y="2"/>
                  </a:moveTo>
                  <a:cubicBezTo>
                    <a:pt x="13" y="0"/>
                    <a:pt x="17" y="0"/>
                    <a:pt x="18" y="5"/>
                  </a:cubicBezTo>
                  <a:cubicBezTo>
                    <a:pt x="21" y="18"/>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261" name="Freeform 476"/>
            <p:cNvSpPr>
              <a:spLocks noChangeArrowheads="1"/>
            </p:cNvSpPr>
            <p:nvPr/>
          </p:nvSpPr>
          <p:spPr bwMode="auto">
            <a:xfrm>
              <a:off x="4198714" y="2996971"/>
              <a:ext cx="101600" cy="90487"/>
            </a:xfrm>
            <a:custGeom>
              <a:avLst/>
              <a:gdLst>
                <a:gd name="T0" fmla="*/ 2147483646 w 20"/>
                <a:gd name="T1" fmla="*/ 1759268362 h 18"/>
                <a:gd name="T2" fmla="*/ 2147483646 w 20"/>
                <a:gd name="T3" fmla="*/ 2147483646 h 18"/>
                <a:gd name="T4" fmla="*/ 2147483646 w 20"/>
                <a:gd name="T5" fmla="*/ 1759268362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2"/>
                  </a:moveTo>
                  <a:cubicBezTo>
                    <a:pt x="13" y="0"/>
                    <a:pt x="17" y="0"/>
                    <a:pt x="18" y="5"/>
                  </a:cubicBezTo>
                  <a:cubicBezTo>
                    <a:pt x="20" y="18"/>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262" name="Freeform 477"/>
            <p:cNvSpPr>
              <a:spLocks noChangeArrowheads="1"/>
            </p:cNvSpPr>
            <p:nvPr/>
          </p:nvSpPr>
          <p:spPr bwMode="auto">
            <a:xfrm>
              <a:off x="4305077" y="2996971"/>
              <a:ext cx="98425" cy="90487"/>
            </a:xfrm>
            <a:custGeom>
              <a:avLst/>
              <a:gdLst>
                <a:gd name="T0" fmla="*/ 2147483646 w 20"/>
                <a:gd name="T1" fmla="*/ 1759268362 h 18"/>
                <a:gd name="T2" fmla="*/ 2147483646 w 20"/>
                <a:gd name="T3" fmla="*/ 2147483646 h 18"/>
                <a:gd name="T4" fmla="*/ 2147483646 w 20"/>
                <a:gd name="T5" fmla="*/ 1759268362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2"/>
                  </a:moveTo>
                  <a:cubicBezTo>
                    <a:pt x="13" y="0"/>
                    <a:pt x="17" y="0"/>
                    <a:pt x="18" y="5"/>
                  </a:cubicBezTo>
                  <a:cubicBezTo>
                    <a:pt x="20" y="18"/>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263" name="Freeform 478"/>
            <p:cNvSpPr>
              <a:spLocks noChangeArrowheads="1"/>
            </p:cNvSpPr>
            <p:nvPr/>
          </p:nvSpPr>
          <p:spPr bwMode="auto">
            <a:xfrm>
              <a:off x="4408264" y="2996971"/>
              <a:ext cx="101600" cy="90487"/>
            </a:xfrm>
            <a:custGeom>
              <a:avLst/>
              <a:gdLst>
                <a:gd name="T0" fmla="*/ 2147483646 w 20"/>
                <a:gd name="T1" fmla="*/ 1759268362 h 18"/>
                <a:gd name="T2" fmla="*/ 2147483646 w 20"/>
                <a:gd name="T3" fmla="*/ 2147483646 h 18"/>
                <a:gd name="T4" fmla="*/ 2147483646 w 20"/>
                <a:gd name="T5" fmla="*/ 1759268362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2"/>
                  </a:moveTo>
                  <a:cubicBezTo>
                    <a:pt x="13" y="0"/>
                    <a:pt x="17" y="0"/>
                    <a:pt x="18" y="5"/>
                  </a:cubicBezTo>
                  <a:cubicBezTo>
                    <a:pt x="20" y="18"/>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264" name="Freeform 479"/>
            <p:cNvSpPr>
              <a:spLocks noChangeArrowheads="1"/>
            </p:cNvSpPr>
            <p:nvPr/>
          </p:nvSpPr>
          <p:spPr bwMode="auto">
            <a:xfrm>
              <a:off x="4514627" y="2996971"/>
              <a:ext cx="100012" cy="90487"/>
            </a:xfrm>
            <a:custGeom>
              <a:avLst/>
              <a:gdLst>
                <a:gd name="T0" fmla="*/ 2147483646 w 20"/>
                <a:gd name="T1" fmla="*/ 1759268362 h 18"/>
                <a:gd name="T2" fmla="*/ 2147483646 w 20"/>
                <a:gd name="T3" fmla="*/ 2147483646 h 18"/>
                <a:gd name="T4" fmla="*/ 2147483646 w 20"/>
                <a:gd name="T5" fmla="*/ 1759268362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2"/>
                  </a:moveTo>
                  <a:cubicBezTo>
                    <a:pt x="13" y="0"/>
                    <a:pt x="17" y="0"/>
                    <a:pt x="18" y="5"/>
                  </a:cubicBezTo>
                  <a:cubicBezTo>
                    <a:pt x="20" y="18"/>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265" name="Freeform 480"/>
            <p:cNvSpPr>
              <a:spLocks noChangeArrowheads="1"/>
            </p:cNvSpPr>
            <p:nvPr/>
          </p:nvSpPr>
          <p:spPr bwMode="auto">
            <a:xfrm>
              <a:off x="4620989" y="2996971"/>
              <a:ext cx="100013" cy="90487"/>
            </a:xfrm>
            <a:custGeom>
              <a:avLst/>
              <a:gdLst>
                <a:gd name="T0" fmla="*/ 2147483646 w 20"/>
                <a:gd name="T1" fmla="*/ 1759268362 h 18"/>
                <a:gd name="T2" fmla="*/ 2147483646 w 20"/>
                <a:gd name="T3" fmla="*/ 2147483646 h 18"/>
                <a:gd name="T4" fmla="*/ 2147483646 w 20"/>
                <a:gd name="T5" fmla="*/ 1759268362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2"/>
                  </a:moveTo>
                  <a:cubicBezTo>
                    <a:pt x="13" y="0"/>
                    <a:pt x="17" y="0"/>
                    <a:pt x="17" y="5"/>
                  </a:cubicBezTo>
                  <a:cubicBezTo>
                    <a:pt x="20" y="18"/>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266" name="Freeform 481"/>
            <p:cNvSpPr>
              <a:spLocks noChangeArrowheads="1"/>
            </p:cNvSpPr>
            <p:nvPr/>
          </p:nvSpPr>
          <p:spPr bwMode="auto">
            <a:xfrm>
              <a:off x="4724177" y="2996971"/>
              <a:ext cx="103187" cy="90487"/>
            </a:xfrm>
            <a:custGeom>
              <a:avLst/>
              <a:gdLst>
                <a:gd name="T0" fmla="*/ 2147483646 w 20"/>
                <a:gd name="T1" fmla="*/ 1759268362 h 18"/>
                <a:gd name="T2" fmla="*/ 2147483646 w 20"/>
                <a:gd name="T3" fmla="*/ 2147483646 h 18"/>
                <a:gd name="T4" fmla="*/ 2147483646 w 20"/>
                <a:gd name="T5" fmla="*/ 1759268362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9" y="2"/>
                  </a:moveTo>
                  <a:cubicBezTo>
                    <a:pt x="13" y="0"/>
                    <a:pt x="16" y="0"/>
                    <a:pt x="17" y="5"/>
                  </a:cubicBezTo>
                  <a:cubicBezTo>
                    <a:pt x="20" y="18"/>
                    <a:pt x="0" y="9"/>
                    <a:pt x="9"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267" name="Freeform 482"/>
            <p:cNvSpPr>
              <a:spLocks noChangeArrowheads="1"/>
            </p:cNvSpPr>
            <p:nvPr/>
          </p:nvSpPr>
          <p:spPr bwMode="auto">
            <a:xfrm>
              <a:off x="4830539" y="2996971"/>
              <a:ext cx="100013" cy="90487"/>
            </a:xfrm>
            <a:custGeom>
              <a:avLst/>
              <a:gdLst>
                <a:gd name="T0" fmla="*/ 2147483646 w 20"/>
                <a:gd name="T1" fmla="*/ 1759268362 h 18"/>
                <a:gd name="T2" fmla="*/ 2147483646 w 20"/>
                <a:gd name="T3" fmla="*/ 2147483646 h 18"/>
                <a:gd name="T4" fmla="*/ 2147483646 w 20"/>
                <a:gd name="T5" fmla="*/ 1759268362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9" y="2"/>
                  </a:moveTo>
                  <a:cubicBezTo>
                    <a:pt x="13" y="0"/>
                    <a:pt x="16" y="0"/>
                    <a:pt x="17" y="5"/>
                  </a:cubicBezTo>
                  <a:cubicBezTo>
                    <a:pt x="20" y="18"/>
                    <a:pt x="0" y="9"/>
                    <a:pt x="9"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268" name="Freeform 483"/>
            <p:cNvSpPr>
              <a:spLocks noChangeArrowheads="1"/>
            </p:cNvSpPr>
            <p:nvPr/>
          </p:nvSpPr>
          <p:spPr bwMode="auto">
            <a:xfrm>
              <a:off x="4930552" y="2996971"/>
              <a:ext cx="106362" cy="90487"/>
            </a:xfrm>
            <a:custGeom>
              <a:avLst/>
              <a:gdLst>
                <a:gd name="T0" fmla="*/ 2147483646 w 21"/>
                <a:gd name="T1" fmla="*/ 1759268362 h 18"/>
                <a:gd name="T2" fmla="*/ 2147483646 w 21"/>
                <a:gd name="T3" fmla="*/ 2147483646 h 18"/>
                <a:gd name="T4" fmla="*/ 2147483646 w 21"/>
                <a:gd name="T5" fmla="*/ 1759268362 h 18"/>
                <a:gd name="T6" fmla="*/ 0 60000 65536"/>
                <a:gd name="T7" fmla="*/ 0 60000 65536"/>
                <a:gd name="T8" fmla="*/ 0 60000 65536"/>
                <a:gd name="T9" fmla="*/ 0 w 21"/>
                <a:gd name="T10" fmla="*/ 0 h 18"/>
                <a:gd name="T11" fmla="*/ 21 w 21"/>
                <a:gd name="T12" fmla="*/ 18 h 18"/>
              </a:gdLst>
              <a:ahLst/>
              <a:cxnLst>
                <a:cxn ang="T6">
                  <a:pos x="T0" y="T1"/>
                </a:cxn>
                <a:cxn ang="T7">
                  <a:pos x="T2" y="T3"/>
                </a:cxn>
                <a:cxn ang="T8">
                  <a:pos x="T4" y="T5"/>
                </a:cxn>
              </a:cxnLst>
              <a:rect l="T9" t="T10" r="T11" b="T12"/>
              <a:pathLst>
                <a:path w="21" h="18">
                  <a:moveTo>
                    <a:pt x="10" y="2"/>
                  </a:moveTo>
                  <a:cubicBezTo>
                    <a:pt x="13" y="0"/>
                    <a:pt x="17" y="0"/>
                    <a:pt x="18" y="5"/>
                  </a:cubicBezTo>
                  <a:cubicBezTo>
                    <a:pt x="21" y="18"/>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269" name="Freeform 484"/>
            <p:cNvSpPr>
              <a:spLocks noChangeArrowheads="1"/>
            </p:cNvSpPr>
            <p:nvPr/>
          </p:nvSpPr>
          <p:spPr bwMode="auto">
            <a:xfrm>
              <a:off x="5036914" y="2996971"/>
              <a:ext cx="100013" cy="90487"/>
            </a:xfrm>
            <a:custGeom>
              <a:avLst/>
              <a:gdLst>
                <a:gd name="T0" fmla="*/ 2147483646 w 20"/>
                <a:gd name="T1" fmla="*/ 1759268362 h 18"/>
                <a:gd name="T2" fmla="*/ 2147483646 w 20"/>
                <a:gd name="T3" fmla="*/ 2147483646 h 18"/>
                <a:gd name="T4" fmla="*/ 2147483646 w 20"/>
                <a:gd name="T5" fmla="*/ 1759268362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2"/>
                  </a:moveTo>
                  <a:cubicBezTo>
                    <a:pt x="13" y="0"/>
                    <a:pt x="17" y="0"/>
                    <a:pt x="18" y="5"/>
                  </a:cubicBezTo>
                  <a:cubicBezTo>
                    <a:pt x="20" y="18"/>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270" name="Freeform 485"/>
            <p:cNvSpPr>
              <a:spLocks noChangeArrowheads="1"/>
            </p:cNvSpPr>
            <p:nvPr/>
          </p:nvSpPr>
          <p:spPr bwMode="auto">
            <a:xfrm>
              <a:off x="5141689" y="2996971"/>
              <a:ext cx="101600" cy="90487"/>
            </a:xfrm>
            <a:custGeom>
              <a:avLst/>
              <a:gdLst>
                <a:gd name="T0" fmla="*/ 2147483646 w 20"/>
                <a:gd name="T1" fmla="*/ 1759268362 h 18"/>
                <a:gd name="T2" fmla="*/ 2147483646 w 20"/>
                <a:gd name="T3" fmla="*/ 2147483646 h 18"/>
                <a:gd name="T4" fmla="*/ 2147483646 w 20"/>
                <a:gd name="T5" fmla="*/ 1759268362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2"/>
                  </a:moveTo>
                  <a:cubicBezTo>
                    <a:pt x="13" y="0"/>
                    <a:pt x="17" y="0"/>
                    <a:pt x="18" y="5"/>
                  </a:cubicBezTo>
                  <a:cubicBezTo>
                    <a:pt x="20" y="18"/>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271" name="Freeform 486"/>
            <p:cNvSpPr>
              <a:spLocks noChangeArrowheads="1"/>
            </p:cNvSpPr>
            <p:nvPr/>
          </p:nvSpPr>
          <p:spPr bwMode="auto">
            <a:xfrm>
              <a:off x="5246464" y="2996971"/>
              <a:ext cx="100013" cy="90487"/>
            </a:xfrm>
            <a:custGeom>
              <a:avLst/>
              <a:gdLst>
                <a:gd name="T0" fmla="*/ 2147483646 w 20"/>
                <a:gd name="T1" fmla="*/ 1759268362 h 18"/>
                <a:gd name="T2" fmla="*/ 2147483646 w 20"/>
                <a:gd name="T3" fmla="*/ 2147483646 h 18"/>
                <a:gd name="T4" fmla="*/ 2147483646 w 20"/>
                <a:gd name="T5" fmla="*/ 1759268362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2"/>
                  </a:moveTo>
                  <a:cubicBezTo>
                    <a:pt x="13" y="0"/>
                    <a:pt x="17" y="0"/>
                    <a:pt x="18" y="5"/>
                  </a:cubicBezTo>
                  <a:cubicBezTo>
                    <a:pt x="20" y="18"/>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272" name="Freeform 487"/>
            <p:cNvSpPr>
              <a:spLocks noChangeArrowheads="1"/>
            </p:cNvSpPr>
            <p:nvPr/>
          </p:nvSpPr>
          <p:spPr bwMode="auto">
            <a:xfrm>
              <a:off x="5352827" y="2996971"/>
              <a:ext cx="100012" cy="90487"/>
            </a:xfrm>
            <a:custGeom>
              <a:avLst/>
              <a:gdLst>
                <a:gd name="T0" fmla="*/ 2147483646 w 20"/>
                <a:gd name="T1" fmla="*/ 1759268362 h 18"/>
                <a:gd name="T2" fmla="*/ 2147483646 w 20"/>
                <a:gd name="T3" fmla="*/ 2147483646 h 18"/>
                <a:gd name="T4" fmla="*/ 2147483646 w 20"/>
                <a:gd name="T5" fmla="*/ 1759268362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2"/>
                  </a:moveTo>
                  <a:cubicBezTo>
                    <a:pt x="13" y="0"/>
                    <a:pt x="17" y="0"/>
                    <a:pt x="18" y="5"/>
                  </a:cubicBezTo>
                  <a:cubicBezTo>
                    <a:pt x="20" y="18"/>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273" name="Freeform 488"/>
            <p:cNvSpPr>
              <a:spLocks noChangeArrowheads="1"/>
            </p:cNvSpPr>
            <p:nvPr/>
          </p:nvSpPr>
          <p:spPr bwMode="auto">
            <a:xfrm>
              <a:off x="5768752" y="2996971"/>
              <a:ext cx="100012" cy="90487"/>
            </a:xfrm>
            <a:custGeom>
              <a:avLst/>
              <a:gdLst>
                <a:gd name="T0" fmla="*/ 2147483646 w 20"/>
                <a:gd name="T1" fmla="*/ 1759268362 h 18"/>
                <a:gd name="T2" fmla="*/ 2147483646 w 20"/>
                <a:gd name="T3" fmla="*/ 2147483646 h 18"/>
                <a:gd name="T4" fmla="*/ 2147483646 w 20"/>
                <a:gd name="T5" fmla="*/ 1759268362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2"/>
                  </a:moveTo>
                  <a:cubicBezTo>
                    <a:pt x="13" y="0"/>
                    <a:pt x="17" y="0"/>
                    <a:pt x="18" y="5"/>
                  </a:cubicBezTo>
                  <a:cubicBezTo>
                    <a:pt x="20" y="18"/>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274" name="Freeform 500"/>
            <p:cNvSpPr>
              <a:spLocks noChangeArrowheads="1"/>
            </p:cNvSpPr>
            <p:nvPr/>
          </p:nvSpPr>
          <p:spPr bwMode="auto">
            <a:xfrm>
              <a:off x="2684239" y="3052533"/>
              <a:ext cx="88900" cy="60325"/>
            </a:xfrm>
            <a:custGeom>
              <a:avLst/>
              <a:gdLst>
                <a:gd name="T0" fmla="*/ 2147483646 w 18"/>
                <a:gd name="T1" fmla="*/ 1805547358 h 12"/>
                <a:gd name="T2" fmla="*/ 2147483646 w 18"/>
                <a:gd name="T3" fmla="*/ 2147483646 h 12"/>
                <a:gd name="T4" fmla="*/ 2147483646 w 18"/>
                <a:gd name="T5" fmla="*/ 1805547358 h 12"/>
                <a:gd name="T6" fmla="*/ 0 60000 65536"/>
                <a:gd name="T7" fmla="*/ 0 60000 65536"/>
                <a:gd name="T8" fmla="*/ 0 60000 65536"/>
                <a:gd name="T9" fmla="*/ 0 w 18"/>
                <a:gd name="T10" fmla="*/ 0 h 12"/>
                <a:gd name="T11" fmla="*/ 18 w 18"/>
                <a:gd name="T12" fmla="*/ 12 h 12"/>
              </a:gdLst>
              <a:ahLst/>
              <a:cxnLst>
                <a:cxn ang="T6">
                  <a:pos x="T0" y="T1"/>
                </a:cxn>
                <a:cxn ang="T7">
                  <a:pos x="T2" y="T3"/>
                </a:cxn>
                <a:cxn ang="T8">
                  <a:pos x="T4" y="T5"/>
                </a:cxn>
              </a:cxnLst>
              <a:rect l="T9" t="T10" r="T11" b="T12"/>
              <a:pathLst>
                <a:path w="18" h="12">
                  <a:moveTo>
                    <a:pt x="10" y="2"/>
                  </a:moveTo>
                  <a:cubicBezTo>
                    <a:pt x="13" y="0"/>
                    <a:pt x="18" y="0"/>
                    <a:pt x="17" y="6"/>
                  </a:cubicBezTo>
                  <a:cubicBezTo>
                    <a:pt x="16" y="12"/>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275" name="Freeform 501"/>
            <p:cNvSpPr>
              <a:spLocks noChangeArrowheads="1"/>
            </p:cNvSpPr>
            <p:nvPr/>
          </p:nvSpPr>
          <p:spPr bwMode="auto">
            <a:xfrm>
              <a:off x="2809652" y="3033483"/>
              <a:ext cx="74612" cy="79375"/>
            </a:xfrm>
            <a:custGeom>
              <a:avLst/>
              <a:gdLst>
                <a:gd name="T0" fmla="*/ 2147483646 w 15"/>
                <a:gd name="T1" fmla="*/ 2147483646 h 16"/>
                <a:gd name="T2" fmla="*/ 2147483646 w 15"/>
                <a:gd name="T3" fmla="*/ 2147483646 h 16"/>
                <a:gd name="T4" fmla="*/ 2147483646 w 15"/>
                <a:gd name="T5" fmla="*/ 2147483646 h 16"/>
                <a:gd name="T6" fmla="*/ 0 60000 65536"/>
                <a:gd name="T7" fmla="*/ 0 60000 65536"/>
                <a:gd name="T8" fmla="*/ 0 60000 65536"/>
                <a:gd name="T9" fmla="*/ 0 w 15"/>
                <a:gd name="T10" fmla="*/ 0 h 16"/>
                <a:gd name="T11" fmla="*/ 15 w 15"/>
                <a:gd name="T12" fmla="*/ 16 h 16"/>
              </a:gdLst>
              <a:ahLst/>
              <a:cxnLst>
                <a:cxn ang="T6">
                  <a:pos x="T0" y="T1"/>
                </a:cxn>
                <a:cxn ang="T7">
                  <a:pos x="T2" y="T3"/>
                </a:cxn>
                <a:cxn ang="T8">
                  <a:pos x="T4" y="T5"/>
                </a:cxn>
              </a:cxnLst>
              <a:rect l="T9" t="T10" r="T11" b="T12"/>
              <a:pathLst>
                <a:path w="15" h="16">
                  <a:moveTo>
                    <a:pt x="5" y="6"/>
                  </a:moveTo>
                  <a:cubicBezTo>
                    <a:pt x="14" y="0"/>
                    <a:pt x="15" y="14"/>
                    <a:pt x="9" y="15"/>
                  </a:cubicBezTo>
                  <a:cubicBezTo>
                    <a:pt x="4" y="16"/>
                    <a:pt x="0" y="9"/>
                    <a:pt x="5"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276" name="Freeform 502"/>
            <p:cNvSpPr>
              <a:spLocks noChangeArrowheads="1"/>
            </p:cNvSpPr>
            <p:nvPr/>
          </p:nvSpPr>
          <p:spPr bwMode="auto">
            <a:xfrm>
              <a:off x="2993802" y="3052533"/>
              <a:ext cx="103187" cy="84138"/>
            </a:xfrm>
            <a:custGeom>
              <a:avLst/>
              <a:gdLst>
                <a:gd name="T0" fmla="*/ 2147483646 w 20"/>
                <a:gd name="T1" fmla="*/ 1631826814 h 17"/>
                <a:gd name="T2" fmla="*/ 2147483646 w 20"/>
                <a:gd name="T3" fmla="*/ 2147483646 h 17"/>
                <a:gd name="T4" fmla="*/ 2147483646 w 20"/>
                <a:gd name="T5" fmla="*/ 1631826814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4"/>
                  </a:cubicBezTo>
                  <a:cubicBezTo>
                    <a:pt x="20" y="17"/>
                    <a:pt x="0" y="8"/>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277" name="Freeform 503"/>
            <p:cNvSpPr>
              <a:spLocks noChangeArrowheads="1"/>
            </p:cNvSpPr>
            <p:nvPr/>
          </p:nvSpPr>
          <p:spPr bwMode="auto">
            <a:xfrm>
              <a:off x="3100164" y="3052533"/>
              <a:ext cx="100013" cy="84138"/>
            </a:xfrm>
            <a:custGeom>
              <a:avLst/>
              <a:gdLst>
                <a:gd name="T0" fmla="*/ 2147483646 w 20"/>
                <a:gd name="T1" fmla="*/ 1631826814 h 17"/>
                <a:gd name="T2" fmla="*/ 2147483646 w 20"/>
                <a:gd name="T3" fmla="*/ 2147483646 h 17"/>
                <a:gd name="T4" fmla="*/ 2147483646 w 20"/>
                <a:gd name="T5" fmla="*/ 1631826814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4"/>
                  </a:cubicBezTo>
                  <a:cubicBezTo>
                    <a:pt x="20" y="17"/>
                    <a:pt x="0" y="8"/>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278" name="Freeform 504"/>
            <p:cNvSpPr>
              <a:spLocks noChangeArrowheads="1"/>
            </p:cNvSpPr>
            <p:nvPr/>
          </p:nvSpPr>
          <p:spPr bwMode="auto">
            <a:xfrm>
              <a:off x="3206527" y="3052533"/>
              <a:ext cx="100012" cy="84138"/>
            </a:xfrm>
            <a:custGeom>
              <a:avLst/>
              <a:gdLst>
                <a:gd name="T0" fmla="*/ 2147483646 w 20"/>
                <a:gd name="T1" fmla="*/ 1631826814 h 17"/>
                <a:gd name="T2" fmla="*/ 2147483646 w 20"/>
                <a:gd name="T3" fmla="*/ 2147483646 h 17"/>
                <a:gd name="T4" fmla="*/ 2147483646 w 20"/>
                <a:gd name="T5" fmla="*/ 1631826814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4"/>
                  </a:cubicBezTo>
                  <a:cubicBezTo>
                    <a:pt x="20" y="17"/>
                    <a:pt x="0" y="8"/>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279" name="Freeform 505"/>
            <p:cNvSpPr>
              <a:spLocks noChangeArrowheads="1"/>
            </p:cNvSpPr>
            <p:nvPr/>
          </p:nvSpPr>
          <p:spPr bwMode="auto">
            <a:xfrm>
              <a:off x="3311302" y="3052533"/>
              <a:ext cx="100012" cy="84138"/>
            </a:xfrm>
            <a:custGeom>
              <a:avLst/>
              <a:gdLst>
                <a:gd name="T0" fmla="*/ 2147483646 w 20"/>
                <a:gd name="T1" fmla="*/ 1631826814 h 17"/>
                <a:gd name="T2" fmla="*/ 2147483646 w 20"/>
                <a:gd name="T3" fmla="*/ 2147483646 h 17"/>
                <a:gd name="T4" fmla="*/ 2147483646 w 20"/>
                <a:gd name="T5" fmla="*/ 1631826814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4"/>
                  </a:cubicBezTo>
                  <a:cubicBezTo>
                    <a:pt x="20" y="17"/>
                    <a:pt x="0" y="8"/>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280" name="Freeform 506"/>
            <p:cNvSpPr>
              <a:spLocks noChangeArrowheads="1"/>
            </p:cNvSpPr>
            <p:nvPr/>
          </p:nvSpPr>
          <p:spPr bwMode="auto">
            <a:xfrm>
              <a:off x="3417664" y="3052533"/>
              <a:ext cx="98425" cy="84138"/>
            </a:xfrm>
            <a:custGeom>
              <a:avLst/>
              <a:gdLst>
                <a:gd name="T0" fmla="*/ 2147483646 w 20"/>
                <a:gd name="T1" fmla="*/ 1631826814 h 17"/>
                <a:gd name="T2" fmla="*/ 2147483646 w 20"/>
                <a:gd name="T3" fmla="*/ 2147483646 h 17"/>
                <a:gd name="T4" fmla="*/ 2147483646 w 20"/>
                <a:gd name="T5" fmla="*/ 1631826814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7" y="4"/>
                  </a:cubicBezTo>
                  <a:cubicBezTo>
                    <a:pt x="20" y="17"/>
                    <a:pt x="0" y="8"/>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281" name="Freeform 507"/>
            <p:cNvSpPr>
              <a:spLocks noChangeArrowheads="1"/>
            </p:cNvSpPr>
            <p:nvPr/>
          </p:nvSpPr>
          <p:spPr bwMode="auto">
            <a:xfrm>
              <a:off x="3520852" y="3052533"/>
              <a:ext cx="101600" cy="84138"/>
            </a:xfrm>
            <a:custGeom>
              <a:avLst/>
              <a:gdLst>
                <a:gd name="T0" fmla="*/ 2147483646 w 20"/>
                <a:gd name="T1" fmla="*/ 1631826814 h 17"/>
                <a:gd name="T2" fmla="*/ 2147483646 w 20"/>
                <a:gd name="T3" fmla="*/ 2147483646 h 17"/>
                <a:gd name="T4" fmla="*/ 2147483646 w 20"/>
                <a:gd name="T5" fmla="*/ 1631826814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9" y="2"/>
                  </a:moveTo>
                  <a:cubicBezTo>
                    <a:pt x="13" y="0"/>
                    <a:pt x="16" y="0"/>
                    <a:pt x="17" y="4"/>
                  </a:cubicBezTo>
                  <a:cubicBezTo>
                    <a:pt x="20" y="17"/>
                    <a:pt x="0" y="8"/>
                    <a:pt x="9"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282" name="Freeform 508"/>
            <p:cNvSpPr>
              <a:spLocks noChangeArrowheads="1"/>
            </p:cNvSpPr>
            <p:nvPr/>
          </p:nvSpPr>
          <p:spPr bwMode="auto">
            <a:xfrm>
              <a:off x="3627214" y="3052533"/>
              <a:ext cx="100013" cy="84138"/>
            </a:xfrm>
            <a:custGeom>
              <a:avLst/>
              <a:gdLst>
                <a:gd name="T0" fmla="*/ 2147483646 w 20"/>
                <a:gd name="T1" fmla="*/ 1631826814 h 17"/>
                <a:gd name="T2" fmla="*/ 2147483646 w 20"/>
                <a:gd name="T3" fmla="*/ 2147483646 h 17"/>
                <a:gd name="T4" fmla="*/ 2147483646 w 20"/>
                <a:gd name="T5" fmla="*/ 1631826814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9" y="2"/>
                  </a:moveTo>
                  <a:cubicBezTo>
                    <a:pt x="13" y="0"/>
                    <a:pt x="16" y="0"/>
                    <a:pt x="17" y="4"/>
                  </a:cubicBezTo>
                  <a:cubicBezTo>
                    <a:pt x="20" y="17"/>
                    <a:pt x="0" y="8"/>
                    <a:pt x="9"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283" name="Freeform 509"/>
            <p:cNvSpPr>
              <a:spLocks noChangeArrowheads="1"/>
            </p:cNvSpPr>
            <p:nvPr/>
          </p:nvSpPr>
          <p:spPr bwMode="auto">
            <a:xfrm>
              <a:off x="3727227" y="3052533"/>
              <a:ext cx="100012" cy="84138"/>
            </a:xfrm>
            <a:custGeom>
              <a:avLst/>
              <a:gdLst>
                <a:gd name="T0" fmla="*/ 2147483646 w 20"/>
                <a:gd name="T1" fmla="*/ 1631826814 h 17"/>
                <a:gd name="T2" fmla="*/ 2147483646 w 20"/>
                <a:gd name="T3" fmla="*/ 2147483646 h 17"/>
                <a:gd name="T4" fmla="*/ 2147483646 w 20"/>
                <a:gd name="T5" fmla="*/ 1631826814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4"/>
                  </a:cubicBezTo>
                  <a:cubicBezTo>
                    <a:pt x="20" y="17"/>
                    <a:pt x="0" y="8"/>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284" name="Freeform 510"/>
            <p:cNvSpPr>
              <a:spLocks noChangeArrowheads="1"/>
            </p:cNvSpPr>
            <p:nvPr/>
          </p:nvSpPr>
          <p:spPr bwMode="auto">
            <a:xfrm>
              <a:off x="3833589" y="3052533"/>
              <a:ext cx="100013" cy="84138"/>
            </a:xfrm>
            <a:custGeom>
              <a:avLst/>
              <a:gdLst>
                <a:gd name="T0" fmla="*/ 2147483646 w 20"/>
                <a:gd name="T1" fmla="*/ 1631826814 h 17"/>
                <a:gd name="T2" fmla="*/ 2147483646 w 20"/>
                <a:gd name="T3" fmla="*/ 2147483646 h 17"/>
                <a:gd name="T4" fmla="*/ 2147483646 w 20"/>
                <a:gd name="T5" fmla="*/ 1631826814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4"/>
                  </a:cubicBezTo>
                  <a:cubicBezTo>
                    <a:pt x="20" y="17"/>
                    <a:pt x="0" y="8"/>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285" name="Freeform 511"/>
            <p:cNvSpPr>
              <a:spLocks noChangeArrowheads="1"/>
            </p:cNvSpPr>
            <p:nvPr/>
          </p:nvSpPr>
          <p:spPr bwMode="auto">
            <a:xfrm>
              <a:off x="3936777" y="3052533"/>
              <a:ext cx="101600" cy="84138"/>
            </a:xfrm>
            <a:custGeom>
              <a:avLst/>
              <a:gdLst>
                <a:gd name="T0" fmla="*/ 2147483646 w 20"/>
                <a:gd name="T1" fmla="*/ 1631826814 h 17"/>
                <a:gd name="T2" fmla="*/ 2147483646 w 20"/>
                <a:gd name="T3" fmla="*/ 2147483646 h 17"/>
                <a:gd name="T4" fmla="*/ 2147483646 w 20"/>
                <a:gd name="T5" fmla="*/ 1631826814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4"/>
                  </a:cubicBezTo>
                  <a:cubicBezTo>
                    <a:pt x="20" y="17"/>
                    <a:pt x="0" y="8"/>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286" name="Freeform 512"/>
            <p:cNvSpPr>
              <a:spLocks noChangeArrowheads="1"/>
            </p:cNvSpPr>
            <p:nvPr/>
          </p:nvSpPr>
          <p:spPr bwMode="auto">
            <a:xfrm>
              <a:off x="4043139" y="3052533"/>
              <a:ext cx="100013" cy="84138"/>
            </a:xfrm>
            <a:custGeom>
              <a:avLst/>
              <a:gdLst>
                <a:gd name="T0" fmla="*/ 2147483646 w 20"/>
                <a:gd name="T1" fmla="*/ 1631826814 h 17"/>
                <a:gd name="T2" fmla="*/ 2147483646 w 20"/>
                <a:gd name="T3" fmla="*/ 2147483646 h 17"/>
                <a:gd name="T4" fmla="*/ 2147483646 w 20"/>
                <a:gd name="T5" fmla="*/ 1631826814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4"/>
                  </a:cubicBezTo>
                  <a:cubicBezTo>
                    <a:pt x="20" y="17"/>
                    <a:pt x="0" y="8"/>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287" name="Freeform 513"/>
            <p:cNvSpPr>
              <a:spLocks noChangeArrowheads="1"/>
            </p:cNvSpPr>
            <p:nvPr/>
          </p:nvSpPr>
          <p:spPr bwMode="auto">
            <a:xfrm>
              <a:off x="4149502" y="3052533"/>
              <a:ext cx="100012" cy="84138"/>
            </a:xfrm>
            <a:custGeom>
              <a:avLst/>
              <a:gdLst>
                <a:gd name="T0" fmla="*/ 2147483646 w 20"/>
                <a:gd name="T1" fmla="*/ 1631826814 h 17"/>
                <a:gd name="T2" fmla="*/ 2147483646 w 20"/>
                <a:gd name="T3" fmla="*/ 2147483646 h 17"/>
                <a:gd name="T4" fmla="*/ 2147483646 w 20"/>
                <a:gd name="T5" fmla="*/ 1631826814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4"/>
                  </a:cubicBezTo>
                  <a:cubicBezTo>
                    <a:pt x="20" y="17"/>
                    <a:pt x="0" y="8"/>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288" name="Freeform 514"/>
            <p:cNvSpPr>
              <a:spLocks noChangeArrowheads="1"/>
            </p:cNvSpPr>
            <p:nvPr/>
          </p:nvSpPr>
          <p:spPr bwMode="auto">
            <a:xfrm>
              <a:off x="4254277" y="3052533"/>
              <a:ext cx="98425" cy="84138"/>
            </a:xfrm>
            <a:custGeom>
              <a:avLst/>
              <a:gdLst>
                <a:gd name="T0" fmla="*/ 2147483646 w 20"/>
                <a:gd name="T1" fmla="*/ 1631826814 h 17"/>
                <a:gd name="T2" fmla="*/ 2147483646 w 20"/>
                <a:gd name="T3" fmla="*/ 2147483646 h 17"/>
                <a:gd name="T4" fmla="*/ 2147483646 w 20"/>
                <a:gd name="T5" fmla="*/ 1631826814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6" y="0"/>
                    <a:pt x="17" y="4"/>
                  </a:cubicBezTo>
                  <a:cubicBezTo>
                    <a:pt x="20" y="17"/>
                    <a:pt x="0" y="8"/>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289" name="Freeform 515"/>
            <p:cNvSpPr>
              <a:spLocks noChangeArrowheads="1"/>
            </p:cNvSpPr>
            <p:nvPr/>
          </p:nvSpPr>
          <p:spPr bwMode="auto">
            <a:xfrm>
              <a:off x="4359052" y="3052533"/>
              <a:ext cx="100012" cy="84138"/>
            </a:xfrm>
            <a:custGeom>
              <a:avLst/>
              <a:gdLst>
                <a:gd name="T0" fmla="*/ 2147483646 w 20"/>
                <a:gd name="T1" fmla="*/ 1631826814 h 17"/>
                <a:gd name="T2" fmla="*/ 2147483646 w 20"/>
                <a:gd name="T3" fmla="*/ 2147483646 h 17"/>
                <a:gd name="T4" fmla="*/ 2147483646 w 20"/>
                <a:gd name="T5" fmla="*/ 1631826814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9" y="2"/>
                  </a:moveTo>
                  <a:cubicBezTo>
                    <a:pt x="13" y="0"/>
                    <a:pt x="16" y="0"/>
                    <a:pt x="17" y="4"/>
                  </a:cubicBezTo>
                  <a:cubicBezTo>
                    <a:pt x="20" y="17"/>
                    <a:pt x="0" y="8"/>
                    <a:pt x="9"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290" name="Freeform 516"/>
            <p:cNvSpPr>
              <a:spLocks noChangeArrowheads="1"/>
            </p:cNvSpPr>
            <p:nvPr/>
          </p:nvSpPr>
          <p:spPr bwMode="auto">
            <a:xfrm>
              <a:off x="4463827" y="3052533"/>
              <a:ext cx="101600" cy="84138"/>
            </a:xfrm>
            <a:custGeom>
              <a:avLst/>
              <a:gdLst>
                <a:gd name="T0" fmla="*/ 2147483646 w 20"/>
                <a:gd name="T1" fmla="*/ 1631826814 h 17"/>
                <a:gd name="T2" fmla="*/ 2147483646 w 20"/>
                <a:gd name="T3" fmla="*/ 2147483646 h 17"/>
                <a:gd name="T4" fmla="*/ 2147483646 w 20"/>
                <a:gd name="T5" fmla="*/ 1631826814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9" y="2"/>
                  </a:moveTo>
                  <a:cubicBezTo>
                    <a:pt x="12" y="0"/>
                    <a:pt x="16" y="0"/>
                    <a:pt x="17" y="4"/>
                  </a:cubicBezTo>
                  <a:cubicBezTo>
                    <a:pt x="20" y="17"/>
                    <a:pt x="0" y="8"/>
                    <a:pt x="9"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291" name="Freeform 517"/>
            <p:cNvSpPr>
              <a:spLocks noChangeArrowheads="1"/>
            </p:cNvSpPr>
            <p:nvPr/>
          </p:nvSpPr>
          <p:spPr bwMode="auto">
            <a:xfrm>
              <a:off x="4565427" y="3052533"/>
              <a:ext cx="100012" cy="84138"/>
            </a:xfrm>
            <a:custGeom>
              <a:avLst/>
              <a:gdLst>
                <a:gd name="T0" fmla="*/ 2147483646 w 20"/>
                <a:gd name="T1" fmla="*/ 1631826814 h 17"/>
                <a:gd name="T2" fmla="*/ 2147483646 w 20"/>
                <a:gd name="T3" fmla="*/ 2147483646 h 17"/>
                <a:gd name="T4" fmla="*/ 2147483646 w 20"/>
                <a:gd name="T5" fmla="*/ 1631826814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4"/>
                  </a:cubicBezTo>
                  <a:cubicBezTo>
                    <a:pt x="20" y="17"/>
                    <a:pt x="0" y="8"/>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292" name="Freeform 518"/>
            <p:cNvSpPr>
              <a:spLocks noChangeArrowheads="1"/>
            </p:cNvSpPr>
            <p:nvPr/>
          </p:nvSpPr>
          <p:spPr bwMode="auto">
            <a:xfrm>
              <a:off x="4670202" y="3052533"/>
              <a:ext cx="101600" cy="84138"/>
            </a:xfrm>
            <a:custGeom>
              <a:avLst/>
              <a:gdLst>
                <a:gd name="T0" fmla="*/ 2147483646 w 20"/>
                <a:gd name="T1" fmla="*/ 1631826814 h 17"/>
                <a:gd name="T2" fmla="*/ 2147483646 w 20"/>
                <a:gd name="T3" fmla="*/ 2147483646 h 17"/>
                <a:gd name="T4" fmla="*/ 2147483646 w 20"/>
                <a:gd name="T5" fmla="*/ 1631826814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4"/>
                  </a:cubicBezTo>
                  <a:cubicBezTo>
                    <a:pt x="20" y="17"/>
                    <a:pt x="0" y="8"/>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293" name="Freeform 519"/>
            <p:cNvSpPr>
              <a:spLocks noChangeArrowheads="1"/>
            </p:cNvSpPr>
            <p:nvPr/>
          </p:nvSpPr>
          <p:spPr bwMode="auto">
            <a:xfrm>
              <a:off x="4776564" y="3052533"/>
              <a:ext cx="98425" cy="84138"/>
            </a:xfrm>
            <a:custGeom>
              <a:avLst/>
              <a:gdLst>
                <a:gd name="T0" fmla="*/ 2147483646 w 20"/>
                <a:gd name="T1" fmla="*/ 1631826814 h 17"/>
                <a:gd name="T2" fmla="*/ 2147483646 w 20"/>
                <a:gd name="T3" fmla="*/ 2147483646 h 17"/>
                <a:gd name="T4" fmla="*/ 2147483646 w 20"/>
                <a:gd name="T5" fmla="*/ 1631826814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4"/>
                  </a:cubicBezTo>
                  <a:cubicBezTo>
                    <a:pt x="20" y="17"/>
                    <a:pt x="0" y="8"/>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294" name="Freeform 520"/>
            <p:cNvSpPr>
              <a:spLocks noChangeArrowheads="1"/>
            </p:cNvSpPr>
            <p:nvPr/>
          </p:nvSpPr>
          <p:spPr bwMode="auto">
            <a:xfrm>
              <a:off x="4881339" y="3052533"/>
              <a:ext cx="100013" cy="84138"/>
            </a:xfrm>
            <a:custGeom>
              <a:avLst/>
              <a:gdLst>
                <a:gd name="T0" fmla="*/ 2147483646 w 20"/>
                <a:gd name="T1" fmla="*/ 1631826814 h 17"/>
                <a:gd name="T2" fmla="*/ 2147483646 w 20"/>
                <a:gd name="T3" fmla="*/ 2147483646 h 17"/>
                <a:gd name="T4" fmla="*/ 2147483646 w 20"/>
                <a:gd name="T5" fmla="*/ 1631826814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4"/>
                  </a:cubicBezTo>
                  <a:cubicBezTo>
                    <a:pt x="20" y="17"/>
                    <a:pt x="0" y="8"/>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295" name="Freeform 521"/>
            <p:cNvSpPr>
              <a:spLocks noChangeArrowheads="1"/>
            </p:cNvSpPr>
            <p:nvPr/>
          </p:nvSpPr>
          <p:spPr bwMode="auto">
            <a:xfrm>
              <a:off x="4986114" y="3052533"/>
              <a:ext cx="100013" cy="84138"/>
            </a:xfrm>
            <a:custGeom>
              <a:avLst/>
              <a:gdLst>
                <a:gd name="T0" fmla="*/ 2147483646 w 20"/>
                <a:gd name="T1" fmla="*/ 1631826814 h 17"/>
                <a:gd name="T2" fmla="*/ 2147483646 w 20"/>
                <a:gd name="T3" fmla="*/ 2147483646 h 17"/>
                <a:gd name="T4" fmla="*/ 2147483646 w 20"/>
                <a:gd name="T5" fmla="*/ 1631826814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7" y="4"/>
                  </a:cubicBezTo>
                  <a:cubicBezTo>
                    <a:pt x="20" y="17"/>
                    <a:pt x="0" y="8"/>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296" name="Freeform 522"/>
            <p:cNvSpPr>
              <a:spLocks noChangeArrowheads="1"/>
            </p:cNvSpPr>
            <p:nvPr/>
          </p:nvSpPr>
          <p:spPr bwMode="auto">
            <a:xfrm>
              <a:off x="5092477" y="3052533"/>
              <a:ext cx="100012" cy="84138"/>
            </a:xfrm>
            <a:custGeom>
              <a:avLst/>
              <a:gdLst>
                <a:gd name="T0" fmla="*/ 2147483646 w 20"/>
                <a:gd name="T1" fmla="*/ 1631826814 h 17"/>
                <a:gd name="T2" fmla="*/ 2147483646 w 20"/>
                <a:gd name="T3" fmla="*/ 2147483646 h 17"/>
                <a:gd name="T4" fmla="*/ 2147483646 w 20"/>
                <a:gd name="T5" fmla="*/ 1631826814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6" y="0"/>
                    <a:pt x="17" y="4"/>
                  </a:cubicBezTo>
                  <a:cubicBezTo>
                    <a:pt x="20" y="17"/>
                    <a:pt x="0" y="8"/>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297" name="Freeform 523"/>
            <p:cNvSpPr>
              <a:spLocks noChangeArrowheads="1"/>
            </p:cNvSpPr>
            <p:nvPr/>
          </p:nvSpPr>
          <p:spPr bwMode="auto">
            <a:xfrm>
              <a:off x="5195664" y="3052533"/>
              <a:ext cx="103188" cy="84138"/>
            </a:xfrm>
            <a:custGeom>
              <a:avLst/>
              <a:gdLst>
                <a:gd name="T0" fmla="*/ 2147483646 w 20"/>
                <a:gd name="T1" fmla="*/ 1631826814 h 17"/>
                <a:gd name="T2" fmla="*/ 2147483646 w 20"/>
                <a:gd name="T3" fmla="*/ 2147483646 h 17"/>
                <a:gd name="T4" fmla="*/ 2147483646 w 20"/>
                <a:gd name="T5" fmla="*/ 1631826814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9" y="2"/>
                  </a:moveTo>
                  <a:cubicBezTo>
                    <a:pt x="13" y="0"/>
                    <a:pt x="16" y="0"/>
                    <a:pt x="17" y="4"/>
                  </a:cubicBezTo>
                  <a:cubicBezTo>
                    <a:pt x="20" y="17"/>
                    <a:pt x="0" y="8"/>
                    <a:pt x="9"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298" name="Freeform 524"/>
            <p:cNvSpPr>
              <a:spLocks noChangeArrowheads="1"/>
            </p:cNvSpPr>
            <p:nvPr/>
          </p:nvSpPr>
          <p:spPr bwMode="auto">
            <a:xfrm>
              <a:off x="5298852" y="3052533"/>
              <a:ext cx="103187" cy="84138"/>
            </a:xfrm>
            <a:custGeom>
              <a:avLst/>
              <a:gdLst>
                <a:gd name="T0" fmla="*/ 2147483646 w 21"/>
                <a:gd name="T1" fmla="*/ 1631826814 h 17"/>
                <a:gd name="T2" fmla="*/ 2147483646 w 21"/>
                <a:gd name="T3" fmla="*/ 2147483646 h 17"/>
                <a:gd name="T4" fmla="*/ 2147483646 w 21"/>
                <a:gd name="T5" fmla="*/ 1631826814 h 17"/>
                <a:gd name="T6" fmla="*/ 0 60000 65536"/>
                <a:gd name="T7" fmla="*/ 0 60000 65536"/>
                <a:gd name="T8" fmla="*/ 0 60000 65536"/>
                <a:gd name="T9" fmla="*/ 0 w 21"/>
                <a:gd name="T10" fmla="*/ 0 h 17"/>
                <a:gd name="T11" fmla="*/ 21 w 21"/>
                <a:gd name="T12" fmla="*/ 17 h 17"/>
              </a:gdLst>
              <a:ahLst/>
              <a:cxnLst>
                <a:cxn ang="T6">
                  <a:pos x="T0" y="T1"/>
                </a:cxn>
                <a:cxn ang="T7">
                  <a:pos x="T2" y="T3"/>
                </a:cxn>
                <a:cxn ang="T8">
                  <a:pos x="T4" y="T5"/>
                </a:cxn>
              </a:cxnLst>
              <a:rect l="T9" t="T10" r="T11" b="T12"/>
              <a:pathLst>
                <a:path w="21" h="17">
                  <a:moveTo>
                    <a:pt x="10" y="2"/>
                  </a:moveTo>
                  <a:cubicBezTo>
                    <a:pt x="13" y="0"/>
                    <a:pt x="17" y="0"/>
                    <a:pt x="18" y="4"/>
                  </a:cubicBezTo>
                  <a:cubicBezTo>
                    <a:pt x="21" y="17"/>
                    <a:pt x="0" y="8"/>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299" name="Freeform 525"/>
            <p:cNvSpPr>
              <a:spLocks noChangeArrowheads="1"/>
            </p:cNvSpPr>
            <p:nvPr/>
          </p:nvSpPr>
          <p:spPr bwMode="auto">
            <a:xfrm>
              <a:off x="5402039" y="3052533"/>
              <a:ext cx="100013" cy="84138"/>
            </a:xfrm>
            <a:custGeom>
              <a:avLst/>
              <a:gdLst>
                <a:gd name="T0" fmla="*/ 2147483646 w 20"/>
                <a:gd name="T1" fmla="*/ 1631826814 h 17"/>
                <a:gd name="T2" fmla="*/ 2147483646 w 20"/>
                <a:gd name="T3" fmla="*/ 2147483646 h 17"/>
                <a:gd name="T4" fmla="*/ 2147483646 w 20"/>
                <a:gd name="T5" fmla="*/ 1631826814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4"/>
                  </a:cubicBezTo>
                  <a:cubicBezTo>
                    <a:pt x="20" y="17"/>
                    <a:pt x="0" y="8"/>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300" name="Freeform 538"/>
            <p:cNvSpPr>
              <a:spLocks noChangeArrowheads="1"/>
            </p:cNvSpPr>
            <p:nvPr/>
          </p:nvSpPr>
          <p:spPr bwMode="auto">
            <a:xfrm>
              <a:off x="2946177" y="3103333"/>
              <a:ext cx="100012" cy="84138"/>
            </a:xfrm>
            <a:custGeom>
              <a:avLst/>
              <a:gdLst>
                <a:gd name="T0" fmla="*/ 2147483646 w 20"/>
                <a:gd name="T1" fmla="*/ 1631826814 h 17"/>
                <a:gd name="T2" fmla="*/ 2147483646 w 20"/>
                <a:gd name="T3" fmla="*/ 2147483646 h 17"/>
                <a:gd name="T4" fmla="*/ 2147483646 w 20"/>
                <a:gd name="T5" fmla="*/ 1631826814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301" name="Freeform 539"/>
            <p:cNvSpPr>
              <a:spLocks noChangeArrowheads="1"/>
            </p:cNvSpPr>
            <p:nvPr/>
          </p:nvSpPr>
          <p:spPr bwMode="auto">
            <a:xfrm>
              <a:off x="3049364" y="3103333"/>
              <a:ext cx="101600" cy="84138"/>
            </a:xfrm>
            <a:custGeom>
              <a:avLst/>
              <a:gdLst>
                <a:gd name="T0" fmla="*/ 2147483646 w 20"/>
                <a:gd name="T1" fmla="*/ 1631826814 h 17"/>
                <a:gd name="T2" fmla="*/ 2147483646 w 20"/>
                <a:gd name="T3" fmla="*/ 2147483646 h 17"/>
                <a:gd name="T4" fmla="*/ 2147483646 w 20"/>
                <a:gd name="T5" fmla="*/ 1631826814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6" y="0"/>
                    <a:pt x="17"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302" name="Freeform 540"/>
            <p:cNvSpPr>
              <a:spLocks noChangeArrowheads="1"/>
            </p:cNvSpPr>
            <p:nvPr/>
          </p:nvSpPr>
          <p:spPr bwMode="auto">
            <a:xfrm>
              <a:off x="3155727" y="3103333"/>
              <a:ext cx="100012" cy="84138"/>
            </a:xfrm>
            <a:custGeom>
              <a:avLst/>
              <a:gdLst>
                <a:gd name="T0" fmla="*/ 2147483646 w 20"/>
                <a:gd name="T1" fmla="*/ 1631826814 h 17"/>
                <a:gd name="T2" fmla="*/ 2147483646 w 20"/>
                <a:gd name="T3" fmla="*/ 2147483646 h 17"/>
                <a:gd name="T4" fmla="*/ 2147483646 w 20"/>
                <a:gd name="T5" fmla="*/ 1631826814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9" y="2"/>
                  </a:moveTo>
                  <a:cubicBezTo>
                    <a:pt x="13" y="0"/>
                    <a:pt x="16" y="0"/>
                    <a:pt x="17" y="5"/>
                  </a:cubicBezTo>
                  <a:cubicBezTo>
                    <a:pt x="20" y="17"/>
                    <a:pt x="0" y="9"/>
                    <a:pt x="9"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303" name="Freeform 541"/>
            <p:cNvSpPr>
              <a:spLocks noChangeArrowheads="1"/>
            </p:cNvSpPr>
            <p:nvPr/>
          </p:nvSpPr>
          <p:spPr bwMode="auto">
            <a:xfrm>
              <a:off x="3255739" y="3103333"/>
              <a:ext cx="106363" cy="84138"/>
            </a:xfrm>
            <a:custGeom>
              <a:avLst/>
              <a:gdLst>
                <a:gd name="T0" fmla="*/ 2147483646 w 21"/>
                <a:gd name="T1" fmla="*/ 1631826814 h 17"/>
                <a:gd name="T2" fmla="*/ 2147483646 w 21"/>
                <a:gd name="T3" fmla="*/ 2147483646 h 17"/>
                <a:gd name="T4" fmla="*/ 2147483646 w 21"/>
                <a:gd name="T5" fmla="*/ 1631826814 h 17"/>
                <a:gd name="T6" fmla="*/ 0 60000 65536"/>
                <a:gd name="T7" fmla="*/ 0 60000 65536"/>
                <a:gd name="T8" fmla="*/ 0 60000 65536"/>
                <a:gd name="T9" fmla="*/ 0 w 21"/>
                <a:gd name="T10" fmla="*/ 0 h 17"/>
                <a:gd name="T11" fmla="*/ 21 w 21"/>
                <a:gd name="T12" fmla="*/ 17 h 17"/>
              </a:gdLst>
              <a:ahLst/>
              <a:cxnLst>
                <a:cxn ang="T6">
                  <a:pos x="T0" y="T1"/>
                </a:cxn>
                <a:cxn ang="T7">
                  <a:pos x="T2" y="T3"/>
                </a:cxn>
                <a:cxn ang="T8">
                  <a:pos x="T4" y="T5"/>
                </a:cxn>
              </a:cxnLst>
              <a:rect l="T9" t="T10" r="T11" b="T12"/>
              <a:pathLst>
                <a:path w="21" h="17">
                  <a:moveTo>
                    <a:pt x="10" y="2"/>
                  </a:moveTo>
                  <a:cubicBezTo>
                    <a:pt x="13" y="0"/>
                    <a:pt x="17" y="0"/>
                    <a:pt x="18" y="5"/>
                  </a:cubicBezTo>
                  <a:cubicBezTo>
                    <a:pt x="21"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304" name="Freeform 542"/>
            <p:cNvSpPr>
              <a:spLocks noChangeArrowheads="1"/>
            </p:cNvSpPr>
            <p:nvPr/>
          </p:nvSpPr>
          <p:spPr bwMode="auto">
            <a:xfrm>
              <a:off x="3362102" y="3103333"/>
              <a:ext cx="100012" cy="84138"/>
            </a:xfrm>
            <a:custGeom>
              <a:avLst/>
              <a:gdLst>
                <a:gd name="T0" fmla="*/ 2147483646 w 20"/>
                <a:gd name="T1" fmla="*/ 1631826814 h 17"/>
                <a:gd name="T2" fmla="*/ 2147483646 w 20"/>
                <a:gd name="T3" fmla="*/ 2147483646 h 17"/>
                <a:gd name="T4" fmla="*/ 2147483646 w 20"/>
                <a:gd name="T5" fmla="*/ 1631826814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305" name="Freeform 543"/>
            <p:cNvSpPr>
              <a:spLocks noChangeArrowheads="1"/>
            </p:cNvSpPr>
            <p:nvPr/>
          </p:nvSpPr>
          <p:spPr bwMode="auto">
            <a:xfrm>
              <a:off x="3465289" y="3103333"/>
              <a:ext cx="103188" cy="84138"/>
            </a:xfrm>
            <a:custGeom>
              <a:avLst/>
              <a:gdLst>
                <a:gd name="T0" fmla="*/ 2147483646 w 20"/>
                <a:gd name="T1" fmla="*/ 1631826814 h 17"/>
                <a:gd name="T2" fmla="*/ 2147483646 w 20"/>
                <a:gd name="T3" fmla="*/ 2147483646 h 17"/>
                <a:gd name="T4" fmla="*/ 2147483646 w 20"/>
                <a:gd name="T5" fmla="*/ 1631826814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306" name="Freeform 544"/>
            <p:cNvSpPr>
              <a:spLocks noChangeArrowheads="1"/>
            </p:cNvSpPr>
            <p:nvPr/>
          </p:nvSpPr>
          <p:spPr bwMode="auto">
            <a:xfrm>
              <a:off x="3571652" y="3103333"/>
              <a:ext cx="100012" cy="84138"/>
            </a:xfrm>
            <a:custGeom>
              <a:avLst/>
              <a:gdLst>
                <a:gd name="T0" fmla="*/ 2147483646 w 20"/>
                <a:gd name="T1" fmla="*/ 1631826814 h 17"/>
                <a:gd name="T2" fmla="*/ 2147483646 w 20"/>
                <a:gd name="T3" fmla="*/ 2147483646 h 17"/>
                <a:gd name="T4" fmla="*/ 2147483646 w 20"/>
                <a:gd name="T5" fmla="*/ 1631826814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307" name="Freeform 545"/>
            <p:cNvSpPr>
              <a:spLocks noChangeArrowheads="1"/>
            </p:cNvSpPr>
            <p:nvPr/>
          </p:nvSpPr>
          <p:spPr bwMode="auto">
            <a:xfrm>
              <a:off x="3678014" y="3103333"/>
              <a:ext cx="100013" cy="84138"/>
            </a:xfrm>
            <a:custGeom>
              <a:avLst/>
              <a:gdLst>
                <a:gd name="T0" fmla="*/ 2147483646 w 20"/>
                <a:gd name="T1" fmla="*/ 1631826814 h 17"/>
                <a:gd name="T2" fmla="*/ 2147483646 w 20"/>
                <a:gd name="T3" fmla="*/ 2147483646 h 17"/>
                <a:gd name="T4" fmla="*/ 2147483646 w 20"/>
                <a:gd name="T5" fmla="*/ 1631826814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308" name="Freeform 546"/>
            <p:cNvSpPr>
              <a:spLocks noChangeArrowheads="1"/>
            </p:cNvSpPr>
            <p:nvPr/>
          </p:nvSpPr>
          <p:spPr bwMode="auto">
            <a:xfrm>
              <a:off x="3782789" y="3103333"/>
              <a:ext cx="98425" cy="84138"/>
            </a:xfrm>
            <a:custGeom>
              <a:avLst/>
              <a:gdLst>
                <a:gd name="T0" fmla="*/ 2147483646 w 20"/>
                <a:gd name="T1" fmla="*/ 1631826814 h 17"/>
                <a:gd name="T2" fmla="*/ 2147483646 w 20"/>
                <a:gd name="T3" fmla="*/ 2147483646 h 17"/>
                <a:gd name="T4" fmla="*/ 2147483646 w 20"/>
                <a:gd name="T5" fmla="*/ 1631826814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7"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309" name="Freeform 547"/>
            <p:cNvSpPr>
              <a:spLocks noChangeArrowheads="1"/>
            </p:cNvSpPr>
            <p:nvPr/>
          </p:nvSpPr>
          <p:spPr bwMode="auto">
            <a:xfrm>
              <a:off x="3887564" y="3103333"/>
              <a:ext cx="100013" cy="84138"/>
            </a:xfrm>
            <a:custGeom>
              <a:avLst/>
              <a:gdLst>
                <a:gd name="T0" fmla="*/ 2147483646 w 20"/>
                <a:gd name="T1" fmla="*/ 1631826814 h 17"/>
                <a:gd name="T2" fmla="*/ 2147483646 w 20"/>
                <a:gd name="T3" fmla="*/ 2147483646 h 17"/>
                <a:gd name="T4" fmla="*/ 2147483646 w 20"/>
                <a:gd name="T5" fmla="*/ 1631826814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6" y="0"/>
                    <a:pt x="17"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310" name="Freeform 548"/>
            <p:cNvSpPr>
              <a:spLocks noChangeArrowheads="1"/>
            </p:cNvSpPr>
            <p:nvPr/>
          </p:nvSpPr>
          <p:spPr bwMode="auto">
            <a:xfrm>
              <a:off x="3992339" y="3103333"/>
              <a:ext cx="101600" cy="84138"/>
            </a:xfrm>
            <a:custGeom>
              <a:avLst/>
              <a:gdLst>
                <a:gd name="T0" fmla="*/ 2147483646 w 20"/>
                <a:gd name="T1" fmla="*/ 1631826814 h 17"/>
                <a:gd name="T2" fmla="*/ 2147483646 w 20"/>
                <a:gd name="T3" fmla="*/ 2147483646 h 17"/>
                <a:gd name="T4" fmla="*/ 2147483646 w 20"/>
                <a:gd name="T5" fmla="*/ 1631826814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9" y="2"/>
                  </a:moveTo>
                  <a:cubicBezTo>
                    <a:pt x="13" y="0"/>
                    <a:pt x="16" y="0"/>
                    <a:pt x="17" y="5"/>
                  </a:cubicBezTo>
                  <a:cubicBezTo>
                    <a:pt x="20" y="17"/>
                    <a:pt x="0" y="9"/>
                    <a:pt x="9"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311" name="Freeform 549"/>
            <p:cNvSpPr>
              <a:spLocks noChangeArrowheads="1"/>
            </p:cNvSpPr>
            <p:nvPr/>
          </p:nvSpPr>
          <p:spPr bwMode="auto">
            <a:xfrm>
              <a:off x="4093939" y="3103333"/>
              <a:ext cx="104775" cy="84138"/>
            </a:xfrm>
            <a:custGeom>
              <a:avLst/>
              <a:gdLst>
                <a:gd name="T0" fmla="*/ 2147483646 w 21"/>
                <a:gd name="T1" fmla="*/ 1631826814 h 17"/>
                <a:gd name="T2" fmla="*/ 2147483646 w 21"/>
                <a:gd name="T3" fmla="*/ 2147483646 h 17"/>
                <a:gd name="T4" fmla="*/ 2147483646 w 21"/>
                <a:gd name="T5" fmla="*/ 1631826814 h 17"/>
                <a:gd name="T6" fmla="*/ 0 60000 65536"/>
                <a:gd name="T7" fmla="*/ 0 60000 65536"/>
                <a:gd name="T8" fmla="*/ 0 60000 65536"/>
                <a:gd name="T9" fmla="*/ 0 w 21"/>
                <a:gd name="T10" fmla="*/ 0 h 17"/>
                <a:gd name="T11" fmla="*/ 21 w 21"/>
                <a:gd name="T12" fmla="*/ 17 h 17"/>
              </a:gdLst>
              <a:ahLst/>
              <a:cxnLst>
                <a:cxn ang="T6">
                  <a:pos x="T0" y="T1"/>
                </a:cxn>
                <a:cxn ang="T7">
                  <a:pos x="T2" y="T3"/>
                </a:cxn>
                <a:cxn ang="T8">
                  <a:pos x="T4" y="T5"/>
                </a:cxn>
              </a:cxnLst>
              <a:rect l="T9" t="T10" r="T11" b="T12"/>
              <a:pathLst>
                <a:path w="21" h="17">
                  <a:moveTo>
                    <a:pt x="10" y="2"/>
                  </a:moveTo>
                  <a:cubicBezTo>
                    <a:pt x="13" y="0"/>
                    <a:pt x="17" y="0"/>
                    <a:pt x="18" y="5"/>
                  </a:cubicBezTo>
                  <a:cubicBezTo>
                    <a:pt x="21"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312" name="Freeform 550"/>
            <p:cNvSpPr>
              <a:spLocks noChangeArrowheads="1"/>
            </p:cNvSpPr>
            <p:nvPr/>
          </p:nvSpPr>
          <p:spPr bwMode="auto">
            <a:xfrm>
              <a:off x="4198714" y="3103333"/>
              <a:ext cx="101600" cy="84138"/>
            </a:xfrm>
            <a:custGeom>
              <a:avLst/>
              <a:gdLst>
                <a:gd name="T0" fmla="*/ 2147483646 w 20"/>
                <a:gd name="T1" fmla="*/ 1631826814 h 17"/>
                <a:gd name="T2" fmla="*/ 2147483646 w 20"/>
                <a:gd name="T3" fmla="*/ 2147483646 h 17"/>
                <a:gd name="T4" fmla="*/ 2147483646 w 20"/>
                <a:gd name="T5" fmla="*/ 1631826814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313" name="Freeform 551"/>
            <p:cNvSpPr>
              <a:spLocks noChangeArrowheads="1"/>
            </p:cNvSpPr>
            <p:nvPr/>
          </p:nvSpPr>
          <p:spPr bwMode="auto">
            <a:xfrm>
              <a:off x="4305077" y="3103333"/>
              <a:ext cx="98425" cy="84138"/>
            </a:xfrm>
            <a:custGeom>
              <a:avLst/>
              <a:gdLst>
                <a:gd name="T0" fmla="*/ 2147483646 w 20"/>
                <a:gd name="T1" fmla="*/ 1631826814 h 17"/>
                <a:gd name="T2" fmla="*/ 2147483646 w 20"/>
                <a:gd name="T3" fmla="*/ 2147483646 h 17"/>
                <a:gd name="T4" fmla="*/ 2147483646 w 20"/>
                <a:gd name="T5" fmla="*/ 1631826814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314" name="Freeform 552"/>
            <p:cNvSpPr>
              <a:spLocks noChangeArrowheads="1"/>
            </p:cNvSpPr>
            <p:nvPr/>
          </p:nvSpPr>
          <p:spPr bwMode="auto">
            <a:xfrm>
              <a:off x="4408264" y="3103333"/>
              <a:ext cx="101600" cy="84138"/>
            </a:xfrm>
            <a:custGeom>
              <a:avLst/>
              <a:gdLst>
                <a:gd name="T0" fmla="*/ 2147483646 w 20"/>
                <a:gd name="T1" fmla="*/ 1631826814 h 17"/>
                <a:gd name="T2" fmla="*/ 2147483646 w 20"/>
                <a:gd name="T3" fmla="*/ 2147483646 h 17"/>
                <a:gd name="T4" fmla="*/ 2147483646 w 20"/>
                <a:gd name="T5" fmla="*/ 1631826814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315" name="Freeform 553"/>
            <p:cNvSpPr>
              <a:spLocks noChangeArrowheads="1"/>
            </p:cNvSpPr>
            <p:nvPr/>
          </p:nvSpPr>
          <p:spPr bwMode="auto">
            <a:xfrm>
              <a:off x="4514627" y="3103333"/>
              <a:ext cx="100012" cy="84138"/>
            </a:xfrm>
            <a:custGeom>
              <a:avLst/>
              <a:gdLst>
                <a:gd name="T0" fmla="*/ 2147483646 w 20"/>
                <a:gd name="T1" fmla="*/ 1631826814 h 17"/>
                <a:gd name="T2" fmla="*/ 2147483646 w 20"/>
                <a:gd name="T3" fmla="*/ 2147483646 h 17"/>
                <a:gd name="T4" fmla="*/ 2147483646 w 20"/>
                <a:gd name="T5" fmla="*/ 1631826814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316" name="Freeform 554"/>
            <p:cNvSpPr>
              <a:spLocks noChangeArrowheads="1"/>
            </p:cNvSpPr>
            <p:nvPr/>
          </p:nvSpPr>
          <p:spPr bwMode="auto">
            <a:xfrm>
              <a:off x="4620989" y="3103333"/>
              <a:ext cx="100013" cy="84138"/>
            </a:xfrm>
            <a:custGeom>
              <a:avLst/>
              <a:gdLst>
                <a:gd name="T0" fmla="*/ 2147483646 w 20"/>
                <a:gd name="T1" fmla="*/ 1631826814 h 17"/>
                <a:gd name="T2" fmla="*/ 2147483646 w 20"/>
                <a:gd name="T3" fmla="*/ 2147483646 h 17"/>
                <a:gd name="T4" fmla="*/ 2147483646 w 20"/>
                <a:gd name="T5" fmla="*/ 1631826814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7"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317" name="Freeform 555"/>
            <p:cNvSpPr>
              <a:spLocks noChangeArrowheads="1"/>
            </p:cNvSpPr>
            <p:nvPr/>
          </p:nvSpPr>
          <p:spPr bwMode="auto">
            <a:xfrm>
              <a:off x="4724177" y="3103333"/>
              <a:ext cx="103187" cy="84138"/>
            </a:xfrm>
            <a:custGeom>
              <a:avLst/>
              <a:gdLst>
                <a:gd name="T0" fmla="*/ 2147483646 w 20"/>
                <a:gd name="T1" fmla="*/ 1631826814 h 17"/>
                <a:gd name="T2" fmla="*/ 2147483646 w 20"/>
                <a:gd name="T3" fmla="*/ 2147483646 h 17"/>
                <a:gd name="T4" fmla="*/ 2147483646 w 20"/>
                <a:gd name="T5" fmla="*/ 1631826814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9" y="2"/>
                  </a:moveTo>
                  <a:cubicBezTo>
                    <a:pt x="13" y="0"/>
                    <a:pt x="16" y="0"/>
                    <a:pt x="17" y="5"/>
                  </a:cubicBezTo>
                  <a:cubicBezTo>
                    <a:pt x="20" y="17"/>
                    <a:pt x="0" y="9"/>
                    <a:pt x="9"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318" name="Freeform 556"/>
            <p:cNvSpPr>
              <a:spLocks noChangeArrowheads="1"/>
            </p:cNvSpPr>
            <p:nvPr/>
          </p:nvSpPr>
          <p:spPr bwMode="auto">
            <a:xfrm>
              <a:off x="4830539" y="3103333"/>
              <a:ext cx="100013" cy="84138"/>
            </a:xfrm>
            <a:custGeom>
              <a:avLst/>
              <a:gdLst>
                <a:gd name="T0" fmla="*/ 2147483646 w 20"/>
                <a:gd name="T1" fmla="*/ 1631826814 h 17"/>
                <a:gd name="T2" fmla="*/ 2147483646 w 20"/>
                <a:gd name="T3" fmla="*/ 2147483646 h 17"/>
                <a:gd name="T4" fmla="*/ 2147483646 w 20"/>
                <a:gd name="T5" fmla="*/ 1631826814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9" y="2"/>
                  </a:moveTo>
                  <a:cubicBezTo>
                    <a:pt x="13" y="0"/>
                    <a:pt x="16" y="0"/>
                    <a:pt x="17" y="5"/>
                  </a:cubicBezTo>
                  <a:cubicBezTo>
                    <a:pt x="20" y="17"/>
                    <a:pt x="0" y="9"/>
                    <a:pt x="9"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319" name="Freeform 557"/>
            <p:cNvSpPr>
              <a:spLocks noChangeArrowheads="1"/>
            </p:cNvSpPr>
            <p:nvPr/>
          </p:nvSpPr>
          <p:spPr bwMode="auto">
            <a:xfrm>
              <a:off x="4930552" y="3103333"/>
              <a:ext cx="106362" cy="84138"/>
            </a:xfrm>
            <a:custGeom>
              <a:avLst/>
              <a:gdLst>
                <a:gd name="T0" fmla="*/ 2147483646 w 21"/>
                <a:gd name="T1" fmla="*/ 1631826814 h 17"/>
                <a:gd name="T2" fmla="*/ 2147483646 w 21"/>
                <a:gd name="T3" fmla="*/ 2147483646 h 17"/>
                <a:gd name="T4" fmla="*/ 2147483646 w 21"/>
                <a:gd name="T5" fmla="*/ 1631826814 h 17"/>
                <a:gd name="T6" fmla="*/ 0 60000 65536"/>
                <a:gd name="T7" fmla="*/ 0 60000 65536"/>
                <a:gd name="T8" fmla="*/ 0 60000 65536"/>
                <a:gd name="T9" fmla="*/ 0 w 21"/>
                <a:gd name="T10" fmla="*/ 0 h 17"/>
                <a:gd name="T11" fmla="*/ 21 w 21"/>
                <a:gd name="T12" fmla="*/ 17 h 17"/>
              </a:gdLst>
              <a:ahLst/>
              <a:cxnLst>
                <a:cxn ang="T6">
                  <a:pos x="T0" y="T1"/>
                </a:cxn>
                <a:cxn ang="T7">
                  <a:pos x="T2" y="T3"/>
                </a:cxn>
                <a:cxn ang="T8">
                  <a:pos x="T4" y="T5"/>
                </a:cxn>
              </a:cxnLst>
              <a:rect l="T9" t="T10" r="T11" b="T12"/>
              <a:pathLst>
                <a:path w="21" h="17">
                  <a:moveTo>
                    <a:pt x="10" y="2"/>
                  </a:moveTo>
                  <a:cubicBezTo>
                    <a:pt x="13" y="0"/>
                    <a:pt x="17" y="0"/>
                    <a:pt x="18" y="5"/>
                  </a:cubicBezTo>
                  <a:cubicBezTo>
                    <a:pt x="21"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320" name="Freeform 558"/>
            <p:cNvSpPr>
              <a:spLocks noChangeArrowheads="1"/>
            </p:cNvSpPr>
            <p:nvPr/>
          </p:nvSpPr>
          <p:spPr bwMode="auto">
            <a:xfrm>
              <a:off x="5036914" y="3103333"/>
              <a:ext cx="100013" cy="84138"/>
            </a:xfrm>
            <a:custGeom>
              <a:avLst/>
              <a:gdLst>
                <a:gd name="T0" fmla="*/ 2147483646 w 20"/>
                <a:gd name="T1" fmla="*/ 1631826814 h 17"/>
                <a:gd name="T2" fmla="*/ 2147483646 w 20"/>
                <a:gd name="T3" fmla="*/ 2147483646 h 17"/>
                <a:gd name="T4" fmla="*/ 2147483646 w 20"/>
                <a:gd name="T5" fmla="*/ 1631826814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321" name="Freeform 559"/>
            <p:cNvSpPr>
              <a:spLocks noChangeArrowheads="1"/>
            </p:cNvSpPr>
            <p:nvPr/>
          </p:nvSpPr>
          <p:spPr bwMode="auto">
            <a:xfrm>
              <a:off x="5141689" y="3103333"/>
              <a:ext cx="101600" cy="84138"/>
            </a:xfrm>
            <a:custGeom>
              <a:avLst/>
              <a:gdLst>
                <a:gd name="T0" fmla="*/ 2147483646 w 20"/>
                <a:gd name="T1" fmla="*/ 1631826814 h 17"/>
                <a:gd name="T2" fmla="*/ 2147483646 w 20"/>
                <a:gd name="T3" fmla="*/ 2147483646 h 17"/>
                <a:gd name="T4" fmla="*/ 2147483646 w 20"/>
                <a:gd name="T5" fmla="*/ 1631826814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322" name="Freeform 560"/>
            <p:cNvSpPr>
              <a:spLocks noChangeArrowheads="1"/>
            </p:cNvSpPr>
            <p:nvPr/>
          </p:nvSpPr>
          <p:spPr bwMode="auto">
            <a:xfrm>
              <a:off x="5246464" y="3103333"/>
              <a:ext cx="100013" cy="84138"/>
            </a:xfrm>
            <a:custGeom>
              <a:avLst/>
              <a:gdLst>
                <a:gd name="T0" fmla="*/ 2147483646 w 20"/>
                <a:gd name="T1" fmla="*/ 1631826814 h 17"/>
                <a:gd name="T2" fmla="*/ 2147483646 w 20"/>
                <a:gd name="T3" fmla="*/ 2147483646 h 17"/>
                <a:gd name="T4" fmla="*/ 2147483646 w 20"/>
                <a:gd name="T5" fmla="*/ 1631826814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323" name="Freeform 561"/>
            <p:cNvSpPr>
              <a:spLocks noChangeArrowheads="1"/>
            </p:cNvSpPr>
            <p:nvPr/>
          </p:nvSpPr>
          <p:spPr bwMode="auto">
            <a:xfrm>
              <a:off x="5352827" y="3103333"/>
              <a:ext cx="100012" cy="84138"/>
            </a:xfrm>
            <a:custGeom>
              <a:avLst/>
              <a:gdLst>
                <a:gd name="T0" fmla="*/ 2147483646 w 20"/>
                <a:gd name="T1" fmla="*/ 1631826814 h 17"/>
                <a:gd name="T2" fmla="*/ 2147483646 w 20"/>
                <a:gd name="T3" fmla="*/ 2147483646 h 17"/>
                <a:gd name="T4" fmla="*/ 2147483646 w 20"/>
                <a:gd name="T5" fmla="*/ 1631826814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324" name="Freeform 571"/>
            <p:cNvSpPr>
              <a:spLocks noChangeArrowheads="1"/>
            </p:cNvSpPr>
            <p:nvPr/>
          </p:nvSpPr>
          <p:spPr bwMode="auto">
            <a:xfrm>
              <a:off x="2814414" y="3143021"/>
              <a:ext cx="69850" cy="74612"/>
            </a:xfrm>
            <a:custGeom>
              <a:avLst/>
              <a:gdLst>
                <a:gd name="T0" fmla="*/ 2147483646 w 14"/>
                <a:gd name="T1" fmla="*/ 2147483646 h 15"/>
                <a:gd name="T2" fmla="*/ 2147483646 w 14"/>
                <a:gd name="T3" fmla="*/ 2147483646 h 15"/>
                <a:gd name="T4" fmla="*/ 2147483646 w 14"/>
                <a:gd name="T5" fmla="*/ 2147483646 h 15"/>
                <a:gd name="T6" fmla="*/ 0 60000 65536"/>
                <a:gd name="T7" fmla="*/ 0 60000 65536"/>
                <a:gd name="T8" fmla="*/ 0 60000 65536"/>
                <a:gd name="T9" fmla="*/ 0 w 14"/>
                <a:gd name="T10" fmla="*/ 0 h 15"/>
                <a:gd name="T11" fmla="*/ 14 w 14"/>
                <a:gd name="T12" fmla="*/ 15 h 15"/>
              </a:gdLst>
              <a:ahLst/>
              <a:cxnLst>
                <a:cxn ang="T6">
                  <a:pos x="T0" y="T1"/>
                </a:cxn>
                <a:cxn ang="T7">
                  <a:pos x="T2" y="T3"/>
                </a:cxn>
                <a:cxn ang="T8">
                  <a:pos x="T4" y="T5"/>
                </a:cxn>
              </a:cxnLst>
              <a:rect l="T9" t="T10" r="T11" b="T12"/>
              <a:pathLst>
                <a:path w="14" h="15">
                  <a:moveTo>
                    <a:pt x="4" y="5"/>
                  </a:moveTo>
                  <a:cubicBezTo>
                    <a:pt x="12" y="0"/>
                    <a:pt x="14" y="12"/>
                    <a:pt x="10" y="14"/>
                  </a:cubicBezTo>
                  <a:cubicBezTo>
                    <a:pt x="5" y="15"/>
                    <a:pt x="0" y="7"/>
                    <a:pt x="4"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325" name="Freeform 572"/>
            <p:cNvSpPr>
              <a:spLocks noChangeArrowheads="1"/>
            </p:cNvSpPr>
            <p:nvPr/>
          </p:nvSpPr>
          <p:spPr bwMode="auto">
            <a:xfrm>
              <a:off x="2890614" y="3157308"/>
              <a:ext cx="103188" cy="85725"/>
            </a:xfrm>
            <a:custGeom>
              <a:avLst/>
              <a:gdLst>
                <a:gd name="T0" fmla="*/ 2147483646 w 21"/>
                <a:gd name="T1" fmla="*/ 1662606119 h 17"/>
                <a:gd name="T2" fmla="*/ 2147483646 w 21"/>
                <a:gd name="T3" fmla="*/ 2147483646 h 17"/>
                <a:gd name="T4" fmla="*/ 2147483646 w 21"/>
                <a:gd name="T5" fmla="*/ 1662606119 h 17"/>
                <a:gd name="T6" fmla="*/ 0 60000 65536"/>
                <a:gd name="T7" fmla="*/ 0 60000 65536"/>
                <a:gd name="T8" fmla="*/ 0 60000 65536"/>
                <a:gd name="T9" fmla="*/ 0 w 21"/>
                <a:gd name="T10" fmla="*/ 0 h 17"/>
                <a:gd name="T11" fmla="*/ 21 w 21"/>
                <a:gd name="T12" fmla="*/ 17 h 17"/>
              </a:gdLst>
              <a:ahLst/>
              <a:cxnLst>
                <a:cxn ang="T6">
                  <a:pos x="T0" y="T1"/>
                </a:cxn>
                <a:cxn ang="T7">
                  <a:pos x="T2" y="T3"/>
                </a:cxn>
                <a:cxn ang="T8">
                  <a:pos x="T4" y="T5"/>
                </a:cxn>
              </a:cxnLst>
              <a:rect l="T9" t="T10" r="T11" b="T12"/>
              <a:pathLst>
                <a:path w="21" h="17">
                  <a:moveTo>
                    <a:pt x="10" y="2"/>
                  </a:moveTo>
                  <a:cubicBezTo>
                    <a:pt x="13" y="0"/>
                    <a:pt x="17" y="0"/>
                    <a:pt x="18" y="4"/>
                  </a:cubicBezTo>
                  <a:cubicBezTo>
                    <a:pt x="21" y="17"/>
                    <a:pt x="0" y="8"/>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326" name="Freeform 573"/>
            <p:cNvSpPr>
              <a:spLocks noChangeArrowheads="1"/>
            </p:cNvSpPr>
            <p:nvPr/>
          </p:nvSpPr>
          <p:spPr bwMode="auto">
            <a:xfrm>
              <a:off x="2993802" y="3157308"/>
              <a:ext cx="103187" cy="85725"/>
            </a:xfrm>
            <a:custGeom>
              <a:avLst/>
              <a:gdLst>
                <a:gd name="T0" fmla="*/ 2147483646 w 20"/>
                <a:gd name="T1" fmla="*/ 1662606119 h 17"/>
                <a:gd name="T2" fmla="*/ 2147483646 w 20"/>
                <a:gd name="T3" fmla="*/ 2147483646 h 17"/>
                <a:gd name="T4" fmla="*/ 2147483646 w 20"/>
                <a:gd name="T5" fmla="*/ 1662606119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4"/>
                  </a:cubicBezTo>
                  <a:cubicBezTo>
                    <a:pt x="20" y="17"/>
                    <a:pt x="0" y="8"/>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327" name="Freeform 574"/>
            <p:cNvSpPr>
              <a:spLocks noChangeArrowheads="1"/>
            </p:cNvSpPr>
            <p:nvPr/>
          </p:nvSpPr>
          <p:spPr bwMode="auto">
            <a:xfrm>
              <a:off x="3100164" y="3157308"/>
              <a:ext cx="100013" cy="85725"/>
            </a:xfrm>
            <a:custGeom>
              <a:avLst/>
              <a:gdLst>
                <a:gd name="T0" fmla="*/ 2147483646 w 20"/>
                <a:gd name="T1" fmla="*/ 1662606119 h 17"/>
                <a:gd name="T2" fmla="*/ 2147483646 w 20"/>
                <a:gd name="T3" fmla="*/ 2147483646 h 17"/>
                <a:gd name="T4" fmla="*/ 2147483646 w 20"/>
                <a:gd name="T5" fmla="*/ 1662606119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4"/>
                  </a:cubicBezTo>
                  <a:cubicBezTo>
                    <a:pt x="20" y="17"/>
                    <a:pt x="0" y="8"/>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328" name="Freeform 575"/>
            <p:cNvSpPr>
              <a:spLocks noChangeArrowheads="1"/>
            </p:cNvSpPr>
            <p:nvPr/>
          </p:nvSpPr>
          <p:spPr bwMode="auto">
            <a:xfrm>
              <a:off x="3206527" y="3157308"/>
              <a:ext cx="100012" cy="85725"/>
            </a:xfrm>
            <a:custGeom>
              <a:avLst/>
              <a:gdLst>
                <a:gd name="T0" fmla="*/ 2147483646 w 20"/>
                <a:gd name="T1" fmla="*/ 1662606119 h 17"/>
                <a:gd name="T2" fmla="*/ 2147483646 w 20"/>
                <a:gd name="T3" fmla="*/ 2147483646 h 17"/>
                <a:gd name="T4" fmla="*/ 2147483646 w 20"/>
                <a:gd name="T5" fmla="*/ 1662606119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4"/>
                  </a:cubicBezTo>
                  <a:cubicBezTo>
                    <a:pt x="20" y="17"/>
                    <a:pt x="0" y="8"/>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329" name="Freeform 576"/>
            <p:cNvSpPr>
              <a:spLocks noChangeArrowheads="1"/>
            </p:cNvSpPr>
            <p:nvPr/>
          </p:nvSpPr>
          <p:spPr bwMode="auto">
            <a:xfrm>
              <a:off x="3311302" y="3157308"/>
              <a:ext cx="100012" cy="85725"/>
            </a:xfrm>
            <a:custGeom>
              <a:avLst/>
              <a:gdLst>
                <a:gd name="T0" fmla="*/ 2147483646 w 20"/>
                <a:gd name="T1" fmla="*/ 1662606119 h 17"/>
                <a:gd name="T2" fmla="*/ 2147483646 w 20"/>
                <a:gd name="T3" fmla="*/ 2147483646 h 17"/>
                <a:gd name="T4" fmla="*/ 2147483646 w 20"/>
                <a:gd name="T5" fmla="*/ 1662606119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4"/>
                  </a:cubicBezTo>
                  <a:cubicBezTo>
                    <a:pt x="20" y="17"/>
                    <a:pt x="0" y="8"/>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330" name="Freeform 577"/>
            <p:cNvSpPr>
              <a:spLocks noChangeArrowheads="1"/>
            </p:cNvSpPr>
            <p:nvPr/>
          </p:nvSpPr>
          <p:spPr bwMode="auto">
            <a:xfrm>
              <a:off x="3417664" y="3157308"/>
              <a:ext cx="98425" cy="85725"/>
            </a:xfrm>
            <a:custGeom>
              <a:avLst/>
              <a:gdLst>
                <a:gd name="T0" fmla="*/ 2147483646 w 20"/>
                <a:gd name="T1" fmla="*/ 1662606119 h 17"/>
                <a:gd name="T2" fmla="*/ 2147483646 w 20"/>
                <a:gd name="T3" fmla="*/ 2147483646 h 17"/>
                <a:gd name="T4" fmla="*/ 2147483646 w 20"/>
                <a:gd name="T5" fmla="*/ 1662606119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7" y="4"/>
                  </a:cubicBezTo>
                  <a:cubicBezTo>
                    <a:pt x="20" y="17"/>
                    <a:pt x="0" y="8"/>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331" name="Freeform 578"/>
            <p:cNvSpPr>
              <a:spLocks noChangeArrowheads="1"/>
            </p:cNvSpPr>
            <p:nvPr/>
          </p:nvSpPr>
          <p:spPr bwMode="auto">
            <a:xfrm>
              <a:off x="3520852" y="3157308"/>
              <a:ext cx="101600" cy="85725"/>
            </a:xfrm>
            <a:custGeom>
              <a:avLst/>
              <a:gdLst>
                <a:gd name="T0" fmla="*/ 2147483646 w 20"/>
                <a:gd name="T1" fmla="*/ 1662606119 h 17"/>
                <a:gd name="T2" fmla="*/ 2147483646 w 20"/>
                <a:gd name="T3" fmla="*/ 2147483646 h 17"/>
                <a:gd name="T4" fmla="*/ 2147483646 w 20"/>
                <a:gd name="T5" fmla="*/ 1662606119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9" y="2"/>
                  </a:moveTo>
                  <a:cubicBezTo>
                    <a:pt x="13" y="0"/>
                    <a:pt x="16" y="0"/>
                    <a:pt x="17" y="4"/>
                  </a:cubicBezTo>
                  <a:cubicBezTo>
                    <a:pt x="20" y="17"/>
                    <a:pt x="0" y="8"/>
                    <a:pt x="9"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332" name="Freeform 579"/>
            <p:cNvSpPr>
              <a:spLocks noChangeArrowheads="1"/>
            </p:cNvSpPr>
            <p:nvPr/>
          </p:nvSpPr>
          <p:spPr bwMode="auto">
            <a:xfrm>
              <a:off x="3627214" y="3157308"/>
              <a:ext cx="100013" cy="85725"/>
            </a:xfrm>
            <a:custGeom>
              <a:avLst/>
              <a:gdLst>
                <a:gd name="T0" fmla="*/ 2147483646 w 20"/>
                <a:gd name="T1" fmla="*/ 1662606119 h 17"/>
                <a:gd name="T2" fmla="*/ 2147483646 w 20"/>
                <a:gd name="T3" fmla="*/ 2147483646 h 17"/>
                <a:gd name="T4" fmla="*/ 2147483646 w 20"/>
                <a:gd name="T5" fmla="*/ 1662606119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9" y="2"/>
                  </a:moveTo>
                  <a:cubicBezTo>
                    <a:pt x="13" y="0"/>
                    <a:pt x="16" y="0"/>
                    <a:pt x="17" y="4"/>
                  </a:cubicBezTo>
                  <a:cubicBezTo>
                    <a:pt x="20" y="17"/>
                    <a:pt x="0" y="8"/>
                    <a:pt x="9"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333" name="Freeform 580"/>
            <p:cNvSpPr>
              <a:spLocks noChangeArrowheads="1"/>
            </p:cNvSpPr>
            <p:nvPr/>
          </p:nvSpPr>
          <p:spPr bwMode="auto">
            <a:xfrm>
              <a:off x="3727227" y="3157308"/>
              <a:ext cx="100012" cy="85725"/>
            </a:xfrm>
            <a:custGeom>
              <a:avLst/>
              <a:gdLst>
                <a:gd name="T0" fmla="*/ 2147483646 w 20"/>
                <a:gd name="T1" fmla="*/ 1662606119 h 17"/>
                <a:gd name="T2" fmla="*/ 2147483646 w 20"/>
                <a:gd name="T3" fmla="*/ 2147483646 h 17"/>
                <a:gd name="T4" fmla="*/ 2147483646 w 20"/>
                <a:gd name="T5" fmla="*/ 1662606119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4"/>
                  </a:cubicBezTo>
                  <a:cubicBezTo>
                    <a:pt x="20" y="17"/>
                    <a:pt x="0" y="8"/>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334" name="Freeform 581"/>
            <p:cNvSpPr>
              <a:spLocks noChangeArrowheads="1"/>
            </p:cNvSpPr>
            <p:nvPr/>
          </p:nvSpPr>
          <p:spPr bwMode="auto">
            <a:xfrm>
              <a:off x="3833589" y="3157308"/>
              <a:ext cx="100013" cy="85725"/>
            </a:xfrm>
            <a:custGeom>
              <a:avLst/>
              <a:gdLst>
                <a:gd name="T0" fmla="*/ 2147483646 w 20"/>
                <a:gd name="T1" fmla="*/ 1662606119 h 17"/>
                <a:gd name="T2" fmla="*/ 2147483646 w 20"/>
                <a:gd name="T3" fmla="*/ 2147483646 h 17"/>
                <a:gd name="T4" fmla="*/ 2147483646 w 20"/>
                <a:gd name="T5" fmla="*/ 1662606119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4"/>
                  </a:cubicBezTo>
                  <a:cubicBezTo>
                    <a:pt x="20" y="17"/>
                    <a:pt x="0" y="8"/>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335" name="Freeform 582"/>
            <p:cNvSpPr>
              <a:spLocks noChangeArrowheads="1"/>
            </p:cNvSpPr>
            <p:nvPr/>
          </p:nvSpPr>
          <p:spPr bwMode="auto">
            <a:xfrm>
              <a:off x="3936777" y="3157308"/>
              <a:ext cx="101600" cy="85725"/>
            </a:xfrm>
            <a:custGeom>
              <a:avLst/>
              <a:gdLst>
                <a:gd name="T0" fmla="*/ 2147483646 w 20"/>
                <a:gd name="T1" fmla="*/ 1662606119 h 17"/>
                <a:gd name="T2" fmla="*/ 2147483646 w 20"/>
                <a:gd name="T3" fmla="*/ 2147483646 h 17"/>
                <a:gd name="T4" fmla="*/ 2147483646 w 20"/>
                <a:gd name="T5" fmla="*/ 1662606119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4"/>
                  </a:cubicBezTo>
                  <a:cubicBezTo>
                    <a:pt x="20" y="17"/>
                    <a:pt x="0" y="8"/>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336" name="Freeform 583"/>
            <p:cNvSpPr>
              <a:spLocks noChangeArrowheads="1"/>
            </p:cNvSpPr>
            <p:nvPr/>
          </p:nvSpPr>
          <p:spPr bwMode="auto">
            <a:xfrm>
              <a:off x="4043139" y="3157308"/>
              <a:ext cx="100013" cy="85725"/>
            </a:xfrm>
            <a:custGeom>
              <a:avLst/>
              <a:gdLst>
                <a:gd name="T0" fmla="*/ 2147483646 w 20"/>
                <a:gd name="T1" fmla="*/ 1662606119 h 17"/>
                <a:gd name="T2" fmla="*/ 2147483646 w 20"/>
                <a:gd name="T3" fmla="*/ 2147483646 h 17"/>
                <a:gd name="T4" fmla="*/ 2147483646 w 20"/>
                <a:gd name="T5" fmla="*/ 1662606119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4"/>
                  </a:cubicBezTo>
                  <a:cubicBezTo>
                    <a:pt x="20" y="17"/>
                    <a:pt x="0" y="8"/>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337" name="Freeform 584"/>
            <p:cNvSpPr>
              <a:spLocks noChangeArrowheads="1"/>
            </p:cNvSpPr>
            <p:nvPr/>
          </p:nvSpPr>
          <p:spPr bwMode="auto">
            <a:xfrm>
              <a:off x="4149502" y="3157308"/>
              <a:ext cx="100012" cy="85725"/>
            </a:xfrm>
            <a:custGeom>
              <a:avLst/>
              <a:gdLst>
                <a:gd name="T0" fmla="*/ 2147483646 w 20"/>
                <a:gd name="T1" fmla="*/ 1662606119 h 17"/>
                <a:gd name="T2" fmla="*/ 2147483646 w 20"/>
                <a:gd name="T3" fmla="*/ 2147483646 h 17"/>
                <a:gd name="T4" fmla="*/ 2147483646 w 20"/>
                <a:gd name="T5" fmla="*/ 1662606119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4"/>
                  </a:cubicBezTo>
                  <a:cubicBezTo>
                    <a:pt x="20" y="17"/>
                    <a:pt x="0" y="8"/>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338" name="Freeform 585"/>
            <p:cNvSpPr>
              <a:spLocks noChangeArrowheads="1"/>
            </p:cNvSpPr>
            <p:nvPr/>
          </p:nvSpPr>
          <p:spPr bwMode="auto">
            <a:xfrm>
              <a:off x="4254277" y="3157308"/>
              <a:ext cx="98425" cy="85725"/>
            </a:xfrm>
            <a:custGeom>
              <a:avLst/>
              <a:gdLst>
                <a:gd name="T0" fmla="*/ 2147483646 w 20"/>
                <a:gd name="T1" fmla="*/ 1662606119 h 17"/>
                <a:gd name="T2" fmla="*/ 2147483646 w 20"/>
                <a:gd name="T3" fmla="*/ 2147483646 h 17"/>
                <a:gd name="T4" fmla="*/ 2147483646 w 20"/>
                <a:gd name="T5" fmla="*/ 1662606119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6" y="0"/>
                    <a:pt x="17" y="4"/>
                  </a:cubicBezTo>
                  <a:cubicBezTo>
                    <a:pt x="20" y="17"/>
                    <a:pt x="0" y="8"/>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339" name="Freeform 586"/>
            <p:cNvSpPr>
              <a:spLocks noChangeArrowheads="1"/>
            </p:cNvSpPr>
            <p:nvPr/>
          </p:nvSpPr>
          <p:spPr bwMode="auto">
            <a:xfrm>
              <a:off x="4359052" y="3157308"/>
              <a:ext cx="100012" cy="85725"/>
            </a:xfrm>
            <a:custGeom>
              <a:avLst/>
              <a:gdLst>
                <a:gd name="T0" fmla="*/ 2147483646 w 20"/>
                <a:gd name="T1" fmla="*/ 1662606119 h 17"/>
                <a:gd name="T2" fmla="*/ 2147483646 w 20"/>
                <a:gd name="T3" fmla="*/ 2147483646 h 17"/>
                <a:gd name="T4" fmla="*/ 2147483646 w 20"/>
                <a:gd name="T5" fmla="*/ 1662606119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9" y="2"/>
                  </a:moveTo>
                  <a:cubicBezTo>
                    <a:pt x="13" y="0"/>
                    <a:pt x="16" y="0"/>
                    <a:pt x="17" y="4"/>
                  </a:cubicBezTo>
                  <a:cubicBezTo>
                    <a:pt x="20" y="17"/>
                    <a:pt x="0" y="8"/>
                    <a:pt x="9"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340" name="Freeform 587"/>
            <p:cNvSpPr>
              <a:spLocks noChangeArrowheads="1"/>
            </p:cNvSpPr>
            <p:nvPr/>
          </p:nvSpPr>
          <p:spPr bwMode="auto">
            <a:xfrm>
              <a:off x="4463827" y="3157308"/>
              <a:ext cx="101600" cy="85725"/>
            </a:xfrm>
            <a:custGeom>
              <a:avLst/>
              <a:gdLst>
                <a:gd name="T0" fmla="*/ 2147483646 w 20"/>
                <a:gd name="T1" fmla="*/ 1662606119 h 17"/>
                <a:gd name="T2" fmla="*/ 2147483646 w 20"/>
                <a:gd name="T3" fmla="*/ 2147483646 h 17"/>
                <a:gd name="T4" fmla="*/ 2147483646 w 20"/>
                <a:gd name="T5" fmla="*/ 1662606119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9" y="2"/>
                  </a:moveTo>
                  <a:cubicBezTo>
                    <a:pt x="12" y="0"/>
                    <a:pt x="16" y="0"/>
                    <a:pt x="17" y="4"/>
                  </a:cubicBezTo>
                  <a:cubicBezTo>
                    <a:pt x="20" y="17"/>
                    <a:pt x="0" y="8"/>
                    <a:pt x="9"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341" name="Freeform 588"/>
            <p:cNvSpPr>
              <a:spLocks noChangeArrowheads="1"/>
            </p:cNvSpPr>
            <p:nvPr/>
          </p:nvSpPr>
          <p:spPr bwMode="auto">
            <a:xfrm>
              <a:off x="4565427" y="3157308"/>
              <a:ext cx="100012" cy="85725"/>
            </a:xfrm>
            <a:custGeom>
              <a:avLst/>
              <a:gdLst>
                <a:gd name="T0" fmla="*/ 2147483646 w 20"/>
                <a:gd name="T1" fmla="*/ 1662606119 h 17"/>
                <a:gd name="T2" fmla="*/ 2147483646 w 20"/>
                <a:gd name="T3" fmla="*/ 2147483646 h 17"/>
                <a:gd name="T4" fmla="*/ 2147483646 w 20"/>
                <a:gd name="T5" fmla="*/ 1662606119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4"/>
                  </a:cubicBezTo>
                  <a:cubicBezTo>
                    <a:pt x="20" y="17"/>
                    <a:pt x="0" y="8"/>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342" name="Freeform 589"/>
            <p:cNvSpPr>
              <a:spLocks noChangeArrowheads="1"/>
            </p:cNvSpPr>
            <p:nvPr/>
          </p:nvSpPr>
          <p:spPr bwMode="auto">
            <a:xfrm>
              <a:off x="4670202" y="3157308"/>
              <a:ext cx="101600" cy="85725"/>
            </a:xfrm>
            <a:custGeom>
              <a:avLst/>
              <a:gdLst>
                <a:gd name="T0" fmla="*/ 2147483646 w 20"/>
                <a:gd name="T1" fmla="*/ 1662606119 h 17"/>
                <a:gd name="T2" fmla="*/ 2147483646 w 20"/>
                <a:gd name="T3" fmla="*/ 2147483646 h 17"/>
                <a:gd name="T4" fmla="*/ 2147483646 w 20"/>
                <a:gd name="T5" fmla="*/ 1662606119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4"/>
                  </a:cubicBezTo>
                  <a:cubicBezTo>
                    <a:pt x="20" y="17"/>
                    <a:pt x="0" y="8"/>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343" name="Freeform 590"/>
            <p:cNvSpPr>
              <a:spLocks noChangeArrowheads="1"/>
            </p:cNvSpPr>
            <p:nvPr/>
          </p:nvSpPr>
          <p:spPr bwMode="auto">
            <a:xfrm>
              <a:off x="4776564" y="3157308"/>
              <a:ext cx="98425" cy="85725"/>
            </a:xfrm>
            <a:custGeom>
              <a:avLst/>
              <a:gdLst>
                <a:gd name="T0" fmla="*/ 2147483646 w 20"/>
                <a:gd name="T1" fmla="*/ 1662606119 h 17"/>
                <a:gd name="T2" fmla="*/ 2147483646 w 20"/>
                <a:gd name="T3" fmla="*/ 2147483646 h 17"/>
                <a:gd name="T4" fmla="*/ 2147483646 w 20"/>
                <a:gd name="T5" fmla="*/ 1662606119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4"/>
                  </a:cubicBezTo>
                  <a:cubicBezTo>
                    <a:pt x="20" y="17"/>
                    <a:pt x="0" y="8"/>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344" name="Freeform 591"/>
            <p:cNvSpPr>
              <a:spLocks noChangeArrowheads="1"/>
            </p:cNvSpPr>
            <p:nvPr/>
          </p:nvSpPr>
          <p:spPr bwMode="auto">
            <a:xfrm>
              <a:off x="4881339" y="3157308"/>
              <a:ext cx="100013" cy="85725"/>
            </a:xfrm>
            <a:custGeom>
              <a:avLst/>
              <a:gdLst>
                <a:gd name="T0" fmla="*/ 2147483646 w 20"/>
                <a:gd name="T1" fmla="*/ 1662606119 h 17"/>
                <a:gd name="T2" fmla="*/ 2147483646 w 20"/>
                <a:gd name="T3" fmla="*/ 2147483646 h 17"/>
                <a:gd name="T4" fmla="*/ 2147483646 w 20"/>
                <a:gd name="T5" fmla="*/ 1662606119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4"/>
                  </a:cubicBezTo>
                  <a:cubicBezTo>
                    <a:pt x="20" y="17"/>
                    <a:pt x="0" y="8"/>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345" name="Freeform 592"/>
            <p:cNvSpPr>
              <a:spLocks noChangeArrowheads="1"/>
            </p:cNvSpPr>
            <p:nvPr/>
          </p:nvSpPr>
          <p:spPr bwMode="auto">
            <a:xfrm>
              <a:off x="4986114" y="3157308"/>
              <a:ext cx="100013" cy="85725"/>
            </a:xfrm>
            <a:custGeom>
              <a:avLst/>
              <a:gdLst>
                <a:gd name="T0" fmla="*/ 2147483646 w 20"/>
                <a:gd name="T1" fmla="*/ 1662606119 h 17"/>
                <a:gd name="T2" fmla="*/ 2147483646 w 20"/>
                <a:gd name="T3" fmla="*/ 2147483646 h 17"/>
                <a:gd name="T4" fmla="*/ 2147483646 w 20"/>
                <a:gd name="T5" fmla="*/ 1662606119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7" y="4"/>
                  </a:cubicBezTo>
                  <a:cubicBezTo>
                    <a:pt x="20" y="17"/>
                    <a:pt x="0" y="8"/>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346" name="Freeform 593"/>
            <p:cNvSpPr>
              <a:spLocks noChangeArrowheads="1"/>
            </p:cNvSpPr>
            <p:nvPr/>
          </p:nvSpPr>
          <p:spPr bwMode="auto">
            <a:xfrm>
              <a:off x="5092477" y="3157308"/>
              <a:ext cx="100012" cy="85725"/>
            </a:xfrm>
            <a:custGeom>
              <a:avLst/>
              <a:gdLst>
                <a:gd name="T0" fmla="*/ 2147483646 w 20"/>
                <a:gd name="T1" fmla="*/ 1662606119 h 17"/>
                <a:gd name="T2" fmla="*/ 2147483646 w 20"/>
                <a:gd name="T3" fmla="*/ 2147483646 h 17"/>
                <a:gd name="T4" fmla="*/ 2147483646 w 20"/>
                <a:gd name="T5" fmla="*/ 1662606119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6" y="0"/>
                    <a:pt x="17" y="4"/>
                  </a:cubicBezTo>
                  <a:cubicBezTo>
                    <a:pt x="20" y="17"/>
                    <a:pt x="0" y="8"/>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347" name="Freeform 594"/>
            <p:cNvSpPr>
              <a:spLocks noChangeArrowheads="1"/>
            </p:cNvSpPr>
            <p:nvPr/>
          </p:nvSpPr>
          <p:spPr bwMode="auto">
            <a:xfrm>
              <a:off x="5195664" y="3157308"/>
              <a:ext cx="103188" cy="85725"/>
            </a:xfrm>
            <a:custGeom>
              <a:avLst/>
              <a:gdLst>
                <a:gd name="T0" fmla="*/ 2147483646 w 20"/>
                <a:gd name="T1" fmla="*/ 1662606119 h 17"/>
                <a:gd name="T2" fmla="*/ 2147483646 w 20"/>
                <a:gd name="T3" fmla="*/ 2147483646 h 17"/>
                <a:gd name="T4" fmla="*/ 2147483646 w 20"/>
                <a:gd name="T5" fmla="*/ 1662606119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9" y="2"/>
                  </a:moveTo>
                  <a:cubicBezTo>
                    <a:pt x="13" y="0"/>
                    <a:pt x="16" y="0"/>
                    <a:pt x="17" y="4"/>
                  </a:cubicBezTo>
                  <a:cubicBezTo>
                    <a:pt x="20" y="17"/>
                    <a:pt x="0" y="8"/>
                    <a:pt x="9"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348" name="Freeform 595"/>
            <p:cNvSpPr>
              <a:spLocks noChangeArrowheads="1"/>
            </p:cNvSpPr>
            <p:nvPr/>
          </p:nvSpPr>
          <p:spPr bwMode="auto">
            <a:xfrm>
              <a:off x="5298852" y="3157308"/>
              <a:ext cx="103187" cy="85725"/>
            </a:xfrm>
            <a:custGeom>
              <a:avLst/>
              <a:gdLst>
                <a:gd name="T0" fmla="*/ 2147483646 w 21"/>
                <a:gd name="T1" fmla="*/ 1662606119 h 17"/>
                <a:gd name="T2" fmla="*/ 2147483646 w 21"/>
                <a:gd name="T3" fmla="*/ 2147483646 h 17"/>
                <a:gd name="T4" fmla="*/ 2147483646 w 21"/>
                <a:gd name="T5" fmla="*/ 1662606119 h 17"/>
                <a:gd name="T6" fmla="*/ 0 60000 65536"/>
                <a:gd name="T7" fmla="*/ 0 60000 65536"/>
                <a:gd name="T8" fmla="*/ 0 60000 65536"/>
                <a:gd name="T9" fmla="*/ 0 w 21"/>
                <a:gd name="T10" fmla="*/ 0 h 17"/>
                <a:gd name="T11" fmla="*/ 21 w 21"/>
                <a:gd name="T12" fmla="*/ 17 h 17"/>
              </a:gdLst>
              <a:ahLst/>
              <a:cxnLst>
                <a:cxn ang="T6">
                  <a:pos x="T0" y="T1"/>
                </a:cxn>
                <a:cxn ang="T7">
                  <a:pos x="T2" y="T3"/>
                </a:cxn>
                <a:cxn ang="T8">
                  <a:pos x="T4" y="T5"/>
                </a:cxn>
              </a:cxnLst>
              <a:rect l="T9" t="T10" r="T11" b="T12"/>
              <a:pathLst>
                <a:path w="21" h="17">
                  <a:moveTo>
                    <a:pt x="10" y="2"/>
                  </a:moveTo>
                  <a:cubicBezTo>
                    <a:pt x="13" y="0"/>
                    <a:pt x="17" y="0"/>
                    <a:pt x="18" y="4"/>
                  </a:cubicBezTo>
                  <a:cubicBezTo>
                    <a:pt x="21" y="17"/>
                    <a:pt x="0" y="8"/>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349" name="Freeform 596"/>
            <p:cNvSpPr>
              <a:spLocks noChangeArrowheads="1"/>
            </p:cNvSpPr>
            <p:nvPr/>
          </p:nvSpPr>
          <p:spPr bwMode="auto">
            <a:xfrm>
              <a:off x="5478239" y="3349396"/>
              <a:ext cx="100013" cy="84137"/>
            </a:xfrm>
            <a:custGeom>
              <a:avLst/>
              <a:gdLst>
                <a:gd name="T0" fmla="*/ 2147483646 w 20"/>
                <a:gd name="T1" fmla="*/ 1631807420 h 17"/>
                <a:gd name="T2" fmla="*/ 2147483646 w 20"/>
                <a:gd name="T3" fmla="*/ 2147483646 h 17"/>
                <a:gd name="T4" fmla="*/ 2147483646 w 20"/>
                <a:gd name="T5" fmla="*/ 1631807420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350" name="Freeform 597"/>
            <p:cNvSpPr>
              <a:spLocks noChangeArrowheads="1"/>
            </p:cNvSpPr>
            <p:nvPr/>
          </p:nvSpPr>
          <p:spPr bwMode="auto">
            <a:xfrm>
              <a:off x="5446489" y="3419246"/>
              <a:ext cx="106363" cy="84137"/>
            </a:xfrm>
            <a:custGeom>
              <a:avLst/>
              <a:gdLst>
                <a:gd name="T0" fmla="*/ 2147483646 w 21"/>
                <a:gd name="T1" fmla="*/ 1631807420 h 17"/>
                <a:gd name="T2" fmla="*/ 2147483646 w 21"/>
                <a:gd name="T3" fmla="*/ 2147483646 h 17"/>
                <a:gd name="T4" fmla="*/ 2147483646 w 21"/>
                <a:gd name="T5" fmla="*/ 1631807420 h 17"/>
                <a:gd name="T6" fmla="*/ 0 60000 65536"/>
                <a:gd name="T7" fmla="*/ 0 60000 65536"/>
                <a:gd name="T8" fmla="*/ 0 60000 65536"/>
                <a:gd name="T9" fmla="*/ 0 w 21"/>
                <a:gd name="T10" fmla="*/ 0 h 17"/>
                <a:gd name="T11" fmla="*/ 21 w 21"/>
                <a:gd name="T12" fmla="*/ 17 h 17"/>
              </a:gdLst>
              <a:ahLst/>
              <a:cxnLst>
                <a:cxn ang="T6">
                  <a:pos x="T0" y="T1"/>
                </a:cxn>
                <a:cxn ang="T7">
                  <a:pos x="T2" y="T3"/>
                </a:cxn>
                <a:cxn ang="T8">
                  <a:pos x="T4" y="T5"/>
                </a:cxn>
              </a:cxnLst>
              <a:rect l="T9" t="T10" r="T11" b="T12"/>
              <a:pathLst>
                <a:path w="21" h="17">
                  <a:moveTo>
                    <a:pt x="10" y="2"/>
                  </a:moveTo>
                  <a:cubicBezTo>
                    <a:pt x="13" y="0"/>
                    <a:pt x="17" y="0"/>
                    <a:pt x="18" y="4"/>
                  </a:cubicBezTo>
                  <a:cubicBezTo>
                    <a:pt x="21" y="17"/>
                    <a:pt x="0" y="8"/>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351" name="Freeform 598"/>
            <p:cNvSpPr>
              <a:spLocks noChangeArrowheads="1"/>
            </p:cNvSpPr>
            <p:nvPr/>
          </p:nvSpPr>
          <p:spPr bwMode="auto">
            <a:xfrm>
              <a:off x="5402039" y="3493858"/>
              <a:ext cx="100013" cy="90488"/>
            </a:xfrm>
            <a:custGeom>
              <a:avLst/>
              <a:gdLst>
                <a:gd name="T0" fmla="*/ 2147483646 w 20"/>
                <a:gd name="T1" fmla="*/ 1759287804 h 18"/>
                <a:gd name="T2" fmla="*/ 2147483646 w 20"/>
                <a:gd name="T3" fmla="*/ 2147483646 h 18"/>
                <a:gd name="T4" fmla="*/ 2147483646 w 20"/>
                <a:gd name="T5" fmla="*/ 1759287804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2"/>
                  </a:moveTo>
                  <a:cubicBezTo>
                    <a:pt x="13" y="0"/>
                    <a:pt x="17" y="1"/>
                    <a:pt x="18" y="5"/>
                  </a:cubicBezTo>
                  <a:cubicBezTo>
                    <a:pt x="20" y="18"/>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352" name="Freeform 599"/>
            <p:cNvSpPr>
              <a:spLocks noChangeArrowheads="1"/>
            </p:cNvSpPr>
            <p:nvPr/>
          </p:nvSpPr>
          <p:spPr bwMode="auto">
            <a:xfrm>
              <a:off x="5397277" y="3150958"/>
              <a:ext cx="122237" cy="87313"/>
            </a:xfrm>
            <a:custGeom>
              <a:avLst/>
              <a:gdLst>
                <a:gd name="T0" fmla="*/ 2147483646 w 24"/>
                <a:gd name="T1" fmla="*/ 2147483646 h 17"/>
                <a:gd name="T2" fmla="*/ 2147483646 w 24"/>
                <a:gd name="T3" fmla="*/ 2147483646 h 17"/>
                <a:gd name="T4" fmla="*/ 2147483646 w 24"/>
                <a:gd name="T5" fmla="*/ 2147483646 h 17"/>
                <a:gd name="T6" fmla="*/ 0 60000 65536"/>
                <a:gd name="T7" fmla="*/ 0 60000 65536"/>
                <a:gd name="T8" fmla="*/ 0 60000 65536"/>
                <a:gd name="T9" fmla="*/ 0 w 24"/>
                <a:gd name="T10" fmla="*/ 0 h 17"/>
                <a:gd name="T11" fmla="*/ 24 w 24"/>
                <a:gd name="T12" fmla="*/ 17 h 17"/>
              </a:gdLst>
              <a:ahLst/>
              <a:cxnLst>
                <a:cxn ang="T6">
                  <a:pos x="T0" y="T1"/>
                </a:cxn>
                <a:cxn ang="T7">
                  <a:pos x="T2" y="T3"/>
                </a:cxn>
                <a:cxn ang="T8">
                  <a:pos x="T4" y="T5"/>
                </a:cxn>
              </a:cxnLst>
              <a:rect l="T9" t="T10" r="T11" b="T12"/>
              <a:pathLst>
                <a:path w="24" h="17">
                  <a:moveTo>
                    <a:pt x="11" y="3"/>
                  </a:moveTo>
                  <a:cubicBezTo>
                    <a:pt x="14" y="0"/>
                    <a:pt x="18" y="1"/>
                    <a:pt x="19" y="4"/>
                  </a:cubicBezTo>
                  <a:cubicBezTo>
                    <a:pt x="24" y="17"/>
                    <a:pt x="0" y="11"/>
                    <a:pt x="11"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353" name="Freeform 611"/>
            <p:cNvSpPr>
              <a:spLocks noChangeArrowheads="1"/>
            </p:cNvSpPr>
            <p:nvPr/>
          </p:nvSpPr>
          <p:spPr bwMode="auto">
            <a:xfrm>
              <a:off x="2839814" y="3206521"/>
              <a:ext cx="100013" cy="87312"/>
            </a:xfrm>
            <a:custGeom>
              <a:avLst/>
              <a:gdLst>
                <a:gd name="T0" fmla="*/ 2147483646 w 20"/>
                <a:gd name="T1" fmla="*/ 1840891344 h 17"/>
                <a:gd name="T2" fmla="*/ 2147483646 w 20"/>
                <a:gd name="T3" fmla="*/ 2147483646 h 17"/>
                <a:gd name="T4" fmla="*/ 2147483646 w 20"/>
                <a:gd name="T5" fmla="*/ 1840891344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354" name="Freeform 612"/>
            <p:cNvSpPr>
              <a:spLocks noChangeArrowheads="1"/>
            </p:cNvSpPr>
            <p:nvPr/>
          </p:nvSpPr>
          <p:spPr bwMode="auto">
            <a:xfrm>
              <a:off x="2946177" y="3206521"/>
              <a:ext cx="100012" cy="87312"/>
            </a:xfrm>
            <a:custGeom>
              <a:avLst/>
              <a:gdLst>
                <a:gd name="T0" fmla="*/ 2147483646 w 20"/>
                <a:gd name="T1" fmla="*/ 1840891344 h 17"/>
                <a:gd name="T2" fmla="*/ 2147483646 w 20"/>
                <a:gd name="T3" fmla="*/ 2147483646 h 17"/>
                <a:gd name="T4" fmla="*/ 2147483646 w 20"/>
                <a:gd name="T5" fmla="*/ 1840891344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355" name="Freeform 613"/>
            <p:cNvSpPr>
              <a:spLocks noChangeArrowheads="1"/>
            </p:cNvSpPr>
            <p:nvPr/>
          </p:nvSpPr>
          <p:spPr bwMode="auto">
            <a:xfrm>
              <a:off x="3065239" y="3187471"/>
              <a:ext cx="79375" cy="80962"/>
            </a:xfrm>
            <a:custGeom>
              <a:avLst/>
              <a:gdLst>
                <a:gd name="T0" fmla="*/ 2147483646 w 16"/>
                <a:gd name="T1" fmla="*/ 2147483646 h 16"/>
                <a:gd name="T2" fmla="*/ 2147483646 w 16"/>
                <a:gd name="T3" fmla="*/ 2147483646 h 16"/>
                <a:gd name="T4" fmla="*/ 2147483646 w 16"/>
                <a:gd name="T5" fmla="*/ 2147483646 h 16"/>
                <a:gd name="T6" fmla="*/ 0 60000 65536"/>
                <a:gd name="T7" fmla="*/ 0 60000 65536"/>
                <a:gd name="T8" fmla="*/ 0 60000 65536"/>
                <a:gd name="T9" fmla="*/ 0 w 16"/>
                <a:gd name="T10" fmla="*/ 0 h 16"/>
                <a:gd name="T11" fmla="*/ 16 w 16"/>
                <a:gd name="T12" fmla="*/ 16 h 16"/>
              </a:gdLst>
              <a:ahLst/>
              <a:cxnLst>
                <a:cxn ang="T6">
                  <a:pos x="T0" y="T1"/>
                </a:cxn>
                <a:cxn ang="T7">
                  <a:pos x="T2" y="T3"/>
                </a:cxn>
                <a:cxn ang="T8">
                  <a:pos x="T4" y="T5"/>
                </a:cxn>
              </a:cxnLst>
              <a:rect l="T9" t="T10" r="T11" b="T12"/>
              <a:pathLst>
                <a:path w="16" h="16">
                  <a:moveTo>
                    <a:pt x="7" y="6"/>
                  </a:moveTo>
                  <a:cubicBezTo>
                    <a:pt x="14" y="0"/>
                    <a:pt x="16" y="14"/>
                    <a:pt x="12" y="15"/>
                  </a:cubicBezTo>
                  <a:cubicBezTo>
                    <a:pt x="7" y="16"/>
                    <a:pt x="0" y="11"/>
                    <a:pt x="7"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356" name="Freeform 614"/>
            <p:cNvSpPr>
              <a:spLocks noChangeArrowheads="1"/>
            </p:cNvSpPr>
            <p:nvPr/>
          </p:nvSpPr>
          <p:spPr bwMode="auto">
            <a:xfrm>
              <a:off x="3155727" y="3206521"/>
              <a:ext cx="100012" cy="87312"/>
            </a:xfrm>
            <a:custGeom>
              <a:avLst/>
              <a:gdLst>
                <a:gd name="T0" fmla="*/ 2147483646 w 20"/>
                <a:gd name="T1" fmla="*/ 1840891344 h 17"/>
                <a:gd name="T2" fmla="*/ 2147483646 w 20"/>
                <a:gd name="T3" fmla="*/ 2147483646 h 17"/>
                <a:gd name="T4" fmla="*/ 2147483646 w 20"/>
                <a:gd name="T5" fmla="*/ 1840891344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9" y="2"/>
                  </a:moveTo>
                  <a:cubicBezTo>
                    <a:pt x="13" y="0"/>
                    <a:pt x="16" y="0"/>
                    <a:pt x="17" y="5"/>
                  </a:cubicBezTo>
                  <a:cubicBezTo>
                    <a:pt x="20" y="17"/>
                    <a:pt x="0" y="9"/>
                    <a:pt x="9"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357" name="Freeform 615"/>
            <p:cNvSpPr>
              <a:spLocks noChangeArrowheads="1"/>
            </p:cNvSpPr>
            <p:nvPr/>
          </p:nvSpPr>
          <p:spPr bwMode="auto">
            <a:xfrm>
              <a:off x="3255739" y="3206521"/>
              <a:ext cx="106363" cy="87312"/>
            </a:xfrm>
            <a:custGeom>
              <a:avLst/>
              <a:gdLst>
                <a:gd name="T0" fmla="*/ 2147483646 w 21"/>
                <a:gd name="T1" fmla="*/ 1840891344 h 17"/>
                <a:gd name="T2" fmla="*/ 2147483646 w 21"/>
                <a:gd name="T3" fmla="*/ 2147483646 h 17"/>
                <a:gd name="T4" fmla="*/ 2147483646 w 21"/>
                <a:gd name="T5" fmla="*/ 1840891344 h 17"/>
                <a:gd name="T6" fmla="*/ 0 60000 65536"/>
                <a:gd name="T7" fmla="*/ 0 60000 65536"/>
                <a:gd name="T8" fmla="*/ 0 60000 65536"/>
                <a:gd name="T9" fmla="*/ 0 w 21"/>
                <a:gd name="T10" fmla="*/ 0 h 17"/>
                <a:gd name="T11" fmla="*/ 21 w 21"/>
                <a:gd name="T12" fmla="*/ 17 h 17"/>
              </a:gdLst>
              <a:ahLst/>
              <a:cxnLst>
                <a:cxn ang="T6">
                  <a:pos x="T0" y="T1"/>
                </a:cxn>
                <a:cxn ang="T7">
                  <a:pos x="T2" y="T3"/>
                </a:cxn>
                <a:cxn ang="T8">
                  <a:pos x="T4" y="T5"/>
                </a:cxn>
              </a:cxnLst>
              <a:rect l="T9" t="T10" r="T11" b="T12"/>
              <a:pathLst>
                <a:path w="21" h="17">
                  <a:moveTo>
                    <a:pt x="10" y="2"/>
                  </a:moveTo>
                  <a:cubicBezTo>
                    <a:pt x="13" y="0"/>
                    <a:pt x="17" y="0"/>
                    <a:pt x="18" y="5"/>
                  </a:cubicBezTo>
                  <a:cubicBezTo>
                    <a:pt x="21"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358" name="Freeform 616"/>
            <p:cNvSpPr>
              <a:spLocks noChangeArrowheads="1"/>
            </p:cNvSpPr>
            <p:nvPr/>
          </p:nvSpPr>
          <p:spPr bwMode="auto">
            <a:xfrm>
              <a:off x="3362102" y="3206521"/>
              <a:ext cx="100012" cy="87312"/>
            </a:xfrm>
            <a:custGeom>
              <a:avLst/>
              <a:gdLst>
                <a:gd name="T0" fmla="*/ 2147483646 w 20"/>
                <a:gd name="T1" fmla="*/ 1840891344 h 17"/>
                <a:gd name="T2" fmla="*/ 2147483646 w 20"/>
                <a:gd name="T3" fmla="*/ 2147483646 h 17"/>
                <a:gd name="T4" fmla="*/ 2147483646 w 20"/>
                <a:gd name="T5" fmla="*/ 1840891344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359" name="Freeform 617"/>
            <p:cNvSpPr>
              <a:spLocks noChangeArrowheads="1"/>
            </p:cNvSpPr>
            <p:nvPr/>
          </p:nvSpPr>
          <p:spPr bwMode="auto">
            <a:xfrm>
              <a:off x="3512914" y="3187471"/>
              <a:ext cx="63500" cy="85725"/>
            </a:xfrm>
            <a:custGeom>
              <a:avLst/>
              <a:gdLst>
                <a:gd name="T0" fmla="*/ 670095962 w 13"/>
                <a:gd name="T1" fmla="*/ 2147483646 h 17"/>
                <a:gd name="T2" fmla="*/ 2147483646 w 13"/>
                <a:gd name="T3" fmla="*/ 2147483646 h 17"/>
                <a:gd name="T4" fmla="*/ 670095962 w 13"/>
                <a:gd name="T5" fmla="*/ 2147483646 h 17"/>
                <a:gd name="T6" fmla="*/ 0 60000 65536"/>
                <a:gd name="T7" fmla="*/ 0 60000 65536"/>
                <a:gd name="T8" fmla="*/ 0 60000 65536"/>
                <a:gd name="T9" fmla="*/ 0 w 13"/>
                <a:gd name="T10" fmla="*/ 0 h 17"/>
                <a:gd name="T11" fmla="*/ 13 w 13"/>
                <a:gd name="T12" fmla="*/ 17 h 17"/>
              </a:gdLst>
              <a:ahLst/>
              <a:cxnLst>
                <a:cxn ang="T6">
                  <a:pos x="T0" y="T1"/>
                </a:cxn>
                <a:cxn ang="T7">
                  <a:pos x="T2" y="T3"/>
                </a:cxn>
                <a:cxn ang="T8">
                  <a:pos x="T4" y="T5"/>
                </a:cxn>
              </a:cxnLst>
              <a:rect l="T9" t="T10" r="T11" b="T12"/>
              <a:pathLst>
                <a:path w="13" h="17">
                  <a:moveTo>
                    <a:pt x="1" y="6"/>
                  </a:moveTo>
                  <a:cubicBezTo>
                    <a:pt x="7" y="0"/>
                    <a:pt x="13" y="14"/>
                    <a:pt x="6" y="15"/>
                  </a:cubicBezTo>
                  <a:cubicBezTo>
                    <a:pt x="1" y="17"/>
                    <a:pt x="0" y="7"/>
                    <a:pt x="1"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360" name="Freeform 618"/>
            <p:cNvSpPr>
              <a:spLocks noChangeArrowheads="1"/>
            </p:cNvSpPr>
            <p:nvPr/>
          </p:nvSpPr>
          <p:spPr bwMode="auto">
            <a:xfrm>
              <a:off x="3571652" y="3206521"/>
              <a:ext cx="100012" cy="87312"/>
            </a:xfrm>
            <a:custGeom>
              <a:avLst/>
              <a:gdLst>
                <a:gd name="T0" fmla="*/ 2147483646 w 20"/>
                <a:gd name="T1" fmla="*/ 1840891344 h 17"/>
                <a:gd name="T2" fmla="*/ 2147483646 w 20"/>
                <a:gd name="T3" fmla="*/ 2147483646 h 17"/>
                <a:gd name="T4" fmla="*/ 2147483646 w 20"/>
                <a:gd name="T5" fmla="*/ 1840891344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361" name="Freeform 619"/>
            <p:cNvSpPr>
              <a:spLocks noChangeArrowheads="1"/>
            </p:cNvSpPr>
            <p:nvPr/>
          </p:nvSpPr>
          <p:spPr bwMode="auto">
            <a:xfrm>
              <a:off x="3678014" y="3206521"/>
              <a:ext cx="100013" cy="87312"/>
            </a:xfrm>
            <a:custGeom>
              <a:avLst/>
              <a:gdLst>
                <a:gd name="T0" fmla="*/ 2147483646 w 20"/>
                <a:gd name="T1" fmla="*/ 1840891344 h 17"/>
                <a:gd name="T2" fmla="*/ 2147483646 w 20"/>
                <a:gd name="T3" fmla="*/ 2147483646 h 17"/>
                <a:gd name="T4" fmla="*/ 2147483646 w 20"/>
                <a:gd name="T5" fmla="*/ 1840891344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362" name="Freeform 620"/>
            <p:cNvSpPr>
              <a:spLocks noChangeArrowheads="1"/>
            </p:cNvSpPr>
            <p:nvPr/>
          </p:nvSpPr>
          <p:spPr bwMode="auto">
            <a:xfrm>
              <a:off x="3887564" y="3206521"/>
              <a:ext cx="100013" cy="87312"/>
            </a:xfrm>
            <a:custGeom>
              <a:avLst/>
              <a:gdLst>
                <a:gd name="T0" fmla="*/ 2147483646 w 20"/>
                <a:gd name="T1" fmla="*/ 1840891344 h 17"/>
                <a:gd name="T2" fmla="*/ 2147483646 w 20"/>
                <a:gd name="T3" fmla="*/ 2147483646 h 17"/>
                <a:gd name="T4" fmla="*/ 2147483646 w 20"/>
                <a:gd name="T5" fmla="*/ 1840891344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6" y="0"/>
                    <a:pt x="17"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363" name="Freeform 621"/>
            <p:cNvSpPr>
              <a:spLocks noChangeArrowheads="1"/>
            </p:cNvSpPr>
            <p:nvPr/>
          </p:nvSpPr>
          <p:spPr bwMode="auto">
            <a:xfrm>
              <a:off x="3992339" y="3206521"/>
              <a:ext cx="101600" cy="87312"/>
            </a:xfrm>
            <a:custGeom>
              <a:avLst/>
              <a:gdLst>
                <a:gd name="T0" fmla="*/ 2147483646 w 20"/>
                <a:gd name="T1" fmla="*/ 1840891344 h 17"/>
                <a:gd name="T2" fmla="*/ 2147483646 w 20"/>
                <a:gd name="T3" fmla="*/ 2147483646 h 17"/>
                <a:gd name="T4" fmla="*/ 2147483646 w 20"/>
                <a:gd name="T5" fmla="*/ 1840891344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9" y="2"/>
                  </a:moveTo>
                  <a:cubicBezTo>
                    <a:pt x="13" y="0"/>
                    <a:pt x="16" y="0"/>
                    <a:pt x="17" y="5"/>
                  </a:cubicBezTo>
                  <a:cubicBezTo>
                    <a:pt x="20" y="17"/>
                    <a:pt x="0" y="9"/>
                    <a:pt x="9"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364" name="Freeform 622"/>
            <p:cNvSpPr>
              <a:spLocks noChangeArrowheads="1"/>
            </p:cNvSpPr>
            <p:nvPr/>
          </p:nvSpPr>
          <p:spPr bwMode="auto">
            <a:xfrm>
              <a:off x="4093939" y="3206521"/>
              <a:ext cx="104775" cy="87312"/>
            </a:xfrm>
            <a:custGeom>
              <a:avLst/>
              <a:gdLst>
                <a:gd name="T0" fmla="*/ 2147483646 w 21"/>
                <a:gd name="T1" fmla="*/ 1840891344 h 17"/>
                <a:gd name="T2" fmla="*/ 2147483646 w 21"/>
                <a:gd name="T3" fmla="*/ 2147483646 h 17"/>
                <a:gd name="T4" fmla="*/ 2147483646 w 21"/>
                <a:gd name="T5" fmla="*/ 1840891344 h 17"/>
                <a:gd name="T6" fmla="*/ 0 60000 65536"/>
                <a:gd name="T7" fmla="*/ 0 60000 65536"/>
                <a:gd name="T8" fmla="*/ 0 60000 65536"/>
                <a:gd name="T9" fmla="*/ 0 w 21"/>
                <a:gd name="T10" fmla="*/ 0 h 17"/>
                <a:gd name="T11" fmla="*/ 21 w 21"/>
                <a:gd name="T12" fmla="*/ 17 h 17"/>
              </a:gdLst>
              <a:ahLst/>
              <a:cxnLst>
                <a:cxn ang="T6">
                  <a:pos x="T0" y="T1"/>
                </a:cxn>
                <a:cxn ang="T7">
                  <a:pos x="T2" y="T3"/>
                </a:cxn>
                <a:cxn ang="T8">
                  <a:pos x="T4" y="T5"/>
                </a:cxn>
              </a:cxnLst>
              <a:rect l="T9" t="T10" r="T11" b="T12"/>
              <a:pathLst>
                <a:path w="21" h="17">
                  <a:moveTo>
                    <a:pt x="10" y="2"/>
                  </a:moveTo>
                  <a:cubicBezTo>
                    <a:pt x="13" y="0"/>
                    <a:pt x="17" y="0"/>
                    <a:pt x="18" y="5"/>
                  </a:cubicBezTo>
                  <a:cubicBezTo>
                    <a:pt x="21"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365" name="Freeform 623"/>
            <p:cNvSpPr>
              <a:spLocks noChangeArrowheads="1"/>
            </p:cNvSpPr>
            <p:nvPr/>
          </p:nvSpPr>
          <p:spPr bwMode="auto">
            <a:xfrm>
              <a:off x="4198714" y="3206521"/>
              <a:ext cx="101600" cy="87312"/>
            </a:xfrm>
            <a:custGeom>
              <a:avLst/>
              <a:gdLst>
                <a:gd name="T0" fmla="*/ 2147483646 w 20"/>
                <a:gd name="T1" fmla="*/ 1840891344 h 17"/>
                <a:gd name="T2" fmla="*/ 2147483646 w 20"/>
                <a:gd name="T3" fmla="*/ 2147483646 h 17"/>
                <a:gd name="T4" fmla="*/ 2147483646 w 20"/>
                <a:gd name="T5" fmla="*/ 1840891344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366" name="Freeform 624"/>
            <p:cNvSpPr>
              <a:spLocks noChangeArrowheads="1"/>
            </p:cNvSpPr>
            <p:nvPr/>
          </p:nvSpPr>
          <p:spPr bwMode="auto">
            <a:xfrm>
              <a:off x="4305077" y="3206521"/>
              <a:ext cx="98425" cy="87312"/>
            </a:xfrm>
            <a:custGeom>
              <a:avLst/>
              <a:gdLst>
                <a:gd name="T0" fmla="*/ 2147483646 w 20"/>
                <a:gd name="T1" fmla="*/ 1840891344 h 17"/>
                <a:gd name="T2" fmla="*/ 2147483646 w 20"/>
                <a:gd name="T3" fmla="*/ 2147483646 h 17"/>
                <a:gd name="T4" fmla="*/ 2147483646 w 20"/>
                <a:gd name="T5" fmla="*/ 1840891344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367" name="Freeform 625"/>
            <p:cNvSpPr>
              <a:spLocks noChangeArrowheads="1"/>
            </p:cNvSpPr>
            <p:nvPr/>
          </p:nvSpPr>
          <p:spPr bwMode="auto">
            <a:xfrm>
              <a:off x="4408264" y="3206521"/>
              <a:ext cx="101600" cy="87312"/>
            </a:xfrm>
            <a:custGeom>
              <a:avLst/>
              <a:gdLst>
                <a:gd name="T0" fmla="*/ 2147483646 w 20"/>
                <a:gd name="T1" fmla="*/ 1840891344 h 17"/>
                <a:gd name="T2" fmla="*/ 2147483646 w 20"/>
                <a:gd name="T3" fmla="*/ 2147483646 h 17"/>
                <a:gd name="T4" fmla="*/ 2147483646 w 20"/>
                <a:gd name="T5" fmla="*/ 1840891344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368" name="Freeform 626"/>
            <p:cNvSpPr>
              <a:spLocks noChangeArrowheads="1"/>
            </p:cNvSpPr>
            <p:nvPr/>
          </p:nvSpPr>
          <p:spPr bwMode="auto">
            <a:xfrm>
              <a:off x="4514627" y="3206521"/>
              <a:ext cx="100012" cy="87312"/>
            </a:xfrm>
            <a:custGeom>
              <a:avLst/>
              <a:gdLst>
                <a:gd name="T0" fmla="*/ 2147483646 w 20"/>
                <a:gd name="T1" fmla="*/ 1840891344 h 17"/>
                <a:gd name="T2" fmla="*/ 2147483646 w 20"/>
                <a:gd name="T3" fmla="*/ 2147483646 h 17"/>
                <a:gd name="T4" fmla="*/ 2147483646 w 20"/>
                <a:gd name="T5" fmla="*/ 1840891344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369" name="Freeform 627"/>
            <p:cNvSpPr>
              <a:spLocks noChangeArrowheads="1"/>
            </p:cNvSpPr>
            <p:nvPr/>
          </p:nvSpPr>
          <p:spPr bwMode="auto">
            <a:xfrm>
              <a:off x="4620989" y="3206521"/>
              <a:ext cx="100013" cy="87312"/>
            </a:xfrm>
            <a:custGeom>
              <a:avLst/>
              <a:gdLst>
                <a:gd name="T0" fmla="*/ 2147483646 w 20"/>
                <a:gd name="T1" fmla="*/ 1840891344 h 17"/>
                <a:gd name="T2" fmla="*/ 2147483646 w 20"/>
                <a:gd name="T3" fmla="*/ 2147483646 h 17"/>
                <a:gd name="T4" fmla="*/ 2147483646 w 20"/>
                <a:gd name="T5" fmla="*/ 1840891344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7"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370" name="Freeform 628"/>
            <p:cNvSpPr>
              <a:spLocks noChangeArrowheads="1"/>
            </p:cNvSpPr>
            <p:nvPr/>
          </p:nvSpPr>
          <p:spPr bwMode="auto">
            <a:xfrm>
              <a:off x="4724177" y="3206521"/>
              <a:ext cx="103187" cy="87312"/>
            </a:xfrm>
            <a:custGeom>
              <a:avLst/>
              <a:gdLst>
                <a:gd name="T0" fmla="*/ 2147483646 w 20"/>
                <a:gd name="T1" fmla="*/ 1840891344 h 17"/>
                <a:gd name="T2" fmla="*/ 2147483646 w 20"/>
                <a:gd name="T3" fmla="*/ 2147483646 h 17"/>
                <a:gd name="T4" fmla="*/ 2147483646 w 20"/>
                <a:gd name="T5" fmla="*/ 1840891344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9" y="2"/>
                  </a:moveTo>
                  <a:cubicBezTo>
                    <a:pt x="13" y="0"/>
                    <a:pt x="16" y="0"/>
                    <a:pt x="17" y="5"/>
                  </a:cubicBezTo>
                  <a:cubicBezTo>
                    <a:pt x="20" y="17"/>
                    <a:pt x="0" y="9"/>
                    <a:pt x="9"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371" name="Freeform 629"/>
            <p:cNvSpPr>
              <a:spLocks noChangeArrowheads="1"/>
            </p:cNvSpPr>
            <p:nvPr/>
          </p:nvSpPr>
          <p:spPr bwMode="auto">
            <a:xfrm>
              <a:off x="4830539" y="3206521"/>
              <a:ext cx="100013" cy="87312"/>
            </a:xfrm>
            <a:custGeom>
              <a:avLst/>
              <a:gdLst>
                <a:gd name="T0" fmla="*/ 2147483646 w 20"/>
                <a:gd name="T1" fmla="*/ 1840891344 h 17"/>
                <a:gd name="T2" fmla="*/ 2147483646 w 20"/>
                <a:gd name="T3" fmla="*/ 2147483646 h 17"/>
                <a:gd name="T4" fmla="*/ 2147483646 w 20"/>
                <a:gd name="T5" fmla="*/ 1840891344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9" y="2"/>
                  </a:moveTo>
                  <a:cubicBezTo>
                    <a:pt x="13" y="0"/>
                    <a:pt x="16" y="0"/>
                    <a:pt x="17" y="5"/>
                  </a:cubicBezTo>
                  <a:cubicBezTo>
                    <a:pt x="20" y="17"/>
                    <a:pt x="0" y="9"/>
                    <a:pt x="9"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372" name="Freeform 630"/>
            <p:cNvSpPr>
              <a:spLocks noChangeArrowheads="1"/>
            </p:cNvSpPr>
            <p:nvPr/>
          </p:nvSpPr>
          <p:spPr bwMode="auto">
            <a:xfrm>
              <a:off x="4930552" y="3206521"/>
              <a:ext cx="106362" cy="87312"/>
            </a:xfrm>
            <a:custGeom>
              <a:avLst/>
              <a:gdLst>
                <a:gd name="T0" fmla="*/ 2147483646 w 21"/>
                <a:gd name="T1" fmla="*/ 1840891344 h 17"/>
                <a:gd name="T2" fmla="*/ 2147483646 w 21"/>
                <a:gd name="T3" fmla="*/ 2147483646 h 17"/>
                <a:gd name="T4" fmla="*/ 2147483646 w 21"/>
                <a:gd name="T5" fmla="*/ 1840891344 h 17"/>
                <a:gd name="T6" fmla="*/ 0 60000 65536"/>
                <a:gd name="T7" fmla="*/ 0 60000 65536"/>
                <a:gd name="T8" fmla="*/ 0 60000 65536"/>
                <a:gd name="T9" fmla="*/ 0 w 21"/>
                <a:gd name="T10" fmla="*/ 0 h 17"/>
                <a:gd name="T11" fmla="*/ 21 w 21"/>
                <a:gd name="T12" fmla="*/ 17 h 17"/>
              </a:gdLst>
              <a:ahLst/>
              <a:cxnLst>
                <a:cxn ang="T6">
                  <a:pos x="T0" y="T1"/>
                </a:cxn>
                <a:cxn ang="T7">
                  <a:pos x="T2" y="T3"/>
                </a:cxn>
                <a:cxn ang="T8">
                  <a:pos x="T4" y="T5"/>
                </a:cxn>
              </a:cxnLst>
              <a:rect l="T9" t="T10" r="T11" b="T12"/>
              <a:pathLst>
                <a:path w="21" h="17">
                  <a:moveTo>
                    <a:pt x="10" y="2"/>
                  </a:moveTo>
                  <a:cubicBezTo>
                    <a:pt x="13" y="0"/>
                    <a:pt x="17" y="0"/>
                    <a:pt x="18" y="5"/>
                  </a:cubicBezTo>
                  <a:cubicBezTo>
                    <a:pt x="21"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373" name="Freeform 631"/>
            <p:cNvSpPr>
              <a:spLocks noChangeArrowheads="1"/>
            </p:cNvSpPr>
            <p:nvPr/>
          </p:nvSpPr>
          <p:spPr bwMode="auto">
            <a:xfrm>
              <a:off x="5036914" y="3206521"/>
              <a:ext cx="100013" cy="87312"/>
            </a:xfrm>
            <a:custGeom>
              <a:avLst/>
              <a:gdLst>
                <a:gd name="T0" fmla="*/ 2147483646 w 20"/>
                <a:gd name="T1" fmla="*/ 1840891344 h 17"/>
                <a:gd name="T2" fmla="*/ 2147483646 w 20"/>
                <a:gd name="T3" fmla="*/ 2147483646 h 17"/>
                <a:gd name="T4" fmla="*/ 2147483646 w 20"/>
                <a:gd name="T5" fmla="*/ 1840891344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374" name="Freeform 632"/>
            <p:cNvSpPr>
              <a:spLocks noChangeArrowheads="1"/>
            </p:cNvSpPr>
            <p:nvPr/>
          </p:nvSpPr>
          <p:spPr bwMode="auto">
            <a:xfrm>
              <a:off x="5141689" y="3206521"/>
              <a:ext cx="101600" cy="87312"/>
            </a:xfrm>
            <a:custGeom>
              <a:avLst/>
              <a:gdLst>
                <a:gd name="T0" fmla="*/ 2147483646 w 20"/>
                <a:gd name="T1" fmla="*/ 1840891344 h 17"/>
                <a:gd name="T2" fmla="*/ 2147483646 w 20"/>
                <a:gd name="T3" fmla="*/ 2147483646 h 17"/>
                <a:gd name="T4" fmla="*/ 2147483646 w 20"/>
                <a:gd name="T5" fmla="*/ 1840891344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375" name="Freeform 633"/>
            <p:cNvSpPr>
              <a:spLocks noChangeArrowheads="1"/>
            </p:cNvSpPr>
            <p:nvPr/>
          </p:nvSpPr>
          <p:spPr bwMode="auto">
            <a:xfrm>
              <a:off x="5246464" y="3206521"/>
              <a:ext cx="100013" cy="87312"/>
            </a:xfrm>
            <a:custGeom>
              <a:avLst/>
              <a:gdLst>
                <a:gd name="T0" fmla="*/ 2147483646 w 20"/>
                <a:gd name="T1" fmla="*/ 1840891344 h 17"/>
                <a:gd name="T2" fmla="*/ 2147483646 w 20"/>
                <a:gd name="T3" fmla="*/ 2147483646 h 17"/>
                <a:gd name="T4" fmla="*/ 2147483646 w 20"/>
                <a:gd name="T5" fmla="*/ 1840891344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376" name="Freeform 634"/>
            <p:cNvSpPr>
              <a:spLocks noChangeArrowheads="1"/>
            </p:cNvSpPr>
            <p:nvPr/>
          </p:nvSpPr>
          <p:spPr bwMode="auto">
            <a:xfrm>
              <a:off x="5352827" y="3206521"/>
              <a:ext cx="100012" cy="87312"/>
            </a:xfrm>
            <a:custGeom>
              <a:avLst/>
              <a:gdLst>
                <a:gd name="T0" fmla="*/ 2147483646 w 20"/>
                <a:gd name="T1" fmla="*/ 1840891344 h 17"/>
                <a:gd name="T2" fmla="*/ 2147483646 w 20"/>
                <a:gd name="T3" fmla="*/ 2147483646 h 17"/>
                <a:gd name="T4" fmla="*/ 2147483646 w 20"/>
                <a:gd name="T5" fmla="*/ 1840891344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377" name="Freeform 643"/>
            <p:cNvSpPr>
              <a:spLocks noChangeArrowheads="1"/>
            </p:cNvSpPr>
            <p:nvPr/>
          </p:nvSpPr>
          <p:spPr bwMode="auto">
            <a:xfrm>
              <a:off x="2884264" y="3257321"/>
              <a:ext cx="115888" cy="69850"/>
            </a:xfrm>
            <a:custGeom>
              <a:avLst/>
              <a:gdLst>
                <a:gd name="T0" fmla="*/ 2147483646 w 23"/>
                <a:gd name="T1" fmla="*/ 2147483646 h 14"/>
                <a:gd name="T2" fmla="*/ 2147483646 w 23"/>
                <a:gd name="T3" fmla="*/ 2147483646 h 14"/>
                <a:gd name="T4" fmla="*/ 2147483646 w 23"/>
                <a:gd name="T5" fmla="*/ 2147483646 h 14"/>
                <a:gd name="T6" fmla="*/ 0 60000 65536"/>
                <a:gd name="T7" fmla="*/ 0 60000 65536"/>
                <a:gd name="T8" fmla="*/ 0 60000 65536"/>
                <a:gd name="T9" fmla="*/ 0 w 23"/>
                <a:gd name="T10" fmla="*/ 0 h 14"/>
                <a:gd name="T11" fmla="*/ 23 w 23"/>
                <a:gd name="T12" fmla="*/ 14 h 14"/>
              </a:gdLst>
              <a:ahLst/>
              <a:cxnLst>
                <a:cxn ang="T6">
                  <a:pos x="T0" y="T1"/>
                </a:cxn>
                <a:cxn ang="T7">
                  <a:pos x="T2" y="T3"/>
                </a:cxn>
                <a:cxn ang="T8">
                  <a:pos x="T4" y="T5"/>
                </a:cxn>
              </a:cxnLst>
              <a:rect l="T9" t="T10" r="T11" b="T12"/>
              <a:pathLst>
                <a:path w="23" h="14">
                  <a:moveTo>
                    <a:pt x="11" y="3"/>
                  </a:moveTo>
                  <a:cubicBezTo>
                    <a:pt x="14" y="0"/>
                    <a:pt x="18" y="0"/>
                    <a:pt x="19" y="4"/>
                  </a:cubicBezTo>
                  <a:cubicBezTo>
                    <a:pt x="23" y="14"/>
                    <a:pt x="0" y="12"/>
                    <a:pt x="11"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378" name="Freeform 644"/>
            <p:cNvSpPr>
              <a:spLocks noChangeArrowheads="1"/>
            </p:cNvSpPr>
            <p:nvPr/>
          </p:nvSpPr>
          <p:spPr bwMode="auto">
            <a:xfrm>
              <a:off x="3206527" y="3257321"/>
              <a:ext cx="100012" cy="92075"/>
            </a:xfrm>
            <a:custGeom>
              <a:avLst/>
              <a:gdLst>
                <a:gd name="T0" fmla="*/ 2147483646 w 20"/>
                <a:gd name="T1" fmla="*/ 2147483646 h 18"/>
                <a:gd name="T2" fmla="*/ 2147483646 w 20"/>
                <a:gd name="T3" fmla="*/ 2147483646 h 18"/>
                <a:gd name="T4" fmla="*/ 2147483646 w 20"/>
                <a:gd name="T5" fmla="*/ 2147483646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3"/>
                  </a:moveTo>
                  <a:cubicBezTo>
                    <a:pt x="13" y="0"/>
                    <a:pt x="17" y="1"/>
                    <a:pt x="18" y="5"/>
                  </a:cubicBezTo>
                  <a:cubicBezTo>
                    <a:pt x="20" y="18"/>
                    <a:pt x="0" y="9"/>
                    <a:pt x="1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379" name="Freeform 645"/>
            <p:cNvSpPr>
              <a:spLocks noChangeArrowheads="1"/>
            </p:cNvSpPr>
            <p:nvPr/>
          </p:nvSpPr>
          <p:spPr bwMode="auto">
            <a:xfrm>
              <a:off x="3311302" y="3257321"/>
              <a:ext cx="100012" cy="92075"/>
            </a:xfrm>
            <a:custGeom>
              <a:avLst/>
              <a:gdLst>
                <a:gd name="T0" fmla="*/ 2147483646 w 20"/>
                <a:gd name="T1" fmla="*/ 2147483646 h 18"/>
                <a:gd name="T2" fmla="*/ 2147483646 w 20"/>
                <a:gd name="T3" fmla="*/ 2147483646 h 18"/>
                <a:gd name="T4" fmla="*/ 2147483646 w 20"/>
                <a:gd name="T5" fmla="*/ 2147483646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3"/>
                  </a:moveTo>
                  <a:cubicBezTo>
                    <a:pt x="13" y="0"/>
                    <a:pt x="17" y="1"/>
                    <a:pt x="18" y="5"/>
                  </a:cubicBezTo>
                  <a:cubicBezTo>
                    <a:pt x="20" y="18"/>
                    <a:pt x="0" y="9"/>
                    <a:pt x="1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380" name="Freeform 646"/>
            <p:cNvSpPr>
              <a:spLocks noChangeArrowheads="1"/>
            </p:cNvSpPr>
            <p:nvPr/>
          </p:nvSpPr>
          <p:spPr bwMode="auto">
            <a:xfrm>
              <a:off x="3627214" y="3257321"/>
              <a:ext cx="100013" cy="92075"/>
            </a:xfrm>
            <a:custGeom>
              <a:avLst/>
              <a:gdLst>
                <a:gd name="T0" fmla="*/ 2147483646 w 20"/>
                <a:gd name="T1" fmla="*/ 2147483646 h 18"/>
                <a:gd name="T2" fmla="*/ 2147483646 w 20"/>
                <a:gd name="T3" fmla="*/ 2147483646 h 18"/>
                <a:gd name="T4" fmla="*/ 2147483646 w 20"/>
                <a:gd name="T5" fmla="*/ 2147483646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9" y="3"/>
                  </a:moveTo>
                  <a:cubicBezTo>
                    <a:pt x="13" y="0"/>
                    <a:pt x="16" y="1"/>
                    <a:pt x="17" y="5"/>
                  </a:cubicBezTo>
                  <a:cubicBezTo>
                    <a:pt x="20" y="18"/>
                    <a:pt x="0" y="9"/>
                    <a:pt x="9"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381" name="Freeform 647"/>
            <p:cNvSpPr>
              <a:spLocks noChangeArrowheads="1"/>
            </p:cNvSpPr>
            <p:nvPr/>
          </p:nvSpPr>
          <p:spPr bwMode="auto">
            <a:xfrm>
              <a:off x="3833589" y="3257321"/>
              <a:ext cx="100013" cy="92075"/>
            </a:xfrm>
            <a:custGeom>
              <a:avLst/>
              <a:gdLst>
                <a:gd name="T0" fmla="*/ 2147483646 w 20"/>
                <a:gd name="T1" fmla="*/ 2147483646 h 18"/>
                <a:gd name="T2" fmla="*/ 2147483646 w 20"/>
                <a:gd name="T3" fmla="*/ 2147483646 h 18"/>
                <a:gd name="T4" fmla="*/ 2147483646 w 20"/>
                <a:gd name="T5" fmla="*/ 2147483646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3"/>
                  </a:moveTo>
                  <a:cubicBezTo>
                    <a:pt x="13" y="0"/>
                    <a:pt x="17" y="1"/>
                    <a:pt x="18" y="5"/>
                  </a:cubicBezTo>
                  <a:cubicBezTo>
                    <a:pt x="20" y="18"/>
                    <a:pt x="0" y="9"/>
                    <a:pt x="1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382" name="Freeform 648"/>
            <p:cNvSpPr>
              <a:spLocks noChangeArrowheads="1"/>
            </p:cNvSpPr>
            <p:nvPr/>
          </p:nvSpPr>
          <p:spPr bwMode="auto">
            <a:xfrm>
              <a:off x="3936777" y="3257321"/>
              <a:ext cx="101600" cy="92075"/>
            </a:xfrm>
            <a:custGeom>
              <a:avLst/>
              <a:gdLst>
                <a:gd name="T0" fmla="*/ 2147483646 w 20"/>
                <a:gd name="T1" fmla="*/ 2147483646 h 18"/>
                <a:gd name="T2" fmla="*/ 2147483646 w 20"/>
                <a:gd name="T3" fmla="*/ 2147483646 h 18"/>
                <a:gd name="T4" fmla="*/ 2147483646 w 20"/>
                <a:gd name="T5" fmla="*/ 2147483646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3"/>
                  </a:moveTo>
                  <a:cubicBezTo>
                    <a:pt x="12" y="1"/>
                    <a:pt x="17" y="0"/>
                    <a:pt x="18" y="5"/>
                  </a:cubicBezTo>
                  <a:cubicBezTo>
                    <a:pt x="20" y="18"/>
                    <a:pt x="0" y="9"/>
                    <a:pt x="1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383" name="Freeform 649"/>
            <p:cNvSpPr>
              <a:spLocks noChangeArrowheads="1"/>
            </p:cNvSpPr>
            <p:nvPr/>
          </p:nvSpPr>
          <p:spPr bwMode="auto">
            <a:xfrm>
              <a:off x="4043139" y="3257321"/>
              <a:ext cx="100013" cy="92075"/>
            </a:xfrm>
            <a:custGeom>
              <a:avLst/>
              <a:gdLst>
                <a:gd name="T0" fmla="*/ 2147483646 w 20"/>
                <a:gd name="T1" fmla="*/ 2147483646 h 18"/>
                <a:gd name="T2" fmla="*/ 2147483646 w 20"/>
                <a:gd name="T3" fmla="*/ 2147483646 h 18"/>
                <a:gd name="T4" fmla="*/ 2147483646 w 20"/>
                <a:gd name="T5" fmla="*/ 2147483646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3"/>
                  </a:moveTo>
                  <a:cubicBezTo>
                    <a:pt x="13" y="0"/>
                    <a:pt x="17" y="1"/>
                    <a:pt x="18" y="5"/>
                  </a:cubicBezTo>
                  <a:cubicBezTo>
                    <a:pt x="20" y="18"/>
                    <a:pt x="0" y="9"/>
                    <a:pt x="1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384" name="Freeform 650"/>
            <p:cNvSpPr>
              <a:spLocks noChangeArrowheads="1"/>
            </p:cNvSpPr>
            <p:nvPr/>
          </p:nvSpPr>
          <p:spPr bwMode="auto">
            <a:xfrm>
              <a:off x="4149502" y="3257321"/>
              <a:ext cx="100012" cy="92075"/>
            </a:xfrm>
            <a:custGeom>
              <a:avLst/>
              <a:gdLst>
                <a:gd name="T0" fmla="*/ 2147483646 w 20"/>
                <a:gd name="T1" fmla="*/ 2147483646 h 18"/>
                <a:gd name="T2" fmla="*/ 2147483646 w 20"/>
                <a:gd name="T3" fmla="*/ 2147483646 h 18"/>
                <a:gd name="T4" fmla="*/ 2147483646 w 20"/>
                <a:gd name="T5" fmla="*/ 2147483646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3"/>
                  </a:moveTo>
                  <a:cubicBezTo>
                    <a:pt x="13" y="0"/>
                    <a:pt x="17" y="1"/>
                    <a:pt x="18" y="5"/>
                  </a:cubicBezTo>
                  <a:cubicBezTo>
                    <a:pt x="20" y="18"/>
                    <a:pt x="0" y="9"/>
                    <a:pt x="1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385" name="Freeform 651"/>
            <p:cNvSpPr>
              <a:spLocks noChangeArrowheads="1"/>
            </p:cNvSpPr>
            <p:nvPr/>
          </p:nvSpPr>
          <p:spPr bwMode="auto">
            <a:xfrm>
              <a:off x="4254277" y="3257321"/>
              <a:ext cx="98425" cy="92075"/>
            </a:xfrm>
            <a:custGeom>
              <a:avLst/>
              <a:gdLst>
                <a:gd name="T0" fmla="*/ 2147483646 w 20"/>
                <a:gd name="T1" fmla="*/ 2147483646 h 18"/>
                <a:gd name="T2" fmla="*/ 2147483646 w 20"/>
                <a:gd name="T3" fmla="*/ 2147483646 h 18"/>
                <a:gd name="T4" fmla="*/ 2147483646 w 20"/>
                <a:gd name="T5" fmla="*/ 2147483646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3"/>
                  </a:moveTo>
                  <a:cubicBezTo>
                    <a:pt x="13" y="0"/>
                    <a:pt x="16" y="1"/>
                    <a:pt x="17" y="5"/>
                  </a:cubicBezTo>
                  <a:cubicBezTo>
                    <a:pt x="20" y="18"/>
                    <a:pt x="0" y="9"/>
                    <a:pt x="1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386" name="Freeform 652"/>
            <p:cNvSpPr>
              <a:spLocks noChangeArrowheads="1"/>
            </p:cNvSpPr>
            <p:nvPr/>
          </p:nvSpPr>
          <p:spPr bwMode="auto">
            <a:xfrm>
              <a:off x="4359052" y="3257321"/>
              <a:ext cx="100012" cy="92075"/>
            </a:xfrm>
            <a:custGeom>
              <a:avLst/>
              <a:gdLst>
                <a:gd name="T0" fmla="*/ 2147483646 w 20"/>
                <a:gd name="T1" fmla="*/ 2147483646 h 18"/>
                <a:gd name="T2" fmla="*/ 2147483646 w 20"/>
                <a:gd name="T3" fmla="*/ 2147483646 h 18"/>
                <a:gd name="T4" fmla="*/ 2147483646 w 20"/>
                <a:gd name="T5" fmla="*/ 2147483646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9" y="3"/>
                  </a:moveTo>
                  <a:cubicBezTo>
                    <a:pt x="13" y="0"/>
                    <a:pt x="16" y="1"/>
                    <a:pt x="17" y="5"/>
                  </a:cubicBezTo>
                  <a:cubicBezTo>
                    <a:pt x="20" y="18"/>
                    <a:pt x="0" y="9"/>
                    <a:pt x="9"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387" name="Freeform 653"/>
            <p:cNvSpPr>
              <a:spLocks noChangeArrowheads="1"/>
            </p:cNvSpPr>
            <p:nvPr/>
          </p:nvSpPr>
          <p:spPr bwMode="auto">
            <a:xfrm>
              <a:off x="4463827" y="3257321"/>
              <a:ext cx="101600" cy="92075"/>
            </a:xfrm>
            <a:custGeom>
              <a:avLst/>
              <a:gdLst>
                <a:gd name="T0" fmla="*/ 2147483646 w 20"/>
                <a:gd name="T1" fmla="*/ 2147483646 h 18"/>
                <a:gd name="T2" fmla="*/ 2147483646 w 20"/>
                <a:gd name="T3" fmla="*/ 2147483646 h 18"/>
                <a:gd name="T4" fmla="*/ 2147483646 w 20"/>
                <a:gd name="T5" fmla="*/ 2147483646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9" y="3"/>
                  </a:moveTo>
                  <a:cubicBezTo>
                    <a:pt x="12" y="0"/>
                    <a:pt x="16" y="1"/>
                    <a:pt x="17" y="5"/>
                  </a:cubicBezTo>
                  <a:cubicBezTo>
                    <a:pt x="20" y="18"/>
                    <a:pt x="0" y="9"/>
                    <a:pt x="9"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388" name="Freeform 654"/>
            <p:cNvSpPr>
              <a:spLocks noChangeArrowheads="1"/>
            </p:cNvSpPr>
            <p:nvPr/>
          </p:nvSpPr>
          <p:spPr bwMode="auto">
            <a:xfrm>
              <a:off x="4565427" y="3257321"/>
              <a:ext cx="100012" cy="92075"/>
            </a:xfrm>
            <a:custGeom>
              <a:avLst/>
              <a:gdLst>
                <a:gd name="T0" fmla="*/ 2147483646 w 20"/>
                <a:gd name="T1" fmla="*/ 2147483646 h 18"/>
                <a:gd name="T2" fmla="*/ 2147483646 w 20"/>
                <a:gd name="T3" fmla="*/ 2147483646 h 18"/>
                <a:gd name="T4" fmla="*/ 2147483646 w 20"/>
                <a:gd name="T5" fmla="*/ 2147483646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3"/>
                  </a:moveTo>
                  <a:cubicBezTo>
                    <a:pt x="13" y="0"/>
                    <a:pt x="17" y="1"/>
                    <a:pt x="18" y="5"/>
                  </a:cubicBezTo>
                  <a:cubicBezTo>
                    <a:pt x="20" y="18"/>
                    <a:pt x="0" y="9"/>
                    <a:pt x="1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389" name="Freeform 655"/>
            <p:cNvSpPr>
              <a:spLocks noChangeArrowheads="1"/>
            </p:cNvSpPr>
            <p:nvPr/>
          </p:nvSpPr>
          <p:spPr bwMode="auto">
            <a:xfrm>
              <a:off x="4670202" y="3257321"/>
              <a:ext cx="101600" cy="92075"/>
            </a:xfrm>
            <a:custGeom>
              <a:avLst/>
              <a:gdLst>
                <a:gd name="T0" fmla="*/ 2147483646 w 20"/>
                <a:gd name="T1" fmla="*/ 2147483646 h 18"/>
                <a:gd name="T2" fmla="*/ 2147483646 w 20"/>
                <a:gd name="T3" fmla="*/ 2147483646 h 18"/>
                <a:gd name="T4" fmla="*/ 2147483646 w 20"/>
                <a:gd name="T5" fmla="*/ 2147483646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3"/>
                  </a:moveTo>
                  <a:cubicBezTo>
                    <a:pt x="13" y="0"/>
                    <a:pt x="17" y="1"/>
                    <a:pt x="18" y="5"/>
                  </a:cubicBezTo>
                  <a:cubicBezTo>
                    <a:pt x="20" y="18"/>
                    <a:pt x="0" y="9"/>
                    <a:pt x="1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390" name="Freeform 656"/>
            <p:cNvSpPr>
              <a:spLocks noChangeArrowheads="1"/>
            </p:cNvSpPr>
            <p:nvPr/>
          </p:nvSpPr>
          <p:spPr bwMode="auto">
            <a:xfrm>
              <a:off x="4776564" y="3257321"/>
              <a:ext cx="98425" cy="92075"/>
            </a:xfrm>
            <a:custGeom>
              <a:avLst/>
              <a:gdLst>
                <a:gd name="T0" fmla="*/ 2147483646 w 20"/>
                <a:gd name="T1" fmla="*/ 2147483646 h 18"/>
                <a:gd name="T2" fmla="*/ 2147483646 w 20"/>
                <a:gd name="T3" fmla="*/ 2147483646 h 18"/>
                <a:gd name="T4" fmla="*/ 2147483646 w 20"/>
                <a:gd name="T5" fmla="*/ 2147483646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3"/>
                  </a:moveTo>
                  <a:cubicBezTo>
                    <a:pt x="13" y="0"/>
                    <a:pt x="17" y="1"/>
                    <a:pt x="18" y="5"/>
                  </a:cubicBezTo>
                  <a:cubicBezTo>
                    <a:pt x="20" y="18"/>
                    <a:pt x="0" y="9"/>
                    <a:pt x="1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391" name="Freeform 657"/>
            <p:cNvSpPr>
              <a:spLocks noChangeArrowheads="1"/>
            </p:cNvSpPr>
            <p:nvPr/>
          </p:nvSpPr>
          <p:spPr bwMode="auto">
            <a:xfrm>
              <a:off x="4881339" y="3257321"/>
              <a:ext cx="100013" cy="92075"/>
            </a:xfrm>
            <a:custGeom>
              <a:avLst/>
              <a:gdLst>
                <a:gd name="T0" fmla="*/ 2147483646 w 20"/>
                <a:gd name="T1" fmla="*/ 2147483646 h 18"/>
                <a:gd name="T2" fmla="*/ 2147483646 w 20"/>
                <a:gd name="T3" fmla="*/ 2147483646 h 18"/>
                <a:gd name="T4" fmla="*/ 2147483646 w 20"/>
                <a:gd name="T5" fmla="*/ 2147483646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3"/>
                  </a:moveTo>
                  <a:cubicBezTo>
                    <a:pt x="13" y="0"/>
                    <a:pt x="17" y="1"/>
                    <a:pt x="18" y="5"/>
                  </a:cubicBezTo>
                  <a:cubicBezTo>
                    <a:pt x="20" y="18"/>
                    <a:pt x="0" y="9"/>
                    <a:pt x="1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392" name="Freeform 658"/>
            <p:cNvSpPr>
              <a:spLocks noChangeArrowheads="1"/>
            </p:cNvSpPr>
            <p:nvPr/>
          </p:nvSpPr>
          <p:spPr bwMode="auto">
            <a:xfrm>
              <a:off x="4986114" y="3257321"/>
              <a:ext cx="100013" cy="92075"/>
            </a:xfrm>
            <a:custGeom>
              <a:avLst/>
              <a:gdLst>
                <a:gd name="T0" fmla="*/ 2147483646 w 20"/>
                <a:gd name="T1" fmla="*/ 2147483646 h 18"/>
                <a:gd name="T2" fmla="*/ 2147483646 w 20"/>
                <a:gd name="T3" fmla="*/ 2147483646 h 18"/>
                <a:gd name="T4" fmla="*/ 2147483646 w 20"/>
                <a:gd name="T5" fmla="*/ 2147483646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3"/>
                  </a:moveTo>
                  <a:cubicBezTo>
                    <a:pt x="13" y="0"/>
                    <a:pt x="17" y="1"/>
                    <a:pt x="17" y="5"/>
                  </a:cubicBezTo>
                  <a:cubicBezTo>
                    <a:pt x="20" y="18"/>
                    <a:pt x="0" y="9"/>
                    <a:pt x="1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393" name="Freeform 659"/>
            <p:cNvSpPr>
              <a:spLocks noChangeArrowheads="1"/>
            </p:cNvSpPr>
            <p:nvPr/>
          </p:nvSpPr>
          <p:spPr bwMode="auto">
            <a:xfrm>
              <a:off x="5092477" y="3257321"/>
              <a:ext cx="100012" cy="92075"/>
            </a:xfrm>
            <a:custGeom>
              <a:avLst/>
              <a:gdLst>
                <a:gd name="T0" fmla="*/ 2147483646 w 20"/>
                <a:gd name="T1" fmla="*/ 2147483646 h 18"/>
                <a:gd name="T2" fmla="*/ 2147483646 w 20"/>
                <a:gd name="T3" fmla="*/ 2147483646 h 18"/>
                <a:gd name="T4" fmla="*/ 2147483646 w 20"/>
                <a:gd name="T5" fmla="*/ 2147483646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3"/>
                  </a:moveTo>
                  <a:cubicBezTo>
                    <a:pt x="13" y="0"/>
                    <a:pt x="16" y="1"/>
                    <a:pt x="17" y="5"/>
                  </a:cubicBezTo>
                  <a:cubicBezTo>
                    <a:pt x="20" y="18"/>
                    <a:pt x="0" y="9"/>
                    <a:pt x="1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394" name="Freeform 660"/>
            <p:cNvSpPr>
              <a:spLocks noChangeArrowheads="1"/>
            </p:cNvSpPr>
            <p:nvPr/>
          </p:nvSpPr>
          <p:spPr bwMode="auto">
            <a:xfrm>
              <a:off x="5195664" y="3257321"/>
              <a:ext cx="103188" cy="92075"/>
            </a:xfrm>
            <a:custGeom>
              <a:avLst/>
              <a:gdLst>
                <a:gd name="T0" fmla="*/ 2147483646 w 20"/>
                <a:gd name="T1" fmla="*/ 2147483646 h 18"/>
                <a:gd name="T2" fmla="*/ 2147483646 w 20"/>
                <a:gd name="T3" fmla="*/ 2147483646 h 18"/>
                <a:gd name="T4" fmla="*/ 2147483646 w 20"/>
                <a:gd name="T5" fmla="*/ 2147483646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9" y="3"/>
                  </a:moveTo>
                  <a:cubicBezTo>
                    <a:pt x="13" y="0"/>
                    <a:pt x="16" y="1"/>
                    <a:pt x="17" y="5"/>
                  </a:cubicBezTo>
                  <a:cubicBezTo>
                    <a:pt x="20" y="18"/>
                    <a:pt x="0" y="9"/>
                    <a:pt x="9"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395" name="Freeform 661"/>
            <p:cNvSpPr>
              <a:spLocks noChangeArrowheads="1"/>
            </p:cNvSpPr>
            <p:nvPr/>
          </p:nvSpPr>
          <p:spPr bwMode="auto">
            <a:xfrm>
              <a:off x="5302027" y="3262083"/>
              <a:ext cx="106362" cy="61913"/>
            </a:xfrm>
            <a:custGeom>
              <a:avLst/>
              <a:gdLst>
                <a:gd name="T0" fmla="*/ 2147483646 w 21"/>
                <a:gd name="T1" fmla="*/ 1853019974 h 12"/>
                <a:gd name="T2" fmla="*/ 2147483646 w 21"/>
                <a:gd name="T3" fmla="*/ 2147483646 h 12"/>
                <a:gd name="T4" fmla="*/ 2147483646 w 21"/>
                <a:gd name="T5" fmla="*/ 1853019974 h 12"/>
                <a:gd name="T6" fmla="*/ 0 60000 65536"/>
                <a:gd name="T7" fmla="*/ 0 60000 65536"/>
                <a:gd name="T8" fmla="*/ 0 60000 65536"/>
                <a:gd name="T9" fmla="*/ 0 w 21"/>
                <a:gd name="T10" fmla="*/ 0 h 12"/>
                <a:gd name="T11" fmla="*/ 21 w 21"/>
                <a:gd name="T12" fmla="*/ 12 h 12"/>
              </a:gdLst>
              <a:ahLst/>
              <a:cxnLst>
                <a:cxn ang="T6">
                  <a:pos x="T0" y="T1"/>
                </a:cxn>
                <a:cxn ang="T7">
                  <a:pos x="T2" y="T3"/>
                </a:cxn>
                <a:cxn ang="T8">
                  <a:pos x="T4" y="T5"/>
                </a:cxn>
              </a:cxnLst>
              <a:rect l="T9" t="T10" r="T11" b="T12"/>
              <a:pathLst>
                <a:path w="21" h="12">
                  <a:moveTo>
                    <a:pt x="9" y="2"/>
                  </a:moveTo>
                  <a:cubicBezTo>
                    <a:pt x="13" y="0"/>
                    <a:pt x="21" y="3"/>
                    <a:pt x="17" y="8"/>
                  </a:cubicBezTo>
                  <a:cubicBezTo>
                    <a:pt x="14" y="12"/>
                    <a:pt x="0" y="6"/>
                    <a:pt x="9"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396" name="Freeform 662"/>
            <p:cNvSpPr>
              <a:spLocks noChangeArrowheads="1"/>
            </p:cNvSpPr>
            <p:nvPr/>
          </p:nvSpPr>
          <p:spPr bwMode="auto">
            <a:xfrm>
              <a:off x="5508402" y="3257321"/>
              <a:ext cx="88900" cy="80962"/>
            </a:xfrm>
            <a:custGeom>
              <a:avLst/>
              <a:gdLst>
                <a:gd name="T0" fmla="*/ 2147483646 w 18"/>
                <a:gd name="T1" fmla="*/ 2147483646 h 16"/>
                <a:gd name="T2" fmla="*/ 2147483646 w 18"/>
                <a:gd name="T3" fmla="*/ 2147483646 h 16"/>
                <a:gd name="T4" fmla="*/ 2147483646 w 18"/>
                <a:gd name="T5" fmla="*/ 2147483646 h 16"/>
                <a:gd name="T6" fmla="*/ 0 60000 65536"/>
                <a:gd name="T7" fmla="*/ 0 60000 65536"/>
                <a:gd name="T8" fmla="*/ 0 60000 65536"/>
                <a:gd name="T9" fmla="*/ 0 w 18"/>
                <a:gd name="T10" fmla="*/ 0 h 16"/>
                <a:gd name="T11" fmla="*/ 18 w 18"/>
                <a:gd name="T12" fmla="*/ 16 h 16"/>
              </a:gdLst>
              <a:ahLst/>
              <a:cxnLst>
                <a:cxn ang="T6">
                  <a:pos x="T0" y="T1"/>
                </a:cxn>
                <a:cxn ang="T7">
                  <a:pos x="T2" y="T3"/>
                </a:cxn>
                <a:cxn ang="T8">
                  <a:pos x="T4" y="T5"/>
                </a:cxn>
              </a:cxnLst>
              <a:rect l="T9" t="T10" r="T11" b="T12"/>
              <a:pathLst>
                <a:path w="18" h="16">
                  <a:moveTo>
                    <a:pt x="10" y="3"/>
                  </a:moveTo>
                  <a:cubicBezTo>
                    <a:pt x="11" y="2"/>
                    <a:pt x="18" y="0"/>
                    <a:pt x="18" y="6"/>
                  </a:cubicBezTo>
                  <a:cubicBezTo>
                    <a:pt x="18" y="16"/>
                    <a:pt x="0" y="9"/>
                    <a:pt x="1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397" name="Freeform 672"/>
            <p:cNvSpPr>
              <a:spLocks noChangeArrowheads="1"/>
            </p:cNvSpPr>
            <p:nvPr/>
          </p:nvSpPr>
          <p:spPr bwMode="auto">
            <a:xfrm>
              <a:off x="2735039" y="3312883"/>
              <a:ext cx="100013" cy="85725"/>
            </a:xfrm>
            <a:custGeom>
              <a:avLst/>
              <a:gdLst>
                <a:gd name="T0" fmla="*/ 2147483646 w 20"/>
                <a:gd name="T1" fmla="*/ 1662606119 h 17"/>
                <a:gd name="T2" fmla="*/ 2147483646 w 20"/>
                <a:gd name="T3" fmla="*/ 2147483646 h 17"/>
                <a:gd name="T4" fmla="*/ 2147483646 w 20"/>
                <a:gd name="T5" fmla="*/ 1662606119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398" name="Freeform 673"/>
            <p:cNvSpPr>
              <a:spLocks noChangeArrowheads="1"/>
            </p:cNvSpPr>
            <p:nvPr/>
          </p:nvSpPr>
          <p:spPr bwMode="auto">
            <a:xfrm>
              <a:off x="2828702" y="3312883"/>
              <a:ext cx="120650" cy="69850"/>
            </a:xfrm>
            <a:custGeom>
              <a:avLst/>
              <a:gdLst>
                <a:gd name="T0" fmla="*/ 2147483646 w 24"/>
                <a:gd name="T1" fmla="*/ 1647921157 h 14"/>
                <a:gd name="T2" fmla="*/ 2147483646 w 24"/>
                <a:gd name="T3" fmla="*/ 2147483646 h 14"/>
                <a:gd name="T4" fmla="*/ 2147483646 w 24"/>
                <a:gd name="T5" fmla="*/ 1647921157 h 14"/>
                <a:gd name="T6" fmla="*/ 0 60000 65536"/>
                <a:gd name="T7" fmla="*/ 0 60000 65536"/>
                <a:gd name="T8" fmla="*/ 0 60000 65536"/>
                <a:gd name="T9" fmla="*/ 0 w 24"/>
                <a:gd name="T10" fmla="*/ 0 h 14"/>
                <a:gd name="T11" fmla="*/ 24 w 24"/>
                <a:gd name="T12" fmla="*/ 14 h 14"/>
              </a:gdLst>
              <a:ahLst/>
              <a:cxnLst>
                <a:cxn ang="T6">
                  <a:pos x="T0" y="T1"/>
                </a:cxn>
                <a:cxn ang="T7">
                  <a:pos x="T2" y="T3"/>
                </a:cxn>
                <a:cxn ang="T8">
                  <a:pos x="T4" y="T5"/>
                </a:cxn>
              </a:cxnLst>
              <a:rect l="T9" t="T10" r="T11" b="T12"/>
              <a:pathLst>
                <a:path w="24" h="14">
                  <a:moveTo>
                    <a:pt x="12" y="2"/>
                  </a:moveTo>
                  <a:cubicBezTo>
                    <a:pt x="15" y="0"/>
                    <a:pt x="18" y="0"/>
                    <a:pt x="20" y="3"/>
                  </a:cubicBezTo>
                  <a:cubicBezTo>
                    <a:pt x="24" y="14"/>
                    <a:pt x="0" y="11"/>
                    <a:pt x="12"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399" name="Freeform 674"/>
            <p:cNvSpPr>
              <a:spLocks noChangeArrowheads="1"/>
            </p:cNvSpPr>
            <p:nvPr/>
          </p:nvSpPr>
          <p:spPr bwMode="auto">
            <a:xfrm>
              <a:off x="3255739" y="3312883"/>
              <a:ext cx="106363" cy="85725"/>
            </a:xfrm>
            <a:custGeom>
              <a:avLst/>
              <a:gdLst>
                <a:gd name="T0" fmla="*/ 2147483646 w 21"/>
                <a:gd name="T1" fmla="*/ 1662606119 h 17"/>
                <a:gd name="T2" fmla="*/ 2147483646 w 21"/>
                <a:gd name="T3" fmla="*/ 2147483646 h 17"/>
                <a:gd name="T4" fmla="*/ 2147483646 w 21"/>
                <a:gd name="T5" fmla="*/ 1662606119 h 17"/>
                <a:gd name="T6" fmla="*/ 0 60000 65536"/>
                <a:gd name="T7" fmla="*/ 0 60000 65536"/>
                <a:gd name="T8" fmla="*/ 0 60000 65536"/>
                <a:gd name="T9" fmla="*/ 0 w 21"/>
                <a:gd name="T10" fmla="*/ 0 h 17"/>
                <a:gd name="T11" fmla="*/ 21 w 21"/>
                <a:gd name="T12" fmla="*/ 17 h 17"/>
              </a:gdLst>
              <a:ahLst/>
              <a:cxnLst>
                <a:cxn ang="T6">
                  <a:pos x="T0" y="T1"/>
                </a:cxn>
                <a:cxn ang="T7">
                  <a:pos x="T2" y="T3"/>
                </a:cxn>
                <a:cxn ang="T8">
                  <a:pos x="T4" y="T5"/>
                </a:cxn>
              </a:cxnLst>
              <a:rect l="T9" t="T10" r="T11" b="T12"/>
              <a:pathLst>
                <a:path w="21" h="17">
                  <a:moveTo>
                    <a:pt x="10" y="2"/>
                  </a:moveTo>
                  <a:cubicBezTo>
                    <a:pt x="13" y="0"/>
                    <a:pt x="17" y="0"/>
                    <a:pt x="18" y="5"/>
                  </a:cubicBezTo>
                  <a:cubicBezTo>
                    <a:pt x="21"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400" name="Freeform 675"/>
            <p:cNvSpPr>
              <a:spLocks noChangeArrowheads="1"/>
            </p:cNvSpPr>
            <p:nvPr/>
          </p:nvSpPr>
          <p:spPr bwMode="auto">
            <a:xfrm>
              <a:off x="3362102" y="3312883"/>
              <a:ext cx="103187" cy="85725"/>
            </a:xfrm>
            <a:custGeom>
              <a:avLst/>
              <a:gdLst>
                <a:gd name="T0" fmla="*/ 2147483646 w 21"/>
                <a:gd name="T1" fmla="*/ 1662606119 h 17"/>
                <a:gd name="T2" fmla="*/ 2147483646 w 21"/>
                <a:gd name="T3" fmla="*/ 2147483646 h 17"/>
                <a:gd name="T4" fmla="*/ 2147483646 w 21"/>
                <a:gd name="T5" fmla="*/ 1662606119 h 17"/>
                <a:gd name="T6" fmla="*/ 0 60000 65536"/>
                <a:gd name="T7" fmla="*/ 0 60000 65536"/>
                <a:gd name="T8" fmla="*/ 0 60000 65536"/>
                <a:gd name="T9" fmla="*/ 0 w 21"/>
                <a:gd name="T10" fmla="*/ 0 h 17"/>
                <a:gd name="T11" fmla="*/ 21 w 21"/>
                <a:gd name="T12" fmla="*/ 17 h 17"/>
              </a:gdLst>
              <a:ahLst/>
              <a:cxnLst>
                <a:cxn ang="T6">
                  <a:pos x="T0" y="T1"/>
                </a:cxn>
                <a:cxn ang="T7">
                  <a:pos x="T2" y="T3"/>
                </a:cxn>
                <a:cxn ang="T8">
                  <a:pos x="T4" y="T5"/>
                </a:cxn>
              </a:cxnLst>
              <a:rect l="T9" t="T10" r="T11" b="T12"/>
              <a:pathLst>
                <a:path w="21" h="17">
                  <a:moveTo>
                    <a:pt x="10" y="2"/>
                  </a:moveTo>
                  <a:cubicBezTo>
                    <a:pt x="12" y="1"/>
                    <a:pt x="17" y="0"/>
                    <a:pt x="18" y="5"/>
                  </a:cubicBezTo>
                  <a:cubicBezTo>
                    <a:pt x="21"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401" name="Freeform 676"/>
            <p:cNvSpPr>
              <a:spLocks noChangeArrowheads="1"/>
            </p:cNvSpPr>
            <p:nvPr/>
          </p:nvSpPr>
          <p:spPr bwMode="auto">
            <a:xfrm>
              <a:off x="3465289" y="3312883"/>
              <a:ext cx="103188" cy="85725"/>
            </a:xfrm>
            <a:custGeom>
              <a:avLst/>
              <a:gdLst>
                <a:gd name="T0" fmla="*/ 2147483646 w 20"/>
                <a:gd name="T1" fmla="*/ 1662606119 h 17"/>
                <a:gd name="T2" fmla="*/ 2147483646 w 20"/>
                <a:gd name="T3" fmla="*/ 2147483646 h 17"/>
                <a:gd name="T4" fmla="*/ 2147483646 w 20"/>
                <a:gd name="T5" fmla="*/ 1662606119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402" name="Freeform 677"/>
            <p:cNvSpPr>
              <a:spLocks noChangeArrowheads="1"/>
            </p:cNvSpPr>
            <p:nvPr/>
          </p:nvSpPr>
          <p:spPr bwMode="auto">
            <a:xfrm>
              <a:off x="3678014" y="3312883"/>
              <a:ext cx="100013" cy="85725"/>
            </a:xfrm>
            <a:custGeom>
              <a:avLst/>
              <a:gdLst>
                <a:gd name="T0" fmla="*/ 2147483646 w 20"/>
                <a:gd name="T1" fmla="*/ 1662606119 h 17"/>
                <a:gd name="T2" fmla="*/ 2147483646 w 20"/>
                <a:gd name="T3" fmla="*/ 2147483646 h 17"/>
                <a:gd name="T4" fmla="*/ 2147483646 w 20"/>
                <a:gd name="T5" fmla="*/ 1662606119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403" name="Freeform 678"/>
            <p:cNvSpPr>
              <a:spLocks noChangeArrowheads="1"/>
            </p:cNvSpPr>
            <p:nvPr/>
          </p:nvSpPr>
          <p:spPr bwMode="auto">
            <a:xfrm>
              <a:off x="3887564" y="3312883"/>
              <a:ext cx="100013" cy="85725"/>
            </a:xfrm>
            <a:custGeom>
              <a:avLst/>
              <a:gdLst>
                <a:gd name="T0" fmla="*/ 2147483646 w 20"/>
                <a:gd name="T1" fmla="*/ 1662606119 h 17"/>
                <a:gd name="T2" fmla="*/ 2147483646 w 20"/>
                <a:gd name="T3" fmla="*/ 2147483646 h 17"/>
                <a:gd name="T4" fmla="*/ 2147483646 w 20"/>
                <a:gd name="T5" fmla="*/ 1662606119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6" y="0"/>
                    <a:pt x="17"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404" name="Freeform 679"/>
            <p:cNvSpPr>
              <a:spLocks noChangeArrowheads="1"/>
            </p:cNvSpPr>
            <p:nvPr/>
          </p:nvSpPr>
          <p:spPr bwMode="auto">
            <a:xfrm>
              <a:off x="3992339" y="3312883"/>
              <a:ext cx="101600" cy="85725"/>
            </a:xfrm>
            <a:custGeom>
              <a:avLst/>
              <a:gdLst>
                <a:gd name="T0" fmla="*/ 2147483646 w 20"/>
                <a:gd name="T1" fmla="*/ 1662606119 h 17"/>
                <a:gd name="T2" fmla="*/ 2147483646 w 20"/>
                <a:gd name="T3" fmla="*/ 2147483646 h 17"/>
                <a:gd name="T4" fmla="*/ 2147483646 w 20"/>
                <a:gd name="T5" fmla="*/ 1662606119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9" y="2"/>
                  </a:moveTo>
                  <a:cubicBezTo>
                    <a:pt x="13" y="0"/>
                    <a:pt x="16" y="0"/>
                    <a:pt x="17" y="5"/>
                  </a:cubicBezTo>
                  <a:cubicBezTo>
                    <a:pt x="20" y="17"/>
                    <a:pt x="0" y="9"/>
                    <a:pt x="9"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405" name="Freeform 680"/>
            <p:cNvSpPr>
              <a:spLocks noChangeArrowheads="1"/>
            </p:cNvSpPr>
            <p:nvPr/>
          </p:nvSpPr>
          <p:spPr bwMode="auto">
            <a:xfrm>
              <a:off x="4093939" y="3312883"/>
              <a:ext cx="104775" cy="85725"/>
            </a:xfrm>
            <a:custGeom>
              <a:avLst/>
              <a:gdLst>
                <a:gd name="T0" fmla="*/ 2147483646 w 21"/>
                <a:gd name="T1" fmla="*/ 1662606119 h 17"/>
                <a:gd name="T2" fmla="*/ 2147483646 w 21"/>
                <a:gd name="T3" fmla="*/ 2147483646 h 17"/>
                <a:gd name="T4" fmla="*/ 2147483646 w 21"/>
                <a:gd name="T5" fmla="*/ 1662606119 h 17"/>
                <a:gd name="T6" fmla="*/ 0 60000 65536"/>
                <a:gd name="T7" fmla="*/ 0 60000 65536"/>
                <a:gd name="T8" fmla="*/ 0 60000 65536"/>
                <a:gd name="T9" fmla="*/ 0 w 21"/>
                <a:gd name="T10" fmla="*/ 0 h 17"/>
                <a:gd name="T11" fmla="*/ 21 w 21"/>
                <a:gd name="T12" fmla="*/ 17 h 17"/>
              </a:gdLst>
              <a:ahLst/>
              <a:cxnLst>
                <a:cxn ang="T6">
                  <a:pos x="T0" y="T1"/>
                </a:cxn>
                <a:cxn ang="T7">
                  <a:pos x="T2" y="T3"/>
                </a:cxn>
                <a:cxn ang="T8">
                  <a:pos x="T4" y="T5"/>
                </a:cxn>
              </a:cxnLst>
              <a:rect l="T9" t="T10" r="T11" b="T12"/>
              <a:pathLst>
                <a:path w="21" h="17">
                  <a:moveTo>
                    <a:pt x="10" y="2"/>
                  </a:moveTo>
                  <a:cubicBezTo>
                    <a:pt x="13" y="0"/>
                    <a:pt x="17" y="0"/>
                    <a:pt x="18" y="5"/>
                  </a:cubicBezTo>
                  <a:cubicBezTo>
                    <a:pt x="21"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406" name="Freeform 681"/>
            <p:cNvSpPr>
              <a:spLocks noChangeArrowheads="1"/>
            </p:cNvSpPr>
            <p:nvPr/>
          </p:nvSpPr>
          <p:spPr bwMode="auto">
            <a:xfrm>
              <a:off x="4198714" y="3312883"/>
              <a:ext cx="101600" cy="85725"/>
            </a:xfrm>
            <a:custGeom>
              <a:avLst/>
              <a:gdLst>
                <a:gd name="T0" fmla="*/ 2147483646 w 20"/>
                <a:gd name="T1" fmla="*/ 1662606119 h 17"/>
                <a:gd name="T2" fmla="*/ 2147483646 w 20"/>
                <a:gd name="T3" fmla="*/ 2147483646 h 17"/>
                <a:gd name="T4" fmla="*/ 2147483646 w 20"/>
                <a:gd name="T5" fmla="*/ 1662606119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407" name="Freeform 682"/>
            <p:cNvSpPr>
              <a:spLocks noChangeArrowheads="1"/>
            </p:cNvSpPr>
            <p:nvPr/>
          </p:nvSpPr>
          <p:spPr bwMode="auto">
            <a:xfrm>
              <a:off x="4305077" y="3312883"/>
              <a:ext cx="98425" cy="85725"/>
            </a:xfrm>
            <a:custGeom>
              <a:avLst/>
              <a:gdLst>
                <a:gd name="T0" fmla="*/ 2147483646 w 20"/>
                <a:gd name="T1" fmla="*/ 1662606119 h 17"/>
                <a:gd name="T2" fmla="*/ 2147483646 w 20"/>
                <a:gd name="T3" fmla="*/ 2147483646 h 17"/>
                <a:gd name="T4" fmla="*/ 2147483646 w 20"/>
                <a:gd name="T5" fmla="*/ 1662606119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408" name="Freeform 683"/>
            <p:cNvSpPr>
              <a:spLocks noChangeArrowheads="1"/>
            </p:cNvSpPr>
            <p:nvPr/>
          </p:nvSpPr>
          <p:spPr bwMode="auto">
            <a:xfrm>
              <a:off x="4408264" y="3312883"/>
              <a:ext cx="101600" cy="85725"/>
            </a:xfrm>
            <a:custGeom>
              <a:avLst/>
              <a:gdLst>
                <a:gd name="T0" fmla="*/ 2147483646 w 20"/>
                <a:gd name="T1" fmla="*/ 1662606119 h 17"/>
                <a:gd name="T2" fmla="*/ 2147483646 w 20"/>
                <a:gd name="T3" fmla="*/ 2147483646 h 17"/>
                <a:gd name="T4" fmla="*/ 2147483646 w 20"/>
                <a:gd name="T5" fmla="*/ 1662606119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409" name="Freeform 684"/>
            <p:cNvSpPr>
              <a:spLocks noChangeArrowheads="1"/>
            </p:cNvSpPr>
            <p:nvPr/>
          </p:nvSpPr>
          <p:spPr bwMode="auto">
            <a:xfrm>
              <a:off x="4514627" y="3312883"/>
              <a:ext cx="100012" cy="85725"/>
            </a:xfrm>
            <a:custGeom>
              <a:avLst/>
              <a:gdLst>
                <a:gd name="T0" fmla="*/ 2147483646 w 20"/>
                <a:gd name="T1" fmla="*/ 1662606119 h 17"/>
                <a:gd name="T2" fmla="*/ 2147483646 w 20"/>
                <a:gd name="T3" fmla="*/ 2147483646 h 17"/>
                <a:gd name="T4" fmla="*/ 2147483646 w 20"/>
                <a:gd name="T5" fmla="*/ 1662606119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410" name="Freeform 685"/>
            <p:cNvSpPr>
              <a:spLocks noChangeArrowheads="1"/>
            </p:cNvSpPr>
            <p:nvPr/>
          </p:nvSpPr>
          <p:spPr bwMode="auto">
            <a:xfrm>
              <a:off x="4620989" y="3312883"/>
              <a:ext cx="100013" cy="85725"/>
            </a:xfrm>
            <a:custGeom>
              <a:avLst/>
              <a:gdLst>
                <a:gd name="T0" fmla="*/ 2147483646 w 20"/>
                <a:gd name="T1" fmla="*/ 1662606119 h 17"/>
                <a:gd name="T2" fmla="*/ 2147483646 w 20"/>
                <a:gd name="T3" fmla="*/ 2147483646 h 17"/>
                <a:gd name="T4" fmla="*/ 2147483646 w 20"/>
                <a:gd name="T5" fmla="*/ 1662606119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7"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411" name="Freeform 686"/>
            <p:cNvSpPr>
              <a:spLocks noChangeArrowheads="1"/>
            </p:cNvSpPr>
            <p:nvPr/>
          </p:nvSpPr>
          <p:spPr bwMode="auto">
            <a:xfrm>
              <a:off x="4724177" y="3312883"/>
              <a:ext cx="103187" cy="85725"/>
            </a:xfrm>
            <a:custGeom>
              <a:avLst/>
              <a:gdLst>
                <a:gd name="T0" fmla="*/ 2147483646 w 20"/>
                <a:gd name="T1" fmla="*/ 1662606119 h 17"/>
                <a:gd name="T2" fmla="*/ 2147483646 w 20"/>
                <a:gd name="T3" fmla="*/ 2147483646 h 17"/>
                <a:gd name="T4" fmla="*/ 2147483646 w 20"/>
                <a:gd name="T5" fmla="*/ 1662606119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9" y="2"/>
                  </a:moveTo>
                  <a:cubicBezTo>
                    <a:pt x="13" y="0"/>
                    <a:pt x="16" y="0"/>
                    <a:pt x="17" y="5"/>
                  </a:cubicBezTo>
                  <a:cubicBezTo>
                    <a:pt x="20" y="17"/>
                    <a:pt x="0" y="9"/>
                    <a:pt x="9"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412" name="Freeform 687"/>
            <p:cNvSpPr>
              <a:spLocks noChangeArrowheads="1"/>
            </p:cNvSpPr>
            <p:nvPr/>
          </p:nvSpPr>
          <p:spPr bwMode="auto">
            <a:xfrm>
              <a:off x="4830539" y="3312883"/>
              <a:ext cx="100013" cy="85725"/>
            </a:xfrm>
            <a:custGeom>
              <a:avLst/>
              <a:gdLst>
                <a:gd name="T0" fmla="*/ 2147483646 w 20"/>
                <a:gd name="T1" fmla="*/ 1662606119 h 17"/>
                <a:gd name="T2" fmla="*/ 2147483646 w 20"/>
                <a:gd name="T3" fmla="*/ 2147483646 h 17"/>
                <a:gd name="T4" fmla="*/ 2147483646 w 20"/>
                <a:gd name="T5" fmla="*/ 1662606119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9" y="2"/>
                  </a:moveTo>
                  <a:cubicBezTo>
                    <a:pt x="13" y="0"/>
                    <a:pt x="16" y="0"/>
                    <a:pt x="17" y="5"/>
                  </a:cubicBezTo>
                  <a:cubicBezTo>
                    <a:pt x="20" y="17"/>
                    <a:pt x="0" y="9"/>
                    <a:pt x="9"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413" name="Freeform 688"/>
            <p:cNvSpPr>
              <a:spLocks noChangeArrowheads="1"/>
            </p:cNvSpPr>
            <p:nvPr/>
          </p:nvSpPr>
          <p:spPr bwMode="auto">
            <a:xfrm>
              <a:off x="4930552" y="3312883"/>
              <a:ext cx="106362" cy="85725"/>
            </a:xfrm>
            <a:custGeom>
              <a:avLst/>
              <a:gdLst>
                <a:gd name="T0" fmla="*/ 2147483646 w 21"/>
                <a:gd name="T1" fmla="*/ 1662606119 h 17"/>
                <a:gd name="T2" fmla="*/ 2147483646 w 21"/>
                <a:gd name="T3" fmla="*/ 2147483646 h 17"/>
                <a:gd name="T4" fmla="*/ 2147483646 w 21"/>
                <a:gd name="T5" fmla="*/ 1662606119 h 17"/>
                <a:gd name="T6" fmla="*/ 0 60000 65536"/>
                <a:gd name="T7" fmla="*/ 0 60000 65536"/>
                <a:gd name="T8" fmla="*/ 0 60000 65536"/>
                <a:gd name="T9" fmla="*/ 0 w 21"/>
                <a:gd name="T10" fmla="*/ 0 h 17"/>
                <a:gd name="T11" fmla="*/ 21 w 21"/>
                <a:gd name="T12" fmla="*/ 17 h 17"/>
              </a:gdLst>
              <a:ahLst/>
              <a:cxnLst>
                <a:cxn ang="T6">
                  <a:pos x="T0" y="T1"/>
                </a:cxn>
                <a:cxn ang="T7">
                  <a:pos x="T2" y="T3"/>
                </a:cxn>
                <a:cxn ang="T8">
                  <a:pos x="T4" y="T5"/>
                </a:cxn>
              </a:cxnLst>
              <a:rect l="T9" t="T10" r="T11" b="T12"/>
              <a:pathLst>
                <a:path w="21" h="17">
                  <a:moveTo>
                    <a:pt x="10" y="2"/>
                  </a:moveTo>
                  <a:cubicBezTo>
                    <a:pt x="13" y="0"/>
                    <a:pt x="17" y="0"/>
                    <a:pt x="18" y="5"/>
                  </a:cubicBezTo>
                  <a:cubicBezTo>
                    <a:pt x="21"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414" name="Freeform 689"/>
            <p:cNvSpPr>
              <a:spLocks noChangeArrowheads="1"/>
            </p:cNvSpPr>
            <p:nvPr/>
          </p:nvSpPr>
          <p:spPr bwMode="auto">
            <a:xfrm>
              <a:off x="5036914" y="3312883"/>
              <a:ext cx="100013" cy="85725"/>
            </a:xfrm>
            <a:custGeom>
              <a:avLst/>
              <a:gdLst>
                <a:gd name="T0" fmla="*/ 2147483646 w 20"/>
                <a:gd name="T1" fmla="*/ 1662606119 h 17"/>
                <a:gd name="T2" fmla="*/ 2147483646 w 20"/>
                <a:gd name="T3" fmla="*/ 2147483646 h 17"/>
                <a:gd name="T4" fmla="*/ 2147483646 w 20"/>
                <a:gd name="T5" fmla="*/ 1662606119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415" name="Freeform 690"/>
            <p:cNvSpPr>
              <a:spLocks noChangeArrowheads="1"/>
            </p:cNvSpPr>
            <p:nvPr/>
          </p:nvSpPr>
          <p:spPr bwMode="auto">
            <a:xfrm>
              <a:off x="5141689" y="3312883"/>
              <a:ext cx="101600" cy="85725"/>
            </a:xfrm>
            <a:custGeom>
              <a:avLst/>
              <a:gdLst>
                <a:gd name="T0" fmla="*/ 2147483646 w 20"/>
                <a:gd name="T1" fmla="*/ 1662606119 h 17"/>
                <a:gd name="T2" fmla="*/ 2147483646 w 20"/>
                <a:gd name="T3" fmla="*/ 2147483646 h 17"/>
                <a:gd name="T4" fmla="*/ 2147483646 w 20"/>
                <a:gd name="T5" fmla="*/ 1662606119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416" name="Freeform 699"/>
            <p:cNvSpPr>
              <a:spLocks noChangeArrowheads="1"/>
            </p:cNvSpPr>
            <p:nvPr/>
          </p:nvSpPr>
          <p:spPr bwMode="auto">
            <a:xfrm>
              <a:off x="2714402" y="3327171"/>
              <a:ext cx="69850" cy="131762"/>
            </a:xfrm>
            <a:custGeom>
              <a:avLst/>
              <a:gdLst>
                <a:gd name="T0" fmla="*/ 2147483646 w 14"/>
                <a:gd name="T1" fmla="*/ 2147483646 h 26"/>
                <a:gd name="T2" fmla="*/ 2147483646 w 14"/>
                <a:gd name="T3" fmla="*/ 2147483646 h 26"/>
                <a:gd name="T4" fmla="*/ 2147483646 w 14"/>
                <a:gd name="T5" fmla="*/ 2147483646 h 26"/>
                <a:gd name="T6" fmla="*/ 0 60000 65536"/>
                <a:gd name="T7" fmla="*/ 0 60000 65536"/>
                <a:gd name="T8" fmla="*/ 0 60000 65536"/>
                <a:gd name="T9" fmla="*/ 0 w 14"/>
                <a:gd name="T10" fmla="*/ 0 h 26"/>
                <a:gd name="T11" fmla="*/ 14 w 14"/>
                <a:gd name="T12" fmla="*/ 26 h 26"/>
              </a:gdLst>
              <a:ahLst/>
              <a:cxnLst>
                <a:cxn ang="T6">
                  <a:pos x="T0" y="T1"/>
                </a:cxn>
                <a:cxn ang="T7">
                  <a:pos x="T2" y="T3"/>
                </a:cxn>
                <a:cxn ang="T8">
                  <a:pos x="T4" y="T5"/>
                </a:cxn>
              </a:cxnLst>
              <a:rect l="T9" t="T10" r="T11" b="T12"/>
              <a:pathLst>
                <a:path w="14" h="26">
                  <a:moveTo>
                    <a:pt x="4" y="9"/>
                  </a:moveTo>
                  <a:cubicBezTo>
                    <a:pt x="12" y="0"/>
                    <a:pt x="14" y="26"/>
                    <a:pt x="4" y="19"/>
                  </a:cubicBezTo>
                  <a:cubicBezTo>
                    <a:pt x="0" y="16"/>
                    <a:pt x="4" y="9"/>
                    <a:pt x="4"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417" name="Freeform 700"/>
            <p:cNvSpPr>
              <a:spLocks noChangeArrowheads="1"/>
            </p:cNvSpPr>
            <p:nvPr/>
          </p:nvSpPr>
          <p:spPr bwMode="auto">
            <a:xfrm>
              <a:off x="2789014" y="3363683"/>
              <a:ext cx="101600" cy="88900"/>
            </a:xfrm>
            <a:custGeom>
              <a:avLst/>
              <a:gdLst>
                <a:gd name="T0" fmla="*/ 2147483646 w 20"/>
                <a:gd name="T1" fmla="*/ 1590351856 h 18"/>
                <a:gd name="T2" fmla="*/ 2147483646 w 20"/>
                <a:gd name="T3" fmla="*/ 2147483646 h 18"/>
                <a:gd name="T4" fmla="*/ 2147483646 w 20"/>
                <a:gd name="T5" fmla="*/ 1590351856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9" y="2"/>
                  </a:moveTo>
                  <a:cubicBezTo>
                    <a:pt x="13" y="0"/>
                    <a:pt x="16" y="0"/>
                    <a:pt x="17" y="5"/>
                  </a:cubicBezTo>
                  <a:cubicBezTo>
                    <a:pt x="20" y="18"/>
                    <a:pt x="0" y="9"/>
                    <a:pt x="9"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418" name="Freeform 701"/>
            <p:cNvSpPr>
              <a:spLocks noChangeArrowheads="1"/>
            </p:cNvSpPr>
            <p:nvPr/>
          </p:nvSpPr>
          <p:spPr bwMode="auto">
            <a:xfrm>
              <a:off x="3417664" y="3363683"/>
              <a:ext cx="98425" cy="88900"/>
            </a:xfrm>
            <a:custGeom>
              <a:avLst/>
              <a:gdLst>
                <a:gd name="T0" fmla="*/ 2147483646 w 20"/>
                <a:gd name="T1" fmla="*/ 1590351856 h 18"/>
                <a:gd name="T2" fmla="*/ 2147483646 w 20"/>
                <a:gd name="T3" fmla="*/ 2147483646 h 18"/>
                <a:gd name="T4" fmla="*/ 2147483646 w 20"/>
                <a:gd name="T5" fmla="*/ 1590351856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2"/>
                  </a:moveTo>
                  <a:cubicBezTo>
                    <a:pt x="13" y="0"/>
                    <a:pt x="17" y="0"/>
                    <a:pt x="17" y="5"/>
                  </a:cubicBezTo>
                  <a:cubicBezTo>
                    <a:pt x="20" y="18"/>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419" name="Freeform 702"/>
            <p:cNvSpPr>
              <a:spLocks noChangeArrowheads="1"/>
            </p:cNvSpPr>
            <p:nvPr/>
          </p:nvSpPr>
          <p:spPr bwMode="auto">
            <a:xfrm>
              <a:off x="3520852" y="3363683"/>
              <a:ext cx="101600" cy="88900"/>
            </a:xfrm>
            <a:custGeom>
              <a:avLst/>
              <a:gdLst>
                <a:gd name="T0" fmla="*/ 2147483646 w 20"/>
                <a:gd name="T1" fmla="*/ 1590351856 h 18"/>
                <a:gd name="T2" fmla="*/ 2147483646 w 20"/>
                <a:gd name="T3" fmla="*/ 2147483646 h 18"/>
                <a:gd name="T4" fmla="*/ 2147483646 w 20"/>
                <a:gd name="T5" fmla="*/ 1590351856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9" y="2"/>
                  </a:moveTo>
                  <a:cubicBezTo>
                    <a:pt x="13" y="0"/>
                    <a:pt x="16" y="0"/>
                    <a:pt x="17" y="5"/>
                  </a:cubicBezTo>
                  <a:cubicBezTo>
                    <a:pt x="20" y="18"/>
                    <a:pt x="0" y="9"/>
                    <a:pt x="9"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420" name="Freeform 703"/>
            <p:cNvSpPr>
              <a:spLocks noChangeArrowheads="1"/>
            </p:cNvSpPr>
            <p:nvPr/>
          </p:nvSpPr>
          <p:spPr bwMode="auto">
            <a:xfrm>
              <a:off x="3627214" y="3363683"/>
              <a:ext cx="100013" cy="88900"/>
            </a:xfrm>
            <a:custGeom>
              <a:avLst/>
              <a:gdLst>
                <a:gd name="T0" fmla="*/ 2147483646 w 20"/>
                <a:gd name="T1" fmla="*/ 1590351856 h 18"/>
                <a:gd name="T2" fmla="*/ 2147483646 w 20"/>
                <a:gd name="T3" fmla="*/ 2147483646 h 18"/>
                <a:gd name="T4" fmla="*/ 2147483646 w 20"/>
                <a:gd name="T5" fmla="*/ 1590351856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9" y="2"/>
                  </a:moveTo>
                  <a:cubicBezTo>
                    <a:pt x="13" y="0"/>
                    <a:pt x="16" y="0"/>
                    <a:pt x="17" y="5"/>
                  </a:cubicBezTo>
                  <a:cubicBezTo>
                    <a:pt x="20" y="18"/>
                    <a:pt x="0" y="9"/>
                    <a:pt x="9"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421" name="Freeform 704"/>
            <p:cNvSpPr>
              <a:spLocks noChangeArrowheads="1"/>
            </p:cNvSpPr>
            <p:nvPr/>
          </p:nvSpPr>
          <p:spPr bwMode="auto">
            <a:xfrm>
              <a:off x="3727227" y="3363683"/>
              <a:ext cx="100012" cy="88900"/>
            </a:xfrm>
            <a:custGeom>
              <a:avLst/>
              <a:gdLst>
                <a:gd name="T0" fmla="*/ 2147483646 w 20"/>
                <a:gd name="T1" fmla="*/ 1590351856 h 18"/>
                <a:gd name="T2" fmla="*/ 2147483646 w 20"/>
                <a:gd name="T3" fmla="*/ 2147483646 h 18"/>
                <a:gd name="T4" fmla="*/ 2147483646 w 20"/>
                <a:gd name="T5" fmla="*/ 1590351856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2"/>
                  </a:moveTo>
                  <a:cubicBezTo>
                    <a:pt x="13" y="0"/>
                    <a:pt x="17" y="0"/>
                    <a:pt x="18" y="5"/>
                  </a:cubicBezTo>
                  <a:cubicBezTo>
                    <a:pt x="20" y="18"/>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422" name="Freeform 705"/>
            <p:cNvSpPr>
              <a:spLocks noChangeArrowheads="1"/>
            </p:cNvSpPr>
            <p:nvPr/>
          </p:nvSpPr>
          <p:spPr bwMode="auto">
            <a:xfrm>
              <a:off x="3936777" y="3363683"/>
              <a:ext cx="101600" cy="88900"/>
            </a:xfrm>
            <a:custGeom>
              <a:avLst/>
              <a:gdLst>
                <a:gd name="T0" fmla="*/ 2147483646 w 20"/>
                <a:gd name="T1" fmla="*/ 1590351856 h 18"/>
                <a:gd name="T2" fmla="*/ 2147483646 w 20"/>
                <a:gd name="T3" fmla="*/ 2147483646 h 18"/>
                <a:gd name="T4" fmla="*/ 2147483646 w 20"/>
                <a:gd name="T5" fmla="*/ 1590351856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2"/>
                  </a:moveTo>
                  <a:cubicBezTo>
                    <a:pt x="13" y="0"/>
                    <a:pt x="17" y="0"/>
                    <a:pt x="18" y="5"/>
                  </a:cubicBezTo>
                  <a:cubicBezTo>
                    <a:pt x="20" y="18"/>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423" name="Freeform 706"/>
            <p:cNvSpPr>
              <a:spLocks noChangeArrowheads="1"/>
            </p:cNvSpPr>
            <p:nvPr/>
          </p:nvSpPr>
          <p:spPr bwMode="auto">
            <a:xfrm>
              <a:off x="4043139" y="3363683"/>
              <a:ext cx="100013" cy="88900"/>
            </a:xfrm>
            <a:custGeom>
              <a:avLst/>
              <a:gdLst>
                <a:gd name="T0" fmla="*/ 2147483646 w 20"/>
                <a:gd name="T1" fmla="*/ 1590351856 h 18"/>
                <a:gd name="T2" fmla="*/ 2147483646 w 20"/>
                <a:gd name="T3" fmla="*/ 2147483646 h 18"/>
                <a:gd name="T4" fmla="*/ 2147483646 w 20"/>
                <a:gd name="T5" fmla="*/ 1590351856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2"/>
                  </a:moveTo>
                  <a:cubicBezTo>
                    <a:pt x="13" y="0"/>
                    <a:pt x="17" y="0"/>
                    <a:pt x="18" y="5"/>
                  </a:cubicBezTo>
                  <a:cubicBezTo>
                    <a:pt x="20" y="18"/>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424" name="Freeform 707"/>
            <p:cNvSpPr>
              <a:spLocks noChangeArrowheads="1"/>
            </p:cNvSpPr>
            <p:nvPr/>
          </p:nvSpPr>
          <p:spPr bwMode="auto">
            <a:xfrm>
              <a:off x="4149502" y="3363683"/>
              <a:ext cx="100012" cy="88900"/>
            </a:xfrm>
            <a:custGeom>
              <a:avLst/>
              <a:gdLst>
                <a:gd name="T0" fmla="*/ 2147483646 w 20"/>
                <a:gd name="T1" fmla="*/ 1590351856 h 18"/>
                <a:gd name="T2" fmla="*/ 2147483646 w 20"/>
                <a:gd name="T3" fmla="*/ 2147483646 h 18"/>
                <a:gd name="T4" fmla="*/ 2147483646 w 20"/>
                <a:gd name="T5" fmla="*/ 1590351856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2"/>
                  </a:moveTo>
                  <a:cubicBezTo>
                    <a:pt x="13" y="0"/>
                    <a:pt x="17" y="0"/>
                    <a:pt x="18" y="5"/>
                  </a:cubicBezTo>
                  <a:cubicBezTo>
                    <a:pt x="20" y="18"/>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425" name="Freeform 708"/>
            <p:cNvSpPr>
              <a:spLocks noChangeArrowheads="1"/>
            </p:cNvSpPr>
            <p:nvPr/>
          </p:nvSpPr>
          <p:spPr bwMode="auto">
            <a:xfrm>
              <a:off x="4254277" y="3363683"/>
              <a:ext cx="98425" cy="88900"/>
            </a:xfrm>
            <a:custGeom>
              <a:avLst/>
              <a:gdLst>
                <a:gd name="T0" fmla="*/ 2147483646 w 20"/>
                <a:gd name="T1" fmla="*/ 1590351856 h 18"/>
                <a:gd name="T2" fmla="*/ 2147483646 w 20"/>
                <a:gd name="T3" fmla="*/ 2147483646 h 18"/>
                <a:gd name="T4" fmla="*/ 2147483646 w 20"/>
                <a:gd name="T5" fmla="*/ 1590351856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2"/>
                  </a:moveTo>
                  <a:cubicBezTo>
                    <a:pt x="13" y="0"/>
                    <a:pt x="16" y="0"/>
                    <a:pt x="17" y="5"/>
                  </a:cubicBezTo>
                  <a:cubicBezTo>
                    <a:pt x="20" y="18"/>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426" name="Freeform 709"/>
            <p:cNvSpPr>
              <a:spLocks noChangeArrowheads="1"/>
            </p:cNvSpPr>
            <p:nvPr/>
          </p:nvSpPr>
          <p:spPr bwMode="auto">
            <a:xfrm>
              <a:off x="4359052" y="3363683"/>
              <a:ext cx="100012" cy="88900"/>
            </a:xfrm>
            <a:custGeom>
              <a:avLst/>
              <a:gdLst>
                <a:gd name="T0" fmla="*/ 2147483646 w 20"/>
                <a:gd name="T1" fmla="*/ 1590351856 h 18"/>
                <a:gd name="T2" fmla="*/ 2147483646 w 20"/>
                <a:gd name="T3" fmla="*/ 2147483646 h 18"/>
                <a:gd name="T4" fmla="*/ 2147483646 w 20"/>
                <a:gd name="T5" fmla="*/ 1590351856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9" y="2"/>
                  </a:moveTo>
                  <a:cubicBezTo>
                    <a:pt x="13" y="0"/>
                    <a:pt x="16" y="0"/>
                    <a:pt x="17" y="5"/>
                  </a:cubicBezTo>
                  <a:cubicBezTo>
                    <a:pt x="20" y="18"/>
                    <a:pt x="0" y="9"/>
                    <a:pt x="9"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427" name="Freeform 710"/>
            <p:cNvSpPr>
              <a:spLocks noChangeArrowheads="1"/>
            </p:cNvSpPr>
            <p:nvPr/>
          </p:nvSpPr>
          <p:spPr bwMode="auto">
            <a:xfrm>
              <a:off x="4463827" y="3363683"/>
              <a:ext cx="101600" cy="88900"/>
            </a:xfrm>
            <a:custGeom>
              <a:avLst/>
              <a:gdLst>
                <a:gd name="T0" fmla="*/ 2147483646 w 20"/>
                <a:gd name="T1" fmla="*/ 1590351856 h 18"/>
                <a:gd name="T2" fmla="*/ 2147483646 w 20"/>
                <a:gd name="T3" fmla="*/ 2147483646 h 18"/>
                <a:gd name="T4" fmla="*/ 2147483646 w 20"/>
                <a:gd name="T5" fmla="*/ 1590351856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9" y="2"/>
                  </a:moveTo>
                  <a:cubicBezTo>
                    <a:pt x="12" y="0"/>
                    <a:pt x="16" y="0"/>
                    <a:pt x="17" y="5"/>
                  </a:cubicBezTo>
                  <a:cubicBezTo>
                    <a:pt x="20" y="18"/>
                    <a:pt x="0" y="9"/>
                    <a:pt x="9"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428" name="Freeform 711"/>
            <p:cNvSpPr>
              <a:spLocks noChangeArrowheads="1"/>
            </p:cNvSpPr>
            <p:nvPr/>
          </p:nvSpPr>
          <p:spPr bwMode="auto">
            <a:xfrm>
              <a:off x="4565427" y="3363683"/>
              <a:ext cx="100012" cy="88900"/>
            </a:xfrm>
            <a:custGeom>
              <a:avLst/>
              <a:gdLst>
                <a:gd name="T0" fmla="*/ 2147483646 w 20"/>
                <a:gd name="T1" fmla="*/ 1590351856 h 18"/>
                <a:gd name="T2" fmla="*/ 2147483646 w 20"/>
                <a:gd name="T3" fmla="*/ 2147483646 h 18"/>
                <a:gd name="T4" fmla="*/ 2147483646 w 20"/>
                <a:gd name="T5" fmla="*/ 1590351856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2"/>
                  </a:moveTo>
                  <a:cubicBezTo>
                    <a:pt x="13" y="0"/>
                    <a:pt x="17" y="0"/>
                    <a:pt x="18" y="5"/>
                  </a:cubicBezTo>
                  <a:cubicBezTo>
                    <a:pt x="20" y="18"/>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429" name="Freeform 712"/>
            <p:cNvSpPr>
              <a:spLocks noChangeArrowheads="1"/>
            </p:cNvSpPr>
            <p:nvPr/>
          </p:nvSpPr>
          <p:spPr bwMode="auto">
            <a:xfrm>
              <a:off x="4670202" y="3363683"/>
              <a:ext cx="101600" cy="88900"/>
            </a:xfrm>
            <a:custGeom>
              <a:avLst/>
              <a:gdLst>
                <a:gd name="T0" fmla="*/ 2147483646 w 20"/>
                <a:gd name="T1" fmla="*/ 1590351856 h 18"/>
                <a:gd name="T2" fmla="*/ 2147483646 w 20"/>
                <a:gd name="T3" fmla="*/ 2147483646 h 18"/>
                <a:gd name="T4" fmla="*/ 2147483646 w 20"/>
                <a:gd name="T5" fmla="*/ 1590351856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2"/>
                  </a:moveTo>
                  <a:cubicBezTo>
                    <a:pt x="13" y="0"/>
                    <a:pt x="17" y="0"/>
                    <a:pt x="18" y="5"/>
                  </a:cubicBezTo>
                  <a:cubicBezTo>
                    <a:pt x="20" y="18"/>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430" name="Freeform 713"/>
            <p:cNvSpPr>
              <a:spLocks noChangeArrowheads="1"/>
            </p:cNvSpPr>
            <p:nvPr/>
          </p:nvSpPr>
          <p:spPr bwMode="auto">
            <a:xfrm>
              <a:off x="4776564" y="3363683"/>
              <a:ext cx="98425" cy="88900"/>
            </a:xfrm>
            <a:custGeom>
              <a:avLst/>
              <a:gdLst>
                <a:gd name="T0" fmla="*/ 2147483646 w 20"/>
                <a:gd name="T1" fmla="*/ 1590351856 h 18"/>
                <a:gd name="T2" fmla="*/ 2147483646 w 20"/>
                <a:gd name="T3" fmla="*/ 2147483646 h 18"/>
                <a:gd name="T4" fmla="*/ 2147483646 w 20"/>
                <a:gd name="T5" fmla="*/ 1590351856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2"/>
                  </a:moveTo>
                  <a:cubicBezTo>
                    <a:pt x="13" y="0"/>
                    <a:pt x="17" y="0"/>
                    <a:pt x="18" y="5"/>
                  </a:cubicBezTo>
                  <a:cubicBezTo>
                    <a:pt x="20" y="18"/>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431" name="Freeform 714"/>
            <p:cNvSpPr>
              <a:spLocks noChangeArrowheads="1"/>
            </p:cNvSpPr>
            <p:nvPr/>
          </p:nvSpPr>
          <p:spPr bwMode="auto">
            <a:xfrm>
              <a:off x="4881339" y="3363683"/>
              <a:ext cx="100013" cy="88900"/>
            </a:xfrm>
            <a:custGeom>
              <a:avLst/>
              <a:gdLst>
                <a:gd name="T0" fmla="*/ 2147483646 w 20"/>
                <a:gd name="T1" fmla="*/ 1590351856 h 18"/>
                <a:gd name="T2" fmla="*/ 2147483646 w 20"/>
                <a:gd name="T3" fmla="*/ 2147483646 h 18"/>
                <a:gd name="T4" fmla="*/ 2147483646 w 20"/>
                <a:gd name="T5" fmla="*/ 1590351856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2"/>
                  </a:moveTo>
                  <a:cubicBezTo>
                    <a:pt x="13" y="0"/>
                    <a:pt x="17" y="0"/>
                    <a:pt x="18" y="5"/>
                  </a:cubicBezTo>
                  <a:cubicBezTo>
                    <a:pt x="20" y="18"/>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432" name="Freeform 715"/>
            <p:cNvSpPr>
              <a:spLocks noChangeArrowheads="1"/>
            </p:cNvSpPr>
            <p:nvPr/>
          </p:nvSpPr>
          <p:spPr bwMode="auto">
            <a:xfrm>
              <a:off x="4986114" y="3363683"/>
              <a:ext cx="100013" cy="88900"/>
            </a:xfrm>
            <a:custGeom>
              <a:avLst/>
              <a:gdLst>
                <a:gd name="T0" fmla="*/ 2147483646 w 20"/>
                <a:gd name="T1" fmla="*/ 1590351856 h 18"/>
                <a:gd name="T2" fmla="*/ 2147483646 w 20"/>
                <a:gd name="T3" fmla="*/ 2147483646 h 18"/>
                <a:gd name="T4" fmla="*/ 2147483646 w 20"/>
                <a:gd name="T5" fmla="*/ 1590351856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2"/>
                  </a:moveTo>
                  <a:cubicBezTo>
                    <a:pt x="13" y="0"/>
                    <a:pt x="17" y="0"/>
                    <a:pt x="17" y="5"/>
                  </a:cubicBezTo>
                  <a:cubicBezTo>
                    <a:pt x="20" y="18"/>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433" name="Freeform 716"/>
            <p:cNvSpPr>
              <a:spLocks noChangeArrowheads="1"/>
            </p:cNvSpPr>
            <p:nvPr/>
          </p:nvSpPr>
          <p:spPr bwMode="auto">
            <a:xfrm>
              <a:off x="5195664" y="3363683"/>
              <a:ext cx="103188" cy="88900"/>
            </a:xfrm>
            <a:custGeom>
              <a:avLst/>
              <a:gdLst>
                <a:gd name="T0" fmla="*/ 2147483646 w 20"/>
                <a:gd name="T1" fmla="*/ 1590351856 h 18"/>
                <a:gd name="T2" fmla="*/ 2147483646 w 20"/>
                <a:gd name="T3" fmla="*/ 2147483646 h 18"/>
                <a:gd name="T4" fmla="*/ 2147483646 w 20"/>
                <a:gd name="T5" fmla="*/ 1590351856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9" y="2"/>
                  </a:moveTo>
                  <a:cubicBezTo>
                    <a:pt x="13" y="0"/>
                    <a:pt x="16" y="0"/>
                    <a:pt x="17" y="5"/>
                  </a:cubicBezTo>
                  <a:cubicBezTo>
                    <a:pt x="20" y="18"/>
                    <a:pt x="0" y="9"/>
                    <a:pt x="9"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434" name="Freeform 725"/>
            <p:cNvSpPr>
              <a:spLocks noChangeArrowheads="1"/>
            </p:cNvSpPr>
            <p:nvPr/>
          </p:nvSpPr>
          <p:spPr bwMode="auto">
            <a:xfrm>
              <a:off x="3571652" y="3419246"/>
              <a:ext cx="100012" cy="84137"/>
            </a:xfrm>
            <a:custGeom>
              <a:avLst/>
              <a:gdLst>
                <a:gd name="T0" fmla="*/ 2147483646 w 20"/>
                <a:gd name="T1" fmla="*/ 1631807420 h 17"/>
                <a:gd name="T2" fmla="*/ 2147483646 w 20"/>
                <a:gd name="T3" fmla="*/ 2147483646 h 17"/>
                <a:gd name="T4" fmla="*/ 2147483646 w 20"/>
                <a:gd name="T5" fmla="*/ 1631807420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4"/>
                  </a:cubicBezTo>
                  <a:cubicBezTo>
                    <a:pt x="20" y="17"/>
                    <a:pt x="0" y="8"/>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435" name="Freeform 726"/>
            <p:cNvSpPr>
              <a:spLocks noChangeArrowheads="1"/>
            </p:cNvSpPr>
            <p:nvPr/>
          </p:nvSpPr>
          <p:spPr bwMode="auto">
            <a:xfrm>
              <a:off x="3678014" y="3419246"/>
              <a:ext cx="100013" cy="84137"/>
            </a:xfrm>
            <a:custGeom>
              <a:avLst/>
              <a:gdLst>
                <a:gd name="T0" fmla="*/ 2147483646 w 20"/>
                <a:gd name="T1" fmla="*/ 1631807420 h 17"/>
                <a:gd name="T2" fmla="*/ 2147483646 w 20"/>
                <a:gd name="T3" fmla="*/ 2147483646 h 17"/>
                <a:gd name="T4" fmla="*/ 2147483646 w 20"/>
                <a:gd name="T5" fmla="*/ 1631807420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4"/>
                  </a:cubicBezTo>
                  <a:cubicBezTo>
                    <a:pt x="20" y="17"/>
                    <a:pt x="0" y="8"/>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436" name="Freeform 727"/>
            <p:cNvSpPr>
              <a:spLocks noChangeArrowheads="1"/>
            </p:cNvSpPr>
            <p:nvPr/>
          </p:nvSpPr>
          <p:spPr bwMode="auto">
            <a:xfrm>
              <a:off x="3782789" y="3412896"/>
              <a:ext cx="98425" cy="90487"/>
            </a:xfrm>
            <a:custGeom>
              <a:avLst/>
              <a:gdLst>
                <a:gd name="T0" fmla="*/ 2147483646 w 20"/>
                <a:gd name="T1" fmla="*/ 2147483646 h 18"/>
                <a:gd name="T2" fmla="*/ 2147483646 w 20"/>
                <a:gd name="T3" fmla="*/ 2147483646 h 18"/>
                <a:gd name="T4" fmla="*/ 2147483646 w 20"/>
                <a:gd name="T5" fmla="*/ 2147483646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3"/>
                  </a:moveTo>
                  <a:cubicBezTo>
                    <a:pt x="12" y="1"/>
                    <a:pt x="16" y="0"/>
                    <a:pt x="17" y="5"/>
                  </a:cubicBezTo>
                  <a:cubicBezTo>
                    <a:pt x="20" y="18"/>
                    <a:pt x="0" y="10"/>
                    <a:pt x="1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437" name="Freeform 728"/>
            <p:cNvSpPr>
              <a:spLocks noChangeArrowheads="1"/>
            </p:cNvSpPr>
            <p:nvPr/>
          </p:nvSpPr>
          <p:spPr bwMode="auto">
            <a:xfrm>
              <a:off x="3887564" y="3419246"/>
              <a:ext cx="100013" cy="84137"/>
            </a:xfrm>
            <a:custGeom>
              <a:avLst/>
              <a:gdLst>
                <a:gd name="T0" fmla="*/ 2147483646 w 20"/>
                <a:gd name="T1" fmla="*/ 1631807420 h 17"/>
                <a:gd name="T2" fmla="*/ 2147483646 w 20"/>
                <a:gd name="T3" fmla="*/ 2147483646 h 17"/>
                <a:gd name="T4" fmla="*/ 2147483646 w 20"/>
                <a:gd name="T5" fmla="*/ 1631807420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6" y="0"/>
                    <a:pt x="17" y="4"/>
                  </a:cubicBezTo>
                  <a:cubicBezTo>
                    <a:pt x="20" y="17"/>
                    <a:pt x="0" y="8"/>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438" name="Freeform 729"/>
            <p:cNvSpPr>
              <a:spLocks noChangeArrowheads="1"/>
            </p:cNvSpPr>
            <p:nvPr/>
          </p:nvSpPr>
          <p:spPr bwMode="auto">
            <a:xfrm>
              <a:off x="3992339" y="3419246"/>
              <a:ext cx="101600" cy="84137"/>
            </a:xfrm>
            <a:custGeom>
              <a:avLst/>
              <a:gdLst>
                <a:gd name="T0" fmla="*/ 2147483646 w 20"/>
                <a:gd name="T1" fmla="*/ 1631807420 h 17"/>
                <a:gd name="T2" fmla="*/ 2147483646 w 20"/>
                <a:gd name="T3" fmla="*/ 2147483646 h 17"/>
                <a:gd name="T4" fmla="*/ 2147483646 w 20"/>
                <a:gd name="T5" fmla="*/ 1631807420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9" y="2"/>
                  </a:moveTo>
                  <a:cubicBezTo>
                    <a:pt x="13" y="0"/>
                    <a:pt x="16" y="0"/>
                    <a:pt x="17" y="4"/>
                  </a:cubicBezTo>
                  <a:cubicBezTo>
                    <a:pt x="20" y="17"/>
                    <a:pt x="0" y="8"/>
                    <a:pt x="9"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439" name="Freeform 730"/>
            <p:cNvSpPr>
              <a:spLocks noChangeArrowheads="1"/>
            </p:cNvSpPr>
            <p:nvPr/>
          </p:nvSpPr>
          <p:spPr bwMode="auto">
            <a:xfrm>
              <a:off x="4093939" y="3419246"/>
              <a:ext cx="104775" cy="84137"/>
            </a:xfrm>
            <a:custGeom>
              <a:avLst/>
              <a:gdLst>
                <a:gd name="T0" fmla="*/ 2147483646 w 21"/>
                <a:gd name="T1" fmla="*/ 1631807420 h 17"/>
                <a:gd name="T2" fmla="*/ 2147483646 w 21"/>
                <a:gd name="T3" fmla="*/ 2147483646 h 17"/>
                <a:gd name="T4" fmla="*/ 2147483646 w 21"/>
                <a:gd name="T5" fmla="*/ 1631807420 h 17"/>
                <a:gd name="T6" fmla="*/ 0 60000 65536"/>
                <a:gd name="T7" fmla="*/ 0 60000 65536"/>
                <a:gd name="T8" fmla="*/ 0 60000 65536"/>
                <a:gd name="T9" fmla="*/ 0 w 21"/>
                <a:gd name="T10" fmla="*/ 0 h 17"/>
                <a:gd name="T11" fmla="*/ 21 w 21"/>
                <a:gd name="T12" fmla="*/ 17 h 17"/>
              </a:gdLst>
              <a:ahLst/>
              <a:cxnLst>
                <a:cxn ang="T6">
                  <a:pos x="T0" y="T1"/>
                </a:cxn>
                <a:cxn ang="T7">
                  <a:pos x="T2" y="T3"/>
                </a:cxn>
                <a:cxn ang="T8">
                  <a:pos x="T4" y="T5"/>
                </a:cxn>
              </a:cxnLst>
              <a:rect l="T9" t="T10" r="T11" b="T12"/>
              <a:pathLst>
                <a:path w="21" h="17">
                  <a:moveTo>
                    <a:pt x="10" y="2"/>
                  </a:moveTo>
                  <a:cubicBezTo>
                    <a:pt x="13" y="0"/>
                    <a:pt x="17" y="0"/>
                    <a:pt x="18" y="4"/>
                  </a:cubicBezTo>
                  <a:cubicBezTo>
                    <a:pt x="21" y="17"/>
                    <a:pt x="0" y="8"/>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440" name="Freeform 731"/>
            <p:cNvSpPr>
              <a:spLocks noChangeArrowheads="1"/>
            </p:cNvSpPr>
            <p:nvPr/>
          </p:nvSpPr>
          <p:spPr bwMode="auto">
            <a:xfrm>
              <a:off x="4198714" y="3419246"/>
              <a:ext cx="101600" cy="84137"/>
            </a:xfrm>
            <a:custGeom>
              <a:avLst/>
              <a:gdLst>
                <a:gd name="T0" fmla="*/ 2147483646 w 20"/>
                <a:gd name="T1" fmla="*/ 1631807420 h 17"/>
                <a:gd name="T2" fmla="*/ 2147483646 w 20"/>
                <a:gd name="T3" fmla="*/ 2147483646 h 17"/>
                <a:gd name="T4" fmla="*/ 2147483646 w 20"/>
                <a:gd name="T5" fmla="*/ 1631807420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4"/>
                  </a:cubicBezTo>
                  <a:cubicBezTo>
                    <a:pt x="20" y="17"/>
                    <a:pt x="0" y="8"/>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441" name="Freeform 732"/>
            <p:cNvSpPr>
              <a:spLocks noChangeArrowheads="1"/>
            </p:cNvSpPr>
            <p:nvPr/>
          </p:nvSpPr>
          <p:spPr bwMode="auto">
            <a:xfrm>
              <a:off x="4305077" y="3419246"/>
              <a:ext cx="98425" cy="84137"/>
            </a:xfrm>
            <a:custGeom>
              <a:avLst/>
              <a:gdLst>
                <a:gd name="T0" fmla="*/ 2147483646 w 20"/>
                <a:gd name="T1" fmla="*/ 1631807420 h 17"/>
                <a:gd name="T2" fmla="*/ 2147483646 w 20"/>
                <a:gd name="T3" fmla="*/ 2147483646 h 17"/>
                <a:gd name="T4" fmla="*/ 2147483646 w 20"/>
                <a:gd name="T5" fmla="*/ 1631807420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4"/>
                  </a:cubicBezTo>
                  <a:cubicBezTo>
                    <a:pt x="20" y="17"/>
                    <a:pt x="0" y="8"/>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442" name="Freeform 733"/>
            <p:cNvSpPr>
              <a:spLocks noChangeArrowheads="1"/>
            </p:cNvSpPr>
            <p:nvPr/>
          </p:nvSpPr>
          <p:spPr bwMode="auto">
            <a:xfrm>
              <a:off x="4408264" y="3419246"/>
              <a:ext cx="101600" cy="84137"/>
            </a:xfrm>
            <a:custGeom>
              <a:avLst/>
              <a:gdLst>
                <a:gd name="T0" fmla="*/ 2147483646 w 20"/>
                <a:gd name="T1" fmla="*/ 1631807420 h 17"/>
                <a:gd name="T2" fmla="*/ 2147483646 w 20"/>
                <a:gd name="T3" fmla="*/ 2147483646 h 17"/>
                <a:gd name="T4" fmla="*/ 2147483646 w 20"/>
                <a:gd name="T5" fmla="*/ 1631807420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4"/>
                  </a:cubicBezTo>
                  <a:cubicBezTo>
                    <a:pt x="20" y="17"/>
                    <a:pt x="0" y="8"/>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443" name="Freeform 734"/>
            <p:cNvSpPr>
              <a:spLocks noChangeArrowheads="1"/>
            </p:cNvSpPr>
            <p:nvPr/>
          </p:nvSpPr>
          <p:spPr bwMode="auto">
            <a:xfrm>
              <a:off x="4514627" y="3419246"/>
              <a:ext cx="100012" cy="84137"/>
            </a:xfrm>
            <a:custGeom>
              <a:avLst/>
              <a:gdLst>
                <a:gd name="T0" fmla="*/ 2147483646 w 20"/>
                <a:gd name="T1" fmla="*/ 1631807420 h 17"/>
                <a:gd name="T2" fmla="*/ 2147483646 w 20"/>
                <a:gd name="T3" fmla="*/ 2147483646 h 17"/>
                <a:gd name="T4" fmla="*/ 2147483646 w 20"/>
                <a:gd name="T5" fmla="*/ 1631807420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4"/>
                  </a:cubicBezTo>
                  <a:cubicBezTo>
                    <a:pt x="20" y="17"/>
                    <a:pt x="0" y="8"/>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444" name="Freeform 735"/>
            <p:cNvSpPr>
              <a:spLocks noChangeArrowheads="1"/>
            </p:cNvSpPr>
            <p:nvPr/>
          </p:nvSpPr>
          <p:spPr bwMode="auto">
            <a:xfrm>
              <a:off x="4620989" y="3419246"/>
              <a:ext cx="100013" cy="84137"/>
            </a:xfrm>
            <a:custGeom>
              <a:avLst/>
              <a:gdLst>
                <a:gd name="T0" fmla="*/ 2147483646 w 20"/>
                <a:gd name="T1" fmla="*/ 1631807420 h 17"/>
                <a:gd name="T2" fmla="*/ 2147483646 w 20"/>
                <a:gd name="T3" fmla="*/ 2147483646 h 17"/>
                <a:gd name="T4" fmla="*/ 2147483646 w 20"/>
                <a:gd name="T5" fmla="*/ 1631807420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7" y="4"/>
                  </a:cubicBezTo>
                  <a:cubicBezTo>
                    <a:pt x="20" y="17"/>
                    <a:pt x="0" y="8"/>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445" name="Freeform 736"/>
            <p:cNvSpPr>
              <a:spLocks noChangeArrowheads="1"/>
            </p:cNvSpPr>
            <p:nvPr/>
          </p:nvSpPr>
          <p:spPr bwMode="auto">
            <a:xfrm>
              <a:off x="4724177" y="3419246"/>
              <a:ext cx="103187" cy="84137"/>
            </a:xfrm>
            <a:custGeom>
              <a:avLst/>
              <a:gdLst>
                <a:gd name="T0" fmla="*/ 2147483646 w 20"/>
                <a:gd name="T1" fmla="*/ 1631807420 h 17"/>
                <a:gd name="T2" fmla="*/ 2147483646 w 20"/>
                <a:gd name="T3" fmla="*/ 2147483646 h 17"/>
                <a:gd name="T4" fmla="*/ 2147483646 w 20"/>
                <a:gd name="T5" fmla="*/ 1631807420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9" y="2"/>
                  </a:moveTo>
                  <a:cubicBezTo>
                    <a:pt x="13" y="0"/>
                    <a:pt x="16" y="0"/>
                    <a:pt x="17" y="4"/>
                  </a:cubicBezTo>
                  <a:cubicBezTo>
                    <a:pt x="20" y="17"/>
                    <a:pt x="0" y="8"/>
                    <a:pt x="9"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446" name="Freeform 737"/>
            <p:cNvSpPr>
              <a:spLocks noChangeArrowheads="1"/>
            </p:cNvSpPr>
            <p:nvPr/>
          </p:nvSpPr>
          <p:spPr bwMode="auto">
            <a:xfrm>
              <a:off x="4830539" y="3419246"/>
              <a:ext cx="100013" cy="84137"/>
            </a:xfrm>
            <a:custGeom>
              <a:avLst/>
              <a:gdLst>
                <a:gd name="T0" fmla="*/ 2147483646 w 20"/>
                <a:gd name="T1" fmla="*/ 1631807420 h 17"/>
                <a:gd name="T2" fmla="*/ 2147483646 w 20"/>
                <a:gd name="T3" fmla="*/ 2147483646 h 17"/>
                <a:gd name="T4" fmla="*/ 2147483646 w 20"/>
                <a:gd name="T5" fmla="*/ 1631807420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9" y="2"/>
                  </a:moveTo>
                  <a:cubicBezTo>
                    <a:pt x="13" y="0"/>
                    <a:pt x="16" y="0"/>
                    <a:pt x="17" y="4"/>
                  </a:cubicBezTo>
                  <a:cubicBezTo>
                    <a:pt x="20" y="17"/>
                    <a:pt x="0" y="8"/>
                    <a:pt x="9"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447" name="Freeform 738"/>
            <p:cNvSpPr>
              <a:spLocks noChangeArrowheads="1"/>
            </p:cNvSpPr>
            <p:nvPr/>
          </p:nvSpPr>
          <p:spPr bwMode="auto">
            <a:xfrm>
              <a:off x="4930552" y="3419246"/>
              <a:ext cx="106362" cy="84137"/>
            </a:xfrm>
            <a:custGeom>
              <a:avLst/>
              <a:gdLst>
                <a:gd name="T0" fmla="*/ 2147483646 w 21"/>
                <a:gd name="T1" fmla="*/ 1631807420 h 17"/>
                <a:gd name="T2" fmla="*/ 2147483646 w 21"/>
                <a:gd name="T3" fmla="*/ 2147483646 h 17"/>
                <a:gd name="T4" fmla="*/ 2147483646 w 21"/>
                <a:gd name="T5" fmla="*/ 1631807420 h 17"/>
                <a:gd name="T6" fmla="*/ 0 60000 65536"/>
                <a:gd name="T7" fmla="*/ 0 60000 65536"/>
                <a:gd name="T8" fmla="*/ 0 60000 65536"/>
                <a:gd name="T9" fmla="*/ 0 w 21"/>
                <a:gd name="T10" fmla="*/ 0 h 17"/>
                <a:gd name="T11" fmla="*/ 21 w 21"/>
                <a:gd name="T12" fmla="*/ 17 h 17"/>
              </a:gdLst>
              <a:ahLst/>
              <a:cxnLst>
                <a:cxn ang="T6">
                  <a:pos x="T0" y="T1"/>
                </a:cxn>
                <a:cxn ang="T7">
                  <a:pos x="T2" y="T3"/>
                </a:cxn>
                <a:cxn ang="T8">
                  <a:pos x="T4" y="T5"/>
                </a:cxn>
              </a:cxnLst>
              <a:rect l="T9" t="T10" r="T11" b="T12"/>
              <a:pathLst>
                <a:path w="21" h="17">
                  <a:moveTo>
                    <a:pt x="10" y="2"/>
                  </a:moveTo>
                  <a:cubicBezTo>
                    <a:pt x="13" y="0"/>
                    <a:pt x="17" y="0"/>
                    <a:pt x="18" y="4"/>
                  </a:cubicBezTo>
                  <a:cubicBezTo>
                    <a:pt x="21" y="17"/>
                    <a:pt x="0" y="8"/>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448" name="Freeform 739"/>
            <p:cNvSpPr>
              <a:spLocks noChangeArrowheads="1"/>
            </p:cNvSpPr>
            <p:nvPr/>
          </p:nvSpPr>
          <p:spPr bwMode="auto">
            <a:xfrm>
              <a:off x="5036914" y="3419246"/>
              <a:ext cx="100013" cy="84137"/>
            </a:xfrm>
            <a:custGeom>
              <a:avLst/>
              <a:gdLst>
                <a:gd name="T0" fmla="*/ 2147483646 w 20"/>
                <a:gd name="T1" fmla="*/ 1631807420 h 17"/>
                <a:gd name="T2" fmla="*/ 2147483646 w 20"/>
                <a:gd name="T3" fmla="*/ 2147483646 h 17"/>
                <a:gd name="T4" fmla="*/ 2147483646 w 20"/>
                <a:gd name="T5" fmla="*/ 1631807420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4"/>
                  </a:cubicBezTo>
                  <a:cubicBezTo>
                    <a:pt x="20" y="17"/>
                    <a:pt x="0" y="8"/>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449" name="Freeform 740"/>
            <p:cNvSpPr>
              <a:spLocks noChangeArrowheads="1"/>
            </p:cNvSpPr>
            <p:nvPr/>
          </p:nvSpPr>
          <p:spPr bwMode="auto">
            <a:xfrm>
              <a:off x="2949352" y="3424008"/>
              <a:ext cx="106362" cy="69850"/>
            </a:xfrm>
            <a:custGeom>
              <a:avLst/>
              <a:gdLst>
                <a:gd name="T0" fmla="*/ 2147483646 w 21"/>
                <a:gd name="T1" fmla="*/ 1647921157 h 14"/>
                <a:gd name="T2" fmla="*/ 2147483646 w 21"/>
                <a:gd name="T3" fmla="*/ 2147483646 h 14"/>
                <a:gd name="T4" fmla="*/ 2147483646 w 21"/>
                <a:gd name="T5" fmla="*/ 1647921157 h 14"/>
                <a:gd name="T6" fmla="*/ 0 60000 65536"/>
                <a:gd name="T7" fmla="*/ 0 60000 65536"/>
                <a:gd name="T8" fmla="*/ 0 60000 65536"/>
                <a:gd name="T9" fmla="*/ 0 w 21"/>
                <a:gd name="T10" fmla="*/ 0 h 14"/>
                <a:gd name="T11" fmla="*/ 21 w 21"/>
                <a:gd name="T12" fmla="*/ 14 h 14"/>
              </a:gdLst>
              <a:ahLst/>
              <a:cxnLst>
                <a:cxn ang="T6">
                  <a:pos x="T0" y="T1"/>
                </a:cxn>
                <a:cxn ang="T7">
                  <a:pos x="T2" y="T3"/>
                </a:cxn>
                <a:cxn ang="T8">
                  <a:pos x="T4" y="T5"/>
                </a:cxn>
              </a:cxnLst>
              <a:rect l="T9" t="T10" r="T11" b="T12"/>
              <a:pathLst>
                <a:path w="21" h="14">
                  <a:moveTo>
                    <a:pt x="7" y="2"/>
                  </a:moveTo>
                  <a:cubicBezTo>
                    <a:pt x="7" y="2"/>
                    <a:pt x="15" y="0"/>
                    <a:pt x="17" y="3"/>
                  </a:cubicBezTo>
                  <a:cubicBezTo>
                    <a:pt x="21" y="14"/>
                    <a:pt x="0" y="10"/>
                    <a:pt x="7"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450" name="Freeform 748"/>
            <p:cNvSpPr>
              <a:spLocks noChangeArrowheads="1"/>
            </p:cNvSpPr>
            <p:nvPr/>
          </p:nvSpPr>
          <p:spPr bwMode="auto">
            <a:xfrm>
              <a:off x="2789014" y="3468458"/>
              <a:ext cx="101600" cy="87313"/>
            </a:xfrm>
            <a:custGeom>
              <a:avLst/>
              <a:gdLst>
                <a:gd name="T0" fmla="*/ 2147483646 w 20"/>
                <a:gd name="T1" fmla="*/ 1840932972 h 17"/>
                <a:gd name="T2" fmla="*/ 2147483646 w 20"/>
                <a:gd name="T3" fmla="*/ 2147483646 h 17"/>
                <a:gd name="T4" fmla="*/ 2147483646 w 20"/>
                <a:gd name="T5" fmla="*/ 1840932972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9" y="2"/>
                  </a:moveTo>
                  <a:cubicBezTo>
                    <a:pt x="13" y="0"/>
                    <a:pt x="16" y="0"/>
                    <a:pt x="17" y="5"/>
                  </a:cubicBezTo>
                  <a:cubicBezTo>
                    <a:pt x="20" y="17"/>
                    <a:pt x="0" y="9"/>
                    <a:pt x="9"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451" name="Freeform 749"/>
            <p:cNvSpPr>
              <a:spLocks noChangeArrowheads="1"/>
            </p:cNvSpPr>
            <p:nvPr/>
          </p:nvSpPr>
          <p:spPr bwMode="auto">
            <a:xfrm>
              <a:off x="2890614" y="3468458"/>
              <a:ext cx="103188" cy="87313"/>
            </a:xfrm>
            <a:custGeom>
              <a:avLst/>
              <a:gdLst>
                <a:gd name="T0" fmla="*/ 2147483646 w 21"/>
                <a:gd name="T1" fmla="*/ 1840932972 h 17"/>
                <a:gd name="T2" fmla="*/ 2147483646 w 21"/>
                <a:gd name="T3" fmla="*/ 2147483646 h 17"/>
                <a:gd name="T4" fmla="*/ 2147483646 w 21"/>
                <a:gd name="T5" fmla="*/ 1840932972 h 17"/>
                <a:gd name="T6" fmla="*/ 0 60000 65536"/>
                <a:gd name="T7" fmla="*/ 0 60000 65536"/>
                <a:gd name="T8" fmla="*/ 0 60000 65536"/>
                <a:gd name="T9" fmla="*/ 0 w 21"/>
                <a:gd name="T10" fmla="*/ 0 h 17"/>
                <a:gd name="T11" fmla="*/ 21 w 21"/>
                <a:gd name="T12" fmla="*/ 17 h 17"/>
              </a:gdLst>
              <a:ahLst/>
              <a:cxnLst>
                <a:cxn ang="T6">
                  <a:pos x="T0" y="T1"/>
                </a:cxn>
                <a:cxn ang="T7">
                  <a:pos x="T2" y="T3"/>
                </a:cxn>
                <a:cxn ang="T8">
                  <a:pos x="T4" y="T5"/>
                </a:cxn>
              </a:cxnLst>
              <a:rect l="T9" t="T10" r="T11" b="T12"/>
              <a:pathLst>
                <a:path w="21" h="17">
                  <a:moveTo>
                    <a:pt x="10" y="2"/>
                  </a:moveTo>
                  <a:cubicBezTo>
                    <a:pt x="13" y="0"/>
                    <a:pt x="17" y="0"/>
                    <a:pt x="18" y="5"/>
                  </a:cubicBezTo>
                  <a:cubicBezTo>
                    <a:pt x="21"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452" name="Freeform 750"/>
            <p:cNvSpPr>
              <a:spLocks noChangeArrowheads="1"/>
            </p:cNvSpPr>
            <p:nvPr/>
          </p:nvSpPr>
          <p:spPr bwMode="auto">
            <a:xfrm>
              <a:off x="2993802" y="3468458"/>
              <a:ext cx="103187" cy="87313"/>
            </a:xfrm>
            <a:custGeom>
              <a:avLst/>
              <a:gdLst>
                <a:gd name="T0" fmla="*/ 2147483646 w 20"/>
                <a:gd name="T1" fmla="*/ 1840932972 h 17"/>
                <a:gd name="T2" fmla="*/ 2147483646 w 20"/>
                <a:gd name="T3" fmla="*/ 2147483646 h 17"/>
                <a:gd name="T4" fmla="*/ 2147483646 w 20"/>
                <a:gd name="T5" fmla="*/ 1840932972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453" name="Freeform 751"/>
            <p:cNvSpPr>
              <a:spLocks noChangeArrowheads="1"/>
            </p:cNvSpPr>
            <p:nvPr/>
          </p:nvSpPr>
          <p:spPr bwMode="auto">
            <a:xfrm>
              <a:off x="3520852" y="3468458"/>
              <a:ext cx="92075" cy="90488"/>
            </a:xfrm>
            <a:custGeom>
              <a:avLst/>
              <a:gdLst>
                <a:gd name="T0" fmla="*/ 2147483646 w 18"/>
                <a:gd name="T1" fmla="*/ 1759287804 h 18"/>
                <a:gd name="T2" fmla="*/ 2147483646 w 18"/>
                <a:gd name="T3" fmla="*/ 2147483646 h 18"/>
                <a:gd name="T4" fmla="*/ 2147483646 w 18"/>
                <a:gd name="T5" fmla="*/ 1759287804 h 18"/>
                <a:gd name="T6" fmla="*/ 0 60000 65536"/>
                <a:gd name="T7" fmla="*/ 0 60000 65536"/>
                <a:gd name="T8" fmla="*/ 0 60000 65536"/>
                <a:gd name="T9" fmla="*/ 0 w 18"/>
                <a:gd name="T10" fmla="*/ 0 h 18"/>
                <a:gd name="T11" fmla="*/ 18 w 18"/>
                <a:gd name="T12" fmla="*/ 18 h 18"/>
              </a:gdLst>
              <a:ahLst/>
              <a:cxnLst>
                <a:cxn ang="T6">
                  <a:pos x="T0" y="T1"/>
                </a:cxn>
                <a:cxn ang="T7">
                  <a:pos x="T2" y="T3"/>
                </a:cxn>
                <a:cxn ang="T8">
                  <a:pos x="T4" y="T5"/>
                </a:cxn>
              </a:cxnLst>
              <a:rect l="T9" t="T10" r="T11" b="T12"/>
              <a:pathLst>
                <a:path w="18" h="18">
                  <a:moveTo>
                    <a:pt x="11" y="2"/>
                  </a:moveTo>
                  <a:cubicBezTo>
                    <a:pt x="14" y="1"/>
                    <a:pt x="18" y="0"/>
                    <a:pt x="17" y="6"/>
                  </a:cubicBezTo>
                  <a:cubicBezTo>
                    <a:pt x="17" y="18"/>
                    <a:pt x="0" y="7"/>
                    <a:pt x="1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454" name="Freeform 752"/>
            <p:cNvSpPr>
              <a:spLocks noChangeArrowheads="1"/>
            </p:cNvSpPr>
            <p:nvPr/>
          </p:nvSpPr>
          <p:spPr bwMode="auto">
            <a:xfrm>
              <a:off x="3627214" y="3468458"/>
              <a:ext cx="100013" cy="87313"/>
            </a:xfrm>
            <a:custGeom>
              <a:avLst/>
              <a:gdLst>
                <a:gd name="T0" fmla="*/ 2147483646 w 20"/>
                <a:gd name="T1" fmla="*/ 1840932972 h 17"/>
                <a:gd name="T2" fmla="*/ 2147483646 w 20"/>
                <a:gd name="T3" fmla="*/ 2147483646 h 17"/>
                <a:gd name="T4" fmla="*/ 2147483646 w 20"/>
                <a:gd name="T5" fmla="*/ 1840932972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9" y="2"/>
                  </a:moveTo>
                  <a:cubicBezTo>
                    <a:pt x="13" y="0"/>
                    <a:pt x="16" y="0"/>
                    <a:pt x="17" y="5"/>
                  </a:cubicBezTo>
                  <a:cubicBezTo>
                    <a:pt x="20" y="17"/>
                    <a:pt x="0" y="9"/>
                    <a:pt x="9"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455" name="Freeform 753"/>
            <p:cNvSpPr>
              <a:spLocks noChangeArrowheads="1"/>
            </p:cNvSpPr>
            <p:nvPr/>
          </p:nvSpPr>
          <p:spPr bwMode="auto">
            <a:xfrm>
              <a:off x="3727227" y="3468458"/>
              <a:ext cx="100012" cy="87313"/>
            </a:xfrm>
            <a:custGeom>
              <a:avLst/>
              <a:gdLst>
                <a:gd name="T0" fmla="*/ 2147483646 w 20"/>
                <a:gd name="T1" fmla="*/ 1840932972 h 17"/>
                <a:gd name="T2" fmla="*/ 2147483646 w 20"/>
                <a:gd name="T3" fmla="*/ 2147483646 h 17"/>
                <a:gd name="T4" fmla="*/ 2147483646 w 20"/>
                <a:gd name="T5" fmla="*/ 1840932972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456" name="Freeform 754"/>
            <p:cNvSpPr>
              <a:spLocks noChangeArrowheads="1"/>
            </p:cNvSpPr>
            <p:nvPr/>
          </p:nvSpPr>
          <p:spPr bwMode="auto">
            <a:xfrm>
              <a:off x="3833589" y="3468458"/>
              <a:ext cx="100013" cy="87313"/>
            </a:xfrm>
            <a:custGeom>
              <a:avLst/>
              <a:gdLst>
                <a:gd name="T0" fmla="*/ 2147483646 w 20"/>
                <a:gd name="T1" fmla="*/ 1840932972 h 17"/>
                <a:gd name="T2" fmla="*/ 2147483646 w 20"/>
                <a:gd name="T3" fmla="*/ 2147483646 h 17"/>
                <a:gd name="T4" fmla="*/ 2147483646 w 20"/>
                <a:gd name="T5" fmla="*/ 1840932972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457" name="Freeform 755"/>
            <p:cNvSpPr>
              <a:spLocks noChangeArrowheads="1"/>
            </p:cNvSpPr>
            <p:nvPr/>
          </p:nvSpPr>
          <p:spPr bwMode="auto">
            <a:xfrm>
              <a:off x="3936777" y="3468458"/>
              <a:ext cx="101600" cy="87313"/>
            </a:xfrm>
            <a:custGeom>
              <a:avLst/>
              <a:gdLst>
                <a:gd name="T0" fmla="*/ 2147483646 w 20"/>
                <a:gd name="T1" fmla="*/ 1840932972 h 17"/>
                <a:gd name="T2" fmla="*/ 2147483646 w 20"/>
                <a:gd name="T3" fmla="*/ 2147483646 h 17"/>
                <a:gd name="T4" fmla="*/ 2147483646 w 20"/>
                <a:gd name="T5" fmla="*/ 1840932972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458" name="Freeform 756"/>
            <p:cNvSpPr>
              <a:spLocks noChangeArrowheads="1"/>
            </p:cNvSpPr>
            <p:nvPr/>
          </p:nvSpPr>
          <p:spPr bwMode="auto">
            <a:xfrm>
              <a:off x="4043139" y="3468458"/>
              <a:ext cx="100013" cy="87313"/>
            </a:xfrm>
            <a:custGeom>
              <a:avLst/>
              <a:gdLst>
                <a:gd name="T0" fmla="*/ 2147483646 w 20"/>
                <a:gd name="T1" fmla="*/ 1840932972 h 17"/>
                <a:gd name="T2" fmla="*/ 2147483646 w 20"/>
                <a:gd name="T3" fmla="*/ 2147483646 h 17"/>
                <a:gd name="T4" fmla="*/ 2147483646 w 20"/>
                <a:gd name="T5" fmla="*/ 1840932972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459" name="Freeform 757"/>
            <p:cNvSpPr>
              <a:spLocks noChangeArrowheads="1"/>
            </p:cNvSpPr>
            <p:nvPr/>
          </p:nvSpPr>
          <p:spPr bwMode="auto">
            <a:xfrm>
              <a:off x="4149502" y="3468458"/>
              <a:ext cx="100012" cy="87313"/>
            </a:xfrm>
            <a:custGeom>
              <a:avLst/>
              <a:gdLst>
                <a:gd name="T0" fmla="*/ 2147483646 w 20"/>
                <a:gd name="T1" fmla="*/ 1840932972 h 17"/>
                <a:gd name="T2" fmla="*/ 2147483646 w 20"/>
                <a:gd name="T3" fmla="*/ 2147483646 h 17"/>
                <a:gd name="T4" fmla="*/ 2147483646 w 20"/>
                <a:gd name="T5" fmla="*/ 1840932972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460" name="Freeform 758"/>
            <p:cNvSpPr>
              <a:spLocks noChangeArrowheads="1"/>
            </p:cNvSpPr>
            <p:nvPr/>
          </p:nvSpPr>
          <p:spPr bwMode="auto">
            <a:xfrm>
              <a:off x="4254277" y="3468458"/>
              <a:ext cx="98425" cy="87313"/>
            </a:xfrm>
            <a:custGeom>
              <a:avLst/>
              <a:gdLst>
                <a:gd name="T0" fmla="*/ 2147483646 w 20"/>
                <a:gd name="T1" fmla="*/ 1840932972 h 17"/>
                <a:gd name="T2" fmla="*/ 2147483646 w 20"/>
                <a:gd name="T3" fmla="*/ 2147483646 h 17"/>
                <a:gd name="T4" fmla="*/ 2147483646 w 20"/>
                <a:gd name="T5" fmla="*/ 1840932972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6" y="0"/>
                    <a:pt x="17"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461" name="Freeform 759"/>
            <p:cNvSpPr>
              <a:spLocks noChangeArrowheads="1"/>
            </p:cNvSpPr>
            <p:nvPr/>
          </p:nvSpPr>
          <p:spPr bwMode="auto">
            <a:xfrm>
              <a:off x="4359052" y="3468458"/>
              <a:ext cx="100012" cy="87313"/>
            </a:xfrm>
            <a:custGeom>
              <a:avLst/>
              <a:gdLst>
                <a:gd name="T0" fmla="*/ 2147483646 w 20"/>
                <a:gd name="T1" fmla="*/ 1840932972 h 17"/>
                <a:gd name="T2" fmla="*/ 2147483646 w 20"/>
                <a:gd name="T3" fmla="*/ 2147483646 h 17"/>
                <a:gd name="T4" fmla="*/ 2147483646 w 20"/>
                <a:gd name="T5" fmla="*/ 1840932972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9" y="2"/>
                  </a:moveTo>
                  <a:cubicBezTo>
                    <a:pt x="13" y="0"/>
                    <a:pt x="16" y="0"/>
                    <a:pt x="17" y="5"/>
                  </a:cubicBezTo>
                  <a:cubicBezTo>
                    <a:pt x="20" y="17"/>
                    <a:pt x="0" y="9"/>
                    <a:pt x="9"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462" name="Freeform 760"/>
            <p:cNvSpPr>
              <a:spLocks noChangeArrowheads="1"/>
            </p:cNvSpPr>
            <p:nvPr/>
          </p:nvSpPr>
          <p:spPr bwMode="auto">
            <a:xfrm>
              <a:off x="4463827" y="3468458"/>
              <a:ext cx="101600" cy="87313"/>
            </a:xfrm>
            <a:custGeom>
              <a:avLst/>
              <a:gdLst>
                <a:gd name="T0" fmla="*/ 2147483646 w 20"/>
                <a:gd name="T1" fmla="*/ 1840932972 h 17"/>
                <a:gd name="T2" fmla="*/ 2147483646 w 20"/>
                <a:gd name="T3" fmla="*/ 2147483646 h 17"/>
                <a:gd name="T4" fmla="*/ 2147483646 w 20"/>
                <a:gd name="T5" fmla="*/ 1840932972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9" y="2"/>
                  </a:moveTo>
                  <a:cubicBezTo>
                    <a:pt x="12" y="0"/>
                    <a:pt x="16" y="0"/>
                    <a:pt x="17" y="5"/>
                  </a:cubicBezTo>
                  <a:cubicBezTo>
                    <a:pt x="20" y="17"/>
                    <a:pt x="0" y="9"/>
                    <a:pt x="9"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463" name="Freeform 761"/>
            <p:cNvSpPr>
              <a:spLocks noChangeArrowheads="1"/>
            </p:cNvSpPr>
            <p:nvPr/>
          </p:nvSpPr>
          <p:spPr bwMode="auto">
            <a:xfrm>
              <a:off x="4565427" y="3468458"/>
              <a:ext cx="100012" cy="87313"/>
            </a:xfrm>
            <a:custGeom>
              <a:avLst/>
              <a:gdLst>
                <a:gd name="T0" fmla="*/ 2147483646 w 20"/>
                <a:gd name="T1" fmla="*/ 1840932972 h 17"/>
                <a:gd name="T2" fmla="*/ 2147483646 w 20"/>
                <a:gd name="T3" fmla="*/ 2147483646 h 17"/>
                <a:gd name="T4" fmla="*/ 2147483646 w 20"/>
                <a:gd name="T5" fmla="*/ 1840932972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464" name="Freeform 762"/>
            <p:cNvSpPr>
              <a:spLocks noChangeArrowheads="1"/>
            </p:cNvSpPr>
            <p:nvPr/>
          </p:nvSpPr>
          <p:spPr bwMode="auto">
            <a:xfrm>
              <a:off x="4670202" y="3468458"/>
              <a:ext cx="101600" cy="87313"/>
            </a:xfrm>
            <a:custGeom>
              <a:avLst/>
              <a:gdLst>
                <a:gd name="T0" fmla="*/ 2147483646 w 20"/>
                <a:gd name="T1" fmla="*/ 1840932972 h 17"/>
                <a:gd name="T2" fmla="*/ 2147483646 w 20"/>
                <a:gd name="T3" fmla="*/ 2147483646 h 17"/>
                <a:gd name="T4" fmla="*/ 2147483646 w 20"/>
                <a:gd name="T5" fmla="*/ 1840932972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465" name="Freeform 763"/>
            <p:cNvSpPr>
              <a:spLocks noChangeArrowheads="1"/>
            </p:cNvSpPr>
            <p:nvPr/>
          </p:nvSpPr>
          <p:spPr bwMode="auto">
            <a:xfrm>
              <a:off x="4776564" y="3468458"/>
              <a:ext cx="98425" cy="87313"/>
            </a:xfrm>
            <a:custGeom>
              <a:avLst/>
              <a:gdLst>
                <a:gd name="T0" fmla="*/ 2147483646 w 20"/>
                <a:gd name="T1" fmla="*/ 1840932972 h 17"/>
                <a:gd name="T2" fmla="*/ 2147483646 w 20"/>
                <a:gd name="T3" fmla="*/ 2147483646 h 17"/>
                <a:gd name="T4" fmla="*/ 2147483646 w 20"/>
                <a:gd name="T5" fmla="*/ 1840932972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466" name="Freeform 764"/>
            <p:cNvSpPr>
              <a:spLocks noChangeArrowheads="1"/>
            </p:cNvSpPr>
            <p:nvPr/>
          </p:nvSpPr>
          <p:spPr bwMode="auto">
            <a:xfrm>
              <a:off x="4881339" y="3468458"/>
              <a:ext cx="100013" cy="87313"/>
            </a:xfrm>
            <a:custGeom>
              <a:avLst/>
              <a:gdLst>
                <a:gd name="T0" fmla="*/ 2147483646 w 20"/>
                <a:gd name="T1" fmla="*/ 1840932972 h 17"/>
                <a:gd name="T2" fmla="*/ 2147483646 w 20"/>
                <a:gd name="T3" fmla="*/ 2147483646 h 17"/>
                <a:gd name="T4" fmla="*/ 2147483646 w 20"/>
                <a:gd name="T5" fmla="*/ 1840932972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467" name="Freeform 765"/>
            <p:cNvSpPr>
              <a:spLocks noChangeArrowheads="1"/>
            </p:cNvSpPr>
            <p:nvPr/>
          </p:nvSpPr>
          <p:spPr bwMode="auto">
            <a:xfrm>
              <a:off x="4986114" y="3468458"/>
              <a:ext cx="100013" cy="87313"/>
            </a:xfrm>
            <a:custGeom>
              <a:avLst/>
              <a:gdLst>
                <a:gd name="T0" fmla="*/ 2147483646 w 20"/>
                <a:gd name="T1" fmla="*/ 1840932972 h 17"/>
                <a:gd name="T2" fmla="*/ 2147483646 w 20"/>
                <a:gd name="T3" fmla="*/ 2147483646 h 17"/>
                <a:gd name="T4" fmla="*/ 2147483646 w 20"/>
                <a:gd name="T5" fmla="*/ 1840932972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7"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468" name="Freeform 772"/>
            <p:cNvSpPr>
              <a:spLocks noChangeArrowheads="1"/>
            </p:cNvSpPr>
            <p:nvPr/>
          </p:nvSpPr>
          <p:spPr bwMode="auto">
            <a:xfrm>
              <a:off x="2735039" y="3524021"/>
              <a:ext cx="100013" cy="85725"/>
            </a:xfrm>
            <a:custGeom>
              <a:avLst/>
              <a:gdLst>
                <a:gd name="T0" fmla="*/ 2147483646 w 20"/>
                <a:gd name="T1" fmla="*/ 1807451113 h 17"/>
                <a:gd name="T2" fmla="*/ 2147483646 w 20"/>
                <a:gd name="T3" fmla="*/ 2147483646 h 17"/>
                <a:gd name="T4" fmla="*/ 2147483646 w 20"/>
                <a:gd name="T5" fmla="*/ 1807451113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4"/>
                  </a:cubicBezTo>
                  <a:cubicBezTo>
                    <a:pt x="20" y="17"/>
                    <a:pt x="0" y="8"/>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469" name="Freeform 773"/>
            <p:cNvSpPr>
              <a:spLocks noChangeArrowheads="1"/>
            </p:cNvSpPr>
            <p:nvPr/>
          </p:nvSpPr>
          <p:spPr bwMode="auto">
            <a:xfrm>
              <a:off x="2839814" y="3524021"/>
              <a:ext cx="100013" cy="85725"/>
            </a:xfrm>
            <a:custGeom>
              <a:avLst/>
              <a:gdLst>
                <a:gd name="T0" fmla="*/ 2147483646 w 20"/>
                <a:gd name="T1" fmla="*/ 1807451113 h 17"/>
                <a:gd name="T2" fmla="*/ 2147483646 w 20"/>
                <a:gd name="T3" fmla="*/ 2147483646 h 17"/>
                <a:gd name="T4" fmla="*/ 2147483646 w 20"/>
                <a:gd name="T5" fmla="*/ 1807451113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4"/>
                  </a:cubicBezTo>
                  <a:cubicBezTo>
                    <a:pt x="20" y="17"/>
                    <a:pt x="0" y="8"/>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470" name="Freeform 774"/>
            <p:cNvSpPr>
              <a:spLocks noChangeArrowheads="1"/>
            </p:cNvSpPr>
            <p:nvPr/>
          </p:nvSpPr>
          <p:spPr bwMode="auto">
            <a:xfrm>
              <a:off x="2946177" y="3524021"/>
              <a:ext cx="100012" cy="85725"/>
            </a:xfrm>
            <a:custGeom>
              <a:avLst/>
              <a:gdLst>
                <a:gd name="T0" fmla="*/ 2147483646 w 20"/>
                <a:gd name="T1" fmla="*/ 1807451113 h 17"/>
                <a:gd name="T2" fmla="*/ 2147483646 w 20"/>
                <a:gd name="T3" fmla="*/ 2147483646 h 17"/>
                <a:gd name="T4" fmla="*/ 2147483646 w 20"/>
                <a:gd name="T5" fmla="*/ 1807451113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4"/>
                  </a:cubicBezTo>
                  <a:cubicBezTo>
                    <a:pt x="20" y="17"/>
                    <a:pt x="0" y="8"/>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471" name="Freeform 775"/>
            <p:cNvSpPr>
              <a:spLocks noChangeArrowheads="1"/>
            </p:cNvSpPr>
            <p:nvPr/>
          </p:nvSpPr>
          <p:spPr bwMode="auto">
            <a:xfrm>
              <a:off x="3049364" y="3524021"/>
              <a:ext cx="101600" cy="85725"/>
            </a:xfrm>
            <a:custGeom>
              <a:avLst/>
              <a:gdLst>
                <a:gd name="T0" fmla="*/ 2147483646 w 20"/>
                <a:gd name="T1" fmla="*/ 1807451113 h 17"/>
                <a:gd name="T2" fmla="*/ 2147483646 w 20"/>
                <a:gd name="T3" fmla="*/ 2147483646 h 17"/>
                <a:gd name="T4" fmla="*/ 2147483646 w 20"/>
                <a:gd name="T5" fmla="*/ 1807451113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6" y="0"/>
                    <a:pt x="17" y="4"/>
                  </a:cubicBezTo>
                  <a:cubicBezTo>
                    <a:pt x="20" y="17"/>
                    <a:pt x="0" y="8"/>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472" name="Freeform 776"/>
            <p:cNvSpPr>
              <a:spLocks noChangeArrowheads="1"/>
            </p:cNvSpPr>
            <p:nvPr/>
          </p:nvSpPr>
          <p:spPr bwMode="auto">
            <a:xfrm>
              <a:off x="3255739" y="3524021"/>
              <a:ext cx="106363" cy="85725"/>
            </a:xfrm>
            <a:custGeom>
              <a:avLst/>
              <a:gdLst>
                <a:gd name="T0" fmla="*/ 2147483646 w 21"/>
                <a:gd name="T1" fmla="*/ 1807451113 h 17"/>
                <a:gd name="T2" fmla="*/ 2147483646 w 21"/>
                <a:gd name="T3" fmla="*/ 2147483646 h 17"/>
                <a:gd name="T4" fmla="*/ 2147483646 w 21"/>
                <a:gd name="T5" fmla="*/ 1807451113 h 17"/>
                <a:gd name="T6" fmla="*/ 0 60000 65536"/>
                <a:gd name="T7" fmla="*/ 0 60000 65536"/>
                <a:gd name="T8" fmla="*/ 0 60000 65536"/>
                <a:gd name="T9" fmla="*/ 0 w 21"/>
                <a:gd name="T10" fmla="*/ 0 h 17"/>
                <a:gd name="T11" fmla="*/ 21 w 21"/>
                <a:gd name="T12" fmla="*/ 17 h 17"/>
              </a:gdLst>
              <a:ahLst/>
              <a:cxnLst>
                <a:cxn ang="T6">
                  <a:pos x="T0" y="T1"/>
                </a:cxn>
                <a:cxn ang="T7">
                  <a:pos x="T2" y="T3"/>
                </a:cxn>
                <a:cxn ang="T8">
                  <a:pos x="T4" y="T5"/>
                </a:cxn>
              </a:cxnLst>
              <a:rect l="T9" t="T10" r="T11" b="T12"/>
              <a:pathLst>
                <a:path w="21" h="17">
                  <a:moveTo>
                    <a:pt x="10" y="2"/>
                  </a:moveTo>
                  <a:cubicBezTo>
                    <a:pt x="13" y="0"/>
                    <a:pt x="17" y="0"/>
                    <a:pt x="18" y="4"/>
                  </a:cubicBezTo>
                  <a:cubicBezTo>
                    <a:pt x="21" y="17"/>
                    <a:pt x="0" y="8"/>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473" name="Freeform 777"/>
            <p:cNvSpPr>
              <a:spLocks noChangeArrowheads="1"/>
            </p:cNvSpPr>
            <p:nvPr/>
          </p:nvSpPr>
          <p:spPr bwMode="auto">
            <a:xfrm>
              <a:off x="3571652" y="3524021"/>
              <a:ext cx="100012" cy="85725"/>
            </a:xfrm>
            <a:custGeom>
              <a:avLst/>
              <a:gdLst>
                <a:gd name="T0" fmla="*/ 2147483646 w 20"/>
                <a:gd name="T1" fmla="*/ 1807451113 h 17"/>
                <a:gd name="T2" fmla="*/ 2147483646 w 20"/>
                <a:gd name="T3" fmla="*/ 2147483646 h 17"/>
                <a:gd name="T4" fmla="*/ 2147483646 w 20"/>
                <a:gd name="T5" fmla="*/ 1807451113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4"/>
                  </a:cubicBezTo>
                  <a:cubicBezTo>
                    <a:pt x="20" y="17"/>
                    <a:pt x="0" y="8"/>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474" name="Freeform 778"/>
            <p:cNvSpPr>
              <a:spLocks noChangeArrowheads="1"/>
            </p:cNvSpPr>
            <p:nvPr/>
          </p:nvSpPr>
          <p:spPr bwMode="auto">
            <a:xfrm>
              <a:off x="3678014" y="3524021"/>
              <a:ext cx="100013" cy="85725"/>
            </a:xfrm>
            <a:custGeom>
              <a:avLst/>
              <a:gdLst>
                <a:gd name="T0" fmla="*/ 2147483646 w 20"/>
                <a:gd name="T1" fmla="*/ 1807451113 h 17"/>
                <a:gd name="T2" fmla="*/ 2147483646 w 20"/>
                <a:gd name="T3" fmla="*/ 2147483646 h 17"/>
                <a:gd name="T4" fmla="*/ 2147483646 w 20"/>
                <a:gd name="T5" fmla="*/ 1807451113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4"/>
                  </a:cubicBezTo>
                  <a:cubicBezTo>
                    <a:pt x="20" y="17"/>
                    <a:pt x="0" y="8"/>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475" name="Freeform 779"/>
            <p:cNvSpPr>
              <a:spLocks noChangeArrowheads="1"/>
            </p:cNvSpPr>
            <p:nvPr/>
          </p:nvSpPr>
          <p:spPr bwMode="auto">
            <a:xfrm>
              <a:off x="3782789" y="3524021"/>
              <a:ext cx="98425" cy="85725"/>
            </a:xfrm>
            <a:custGeom>
              <a:avLst/>
              <a:gdLst>
                <a:gd name="T0" fmla="*/ 2147483646 w 20"/>
                <a:gd name="T1" fmla="*/ 1807451113 h 17"/>
                <a:gd name="T2" fmla="*/ 2147483646 w 20"/>
                <a:gd name="T3" fmla="*/ 2147483646 h 17"/>
                <a:gd name="T4" fmla="*/ 2147483646 w 20"/>
                <a:gd name="T5" fmla="*/ 1807451113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7" y="4"/>
                  </a:cubicBezTo>
                  <a:cubicBezTo>
                    <a:pt x="20" y="17"/>
                    <a:pt x="0" y="8"/>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476" name="Freeform 780"/>
            <p:cNvSpPr>
              <a:spLocks noChangeArrowheads="1"/>
            </p:cNvSpPr>
            <p:nvPr/>
          </p:nvSpPr>
          <p:spPr bwMode="auto">
            <a:xfrm>
              <a:off x="3887564" y="3524021"/>
              <a:ext cx="100013" cy="85725"/>
            </a:xfrm>
            <a:custGeom>
              <a:avLst/>
              <a:gdLst>
                <a:gd name="T0" fmla="*/ 2147483646 w 20"/>
                <a:gd name="T1" fmla="*/ 1807451113 h 17"/>
                <a:gd name="T2" fmla="*/ 2147483646 w 20"/>
                <a:gd name="T3" fmla="*/ 2147483646 h 17"/>
                <a:gd name="T4" fmla="*/ 2147483646 w 20"/>
                <a:gd name="T5" fmla="*/ 1807451113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6" y="0"/>
                    <a:pt x="17" y="4"/>
                  </a:cubicBezTo>
                  <a:cubicBezTo>
                    <a:pt x="20" y="17"/>
                    <a:pt x="0" y="8"/>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477" name="Freeform 781"/>
            <p:cNvSpPr>
              <a:spLocks noChangeArrowheads="1"/>
            </p:cNvSpPr>
            <p:nvPr/>
          </p:nvSpPr>
          <p:spPr bwMode="auto">
            <a:xfrm>
              <a:off x="3992339" y="3524021"/>
              <a:ext cx="101600" cy="85725"/>
            </a:xfrm>
            <a:custGeom>
              <a:avLst/>
              <a:gdLst>
                <a:gd name="T0" fmla="*/ 2147483646 w 20"/>
                <a:gd name="T1" fmla="*/ 1807451113 h 17"/>
                <a:gd name="T2" fmla="*/ 2147483646 w 20"/>
                <a:gd name="T3" fmla="*/ 2147483646 h 17"/>
                <a:gd name="T4" fmla="*/ 2147483646 w 20"/>
                <a:gd name="T5" fmla="*/ 1807451113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9" y="2"/>
                  </a:moveTo>
                  <a:cubicBezTo>
                    <a:pt x="13" y="0"/>
                    <a:pt x="16" y="0"/>
                    <a:pt x="17" y="4"/>
                  </a:cubicBezTo>
                  <a:cubicBezTo>
                    <a:pt x="20" y="17"/>
                    <a:pt x="0" y="8"/>
                    <a:pt x="9"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478" name="Freeform 782"/>
            <p:cNvSpPr>
              <a:spLocks noChangeArrowheads="1"/>
            </p:cNvSpPr>
            <p:nvPr/>
          </p:nvSpPr>
          <p:spPr bwMode="auto">
            <a:xfrm>
              <a:off x="4093939" y="3524021"/>
              <a:ext cx="104775" cy="85725"/>
            </a:xfrm>
            <a:custGeom>
              <a:avLst/>
              <a:gdLst>
                <a:gd name="T0" fmla="*/ 2147483646 w 21"/>
                <a:gd name="T1" fmla="*/ 1807451113 h 17"/>
                <a:gd name="T2" fmla="*/ 2147483646 w 21"/>
                <a:gd name="T3" fmla="*/ 2147483646 h 17"/>
                <a:gd name="T4" fmla="*/ 2147483646 w 21"/>
                <a:gd name="T5" fmla="*/ 1807451113 h 17"/>
                <a:gd name="T6" fmla="*/ 0 60000 65536"/>
                <a:gd name="T7" fmla="*/ 0 60000 65536"/>
                <a:gd name="T8" fmla="*/ 0 60000 65536"/>
                <a:gd name="T9" fmla="*/ 0 w 21"/>
                <a:gd name="T10" fmla="*/ 0 h 17"/>
                <a:gd name="T11" fmla="*/ 21 w 21"/>
                <a:gd name="T12" fmla="*/ 17 h 17"/>
              </a:gdLst>
              <a:ahLst/>
              <a:cxnLst>
                <a:cxn ang="T6">
                  <a:pos x="T0" y="T1"/>
                </a:cxn>
                <a:cxn ang="T7">
                  <a:pos x="T2" y="T3"/>
                </a:cxn>
                <a:cxn ang="T8">
                  <a:pos x="T4" y="T5"/>
                </a:cxn>
              </a:cxnLst>
              <a:rect l="T9" t="T10" r="T11" b="T12"/>
              <a:pathLst>
                <a:path w="21" h="17">
                  <a:moveTo>
                    <a:pt x="10" y="2"/>
                  </a:moveTo>
                  <a:cubicBezTo>
                    <a:pt x="13" y="0"/>
                    <a:pt x="17" y="0"/>
                    <a:pt x="18" y="4"/>
                  </a:cubicBezTo>
                  <a:cubicBezTo>
                    <a:pt x="21" y="17"/>
                    <a:pt x="0" y="8"/>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479" name="Freeform 783"/>
            <p:cNvSpPr>
              <a:spLocks noChangeArrowheads="1"/>
            </p:cNvSpPr>
            <p:nvPr/>
          </p:nvSpPr>
          <p:spPr bwMode="auto">
            <a:xfrm>
              <a:off x="4198714" y="3524021"/>
              <a:ext cx="101600" cy="85725"/>
            </a:xfrm>
            <a:custGeom>
              <a:avLst/>
              <a:gdLst>
                <a:gd name="T0" fmla="*/ 2147483646 w 20"/>
                <a:gd name="T1" fmla="*/ 1807451113 h 17"/>
                <a:gd name="T2" fmla="*/ 2147483646 w 20"/>
                <a:gd name="T3" fmla="*/ 2147483646 h 17"/>
                <a:gd name="T4" fmla="*/ 2147483646 w 20"/>
                <a:gd name="T5" fmla="*/ 1807451113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4"/>
                  </a:cubicBezTo>
                  <a:cubicBezTo>
                    <a:pt x="20" y="17"/>
                    <a:pt x="0" y="8"/>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480" name="Freeform 784"/>
            <p:cNvSpPr>
              <a:spLocks noChangeArrowheads="1"/>
            </p:cNvSpPr>
            <p:nvPr/>
          </p:nvSpPr>
          <p:spPr bwMode="auto">
            <a:xfrm>
              <a:off x="4305077" y="3524021"/>
              <a:ext cx="98425" cy="85725"/>
            </a:xfrm>
            <a:custGeom>
              <a:avLst/>
              <a:gdLst>
                <a:gd name="T0" fmla="*/ 2147483646 w 20"/>
                <a:gd name="T1" fmla="*/ 1807451113 h 17"/>
                <a:gd name="T2" fmla="*/ 2147483646 w 20"/>
                <a:gd name="T3" fmla="*/ 2147483646 h 17"/>
                <a:gd name="T4" fmla="*/ 2147483646 w 20"/>
                <a:gd name="T5" fmla="*/ 1807451113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4"/>
                  </a:cubicBezTo>
                  <a:cubicBezTo>
                    <a:pt x="20" y="17"/>
                    <a:pt x="0" y="8"/>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481" name="Freeform 785"/>
            <p:cNvSpPr>
              <a:spLocks noChangeArrowheads="1"/>
            </p:cNvSpPr>
            <p:nvPr/>
          </p:nvSpPr>
          <p:spPr bwMode="auto">
            <a:xfrm>
              <a:off x="4408264" y="3524021"/>
              <a:ext cx="101600" cy="85725"/>
            </a:xfrm>
            <a:custGeom>
              <a:avLst/>
              <a:gdLst>
                <a:gd name="T0" fmla="*/ 2147483646 w 20"/>
                <a:gd name="T1" fmla="*/ 1807451113 h 17"/>
                <a:gd name="T2" fmla="*/ 2147483646 w 20"/>
                <a:gd name="T3" fmla="*/ 2147483646 h 17"/>
                <a:gd name="T4" fmla="*/ 2147483646 w 20"/>
                <a:gd name="T5" fmla="*/ 1807451113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4"/>
                  </a:cubicBezTo>
                  <a:cubicBezTo>
                    <a:pt x="20" y="17"/>
                    <a:pt x="0" y="8"/>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482" name="Freeform 786"/>
            <p:cNvSpPr>
              <a:spLocks noChangeArrowheads="1"/>
            </p:cNvSpPr>
            <p:nvPr/>
          </p:nvSpPr>
          <p:spPr bwMode="auto">
            <a:xfrm>
              <a:off x="4514627" y="3524021"/>
              <a:ext cx="100012" cy="85725"/>
            </a:xfrm>
            <a:custGeom>
              <a:avLst/>
              <a:gdLst>
                <a:gd name="T0" fmla="*/ 2147483646 w 20"/>
                <a:gd name="T1" fmla="*/ 1807451113 h 17"/>
                <a:gd name="T2" fmla="*/ 2147483646 w 20"/>
                <a:gd name="T3" fmla="*/ 2147483646 h 17"/>
                <a:gd name="T4" fmla="*/ 2147483646 w 20"/>
                <a:gd name="T5" fmla="*/ 1807451113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4"/>
                  </a:cubicBezTo>
                  <a:cubicBezTo>
                    <a:pt x="20" y="17"/>
                    <a:pt x="0" y="8"/>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483" name="Freeform 787"/>
            <p:cNvSpPr>
              <a:spLocks noChangeArrowheads="1"/>
            </p:cNvSpPr>
            <p:nvPr/>
          </p:nvSpPr>
          <p:spPr bwMode="auto">
            <a:xfrm>
              <a:off x="4620989" y="3524021"/>
              <a:ext cx="100013" cy="85725"/>
            </a:xfrm>
            <a:custGeom>
              <a:avLst/>
              <a:gdLst>
                <a:gd name="T0" fmla="*/ 2147483646 w 20"/>
                <a:gd name="T1" fmla="*/ 1807451113 h 17"/>
                <a:gd name="T2" fmla="*/ 2147483646 w 20"/>
                <a:gd name="T3" fmla="*/ 2147483646 h 17"/>
                <a:gd name="T4" fmla="*/ 2147483646 w 20"/>
                <a:gd name="T5" fmla="*/ 1807451113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7" y="4"/>
                  </a:cubicBezTo>
                  <a:cubicBezTo>
                    <a:pt x="20" y="17"/>
                    <a:pt x="0" y="8"/>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484" name="Freeform 788"/>
            <p:cNvSpPr>
              <a:spLocks noChangeArrowheads="1"/>
            </p:cNvSpPr>
            <p:nvPr/>
          </p:nvSpPr>
          <p:spPr bwMode="auto">
            <a:xfrm>
              <a:off x="4716239" y="3524021"/>
              <a:ext cx="100013" cy="85725"/>
            </a:xfrm>
            <a:custGeom>
              <a:avLst/>
              <a:gdLst>
                <a:gd name="T0" fmla="*/ 2147483646 w 20"/>
                <a:gd name="T1" fmla="*/ 1807451113 h 17"/>
                <a:gd name="T2" fmla="*/ 2147483646 w 20"/>
                <a:gd name="T3" fmla="*/ 2147483646 h 17"/>
                <a:gd name="T4" fmla="*/ 2147483646 w 20"/>
                <a:gd name="T5" fmla="*/ 1807451113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4"/>
                  </a:cubicBezTo>
                  <a:cubicBezTo>
                    <a:pt x="20" y="17"/>
                    <a:pt x="0" y="8"/>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485" name="Freeform 789"/>
            <p:cNvSpPr>
              <a:spLocks noChangeArrowheads="1"/>
            </p:cNvSpPr>
            <p:nvPr/>
          </p:nvSpPr>
          <p:spPr bwMode="auto">
            <a:xfrm>
              <a:off x="4821014" y="3524021"/>
              <a:ext cx="98425" cy="85725"/>
            </a:xfrm>
            <a:custGeom>
              <a:avLst/>
              <a:gdLst>
                <a:gd name="T0" fmla="*/ 2147483646 w 20"/>
                <a:gd name="T1" fmla="*/ 1807451113 h 17"/>
                <a:gd name="T2" fmla="*/ 2147483646 w 20"/>
                <a:gd name="T3" fmla="*/ 2147483646 h 17"/>
                <a:gd name="T4" fmla="*/ 2147483646 w 20"/>
                <a:gd name="T5" fmla="*/ 1807451113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4"/>
                  </a:cubicBezTo>
                  <a:cubicBezTo>
                    <a:pt x="20" y="17"/>
                    <a:pt x="0" y="8"/>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486" name="Freeform 790"/>
            <p:cNvSpPr>
              <a:spLocks noChangeArrowheads="1"/>
            </p:cNvSpPr>
            <p:nvPr/>
          </p:nvSpPr>
          <p:spPr bwMode="auto">
            <a:xfrm>
              <a:off x="4925789" y="3524021"/>
              <a:ext cx="100013" cy="85725"/>
            </a:xfrm>
            <a:custGeom>
              <a:avLst/>
              <a:gdLst>
                <a:gd name="T0" fmla="*/ 2147483646 w 20"/>
                <a:gd name="T1" fmla="*/ 1807451113 h 17"/>
                <a:gd name="T2" fmla="*/ 2147483646 w 20"/>
                <a:gd name="T3" fmla="*/ 2147483646 h 17"/>
                <a:gd name="T4" fmla="*/ 2147483646 w 20"/>
                <a:gd name="T5" fmla="*/ 1807451113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4"/>
                  </a:cubicBezTo>
                  <a:cubicBezTo>
                    <a:pt x="20" y="17"/>
                    <a:pt x="0" y="8"/>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487" name="Freeform 791"/>
            <p:cNvSpPr>
              <a:spLocks noChangeArrowheads="1"/>
            </p:cNvSpPr>
            <p:nvPr/>
          </p:nvSpPr>
          <p:spPr bwMode="auto">
            <a:xfrm>
              <a:off x="5030564" y="3524021"/>
              <a:ext cx="101600" cy="85725"/>
            </a:xfrm>
            <a:custGeom>
              <a:avLst/>
              <a:gdLst>
                <a:gd name="T0" fmla="*/ 2147483646 w 20"/>
                <a:gd name="T1" fmla="*/ 1807451113 h 17"/>
                <a:gd name="T2" fmla="*/ 2147483646 w 20"/>
                <a:gd name="T3" fmla="*/ 2147483646 h 17"/>
                <a:gd name="T4" fmla="*/ 2147483646 w 20"/>
                <a:gd name="T5" fmla="*/ 1807451113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4"/>
                  </a:cubicBezTo>
                  <a:cubicBezTo>
                    <a:pt x="20" y="17"/>
                    <a:pt x="0" y="8"/>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488" name="Freeform 796"/>
            <p:cNvSpPr>
              <a:spLocks noChangeArrowheads="1"/>
            </p:cNvSpPr>
            <p:nvPr/>
          </p:nvSpPr>
          <p:spPr bwMode="auto">
            <a:xfrm>
              <a:off x="2684239" y="3574821"/>
              <a:ext cx="100013" cy="84137"/>
            </a:xfrm>
            <a:custGeom>
              <a:avLst/>
              <a:gdLst>
                <a:gd name="T0" fmla="*/ 2147483646 w 20"/>
                <a:gd name="T1" fmla="*/ 1631807420 h 17"/>
                <a:gd name="T2" fmla="*/ 2147483646 w 20"/>
                <a:gd name="T3" fmla="*/ 2147483646 h 17"/>
                <a:gd name="T4" fmla="*/ 2147483646 w 20"/>
                <a:gd name="T5" fmla="*/ 1631807420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6" y="0"/>
                    <a:pt x="17"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489" name="Freeform 797"/>
            <p:cNvSpPr>
              <a:spLocks noChangeArrowheads="1"/>
            </p:cNvSpPr>
            <p:nvPr/>
          </p:nvSpPr>
          <p:spPr bwMode="auto">
            <a:xfrm>
              <a:off x="2789014" y="3574821"/>
              <a:ext cx="101600" cy="84137"/>
            </a:xfrm>
            <a:custGeom>
              <a:avLst/>
              <a:gdLst>
                <a:gd name="T0" fmla="*/ 2147483646 w 20"/>
                <a:gd name="T1" fmla="*/ 1631807420 h 17"/>
                <a:gd name="T2" fmla="*/ 2147483646 w 20"/>
                <a:gd name="T3" fmla="*/ 2147483646 h 17"/>
                <a:gd name="T4" fmla="*/ 2147483646 w 20"/>
                <a:gd name="T5" fmla="*/ 1631807420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9" y="2"/>
                  </a:moveTo>
                  <a:cubicBezTo>
                    <a:pt x="13" y="0"/>
                    <a:pt x="16" y="0"/>
                    <a:pt x="17" y="5"/>
                  </a:cubicBezTo>
                  <a:cubicBezTo>
                    <a:pt x="20" y="17"/>
                    <a:pt x="0" y="9"/>
                    <a:pt x="9"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490" name="Freeform 798"/>
            <p:cNvSpPr>
              <a:spLocks noChangeArrowheads="1"/>
            </p:cNvSpPr>
            <p:nvPr/>
          </p:nvSpPr>
          <p:spPr bwMode="auto">
            <a:xfrm>
              <a:off x="2890614" y="3574821"/>
              <a:ext cx="103188" cy="84137"/>
            </a:xfrm>
            <a:custGeom>
              <a:avLst/>
              <a:gdLst>
                <a:gd name="T0" fmla="*/ 2147483646 w 21"/>
                <a:gd name="T1" fmla="*/ 1631807420 h 17"/>
                <a:gd name="T2" fmla="*/ 2147483646 w 21"/>
                <a:gd name="T3" fmla="*/ 2147483646 h 17"/>
                <a:gd name="T4" fmla="*/ 2147483646 w 21"/>
                <a:gd name="T5" fmla="*/ 1631807420 h 17"/>
                <a:gd name="T6" fmla="*/ 0 60000 65536"/>
                <a:gd name="T7" fmla="*/ 0 60000 65536"/>
                <a:gd name="T8" fmla="*/ 0 60000 65536"/>
                <a:gd name="T9" fmla="*/ 0 w 21"/>
                <a:gd name="T10" fmla="*/ 0 h 17"/>
                <a:gd name="T11" fmla="*/ 21 w 21"/>
                <a:gd name="T12" fmla="*/ 17 h 17"/>
              </a:gdLst>
              <a:ahLst/>
              <a:cxnLst>
                <a:cxn ang="T6">
                  <a:pos x="T0" y="T1"/>
                </a:cxn>
                <a:cxn ang="T7">
                  <a:pos x="T2" y="T3"/>
                </a:cxn>
                <a:cxn ang="T8">
                  <a:pos x="T4" y="T5"/>
                </a:cxn>
              </a:cxnLst>
              <a:rect l="T9" t="T10" r="T11" b="T12"/>
              <a:pathLst>
                <a:path w="21" h="17">
                  <a:moveTo>
                    <a:pt x="10" y="2"/>
                  </a:moveTo>
                  <a:cubicBezTo>
                    <a:pt x="13" y="0"/>
                    <a:pt x="17" y="0"/>
                    <a:pt x="18" y="5"/>
                  </a:cubicBezTo>
                  <a:cubicBezTo>
                    <a:pt x="21"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491" name="Freeform 799"/>
            <p:cNvSpPr>
              <a:spLocks noChangeArrowheads="1"/>
            </p:cNvSpPr>
            <p:nvPr/>
          </p:nvSpPr>
          <p:spPr bwMode="auto">
            <a:xfrm>
              <a:off x="2993802" y="3574821"/>
              <a:ext cx="103187" cy="84137"/>
            </a:xfrm>
            <a:custGeom>
              <a:avLst/>
              <a:gdLst>
                <a:gd name="T0" fmla="*/ 2147483646 w 20"/>
                <a:gd name="T1" fmla="*/ 1631807420 h 17"/>
                <a:gd name="T2" fmla="*/ 2147483646 w 20"/>
                <a:gd name="T3" fmla="*/ 2147483646 h 17"/>
                <a:gd name="T4" fmla="*/ 2147483646 w 20"/>
                <a:gd name="T5" fmla="*/ 1631807420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492" name="Freeform 800"/>
            <p:cNvSpPr>
              <a:spLocks noChangeArrowheads="1"/>
            </p:cNvSpPr>
            <p:nvPr/>
          </p:nvSpPr>
          <p:spPr bwMode="auto">
            <a:xfrm>
              <a:off x="3100164" y="3574821"/>
              <a:ext cx="100013" cy="84137"/>
            </a:xfrm>
            <a:custGeom>
              <a:avLst/>
              <a:gdLst>
                <a:gd name="T0" fmla="*/ 2147483646 w 20"/>
                <a:gd name="T1" fmla="*/ 1631807420 h 17"/>
                <a:gd name="T2" fmla="*/ 2147483646 w 20"/>
                <a:gd name="T3" fmla="*/ 2147483646 h 17"/>
                <a:gd name="T4" fmla="*/ 2147483646 w 20"/>
                <a:gd name="T5" fmla="*/ 1631807420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493" name="Freeform 801"/>
            <p:cNvSpPr>
              <a:spLocks noChangeArrowheads="1"/>
            </p:cNvSpPr>
            <p:nvPr/>
          </p:nvSpPr>
          <p:spPr bwMode="auto">
            <a:xfrm>
              <a:off x="3206527" y="3574821"/>
              <a:ext cx="100012" cy="84137"/>
            </a:xfrm>
            <a:custGeom>
              <a:avLst/>
              <a:gdLst>
                <a:gd name="T0" fmla="*/ 2147483646 w 20"/>
                <a:gd name="T1" fmla="*/ 1631807420 h 17"/>
                <a:gd name="T2" fmla="*/ 2147483646 w 20"/>
                <a:gd name="T3" fmla="*/ 2147483646 h 17"/>
                <a:gd name="T4" fmla="*/ 2147483646 w 20"/>
                <a:gd name="T5" fmla="*/ 1631807420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494" name="Freeform 802"/>
            <p:cNvSpPr>
              <a:spLocks noChangeArrowheads="1"/>
            </p:cNvSpPr>
            <p:nvPr/>
          </p:nvSpPr>
          <p:spPr bwMode="auto">
            <a:xfrm>
              <a:off x="3311302" y="3574821"/>
              <a:ext cx="100012" cy="84137"/>
            </a:xfrm>
            <a:custGeom>
              <a:avLst/>
              <a:gdLst>
                <a:gd name="T0" fmla="*/ 2147483646 w 20"/>
                <a:gd name="T1" fmla="*/ 1631807420 h 17"/>
                <a:gd name="T2" fmla="*/ 2147483646 w 20"/>
                <a:gd name="T3" fmla="*/ 2147483646 h 17"/>
                <a:gd name="T4" fmla="*/ 2147483646 w 20"/>
                <a:gd name="T5" fmla="*/ 1631807420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495" name="Freeform 803"/>
            <p:cNvSpPr>
              <a:spLocks noChangeArrowheads="1"/>
            </p:cNvSpPr>
            <p:nvPr/>
          </p:nvSpPr>
          <p:spPr bwMode="auto">
            <a:xfrm>
              <a:off x="3417664" y="3574821"/>
              <a:ext cx="98425" cy="84137"/>
            </a:xfrm>
            <a:custGeom>
              <a:avLst/>
              <a:gdLst>
                <a:gd name="T0" fmla="*/ 2147483646 w 20"/>
                <a:gd name="T1" fmla="*/ 1631807420 h 17"/>
                <a:gd name="T2" fmla="*/ 2147483646 w 20"/>
                <a:gd name="T3" fmla="*/ 2147483646 h 17"/>
                <a:gd name="T4" fmla="*/ 2147483646 w 20"/>
                <a:gd name="T5" fmla="*/ 1631807420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7"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496" name="Freeform 804"/>
            <p:cNvSpPr>
              <a:spLocks noChangeArrowheads="1"/>
            </p:cNvSpPr>
            <p:nvPr/>
          </p:nvSpPr>
          <p:spPr bwMode="auto">
            <a:xfrm>
              <a:off x="3552602" y="3558946"/>
              <a:ext cx="69850" cy="69850"/>
            </a:xfrm>
            <a:custGeom>
              <a:avLst/>
              <a:gdLst>
                <a:gd name="T0" fmla="*/ 2147483646 w 14"/>
                <a:gd name="T1" fmla="*/ 2147483646 h 14"/>
                <a:gd name="T2" fmla="*/ 2147483646 w 14"/>
                <a:gd name="T3" fmla="*/ 2147483646 h 14"/>
                <a:gd name="T4" fmla="*/ 2147483646 w 14"/>
                <a:gd name="T5" fmla="*/ 2147483646 h 14"/>
                <a:gd name="T6" fmla="*/ 0 60000 65536"/>
                <a:gd name="T7" fmla="*/ 0 60000 65536"/>
                <a:gd name="T8" fmla="*/ 0 60000 65536"/>
                <a:gd name="T9" fmla="*/ 0 w 14"/>
                <a:gd name="T10" fmla="*/ 0 h 14"/>
                <a:gd name="T11" fmla="*/ 14 w 14"/>
                <a:gd name="T12" fmla="*/ 14 h 14"/>
              </a:gdLst>
              <a:ahLst/>
              <a:cxnLst>
                <a:cxn ang="T6">
                  <a:pos x="T0" y="T1"/>
                </a:cxn>
                <a:cxn ang="T7">
                  <a:pos x="T2" y="T3"/>
                </a:cxn>
                <a:cxn ang="T8">
                  <a:pos x="T4" y="T5"/>
                </a:cxn>
              </a:cxnLst>
              <a:rect l="T9" t="T10" r="T11" b="T12"/>
              <a:pathLst>
                <a:path w="14" h="14">
                  <a:moveTo>
                    <a:pt x="3" y="5"/>
                  </a:moveTo>
                  <a:cubicBezTo>
                    <a:pt x="11" y="0"/>
                    <a:pt x="14" y="14"/>
                    <a:pt x="6" y="14"/>
                  </a:cubicBezTo>
                  <a:cubicBezTo>
                    <a:pt x="0" y="14"/>
                    <a:pt x="0" y="8"/>
                    <a:pt x="3"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497" name="Freeform 805"/>
            <p:cNvSpPr>
              <a:spLocks noChangeArrowheads="1"/>
            </p:cNvSpPr>
            <p:nvPr/>
          </p:nvSpPr>
          <p:spPr bwMode="auto">
            <a:xfrm>
              <a:off x="3627214" y="3574821"/>
              <a:ext cx="100013" cy="84137"/>
            </a:xfrm>
            <a:custGeom>
              <a:avLst/>
              <a:gdLst>
                <a:gd name="T0" fmla="*/ 2147483646 w 20"/>
                <a:gd name="T1" fmla="*/ 1631807420 h 17"/>
                <a:gd name="T2" fmla="*/ 2147483646 w 20"/>
                <a:gd name="T3" fmla="*/ 2147483646 h 17"/>
                <a:gd name="T4" fmla="*/ 2147483646 w 20"/>
                <a:gd name="T5" fmla="*/ 1631807420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9" y="2"/>
                  </a:moveTo>
                  <a:cubicBezTo>
                    <a:pt x="13" y="0"/>
                    <a:pt x="16" y="0"/>
                    <a:pt x="17" y="5"/>
                  </a:cubicBezTo>
                  <a:cubicBezTo>
                    <a:pt x="20" y="17"/>
                    <a:pt x="0" y="9"/>
                    <a:pt x="9"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498" name="Freeform 806"/>
            <p:cNvSpPr>
              <a:spLocks noChangeArrowheads="1"/>
            </p:cNvSpPr>
            <p:nvPr/>
          </p:nvSpPr>
          <p:spPr bwMode="auto">
            <a:xfrm>
              <a:off x="3738339" y="3584346"/>
              <a:ext cx="88900" cy="63500"/>
            </a:xfrm>
            <a:custGeom>
              <a:avLst/>
              <a:gdLst>
                <a:gd name="T0" fmla="*/ 2147483646 w 18"/>
                <a:gd name="T1" fmla="*/ 0 h 13"/>
                <a:gd name="T2" fmla="*/ 2147483646 w 18"/>
                <a:gd name="T3" fmla="*/ 2147483646 h 13"/>
                <a:gd name="T4" fmla="*/ 2147483646 w 18"/>
                <a:gd name="T5" fmla="*/ 0 h 13"/>
                <a:gd name="T6" fmla="*/ 0 60000 65536"/>
                <a:gd name="T7" fmla="*/ 0 60000 65536"/>
                <a:gd name="T8" fmla="*/ 0 60000 65536"/>
                <a:gd name="T9" fmla="*/ 0 w 18"/>
                <a:gd name="T10" fmla="*/ 0 h 13"/>
                <a:gd name="T11" fmla="*/ 18 w 18"/>
                <a:gd name="T12" fmla="*/ 13 h 13"/>
              </a:gdLst>
              <a:ahLst/>
              <a:cxnLst>
                <a:cxn ang="T6">
                  <a:pos x="T0" y="T1"/>
                </a:cxn>
                <a:cxn ang="T7">
                  <a:pos x="T2" y="T3"/>
                </a:cxn>
                <a:cxn ang="T8">
                  <a:pos x="T4" y="T5"/>
                </a:cxn>
              </a:cxnLst>
              <a:rect l="T9" t="T10" r="T11" b="T12"/>
              <a:pathLst>
                <a:path w="18" h="13">
                  <a:moveTo>
                    <a:pt x="8" y="0"/>
                  </a:moveTo>
                  <a:cubicBezTo>
                    <a:pt x="9" y="0"/>
                    <a:pt x="18" y="2"/>
                    <a:pt x="15" y="8"/>
                  </a:cubicBezTo>
                  <a:cubicBezTo>
                    <a:pt x="11" y="13"/>
                    <a:pt x="0" y="5"/>
                    <a:pt x="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499" name="Freeform 807"/>
            <p:cNvSpPr>
              <a:spLocks noChangeArrowheads="1"/>
            </p:cNvSpPr>
            <p:nvPr/>
          </p:nvSpPr>
          <p:spPr bwMode="auto">
            <a:xfrm>
              <a:off x="3833589" y="3574821"/>
              <a:ext cx="100013" cy="84137"/>
            </a:xfrm>
            <a:custGeom>
              <a:avLst/>
              <a:gdLst>
                <a:gd name="T0" fmla="*/ 2147483646 w 20"/>
                <a:gd name="T1" fmla="*/ 1631807420 h 17"/>
                <a:gd name="T2" fmla="*/ 2147483646 w 20"/>
                <a:gd name="T3" fmla="*/ 2147483646 h 17"/>
                <a:gd name="T4" fmla="*/ 2147483646 w 20"/>
                <a:gd name="T5" fmla="*/ 1631807420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500" name="Freeform 808"/>
            <p:cNvSpPr>
              <a:spLocks noChangeArrowheads="1"/>
            </p:cNvSpPr>
            <p:nvPr/>
          </p:nvSpPr>
          <p:spPr bwMode="auto">
            <a:xfrm>
              <a:off x="3933602" y="3574821"/>
              <a:ext cx="98425" cy="84137"/>
            </a:xfrm>
            <a:custGeom>
              <a:avLst/>
              <a:gdLst>
                <a:gd name="T0" fmla="*/ 2147483646 w 20"/>
                <a:gd name="T1" fmla="*/ 1631807420 h 17"/>
                <a:gd name="T2" fmla="*/ 2147483646 w 20"/>
                <a:gd name="T3" fmla="*/ 2147483646 h 17"/>
                <a:gd name="T4" fmla="*/ 2147483646 w 20"/>
                <a:gd name="T5" fmla="*/ 1631807420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7"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501" name="Freeform 810"/>
            <p:cNvSpPr>
              <a:spLocks noChangeArrowheads="1"/>
            </p:cNvSpPr>
            <p:nvPr/>
          </p:nvSpPr>
          <p:spPr bwMode="auto">
            <a:xfrm>
              <a:off x="4038377" y="3574821"/>
              <a:ext cx="100012" cy="84137"/>
            </a:xfrm>
            <a:custGeom>
              <a:avLst/>
              <a:gdLst>
                <a:gd name="T0" fmla="*/ 2147483646 w 20"/>
                <a:gd name="T1" fmla="*/ 1631807420 h 17"/>
                <a:gd name="T2" fmla="*/ 2147483646 w 20"/>
                <a:gd name="T3" fmla="*/ 2147483646 h 17"/>
                <a:gd name="T4" fmla="*/ 2147483646 w 20"/>
                <a:gd name="T5" fmla="*/ 1631807420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6" y="0"/>
                    <a:pt x="17"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502" name="Freeform 811"/>
            <p:cNvSpPr>
              <a:spLocks noChangeArrowheads="1"/>
            </p:cNvSpPr>
            <p:nvPr/>
          </p:nvSpPr>
          <p:spPr bwMode="auto">
            <a:xfrm>
              <a:off x="4143152" y="3574821"/>
              <a:ext cx="101600" cy="84137"/>
            </a:xfrm>
            <a:custGeom>
              <a:avLst/>
              <a:gdLst>
                <a:gd name="T0" fmla="*/ 2147483646 w 20"/>
                <a:gd name="T1" fmla="*/ 1631807420 h 17"/>
                <a:gd name="T2" fmla="*/ 2147483646 w 20"/>
                <a:gd name="T3" fmla="*/ 2147483646 h 17"/>
                <a:gd name="T4" fmla="*/ 2147483646 w 20"/>
                <a:gd name="T5" fmla="*/ 1631807420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9" y="2"/>
                  </a:moveTo>
                  <a:cubicBezTo>
                    <a:pt x="13" y="0"/>
                    <a:pt x="16" y="0"/>
                    <a:pt x="17" y="5"/>
                  </a:cubicBezTo>
                  <a:cubicBezTo>
                    <a:pt x="20" y="17"/>
                    <a:pt x="0" y="9"/>
                    <a:pt x="9"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503" name="Freeform 812"/>
            <p:cNvSpPr>
              <a:spLocks noChangeArrowheads="1"/>
            </p:cNvSpPr>
            <p:nvPr/>
          </p:nvSpPr>
          <p:spPr bwMode="auto">
            <a:xfrm>
              <a:off x="4244752" y="3574821"/>
              <a:ext cx="104775" cy="84137"/>
            </a:xfrm>
            <a:custGeom>
              <a:avLst/>
              <a:gdLst>
                <a:gd name="T0" fmla="*/ 2147483646 w 21"/>
                <a:gd name="T1" fmla="*/ 1631807420 h 17"/>
                <a:gd name="T2" fmla="*/ 2147483646 w 21"/>
                <a:gd name="T3" fmla="*/ 2147483646 h 17"/>
                <a:gd name="T4" fmla="*/ 2147483646 w 21"/>
                <a:gd name="T5" fmla="*/ 1631807420 h 17"/>
                <a:gd name="T6" fmla="*/ 0 60000 65536"/>
                <a:gd name="T7" fmla="*/ 0 60000 65536"/>
                <a:gd name="T8" fmla="*/ 0 60000 65536"/>
                <a:gd name="T9" fmla="*/ 0 w 21"/>
                <a:gd name="T10" fmla="*/ 0 h 17"/>
                <a:gd name="T11" fmla="*/ 21 w 21"/>
                <a:gd name="T12" fmla="*/ 17 h 17"/>
              </a:gdLst>
              <a:ahLst/>
              <a:cxnLst>
                <a:cxn ang="T6">
                  <a:pos x="T0" y="T1"/>
                </a:cxn>
                <a:cxn ang="T7">
                  <a:pos x="T2" y="T3"/>
                </a:cxn>
                <a:cxn ang="T8">
                  <a:pos x="T4" y="T5"/>
                </a:cxn>
              </a:cxnLst>
              <a:rect l="T9" t="T10" r="T11" b="T12"/>
              <a:pathLst>
                <a:path w="21" h="17">
                  <a:moveTo>
                    <a:pt x="10" y="2"/>
                  </a:moveTo>
                  <a:cubicBezTo>
                    <a:pt x="13" y="0"/>
                    <a:pt x="17" y="0"/>
                    <a:pt x="18" y="5"/>
                  </a:cubicBezTo>
                  <a:cubicBezTo>
                    <a:pt x="21"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504" name="Freeform 813"/>
            <p:cNvSpPr>
              <a:spLocks noChangeArrowheads="1"/>
            </p:cNvSpPr>
            <p:nvPr/>
          </p:nvSpPr>
          <p:spPr bwMode="auto">
            <a:xfrm>
              <a:off x="4349527" y="3574821"/>
              <a:ext cx="100012" cy="84137"/>
            </a:xfrm>
            <a:custGeom>
              <a:avLst/>
              <a:gdLst>
                <a:gd name="T0" fmla="*/ 2147483646 w 20"/>
                <a:gd name="T1" fmla="*/ 1631807420 h 17"/>
                <a:gd name="T2" fmla="*/ 2147483646 w 20"/>
                <a:gd name="T3" fmla="*/ 2147483646 h 17"/>
                <a:gd name="T4" fmla="*/ 2147483646 w 20"/>
                <a:gd name="T5" fmla="*/ 1631807420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505" name="Freeform 814"/>
            <p:cNvSpPr>
              <a:spLocks noChangeArrowheads="1"/>
            </p:cNvSpPr>
            <p:nvPr/>
          </p:nvSpPr>
          <p:spPr bwMode="auto">
            <a:xfrm>
              <a:off x="4455889" y="3574821"/>
              <a:ext cx="98425" cy="84137"/>
            </a:xfrm>
            <a:custGeom>
              <a:avLst/>
              <a:gdLst>
                <a:gd name="T0" fmla="*/ 2147483646 w 20"/>
                <a:gd name="T1" fmla="*/ 1631807420 h 17"/>
                <a:gd name="T2" fmla="*/ 2147483646 w 20"/>
                <a:gd name="T3" fmla="*/ 2147483646 h 17"/>
                <a:gd name="T4" fmla="*/ 2147483646 w 20"/>
                <a:gd name="T5" fmla="*/ 1631807420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506" name="Freeform 815"/>
            <p:cNvSpPr>
              <a:spLocks noChangeArrowheads="1"/>
            </p:cNvSpPr>
            <p:nvPr/>
          </p:nvSpPr>
          <p:spPr bwMode="auto">
            <a:xfrm>
              <a:off x="4559077" y="3574821"/>
              <a:ext cx="101600" cy="84137"/>
            </a:xfrm>
            <a:custGeom>
              <a:avLst/>
              <a:gdLst>
                <a:gd name="T0" fmla="*/ 2147483646 w 20"/>
                <a:gd name="T1" fmla="*/ 1631807420 h 17"/>
                <a:gd name="T2" fmla="*/ 2147483646 w 20"/>
                <a:gd name="T3" fmla="*/ 2147483646 h 17"/>
                <a:gd name="T4" fmla="*/ 2147483646 w 20"/>
                <a:gd name="T5" fmla="*/ 1631807420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507" name="Freeform 816"/>
            <p:cNvSpPr>
              <a:spLocks noChangeArrowheads="1"/>
            </p:cNvSpPr>
            <p:nvPr/>
          </p:nvSpPr>
          <p:spPr bwMode="auto">
            <a:xfrm>
              <a:off x="4665439" y="3574821"/>
              <a:ext cx="100013" cy="84137"/>
            </a:xfrm>
            <a:custGeom>
              <a:avLst/>
              <a:gdLst>
                <a:gd name="T0" fmla="*/ 2147483646 w 20"/>
                <a:gd name="T1" fmla="*/ 1631807420 h 17"/>
                <a:gd name="T2" fmla="*/ 2147483646 w 20"/>
                <a:gd name="T3" fmla="*/ 2147483646 h 17"/>
                <a:gd name="T4" fmla="*/ 2147483646 w 20"/>
                <a:gd name="T5" fmla="*/ 1631807420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508" name="Freeform 817"/>
            <p:cNvSpPr>
              <a:spLocks noChangeArrowheads="1"/>
            </p:cNvSpPr>
            <p:nvPr/>
          </p:nvSpPr>
          <p:spPr bwMode="auto">
            <a:xfrm>
              <a:off x="4771802" y="3574821"/>
              <a:ext cx="100012" cy="84137"/>
            </a:xfrm>
            <a:custGeom>
              <a:avLst/>
              <a:gdLst>
                <a:gd name="T0" fmla="*/ 2147483646 w 20"/>
                <a:gd name="T1" fmla="*/ 1631807420 h 17"/>
                <a:gd name="T2" fmla="*/ 2147483646 w 20"/>
                <a:gd name="T3" fmla="*/ 2147483646 h 17"/>
                <a:gd name="T4" fmla="*/ 2147483646 w 20"/>
                <a:gd name="T5" fmla="*/ 1631807420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7"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509" name="Freeform 818"/>
            <p:cNvSpPr>
              <a:spLocks noChangeArrowheads="1"/>
            </p:cNvSpPr>
            <p:nvPr/>
          </p:nvSpPr>
          <p:spPr bwMode="auto">
            <a:xfrm>
              <a:off x="4874989" y="3574821"/>
              <a:ext cx="100013" cy="84137"/>
            </a:xfrm>
            <a:custGeom>
              <a:avLst/>
              <a:gdLst>
                <a:gd name="T0" fmla="*/ 2147483646 w 20"/>
                <a:gd name="T1" fmla="*/ 1631807420 h 17"/>
                <a:gd name="T2" fmla="*/ 2147483646 w 20"/>
                <a:gd name="T3" fmla="*/ 2147483646 h 17"/>
                <a:gd name="T4" fmla="*/ 2147483646 w 20"/>
                <a:gd name="T5" fmla="*/ 1631807420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9" y="2"/>
                  </a:moveTo>
                  <a:cubicBezTo>
                    <a:pt x="13" y="0"/>
                    <a:pt x="16" y="0"/>
                    <a:pt x="17" y="5"/>
                  </a:cubicBezTo>
                  <a:cubicBezTo>
                    <a:pt x="20" y="17"/>
                    <a:pt x="0" y="9"/>
                    <a:pt x="9"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510" name="Freeform 819"/>
            <p:cNvSpPr>
              <a:spLocks noChangeArrowheads="1"/>
            </p:cNvSpPr>
            <p:nvPr/>
          </p:nvSpPr>
          <p:spPr bwMode="auto">
            <a:xfrm>
              <a:off x="4981352" y="3574821"/>
              <a:ext cx="100012" cy="84137"/>
            </a:xfrm>
            <a:custGeom>
              <a:avLst/>
              <a:gdLst>
                <a:gd name="T0" fmla="*/ 2147483646 w 20"/>
                <a:gd name="T1" fmla="*/ 1631807420 h 17"/>
                <a:gd name="T2" fmla="*/ 2147483646 w 20"/>
                <a:gd name="T3" fmla="*/ 2147483646 h 17"/>
                <a:gd name="T4" fmla="*/ 2147483646 w 20"/>
                <a:gd name="T5" fmla="*/ 1631807420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9" y="2"/>
                  </a:moveTo>
                  <a:cubicBezTo>
                    <a:pt x="13" y="0"/>
                    <a:pt x="16" y="0"/>
                    <a:pt x="17" y="5"/>
                  </a:cubicBezTo>
                  <a:cubicBezTo>
                    <a:pt x="20" y="17"/>
                    <a:pt x="0" y="9"/>
                    <a:pt x="9"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511" name="Freeform 820"/>
            <p:cNvSpPr>
              <a:spLocks noChangeArrowheads="1"/>
            </p:cNvSpPr>
            <p:nvPr/>
          </p:nvSpPr>
          <p:spPr bwMode="auto">
            <a:xfrm>
              <a:off x="5111527" y="3558946"/>
              <a:ext cx="61912" cy="74612"/>
            </a:xfrm>
            <a:custGeom>
              <a:avLst/>
              <a:gdLst>
                <a:gd name="T0" fmla="*/ 2147483646 w 12"/>
                <a:gd name="T1" fmla="*/ 2147483646 h 15"/>
                <a:gd name="T2" fmla="*/ 2147483646 w 12"/>
                <a:gd name="T3" fmla="*/ 2147483646 h 15"/>
                <a:gd name="T4" fmla="*/ 2147483646 w 12"/>
                <a:gd name="T5" fmla="*/ 2147483646 h 15"/>
                <a:gd name="T6" fmla="*/ 0 60000 65536"/>
                <a:gd name="T7" fmla="*/ 0 60000 65536"/>
                <a:gd name="T8" fmla="*/ 0 60000 65536"/>
                <a:gd name="T9" fmla="*/ 0 w 12"/>
                <a:gd name="T10" fmla="*/ 0 h 15"/>
                <a:gd name="T11" fmla="*/ 12 w 12"/>
                <a:gd name="T12" fmla="*/ 15 h 15"/>
              </a:gdLst>
              <a:ahLst/>
              <a:cxnLst>
                <a:cxn ang="T6">
                  <a:pos x="T0" y="T1"/>
                </a:cxn>
                <a:cxn ang="T7">
                  <a:pos x="T2" y="T3"/>
                </a:cxn>
                <a:cxn ang="T8">
                  <a:pos x="T4" y="T5"/>
                </a:cxn>
              </a:cxnLst>
              <a:rect l="T9" t="T10" r="T11" b="T12"/>
              <a:pathLst>
                <a:path w="12" h="15">
                  <a:moveTo>
                    <a:pt x="4" y="5"/>
                  </a:moveTo>
                  <a:cubicBezTo>
                    <a:pt x="12" y="0"/>
                    <a:pt x="12" y="13"/>
                    <a:pt x="7" y="14"/>
                  </a:cubicBezTo>
                  <a:cubicBezTo>
                    <a:pt x="1" y="15"/>
                    <a:pt x="0" y="8"/>
                    <a:pt x="4"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512" name="Freeform 823"/>
            <p:cNvSpPr>
              <a:spLocks noChangeArrowheads="1"/>
            </p:cNvSpPr>
            <p:nvPr/>
          </p:nvSpPr>
          <p:spPr bwMode="auto">
            <a:xfrm>
              <a:off x="2628677" y="3625621"/>
              <a:ext cx="100012" cy="88900"/>
            </a:xfrm>
            <a:custGeom>
              <a:avLst/>
              <a:gdLst>
                <a:gd name="T0" fmla="*/ 2147483646 w 20"/>
                <a:gd name="T1" fmla="*/ 2104159283 h 18"/>
                <a:gd name="T2" fmla="*/ 2147483646 w 20"/>
                <a:gd name="T3" fmla="*/ 2147483646 h 18"/>
                <a:gd name="T4" fmla="*/ 2147483646 w 20"/>
                <a:gd name="T5" fmla="*/ 2104159283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3"/>
                  </a:moveTo>
                  <a:cubicBezTo>
                    <a:pt x="13" y="0"/>
                    <a:pt x="17" y="1"/>
                    <a:pt x="18" y="5"/>
                  </a:cubicBezTo>
                  <a:cubicBezTo>
                    <a:pt x="20" y="18"/>
                    <a:pt x="0" y="9"/>
                    <a:pt x="1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513" name="Freeform 824"/>
            <p:cNvSpPr>
              <a:spLocks noChangeArrowheads="1"/>
            </p:cNvSpPr>
            <p:nvPr/>
          </p:nvSpPr>
          <p:spPr bwMode="auto">
            <a:xfrm>
              <a:off x="2735039" y="3625621"/>
              <a:ext cx="100013" cy="88900"/>
            </a:xfrm>
            <a:custGeom>
              <a:avLst/>
              <a:gdLst>
                <a:gd name="T0" fmla="*/ 2147483646 w 20"/>
                <a:gd name="T1" fmla="*/ 2104159283 h 18"/>
                <a:gd name="T2" fmla="*/ 2147483646 w 20"/>
                <a:gd name="T3" fmla="*/ 2147483646 h 18"/>
                <a:gd name="T4" fmla="*/ 2147483646 w 20"/>
                <a:gd name="T5" fmla="*/ 2104159283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3"/>
                  </a:moveTo>
                  <a:cubicBezTo>
                    <a:pt x="13" y="0"/>
                    <a:pt x="17" y="1"/>
                    <a:pt x="18" y="5"/>
                  </a:cubicBezTo>
                  <a:cubicBezTo>
                    <a:pt x="20" y="18"/>
                    <a:pt x="0" y="9"/>
                    <a:pt x="1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514" name="Freeform 825"/>
            <p:cNvSpPr>
              <a:spLocks noChangeArrowheads="1"/>
            </p:cNvSpPr>
            <p:nvPr/>
          </p:nvSpPr>
          <p:spPr bwMode="auto">
            <a:xfrm>
              <a:off x="2839814" y="3625621"/>
              <a:ext cx="100013" cy="88900"/>
            </a:xfrm>
            <a:custGeom>
              <a:avLst/>
              <a:gdLst>
                <a:gd name="T0" fmla="*/ 2147483646 w 20"/>
                <a:gd name="T1" fmla="*/ 2104159283 h 18"/>
                <a:gd name="T2" fmla="*/ 2147483646 w 20"/>
                <a:gd name="T3" fmla="*/ 2147483646 h 18"/>
                <a:gd name="T4" fmla="*/ 2147483646 w 20"/>
                <a:gd name="T5" fmla="*/ 2104159283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3"/>
                  </a:moveTo>
                  <a:cubicBezTo>
                    <a:pt x="13" y="0"/>
                    <a:pt x="17" y="1"/>
                    <a:pt x="18" y="5"/>
                  </a:cubicBezTo>
                  <a:cubicBezTo>
                    <a:pt x="20" y="18"/>
                    <a:pt x="0" y="9"/>
                    <a:pt x="1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515" name="Freeform 826"/>
            <p:cNvSpPr>
              <a:spLocks noChangeArrowheads="1"/>
            </p:cNvSpPr>
            <p:nvPr/>
          </p:nvSpPr>
          <p:spPr bwMode="auto">
            <a:xfrm>
              <a:off x="2946177" y="3625621"/>
              <a:ext cx="100012" cy="88900"/>
            </a:xfrm>
            <a:custGeom>
              <a:avLst/>
              <a:gdLst>
                <a:gd name="T0" fmla="*/ 2147483646 w 20"/>
                <a:gd name="T1" fmla="*/ 2104159283 h 18"/>
                <a:gd name="T2" fmla="*/ 2147483646 w 20"/>
                <a:gd name="T3" fmla="*/ 2147483646 h 18"/>
                <a:gd name="T4" fmla="*/ 2147483646 w 20"/>
                <a:gd name="T5" fmla="*/ 2104159283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3"/>
                  </a:moveTo>
                  <a:cubicBezTo>
                    <a:pt x="13" y="0"/>
                    <a:pt x="17" y="1"/>
                    <a:pt x="18" y="5"/>
                  </a:cubicBezTo>
                  <a:cubicBezTo>
                    <a:pt x="20" y="18"/>
                    <a:pt x="0" y="9"/>
                    <a:pt x="1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516" name="Freeform 827"/>
            <p:cNvSpPr>
              <a:spLocks noChangeArrowheads="1"/>
            </p:cNvSpPr>
            <p:nvPr/>
          </p:nvSpPr>
          <p:spPr bwMode="auto">
            <a:xfrm>
              <a:off x="3049364" y="3625621"/>
              <a:ext cx="101600" cy="88900"/>
            </a:xfrm>
            <a:custGeom>
              <a:avLst/>
              <a:gdLst>
                <a:gd name="T0" fmla="*/ 2147483646 w 20"/>
                <a:gd name="T1" fmla="*/ 2104159283 h 18"/>
                <a:gd name="T2" fmla="*/ 2147483646 w 20"/>
                <a:gd name="T3" fmla="*/ 2147483646 h 18"/>
                <a:gd name="T4" fmla="*/ 2147483646 w 20"/>
                <a:gd name="T5" fmla="*/ 2104159283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3"/>
                  </a:moveTo>
                  <a:cubicBezTo>
                    <a:pt x="13" y="0"/>
                    <a:pt x="16" y="1"/>
                    <a:pt x="17" y="5"/>
                  </a:cubicBezTo>
                  <a:cubicBezTo>
                    <a:pt x="20" y="18"/>
                    <a:pt x="0" y="9"/>
                    <a:pt x="1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517" name="Freeform 828"/>
            <p:cNvSpPr>
              <a:spLocks noChangeArrowheads="1"/>
            </p:cNvSpPr>
            <p:nvPr/>
          </p:nvSpPr>
          <p:spPr bwMode="auto">
            <a:xfrm>
              <a:off x="3155727" y="3625621"/>
              <a:ext cx="100012" cy="88900"/>
            </a:xfrm>
            <a:custGeom>
              <a:avLst/>
              <a:gdLst>
                <a:gd name="T0" fmla="*/ 2147483646 w 20"/>
                <a:gd name="T1" fmla="*/ 2104159283 h 18"/>
                <a:gd name="T2" fmla="*/ 2147483646 w 20"/>
                <a:gd name="T3" fmla="*/ 2147483646 h 18"/>
                <a:gd name="T4" fmla="*/ 2147483646 w 20"/>
                <a:gd name="T5" fmla="*/ 2104159283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9" y="3"/>
                  </a:moveTo>
                  <a:cubicBezTo>
                    <a:pt x="13" y="0"/>
                    <a:pt x="16" y="1"/>
                    <a:pt x="17" y="5"/>
                  </a:cubicBezTo>
                  <a:cubicBezTo>
                    <a:pt x="20" y="18"/>
                    <a:pt x="0" y="9"/>
                    <a:pt x="9"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518" name="Freeform 829"/>
            <p:cNvSpPr>
              <a:spLocks noChangeArrowheads="1"/>
            </p:cNvSpPr>
            <p:nvPr/>
          </p:nvSpPr>
          <p:spPr bwMode="auto">
            <a:xfrm>
              <a:off x="3250977" y="3625621"/>
              <a:ext cx="100012" cy="88900"/>
            </a:xfrm>
            <a:custGeom>
              <a:avLst/>
              <a:gdLst>
                <a:gd name="T0" fmla="*/ 2147483646 w 20"/>
                <a:gd name="T1" fmla="*/ 2104159283 h 18"/>
                <a:gd name="T2" fmla="*/ 2147483646 w 20"/>
                <a:gd name="T3" fmla="*/ 2147483646 h 18"/>
                <a:gd name="T4" fmla="*/ 2147483646 w 20"/>
                <a:gd name="T5" fmla="*/ 2104159283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3"/>
                  </a:moveTo>
                  <a:cubicBezTo>
                    <a:pt x="13" y="0"/>
                    <a:pt x="17" y="1"/>
                    <a:pt x="18" y="5"/>
                  </a:cubicBezTo>
                  <a:cubicBezTo>
                    <a:pt x="20" y="18"/>
                    <a:pt x="0" y="9"/>
                    <a:pt x="1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519" name="Freeform 830"/>
            <p:cNvSpPr>
              <a:spLocks noChangeArrowheads="1"/>
            </p:cNvSpPr>
            <p:nvPr/>
          </p:nvSpPr>
          <p:spPr bwMode="auto">
            <a:xfrm>
              <a:off x="3355752" y="3625621"/>
              <a:ext cx="101600" cy="88900"/>
            </a:xfrm>
            <a:custGeom>
              <a:avLst/>
              <a:gdLst>
                <a:gd name="T0" fmla="*/ 2147483646 w 20"/>
                <a:gd name="T1" fmla="*/ 2104159283 h 18"/>
                <a:gd name="T2" fmla="*/ 2147483646 w 20"/>
                <a:gd name="T3" fmla="*/ 2147483646 h 18"/>
                <a:gd name="T4" fmla="*/ 2147483646 w 20"/>
                <a:gd name="T5" fmla="*/ 2104159283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3"/>
                  </a:moveTo>
                  <a:cubicBezTo>
                    <a:pt x="13" y="0"/>
                    <a:pt x="17" y="1"/>
                    <a:pt x="18" y="5"/>
                  </a:cubicBezTo>
                  <a:cubicBezTo>
                    <a:pt x="20" y="18"/>
                    <a:pt x="0" y="9"/>
                    <a:pt x="1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520" name="Freeform 831"/>
            <p:cNvSpPr>
              <a:spLocks noChangeArrowheads="1"/>
            </p:cNvSpPr>
            <p:nvPr/>
          </p:nvSpPr>
          <p:spPr bwMode="auto">
            <a:xfrm>
              <a:off x="3471639" y="3625621"/>
              <a:ext cx="80963" cy="69850"/>
            </a:xfrm>
            <a:custGeom>
              <a:avLst/>
              <a:gdLst>
                <a:gd name="T0" fmla="*/ 2147483646 w 16"/>
                <a:gd name="T1" fmla="*/ 2147483646 h 14"/>
                <a:gd name="T2" fmla="*/ 2147483646 w 16"/>
                <a:gd name="T3" fmla="*/ 2147483646 h 14"/>
                <a:gd name="T4" fmla="*/ 2147483646 w 16"/>
                <a:gd name="T5" fmla="*/ 2147483646 h 14"/>
                <a:gd name="T6" fmla="*/ 0 60000 65536"/>
                <a:gd name="T7" fmla="*/ 0 60000 65536"/>
                <a:gd name="T8" fmla="*/ 0 60000 65536"/>
                <a:gd name="T9" fmla="*/ 0 w 16"/>
                <a:gd name="T10" fmla="*/ 0 h 14"/>
                <a:gd name="T11" fmla="*/ 16 w 16"/>
                <a:gd name="T12" fmla="*/ 14 h 14"/>
              </a:gdLst>
              <a:ahLst/>
              <a:cxnLst>
                <a:cxn ang="T6">
                  <a:pos x="T0" y="T1"/>
                </a:cxn>
                <a:cxn ang="T7">
                  <a:pos x="T2" y="T3"/>
                </a:cxn>
                <a:cxn ang="T8">
                  <a:pos x="T4" y="T5"/>
                </a:cxn>
              </a:cxnLst>
              <a:rect l="T9" t="T10" r="T11" b="T12"/>
              <a:pathLst>
                <a:path w="16" h="14">
                  <a:moveTo>
                    <a:pt x="8" y="3"/>
                  </a:moveTo>
                  <a:cubicBezTo>
                    <a:pt x="12" y="0"/>
                    <a:pt x="16" y="10"/>
                    <a:pt x="13" y="12"/>
                  </a:cubicBezTo>
                  <a:cubicBezTo>
                    <a:pt x="9" y="14"/>
                    <a:pt x="0" y="7"/>
                    <a:pt x="8"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521" name="Freeform 832"/>
            <p:cNvSpPr>
              <a:spLocks noChangeArrowheads="1"/>
            </p:cNvSpPr>
            <p:nvPr/>
          </p:nvSpPr>
          <p:spPr bwMode="auto">
            <a:xfrm>
              <a:off x="3568477" y="3625621"/>
              <a:ext cx="98425" cy="88900"/>
            </a:xfrm>
            <a:custGeom>
              <a:avLst/>
              <a:gdLst>
                <a:gd name="T0" fmla="*/ 2147483646 w 20"/>
                <a:gd name="T1" fmla="*/ 2104159283 h 18"/>
                <a:gd name="T2" fmla="*/ 2147483646 w 20"/>
                <a:gd name="T3" fmla="*/ 2147483646 h 18"/>
                <a:gd name="T4" fmla="*/ 2147483646 w 20"/>
                <a:gd name="T5" fmla="*/ 2104159283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3"/>
                  </a:moveTo>
                  <a:cubicBezTo>
                    <a:pt x="13" y="0"/>
                    <a:pt x="17" y="1"/>
                    <a:pt x="17" y="5"/>
                  </a:cubicBezTo>
                  <a:cubicBezTo>
                    <a:pt x="20" y="18"/>
                    <a:pt x="0" y="9"/>
                    <a:pt x="1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522" name="Freeform 833"/>
            <p:cNvSpPr>
              <a:spLocks noChangeArrowheads="1"/>
            </p:cNvSpPr>
            <p:nvPr/>
          </p:nvSpPr>
          <p:spPr bwMode="auto">
            <a:xfrm>
              <a:off x="3671664" y="3625621"/>
              <a:ext cx="100013" cy="88900"/>
            </a:xfrm>
            <a:custGeom>
              <a:avLst/>
              <a:gdLst>
                <a:gd name="T0" fmla="*/ 2147483646 w 20"/>
                <a:gd name="T1" fmla="*/ 2104159283 h 18"/>
                <a:gd name="T2" fmla="*/ 2147483646 w 20"/>
                <a:gd name="T3" fmla="*/ 2147483646 h 18"/>
                <a:gd name="T4" fmla="*/ 2147483646 w 20"/>
                <a:gd name="T5" fmla="*/ 2104159283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9" y="3"/>
                  </a:moveTo>
                  <a:cubicBezTo>
                    <a:pt x="13" y="0"/>
                    <a:pt x="16" y="1"/>
                    <a:pt x="17" y="5"/>
                  </a:cubicBezTo>
                  <a:cubicBezTo>
                    <a:pt x="20" y="18"/>
                    <a:pt x="0" y="9"/>
                    <a:pt x="9"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523" name="Freeform 834"/>
            <p:cNvSpPr>
              <a:spLocks noChangeArrowheads="1"/>
            </p:cNvSpPr>
            <p:nvPr/>
          </p:nvSpPr>
          <p:spPr bwMode="auto">
            <a:xfrm>
              <a:off x="3987577" y="3625621"/>
              <a:ext cx="100012" cy="69850"/>
            </a:xfrm>
            <a:custGeom>
              <a:avLst/>
              <a:gdLst>
                <a:gd name="T0" fmla="*/ 2147483646 w 20"/>
                <a:gd name="T1" fmla="*/ 2147483646 h 14"/>
                <a:gd name="T2" fmla="*/ 2147483646 w 20"/>
                <a:gd name="T3" fmla="*/ 2147483646 h 14"/>
                <a:gd name="T4" fmla="*/ 2147483646 w 20"/>
                <a:gd name="T5" fmla="*/ 2147483646 h 14"/>
                <a:gd name="T6" fmla="*/ 0 60000 65536"/>
                <a:gd name="T7" fmla="*/ 0 60000 65536"/>
                <a:gd name="T8" fmla="*/ 0 60000 65536"/>
                <a:gd name="T9" fmla="*/ 0 w 20"/>
                <a:gd name="T10" fmla="*/ 0 h 14"/>
                <a:gd name="T11" fmla="*/ 20 w 20"/>
                <a:gd name="T12" fmla="*/ 14 h 14"/>
              </a:gdLst>
              <a:ahLst/>
              <a:cxnLst>
                <a:cxn ang="T6">
                  <a:pos x="T0" y="T1"/>
                </a:cxn>
                <a:cxn ang="T7">
                  <a:pos x="T2" y="T3"/>
                </a:cxn>
                <a:cxn ang="T8">
                  <a:pos x="T4" y="T5"/>
                </a:cxn>
              </a:cxnLst>
              <a:rect l="T9" t="T10" r="T11" b="T12"/>
              <a:pathLst>
                <a:path w="20" h="14">
                  <a:moveTo>
                    <a:pt x="9" y="3"/>
                  </a:moveTo>
                  <a:cubicBezTo>
                    <a:pt x="13" y="0"/>
                    <a:pt x="20" y="4"/>
                    <a:pt x="17" y="9"/>
                  </a:cubicBezTo>
                  <a:cubicBezTo>
                    <a:pt x="14" y="14"/>
                    <a:pt x="0" y="8"/>
                    <a:pt x="9"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524" name="Freeform 835"/>
            <p:cNvSpPr>
              <a:spLocks noChangeArrowheads="1"/>
            </p:cNvSpPr>
            <p:nvPr/>
          </p:nvSpPr>
          <p:spPr bwMode="auto">
            <a:xfrm>
              <a:off x="4117752" y="3589108"/>
              <a:ext cx="95250" cy="150813"/>
            </a:xfrm>
            <a:custGeom>
              <a:avLst/>
              <a:gdLst>
                <a:gd name="T0" fmla="*/ 2147483646 w 19"/>
                <a:gd name="T1" fmla="*/ 2147483646 h 30"/>
                <a:gd name="T2" fmla="*/ 705837592 w 19"/>
                <a:gd name="T3" fmla="*/ 2147483646 h 30"/>
                <a:gd name="T4" fmla="*/ 2147483646 w 19"/>
                <a:gd name="T5" fmla="*/ 2147483646 h 30"/>
                <a:gd name="T6" fmla="*/ 0 60000 65536"/>
                <a:gd name="T7" fmla="*/ 0 60000 65536"/>
                <a:gd name="T8" fmla="*/ 0 60000 65536"/>
                <a:gd name="T9" fmla="*/ 0 w 19"/>
                <a:gd name="T10" fmla="*/ 0 h 30"/>
                <a:gd name="T11" fmla="*/ 19 w 19"/>
                <a:gd name="T12" fmla="*/ 30 h 30"/>
              </a:gdLst>
              <a:ahLst/>
              <a:cxnLst>
                <a:cxn ang="T6">
                  <a:pos x="T0" y="T1"/>
                </a:cxn>
                <a:cxn ang="T7">
                  <a:pos x="T2" y="T3"/>
                </a:cxn>
                <a:cxn ang="T8">
                  <a:pos x="T4" y="T5"/>
                </a:cxn>
              </a:cxnLst>
              <a:rect l="T9" t="T10" r="T11" b="T12"/>
              <a:pathLst>
                <a:path w="19" h="30">
                  <a:moveTo>
                    <a:pt x="4" y="10"/>
                  </a:moveTo>
                  <a:cubicBezTo>
                    <a:pt x="19" y="0"/>
                    <a:pt x="8" y="30"/>
                    <a:pt x="1" y="16"/>
                  </a:cubicBezTo>
                  <a:cubicBezTo>
                    <a:pt x="0" y="13"/>
                    <a:pt x="1" y="11"/>
                    <a:pt x="4"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525" name="Freeform 836"/>
            <p:cNvSpPr>
              <a:spLocks noChangeArrowheads="1"/>
            </p:cNvSpPr>
            <p:nvPr/>
          </p:nvSpPr>
          <p:spPr bwMode="auto">
            <a:xfrm>
              <a:off x="4193952" y="3625621"/>
              <a:ext cx="100012" cy="88900"/>
            </a:xfrm>
            <a:custGeom>
              <a:avLst/>
              <a:gdLst>
                <a:gd name="T0" fmla="*/ 2147483646 w 20"/>
                <a:gd name="T1" fmla="*/ 2104159283 h 18"/>
                <a:gd name="T2" fmla="*/ 2147483646 w 20"/>
                <a:gd name="T3" fmla="*/ 2147483646 h 18"/>
                <a:gd name="T4" fmla="*/ 2147483646 w 20"/>
                <a:gd name="T5" fmla="*/ 2104159283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3"/>
                  </a:moveTo>
                  <a:cubicBezTo>
                    <a:pt x="13" y="0"/>
                    <a:pt x="17" y="1"/>
                    <a:pt x="18" y="5"/>
                  </a:cubicBezTo>
                  <a:cubicBezTo>
                    <a:pt x="20" y="18"/>
                    <a:pt x="0" y="9"/>
                    <a:pt x="1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526" name="Freeform 837"/>
            <p:cNvSpPr>
              <a:spLocks noChangeArrowheads="1"/>
            </p:cNvSpPr>
            <p:nvPr/>
          </p:nvSpPr>
          <p:spPr bwMode="auto">
            <a:xfrm>
              <a:off x="4300314" y="3625621"/>
              <a:ext cx="100013" cy="88900"/>
            </a:xfrm>
            <a:custGeom>
              <a:avLst/>
              <a:gdLst>
                <a:gd name="T0" fmla="*/ 2147483646 w 20"/>
                <a:gd name="T1" fmla="*/ 2104159283 h 18"/>
                <a:gd name="T2" fmla="*/ 2147483646 w 20"/>
                <a:gd name="T3" fmla="*/ 2147483646 h 18"/>
                <a:gd name="T4" fmla="*/ 2147483646 w 20"/>
                <a:gd name="T5" fmla="*/ 2104159283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3"/>
                  </a:moveTo>
                  <a:cubicBezTo>
                    <a:pt x="13" y="0"/>
                    <a:pt x="17" y="1"/>
                    <a:pt x="18" y="5"/>
                  </a:cubicBezTo>
                  <a:cubicBezTo>
                    <a:pt x="20" y="18"/>
                    <a:pt x="0" y="9"/>
                    <a:pt x="1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527" name="Freeform 838"/>
            <p:cNvSpPr>
              <a:spLocks noChangeArrowheads="1"/>
            </p:cNvSpPr>
            <p:nvPr/>
          </p:nvSpPr>
          <p:spPr bwMode="auto">
            <a:xfrm>
              <a:off x="4403502" y="3625621"/>
              <a:ext cx="100012" cy="88900"/>
            </a:xfrm>
            <a:custGeom>
              <a:avLst/>
              <a:gdLst>
                <a:gd name="T0" fmla="*/ 2147483646 w 20"/>
                <a:gd name="T1" fmla="*/ 2104159283 h 18"/>
                <a:gd name="T2" fmla="*/ 2147483646 w 20"/>
                <a:gd name="T3" fmla="*/ 2147483646 h 18"/>
                <a:gd name="T4" fmla="*/ 2147483646 w 20"/>
                <a:gd name="T5" fmla="*/ 2104159283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3"/>
                  </a:moveTo>
                  <a:cubicBezTo>
                    <a:pt x="13" y="0"/>
                    <a:pt x="17" y="1"/>
                    <a:pt x="17" y="5"/>
                  </a:cubicBezTo>
                  <a:cubicBezTo>
                    <a:pt x="20" y="18"/>
                    <a:pt x="0" y="9"/>
                    <a:pt x="1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528" name="Freeform 839"/>
            <p:cNvSpPr>
              <a:spLocks noChangeArrowheads="1"/>
            </p:cNvSpPr>
            <p:nvPr/>
          </p:nvSpPr>
          <p:spPr bwMode="auto">
            <a:xfrm>
              <a:off x="4509864" y="3625621"/>
              <a:ext cx="100013" cy="88900"/>
            </a:xfrm>
            <a:custGeom>
              <a:avLst/>
              <a:gdLst>
                <a:gd name="T0" fmla="*/ 2147483646 w 20"/>
                <a:gd name="T1" fmla="*/ 2104159283 h 18"/>
                <a:gd name="T2" fmla="*/ 2147483646 w 20"/>
                <a:gd name="T3" fmla="*/ 2147483646 h 18"/>
                <a:gd name="T4" fmla="*/ 2147483646 w 20"/>
                <a:gd name="T5" fmla="*/ 2104159283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9" y="3"/>
                  </a:moveTo>
                  <a:cubicBezTo>
                    <a:pt x="13" y="0"/>
                    <a:pt x="16" y="1"/>
                    <a:pt x="17" y="5"/>
                  </a:cubicBezTo>
                  <a:cubicBezTo>
                    <a:pt x="20" y="18"/>
                    <a:pt x="0" y="9"/>
                    <a:pt x="9"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529" name="Freeform 840"/>
            <p:cNvSpPr>
              <a:spLocks noChangeArrowheads="1"/>
            </p:cNvSpPr>
            <p:nvPr/>
          </p:nvSpPr>
          <p:spPr bwMode="auto">
            <a:xfrm>
              <a:off x="4614639" y="3625621"/>
              <a:ext cx="101600" cy="88900"/>
            </a:xfrm>
            <a:custGeom>
              <a:avLst/>
              <a:gdLst>
                <a:gd name="T0" fmla="*/ 2147483646 w 20"/>
                <a:gd name="T1" fmla="*/ 2104159283 h 18"/>
                <a:gd name="T2" fmla="*/ 2147483646 w 20"/>
                <a:gd name="T3" fmla="*/ 2147483646 h 18"/>
                <a:gd name="T4" fmla="*/ 2147483646 w 20"/>
                <a:gd name="T5" fmla="*/ 2104159283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9" y="3"/>
                  </a:moveTo>
                  <a:cubicBezTo>
                    <a:pt x="12" y="0"/>
                    <a:pt x="16" y="1"/>
                    <a:pt x="17" y="5"/>
                  </a:cubicBezTo>
                  <a:cubicBezTo>
                    <a:pt x="20" y="18"/>
                    <a:pt x="0" y="9"/>
                    <a:pt x="9"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530" name="Freeform 841"/>
            <p:cNvSpPr>
              <a:spLocks noChangeArrowheads="1"/>
            </p:cNvSpPr>
            <p:nvPr/>
          </p:nvSpPr>
          <p:spPr bwMode="auto">
            <a:xfrm>
              <a:off x="4716239" y="3625621"/>
              <a:ext cx="100013" cy="88900"/>
            </a:xfrm>
            <a:custGeom>
              <a:avLst/>
              <a:gdLst>
                <a:gd name="T0" fmla="*/ 2147483646 w 20"/>
                <a:gd name="T1" fmla="*/ 2104159283 h 18"/>
                <a:gd name="T2" fmla="*/ 2147483646 w 20"/>
                <a:gd name="T3" fmla="*/ 2147483646 h 18"/>
                <a:gd name="T4" fmla="*/ 2147483646 w 20"/>
                <a:gd name="T5" fmla="*/ 2104159283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3"/>
                  </a:moveTo>
                  <a:cubicBezTo>
                    <a:pt x="13" y="0"/>
                    <a:pt x="17" y="1"/>
                    <a:pt x="18" y="5"/>
                  </a:cubicBezTo>
                  <a:cubicBezTo>
                    <a:pt x="20" y="18"/>
                    <a:pt x="0" y="9"/>
                    <a:pt x="1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531" name="Freeform 842"/>
            <p:cNvSpPr>
              <a:spLocks noChangeArrowheads="1"/>
            </p:cNvSpPr>
            <p:nvPr/>
          </p:nvSpPr>
          <p:spPr bwMode="auto">
            <a:xfrm>
              <a:off x="4821014" y="3625621"/>
              <a:ext cx="98425" cy="88900"/>
            </a:xfrm>
            <a:custGeom>
              <a:avLst/>
              <a:gdLst>
                <a:gd name="T0" fmla="*/ 2147483646 w 20"/>
                <a:gd name="T1" fmla="*/ 2104159283 h 18"/>
                <a:gd name="T2" fmla="*/ 2147483646 w 20"/>
                <a:gd name="T3" fmla="*/ 2147483646 h 18"/>
                <a:gd name="T4" fmla="*/ 2147483646 w 20"/>
                <a:gd name="T5" fmla="*/ 2104159283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3"/>
                  </a:moveTo>
                  <a:cubicBezTo>
                    <a:pt x="13" y="0"/>
                    <a:pt x="17" y="1"/>
                    <a:pt x="18" y="5"/>
                  </a:cubicBezTo>
                  <a:cubicBezTo>
                    <a:pt x="20" y="18"/>
                    <a:pt x="0" y="9"/>
                    <a:pt x="1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532" name="Freeform 843"/>
            <p:cNvSpPr>
              <a:spLocks noChangeArrowheads="1"/>
            </p:cNvSpPr>
            <p:nvPr/>
          </p:nvSpPr>
          <p:spPr bwMode="auto">
            <a:xfrm>
              <a:off x="4925789" y="3625621"/>
              <a:ext cx="100013" cy="88900"/>
            </a:xfrm>
            <a:custGeom>
              <a:avLst/>
              <a:gdLst>
                <a:gd name="T0" fmla="*/ 2147483646 w 20"/>
                <a:gd name="T1" fmla="*/ 2104159283 h 18"/>
                <a:gd name="T2" fmla="*/ 2147483646 w 20"/>
                <a:gd name="T3" fmla="*/ 2147483646 h 18"/>
                <a:gd name="T4" fmla="*/ 2147483646 w 20"/>
                <a:gd name="T5" fmla="*/ 2104159283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3"/>
                  </a:moveTo>
                  <a:cubicBezTo>
                    <a:pt x="13" y="0"/>
                    <a:pt x="17" y="1"/>
                    <a:pt x="18" y="5"/>
                  </a:cubicBezTo>
                  <a:cubicBezTo>
                    <a:pt x="20" y="18"/>
                    <a:pt x="0" y="9"/>
                    <a:pt x="1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533" name="Freeform 844"/>
            <p:cNvSpPr>
              <a:spLocks noChangeArrowheads="1"/>
            </p:cNvSpPr>
            <p:nvPr/>
          </p:nvSpPr>
          <p:spPr bwMode="auto">
            <a:xfrm>
              <a:off x="5022627" y="3625621"/>
              <a:ext cx="125412" cy="84137"/>
            </a:xfrm>
            <a:custGeom>
              <a:avLst/>
              <a:gdLst>
                <a:gd name="T0" fmla="*/ 2147483646 w 25"/>
                <a:gd name="T1" fmla="*/ 2147483646 h 17"/>
                <a:gd name="T2" fmla="*/ 2147483646 w 25"/>
                <a:gd name="T3" fmla="*/ 2147483646 h 17"/>
                <a:gd name="T4" fmla="*/ 2147483646 w 25"/>
                <a:gd name="T5" fmla="*/ 2147483646 h 17"/>
                <a:gd name="T6" fmla="*/ 0 60000 65536"/>
                <a:gd name="T7" fmla="*/ 0 60000 65536"/>
                <a:gd name="T8" fmla="*/ 0 60000 65536"/>
                <a:gd name="T9" fmla="*/ 0 w 25"/>
                <a:gd name="T10" fmla="*/ 0 h 17"/>
                <a:gd name="T11" fmla="*/ 25 w 25"/>
                <a:gd name="T12" fmla="*/ 17 h 17"/>
              </a:gdLst>
              <a:ahLst/>
              <a:cxnLst>
                <a:cxn ang="T6">
                  <a:pos x="T0" y="T1"/>
                </a:cxn>
                <a:cxn ang="T7">
                  <a:pos x="T2" y="T3"/>
                </a:cxn>
                <a:cxn ang="T8">
                  <a:pos x="T4" y="T5"/>
                </a:cxn>
              </a:cxnLst>
              <a:rect l="T9" t="T10" r="T11" b="T12"/>
              <a:pathLst>
                <a:path w="25" h="17">
                  <a:moveTo>
                    <a:pt x="12" y="3"/>
                  </a:moveTo>
                  <a:cubicBezTo>
                    <a:pt x="15" y="0"/>
                    <a:pt x="18" y="1"/>
                    <a:pt x="20" y="4"/>
                  </a:cubicBezTo>
                  <a:cubicBezTo>
                    <a:pt x="25" y="17"/>
                    <a:pt x="0" y="11"/>
                    <a:pt x="12"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534" name="Freeform 847"/>
            <p:cNvSpPr>
              <a:spLocks noChangeArrowheads="1"/>
            </p:cNvSpPr>
            <p:nvPr/>
          </p:nvSpPr>
          <p:spPr bwMode="auto">
            <a:xfrm>
              <a:off x="2574702" y="3679596"/>
              <a:ext cx="100012" cy="85725"/>
            </a:xfrm>
            <a:custGeom>
              <a:avLst/>
              <a:gdLst>
                <a:gd name="T0" fmla="*/ 2147483646 w 20"/>
                <a:gd name="T1" fmla="*/ 1662606119 h 17"/>
                <a:gd name="T2" fmla="*/ 2147483646 w 20"/>
                <a:gd name="T3" fmla="*/ 2147483646 h 17"/>
                <a:gd name="T4" fmla="*/ 2147483646 w 20"/>
                <a:gd name="T5" fmla="*/ 1662606119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9" y="2"/>
                  </a:moveTo>
                  <a:cubicBezTo>
                    <a:pt x="13" y="0"/>
                    <a:pt x="16" y="0"/>
                    <a:pt x="17" y="5"/>
                  </a:cubicBezTo>
                  <a:cubicBezTo>
                    <a:pt x="20" y="17"/>
                    <a:pt x="0" y="9"/>
                    <a:pt x="9"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535" name="Freeform 848"/>
            <p:cNvSpPr>
              <a:spLocks noChangeArrowheads="1"/>
            </p:cNvSpPr>
            <p:nvPr/>
          </p:nvSpPr>
          <p:spPr bwMode="auto">
            <a:xfrm>
              <a:off x="2674714" y="3679596"/>
              <a:ext cx="98425" cy="85725"/>
            </a:xfrm>
            <a:custGeom>
              <a:avLst/>
              <a:gdLst>
                <a:gd name="T0" fmla="*/ 2147483646 w 20"/>
                <a:gd name="T1" fmla="*/ 1662606119 h 17"/>
                <a:gd name="T2" fmla="*/ 2147483646 w 20"/>
                <a:gd name="T3" fmla="*/ 2147483646 h 17"/>
                <a:gd name="T4" fmla="*/ 2147483646 w 20"/>
                <a:gd name="T5" fmla="*/ 1662606119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536" name="Freeform 849"/>
            <p:cNvSpPr>
              <a:spLocks noChangeArrowheads="1"/>
            </p:cNvSpPr>
            <p:nvPr/>
          </p:nvSpPr>
          <p:spPr bwMode="auto">
            <a:xfrm>
              <a:off x="2779489" y="3679596"/>
              <a:ext cx="100013" cy="85725"/>
            </a:xfrm>
            <a:custGeom>
              <a:avLst/>
              <a:gdLst>
                <a:gd name="T0" fmla="*/ 2147483646 w 20"/>
                <a:gd name="T1" fmla="*/ 1662606119 h 17"/>
                <a:gd name="T2" fmla="*/ 2147483646 w 20"/>
                <a:gd name="T3" fmla="*/ 2147483646 h 17"/>
                <a:gd name="T4" fmla="*/ 2147483646 w 20"/>
                <a:gd name="T5" fmla="*/ 1662606119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537" name="Freeform 850"/>
            <p:cNvSpPr>
              <a:spLocks noChangeArrowheads="1"/>
            </p:cNvSpPr>
            <p:nvPr/>
          </p:nvSpPr>
          <p:spPr bwMode="auto">
            <a:xfrm>
              <a:off x="2884264" y="3679596"/>
              <a:ext cx="101600" cy="85725"/>
            </a:xfrm>
            <a:custGeom>
              <a:avLst/>
              <a:gdLst>
                <a:gd name="T0" fmla="*/ 2147483646 w 20"/>
                <a:gd name="T1" fmla="*/ 1662606119 h 17"/>
                <a:gd name="T2" fmla="*/ 2147483646 w 20"/>
                <a:gd name="T3" fmla="*/ 2147483646 h 17"/>
                <a:gd name="T4" fmla="*/ 2147483646 w 20"/>
                <a:gd name="T5" fmla="*/ 1662606119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538" name="Freeform 851"/>
            <p:cNvSpPr>
              <a:spLocks noChangeArrowheads="1"/>
            </p:cNvSpPr>
            <p:nvPr/>
          </p:nvSpPr>
          <p:spPr bwMode="auto">
            <a:xfrm>
              <a:off x="2990627" y="3679596"/>
              <a:ext cx="100012" cy="85725"/>
            </a:xfrm>
            <a:custGeom>
              <a:avLst/>
              <a:gdLst>
                <a:gd name="T0" fmla="*/ 2147483646 w 20"/>
                <a:gd name="T1" fmla="*/ 1662606119 h 17"/>
                <a:gd name="T2" fmla="*/ 2147483646 w 20"/>
                <a:gd name="T3" fmla="*/ 2147483646 h 17"/>
                <a:gd name="T4" fmla="*/ 2147483646 w 20"/>
                <a:gd name="T5" fmla="*/ 1662606119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539" name="Freeform 852"/>
            <p:cNvSpPr>
              <a:spLocks noChangeArrowheads="1"/>
            </p:cNvSpPr>
            <p:nvPr/>
          </p:nvSpPr>
          <p:spPr bwMode="auto">
            <a:xfrm>
              <a:off x="3096989" y="3679596"/>
              <a:ext cx="100013" cy="85725"/>
            </a:xfrm>
            <a:custGeom>
              <a:avLst/>
              <a:gdLst>
                <a:gd name="T0" fmla="*/ 2147483646 w 20"/>
                <a:gd name="T1" fmla="*/ 1662606119 h 17"/>
                <a:gd name="T2" fmla="*/ 2147483646 w 20"/>
                <a:gd name="T3" fmla="*/ 2147483646 h 17"/>
                <a:gd name="T4" fmla="*/ 2147483646 w 20"/>
                <a:gd name="T5" fmla="*/ 1662606119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540" name="Freeform 853"/>
            <p:cNvSpPr>
              <a:spLocks noChangeArrowheads="1"/>
            </p:cNvSpPr>
            <p:nvPr/>
          </p:nvSpPr>
          <p:spPr bwMode="auto">
            <a:xfrm>
              <a:off x="3200177" y="3679596"/>
              <a:ext cx="100012" cy="85725"/>
            </a:xfrm>
            <a:custGeom>
              <a:avLst/>
              <a:gdLst>
                <a:gd name="T0" fmla="*/ 2147483646 w 20"/>
                <a:gd name="T1" fmla="*/ 1662606119 h 17"/>
                <a:gd name="T2" fmla="*/ 2147483646 w 20"/>
                <a:gd name="T3" fmla="*/ 2147483646 h 17"/>
                <a:gd name="T4" fmla="*/ 2147483646 w 20"/>
                <a:gd name="T5" fmla="*/ 1662606119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6" y="0"/>
                    <a:pt x="17"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541" name="Freeform 854"/>
            <p:cNvSpPr>
              <a:spLocks noChangeArrowheads="1"/>
            </p:cNvSpPr>
            <p:nvPr/>
          </p:nvSpPr>
          <p:spPr bwMode="auto">
            <a:xfrm>
              <a:off x="3306539" y="3679596"/>
              <a:ext cx="100013" cy="85725"/>
            </a:xfrm>
            <a:custGeom>
              <a:avLst/>
              <a:gdLst>
                <a:gd name="T0" fmla="*/ 2147483646 w 20"/>
                <a:gd name="T1" fmla="*/ 1662606119 h 17"/>
                <a:gd name="T2" fmla="*/ 2147483646 w 20"/>
                <a:gd name="T3" fmla="*/ 2147483646 h 17"/>
                <a:gd name="T4" fmla="*/ 2147483646 w 20"/>
                <a:gd name="T5" fmla="*/ 1662606119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9" y="2"/>
                  </a:moveTo>
                  <a:cubicBezTo>
                    <a:pt x="13" y="0"/>
                    <a:pt x="16" y="0"/>
                    <a:pt x="17" y="5"/>
                  </a:cubicBezTo>
                  <a:cubicBezTo>
                    <a:pt x="20" y="17"/>
                    <a:pt x="0" y="9"/>
                    <a:pt x="9"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542" name="Freeform 855"/>
            <p:cNvSpPr>
              <a:spLocks noChangeArrowheads="1"/>
            </p:cNvSpPr>
            <p:nvPr/>
          </p:nvSpPr>
          <p:spPr bwMode="auto">
            <a:xfrm>
              <a:off x="3406552" y="3679596"/>
              <a:ext cx="106362" cy="85725"/>
            </a:xfrm>
            <a:custGeom>
              <a:avLst/>
              <a:gdLst>
                <a:gd name="T0" fmla="*/ 2147483646 w 21"/>
                <a:gd name="T1" fmla="*/ 1662606119 h 17"/>
                <a:gd name="T2" fmla="*/ 2147483646 w 21"/>
                <a:gd name="T3" fmla="*/ 2147483646 h 17"/>
                <a:gd name="T4" fmla="*/ 2147483646 w 21"/>
                <a:gd name="T5" fmla="*/ 1662606119 h 17"/>
                <a:gd name="T6" fmla="*/ 0 60000 65536"/>
                <a:gd name="T7" fmla="*/ 0 60000 65536"/>
                <a:gd name="T8" fmla="*/ 0 60000 65536"/>
                <a:gd name="T9" fmla="*/ 0 w 21"/>
                <a:gd name="T10" fmla="*/ 0 h 17"/>
                <a:gd name="T11" fmla="*/ 21 w 21"/>
                <a:gd name="T12" fmla="*/ 17 h 17"/>
              </a:gdLst>
              <a:ahLst/>
              <a:cxnLst>
                <a:cxn ang="T6">
                  <a:pos x="T0" y="T1"/>
                </a:cxn>
                <a:cxn ang="T7">
                  <a:pos x="T2" y="T3"/>
                </a:cxn>
                <a:cxn ang="T8">
                  <a:pos x="T4" y="T5"/>
                </a:cxn>
              </a:cxnLst>
              <a:rect l="T9" t="T10" r="T11" b="T12"/>
              <a:pathLst>
                <a:path w="21" h="17">
                  <a:moveTo>
                    <a:pt x="10" y="2"/>
                  </a:moveTo>
                  <a:cubicBezTo>
                    <a:pt x="13" y="0"/>
                    <a:pt x="17" y="0"/>
                    <a:pt x="18" y="5"/>
                  </a:cubicBezTo>
                  <a:cubicBezTo>
                    <a:pt x="21"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543" name="Freeform 856"/>
            <p:cNvSpPr>
              <a:spLocks noChangeArrowheads="1"/>
            </p:cNvSpPr>
            <p:nvPr/>
          </p:nvSpPr>
          <p:spPr bwMode="auto">
            <a:xfrm>
              <a:off x="3616102" y="3679596"/>
              <a:ext cx="100012" cy="85725"/>
            </a:xfrm>
            <a:custGeom>
              <a:avLst/>
              <a:gdLst>
                <a:gd name="T0" fmla="*/ 2147483646 w 20"/>
                <a:gd name="T1" fmla="*/ 1662606119 h 17"/>
                <a:gd name="T2" fmla="*/ 2147483646 w 20"/>
                <a:gd name="T3" fmla="*/ 2147483646 h 17"/>
                <a:gd name="T4" fmla="*/ 2147483646 w 20"/>
                <a:gd name="T5" fmla="*/ 1662606119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544" name="Freeform 857"/>
            <p:cNvSpPr>
              <a:spLocks noChangeArrowheads="1"/>
            </p:cNvSpPr>
            <p:nvPr/>
          </p:nvSpPr>
          <p:spPr bwMode="auto">
            <a:xfrm>
              <a:off x="3722464" y="3679596"/>
              <a:ext cx="100013" cy="85725"/>
            </a:xfrm>
            <a:custGeom>
              <a:avLst/>
              <a:gdLst>
                <a:gd name="T0" fmla="*/ 2147483646 w 20"/>
                <a:gd name="T1" fmla="*/ 1662606119 h 17"/>
                <a:gd name="T2" fmla="*/ 2147483646 w 20"/>
                <a:gd name="T3" fmla="*/ 2147483646 h 17"/>
                <a:gd name="T4" fmla="*/ 2147483646 w 20"/>
                <a:gd name="T5" fmla="*/ 1662606119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545" name="Freeform 858"/>
            <p:cNvSpPr>
              <a:spLocks noChangeArrowheads="1"/>
            </p:cNvSpPr>
            <p:nvPr/>
          </p:nvSpPr>
          <p:spPr bwMode="auto">
            <a:xfrm>
              <a:off x="3827239" y="3679596"/>
              <a:ext cx="101600" cy="85725"/>
            </a:xfrm>
            <a:custGeom>
              <a:avLst/>
              <a:gdLst>
                <a:gd name="T0" fmla="*/ 2147483646 w 20"/>
                <a:gd name="T1" fmla="*/ 1662606119 h 17"/>
                <a:gd name="T2" fmla="*/ 2147483646 w 20"/>
                <a:gd name="T3" fmla="*/ 2147483646 h 17"/>
                <a:gd name="T4" fmla="*/ 2147483646 w 20"/>
                <a:gd name="T5" fmla="*/ 1662606119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546" name="Freeform 859"/>
            <p:cNvSpPr>
              <a:spLocks noChangeArrowheads="1"/>
            </p:cNvSpPr>
            <p:nvPr/>
          </p:nvSpPr>
          <p:spPr bwMode="auto">
            <a:xfrm>
              <a:off x="4244752" y="3679596"/>
              <a:ext cx="104775" cy="85725"/>
            </a:xfrm>
            <a:custGeom>
              <a:avLst/>
              <a:gdLst>
                <a:gd name="T0" fmla="*/ 2147483646 w 21"/>
                <a:gd name="T1" fmla="*/ 1662606119 h 17"/>
                <a:gd name="T2" fmla="*/ 2147483646 w 21"/>
                <a:gd name="T3" fmla="*/ 2147483646 h 17"/>
                <a:gd name="T4" fmla="*/ 2147483646 w 21"/>
                <a:gd name="T5" fmla="*/ 1662606119 h 17"/>
                <a:gd name="T6" fmla="*/ 0 60000 65536"/>
                <a:gd name="T7" fmla="*/ 0 60000 65536"/>
                <a:gd name="T8" fmla="*/ 0 60000 65536"/>
                <a:gd name="T9" fmla="*/ 0 w 21"/>
                <a:gd name="T10" fmla="*/ 0 h 17"/>
                <a:gd name="T11" fmla="*/ 21 w 21"/>
                <a:gd name="T12" fmla="*/ 17 h 17"/>
              </a:gdLst>
              <a:ahLst/>
              <a:cxnLst>
                <a:cxn ang="T6">
                  <a:pos x="T0" y="T1"/>
                </a:cxn>
                <a:cxn ang="T7">
                  <a:pos x="T2" y="T3"/>
                </a:cxn>
                <a:cxn ang="T8">
                  <a:pos x="T4" y="T5"/>
                </a:cxn>
              </a:cxnLst>
              <a:rect l="T9" t="T10" r="T11" b="T12"/>
              <a:pathLst>
                <a:path w="21" h="17">
                  <a:moveTo>
                    <a:pt x="10" y="2"/>
                  </a:moveTo>
                  <a:cubicBezTo>
                    <a:pt x="13" y="0"/>
                    <a:pt x="17" y="0"/>
                    <a:pt x="18" y="5"/>
                  </a:cubicBezTo>
                  <a:cubicBezTo>
                    <a:pt x="21"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547" name="Freeform 860"/>
            <p:cNvSpPr>
              <a:spLocks noChangeArrowheads="1"/>
            </p:cNvSpPr>
            <p:nvPr/>
          </p:nvSpPr>
          <p:spPr bwMode="auto">
            <a:xfrm>
              <a:off x="4349527" y="3679596"/>
              <a:ext cx="100012" cy="85725"/>
            </a:xfrm>
            <a:custGeom>
              <a:avLst/>
              <a:gdLst>
                <a:gd name="T0" fmla="*/ 2147483646 w 20"/>
                <a:gd name="T1" fmla="*/ 1662606119 h 17"/>
                <a:gd name="T2" fmla="*/ 2147483646 w 20"/>
                <a:gd name="T3" fmla="*/ 2147483646 h 17"/>
                <a:gd name="T4" fmla="*/ 2147483646 w 20"/>
                <a:gd name="T5" fmla="*/ 1662606119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548" name="Freeform 861"/>
            <p:cNvSpPr>
              <a:spLocks noChangeArrowheads="1"/>
            </p:cNvSpPr>
            <p:nvPr/>
          </p:nvSpPr>
          <p:spPr bwMode="auto">
            <a:xfrm>
              <a:off x="4455889" y="3679596"/>
              <a:ext cx="98425" cy="85725"/>
            </a:xfrm>
            <a:custGeom>
              <a:avLst/>
              <a:gdLst>
                <a:gd name="T0" fmla="*/ 2147483646 w 20"/>
                <a:gd name="T1" fmla="*/ 1662606119 h 17"/>
                <a:gd name="T2" fmla="*/ 2147483646 w 20"/>
                <a:gd name="T3" fmla="*/ 2147483646 h 17"/>
                <a:gd name="T4" fmla="*/ 2147483646 w 20"/>
                <a:gd name="T5" fmla="*/ 1662606119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549" name="Freeform 862"/>
            <p:cNvSpPr>
              <a:spLocks noChangeArrowheads="1"/>
            </p:cNvSpPr>
            <p:nvPr/>
          </p:nvSpPr>
          <p:spPr bwMode="auto">
            <a:xfrm>
              <a:off x="4559077" y="3679596"/>
              <a:ext cx="101600" cy="85725"/>
            </a:xfrm>
            <a:custGeom>
              <a:avLst/>
              <a:gdLst>
                <a:gd name="T0" fmla="*/ 2147483646 w 20"/>
                <a:gd name="T1" fmla="*/ 1662606119 h 17"/>
                <a:gd name="T2" fmla="*/ 2147483646 w 20"/>
                <a:gd name="T3" fmla="*/ 2147483646 h 17"/>
                <a:gd name="T4" fmla="*/ 2147483646 w 20"/>
                <a:gd name="T5" fmla="*/ 1662606119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550" name="Freeform 863"/>
            <p:cNvSpPr>
              <a:spLocks noChangeArrowheads="1"/>
            </p:cNvSpPr>
            <p:nvPr/>
          </p:nvSpPr>
          <p:spPr bwMode="auto">
            <a:xfrm>
              <a:off x="4665439" y="3679596"/>
              <a:ext cx="100013" cy="85725"/>
            </a:xfrm>
            <a:custGeom>
              <a:avLst/>
              <a:gdLst>
                <a:gd name="T0" fmla="*/ 2147483646 w 20"/>
                <a:gd name="T1" fmla="*/ 1662606119 h 17"/>
                <a:gd name="T2" fmla="*/ 2147483646 w 20"/>
                <a:gd name="T3" fmla="*/ 2147483646 h 17"/>
                <a:gd name="T4" fmla="*/ 2147483646 w 20"/>
                <a:gd name="T5" fmla="*/ 1662606119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551" name="Freeform 864"/>
            <p:cNvSpPr>
              <a:spLocks noChangeArrowheads="1"/>
            </p:cNvSpPr>
            <p:nvPr/>
          </p:nvSpPr>
          <p:spPr bwMode="auto">
            <a:xfrm>
              <a:off x="4771802" y="3679596"/>
              <a:ext cx="100012" cy="85725"/>
            </a:xfrm>
            <a:custGeom>
              <a:avLst/>
              <a:gdLst>
                <a:gd name="T0" fmla="*/ 2147483646 w 20"/>
                <a:gd name="T1" fmla="*/ 1662606119 h 17"/>
                <a:gd name="T2" fmla="*/ 2147483646 w 20"/>
                <a:gd name="T3" fmla="*/ 2147483646 h 17"/>
                <a:gd name="T4" fmla="*/ 2147483646 w 20"/>
                <a:gd name="T5" fmla="*/ 1662606119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7"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552" name="Freeform 865"/>
            <p:cNvSpPr>
              <a:spLocks noChangeArrowheads="1"/>
            </p:cNvSpPr>
            <p:nvPr/>
          </p:nvSpPr>
          <p:spPr bwMode="auto">
            <a:xfrm>
              <a:off x="4874989" y="3679596"/>
              <a:ext cx="100013" cy="85725"/>
            </a:xfrm>
            <a:custGeom>
              <a:avLst/>
              <a:gdLst>
                <a:gd name="T0" fmla="*/ 2147483646 w 20"/>
                <a:gd name="T1" fmla="*/ 1662606119 h 17"/>
                <a:gd name="T2" fmla="*/ 2147483646 w 20"/>
                <a:gd name="T3" fmla="*/ 2147483646 h 17"/>
                <a:gd name="T4" fmla="*/ 2147483646 w 20"/>
                <a:gd name="T5" fmla="*/ 1662606119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9" y="2"/>
                  </a:moveTo>
                  <a:cubicBezTo>
                    <a:pt x="13" y="0"/>
                    <a:pt x="16" y="0"/>
                    <a:pt x="17" y="5"/>
                  </a:cubicBezTo>
                  <a:cubicBezTo>
                    <a:pt x="20" y="17"/>
                    <a:pt x="0" y="9"/>
                    <a:pt x="9"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553" name="Freeform 866"/>
            <p:cNvSpPr>
              <a:spLocks noChangeArrowheads="1"/>
            </p:cNvSpPr>
            <p:nvPr/>
          </p:nvSpPr>
          <p:spPr bwMode="auto">
            <a:xfrm>
              <a:off x="4986114" y="3673246"/>
              <a:ext cx="90488" cy="77787"/>
            </a:xfrm>
            <a:custGeom>
              <a:avLst/>
              <a:gdLst>
                <a:gd name="T0" fmla="*/ 2147483646 w 18"/>
                <a:gd name="T1" fmla="*/ 2147483646 h 15"/>
                <a:gd name="T2" fmla="*/ 2147483646 w 18"/>
                <a:gd name="T3" fmla="*/ 2147483646 h 15"/>
                <a:gd name="T4" fmla="*/ 2147483646 w 18"/>
                <a:gd name="T5" fmla="*/ 2147483646 h 15"/>
                <a:gd name="T6" fmla="*/ 0 60000 65536"/>
                <a:gd name="T7" fmla="*/ 0 60000 65536"/>
                <a:gd name="T8" fmla="*/ 0 60000 65536"/>
                <a:gd name="T9" fmla="*/ 0 w 18"/>
                <a:gd name="T10" fmla="*/ 0 h 15"/>
                <a:gd name="T11" fmla="*/ 18 w 18"/>
                <a:gd name="T12" fmla="*/ 15 h 15"/>
              </a:gdLst>
              <a:ahLst/>
              <a:cxnLst>
                <a:cxn ang="T6">
                  <a:pos x="T0" y="T1"/>
                </a:cxn>
                <a:cxn ang="T7">
                  <a:pos x="T2" y="T3"/>
                </a:cxn>
                <a:cxn ang="T8">
                  <a:pos x="T4" y="T5"/>
                </a:cxn>
              </a:cxnLst>
              <a:rect l="T9" t="T10" r="T11" b="T12"/>
              <a:pathLst>
                <a:path w="18" h="15">
                  <a:moveTo>
                    <a:pt x="8" y="3"/>
                  </a:moveTo>
                  <a:cubicBezTo>
                    <a:pt x="12" y="0"/>
                    <a:pt x="18" y="3"/>
                    <a:pt x="16" y="8"/>
                  </a:cubicBezTo>
                  <a:cubicBezTo>
                    <a:pt x="14" y="15"/>
                    <a:pt x="0" y="9"/>
                    <a:pt x="8"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554" name="Freeform 868"/>
            <p:cNvSpPr>
              <a:spLocks noChangeArrowheads="1"/>
            </p:cNvSpPr>
            <p:nvPr/>
          </p:nvSpPr>
          <p:spPr bwMode="auto">
            <a:xfrm>
              <a:off x="2625502" y="3728808"/>
              <a:ext cx="100012" cy="92075"/>
            </a:xfrm>
            <a:custGeom>
              <a:avLst/>
              <a:gdLst>
                <a:gd name="T0" fmla="*/ 2147483646 w 20"/>
                <a:gd name="T1" fmla="*/ 1790127265 h 18"/>
                <a:gd name="T2" fmla="*/ 2147483646 w 20"/>
                <a:gd name="T3" fmla="*/ 2147483646 h 18"/>
                <a:gd name="T4" fmla="*/ 2147483646 w 20"/>
                <a:gd name="T5" fmla="*/ 1790127265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2"/>
                  </a:moveTo>
                  <a:cubicBezTo>
                    <a:pt x="13" y="0"/>
                    <a:pt x="17" y="0"/>
                    <a:pt x="18" y="5"/>
                  </a:cubicBezTo>
                  <a:cubicBezTo>
                    <a:pt x="20" y="18"/>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555" name="Freeform 869"/>
            <p:cNvSpPr>
              <a:spLocks noChangeArrowheads="1"/>
            </p:cNvSpPr>
            <p:nvPr/>
          </p:nvSpPr>
          <p:spPr bwMode="auto">
            <a:xfrm>
              <a:off x="2728689" y="3728808"/>
              <a:ext cx="100013" cy="92075"/>
            </a:xfrm>
            <a:custGeom>
              <a:avLst/>
              <a:gdLst>
                <a:gd name="T0" fmla="*/ 2147483646 w 20"/>
                <a:gd name="T1" fmla="*/ 1790127265 h 18"/>
                <a:gd name="T2" fmla="*/ 2147483646 w 20"/>
                <a:gd name="T3" fmla="*/ 2147483646 h 18"/>
                <a:gd name="T4" fmla="*/ 2147483646 w 20"/>
                <a:gd name="T5" fmla="*/ 1790127265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2"/>
                  </a:moveTo>
                  <a:cubicBezTo>
                    <a:pt x="13" y="0"/>
                    <a:pt x="17" y="0"/>
                    <a:pt x="17" y="5"/>
                  </a:cubicBezTo>
                  <a:cubicBezTo>
                    <a:pt x="20" y="18"/>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556" name="Freeform 870"/>
            <p:cNvSpPr>
              <a:spLocks noChangeArrowheads="1"/>
            </p:cNvSpPr>
            <p:nvPr/>
          </p:nvSpPr>
          <p:spPr bwMode="auto">
            <a:xfrm>
              <a:off x="2835052" y="3728808"/>
              <a:ext cx="100012" cy="92075"/>
            </a:xfrm>
            <a:custGeom>
              <a:avLst/>
              <a:gdLst>
                <a:gd name="T0" fmla="*/ 2147483646 w 20"/>
                <a:gd name="T1" fmla="*/ 1790127265 h 18"/>
                <a:gd name="T2" fmla="*/ 2147483646 w 20"/>
                <a:gd name="T3" fmla="*/ 2147483646 h 18"/>
                <a:gd name="T4" fmla="*/ 2147483646 w 20"/>
                <a:gd name="T5" fmla="*/ 1790127265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2"/>
                  </a:moveTo>
                  <a:cubicBezTo>
                    <a:pt x="13" y="0"/>
                    <a:pt x="16" y="0"/>
                    <a:pt x="17" y="5"/>
                  </a:cubicBezTo>
                  <a:cubicBezTo>
                    <a:pt x="20" y="18"/>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557" name="Freeform 871"/>
            <p:cNvSpPr>
              <a:spLocks noChangeArrowheads="1"/>
            </p:cNvSpPr>
            <p:nvPr/>
          </p:nvSpPr>
          <p:spPr bwMode="auto">
            <a:xfrm>
              <a:off x="2939827" y="3728808"/>
              <a:ext cx="101600" cy="92075"/>
            </a:xfrm>
            <a:custGeom>
              <a:avLst/>
              <a:gdLst>
                <a:gd name="T0" fmla="*/ 2147483646 w 20"/>
                <a:gd name="T1" fmla="*/ 1790127265 h 18"/>
                <a:gd name="T2" fmla="*/ 2147483646 w 20"/>
                <a:gd name="T3" fmla="*/ 2147483646 h 18"/>
                <a:gd name="T4" fmla="*/ 2147483646 w 20"/>
                <a:gd name="T5" fmla="*/ 1790127265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9" y="2"/>
                  </a:moveTo>
                  <a:cubicBezTo>
                    <a:pt x="13" y="0"/>
                    <a:pt x="16" y="0"/>
                    <a:pt x="17" y="5"/>
                  </a:cubicBezTo>
                  <a:cubicBezTo>
                    <a:pt x="20" y="18"/>
                    <a:pt x="0" y="9"/>
                    <a:pt x="9"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558" name="Freeform 872"/>
            <p:cNvSpPr>
              <a:spLocks noChangeArrowheads="1"/>
            </p:cNvSpPr>
            <p:nvPr/>
          </p:nvSpPr>
          <p:spPr bwMode="auto">
            <a:xfrm>
              <a:off x="3041427" y="3728808"/>
              <a:ext cx="103187" cy="92075"/>
            </a:xfrm>
            <a:custGeom>
              <a:avLst/>
              <a:gdLst>
                <a:gd name="T0" fmla="*/ 2147483646 w 21"/>
                <a:gd name="T1" fmla="*/ 1790127265 h 18"/>
                <a:gd name="T2" fmla="*/ 2147483646 w 21"/>
                <a:gd name="T3" fmla="*/ 2147483646 h 18"/>
                <a:gd name="T4" fmla="*/ 2147483646 w 21"/>
                <a:gd name="T5" fmla="*/ 1790127265 h 18"/>
                <a:gd name="T6" fmla="*/ 0 60000 65536"/>
                <a:gd name="T7" fmla="*/ 0 60000 65536"/>
                <a:gd name="T8" fmla="*/ 0 60000 65536"/>
                <a:gd name="T9" fmla="*/ 0 w 21"/>
                <a:gd name="T10" fmla="*/ 0 h 18"/>
                <a:gd name="T11" fmla="*/ 21 w 21"/>
                <a:gd name="T12" fmla="*/ 18 h 18"/>
              </a:gdLst>
              <a:ahLst/>
              <a:cxnLst>
                <a:cxn ang="T6">
                  <a:pos x="T0" y="T1"/>
                </a:cxn>
                <a:cxn ang="T7">
                  <a:pos x="T2" y="T3"/>
                </a:cxn>
                <a:cxn ang="T8">
                  <a:pos x="T4" y="T5"/>
                </a:cxn>
              </a:cxnLst>
              <a:rect l="T9" t="T10" r="T11" b="T12"/>
              <a:pathLst>
                <a:path w="21" h="18">
                  <a:moveTo>
                    <a:pt x="10" y="2"/>
                  </a:moveTo>
                  <a:cubicBezTo>
                    <a:pt x="13" y="0"/>
                    <a:pt x="17" y="0"/>
                    <a:pt x="18" y="5"/>
                  </a:cubicBezTo>
                  <a:cubicBezTo>
                    <a:pt x="21" y="18"/>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559" name="Freeform 873"/>
            <p:cNvSpPr>
              <a:spLocks noChangeArrowheads="1"/>
            </p:cNvSpPr>
            <p:nvPr/>
          </p:nvSpPr>
          <p:spPr bwMode="auto">
            <a:xfrm>
              <a:off x="3144614" y="3728808"/>
              <a:ext cx="100013" cy="92075"/>
            </a:xfrm>
            <a:custGeom>
              <a:avLst/>
              <a:gdLst>
                <a:gd name="T0" fmla="*/ 2147483646 w 20"/>
                <a:gd name="T1" fmla="*/ 1790127265 h 18"/>
                <a:gd name="T2" fmla="*/ 2147483646 w 20"/>
                <a:gd name="T3" fmla="*/ 2147483646 h 18"/>
                <a:gd name="T4" fmla="*/ 2147483646 w 20"/>
                <a:gd name="T5" fmla="*/ 1790127265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2"/>
                  </a:moveTo>
                  <a:cubicBezTo>
                    <a:pt x="13" y="0"/>
                    <a:pt x="17" y="0"/>
                    <a:pt x="18" y="5"/>
                  </a:cubicBezTo>
                  <a:cubicBezTo>
                    <a:pt x="20" y="18"/>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560" name="Freeform 874"/>
            <p:cNvSpPr>
              <a:spLocks noChangeArrowheads="1"/>
            </p:cNvSpPr>
            <p:nvPr/>
          </p:nvSpPr>
          <p:spPr bwMode="auto">
            <a:xfrm>
              <a:off x="3250977" y="3728808"/>
              <a:ext cx="100012" cy="92075"/>
            </a:xfrm>
            <a:custGeom>
              <a:avLst/>
              <a:gdLst>
                <a:gd name="T0" fmla="*/ 2147483646 w 20"/>
                <a:gd name="T1" fmla="*/ 1790127265 h 18"/>
                <a:gd name="T2" fmla="*/ 2147483646 w 20"/>
                <a:gd name="T3" fmla="*/ 2147483646 h 18"/>
                <a:gd name="T4" fmla="*/ 2147483646 w 20"/>
                <a:gd name="T5" fmla="*/ 1790127265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2"/>
                  </a:moveTo>
                  <a:cubicBezTo>
                    <a:pt x="13" y="0"/>
                    <a:pt x="17" y="0"/>
                    <a:pt x="18" y="5"/>
                  </a:cubicBezTo>
                  <a:cubicBezTo>
                    <a:pt x="20" y="18"/>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561" name="Freeform 875"/>
            <p:cNvSpPr>
              <a:spLocks noChangeArrowheads="1"/>
            </p:cNvSpPr>
            <p:nvPr/>
          </p:nvSpPr>
          <p:spPr bwMode="auto">
            <a:xfrm>
              <a:off x="3355752" y="3728808"/>
              <a:ext cx="101600" cy="92075"/>
            </a:xfrm>
            <a:custGeom>
              <a:avLst/>
              <a:gdLst>
                <a:gd name="T0" fmla="*/ 2147483646 w 20"/>
                <a:gd name="T1" fmla="*/ 1790127265 h 18"/>
                <a:gd name="T2" fmla="*/ 2147483646 w 20"/>
                <a:gd name="T3" fmla="*/ 2147483646 h 18"/>
                <a:gd name="T4" fmla="*/ 2147483646 w 20"/>
                <a:gd name="T5" fmla="*/ 1790127265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2"/>
                  </a:moveTo>
                  <a:cubicBezTo>
                    <a:pt x="13" y="0"/>
                    <a:pt x="17" y="0"/>
                    <a:pt x="18" y="5"/>
                  </a:cubicBezTo>
                  <a:cubicBezTo>
                    <a:pt x="20" y="18"/>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562" name="Freeform 876"/>
            <p:cNvSpPr>
              <a:spLocks noChangeArrowheads="1"/>
            </p:cNvSpPr>
            <p:nvPr/>
          </p:nvSpPr>
          <p:spPr bwMode="auto">
            <a:xfrm>
              <a:off x="3462114" y="3728808"/>
              <a:ext cx="100013" cy="92075"/>
            </a:xfrm>
            <a:custGeom>
              <a:avLst/>
              <a:gdLst>
                <a:gd name="T0" fmla="*/ 2147483646 w 20"/>
                <a:gd name="T1" fmla="*/ 1790127265 h 18"/>
                <a:gd name="T2" fmla="*/ 2147483646 w 20"/>
                <a:gd name="T3" fmla="*/ 2147483646 h 18"/>
                <a:gd name="T4" fmla="*/ 2147483646 w 20"/>
                <a:gd name="T5" fmla="*/ 1790127265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2"/>
                  </a:moveTo>
                  <a:cubicBezTo>
                    <a:pt x="13" y="0"/>
                    <a:pt x="17" y="0"/>
                    <a:pt x="18" y="5"/>
                  </a:cubicBezTo>
                  <a:cubicBezTo>
                    <a:pt x="20" y="18"/>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563" name="Freeform 877"/>
            <p:cNvSpPr>
              <a:spLocks noChangeArrowheads="1"/>
            </p:cNvSpPr>
            <p:nvPr/>
          </p:nvSpPr>
          <p:spPr bwMode="auto">
            <a:xfrm>
              <a:off x="3671664" y="3728808"/>
              <a:ext cx="100013" cy="92075"/>
            </a:xfrm>
            <a:custGeom>
              <a:avLst/>
              <a:gdLst>
                <a:gd name="T0" fmla="*/ 2147483646 w 20"/>
                <a:gd name="T1" fmla="*/ 1790127265 h 18"/>
                <a:gd name="T2" fmla="*/ 2147483646 w 20"/>
                <a:gd name="T3" fmla="*/ 2147483646 h 18"/>
                <a:gd name="T4" fmla="*/ 2147483646 w 20"/>
                <a:gd name="T5" fmla="*/ 1790127265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9" y="2"/>
                  </a:moveTo>
                  <a:cubicBezTo>
                    <a:pt x="13" y="0"/>
                    <a:pt x="16" y="0"/>
                    <a:pt x="17" y="5"/>
                  </a:cubicBezTo>
                  <a:cubicBezTo>
                    <a:pt x="20" y="18"/>
                    <a:pt x="0" y="9"/>
                    <a:pt x="9"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564" name="Freeform 878"/>
            <p:cNvSpPr>
              <a:spLocks noChangeArrowheads="1"/>
            </p:cNvSpPr>
            <p:nvPr/>
          </p:nvSpPr>
          <p:spPr bwMode="auto">
            <a:xfrm>
              <a:off x="3778027" y="3728808"/>
              <a:ext cx="100012" cy="92075"/>
            </a:xfrm>
            <a:custGeom>
              <a:avLst/>
              <a:gdLst>
                <a:gd name="T0" fmla="*/ 2147483646 w 20"/>
                <a:gd name="T1" fmla="*/ 1790127265 h 18"/>
                <a:gd name="T2" fmla="*/ 2147483646 w 20"/>
                <a:gd name="T3" fmla="*/ 2147483646 h 18"/>
                <a:gd name="T4" fmla="*/ 2147483646 w 20"/>
                <a:gd name="T5" fmla="*/ 1790127265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9" y="2"/>
                  </a:moveTo>
                  <a:cubicBezTo>
                    <a:pt x="13" y="0"/>
                    <a:pt x="16" y="0"/>
                    <a:pt x="17" y="5"/>
                  </a:cubicBezTo>
                  <a:cubicBezTo>
                    <a:pt x="20" y="18"/>
                    <a:pt x="0" y="9"/>
                    <a:pt x="9"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565" name="Freeform 879"/>
            <p:cNvSpPr>
              <a:spLocks noChangeArrowheads="1"/>
            </p:cNvSpPr>
            <p:nvPr/>
          </p:nvSpPr>
          <p:spPr bwMode="auto">
            <a:xfrm>
              <a:off x="3878039" y="3728808"/>
              <a:ext cx="106363" cy="92075"/>
            </a:xfrm>
            <a:custGeom>
              <a:avLst/>
              <a:gdLst>
                <a:gd name="T0" fmla="*/ 2147483646 w 21"/>
                <a:gd name="T1" fmla="*/ 1790127265 h 18"/>
                <a:gd name="T2" fmla="*/ 2147483646 w 21"/>
                <a:gd name="T3" fmla="*/ 2147483646 h 18"/>
                <a:gd name="T4" fmla="*/ 2147483646 w 21"/>
                <a:gd name="T5" fmla="*/ 1790127265 h 18"/>
                <a:gd name="T6" fmla="*/ 0 60000 65536"/>
                <a:gd name="T7" fmla="*/ 0 60000 65536"/>
                <a:gd name="T8" fmla="*/ 0 60000 65536"/>
                <a:gd name="T9" fmla="*/ 0 w 21"/>
                <a:gd name="T10" fmla="*/ 0 h 18"/>
                <a:gd name="T11" fmla="*/ 21 w 21"/>
                <a:gd name="T12" fmla="*/ 18 h 18"/>
              </a:gdLst>
              <a:ahLst/>
              <a:cxnLst>
                <a:cxn ang="T6">
                  <a:pos x="T0" y="T1"/>
                </a:cxn>
                <a:cxn ang="T7">
                  <a:pos x="T2" y="T3"/>
                </a:cxn>
                <a:cxn ang="T8">
                  <a:pos x="T4" y="T5"/>
                </a:cxn>
              </a:cxnLst>
              <a:rect l="T9" t="T10" r="T11" b="T12"/>
              <a:pathLst>
                <a:path w="21" h="18">
                  <a:moveTo>
                    <a:pt x="10" y="2"/>
                  </a:moveTo>
                  <a:cubicBezTo>
                    <a:pt x="13" y="0"/>
                    <a:pt x="17" y="0"/>
                    <a:pt x="18" y="5"/>
                  </a:cubicBezTo>
                  <a:cubicBezTo>
                    <a:pt x="21" y="18"/>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566" name="Freeform 880"/>
            <p:cNvSpPr>
              <a:spLocks noChangeArrowheads="1"/>
            </p:cNvSpPr>
            <p:nvPr/>
          </p:nvSpPr>
          <p:spPr bwMode="auto">
            <a:xfrm>
              <a:off x="4300314" y="3728808"/>
              <a:ext cx="100013" cy="92075"/>
            </a:xfrm>
            <a:custGeom>
              <a:avLst/>
              <a:gdLst>
                <a:gd name="T0" fmla="*/ 2147483646 w 20"/>
                <a:gd name="T1" fmla="*/ 1790127265 h 18"/>
                <a:gd name="T2" fmla="*/ 2147483646 w 20"/>
                <a:gd name="T3" fmla="*/ 2147483646 h 18"/>
                <a:gd name="T4" fmla="*/ 2147483646 w 20"/>
                <a:gd name="T5" fmla="*/ 1790127265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2"/>
                  </a:moveTo>
                  <a:cubicBezTo>
                    <a:pt x="13" y="0"/>
                    <a:pt x="17" y="0"/>
                    <a:pt x="18" y="5"/>
                  </a:cubicBezTo>
                  <a:cubicBezTo>
                    <a:pt x="20" y="18"/>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567" name="Freeform 881"/>
            <p:cNvSpPr>
              <a:spLocks noChangeArrowheads="1"/>
            </p:cNvSpPr>
            <p:nvPr/>
          </p:nvSpPr>
          <p:spPr bwMode="auto">
            <a:xfrm>
              <a:off x="4403502" y="3728808"/>
              <a:ext cx="100012" cy="92075"/>
            </a:xfrm>
            <a:custGeom>
              <a:avLst/>
              <a:gdLst>
                <a:gd name="T0" fmla="*/ 2147483646 w 20"/>
                <a:gd name="T1" fmla="*/ 1790127265 h 18"/>
                <a:gd name="T2" fmla="*/ 2147483646 w 20"/>
                <a:gd name="T3" fmla="*/ 2147483646 h 18"/>
                <a:gd name="T4" fmla="*/ 2147483646 w 20"/>
                <a:gd name="T5" fmla="*/ 1790127265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2"/>
                  </a:moveTo>
                  <a:cubicBezTo>
                    <a:pt x="13" y="0"/>
                    <a:pt x="17" y="0"/>
                    <a:pt x="17" y="5"/>
                  </a:cubicBezTo>
                  <a:cubicBezTo>
                    <a:pt x="20" y="18"/>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568" name="Freeform 882"/>
            <p:cNvSpPr>
              <a:spLocks noChangeArrowheads="1"/>
            </p:cNvSpPr>
            <p:nvPr/>
          </p:nvSpPr>
          <p:spPr bwMode="auto">
            <a:xfrm>
              <a:off x="4614639" y="3728808"/>
              <a:ext cx="101600" cy="92075"/>
            </a:xfrm>
            <a:custGeom>
              <a:avLst/>
              <a:gdLst>
                <a:gd name="T0" fmla="*/ 2147483646 w 20"/>
                <a:gd name="T1" fmla="*/ 1790127265 h 18"/>
                <a:gd name="T2" fmla="*/ 2147483646 w 20"/>
                <a:gd name="T3" fmla="*/ 2147483646 h 18"/>
                <a:gd name="T4" fmla="*/ 2147483646 w 20"/>
                <a:gd name="T5" fmla="*/ 1790127265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9" y="2"/>
                  </a:moveTo>
                  <a:cubicBezTo>
                    <a:pt x="12" y="0"/>
                    <a:pt x="16" y="0"/>
                    <a:pt x="17" y="5"/>
                  </a:cubicBezTo>
                  <a:cubicBezTo>
                    <a:pt x="20" y="18"/>
                    <a:pt x="0" y="9"/>
                    <a:pt x="9"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569" name="Freeform 883"/>
            <p:cNvSpPr>
              <a:spLocks noChangeArrowheads="1"/>
            </p:cNvSpPr>
            <p:nvPr/>
          </p:nvSpPr>
          <p:spPr bwMode="auto">
            <a:xfrm>
              <a:off x="4716239" y="3728808"/>
              <a:ext cx="100013" cy="92075"/>
            </a:xfrm>
            <a:custGeom>
              <a:avLst/>
              <a:gdLst>
                <a:gd name="T0" fmla="*/ 2147483646 w 20"/>
                <a:gd name="T1" fmla="*/ 1790127265 h 18"/>
                <a:gd name="T2" fmla="*/ 2147483646 w 20"/>
                <a:gd name="T3" fmla="*/ 2147483646 h 18"/>
                <a:gd name="T4" fmla="*/ 2147483646 w 20"/>
                <a:gd name="T5" fmla="*/ 1790127265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2"/>
                  </a:moveTo>
                  <a:cubicBezTo>
                    <a:pt x="13" y="0"/>
                    <a:pt x="17" y="0"/>
                    <a:pt x="18" y="5"/>
                  </a:cubicBezTo>
                  <a:cubicBezTo>
                    <a:pt x="20" y="18"/>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570" name="Freeform 885"/>
            <p:cNvSpPr>
              <a:spLocks noChangeArrowheads="1"/>
            </p:cNvSpPr>
            <p:nvPr/>
          </p:nvSpPr>
          <p:spPr bwMode="auto">
            <a:xfrm>
              <a:off x="2574702" y="3784371"/>
              <a:ext cx="100012" cy="85725"/>
            </a:xfrm>
            <a:custGeom>
              <a:avLst/>
              <a:gdLst>
                <a:gd name="T0" fmla="*/ 2147483646 w 20"/>
                <a:gd name="T1" fmla="*/ 1662606119 h 17"/>
                <a:gd name="T2" fmla="*/ 2147483646 w 20"/>
                <a:gd name="T3" fmla="*/ 2147483646 h 17"/>
                <a:gd name="T4" fmla="*/ 2147483646 w 20"/>
                <a:gd name="T5" fmla="*/ 1662606119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9" y="2"/>
                  </a:moveTo>
                  <a:cubicBezTo>
                    <a:pt x="13" y="0"/>
                    <a:pt x="16" y="0"/>
                    <a:pt x="17" y="4"/>
                  </a:cubicBezTo>
                  <a:cubicBezTo>
                    <a:pt x="20" y="17"/>
                    <a:pt x="0" y="9"/>
                    <a:pt x="9"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571" name="Freeform 886"/>
            <p:cNvSpPr>
              <a:spLocks noChangeArrowheads="1"/>
            </p:cNvSpPr>
            <p:nvPr/>
          </p:nvSpPr>
          <p:spPr bwMode="auto">
            <a:xfrm>
              <a:off x="2674714" y="3784371"/>
              <a:ext cx="98425" cy="85725"/>
            </a:xfrm>
            <a:custGeom>
              <a:avLst/>
              <a:gdLst>
                <a:gd name="T0" fmla="*/ 2147483646 w 20"/>
                <a:gd name="T1" fmla="*/ 1662606119 h 17"/>
                <a:gd name="T2" fmla="*/ 2147483646 w 20"/>
                <a:gd name="T3" fmla="*/ 2147483646 h 17"/>
                <a:gd name="T4" fmla="*/ 2147483646 w 20"/>
                <a:gd name="T5" fmla="*/ 1662606119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4"/>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572" name="Freeform 887"/>
            <p:cNvSpPr>
              <a:spLocks noChangeArrowheads="1"/>
            </p:cNvSpPr>
            <p:nvPr/>
          </p:nvSpPr>
          <p:spPr bwMode="auto">
            <a:xfrm>
              <a:off x="2779489" y="3784371"/>
              <a:ext cx="100013" cy="85725"/>
            </a:xfrm>
            <a:custGeom>
              <a:avLst/>
              <a:gdLst>
                <a:gd name="T0" fmla="*/ 2147483646 w 20"/>
                <a:gd name="T1" fmla="*/ 1662606119 h 17"/>
                <a:gd name="T2" fmla="*/ 2147483646 w 20"/>
                <a:gd name="T3" fmla="*/ 2147483646 h 17"/>
                <a:gd name="T4" fmla="*/ 2147483646 w 20"/>
                <a:gd name="T5" fmla="*/ 1662606119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4"/>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573" name="Freeform 888"/>
            <p:cNvSpPr>
              <a:spLocks noChangeArrowheads="1"/>
            </p:cNvSpPr>
            <p:nvPr/>
          </p:nvSpPr>
          <p:spPr bwMode="auto">
            <a:xfrm>
              <a:off x="2884264" y="3784371"/>
              <a:ext cx="101600" cy="85725"/>
            </a:xfrm>
            <a:custGeom>
              <a:avLst/>
              <a:gdLst>
                <a:gd name="T0" fmla="*/ 2147483646 w 20"/>
                <a:gd name="T1" fmla="*/ 1662606119 h 17"/>
                <a:gd name="T2" fmla="*/ 2147483646 w 20"/>
                <a:gd name="T3" fmla="*/ 2147483646 h 17"/>
                <a:gd name="T4" fmla="*/ 2147483646 w 20"/>
                <a:gd name="T5" fmla="*/ 1662606119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4"/>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574" name="Freeform 889"/>
            <p:cNvSpPr>
              <a:spLocks noChangeArrowheads="1"/>
            </p:cNvSpPr>
            <p:nvPr/>
          </p:nvSpPr>
          <p:spPr bwMode="auto">
            <a:xfrm>
              <a:off x="2990627" y="3784371"/>
              <a:ext cx="100012" cy="85725"/>
            </a:xfrm>
            <a:custGeom>
              <a:avLst/>
              <a:gdLst>
                <a:gd name="T0" fmla="*/ 2147483646 w 20"/>
                <a:gd name="T1" fmla="*/ 1662606119 h 17"/>
                <a:gd name="T2" fmla="*/ 2147483646 w 20"/>
                <a:gd name="T3" fmla="*/ 2147483646 h 17"/>
                <a:gd name="T4" fmla="*/ 2147483646 w 20"/>
                <a:gd name="T5" fmla="*/ 1662606119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4"/>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575" name="Freeform 890"/>
            <p:cNvSpPr>
              <a:spLocks noChangeArrowheads="1"/>
            </p:cNvSpPr>
            <p:nvPr/>
          </p:nvSpPr>
          <p:spPr bwMode="auto">
            <a:xfrm>
              <a:off x="3096989" y="3784371"/>
              <a:ext cx="100013" cy="85725"/>
            </a:xfrm>
            <a:custGeom>
              <a:avLst/>
              <a:gdLst>
                <a:gd name="T0" fmla="*/ 2147483646 w 20"/>
                <a:gd name="T1" fmla="*/ 1662606119 h 17"/>
                <a:gd name="T2" fmla="*/ 2147483646 w 20"/>
                <a:gd name="T3" fmla="*/ 2147483646 h 17"/>
                <a:gd name="T4" fmla="*/ 2147483646 w 20"/>
                <a:gd name="T5" fmla="*/ 1662606119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4"/>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576" name="Freeform 891"/>
            <p:cNvSpPr>
              <a:spLocks noChangeArrowheads="1"/>
            </p:cNvSpPr>
            <p:nvPr/>
          </p:nvSpPr>
          <p:spPr bwMode="auto">
            <a:xfrm>
              <a:off x="3200177" y="3784371"/>
              <a:ext cx="100012" cy="85725"/>
            </a:xfrm>
            <a:custGeom>
              <a:avLst/>
              <a:gdLst>
                <a:gd name="T0" fmla="*/ 2147483646 w 20"/>
                <a:gd name="T1" fmla="*/ 1662606119 h 17"/>
                <a:gd name="T2" fmla="*/ 2147483646 w 20"/>
                <a:gd name="T3" fmla="*/ 2147483646 h 17"/>
                <a:gd name="T4" fmla="*/ 2147483646 w 20"/>
                <a:gd name="T5" fmla="*/ 1662606119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6" y="0"/>
                    <a:pt x="17" y="4"/>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577" name="Freeform 892"/>
            <p:cNvSpPr>
              <a:spLocks noChangeArrowheads="1"/>
            </p:cNvSpPr>
            <p:nvPr/>
          </p:nvSpPr>
          <p:spPr bwMode="auto">
            <a:xfrm>
              <a:off x="3306539" y="3784371"/>
              <a:ext cx="100013" cy="85725"/>
            </a:xfrm>
            <a:custGeom>
              <a:avLst/>
              <a:gdLst>
                <a:gd name="T0" fmla="*/ 2147483646 w 20"/>
                <a:gd name="T1" fmla="*/ 1662606119 h 17"/>
                <a:gd name="T2" fmla="*/ 2147483646 w 20"/>
                <a:gd name="T3" fmla="*/ 2147483646 h 17"/>
                <a:gd name="T4" fmla="*/ 2147483646 w 20"/>
                <a:gd name="T5" fmla="*/ 1662606119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9" y="2"/>
                  </a:moveTo>
                  <a:cubicBezTo>
                    <a:pt x="13" y="0"/>
                    <a:pt x="16" y="0"/>
                    <a:pt x="17" y="4"/>
                  </a:cubicBezTo>
                  <a:cubicBezTo>
                    <a:pt x="20" y="17"/>
                    <a:pt x="0" y="9"/>
                    <a:pt x="9"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578" name="Freeform 893"/>
            <p:cNvSpPr>
              <a:spLocks noChangeArrowheads="1"/>
            </p:cNvSpPr>
            <p:nvPr/>
          </p:nvSpPr>
          <p:spPr bwMode="auto">
            <a:xfrm>
              <a:off x="3406552" y="3784371"/>
              <a:ext cx="106362" cy="85725"/>
            </a:xfrm>
            <a:custGeom>
              <a:avLst/>
              <a:gdLst>
                <a:gd name="T0" fmla="*/ 2147483646 w 21"/>
                <a:gd name="T1" fmla="*/ 1662606119 h 17"/>
                <a:gd name="T2" fmla="*/ 2147483646 w 21"/>
                <a:gd name="T3" fmla="*/ 2147483646 h 17"/>
                <a:gd name="T4" fmla="*/ 2147483646 w 21"/>
                <a:gd name="T5" fmla="*/ 1662606119 h 17"/>
                <a:gd name="T6" fmla="*/ 0 60000 65536"/>
                <a:gd name="T7" fmla="*/ 0 60000 65536"/>
                <a:gd name="T8" fmla="*/ 0 60000 65536"/>
                <a:gd name="T9" fmla="*/ 0 w 21"/>
                <a:gd name="T10" fmla="*/ 0 h 17"/>
                <a:gd name="T11" fmla="*/ 21 w 21"/>
                <a:gd name="T12" fmla="*/ 17 h 17"/>
              </a:gdLst>
              <a:ahLst/>
              <a:cxnLst>
                <a:cxn ang="T6">
                  <a:pos x="T0" y="T1"/>
                </a:cxn>
                <a:cxn ang="T7">
                  <a:pos x="T2" y="T3"/>
                </a:cxn>
                <a:cxn ang="T8">
                  <a:pos x="T4" y="T5"/>
                </a:cxn>
              </a:cxnLst>
              <a:rect l="T9" t="T10" r="T11" b="T12"/>
              <a:pathLst>
                <a:path w="21" h="17">
                  <a:moveTo>
                    <a:pt x="10" y="2"/>
                  </a:moveTo>
                  <a:cubicBezTo>
                    <a:pt x="13" y="0"/>
                    <a:pt x="17" y="0"/>
                    <a:pt x="18" y="4"/>
                  </a:cubicBezTo>
                  <a:cubicBezTo>
                    <a:pt x="21"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579" name="Freeform 894"/>
            <p:cNvSpPr>
              <a:spLocks noChangeArrowheads="1"/>
            </p:cNvSpPr>
            <p:nvPr/>
          </p:nvSpPr>
          <p:spPr bwMode="auto">
            <a:xfrm>
              <a:off x="3512914" y="3784371"/>
              <a:ext cx="100013" cy="85725"/>
            </a:xfrm>
            <a:custGeom>
              <a:avLst/>
              <a:gdLst>
                <a:gd name="T0" fmla="*/ 2147483646 w 20"/>
                <a:gd name="T1" fmla="*/ 1662606119 h 17"/>
                <a:gd name="T2" fmla="*/ 2147483646 w 20"/>
                <a:gd name="T3" fmla="*/ 2147483646 h 17"/>
                <a:gd name="T4" fmla="*/ 2147483646 w 20"/>
                <a:gd name="T5" fmla="*/ 1662606119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4"/>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580" name="Freeform 895"/>
            <p:cNvSpPr>
              <a:spLocks noChangeArrowheads="1"/>
            </p:cNvSpPr>
            <p:nvPr/>
          </p:nvSpPr>
          <p:spPr bwMode="auto">
            <a:xfrm>
              <a:off x="3722464" y="3784371"/>
              <a:ext cx="100013" cy="85725"/>
            </a:xfrm>
            <a:custGeom>
              <a:avLst/>
              <a:gdLst>
                <a:gd name="T0" fmla="*/ 2147483646 w 20"/>
                <a:gd name="T1" fmla="*/ 1662606119 h 17"/>
                <a:gd name="T2" fmla="*/ 2147483646 w 20"/>
                <a:gd name="T3" fmla="*/ 2147483646 h 17"/>
                <a:gd name="T4" fmla="*/ 2147483646 w 20"/>
                <a:gd name="T5" fmla="*/ 1662606119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4"/>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581" name="Freeform 896"/>
            <p:cNvSpPr>
              <a:spLocks noChangeArrowheads="1"/>
            </p:cNvSpPr>
            <p:nvPr/>
          </p:nvSpPr>
          <p:spPr bwMode="auto">
            <a:xfrm>
              <a:off x="3827239" y="3784371"/>
              <a:ext cx="101600" cy="85725"/>
            </a:xfrm>
            <a:custGeom>
              <a:avLst/>
              <a:gdLst>
                <a:gd name="T0" fmla="*/ 2147483646 w 20"/>
                <a:gd name="T1" fmla="*/ 1662606119 h 17"/>
                <a:gd name="T2" fmla="*/ 2147483646 w 20"/>
                <a:gd name="T3" fmla="*/ 2147483646 h 17"/>
                <a:gd name="T4" fmla="*/ 2147483646 w 20"/>
                <a:gd name="T5" fmla="*/ 1662606119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4"/>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582" name="Freeform 897"/>
            <p:cNvSpPr>
              <a:spLocks noChangeArrowheads="1"/>
            </p:cNvSpPr>
            <p:nvPr/>
          </p:nvSpPr>
          <p:spPr bwMode="auto">
            <a:xfrm>
              <a:off x="4244752" y="3784371"/>
              <a:ext cx="104775" cy="85725"/>
            </a:xfrm>
            <a:custGeom>
              <a:avLst/>
              <a:gdLst>
                <a:gd name="T0" fmla="*/ 2147483646 w 21"/>
                <a:gd name="T1" fmla="*/ 1662606119 h 17"/>
                <a:gd name="T2" fmla="*/ 2147483646 w 21"/>
                <a:gd name="T3" fmla="*/ 2147483646 h 17"/>
                <a:gd name="T4" fmla="*/ 2147483646 w 21"/>
                <a:gd name="T5" fmla="*/ 1662606119 h 17"/>
                <a:gd name="T6" fmla="*/ 0 60000 65536"/>
                <a:gd name="T7" fmla="*/ 0 60000 65536"/>
                <a:gd name="T8" fmla="*/ 0 60000 65536"/>
                <a:gd name="T9" fmla="*/ 0 w 21"/>
                <a:gd name="T10" fmla="*/ 0 h 17"/>
                <a:gd name="T11" fmla="*/ 21 w 21"/>
                <a:gd name="T12" fmla="*/ 17 h 17"/>
              </a:gdLst>
              <a:ahLst/>
              <a:cxnLst>
                <a:cxn ang="T6">
                  <a:pos x="T0" y="T1"/>
                </a:cxn>
                <a:cxn ang="T7">
                  <a:pos x="T2" y="T3"/>
                </a:cxn>
                <a:cxn ang="T8">
                  <a:pos x="T4" y="T5"/>
                </a:cxn>
              </a:cxnLst>
              <a:rect l="T9" t="T10" r="T11" b="T12"/>
              <a:pathLst>
                <a:path w="21" h="17">
                  <a:moveTo>
                    <a:pt x="10" y="2"/>
                  </a:moveTo>
                  <a:cubicBezTo>
                    <a:pt x="13" y="0"/>
                    <a:pt x="17" y="0"/>
                    <a:pt x="18" y="4"/>
                  </a:cubicBezTo>
                  <a:cubicBezTo>
                    <a:pt x="21"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583" name="Freeform 898"/>
            <p:cNvSpPr>
              <a:spLocks noChangeArrowheads="1"/>
            </p:cNvSpPr>
            <p:nvPr/>
          </p:nvSpPr>
          <p:spPr bwMode="auto">
            <a:xfrm>
              <a:off x="4349527" y="3784371"/>
              <a:ext cx="100012" cy="85725"/>
            </a:xfrm>
            <a:custGeom>
              <a:avLst/>
              <a:gdLst>
                <a:gd name="T0" fmla="*/ 2147483646 w 20"/>
                <a:gd name="T1" fmla="*/ 1662606119 h 17"/>
                <a:gd name="T2" fmla="*/ 2147483646 w 20"/>
                <a:gd name="T3" fmla="*/ 2147483646 h 17"/>
                <a:gd name="T4" fmla="*/ 2147483646 w 20"/>
                <a:gd name="T5" fmla="*/ 1662606119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4"/>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584" name="Freeform 899"/>
            <p:cNvSpPr>
              <a:spLocks noChangeArrowheads="1"/>
            </p:cNvSpPr>
            <p:nvPr/>
          </p:nvSpPr>
          <p:spPr bwMode="auto">
            <a:xfrm>
              <a:off x="4665439" y="3784371"/>
              <a:ext cx="100013" cy="85725"/>
            </a:xfrm>
            <a:custGeom>
              <a:avLst/>
              <a:gdLst>
                <a:gd name="T0" fmla="*/ 2147483646 w 20"/>
                <a:gd name="T1" fmla="*/ 1662606119 h 17"/>
                <a:gd name="T2" fmla="*/ 2147483646 w 20"/>
                <a:gd name="T3" fmla="*/ 2147483646 h 17"/>
                <a:gd name="T4" fmla="*/ 2147483646 w 20"/>
                <a:gd name="T5" fmla="*/ 1662606119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4"/>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585" name="Freeform 900"/>
            <p:cNvSpPr>
              <a:spLocks noChangeArrowheads="1"/>
            </p:cNvSpPr>
            <p:nvPr/>
          </p:nvSpPr>
          <p:spPr bwMode="auto">
            <a:xfrm>
              <a:off x="4771802" y="3784371"/>
              <a:ext cx="100012" cy="85725"/>
            </a:xfrm>
            <a:custGeom>
              <a:avLst/>
              <a:gdLst>
                <a:gd name="T0" fmla="*/ 2147483646 w 20"/>
                <a:gd name="T1" fmla="*/ 1662606119 h 17"/>
                <a:gd name="T2" fmla="*/ 2147483646 w 20"/>
                <a:gd name="T3" fmla="*/ 2147483646 h 17"/>
                <a:gd name="T4" fmla="*/ 2147483646 w 20"/>
                <a:gd name="T5" fmla="*/ 1662606119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7" y="4"/>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586" name="Freeform 903"/>
            <p:cNvSpPr>
              <a:spLocks noChangeArrowheads="1"/>
            </p:cNvSpPr>
            <p:nvPr/>
          </p:nvSpPr>
          <p:spPr bwMode="auto">
            <a:xfrm>
              <a:off x="2625502" y="3835171"/>
              <a:ext cx="100012" cy="88900"/>
            </a:xfrm>
            <a:custGeom>
              <a:avLst/>
              <a:gdLst>
                <a:gd name="T0" fmla="*/ 2147483646 w 20"/>
                <a:gd name="T1" fmla="*/ 1590351856 h 18"/>
                <a:gd name="T2" fmla="*/ 2147483646 w 20"/>
                <a:gd name="T3" fmla="*/ 2147483646 h 18"/>
                <a:gd name="T4" fmla="*/ 2147483646 w 20"/>
                <a:gd name="T5" fmla="*/ 1590351856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2"/>
                  </a:moveTo>
                  <a:cubicBezTo>
                    <a:pt x="13" y="0"/>
                    <a:pt x="17" y="0"/>
                    <a:pt x="18" y="5"/>
                  </a:cubicBezTo>
                  <a:cubicBezTo>
                    <a:pt x="20" y="18"/>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587" name="Freeform 904"/>
            <p:cNvSpPr>
              <a:spLocks noChangeArrowheads="1"/>
            </p:cNvSpPr>
            <p:nvPr/>
          </p:nvSpPr>
          <p:spPr bwMode="auto">
            <a:xfrm>
              <a:off x="2728689" y="3835171"/>
              <a:ext cx="100013" cy="88900"/>
            </a:xfrm>
            <a:custGeom>
              <a:avLst/>
              <a:gdLst>
                <a:gd name="T0" fmla="*/ 2147483646 w 20"/>
                <a:gd name="T1" fmla="*/ 1590351856 h 18"/>
                <a:gd name="T2" fmla="*/ 2147483646 w 20"/>
                <a:gd name="T3" fmla="*/ 2147483646 h 18"/>
                <a:gd name="T4" fmla="*/ 2147483646 w 20"/>
                <a:gd name="T5" fmla="*/ 1590351856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2"/>
                  </a:moveTo>
                  <a:cubicBezTo>
                    <a:pt x="13" y="0"/>
                    <a:pt x="17" y="0"/>
                    <a:pt x="17" y="5"/>
                  </a:cubicBezTo>
                  <a:cubicBezTo>
                    <a:pt x="20" y="18"/>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588" name="Freeform 905"/>
            <p:cNvSpPr>
              <a:spLocks noChangeArrowheads="1"/>
            </p:cNvSpPr>
            <p:nvPr/>
          </p:nvSpPr>
          <p:spPr bwMode="auto">
            <a:xfrm>
              <a:off x="2835052" y="3835171"/>
              <a:ext cx="100012" cy="88900"/>
            </a:xfrm>
            <a:custGeom>
              <a:avLst/>
              <a:gdLst>
                <a:gd name="T0" fmla="*/ 2147483646 w 20"/>
                <a:gd name="T1" fmla="*/ 1590351856 h 18"/>
                <a:gd name="T2" fmla="*/ 2147483646 w 20"/>
                <a:gd name="T3" fmla="*/ 2147483646 h 18"/>
                <a:gd name="T4" fmla="*/ 2147483646 w 20"/>
                <a:gd name="T5" fmla="*/ 1590351856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2"/>
                  </a:moveTo>
                  <a:cubicBezTo>
                    <a:pt x="13" y="0"/>
                    <a:pt x="16" y="0"/>
                    <a:pt x="17" y="5"/>
                  </a:cubicBezTo>
                  <a:cubicBezTo>
                    <a:pt x="20" y="18"/>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589" name="Freeform 906"/>
            <p:cNvSpPr>
              <a:spLocks noChangeArrowheads="1"/>
            </p:cNvSpPr>
            <p:nvPr/>
          </p:nvSpPr>
          <p:spPr bwMode="auto">
            <a:xfrm>
              <a:off x="2939827" y="3835171"/>
              <a:ext cx="101600" cy="88900"/>
            </a:xfrm>
            <a:custGeom>
              <a:avLst/>
              <a:gdLst>
                <a:gd name="T0" fmla="*/ 2147483646 w 20"/>
                <a:gd name="T1" fmla="*/ 1590351856 h 18"/>
                <a:gd name="T2" fmla="*/ 2147483646 w 20"/>
                <a:gd name="T3" fmla="*/ 2147483646 h 18"/>
                <a:gd name="T4" fmla="*/ 2147483646 w 20"/>
                <a:gd name="T5" fmla="*/ 1590351856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9" y="2"/>
                  </a:moveTo>
                  <a:cubicBezTo>
                    <a:pt x="13" y="0"/>
                    <a:pt x="16" y="0"/>
                    <a:pt x="17" y="5"/>
                  </a:cubicBezTo>
                  <a:cubicBezTo>
                    <a:pt x="20" y="18"/>
                    <a:pt x="0" y="9"/>
                    <a:pt x="9"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590" name="Freeform 907"/>
            <p:cNvSpPr>
              <a:spLocks noChangeArrowheads="1"/>
            </p:cNvSpPr>
            <p:nvPr/>
          </p:nvSpPr>
          <p:spPr bwMode="auto">
            <a:xfrm>
              <a:off x="3041427" y="3835171"/>
              <a:ext cx="103187" cy="88900"/>
            </a:xfrm>
            <a:custGeom>
              <a:avLst/>
              <a:gdLst>
                <a:gd name="T0" fmla="*/ 2147483646 w 21"/>
                <a:gd name="T1" fmla="*/ 1590351856 h 18"/>
                <a:gd name="T2" fmla="*/ 2147483646 w 21"/>
                <a:gd name="T3" fmla="*/ 2147483646 h 18"/>
                <a:gd name="T4" fmla="*/ 2147483646 w 21"/>
                <a:gd name="T5" fmla="*/ 1590351856 h 18"/>
                <a:gd name="T6" fmla="*/ 0 60000 65536"/>
                <a:gd name="T7" fmla="*/ 0 60000 65536"/>
                <a:gd name="T8" fmla="*/ 0 60000 65536"/>
                <a:gd name="T9" fmla="*/ 0 w 21"/>
                <a:gd name="T10" fmla="*/ 0 h 18"/>
                <a:gd name="T11" fmla="*/ 21 w 21"/>
                <a:gd name="T12" fmla="*/ 18 h 18"/>
              </a:gdLst>
              <a:ahLst/>
              <a:cxnLst>
                <a:cxn ang="T6">
                  <a:pos x="T0" y="T1"/>
                </a:cxn>
                <a:cxn ang="T7">
                  <a:pos x="T2" y="T3"/>
                </a:cxn>
                <a:cxn ang="T8">
                  <a:pos x="T4" y="T5"/>
                </a:cxn>
              </a:cxnLst>
              <a:rect l="T9" t="T10" r="T11" b="T12"/>
              <a:pathLst>
                <a:path w="21" h="18">
                  <a:moveTo>
                    <a:pt x="10" y="2"/>
                  </a:moveTo>
                  <a:cubicBezTo>
                    <a:pt x="13" y="0"/>
                    <a:pt x="17" y="0"/>
                    <a:pt x="18" y="5"/>
                  </a:cubicBezTo>
                  <a:cubicBezTo>
                    <a:pt x="21" y="18"/>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591" name="Freeform 908"/>
            <p:cNvSpPr>
              <a:spLocks noChangeArrowheads="1"/>
            </p:cNvSpPr>
            <p:nvPr/>
          </p:nvSpPr>
          <p:spPr bwMode="auto">
            <a:xfrm>
              <a:off x="3144614" y="3835171"/>
              <a:ext cx="100013" cy="88900"/>
            </a:xfrm>
            <a:custGeom>
              <a:avLst/>
              <a:gdLst>
                <a:gd name="T0" fmla="*/ 2147483646 w 20"/>
                <a:gd name="T1" fmla="*/ 1590351856 h 18"/>
                <a:gd name="T2" fmla="*/ 2147483646 w 20"/>
                <a:gd name="T3" fmla="*/ 2147483646 h 18"/>
                <a:gd name="T4" fmla="*/ 2147483646 w 20"/>
                <a:gd name="T5" fmla="*/ 1590351856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2"/>
                  </a:moveTo>
                  <a:cubicBezTo>
                    <a:pt x="13" y="0"/>
                    <a:pt x="17" y="0"/>
                    <a:pt x="18" y="5"/>
                  </a:cubicBezTo>
                  <a:cubicBezTo>
                    <a:pt x="20" y="18"/>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592" name="Freeform 909"/>
            <p:cNvSpPr>
              <a:spLocks noChangeArrowheads="1"/>
            </p:cNvSpPr>
            <p:nvPr/>
          </p:nvSpPr>
          <p:spPr bwMode="auto">
            <a:xfrm>
              <a:off x="3250977" y="3835171"/>
              <a:ext cx="100012" cy="88900"/>
            </a:xfrm>
            <a:custGeom>
              <a:avLst/>
              <a:gdLst>
                <a:gd name="T0" fmla="*/ 2147483646 w 20"/>
                <a:gd name="T1" fmla="*/ 1590351856 h 18"/>
                <a:gd name="T2" fmla="*/ 2147483646 w 20"/>
                <a:gd name="T3" fmla="*/ 2147483646 h 18"/>
                <a:gd name="T4" fmla="*/ 2147483646 w 20"/>
                <a:gd name="T5" fmla="*/ 1590351856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2"/>
                  </a:moveTo>
                  <a:cubicBezTo>
                    <a:pt x="13" y="0"/>
                    <a:pt x="17" y="0"/>
                    <a:pt x="18" y="5"/>
                  </a:cubicBezTo>
                  <a:cubicBezTo>
                    <a:pt x="20" y="18"/>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593" name="Freeform 910"/>
            <p:cNvSpPr>
              <a:spLocks noChangeArrowheads="1"/>
            </p:cNvSpPr>
            <p:nvPr/>
          </p:nvSpPr>
          <p:spPr bwMode="auto">
            <a:xfrm>
              <a:off x="3355752" y="3835171"/>
              <a:ext cx="101600" cy="88900"/>
            </a:xfrm>
            <a:custGeom>
              <a:avLst/>
              <a:gdLst>
                <a:gd name="T0" fmla="*/ 2147483646 w 20"/>
                <a:gd name="T1" fmla="*/ 1590351856 h 18"/>
                <a:gd name="T2" fmla="*/ 2147483646 w 20"/>
                <a:gd name="T3" fmla="*/ 2147483646 h 18"/>
                <a:gd name="T4" fmla="*/ 2147483646 w 20"/>
                <a:gd name="T5" fmla="*/ 1590351856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2"/>
                  </a:moveTo>
                  <a:cubicBezTo>
                    <a:pt x="13" y="0"/>
                    <a:pt x="17" y="0"/>
                    <a:pt x="18" y="5"/>
                  </a:cubicBezTo>
                  <a:cubicBezTo>
                    <a:pt x="20" y="18"/>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594" name="Freeform 911"/>
            <p:cNvSpPr>
              <a:spLocks noChangeArrowheads="1"/>
            </p:cNvSpPr>
            <p:nvPr/>
          </p:nvSpPr>
          <p:spPr bwMode="auto">
            <a:xfrm>
              <a:off x="3462114" y="3835171"/>
              <a:ext cx="100013" cy="88900"/>
            </a:xfrm>
            <a:custGeom>
              <a:avLst/>
              <a:gdLst>
                <a:gd name="T0" fmla="*/ 2147483646 w 20"/>
                <a:gd name="T1" fmla="*/ 1590351856 h 18"/>
                <a:gd name="T2" fmla="*/ 2147483646 w 20"/>
                <a:gd name="T3" fmla="*/ 2147483646 h 18"/>
                <a:gd name="T4" fmla="*/ 2147483646 w 20"/>
                <a:gd name="T5" fmla="*/ 1590351856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2"/>
                  </a:moveTo>
                  <a:cubicBezTo>
                    <a:pt x="13" y="0"/>
                    <a:pt x="17" y="0"/>
                    <a:pt x="18" y="5"/>
                  </a:cubicBezTo>
                  <a:cubicBezTo>
                    <a:pt x="20" y="18"/>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595" name="Freeform 912"/>
            <p:cNvSpPr>
              <a:spLocks noChangeArrowheads="1"/>
            </p:cNvSpPr>
            <p:nvPr/>
          </p:nvSpPr>
          <p:spPr bwMode="auto">
            <a:xfrm>
              <a:off x="3576414" y="3846283"/>
              <a:ext cx="90488" cy="63500"/>
            </a:xfrm>
            <a:custGeom>
              <a:avLst/>
              <a:gdLst>
                <a:gd name="T0" fmla="*/ 2147483646 w 18"/>
                <a:gd name="T1" fmla="*/ 0 h 13"/>
                <a:gd name="T2" fmla="*/ 2147483646 w 18"/>
                <a:gd name="T3" fmla="*/ 2147483646 h 13"/>
                <a:gd name="T4" fmla="*/ 2147483646 w 18"/>
                <a:gd name="T5" fmla="*/ 0 h 13"/>
                <a:gd name="T6" fmla="*/ 0 60000 65536"/>
                <a:gd name="T7" fmla="*/ 0 60000 65536"/>
                <a:gd name="T8" fmla="*/ 0 60000 65536"/>
                <a:gd name="T9" fmla="*/ 0 w 18"/>
                <a:gd name="T10" fmla="*/ 0 h 13"/>
                <a:gd name="T11" fmla="*/ 18 w 18"/>
                <a:gd name="T12" fmla="*/ 13 h 13"/>
              </a:gdLst>
              <a:ahLst/>
              <a:cxnLst>
                <a:cxn ang="T6">
                  <a:pos x="T0" y="T1"/>
                </a:cxn>
                <a:cxn ang="T7">
                  <a:pos x="T2" y="T3"/>
                </a:cxn>
                <a:cxn ang="T8">
                  <a:pos x="T4" y="T5"/>
                </a:cxn>
              </a:cxnLst>
              <a:rect l="T9" t="T10" r="T11" b="T12"/>
              <a:pathLst>
                <a:path w="18" h="13">
                  <a:moveTo>
                    <a:pt x="8" y="0"/>
                  </a:moveTo>
                  <a:cubicBezTo>
                    <a:pt x="8" y="0"/>
                    <a:pt x="18" y="2"/>
                    <a:pt x="14" y="8"/>
                  </a:cubicBezTo>
                  <a:cubicBezTo>
                    <a:pt x="11" y="13"/>
                    <a:pt x="0" y="5"/>
                    <a:pt x="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596" name="Freeform 913"/>
            <p:cNvSpPr>
              <a:spLocks noChangeArrowheads="1"/>
            </p:cNvSpPr>
            <p:nvPr/>
          </p:nvSpPr>
          <p:spPr bwMode="auto">
            <a:xfrm>
              <a:off x="3671664" y="3835171"/>
              <a:ext cx="100013" cy="88900"/>
            </a:xfrm>
            <a:custGeom>
              <a:avLst/>
              <a:gdLst>
                <a:gd name="T0" fmla="*/ 2147483646 w 20"/>
                <a:gd name="T1" fmla="*/ 1590351856 h 18"/>
                <a:gd name="T2" fmla="*/ 2147483646 w 20"/>
                <a:gd name="T3" fmla="*/ 2147483646 h 18"/>
                <a:gd name="T4" fmla="*/ 2147483646 w 20"/>
                <a:gd name="T5" fmla="*/ 1590351856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9" y="2"/>
                  </a:moveTo>
                  <a:cubicBezTo>
                    <a:pt x="13" y="0"/>
                    <a:pt x="16" y="0"/>
                    <a:pt x="17" y="5"/>
                  </a:cubicBezTo>
                  <a:cubicBezTo>
                    <a:pt x="20" y="18"/>
                    <a:pt x="0" y="9"/>
                    <a:pt x="9"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597" name="Freeform 914"/>
            <p:cNvSpPr>
              <a:spLocks noChangeArrowheads="1"/>
            </p:cNvSpPr>
            <p:nvPr/>
          </p:nvSpPr>
          <p:spPr bwMode="auto">
            <a:xfrm>
              <a:off x="4300314" y="3835171"/>
              <a:ext cx="100013" cy="88900"/>
            </a:xfrm>
            <a:custGeom>
              <a:avLst/>
              <a:gdLst>
                <a:gd name="T0" fmla="*/ 2147483646 w 20"/>
                <a:gd name="T1" fmla="*/ 1590351856 h 18"/>
                <a:gd name="T2" fmla="*/ 2147483646 w 20"/>
                <a:gd name="T3" fmla="*/ 2147483646 h 18"/>
                <a:gd name="T4" fmla="*/ 2147483646 w 20"/>
                <a:gd name="T5" fmla="*/ 1590351856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2"/>
                  </a:moveTo>
                  <a:cubicBezTo>
                    <a:pt x="13" y="0"/>
                    <a:pt x="17" y="0"/>
                    <a:pt x="18" y="5"/>
                  </a:cubicBezTo>
                  <a:cubicBezTo>
                    <a:pt x="20" y="18"/>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598" name="Freeform 915"/>
            <p:cNvSpPr>
              <a:spLocks noChangeArrowheads="1"/>
            </p:cNvSpPr>
            <p:nvPr/>
          </p:nvSpPr>
          <p:spPr bwMode="auto">
            <a:xfrm>
              <a:off x="4716239" y="3835171"/>
              <a:ext cx="100013" cy="88900"/>
            </a:xfrm>
            <a:custGeom>
              <a:avLst/>
              <a:gdLst>
                <a:gd name="T0" fmla="*/ 2147483646 w 20"/>
                <a:gd name="T1" fmla="*/ 1590351856 h 18"/>
                <a:gd name="T2" fmla="*/ 2147483646 w 20"/>
                <a:gd name="T3" fmla="*/ 2147483646 h 18"/>
                <a:gd name="T4" fmla="*/ 2147483646 w 20"/>
                <a:gd name="T5" fmla="*/ 1590351856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2"/>
                  </a:moveTo>
                  <a:cubicBezTo>
                    <a:pt x="13" y="0"/>
                    <a:pt x="17" y="0"/>
                    <a:pt x="18" y="5"/>
                  </a:cubicBezTo>
                  <a:cubicBezTo>
                    <a:pt x="20" y="18"/>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599" name="Freeform 916"/>
            <p:cNvSpPr>
              <a:spLocks noChangeArrowheads="1"/>
            </p:cNvSpPr>
            <p:nvPr/>
          </p:nvSpPr>
          <p:spPr bwMode="auto">
            <a:xfrm>
              <a:off x="4821014" y="3835171"/>
              <a:ext cx="98425" cy="88900"/>
            </a:xfrm>
            <a:custGeom>
              <a:avLst/>
              <a:gdLst>
                <a:gd name="T0" fmla="*/ 2147483646 w 20"/>
                <a:gd name="T1" fmla="*/ 1590351856 h 18"/>
                <a:gd name="T2" fmla="*/ 2147483646 w 20"/>
                <a:gd name="T3" fmla="*/ 2147483646 h 18"/>
                <a:gd name="T4" fmla="*/ 2147483646 w 20"/>
                <a:gd name="T5" fmla="*/ 1590351856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2"/>
                  </a:moveTo>
                  <a:cubicBezTo>
                    <a:pt x="13" y="0"/>
                    <a:pt x="17" y="0"/>
                    <a:pt x="18" y="5"/>
                  </a:cubicBezTo>
                  <a:cubicBezTo>
                    <a:pt x="20" y="18"/>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600" name="Freeform 917"/>
            <p:cNvSpPr>
              <a:spLocks noChangeArrowheads="1"/>
            </p:cNvSpPr>
            <p:nvPr/>
          </p:nvSpPr>
          <p:spPr bwMode="auto">
            <a:xfrm>
              <a:off x="2574702" y="3890733"/>
              <a:ext cx="100012" cy="84138"/>
            </a:xfrm>
            <a:custGeom>
              <a:avLst/>
              <a:gdLst>
                <a:gd name="T0" fmla="*/ 2147483646 w 20"/>
                <a:gd name="T1" fmla="*/ 1631826814 h 17"/>
                <a:gd name="T2" fmla="*/ 2147483646 w 20"/>
                <a:gd name="T3" fmla="*/ 2147483646 h 17"/>
                <a:gd name="T4" fmla="*/ 2147483646 w 20"/>
                <a:gd name="T5" fmla="*/ 1631826814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9" y="2"/>
                  </a:moveTo>
                  <a:cubicBezTo>
                    <a:pt x="13" y="0"/>
                    <a:pt x="16" y="0"/>
                    <a:pt x="17" y="4"/>
                  </a:cubicBezTo>
                  <a:cubicBezTo>
                    <a:pt x="20" y="17"/>
                    <a:pt x="0" y="8"/>
                    <a:pt x="9"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601" name="Freeform 918"/>
            <p:cNvSpPr>
              <a:spLocks noChangeArrowheads="1"/>
            </p:cNvSpPr>
            <p:nvPr/>
          </p:nvSpPr>
          <p:spPr bwMode="auto">
            <a:xfrm>
              <a:off x="2674714" y="3890733"/>
              <a:ext cx="98425" cy="84138"/>
            </a:xfrm>
            <a:custGeom>
              <a:avLst/>
              <a:gdLst>
                <a:gd name="T0" fmla="*/ 2147483646 w 20"/>
                <a:gd name="T1" fmla="*/ 1631826814 h 17"/>
                <a:gd name="T2" fmla="*/ 2147483646 w 20"/>
                <a:gd name="T3" fmla="*/ 2147483646 h 17"/>
                <a:gd name="T4" fmla="*/ 2147483646 w 20"/>
                <a:gd name="T5" fmla="*/ 1631826814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4"/>
                  </a:cubicBezTo>
                  <a:cubicBezTo>
                    <a:pt x="20" y="17"/>
                    <a:pt x="0" y="8"/>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602" name="Freeform 919"/>
            <p:cNvSpPr>
              <a:spLocks noChangeArrowheads="1"/>
            </p:cNvSpPr>
            <p:nvPr/>
          </p:nvSpPr>
          <p:spPr bwMode="auto">
            <a:xfrm>
              <a:off x="2779489" y="3890733"/>
              <a:ext cx="100013" cy="84138"/>
            </a:xfrm>
            <a:custGeom>
              <a:avLst/>
              <a:gdLst>
                <a:gd name="T0" fmla="*/ 2147483646 w 20"/>
                <a:gd name="T1" fmla="*/ 1631826814 h 17"/>
                <a:gd name="T2" fmla="*/ 2147483646 w 20"/>
                <a:gd name="T3" fmla="*/ 2147483646 h 17"/>
                <a:gd name="T4" fmla="*/ 2147483646 w 20"/>
                <a:gd name="T5" fmla="*/ 1631826814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4"/>
                  </a:cubicBezTo>
                  <a:cubicBezTo>
                    <a:pt x="20" y="17"/>
                    <a:pt x="0" y="8"/>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603" name="Freeform 920"/>
            <p:cNvSpPr>
              <a:spLocks noChangeArrowheads="1"/>
            </p:cNvSpPr>
            <p:nvPr/>
          </p:nvSpPr>
          <p:spPr bwMode="auto">
            <a:xfrm>
              <a:off x="2884264" y="3890733"/>
              <a:ext cx="101600" cy="84138"/>
            </a:xfrm>
            <a:custGeom>
              <a:avLst/>
              <a:gdLst>
                <a:gd name="T0" fmla="*/ 2147483646 w 20"/>
                <a:gd name="T1" fmla="*/ 1631826814 h 17"/>
                <a:gd name="T2" fmla="*/ 2147483646 w 20"/>
                <a:gd name="T3" fmla="*/ 2147483646 h 17"/>
                <a:gd name="T4" fmla="*/ 2147483646 w 20"/>
                <a:gd name="T5" fmla="*/ 1631826814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4"/>
                  </a:cubicBezTo>
                  <a:cubicBezTo>
                    <a:pt x="20" y="17"/>
                    <a:pt x="0" y="8"/>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604" name="Freeform 921"/>
            <p:cNvSpPr>
              <a:spLocks noChangeArrowheads="1"/>
            </p:cNvSpPr>
            <p:nvPr/>
          </p:nvSpPr>
          <p:spPr bwMode="auto">
            <a:xfrm>
              <a:off x="2990627" y="3890733"/>
              <a:ext cx="100012" cy="84138"/>
            </a:xfrm>
            <a:custGeom>
              <a:avLst/>
              <a:gdLst>
                <a:gd name="T0" fmla="*/ 2147483646 w 20"/>
                <a:gd name="T1" fmla="*/ 1631826814 h 17"/>
                <a:gd name="T2" fmla="*/ 2147483646 w 20"/>
                <a:gd name="T3" fmla="*/ 2147483646 h 17"/>
                <a:gd name="T4" fmla="*/ 2147483646 w 20"/>
                <a:gd name="T5" fmla="*/ 1631826814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4"/>
                  </a:cubicBezTo>
                  <a:cubicBezTo>
                    <a:pt x="20" y="17"/>
                    <a:pt x="0" y="8"/>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605" name="Freeform 922"/>
            <p:cNvSpPr>
              <a:spLocks noChangeArrowheads="1"/>
            </p:cNvSpPr>
            <p:nvPr/>
          </p:nvSpPr>
          <p:spPr bwMode="auto">
            <a:xfrm>
              <a:off x="3096989" y="3890733"/>
              <a:ext cx="100013" cy="84138"/>
            </a:xfrm>
            <a:custGeom>
              <a:avLst/>
              <a:gdLst>
                <a:gd name="T0" fmla="*/ 2147483646 w 20"/>
                <a:gd name="T1" fmla="*/ 1631826814 h 17"/>
                <a:gd name="T2" fmla="*/ 2147483646 w 20"/>
                <a:gd name="T3" fmla="*/ 2147483646 h 17"/>
                <a:gd name="T4" fmla="*/ 2147483646 w 20"/>
                <a:gd name="T5" fmla="*/ 1631826814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4"/>
                  </a:cubicBezTo>
                  <a:cubicBezTo>
                    <a:pt x="20" y="17"/>
                    <a:pt x="0" y="8"/>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606" name="Freeform 923"/>
            <p:cNvSpPr>
              <a:spLocks noChangeArrowheads="1"/>
            </p:cNvSpPr>
            <p:nvPr/>
          </p:nvSpPr>
          <p:spPr bwMode="auto">
            <a:xfrm>
              <a:off x="3200177" y="3890733"/>
              <a:ext cx="100012" cy="84138"/>
            </a:xfrm>
            <a:custGeom>
              <a:avLst/>
              <a:gdLst>
                <a:gd name="T0" fmla="*/ 2147483646 w 20"/>
                <a:gd name="T1" fmla="*/ 1631826814 h 17"/>
                <a:gd name="T2" fmla="*/ 2147483646 w 20"/>
                <a:gd name="T3" fmla="*/ 2147483646 h 17"/>
                <a:gd name="T4" fmla="*/ 2147483646 w 20"/>
                <a:gd name="T5" fmla="*/ 1631826814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6" y="0"/>
                    <a:pt x="17" y="4"/>
                  </a:cubicBezTo>
                  <a:cubicBezTo>
                    <a:pt x="20" y="17"/>
                    <a:pt x="0" y="8"/>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607" name="Freeform 924"/>
            <p:cNvSpPr>
              <a:spLocks noChangeArrowheads="1"/>
            </p:cNvSpPr>
            <p:nvPr/>
          </p:nvSpPr>
          <p:spPr bwMode="auto">
            <a:xfrm>
              <a:off x="3306539" y="3890733"/>
              <a:ext cx="100013" cy="84138"/>
            </a:xfrm>
            <a:custGeom>
              <a:avLst/>
              <a:gdLst>
                <a:gd name="T0" fmla="*/ 2147483646 w 20"/>
                <a:gd name="T1" fmla="*/ 1631826814 h 17"/>
                <a:gd name="T2" fmla="*/ 2147483646 w 20"/>
                <a:gd name="T3" fmla="*/ 2147483646 h 17"/>
                <a:gd name="T4" fmla="*/ 2147483646 w 20"/>
                <a:gd name="T5" fmla="*/ 1631826814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9" y="2"/>
                  </a:moveTo>
                  <a:cubicBezTo>
                    <a:pt x="13" y="0"/>
                    <a:pt x="16" y="0"/>
                    <a:pt x="17" y="4"/>
                  </a:cubicBezTo>
                  <a:cubicBezTo>
                    <a:pt x="20" y="17"/>
                    <a:pt x="0" y="8"/>
                    <a:pt x="9"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608" name="Freeform 925"/>
            <p:cNvSpPr>
              <a:spLocks noChangeArrowheads="1"/>
            </p:cNvSpPr>
            <p:nvPr/>
          </p:nvSpPr>
          <p:spPr bwMode="auto">
            <a:xfrm>
              <a:off x="3406552" y="3890733"/>
              <a:ext cx="106362" cy="84138"/>
            </a:xfrm>
            <a:custGeom>
              <a:avLst/>
              <a:gdLst>
                <a:gd name="T0" fmla="*/ 2147483646 w 21"/>
                <a:gd name="T1" fmla="*/ 1631826814 h 17"/>
                <a:gd name="T2" fmla="*/ 2147483646 w 21"/>
                <a:gd name="T3" fmla="*/ 2147483646 h 17"/>
                <a:gd name="T4" fmla="*/ 2147483646 w 21"/>
                <a:gd name="T5" fmla="*/ 1631826814 h 17"/>
                <a:gd name="T6" fmla="*/ 0 60000 65536"/>
                <a:gd name="T7" fmla="*/ 0 60000 65536"/>
                <a:gd name="T8" fmla="*/ 0 60000 65536"/>
                <a:gd name="T9" fmla="*/ 0 w 21"/>
                <a:gd name="T10" fmla="*/ 0 h 17"/>
                <a:gd name="T11" fmla="*/ 21 w 21"/>
                <a:gd name="T12" fmla="*/ 17 h 17"/>
              </a:gdLst>
              <a:ahLst/>
              <a:cxnLst>
                <a:cxn ang="T6">
                  <a:pos x="T0" y="T1"/>
                </a:cxn>
                <a:cxn ang="T7">
                  <a:pos x="T2" y="T3"/>
                </a:cxn>
                <a:cxn ang="T8">
                  <a:pos x="T4" y="T5"/>
                </a:cxn>
              </a:cxnLst>
              <a:rect l="T9" t="T10" r="T11" b="T12"/>
              <a:pathLst>
                <a:path w="21" h="17">
                  <a:moveTo>
                    <a:pt x="10" y="2"/>
                  </a:moveTo>
                  <a:cubicBezTo>
                    <a:pt x="13" y="0"/>
                    <a:pt x="17" y="0"/>
                    <a:pt x="18" y="4"/>
                  </a:cubicBezTo>
                  <a:cubicBezTo>
                    <a:pt x="21" y="17"/>
                    <a:pt x="0" y="8"/>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609" name="Freeform 926"/>
            <p:cNvSpPr>
              <a:spLocks noChangeArrowheads="1"/>
            </p:cNvSpPr>
            <p:nvPr/>
          </p:nvSpPr>
          <p:spPr bwMode="auto">
            <a:xfrm>
              <a:off x="3512914" y="3890733"/>
              <a:ext cx="100013" cy="84138"/>
            </a:xfrm>
            <a:custGeom>
              <a:avLst/>
              <a:gdLst>
                <a:gd name="T0" fmla="*/ 2147483646 w 20"/>
                <a:gd name="T1" fmla="*/ 1631826814 h 17"/>
                <a:gd name="T2" fmla="*/ 2147483646 w 20"/>
                <a:gd name="T3" fmla="*/ 2147483646 h 17"/>
                <a:gd name="T4" fmla="*/ 2147483646 w 20"/>
                <a:gd name="T5" fmla="*/ 1631826814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4"/>
                  </a:cubicBezTo>
                  <a:cubicBezTo>
                    <a:pt x="20" y="17"/>
                    <a:pt x="0" y="8"/>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610" name="Freeform 927"/>
            <p:cNvSpPr>
              <a:spLocks noChangeArrowheads="1"/>
            </p:cNvSpPr>
            <p:nvPr/>
          </p:nvSpPr>
          <p:spPr bwMode="auto">
            <a:xfrm>
              <a:off x="3631977" y="3890733"/>
              <a:ext cx="84137" cy="65088"/>
            </a:xfrm>
            <a:custGeom>
              <a:avLst/>
              <a:gdLst>
                <a:gd name="T0" fmla="*/ 2147483646 w 17"/>
                <a:gd name="T1" fmla="*/ 1749019702 h 13"/>
                <a:gd name="T2" fmla="*/ 2147483646 w 17"/>
                <a:gd name="T3" fmla="*/ 2147483646 h 13"/>
                <a:gd name="T4" fmla="*/ 2147483646 w 17"/>
                <a:gd name="T5" fmla="*/ 1749019702 h 13"/>
                <a:gd name="T6" fmla="*/ 0 60000 65536"/>
                <a:gd name="T7" fmla="*/ 0 60000 65536"/>
                <a:gd name="T8" fmla="*/ 0 60000 65536"/>
                <a:gd name="T9" fmla="*/ 0 w 17"/>
                <a:gd name="T10" fmla="*/ 0 h 13"/>
                <a:gd name="T11" fmla="*/ 17 w 17"/>
                <a:gd name="T12" fmla="*/ 13 h 13"/>
              </a:gdLst>
              <a:ahLst/>
              <a:cxnLst>
                <a:cxn ang="T6">
                  <a:pos x="T0" y="T1"/>
                </a:cxn>
                <a:cxn ang="T7">
                  <a:pos x="T2" y="T3"/>
                </a:cxn>
                <a:cxn ang="T8">
                  <a:pos x="T4" y="T5"/>
                </a:cxn>
              </a:cxnLst>
              <a:rect l="T9" t="T10" r="T11" b="T12"/>
              <a:pathLst>
                <a:path w="17" h="13">
                  <a:moveTo>
                    <a:pt x="7" y="2"/>
                  </a:moveTo>
                  <a:cubicBezTo>
                    <a:pt x="10" y="0"/>
                    <a:pt x="17" y="8"/>
                    <a:pt x="12" y="11"/>
                  </a:cubicBezTo>
                  <a:cubicBezTo>
                    <a:pt x="9" y="13"/>
                    <a:pt x="0" y="6"/>
                    <a:pt x="7"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611" name="Freeform 928"/>
            <p:cNvSpPr>
              <a:spLocks noChangeArrowheads="1"/>
            </p:cNvSpPr>
            <p:nvPr/>
          </p:nvSpPr>
          <p:spPr bwMode="auto">
            <a:xfrm>
              <a:off x="4771802" y="3890733"/>
              <a:ext cx="100012" cy="84138"/>
            </a:xfrm>
            <a:custGeom>
              <a:avLst/>
              <a:gdLst>
                <a:gd name="T0" fmla="*/ 2147483646 w 20"/>
                <a:gd name="T1" fmla="*/ 1631826814 h 17"/>
                <a:gd name="T2" fmla="*/ 2147483646 w 20"/>
                <a:gd name="T3" fmla="*/ 2147483646 h 17"/>
                <a:gd name="T4" fmla="*/ 2147483646 w 20"/>
                <a:gd name="T5" fmla="*/ 1631826814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7" y="4"/>
                  </a:cubicBezTo>
                  <a:cubicBezTo>
                    <a:pt x="20" y="17"/>
                    <a:pt x="0" y="8"/>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612" name="Freeform 931"/>
            <p:cNvSpPr>
              <a:spLocks noChangeArrowheads="1"/>
            </p:cNvSpPr>
            <p:nvPr/>
          </p:nvSpPr>
          <p:spPr bwMode="auto">
            <a:xfrm>
              <a:off x="2625502" y="3939946"/>
              <a:ext cx="100012" cy="85725"/>
            </a:xfrm>
            <a:custGeom>
              <a:avLst/>
              <a:gdLst>
                <a:gd name="T0" fmla="*/ 2147483646 w 20"/>
                <a:gd name="T1" fmla="*/ 1807451113 h 17"/>
                <a:gd name="T2" fmla="*/ 2147483646 w 20"/>
                <a:gd name="T3" fmla="*/ 2147483646 h 17"/>
                <a:gd name="T4" fmla="*/ 2147483646 w 20"/>
                <a:gd name="T5" fmla="*/ 1807451113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613" name="Freeform 932"/>
            <p:cNvSpPr>
              <a:spLocks noChangeArrowheads="1"/>
            </p:cNvSpPr>
            <p:nvPr/>
          </p:nvSpPr>
          <p:spPr bwMode="auto">
            <a:xfrm>
              <a:off x="2728689" y="3939946"/>
              <a:ext cx="100013" cy="85725"/>
            </a:xfrm>
            <a:custGeom>
              <a:avLst/>
              <a:gdLst>
                <a:gd name="T0" fmla="*/ 2147483646 w 20"/>
                <a:gd name="T1" fmla="*/ 1807451113 h 17"/>
                <a:gd name="T2" fmla="*/ 2147483646 w 20"/>
                <a:gd name="T3" fmla="*/ 2147483646 h 17"/>
                <a:gd name="T4" fmla="*/ 2147483646 w 20"/>
                <a:gd name="T5" fmla="*/ 1807451113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7"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614" name="Freeform 933"/>
            <p:cNvSpPr>
              <a:spLocks noChangeArrowheads="1"/>
            </p:cNvSpPr>
            <p:nvPr/>
          </p:nvSpPr>
          <p:spPr bwMode="auto">
            <a:xfrm>
              <a:off x="2835052" y="3939946"/>
              <a:ext cx="100012" cy="85725"/>
            </a:xfrm>
            <a:custGeom>
              <a:avLst/>
              <a:gdLst>
                <a:gd name="T0" fmla="*/ 2147483646 w 20"/>
                <a:gd name="T1" fmla="*/ 1807451113 h 17"/>
                <a:gd name="T2" fmla="*/ 2147483646 w 20"/>
                <a:gd name="T3" fmla="*/ 2147483646 h 17"/>
                <a:gd name="T4" fmla="*/ 2147483646 w 20"/>
                <a:gd name="T5" fmla="*/ 1807451113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6" y="0"/>
                    <a:pt x="17"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615" name="Freeform 934"/>
            <p:cNvSpPr>
              <a:spLocks noChangeArrowheads="1"/>
            </p:cNvSpPr>
            <p:nvPr/>
          </p:nvSpPr>
          <p:spPr bwMode="auto">
            <a:xfrm>
              <a:off x="2939827" y="3939946"/>
              <a:ext cx="101600" cy="85725"/>
            </a:xfrm>
            <a:custGeom>
              <a:avLst/>
              <a:gdLst>
                <a:gd name="T0" fmla="*/ 2147483646 w 20"/>
                <a:gd name="T1" fmla="*/ 1807451113 h 17"/>
                <a:gd name="T2" fmla="*/ 2147483646 w 20"/>
                <a:gd name="T3" fmla="*/ 2147483646 h 17"/>
                <a:gd name="T4" fmla="*/ 2147483646 w 20"/>
                <a:gd name="T5" fmla="*/ 1807451113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9" y="2"/>
                  </a:moveTo>
                  <a:cubicBezTo>
                    <a:pt x="13" y="0"/>
                    <a:pt x="16" y="0"/>
                    <a:pt x="17" y="5"/>
                  </a:cubicBezTo>
                  <a:cubicBezTo>
                    <a:pt x="20" y="17"/>
                    <a:pt x="0" y="9"/>
                    <a:pt x="9"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616" name="Freeform 935"/>
            <p:cNvSpPr>
              <a:spLocks noChangeArrowheads="1"/>
            </p:cNvSpPr>
            <p:nvPr/>
          </p:nvSpPr>
          <p:spPr bwMode="auto">
            <a:xfrm>
              <a:off x="3041427" y="3939946"/>
              <a:ext cx="103187" cy="85725"/>
            </a:xfrm>
            <a:custGeom>
              <a:avLst/>
              <a:gdLst>
                <a:gd name="T0" fmla="*/ 2147483646 w 21"/>
                <a:gd name="T1" fmla="*/ 1807451113 h 17"/>
                <a:gd name="T2" fmla="*/ 2147483646 w 21"/>
                <a:gd name="T3" fmla="*/ 2147483646 h 17"/>
                <a:gd name="T4" fmla="*/ 2147483646 w 21"/>
                <a:gd name="T5" fmla="*/ 1807451113 h 17"/>
                <a:gd name="T6" fmla="*/ 0 60000 65536"/>
                <a:gd name="T7" fmla="*/ 0 60000 65536"/>
                <a:gd name="T8" fmla="*/ 0 60000 65536"/>
                <a:gd name="T9" fmla="*/ 0 w 21"/>
                <a:gd name="T10" fmla="*/ 0 h 17"/>
                <a:gd name="T11" fmla="*/ 21 w 21"/>
                <a:gd name="T12" fmla="*/ 17 h 17"/>
              </a:gdLst>
              <a:ahLst/>
              <a:cxnLst>
                <a:cxn ang="T6">
                  <a:pos x="T0" y="T1"/>
                </a:cxn>
                <a:cxn ang="T7">
                  <a:pos x="T2" y="T3"/>
                </a:cxn>
                <a:cxn ang="T8">
                  <a:pos x="T4" y="T5"/>
                </a:cxn>
              </a:cxnLst>
              <a:rect l="T9" t="T10" r="T11" b="T12"/>
              <a:pathLst>
                <a:path w="21" h="17">
                  <a:moveTo>
                    <a:pt x="10" y="2"/>
                  </a:moveTo>
                  <a:cubicBezTo>
                    <a:pt x="13" y="0"/>
                    <a:pt x="17" y="0"/>
                    <a:pt x="18" y="5"/>
                  </a:cubicBezTo>
                  <a:cubicBezTo>
                    <a:pt x="21"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617" name="Freeform 936"/>
            <p:cNvSpPr>
              <a:spLocks noChangeArrowheads="1"/>
            </p:cNvSpPr>
            <p:nvPr/>
          </p:nvSpPr>
          <p:spPr bwMode="auto">
            <a:xfrm>
              <a:off x="3144614" y="3939946"/>
              <a:ext cx="100013" cy="85725"/>
            </a:xfrm>
            <a:custGeom>
              <a:avLst/>
              <a:gdLst>
                <a:gd name="T0" fmla="*/ 2147483646 w 20"/>
                <a:gd name="T1" fmla="*/ 1807451113 h 17"/>
                <a:gd name="T2" fmla="*/ 2147483646 w 20"/>
                <a:gd name="T3" fmla="*/ 2147483646 h 17"/>
                <a:gd name="T4" fmla="*/ 2147483646 w 20"/>
                <a:gd name="T5" fmla="*/ 1807451113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618" name="Freeform 937"/>
            <p:cNvSpPr>
              <a:spLocks noChangeArrowheads="1"/>
            </p:cNvSpPr>
            <p:nvPr/>
          </p:nvSpPr>
          <p:spPr bwMode="auto">
            <a:xfrm>
              <a:off x="3250977" y="3939946"/>
              <a:ext cx="100012" cy="85725"/>
            </a:xfrm>
            <a:custGeom>
              <a:avLst/>
              <a:gdLst>
                <a:gd name="T0" fmla="*/ 2147483646 w 20"/>
                <a:gd name="T1" fmla="*/ 1807451113 h 17"/>
                <a:gd name="T2" fmla="*/ 2147483646 w 20"/>
                <a:gd name="T3" fmla="*/ 2147483646 h 17"/>
                <a:gd name="T4" fmla="*/ 2147483646 w 20"/>
                <a:gd name="T5" fmla="*/ 1807451113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619" name="Freeform 938"/>
            <p:cNvSpPr>
              <a:spLocks noChangeArrowheads="1"/>
            </p:cNvSpPr>
            <p:nvPr/>
          </p:nvSpPr>
          <p:spPr bwMode="auto">
            <a:xfrm>
              <a:off x="3355752" y="3939946"/>
              <a:ext cx="101600" cy="85725"/>
            </a:xfrm>
            <a:custGeom>
              <a:avLst/>
              <a:gdLst>
                <a:gd name="T0" fmla="*/ 2147483646 w 20"/>
                <a:gd name="T1" fmla="*/ 1807451113 h 17"/>
                <a:gd name="T2" fmla="*/ 2147483646 w 20"/>
                <a:gd name="T3" fmla="*/ 2147483646 h 17"/>
                <a:gd name="T4" fmla="*/ 2147483646 w 20"/>
                <a:gd name="T5" fmla="*/ 1807451113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620" name="Freeform 939"/>
            <p:cNvSpPr>
              <a:spLocks noChangeArrowheads="1"/>
            </p:cNvSpPr>
            <p:nvPr/>
          </p:nvSpPr>
          <p:spPr bwMode="auto">
            <a:xfrm>
              <a:off x="3462114" y="3939946"/>
              <a:ext cx="100013" cy="85725"/>
            </a:xfrm>
            <a:custGeom>
              <a:avLst/>
              <a:gdLst>
                <a:gd name="T0" fmla="*/ 2147483646 w 20"/>
                <a:gd name="T1" fmla="*/ 1807451113 h 17"/>
                <a:gd name="T2" fmla="*/ 2147483646 w 20"/>
                <a:gd name="T3" fmla="*/ 2147483646 h 17"/>
                <a:gd name="T4" fmla="*/ 2147483646 w 20"/>
                <a:gd name="T5" fmla="*/ 1807451113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621" name="Freeform 940"/>
            <p:cNvSpPr>
              <a:spLocks noChangeArrowheads="1"/>
            </p:cNvSpPr>
            <p:nvPr/>
          </p:nvSpPr>
          <p:spPr bwMode="auto">
            <a:xfrm>
              <a:off x="3568477" y="3939946"/>
              <a:ext cx="98425" cy="85725"/>
            </a:xfrm>
            <a:custGeom>
              <a:avLst/>
              <a:gdLst>
                <a:gd name="T0" fmla="*/ 2147483646 w 20"/>
                <a:gd name="T1" fmla="*/ 1807451113 h 17"/>
                <a:gd name="T2" fmla="*/ 2147483646 w 20"/>
                <a:gd name="T3" fmla="*/ 2147483646 h 17"/>
                <a:gd name="T4" fmla="*/ 2147483646 w 20"/>
                <a:gd name="T5" fmla="*/ 1807451113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7"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622" name="Freeform 941"/>
            <p:cNvSpPr>
              <a:spLocks noChangeArrowheads="1"/>
            </p:cNvSpPr>
            <p:nvPr/>
          </p:nvSpPr>
          <p:spPr bwMode="auto">
            <a:xfrm>
              <a:off x="3663727" y="3935183"/>
              <a:ext cx="125412" cy="90488"/>
            </a:xfrm>
            <a:custGeom>
              <a:avLst/>
              <a:gdLst>
                <a:gd name="T0" fmla="*/ 2147483646 w 25"/>
                <a:gd name="T1" fmla="*/ 2147483646 h 18"/>
                <a:gd name="T2" fmla="*/ 2147483646 w 25"/>
                <a:gd name="T3" fmla="*/ 2147483646 h 18"/>
                <a:gd name="T4" fmla="*/ 2147483646 w 25"/>
                <a:gd name="T5" fmla="*/ 2147483646 h 18"/>
                <a:gd name="T6" fmla="*/ 0 60000 65536"/>
                <a:gd name="T7" fmla="*/ 0 60000 65536"/>
                <a:gd name="T8" fmla="*/ 0 60000 65536"/>
                <a:gd name="T9" fmla="*/ 0 w 25"/>
                <a:gd name="T10" fmla="*/ 0 h 18"/>
                <a:gd name="T11" fmla="*/ 25 w 25"/>
                <a:gd name="T12" fmla="*/ 18 h 18"/>
              </a:gdLst>
              <a:ahLst/>
              <a:cxnLst>
                <a:cxn ang="T6">
                  <a:pos x="T0" y="T1"/>
                </a:cxn>
                <a:cxn ang="T7">
                  <a:pos x="T2" y="T3"/>
                </a:cxn>
                <a:cxn ang="T8">
                  <a:pos x="T4" y="T5"/>
                </a:cxn>
              </a:cxnLst>
              <a:rect l="T9" t="T10" r="T11" b="T12"/>
              <a:pathLst>
                <a:path w="25" h="18">
                  <a:moveTo>
                    <a:pt x="11" y="3"/>
                  </a:moveTo>
                  <a:cubicBezTo>
                    <a:pt x="11" y="4"/>
                    <a:pt x="17" y="0"/>
                    <a:pt x="19" y="4"/>
                  </a:cubicBezTo>
                  <a:cubicBezTo>
                    <a:pt x="25" y="18"/>
                    <a:pt x="0" y="11"/>
                    <a:pt x="11"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623" name="Freeform 946"/>
            <p:cNvSpPr>
              <a:spLocks noChangeArrowheads="1"/>
            </p:cNvSpPr>
            <p:nvPr/>
          </p:nvSpPr>
          <p:spPr bwMode="auto">
            <a:xfrm>
              <a:off x="2674714" y="3990746"/>
              <a:ext cx="98425" cy="90487"/>
            </a:xfrm>
            <a:custGeom>
              <a:avLst/>
              <a:gdLst>
                <a:gd name="T0" fmla="*/ 2147483646 w 20"/>
                <a:gd name="T1" fmla="*/ 2147483646 h 18"/>
                <a:gd name="T2" fmla="*/ 2147483646 w 20"/>
                <a:gd name="T3" fmla="*/ 2147483646 h 18"/>
                <a:gd name="T4" fmla="*/ 2147483646 w 20"/>
                <a:gd name="T5" fmla="*/ 2147483646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3"/>
                  </a:moveTo>
                  <a:cubicBezTo>
                    <a:pt x="13" y="0"/>
                    <a:pt x="17" y="1"/>
                    <a:pt x="18" y="5"/>
                  </a:cubicBezTo>
                  <a:cubicBezTo>
                    <a:pt x="20" y="18"/>
                    <a:pt x="0" y="9"/>
                    <a:pt x="1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624" name="Freeform 947"/>
            <p:cNvSpPr>
              <a:spLocks noChangeArrowheads="1"/>
            </p:cNvSpPr>
            <p:nvPr/>
          </p:nvSpPr>
          <p:spPr bwMode="auto">
            <a:xfrm>
              <a:off x="2779489" y="3990746"/>
              <a:ext cx="100013" cy="90487"/>
            </a:xfrm>
            <a:custGeom>
              <a:avLst/>
              <a:gdLst>
                <a:gd name="T0" fmla="*/ 2147483646 w 20"/>
                <a:gd name="T1" fmla="*/ 2147483646 h 18"/>
                <a:gd name="T2" fmla="*/ 2147483646 w 20"/>
                <a:gd name="T3" fmla="*/ 2147483646 h 18"/>
                <a:gd name="T4" fmla="*/ 2147483646 w 20"/>
                <a:gd name="T5" fmla="*/ 2147483646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3"/>
                  </a:moveTo>
                  <a:cubicBezTo>
                    <a:pt x="13" y="0"/>
                    <a:pt x="17" y="1"/>
                    <a:pt x="18" y="5"/>
                  </a:cubicBezTo>
                  <a:cubicBezTo>
                    <a:pt x="20" y="18"/>
                    <a:pt x="0" y="9"/>
                    <a:pt x="1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625" name="Freeform 948"/>
            <p:cNvSpPr>
              <a:spLocks noChangeArrowheads="1"/>
            </p:cNvSpPr>
            <p:nvPr/>
          </p:nvSpPr>
          <p:spPr bwMode="auto">
            <a:xfrm>
              <a:off x="2890614" y="3990746"/>
              <a:ext cx="103188" cy="58737"/>
            </a:xfrm>
            <a:custGeom>
              <a:avLst/>
              <a:gdLst>
                <a:gd name="T0" fmla="*/ 2147483646 w 21"/>
                <a:gd name="T1" fmla="*/ 2085344606 h 12"/>
                <a:gd name="T2" fmla="*/ 2147483646 w 21"/>
                <a:gd name="T3" fmla="*/ 2147483646 h 12"/>
                <a:gd name="T4" fmla="*/ 2147483646 w 21"/>
                <a:gd name="T5" fmla="*/ 2085344606 h 12"/>
                <a:gd name="T6" fmla="*/ 0 60000 65536"/>
                <a:gd name="T7" fmla="*/ 0 60000 65536"/>
                <a:gd name="T8" fmla="*/ 0 60000 65536"/>
                <a:gd name="T9" fmla="*/ 0 w 21"/>
                <a:gd name="T10" fmla="*/ 0 h 12"/>
                <a:gd name="T11" fmla="*/ 21 w 21"/>
                <a:gd name="T12" fmla="*/ 12 h 12"/>
              </a:gdLst>
              <a:ahLst/>
              <a:cxnLst>
                <a:cxn ang="T6">
                  <a:pos x="T0" y="T1"/>
                </a:cxn>
                <a:cxn ang="T7">
                  <a:pos x="T2" y="T3"/>
                </a:cxn>
                <a:cxn ang="T8">
                  <a:pos x="T4" y="T5"/>
                </a:cxn>
              </a:cxnLst>
              <a:rect l="T9" t="T10" r="T11" b="T12"/>
              <a:pathLst>
                <a:path w="21" h="12">
                  <a:moveTo>
                    <a:pt x="9" y="3"/>
                  </a:moveTo>
                  <a:cubicBezTo>
                    <a:pt x="13" y="0"/>
                    <a:pt x="21" y="5"/>
                    <a:pt x="17" y="9"/>
                  </a:cubicBezTo>
                  <a:cubicBezTo>
                    <a:pt x="14" y="12"/>
                    <a:pt x="0" y="8"/>
                    <a:pt x="9"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626" name="Freeform 949"/>
            <p:cNvSpPr>
              <a:spLocks noChangeArrowheads="1"/>
            </p:cNvSpPr>
            <p:nvPr/>
          </p:nvSpPr>
          <p:spPr bwMode="auto">
            <a:xfrm>
              <a:off x="2990627" y="3990746"/>
              <a:ext cx="100012" cy="90487"/>
            </a:xfrm>
            <a:custGeom>
              <a:avLst/>
              <a:gdLst>
                <a:gd name="T0" fmla="*/ 2147483646 w 20"/>
                <a:gd name="T1" fmla="*/ 2147483646 h 18"/>
                <a:gd name="T2" fmla="*/ 2147483646 w 20"/>
                <a:gd name="T3" fmla="*/ 2147483646 h 18"/>
                <a:gd name="T4" fmla="*/ 2147483646 w 20"/>
                <a:gd name="T5" fmla="*/ 2147483646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3"/>
                  </a:moveTo>
                  <a:cubicBezTo>
                    <a:pt x="13" y="0"/>
                    <a:pt x="17" y="1"/>
                    <a:pt x="18" y="5"/>
                  </a:cubicBezTo>
                  <a:cubicBezTo>
                    <a:pt x="20" y="18"/>
                    <a:pt x="0" y="9"/>
                    <a:pt x="1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627" name="Freeform 950"/>
            <p:cNvSpPr>
              <a:spLocks noChangeArrowheads="1"/>
            </p:cNvSpPr>
            <p:nvPr/>
          </p:nvSpPr>
          <p:spPr bwMode="auto">
            <a:xfrm>
              <a:off x="3096989" y="3990746"/>
              <a:ext cx="100013" cy="90487"/>
            </a:xfrm>
            <a:custGeom>
              <a:avLst/>
              <a:gdLst>
                <a:gd name="T0" fmla="*/ 2147483646 w 20"/>
                <a:gd name="T1" fmla="*/ 2147483646 h 18"/>
                <a:gd name="T2" fmla="*/ 2147483646 w 20"/>
                <a:gd name="T3" fmla="*/ 2147483646 h 18"/>
                <a:gd name="T4" fmla="*/ 2147483646 w 20"/>
                <a:gd name="T5" fmla="*/ 2147483646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3"/>
                  </a:moveTo>
                  <a:cubicBezTo>
                    <a:pt x="13" y="0"/>
                    <a:pt x="17" y="1"/>
                    <a:pt x="18" y="5"/>
                  </a:cubicBezTo>
                  <a:cubicBezTo>
                    <a:pt x="20" y="18"/>
                    <a:pt x="0" y="9"/>
                    <a:pt x="1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628" name="Freeform 951"/>
            <p:cNvSpPr>
              <a:spLocks noChangeArrowheads="1"/>
            </p:cNvSpPr>
            <p:nvPr/>
          </p:nvSpPr>
          <p:spPr bwMode="auto">
            <a:xfrm>
              <a:off x="3200177" y="3990746"/>
              <a:ext cx="100012" cy="90487"/>
            </a:xfrm>
            <a:custGeom>
              <a:avLst/>
              <a:gdLst>
                <a:gd name="T0" fmla="*/ 2147483646 w 20"/>
                <a:gd name="T1" fmla="*/ 2147483646 h 18"/>
                <a:gd name="T2" fmla="*/ 2147483646 w 20"/>
                <a:gd name="T3" fmla="*/ 2147483646 h 18"/>
                <a:gd name="T4" fmla="*/ 2147483646 w 20"/>
                <a:gd name="T5" fmla="*/ 2147483646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3"/>
                  </a:moveTo>
                  <a:cubicBezTo>
                    <a:pt x="13" y="0"/>
                    <a:pt x="16" y="1"/>
                    <a:pt x="17" y="5"/>
                  </a:cubicBezTo>
                  <a:cubicBezTo>
                    <a:pt x="20" y="18"/>
                    <a:pt x="0" y="9"/>
                    <a:pt x="1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629" name="Freeform 952"/>
            <p:cNvSpPr>
              <a:spLocks noChangeArrowheads="1"/>
            </p:cNvSpPr>
            <p:nvPr/>
          </p:nvSpPr>
          <p:spPr bwMode="auto">
            <a:xfrm>
              <a:off x="3306539" y="3990746"/>
              <a:ext cx="100013" cy="90487"/>
            </a:xfrm>
            <a:custGeom>
              <a:avLst/>
              <a:gdLst>
                <a:gd name="T0" fmla="*/ 2147483646 w 20"/>
                <a:gd name="T1" fmla="*/ 2147483646 h 18"/>
                <a:gd name="T2" fmla="*/ 2147483646 w 20"/>
                <a:gd name="T3" fmla="*/ 2147483646 h 18"/>
                <a:gd name="T4" fmla="*/ 2147483646 w 20"/>
                <a:gd name="T5" fmla="*/ 2147483646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9" y="3"/>
                  </a:moveTo>
                  <a:cubicBezTo>
                    <a:pt x="13" y="0"/>
                    <a:pt x="16" y="1"/>
                    <a:pt x="17" y="5"/>
                  </a:cubicBezTo>
                  <a:cubicBezTo>
                    <a:pt x="20" y="18"/>
                    <a:pt x="0" y="9"/>
                    <a:pt x="9"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630" name="Freeform 953"/>
            <p:cNvSpPr>
              <a:spLocks noChangeArrowheads="1"/>
            </p:cNvSpPr>
            <p:nvPr/>
          </p:nvSpPr>
          <p:spPr bwMode="auto">
            <a:xfrm>
              <a:off x="3406552" y="3990746"/>
              <a:ext cx="106362" cy="90487"/>
            </a:xfrm>
            <a:custGeom>
              <a:avLst/>
              <a:gdLst>
                <a:gd name="T0" fmla="*/ 2147483646 w 21"/>
                <a:gd name="T1" fmla="*/ 2147483646 h 18"/>
                <a:gd name="T2" fmla="*/ 2147483646 w 21"/>
                <a:gd name="T3" fmla="*/ 2147483646 h 18"/>
                <a:gd name="T4" fmla="*/ 2147483646 w 21"/>
                <a:gd name="T5" fmla="*/ 2147483646 h 18"/>
                <a:gd name="T6" fmla="*/ 0 60000 65536"/>
                <a:gd name="T7" fmla="*/ 0 60000 65536"/>
                <a:gd name="T8" fmla="*/ 0 60000 65536"/>
                <a:gd name="T9" fmla="*/ 0 w 21"/>
                <a:gd name="T10" fmla="*/ 0 h 18"/>
                <a:gd name="T11" fmla="*/ 21 w 21"/>
                <a:gd name="T12" fmla="*/ 18 h 18"/>
              </a:gdLst>
              <a:ahLst/>
              <a:cxnLst>
                <a:cxn ang="T6">
                  <a:pos x="T0" y="T1"/>
                </a:cxn>
                <a:cxn ang="T7">
                  <a:pos x="T2" y="T3"/>
                </a:cxn>
                <a:cxn ang="T8">
                  <a:pos x="T4" y="T5"/>
                </a:cxn>
              </a:cxnLst>
              <a:rect l="T9" t="T10" r="T11" b="T12"/>
              <a:pathLst>
                <a:path w="21" h="18">
                  <a:moveTo>
                    <a:pt x="10" y="3"/>
                  </a:moveTo>
                  <a:cubicBezTo>
                    <a:pt x="13" y="0"/>
                    <a:pt x="17" y="1"/>
                    <a:pt x="18" y="5"/>
                  </a:cubicBezTo>
                  <a:cubicBezTo>
                    <a:pt x="21" y="18"/>
                    <a:pt x="0" y="9"/>
                    <a:pt x="1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631" name="Freeform 954"/>
            <p:cNvSpPr>
              <a:spLocks noChangeArrowheads="1"/>
            </p:cNvSpPr>
            <p:nvPr/>
          </p:nvSpPr>
          <p:spPr bwMode="auto">
            <a:xfrm>
              <a:off x="3512914" y="3990746"/>
              <a:ext cx="100013" cy="90487"/>
            </a:xfrm>
            <a:custGeom>
              <a:avLst/>
              <a:gdLst>
                <a:gd name="T0" fmla="*/ 2147483646 w 20"/>
                <a:gd name="T1" fmla="*/ 2147483646 h 18"/>
                <a:gd name="T2" fmla="*/ 2147483646 w 20"/>
                <a:gd name="T3" fmla="*/ 2147483646 h 18"/>
                <a:gd name="T4" fmla="*/ 2147483646 w 20"/>
                <a:gd name="T5" fmla="*/ 2147483646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3"/>
                  </a:moveTo>
                  <a:cubicBezTo>
                    <a:pt x="13" y="0"/>
                    <a:pt x="17" y="1"/>
                    <a:pt x="18" y="5"/>
                  </a:cubicBezTo>
                  <a:cubicBezTo>
                    <a:pt x="20" y="18"/>
                    <a:pt x="0" y="9"/>
                    <a:pt x="1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632" name="Freeform 955"/>
            <p:cNvSpPr>
              <a:spLocks noChangeArrowheads="1"/>
            </p:cNvSpPr>
            <p:nvPr/>
          </p:nvSpPr>
          <p:spPr bwMode="auto">
            <a:xfrm>
              <a:off x="3616102" y="3990746"/>
              <a:ext cx="100012" cy="90487"/>
            </a:xfrm>
            <a:custGeom>
              <a:avLst/>
              <a:gdLst>
                <a:gd name="T0" fmla="*/ 2147483646 w 20"/>
                <a:gd name="T1" fmla="*/ 2147483646 h 18"/>
                <a:gd name="T2" fmla="*/ 2147483646 w 20"/>
                <a:gd name="T3" fmla="*/ 2147483646 h 18"/>
                <a:gd name="T4" fmla="*/ 2147483646 w 20"/>
                <a:gd name="T5" fmla="*/ 2147483646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3"/>
                  </a:moveTo>
                  <a:cubicBezTo>
                    <a:pt x="13" y="0"/>
                    <a:pt x="17" y="1"/>
                    <a:pt x="18" y="5"/>
                  </a:cubicBezTo>
                  <a:cubicBezTo>
                    <a:pt x="20" y="18"/>
                    <a:pt x="0" y="9"/>
                    <a:pt x="1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633" name="Freeform 956"/>
            <p:cNvSpPr>
              <a:spLocks noChangeArrowheads="1"/>
            </p:cNvSpPr>
            <p:nvPr/>
          </p:nvSpPr>
          <p:spPr bwMode="auto">
            <a:xfrm>
              <a:off x="3722464" y="3990746"/>
              <a:ext cx="100013" cy="90487"/>
            </a:xfrm>
            <a:custGeom>
              <a:avLst/>
              <a:gdLst>
                <a:gd name="T0" fmla="*/ 2147483646 w 20"/>
                <a:gd name="T1" fmla="*/ 2147483646 h 18"/>
                <a:gd name="T2" fmla="*/ 2147483646 w 20"/>
                <a:gd name="T3" fmla="*/ 2147483646 h 18"/>
                <a:gd name="T4" fmla="*/ 2147483646 w 20"/>
                <a:gd name="T5" fmla="*/ 2147483646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3"/>
                  </a:moveTo>
                  <a:cubicBezTo>
                    <a:pt x="13" y="0"/>
                    <a:pt x="17" y="1"/>
                    <a:pt x="18" y="5"/>
                  </a:cubicBezTo>
                  <a:cubicBezTo>
                    <a:pt x="20" y="18"/>
                    <a:pt x="0" y="9"/>
                    <a:pt x="1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634" name="Freeform 961"/>
            <p:cNvSpPr>
              <a:spLocks noChangeArrowheads="1"/>
            </p:cNvSpPr>
            <p:nvPr/>
          </p:nvSpPr>
          <p:spPr bwMode="auto">
            <a:xfrm>
              <a:off x="3041427" y="4046308"/>
              <a:ext cx="103187" cy="84138"/>
            </a:xfrm>
            <a:custGeom>
              <a:avLst/>
              <a:gdLst>
                <a:gd name="T0" fmla="*/ 2147483646 w 21"/>
                <a:gd name="T1" fmla="*/ 1631826814 h 17"/>
                <a:gd name="T2" fmla="*/ 2147483646 w 21"/>
                <a:gd name="T3" fmla="*/ 2147483646 h 17"/>
                <a:gd name="T4" fmla="*/ 2147483646 w 21"/>
                <a:gd name="T5" fmla="*/ 1631826814 h 17"/>
                <a:gd name="T6" fmla="*/ 0 60000 65536"/>
                <a:gd name="T7" fmla="*/ 0 60000 65536"/>
                <a:gd name="T8" fmla="*/ 0 60000 65536"/>
                <a:gd name="T9" fmla="*/ 0 w 21"/>
                <a:gd name="T10" fmla="*/ 0 h 17"/>
                <a:gd name="T11" fmla="*/ 21 w 21"/>
                <a:gd name="T12" fmla="*/ 17 h 17"/>
              </a:gdLst>
              <a:ahLst/>
              <a:cxnLst>
                <a:cxn ang="T6">
                  <a:pos x="T0" y="T1"/>
                </a:cxn>
                <a:cxn ang="T7">
                  <a:pos x="T2" y="T3"/>
                </a:cxn>
                <a:cxn ang="T8">
                  <a:pos x="T4" y="T5"/>
                </a:cxn>
              </a:cxnLst>
              <a:rect l="T9" t="T10" r="T11" b="T12"/>
              <a:pathLst>
                <a:path w="21" h="17">
                  <a:moveTo>
                    <a:pt x="10" y="2"/>
                  </a:moveTo>
                  <a:cubicBezTo>
                    <a:pt x="13" y="0"/>
                    <a:pt x="17" y="0"/>
                    <a:pt x="18" y="5"/>
                  </a:cubicBezTo>
                  <a:cubicBezTo>
                    <a:pt x="21"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635" name="Freeform 962"/>
            <p:cNvSpPr>
              <a:spLocks noChangeArrowheads="1"/>
            </p:cNvSpPr>
            <p:nvPr/>
          </p:nvSpPr>
          <p:spPr bwMode="auto">
            <a:xfrm>
              <a:off x="3144614" y="4046308"/>
              <a:ext cx="100013" cy="84138"/>
            </a:xfrm>
            <a:custGeom>
              <a:avLst/>
              <a:gdLst>
                <a:gd name="T0" fmla="*/ 2147483646 w 20"/>
                <a:gd name="T1" fmla="*/ 1631826814 h 17"/>
                <a:gd name="T2" fmla="*/ 2147483646 w 20"/>
                <a:gd name="T3" fmla="*/ 2147483646 h 17"/>
                <a:gd name="T4" fmla="*/ 2147483646 w 20"/>
                <a:gd name="T5" fmla="*/ 1631826814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636" name="Freeform 963"/>
            <p:cNvSpPr>
              <a:spLocks noChangeArrowheads="1"/>
            </p:cNvSpPr>
            <p:nvPr/>
          </p:nvSpPr>
          <p:spPr bwMode="auto">
            <a:xfrm>
              <a:off x="3250977" y="4046308"/>
              <a:ext cx="100012" cy="84138"/>
            </a:xfrm>
            <a:custGeom>
              <a:avLst/>
              <a:gdLst>
                <a:gd name="T0" fmla="*/ 2147483646 w 20"/>
                <a:gd name="T1" fmla="*/ 1631826814 h 17"/>
                <a:gd name="T2" fmla="*/ 2147483646 w 20"/>
                <a:gd name="T3" fmla="*/ 2147483646 h 17"/>
                <a:gd name="T4" fmla="*/ 2147483646 w 20"/>
                <a:gd name="T5" fmla="*/ 1631826814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637" name="Freeform 964"/>
            <p:cNvSpPr>
              <a:spLocks noChangeArrowheads="1"/>
            </p:cNvSpPr>
            <p:nvPr/>
          </p:nvSpPr>
          <p:spPr bwMode="auto">
            <a:xfrm>
              <a:off x="3355752" y="4046308"/>
              <a:ext cx="101600" cy="84138"/>
            </a:xfrm>
            <a:custGeom>
              <a:avLst/>
              <a:gdLst>
                <a:gd name="T0" fmla="*/ 2147483646 w 20"/>
                <a:gd name="T1" fmla="*/ 1631826814 h 17"/>
                <a:gd name="T2" fmla="*/ 2147483646 w 20"/>
                <a:gd name="T3" fmla="*/ 2147483646 h 17"/>
                <a:gd name="T4" fmla="*/ 2147483646 w 20"/>
                <a:gd name="T5" fmla="*/ 1631826814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638" name="Freeform 965"/>
            <p:cNvSpPr>
              <a:spLocks noChangeArrowheads="1"/>
            </p:cNvSpPr>
            <p:nvPr/>
          </p:nvSpPr>
          <p:spPr bwMode="auto">
            <a:xfrm>
              <a:off x="3462114" y="4046308"/>
              <a:ext cx="100013" cy="84138"/>
            </a:xfrm>
            <a:custGeom>
              <a:avLst/>
              <a:gdLst>
                <a:gd name="T0" fmla="*/ 2147483646 w 20"/>
                <a:gd name="T1" fmla="*/ 1631826814 h 17"/>
                <a:gd name="T2" fmla="*/ 2147483646 w 20"/>
                <a:gd name="T3" fmla="*/ 2147483646 h 17"/>
                <a:gd name="T4" fmla="*/ 2147483646 w 20"/>
                <a:gd name="T5" fmla="*/ 1631826814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639" name="Freeform 966"/>
            <p:cNvSpPr>
              <a:spLocks noChangeArrowheads="1"/>
            </p:cNvSpPr>
            <p:nvPr/>
          </p:nvSpPr>
          <p:spPr bwMode="auto">
            <a:xfrm>
              <a:off x="3568477" y="4046308"/>
              <a:ext cx="98425" cy="84138"/>
            </a:xfrm>
            <a:custGeom>
              <a:avLst/>
              <a:gdLst>
                <a:gd name="T0" fmla="*/ 2147483646 w 20"/>
                <a:gd name="T1" fmla="*/ 1631826814 h 17"/>
                <a:gd name="T2" fmla="*/ 2147483646 w 20"/>
                <a:gd name="T3" fmla="*/ 2147483646 h 17"/>
                <a:gd name="T4" fmla="*/ 2147483646 w 20"/>
                <a:gd name="T5" fmla="*/ 1631826814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7"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640" name="Freeform 967"/>
            <p:cNvSpPr>
              <a:spLocks noChangeArrowheads="1"/>
            </p:cNvSpPr>
            <p:nvPr/>
          </p:nvSpPr>
          <p:spPr bwMode="auto">
            <a:xfrm>
              <a:off x="3671664" y="4046308"/>
              <a:ext cx="100013" cy="84138"/>
            </a:xfrm>
            <a:custGeom>
              <a:avLst/>
              <a:gdLst>
                <a:gd name="T0" fmla="*/ 2147483646 w 20"/>
                <a:gd name="T1" fmla="*/ 1631826814 h 17"/>
                <a:gd name="T2" fmla="*/ 2147483646 w 20"/>
                <a:gd name="T3" fmla="*/ 2147483646 h 17"/>
                <a:gd name="T4" fmla="*/ 2147483646 w 20"/>
                <a:gd name="T5" fmla="*/ 1631826814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9" y="2"/>
                  </a:moveTo>
                  <a:cubicBezTo>
                    <a:pt x="13" y="0"/>
                    <a:pt x="16" y="0"/>
                    <a:pt x="17" y="5"/>
                  </a:cubicBezTo>
                  <a:cubicBezTo>
                    <a:pt x="20" y="17"/>
                    <a:pt x="0" y="9"/>
                    <a:pt x="9"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641" name="Freeform 973"/>
            <p:cNvSpPr>
              <a:spLocks noChangeArrowheads="1"/>
            </p:cNvSpPr>
            <p:nvPr/>
          </p:nvSpPr>
          <p:spPr bwMode="auto">
            <a:xfrm>
              <a:off x="3096989" y="4097108"/>
              <a:ext cx="100013" cy="88900"/>
            </a:xfrm>
            <a:custGeom>
              <a:avLst/>
              <a:gdLst>
                <a:gd name="T0" fmla="*/ 2147483646 w 20"/>
                <a:gd name="T1" fmla="*/ 1590351856 h 18"/>
                <a:gd name="T2" fmla="*/ 2147483646 w 20"/>
                <a:gd name="T3" fmla="*/ 2147483646 h 18"/>
                <a:gd name="T4" fmla="*/ 2147483646 w 20"/>
                <a:gd name="T5" fmla="*/ 1590351856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2"/>
                  </a:moveTo>
                  <a:cubicBezTo>
                    <a:pt x="13" y="0"/>
                    <a:pt x="17" y="1"/>
                    <a:pt x="18" y="5"/>
                  </a:cubicBezTo>
                  <a:cubicBezTo>
                    <a:pt x="20" y="18"/>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642" name="Freeform 974"/>
            <p:cNvSpPr>
              <a:spLocks noChangeArrowheads="1"/>
            </p:cNvSpPr>
            <p:nvPr/>
          </p:nvSpPr>
          <p:spPr bwMode="auto">
            <a:xfrm>
              <a:off x="3200177" y="4097108"/>
              <a:ext cx="100012" cy="88900"/>
            </a:xfrm>
            <a:custGeom>
              <a:avLst/>
              <a:gdLst>
                <a:gd name="T0" fmla="*/ 2147483646 w 20"/>
                <a:gd name="T1" fmla="*/ 1590351856 h 18"/>
                <a:gd name="T2" fmla="*/ 2147483646 w 20"/>
                <a:gd name="T3" fmla="*/ 2147483646 h 18"/>
                <a:gd name="T4" fmla="*/ 2147483646 w 20"/>
                <a:gd name="T5" fmla="*/ 1590351856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2"/>
                  </a:moveTo>
                  <a:cubicBezTo>
                    <a:pt x="13" y="0"/>
                    <a:pt x="16" y="1"/>
                    <a:pt x="17" y="5"/>
                  </a:cubicBezTo>
                  <a:cubicBezTo>
                    <a:pt x="20" y="18"/>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643" name="Freeform 975"/>
            <p:cNvSpPr>
              <a:spLocks noChangeArrowheads="1"/>
            </p:cNvSpPr>
            <p:nvPr/>
          </p:nvSpPr>
          <p:spPr bwMode="auto">
            <a:xfrm>
              <a:off x="3306539" y="4097108"/>
              <a:ext cx="100013" cy="88900"/>
            </a:xfrm>
            <a:custGeom>
              <a:avLst/>
              <a:gdLst>
                <a:gd name="T0" fmla="*/ 2147483646 w 20"/>
                <a:gd name="T1" fmla="*/ 1590351856 h 18"/>
                <a:gd name="T2" fmla="*/ 2147483646 w 20"/>
                <a:gd name="T3" fmla="*/ 2147483646 h 18"/>
                <a:gd name="T4" fmla="*/ 2147483646 w 20"/>
                <a:gd name="T5" fmla="*/ 1590351856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9" y="2"/>
                  </a:moveTo>
                  <a:cubicBezTo>
                    <a:pt x="13" y="0"/>
                    <a:pt x="16" y="1"/>
                    <a:pt x="17" y="5"/>
                  </a:cubicBezTo>
                  <a:cubicBezTo>
                    <a:pt x="20" y="18"/>
                    <a:pt x="0" y="9"/>
                    <a:pt x="9"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644" name="Freeform 976"/>
            <p:cNvSpPr>
              <a:spLocks noChangeArrowheads="1"/>
            </p:cNvSpPr>
            <p:nvPr/>
          </p:nvSpPr>
          <p:spPr bwMode="auto">
            <a:xfrm>
              <a:off x="3406552" y="4097108"/>
              <a:ext cx="106362" cy="88900"/>
            </a:xfrm>
            <a:custGeom>
              <a:avLst/>
              <a:gdLst>
                <a:gd name="T0" fmla="*/ 2147483646 w 21"/>
                <a:gd name="T1" fmla="*/ 1590351856 h 18"/>
                <a:gd name="T2" fmla="*/ 2147483646 w 21"/>
                <a:gd name="T3" fmla="*/ 2147483646 h 18"/>
                <a:gd name="T4" fmla="*/ 2147483646 w 21"/>
                <a:gd name="T5" fmla="*/ 1590351856 h 18"/>
                <a:gd name="T6" fmla="*/ 0 60000 65536"/>
                <a:gd name="T7" fmla="*/ 0 60000 65536"/>
                <a:gd name="T8" fmla="*/ 0 60000 65536"/>
                <a:gd name="T9" fmla="*/ 0 w 21"/>
                <a:gd name="T10" fmla="*/ 0 h 18"/>
                <a:gd name="T11" fmla="*/ 21 w 21"/>
                <a:gd name="T12" fmla="*/ 18 h 18"/>
              </a:gdLst>
              <a:ahLst/>
              <a:cxnLst>
                <a:cxn ang="T6">
                  <a:pos x="T0" y="T1"/>
                </a:cxn>
                <a:cxn ang="T7">
                  <a:pos x="T2" y="T3"/>
                </a:cxn>
                <a:cxn ang="T8">
                  <a:pos x="T4" y="T5"/>
                </a:cxn>
              </a:cxnLst>
              <a:rect l="T9" t="T10" r="T11" b="T12"/>
              <a:pathLst>
                <a:path w="21" h="18">
                  <a:moveTo>
                    <a:pt x="10" y="2"/>
                  </a:moveTo>
                  <a:cubicBezTo>
                    <a:pt x="13" y="0"/>
                    <a:pt x="17" y="1"/>
                    <a:pt x="18" y="5"/>
                  </a:cubicBezTo>
                  <a:cubicBezTo>
                    <a:pt x="21" y="18"/>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645" name="Freeform 977"/>
            <p:cNvSpPr>
              <a:spLocks noChangeArrowheads="1"/>
            </p:cNvSpPr>
            <p:nvPr/>
          </p:nvSpPr>
          <p:spPr bwMode="auto">
            <a:xfrm>
              <a:off x="3512914" y="4097108"/>
              <a:ext cx="100013" cy="88900"/>
            </a:xfrm>
            <a:custGeom>
              <a:avLst/>
              <a:gdLst>
                <a:gd name="T0" fmla="*/ 2147483646 w 20"/>
                <a:gd name="T1" fmla="*/ 1590351856 h 18"/>
                <a:gd name="T2" fmla="*/ 2147483646 w 20"/>
                <a:gd name="T3" fmla="*/ 2147483646 h 18"/>
                <a:gd name="T4" fmla="*/ 2147483646 w 20"/>
                <a:gd name="T5" fmla="*/ 1590351856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2"/>
                  </a:moveTo>
                  <a:cubicBezTo>
                    <a:pt x="13" y="0"/>
                    <a:pt x="17" y="1"/>
                    <a:pt x="18" y="5"/>
                  </a:cubicBezTo>
                  <a:cubicBezTo>
                    <a:pt x="20" y="18"/>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646" name="Freeform 978"/>
            <p:cNvSpPr>
              <a:spLocks noChangeArrowheads="1"/>
            </p:cNvSpPr>
            <p:nvPr/>
          </p:nvSpPr>
          <p:spPr bwMode="auto">
            <a:xfrm>
              <a:off x="3616102" y="4097108"/>
              <a:ext cx="100012" cy="88900"/>
            </a:xfrm>
            <a:custGeom>
              <a:avLst/>
              <a:gdLst>
                <a:gd name="T0" fmla="*/ 2147483646 w 20"/>
                <a:gd name="T1" fmla="*/ 1590351856 h 18"/>
                <a:gd name="T2" fmla="*/ 2147483646 w 20"/>
                <a:gd name="T3" fmla="*/ 2147483646 h 18"/>
                <a:gd name="T4" fmla="*/ 2147483646 w 20"/>
                <a:gd name="T5" fmla="*/ 1590351856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2"/>
                  </a:moveTo>
                  <a:cubicBezTo>
                    <a:pt x="13" y="0"/>
                    <a:pt x="17" y="1"/>
                    <a:pt x="18" y="5"/>
                  </a:cubicBezTo>
                  <a:cubicBezTo>
                    <a:pt x="20" y="18"/>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647" name="Freeform 979"/>
            <p:cNvSpPr>
              <a:spLocks noChangeArrowheads="1"/>
            </p:cNvSpPr>
            <p:nvPr/>
          </p:nvSpPr>
          <p:spPr bwMode="auto">
            <a:xfrm>
              <a:off x="4981352" y="4097108"/>
              <a:ext cx="100012" cy="88900"/>
            </a:xfrm>
            <a:custGeom>
              <a:avLst/>
              <a:gdLst>
                <a:gd name="T0" fmla="*/ 2147483646 w 20"/>
                <a:gd name="T1" fmla="*/ 1590351856 h 18"/>
                <a:gd name="T2" fmla="*/ 2147483646 w 20"/>
                <a:gd name="T3" fmla="*/ 2147483646 h 18"/>
                <a:gd name="T4" fmla="*/ 2147483646 w 20"/>
                <a:gd name="T5" fmla="*/ 1590351856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9" y="2"/>
                  </a:moveTo>
                  <a:cubicBezTo>
                    <a:pt x="13" y="0"/>
                    <a:pt x="16" y="1"/>
                    <a:pt x="17" y="5"/>
                  </a:cubicBezTo>
                  <a:cubicBezTo>
                    <a:pt x="20" y="18"/>
                    <a:pt x="0" y="9"/>
                    <a:pt x="9"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648" name="Freeform 986"/>
            <p:cNvSpPr>
              <a:spLocks noChangeArrowheads="1"/>
            </p:cNvSpPr>
            <p:nvPr/>
          </p:nvSpPr>
          <p:spPr bwMode="auto">
            <a:xfrm>
              <a:off x="3041427" y="4151083"/>
              <a:ext cx="103187" cy="85725"/>
            </a:xfrm>
            <a:custGeom>
              <a:avLst/>
              <a:gdLst>
                <a:gd name="T0" fmla="*/ 2147483646 w 21"/>
                <a:gd name="T1" fmla="*/ 1662606119 h 17"/>
                <a:gd name="T2" fmla="*/ 2147483646 w 21"/>
                <a:gd name="T3" fmla="*/ 2147483646 h 17"/>
                <a:gd name="T4" fmla="*/ 2147483646 w 21"/>
                <a:gd name="T5" fmla="*/ 1662606119 h 17"/>
                <a:gd name="T6" fmla="*/ 0 60000 65536"/>
                <a:gd name="T7" fmla="*/ 0 60000 65536"/>
                <a:gd name="T8" fmla="*/ 0 60000 65536"/>
                <a:gd name="T9" fmla="*/ 0 w 21"/>
                <a:gd name="T10" fmla="*/ 0 h 17"/>
                <a:gd name="T11" fmla="*/ 21 w 21"/>
                <a:gd name="T12" fmla="*/ 17 h 17"/>
              </a:gdLst>
              <a:ahLst/>
              <a:cxnLst>
                <a:cxn ang="T6">
                  <a:pos x="T0" y="T1"/>
                </a:cxn>
                <a:cxn ang="T7">
                  <a:pos x="T2" y="T3"/>
                </a:cxn>
                <a:cxn ang="T8">
                  <a:pos x="T4" y="T5"/>
                </a:cxn>
              </a:cxnLst>
              <a:rect l="T9" t="T10" r="T11" b="T12"/>
              <a:pathLst>
                <a:path w="21" h="17">
                  <a:moveTo>
                    <a:pt x="10" y="2"/>
                  </a:moveTo>
                  <a:cubicBezTo>
                    <a:pt x="13" y="0"/>
                    <a:pt x="17" y="0"/>
                    <a:pt x="18" y="5"/>
                  </a:cubicBezTo>
                  <a:cubicBezTo>
                    <a:pt x="21"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649" name="Freeform 987"/>
            <p:cNvSpPr>
              <a:spLocks noChangeArrowheads="1"/>
            </p:cNvSpPr>
            <p:nvPr/>
          </p:nvSpPr>
          <p:spPr bwMode="auto">
            <a:xfrm>
              <a:off x="3144614" y="4151083"/>
              <a:ext cx="100013" cy="85725"/>
            </a:xfrm>
            <a:custGeom>
              <a:avLst/>
              <a:gdLst>
                <a:gd name="T0" fmla="*/ 2147483646 w 20"/>
                <a:gd name="T1" fmla="*/ 1662606119 h 17"/>
                <a:gd name="T2" fmla="*/ 2147483646 w 20"/>
                <a:gd name="T3" fmla="*/ 2147483646 h 17"/>
                <a:gd name="T4" fmla="*/ 2147483646 w 20"/>
                <a:gd name="T5" fmla="*/ 1662606119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650" name="Freeform 988"/>
            <p:cNvSpPr>
              <a:spLocks noChangeArrowheads="1"/>
            </p:cNvSpPr>
            <p:nvPr/>
          </p:nvSpPr>
          <p:spPr bwMode="auto">
            <a:xfrm>
              <a:off x="3250977" y="4151083"/>
              <a:ext cx="100012" cy="85725"/>
            </a:xfrm>
            <a:custGeom>
              <a:avLst/>
              <a:gdLst>
                <a:gd name="T0" fmla="*/ 2147483646 w 20"/>
                <a:gd name="T1" fmla="*/ 1662606119 h 17"/>
                <a:gd name="T2" fmla="*/ 2147483646 w 20"/>
                <a:gd name="T3" fmla="*/ 2147483646 h 17"/>
                <a:gd name="T4" fmla="*/ 2147483646 w 20"/>
                <a:gd name="T5" fmla="*/ 1662606119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651" name="Freeform 989"/>
            <p:cNvSpPr>
              <a:spLocks noChangeArrowheads="1"/>
            </p:cNvSpPr>
            <p:nvPr/>
          </p:nvSpPr>
          <p:spPr bwMode="auto">
            <a:xfrm>
              <a:off x="3355752" y="4151083"/>
              <a:ext cx="101600" cy="85725"/>
            </a:xfrm>
            <a:custGeom>
              <a:avLst/>
              <a:gdLst>
                <a:gd name="T0" fmla="*/ 2147483646 w 20"/>
                <a:gd name="T1" fmla="*/ 1662606119 h 17"/>
                <a:gd name="T2" fmla="*/ 2147483646 w 20"/>
                <a:gd name="T3" fmla="*/ 2147483646 h 17"/>
                <a:gd name="T4" fmla="*/ 2147483646 w 20"/>
                <a:gd name="T5" fmla="*/ 1662606119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652" name="Freeform 990"/>
            <p:cNvSpPr>
              <a:spLocks noChangeArrowheads="1"/>
            </p:cNvSpPr>
            <p:nvPr/>
          </p:nvSpPr>
          <p:spPr bwMode="auto">
            <a:xfrm>
              <a:off x="3568477" y="4151083"/>
              <a:ext cx="98425" cy="85725"/>
            </a:xfrm>
            <a:custGeom>
              <a:avLst/>
              <a:gdLst>
                <a:gd name="T0" fmla="*/ 2147483646 w 20"/>
                <a:gd name="T1" fmla="*/ 1662606119 h 17"/>
                <a:gd name="T2" fmla="*/ 2147483646 w 20"/>
                <a:gd name="T3" fmla="*/ 2147483646 h 17"/>
                <a:gd name="T4" fmla="*/ 2147483646 w 20"/>
                <a:gd name="T5" fmla="*/ 1662606119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7"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653" name="Freeform 991"/>
            <p:cNvSpPr>
              <a:spLocks noChangeArrowheads="1"/>
            </p:cNvSpPr>
            <p:nvPr/>
          </p:nvSpPr>
          <p:spPr bwMode="auto">
            <a:xfrm>
              <a:off x="4925789" y="4151083"/>
              <a:ext cx="100013" cy="85725"/>
            </a:xfrm>
            <a:custGeom>
              <a:avLst/>
              <a:gdLst>
                <a:gd name="T0" fmla="*/ 2147483646 w 20"/>
                <a:gd name="T1" fmla="*/ 1662606119 h 17"/>
                <a:gd name="T2" fmla="*/ 2147483646 w 20"/>
                <a:gd name="T3" fmla="*/ 2147483646 h 17"/>
                <a:gd name="T4" fmla="*/ 2147483646 w 20"/>
                <a:gd name="T5" fmla="*/ 1662606119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654" name="Freeform 999"/>
            <p:cNvSpPr>
              <a:spLocks noChangeArrowheads="1"/>
            </p:cNvSpPr>
            <p:nvPr/>
          </p:nvSpPr>
          <p:spPr bwMode="auto">
            <a:xfrm>
              <a:off x="3096989" y="4200296"/>
              <a:ext cx="100013" cy="92075"/>
            </a:xfrm>
            <a:custGeom>
              <a:avLst/>
              <a:gdLst>
                <a:gd name="T0" fmla="*/ 2147483646 w 20"/>
                <a:gd name="T1" fmla="*/ 1790127265 h 18"/>
                <a:gd name="T2" fmla="*/ 2147483646 w 20"/>
                <a:gd name="T3" fmla="*/ 2147483646 h 18"/>
                <a:gd name="T4" fmla="*/ 2147483646 w 20"/>
                <a:gd name="T5" fmla="*/ 1790127265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2"/>
                  </a:moveTo>
                  <a:cubicBezTo>
                    <a:pt x="13" y="0"/>
                    <a:pt x="17" y="0"/>
                    <a:pt x="18" y="5"/>
                  </a:cubicBezTo>
                  <a:cubicBezTo>
                    <a:pt x="20" y="18"/>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655" name="Freeform 1000"/>
            <p:cNvSpPr>
              <a:spLocks noChangeArrowheads="1"/>
            </p:cNvSpPr>
            <p:nvPr/>
          </p:nvSpPr>
          <p:spPr bwMode="auto">
            <a:xfrm>
              <a:off x="3200177" y="4200296"/>
              <a:ext cx="100012" cy="92075"/>
            </a:xfrm>
            <a:custGeom>
              <a:avLst/>
              <a:gdLst>
                <a:gd name="T0" fmla="*/ 2147483646 w 20"/>
                <a:gd name="T1" fmla="*/ 1790127265 h 18"/>
                <a:gd name="T2" fmla="*/ 2147483646 w 20"/>
                <a:gd name="T3" fmla="*/ 2147483646 h 18"/>
                <a:gd name="T4" fmla="*/ 2147483646 w 20"/>
                <a:gd name="T5" fmla="*/ 1790127265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2"/>
                  </a:moveTo>
                  <a:cubicBezTo>
                    <a:pt x="13" y="0"/>
                    <a:pt x="16" y="0"/>
                    <a:pt x="17" y="5"/>
                  </a:cubicBezTo>
                  <a:cubicBezTo>
                    <a:pt x="20" y="18"/>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656" name="Freeform 1001"/>
            <p:cNvSpPr>
              <a:spLocks noChangeArrowheads="1"/>
            </p:cNvSpPr>
            <p:nvPr/>
          </p:nvSpPr>
          <p:spPr bwMode="auto">
            <a:xfrm>
              <a:off x="3306539" y="4200296"/>
              <a:ext cx="100013" cy="92075"/>
            </a:xfrm>
            <a:custGeom>
              <a:avLst/>
              <a:gdLst>
                <a:gd name="T0" fmla="*/ 2147483646 w 20"/>
                <a:gd name="T1" fmla="*/ 1790127265 h 18"/>
                <a:gd name="T2" fmla="*/ 2147483646 w 20"/>
                <a:gd name="T3" fmla="*/ 2147483646 h 18"/>
                <a:gd name="T4" fmla="*/ 2147483646 w 20"/>
                <a:gd name="T5" fmla="*/ 1790127265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9" y="2"/>
                  </a:moveTo>
                  <a:cubicBezTo>
                    <a:pt x="13" y="0"/>
                    <a:pt x="16" y="0"/>
                    <a:pt x="17" y="5"/>
                  </a:cubicBezTo>
                  <a:cubicBezTo>
                    <a:pt x="20" y="18"/>
                    <a:pt x="0" y="9"/>
                    <a:pt x="9"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657" name="Freeform 1002"/>
            <p:cNvSpPr>
              <a:spLocks noChangeArrowheads="1"/>
            </p:cNvSpPr>
            <p:nvPr/>
          </p:nvSpPr>
          <p:spPr bwMode="auto">
            <a:xfrm>
              <a:off x="3406552" y="4200296"/>
              <a:ext cx="106362" cy="92075"/>
            </a:xfrm>
            <a:custGeom>
              <a:avLst/>
              <a:gdLst>
                <a:gd name="T0" fmla="*/ 2147483646 w 21"/>
                <a:gd name="T1" fmla="*/ 1790127265 h 18"/>
                <a:gd name="T2" fmla="*/ 2147483646 w 21"/>
                <a:gd name="T3" fmla="*/ 2147483646 h 18"/>
                <a:gd name="T4" fmla="*/ 2147483646 w 21"/>
                <a:gd name="T5" fmla="*/ 1790127265 h 18"/>
                <a:gd name="T6" fmla="*/ 0 60000 65536"/>
                <a:gd name="T7" fmla="*/ 0 60000 65536"/>
                <a:gd name="T8" fmla="*/ 0 60000 65536"/>
                <a:gd name="T9" fmla="*/ 0 w 21"/>
                <a:gd name="T10" fmla="*/ 0 h 18"/>
                <a:gd name="T11" fmla="*/ 21 w 21"/>
                <a:gd name="T12" fmla="*/ 18 h 18"/>
              </a:gdLst>
              <a:ahLst/>
              <a:cxnLst>
                <a:cxn ang="T6">
                  <a:pos x="T0" y="T1"/>
                </a:cxn>
                <a:cxn ang="T7">
                  <a:pos x="T2" y="T3"/>
                </a:cxn>
                <a:cxn ang="T8">
                  <a:pos x="T4" y="T5"/>
                </a:cxn>
              </a:cxnLst>
              <a:rect l="T9" t="T10" r="T11" b="T12"/>
              <a:pathLst>
                <a:path w="21" h="18">
                  <a:moveTo>
                    <a:pt x="10" y="2"/>
                  </a:moveTo>
                  <a:cubicBezTo>
                    <a:pt x="13" y="0"/>
                    <a:pt x="17" y="0"/>
                    <a:pt x="18" y="5"/>
                  </a:cubicBezTo>
                  <a:cubicBezTo>
                    <a:pt x="21" y="18"/>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658" name="Freeform 1003"/>
            <p:cNvSpPr>
              <a:spLocks noChangeArrowheads="1"/>
            </p:cNvSpPr>
            <p:nvPr/>
          </p:nvSpPr>
          <p:spPr bwMode="auto">
            <a:xfrm>
              <a:off x="3512914" y="4200296"/>
              <a:ext cx="100013" cy="92075"/>
            </a:xfrm>
            <a:custGeom>
              <a:avLst/>
              <a:gdLst>
                <a:gd name="T0" fmla="*/ 2147483646 w 20"/>
                <a:gd name="T1" fmla="*/ 1790127265 h 18"/>
                <a:gd name="T2" fmla="*/ 2147483646 w 20"/>
                <a:gd name="T3" fmla="*/ 2147483646 h 18"/>
                <a:gd name="T4" fmla="*/ 2147483646 w 20"/>
                <a:gd name="T5" fmla="*/ 1790127265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2"/>
                  </a:moveTo>
                  <a:cubicBezTo>
                    <a:pt x="13" y="0"/>
                    <a:pt x="17" y="0"/>
                    <a:pt x="18" y="5"/>
                  </a:cubicBezTo>
                  <a:cubicBezTo>
                    <a:pt x="20" y="18"/>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659" name="Freeform 1004"/>
            <p:cNvSpPr>
              <a:spLocks noChangeArrowheads="1"/>
            </p:cNvSpPr>
            <p:nvPr/>
          </p:nvSpPr>
          <p:spPr bwMode="auto">
            <a:xfrm>
              <a:off x="4786089" y="4192358"/>
              <a:ext cx="85725" cy="69850"/>
            </a:xfrm>
            <a:custGeom>
              <a:avLst/>
              <a:gdLst>
                <a:gd name="T0" fmla="*/ 2147483646 w 17"/>
                <a:gd name="T1" fmla="*/ 2147483646 h 14"/>
                <a:gd name="T2" fmla="*/ 2147483646 w 17"/>
                <a:gd name="T3" fmla="*/ 2147483646 h 14"/>
                <a:gd name="T4" fmla="*/ 2147483646 w 17"/>
                <a:gd name="T5" fmla="*/ 2147483646 h 14"/>
                <a:gd name="T6" fmla="*/ 0 60000 65536"/>
                <a:gd name="T7" fmla="*/ 0 60000 65536"/>
                <a:gd name="T8" fmla="*/ 0 60000 65536"/>
                <a:gd name="T9" fmla="*/ 0 w 17"/>
                <a:gd name="T10" fmla="*/ 0 h 14"/>
                <a:gd name="T11" fmla="*/ 17 w 17"/>
                <a:gd name="T12" fmla="*/ 14 h 14"/>
              </a:gdLst>
              <a:ahLst/>
              <a:cxnLst>
                <a:cxn ang="T6">
                  <a:pos x="T0" y="T1"/>
                </a:cxn>
                <a:cxn ang="T7">
                  <a:pos x="T2" y="T3"/>
                </a:cxn>
                <a:cxn ang="T8">
                  <a:pos x="T4" y="T5"/>
                </a:cxn>
              </a:cxnLst>
              <a:rect l="T9" t="T10" r="T11" b="T12"/>
              <a:pathLst>
                <a:path w="17" h="14">
                  <a:moveTo>
                    <a:pt x="7" y="4"/>
                  </a:moveTo>
                  <a:cubicBezTo>
                    <a:pt x="13" y="0"/>
                    <a:pt x="17" y="10"/>
                    <a:pt x="13" y="12"/>
                  </a:cubicBezTo>
                  <a:cubicBezTo>
                    <a:pt x="10" y="14"/>
                    <a:pt x="0" y="8"/>
                    <a:pt x="7"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660" name="Freeform 1005"/>
            <p:cNvSpPr>
              <a:spLocks noChangeArrowheads="1"/>
            </p:cNvSpPr>
            <p:nvPr/>
          </p:nvSpPr>
          <p:spPr bwMode="auto">
            <a:xfrm>
              <a:off x="5427439" y="4186008"/>
              <a:ext cx="69850" cy="76200"/>
            </a:xfrm>
            <a:custGeom>
              <a:avLst/>
              <a:gdLst>
                <a:gd name="T0" fmla="*/ 2147483646 w 14"/>
                <a:gd name="T1" fmla="*/ 2147483646 h 15"/>
                <a:gd name="T2" fmla="*/ 2147483646 w 14"/>
                <a:gd name="T3" fmla="*/ 2147483646 h 15"/>
                <a:gd name="T4" fmla="*/ 2147483646 w 14"/>
                <a:gd name="T5" fmla="*/ 2147483646 h 15"/>
                <a:gd name="T6" fmla="*/ 0 60000 65536"/>
                <a:gd name="T7" fmla="*/ 0 60000 65536"/>
                <a:gd name="T8" fmla="*/ 0 60000 65536"/>
                <a:gd name="T9" fmla="*/ 0 w 14"/>
                <a:gd name="T10" fmla="*/ 0 h 15"/>
                <a:gd name="T11" fmla="*/ 14 w 14"/>
                <a:gd name="T12" fmla="*/ 15 h 15"/>
              </a:gdLst>
              <a:ahLst/>
              <a:cxnLst>
                <a:cxn ang="T6">
                  <a:pos x="T0" y="T1"/>
                </a:cxn>
                <a:cxn ang="T7">
                  <a:pos x="T2" y="T3"/>
                </a:cxn>
                <a:cxn ang="T8">
                  <a:pos x="T4" y="T5"/>
                </a:cxn>
              </a:cxnLst>
              <a:rect l="T9" t="T10" r="T11" b="T12"/>
              <a:pathLst>
                <a:path w="14" h="15">
                  <a:moveTo>
                    <a:pt x="4" y="5"/>
                  </a:moveTo>
                  <a:cubicBezTo>
                    <a:pt x="12" y="0"/>
                    <a:pt x="14" y="13"/>
                    <a:pt x="8" y="14"/>
                  </a:cubicBezTo>
                  <a:cubicBezTo>
                    <a:pt x="2" y="15"/>
                    <a:pt x="0" y="8"/>
                    <a:pt x="4"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661" name="Freeform 1006"/>
            <p:cNvSpPr>
              <a:spLocks noChangeArrowheads="1"/>
            </p:cNvSpPr>
            <p:nvPr/>
          </p:nvSpPr>
          <p:spPr bwMode="auto">
            <a:xfrm>
              <a:off x="5508402" y="4211408"/>
              <a:ext cx="84137" cy="80963"/>
            </a:xfrm>
            <a:custGeom>
              <a:avLst/>
              <a:gdLst>
                <a:gd name="T0" fmla="*/ 2147483646 w 17"/>
                <a:gd name="T1" fmla="*/ 0 h 16"/>
                <a:gd name="T2" fmla="*/ 2147483646 w 17"/>
                <a:gd name="T3" fmla="*/ 2147483646 h 16"/>
                <a:gd name="T4" fmla="*/ 2147483646 w 17"/>
                <a:gd name="T5" fmla="*/ 0 h 16"/>
                <a:gd name="T6" fmla="*/ 0 60000 65536"/>
                <a:gd name="T7" fmla="*/ 0 60000 65536"/>
                <a:gd name="T8" fmla="*/ 0 60000 65536"/>
                <a:gd name="T9" fmla="*/ 0 w 17"/>
                <a:gd name="T10" fmla="*/ 0 h 16"/>
                <a:gd name="T11" fmla="*/ 17 w 17"/>
                <a:gd name="T12" fmla="*/ 16 h 16"/>
              </a:gdLst>
              <a:ahLst/>
              <a:cxnLst>
                <a:cxn ang="T6">
                  <a:pos x="T0" y="T1"/>
                </a:cxn>
                <a:cxn ang="T7">
                  <a:pos x="T2" y="T3"/>
                </a:cxn>
                <a:cxn ang="T8">
                  <a:pos x="T4" y="T5"/>
                </a:cxn>
              </a:cxnLst>
              <a:rect l="T9" t="T10" r="T11" b="T12"/>
              <a:pathLst>
                <a:path w="17" h="16">
                  <a:moveTo>
                    <a:pt x="9" y="0"/>
                  </a:moveTo>
                  <a:cubicBezTo>
                    <a:pt x="9" y="0"/>
                    <a:pt x="16" y="0"/>
                    <a:pt x="17" y="4"/>
                  </a:cubicBezTo>
                  <a:cubicBezTo>
                    <a:pt x="17" y="16"/>
                    <a:pt x="0" y="6"/>
                    <a:pt x="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662" name="Freeform 1016"/>
            <p:cNvSpPr>
              <a:spLocks noChangeArrowheads="1"/>
            </p:cNvSpPr>
            <p:nvPr/>
          </p:nvSpPr>
          <p:spPr bwMode="auto">
            <a:xfrm>
              <a:off x="3144614" y="4255858"/>
              <a:ext cx="100013" cy="84138"/>
            </a:xfrm>
            <a:custGeom>
              <a:avLst/>
              <a:gdLst>
                <a:gd name="T0" fmla="*/ 2147483646 w 20"/>
                <a:gd name="T1" fmla="*/ 1631826814 h 17"/>
                <a:gd name="T2" fmla="*/ 2147483646 w 20"/>
                <a:gd name="T3" fmla="*/ 2147483646 h 17"/>
                <a:gd name="T4" fmla="*/ 2147483646 w 20"/>
                <a:gd name="T5" fmla="*/ 1631826814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4"/>
                  </a:cubicBezTo>
                  <a:cubicBezTo>
                    <a:pt x="20" y="17"/>
                    <a:pt x="0" y="8"/>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663" name="Freeform 1017"/>
            <p:cNvSpPr>
              <a:spLocks noChangeArrowheads="1"/>
            </p:cNvSpPr>
            <p:nvPr/>
          </p:nvSpPr>
          <p:spPr bwMode="auto">
            <a:xfrm>
              <a:off x="3250977" y="4255858"/>
              <a:ext cx="100012" cy="84138"/>
            </a:xfrm>
            <a:custGeom>
              <a:avLst/>
              <a:gdLst>
                <a:gd name="T0" fmla="*/ 2147483646 w 20"/>
                <a:gd name="T1" fmla="*/ 1631826814 h 17"/>
                <a:gd name="T2" fmla="*/ 2147483646 w 20"/>
                <a:gd name="T3" fmla="*/ 2147483646 h 17"/>
                <a:gd name="T4" fmla="*/ 2147483646 w 20"/>
                <a:gd name="T5" fmla="*/ 1631826814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4"/>
                  </a:cubicBezTo>
                  <a:cubicBezTo>
                    <a:pt x="20" y="17"/>
                    <a:pt x="0" y="8"/>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664" name="Freeform 1018"/>
            <p:cNvSpPr>
              <a:spLocks noChangeArrowheads="1"/>
            </p:cNvSpPr>
            <p:nvPr/>
          </p:nvSpPr>
          <p:spPr bwMode="auto">
            <a:xfrm>
              <a:off x="3355752" y="4255858"/>
              <a:ext cx="101600" cy="84138"/>
            </a:xfrm>
            <a:custGeom>
              <a:avLst/>
              <a:gdLst>
                <a:gd name="T0" fmla="*/ 2147483646 w 20"/>
                <a:gd name="T1" fmla="*/ 1631826814 h 17"/>
                <a:gd name="T2" fmla="*/ 2147483646 w 20"/>
                <a:gd name="T3" fmla="*/ 2147483646 h 17"/>
                <a:gd name="T4" fmla="*/ 2147483646 w 20"/>
                <a:gd name="T5" fmla="*/ 1631826814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4"/>
                  </a:cubicBezTo>
                  <a:cubicBezTo>
                    <a:pt x="20" y="17"/>
                    <a:pt x="0" y="8"/>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665" name="Freeform 1019"/>
            <p:cNvSpPr>
              <a:spLocks noChangeArrowheads="1"/>
            </p:cNvSpPr>
            <p:nvPr/>
          </p:nvSpPr>
          <p:spPr bwMode="auto">
            <a:xfrm>
              <a:off x="3462114" y="4255858"/>
              <a:ext cx="100013" cy="84138"/>
            </a:xfrm>
            <a:custGeom>
              <a:avLst/>
              <a:gdLst>
                <a:gd name="T0" fmla="*/ 2147483646 w 20"/>
                <a:gd name="T1" fmla="*/ 1631826814 h 17"/>
                <a:gd name="T2" fmla="*/ 2147483646 w 20"/>
                <a:gd name="T3" fmla="*/ 2147483646 h 17"/>
                <a:gd name="T4" fmla="*/ 2147483646 w 20"/>
                <a:gd name="T5" fmla="*/ 1631826814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4"/>
                  </a:cubicBezTo>
                  <a:cubicBezTo>
                    <a:pt x="20" y="17"/>
                    <a:pt x="0" y="8"/>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666" name="Freeform 1020"/>
            <p:cNvSpPr>
              <a:spLocks noChangeArrowheads="1"/>
            </p:cNvSpPr>
            <p:nvPr/>
          </p:nvSpPr>
          <p:spPr bwMode="auto">
            <a:xfrm>
              <a:off x="5446489" y="4255858"/>
              <a:ext cx="106363" cy="84138"/>
            </a:xfrm>
            <a:custGeom>
              <a:avLst/>
              <a:gdLst>
                <a:gd name="T0" fmla="*/ 2147483646 w 21"/>
                <a:gd name="T1" fmla="*/ 1631826814 h 17"/>
                <a:gd name="T2" fmla="*/ 2147483646 w 21"/>
                <a:gd name="T3" fmla="*/ 2147483646 h 17"/>
                <a:gd name="T4" fmla="*/ 2147483646 w 21"/>
                <a:gd name="T5" fmla="*/ 1631826814 h 17"/>
                <a:gd name="T6" fmla="*/ 0 60000 65536"/>
                <a:gd name="T7" fmla="*/ 0 60000 65536"/>
                <a:gd name="T8" fmla="*/ 0 60000 65536"/>
                <a:gd name="T9" fmla="*/ 0 w 21"/>
                <a:gd name="T10" fmla="*/ 0 h 17"/>
                <a:gd name="T11" fmla="*/ 21 w 21"/>
                <a:gd name="T12" fmla="*/ 17 h 17"/>
              </a:gdLst>
              <a:ahLst/>
              <a:cxnLst>
                <a:cxn ang="T6">
                  <a:pos x="T0" y="T1"/>
                </a:cxn>
                <a:cxn ang="T7">
                  <a:pos x="T2" y="T3"/>
                </a:cxn>
                <a:cxn ang="T8">
                  <a:pos x="T4" y="T5"/>
                </a:cxn>
              </a:cxnLst>
              <a:rect l="T9" t="T10" r="T11" b="T12"/>
              <a:pathLst>
                <a:path w="21" h="17">
                  <a:moveTo>
                    <a:pt x="10" y="2"/>
                  </a:moveTo>
                  <a:cubicBezTo>
                    <a:pt x="13" y="0"/>
                    <a:pt x="17" y="0"/>
                    <a:pt x="18" y="4"/>
                  </a:cubicBezTo>
                  <a:cubicBezTo>
                    <a:pt x="21" y="17"/>
                    <a:pt x="0" y="8"/>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667" name="Freeform 1028"/>
            <p:cNvSpPr>
              <a:spLocks noChangeArrowheads="1"/>
            </p:cNvSpPr>
            <p:nvPr/>
          </p:nvSpPr>
          <p:spPr bwMode="auto">
            <a:xfrm>
              <a:off x="3135089" y="4281258"/>
              <a:ext cx="71438" cy="106363"/>
            </a:xfrm>
            <a:custGeom>
              <a:avLst/>
              <a:gdLst>
                <a:gd name="T0" fmla="*/ 1841722667 w 14"/>
                <a:gd name="T1" fmla="*/ 2147483646 h 21"/>
                <a:gd name="T2" fmla="*/ 2147483646 w 14"/>
                <a:gd name="T3" fmla="*/ 2147483646 h 21"/>
                <a:gd name="T4" fmla="*/ 1841722667 w 14"/>
                <a:gd name="T5" fmla="*/ 2147483646 h 21"/>
                <a:gd name="T6" fmla="*/ 0 60000 65536"/>
                <a:gd name="T7" fmla="*/ 0 60000 65536"/>
                <a:gd name="T8" fmla="*/ 0 60000 65536"/>
                <a:gd name="T9" fmla="*/ 0 w 14"/>
                <a:gd name="T10" fmla="*/ 0 h 21"/>
                <a:gd name="T11" fmla="*/ 14 w 14"/>
                <a:gd name="T12" fmla="*/ 21 h 21"/>
              </a:gdLst>
              <a:ahLst/>
              <a:cxnLst>
                <a:cxn ang="T6">
                  <a:pos x="T0" y="T1"/>
                </a:cxn>
                <a:cxn ang="T7">
                  <a:pos x="T2" y="T3"/>
                </a:cxn>
                <a:cxn ang="T8">
                  <a:pos x="T4" y="T5"/>
                </a:cxn>
              </a:cxnLst>
              <a:rect l="T9" t="T10" r="T11" b="T12"/>
              <a:pathLst>
                <a:path w="14" h="21">
                  <a:moveTo>
                    <a:pt x="2" y="7"/>
                  </a:moveTo>
                  <a:cubicBezTo>
                    <a:pt x="9" y="0"/>
                    <a:pt x="14" y="21"/>
                    <a:pt x="3" y="16"/>
                  </a:cubicBezTo>
                  <a:cubicBezTo>
                    <a:pt x="0" y="15"/>
                    <a:pt x="1" y="8"/>
                    <a:pt x="2"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668" name="Freeform 1029"/>
            <p:cNvSpPr>
              <a:spLocks noChangeArrowheads="1"/>
            </p:cNvSpPr>
            <p:nvPr/>
          </p:nvSpPr>
          <p:spPr bwMode="auto">
            <a:xfrm>
              <a:off x="3200177" y="4306658"/>
              <a:ext cx="100012" cy="85725"/>
            </a:xfrm>
            <a:custGeom>
              <a:avLst/>
              <a:gdLst>
                <a:gd name="T0" fmla="*/ 2147483646 w 20"/>
                <a:gd name="T1" fmla="*/ 1662606119 h 17"/>
                <a:gd name="T2" fmla="*/ 2147483646 w 20"/>
                <a:gd name="T3" fmla="*/ 2147483646 h 17"/>
                <a:gd name="T4" fmla="*/ 2147483646 w 20"/>
                <a:gd name="T5" fmla="*/ 1662606119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6" y="0"/>
                    <a:pt x="17"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669" name="Freeform 1030"/>
            <p:cNvSpPr>
              <a:spLocks noChangeArrowheads="1"/>
            </p:cNvSpPr>
            <p:nvPr/>
          </p:nvSpPr>
          <p:spPr bwMode="auto">
            <a:xfrm>
              <a:off x="3306539" y="4306658"/>
              <a:ext cx="100013" cy="85725"/>
            </a:xfrm>
            <a:custGeom>
              <a:avLst/>
              <a:gdLst>
                <a:gd name="T0" fmla="*/ 2147483646 w 20"/>
                <a:gd name="T1" fmla="*/ 1662606119 h 17"/>
                <a:gd name="T2" fmla="*/ 2147483646 w 20"/>
                <a:gd name="T3" fmla="*/ 2147483646 h 17"/>
                <a:gd name="T4" fmla="*/ 2147483646 w 20"/>
                <a:gd name="T5" fmla="*/ 1662606119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9" y="2"/>
                  </a:moveTo>
                  <a:cubicBezTo>
                    <a:pt x="13" y="0"/>
                    <a:pt x="16" y="0"/>
                    <a:pt x="17" y="5"/>
                  </a:cubicBezTo>
                  <a:cubicBezTo>
                    <a:pt x="20" y="17"/>
                    <a:pt x="0" y="9"/>
                    <a:pt x="9"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670" name="Freeform 1031"/>
            <p:cNvSpPr>
              <a:spLocks noChangeArrowheads="1"/>
            </p:cNvSpPr>
            <p:nvPr/>
          </p:nvSpPr>
          <p:spPr bwMode="auto">
            <a:xfrm>
              <a:off x="3406552" y="4306658"/>
              <a:ext cx="106362" cy="85725"/>
            </a:xfrm>
            <a:custGeom>
              <a:avLst/>
              <a:gdLst>
                <a:gd name="T0" fmla="*/ 2147483646 w 21"/>
                <a:gd name="T1" fmla="*/ 1662606119 h 17"/>
                <a:gd name="T2" fmla="*/ 2147483646 w 21"/>
                <a:gd name="T3" fmla="*/ 2147483646 h 17"/>
                <a:gd name="T4" fmla="*/ 2147483646 w 21"/>
                <a:gd name="T5" fmla="*/ 1662606119 h 17"/>
                <a:gd name="T6" fmla="*/ 0 60000 65536"/>
                <a:gd name="T7" fmla="*/ 0 60000 65536"/>
                <a:gd name="T8" fmla="*/ 0 60000 65536"/>
                <a:gd name="T9" fmla="*/ 0 w 21"/>
                <a:gd name="T10" fmla="*/ 0 h 17"/>
                <a:gd name="T11" fmla="*/ 21 w 21"/>
                <a:gd name="T12" fmla="*/ 17 h 17"/>
              </a:gdLst>
              <a:ahLst/>
              <a:cxnLst>
                <a:cxn ang="T6">
                  <a:pos x="T0" y="T1"/>
                </a:cxn>
                <a:cxn ang="T7">
                  <a:pos x="T2" y="T3"/>
                </a:cxn>
                <a:cxn ang="T8">
                  <a:pos x="T4" y="T5"/>
                </a:cxn>
              </a:cxnLst>
              <a:rect l="T9" t="T10" r="T11" b="T12"/>
              <a:pathLst>
                <a:path w="21" h="17">
                  <a:moveTo>
                    <a:pt x="10" y="2"/>
                  </a:moveTo>
                  <a:cubicBezTo>
                    <a:pt x="13" y="0"/>
                    <a:pt x="17" y="0"/>
                    <a:pt x="18" y="5"/>
                  </a:cubicBezTo>
                  <a:cubicBezTo>
                    <a:pt x="21"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671" name="Freeform 1032"/>
            <p:cNvSpPr>
              <a:spLocks noChangeArrowheads="1"/>
            </p:cNvSpPr>
            <p:nvPr/>
          </p:nvSpPr>
          <p:spPr bwMode="auto">
            <a:xfrm>
              <a:off x="3512914" y="4306658"/>
              <a:ext cx="100013" cy="85725"/>
            </a:xfrm>
            <a:custGeom>
              <a:avLst/>
              <a:gdLst>
                <a:gd name="T0" fmla="*/ 2147483646 w 20"/>
                <a:gd name="T1" fmla="*/ 1662606119 h 17"/>
                <a:gd name="T2" fmla="*/ 2147483646 w 20"/>
                <a:gd name="T3" fmla="*/ 2147483646 h 17"/>
                <a:gd name="T4" fmla="*/ 2147483646 w 20"/>
                <a:gd name="T5" fmla="*/ 1662606119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672" name="Freeform 1040"/>
            <p:cNvSpPr>
              <a:spLocks noChangeArrowheads="1"/>
            </p:cNvSpPr>
            <p:nvPr/>
          </p:nvSpPr>
          <p:spPr bwMode="auto">
            <a:xfrm>
              <a:off x="3144614" y="4362221"/>
              <a:ext cx="100013" cy="84137"/>
            </a:xfrm>
            <a:custGeom>
              <a:avLst/>
              <a:gdLst>
                <a:gd name="T0" fmla="*/ 2147483646 w 20"/>
                <a:gd name="T1" fmla="*/ 1631807420 h 17"/>
                <a:gd name="T2" fmla="*/ 2147483646 w 20"/>
                <a:gd name="T3" fmla="*/ 2147483646 h 17"/>
                <a:gd name="T4" fmla="*/ 2147483646 w 20"/>
                <a:gd name="T5" fmla="*/ 1631807420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4"/>
                  </a:cubicBezTo>
                  <a:cubicBezTo>
                    <a:pt x="20" y="17"/>
                    <a:pt x="0" y="8"/>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673" name="Freeform 1041"/>
            <p:cNvSpPr>
              <a:spLocks noChangeArrowheads="1"/>
            </p:cNvSpPr>
            <p:nvPr/>
          </p:nvSpPr>
          <p:spPr bwMode="auto">
            <a:xfrm>
              <a:off x="3250977" y="4362221"/>
              <a:ext cx="100012" cy="84137"/>
            </a:xfrm>
            <a:custGeom>
              <a:avLst/>
              <a:gdLst>
                <a:gd name="T0" fmla="*/ 2147483646 w 20"/>
                <a:gd name="T1" fmla="*/ 1631807420 h 17"/>
                <a:gd name="T2" fmla="*/ 2147483646 w 20"/>
                <a:gd name="T3" fmla="*/ 2147483646 h 17"/>
                <a:gd name="T4" fmla="*/ 2147483646 w 20"/>
                <a:gd name="T5" fmla="*/ 1631807420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4"/>
                  </a:cubicBezTo>
                  <a:cubicBezTo>
                    <a:pt x="20" y="17"/>
                    <a:pt x="0" y="8"/>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674" name="Freeform 1042"/>
            <p:cNvSpPr>
              <a:spLocks noChangeArrowheads="1"/>
            </p:cNvSpPr>
            <p:nvPr/>
          </p:nvSpPr>
          <p:spPr bwMode="auto">
            <a:xfrm>
              <a:off x="3355752" y="4362221"/>
              <a:ext cx="101600" cy="84137"/>
            </a:xfrm>
            <a:custGeom>
              <a:avLst/>
              <a:gdLst>
                <a:gd name="T0" fmla="*/ 2147483646 w 20"/>
                <a:gd name="T1" fmla="*/ 1631807420 h 17"/>
                <a:gd name="T2" fmla="*/ 2147483646 w 20"/>
                <a:gd name="T3" fmla="*/ 2147483646 h 17"/>
                <a:gd name="T4" fmla="*/ 2147483646 w 20"/>
                <a:gd name="T5" fmla="*/ 1631807420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4"/>
                  </a:cubicBezTo>
                  <a:cubicBezTo>
                    <a:pt x="20" y="17"/>
                    <a:pt x="0" y="8"/>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675" name="Freeform 1043"/>
            <p:cNvSpPr>
              <a:spLocks noChangeArrowheads="1"/>
            </p:cNvSpPr>
            <p:nvPr/>
          </p:nvSpPr>
          <p:spPr bwMode="auto">
            <a:xfrm>
              <a:off x="3462114" y="4362221"/>
              <a:ext cx="100013" cy="84137"/>
            </a:xfrm>
            <a:custGeom>
              <a:avLst/>
              <a:gdLst>
                <a:gd name="T0" fmla="*/ 2147483646 w 20"/>
                <a:gd name="T1" fmla="*/ 1631807420 h 17"/>
                <a:gd name="T2" fmla="*/ 2147483646 w 20"/>
                <a:gd name="T3" fmla="*/ 2147483646 h 17"/>
                <a:gd name="T4" fmla="*/ 2147483646 w 20"/>
                <a:gd name="T5" fmla="*/ 1631807420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4"/>
                  </a:cubicBezTo>
                  <a:cubicBezTo>
                    <a:pt x="20" y="17"/>
                    <a:pt x="0" y="8"/>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676" name="Freeform 1044"/>
            <p:cNvSpPr>
              <a:spLocks noChangeArrowheads="1"/>
            </p:cNvSpPr>
            <p:nvPr/>
          </p:nvSpPr>
          <p:spPr bwMode="auto">
            <a:xfrm>
              <a:off x="3568477" y="4362221"/>
              <a:ext cx="98425" cy="84137"/>
            </a:xfrm>
            <a:custGeom>
              <a:avLst/>
              <a:gdLst>
                <a:gd name="T0" fmla="*/ 2147483646 w 20"/>
                <a:gd name="T1" fmla="*/ 1631807420 h 17"/>
                <a:gd name="T2" fmla="*/ 2147483646 w 20"/>
                <a:gd name="T3" fmla="*/ 2147483646 h 17"/>
                <a:gd name="T4" fmla="*/ 2147483646 w 20"/>
                <a:gd name="T5" fmla="*/ 1631807420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7" y="4"/>
                  </a:cubicBezTo>
                  <a:cubicBezTo>
                    <a:pt x="20" y="17"/>
                    <a:pt x="0" y="8"/>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677" name="Freeform 1045"/>
            <p:cNvSpPr>
              <a:spLocks noChangeArrowheads="1"/>
            </p:cNvSpPr>
            <p:nvPr/>
          </p:nvSpPr>
          <p:spPr bwMode="auto">
            <a:xfrm>
              <a:off x="5352827" y="4365396"/>
              <a:ext cx="104775" cy="71437"/>
            </a:xfrm>
            <a:custGeom>
              <a:avLst/>
              <a:gdLst>
                <a:gd name="T0" fmla="*/ 2147483646 w 21"/>
                <a:gd name="T1" fmla="*/ 1685362115 h 14"/>
                <a:gd name="T2" fmla="*/ 2147483646 w 21"/>
                <a:gd name="T3" fmla="*/ 2147483646 h 14"/>
                <a:gd name="T4" fmla="*/ 2147483646 w 21"/>
                <a:gd name="T5" fmla="*/ 1685362115 h 14"/>
                <a:gd name="T6" fmla="*/ 0 60000 65536"/>
                <a:gd name="T7" fmla="*/ 0 60000 65536"/>
                <a:gd name="T8" fmla="*/ 0 60000 65536"/>
                <a:gd name="T9" fmla="*/ 0 w 21"/>
                <a:gd name="T10" fmla="*/ 0 h 14"/>
                <a:gd name="T11" fmla="*/ 21 w 21"/>
                <a:gd name="T12" fmla="*/ 14 h 14"/>
              </a:gdLst>
              <a:ahLst/>
              <a:cxnLst>
                <a:cxn ang="T6">
                  <a:pos x="T0" y="T1"/>
                </a:cxn>
                <a:cxn ang="T7">
                  <a:pos x="T2" y="T3"/>
                </a:cxn>
                <a:cxn ang="T8">
                  <a:pos x="T4" y="T5"/>
                </a:cxn>
              </a:cxnLst>
              <a:rect l="T9" t="T10" r="T11" b="T12"/>
              <a:pathLst>
                <a:path w="21" h="14">
                  <a:moveTo>
                    <a:pt x="7" y="2"/>
                  </a:moveTo>
                  <a:cubicBezTo>
                    <a:pt x="9" y="0"/>
                    <a:pt x="15" y="0"/>
                    <a:pt x="16" y="3"/>
                  </a:cubicBezTo>
                  <a:cubicBezTo>
                    <a:pt x="21" y="14"/>
                    <a:pt x="0" y="9"/>
                    <a:pt x="7"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678" name="Freeform 1052"/>
            <p:cNvSpPr>
              <a:spLocks noChangeArrowheads="1"/>
            </p:cNvSpPr>
            <p:nvPr/>
          </p:nvSpPr>
          <p:spPr bwMode="auto">
            <a:xfrm>
              <a:off x="3096989" y="4413021"/>
              <a:ext cx="100013" cy="84137"/>
            </a:xfrm>
            <a:custGeom>
              <a:avLst/>
              <a:gdLst>
                <a:gd name="T0" fmla="*/ 2147483646 w 20"/>
                <a:gd name="T1" fmla="*/ 1631807420 h 17"/>
                <a:gd name="T2" fmla="*/ 2147483646 w 20"/>
                <a:gd name="T3" fmla="*/ 2147483646 h 17"/>
                <a:gd name="T4" fmla="*/ 2147483646 w 20"/>
                <a:gd name="T5" fmla="*/ 1631807420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679" name="Freeform 1053"/>
            <p:cNvSpPr>
              <a:spLocks noChangeArrowheads="1"/>
            </p:cNvSpPr>
            <p:nvPr/>
          </p:nvSpPr>
          <p:spPr bwMode="auto">
            <a:xfrm>
              <a:off x="3200177" y="4413021"/>
              <a:ext cx="100012" cy="84137"/>
            </a:xfrm>
            <a:custGeom>
              <a:avLst/>
              <a:gdLst>
                <a:gd name="T0" fmla="*/ 2147483646 w 20"/>
                <a:gd name="T1" fmla="*/ 1631807420 h 17"/>
                <a:gd name="T2" fmla="*/ 2147483646 w 20"/>
                <a:gd name="T3" fmla="*/ 2147483646 h 17"/>
                <a:gd name="T4" fmla="*/ 2147483646 w 20"/>
                <a:gd name="T5" fmla="*/ 1631807420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6" y="0"/>
                    <a:pt x="17"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680" name="Freeform 1054"/>
            <p:cNvSpPr>
              <a:spLocks noChangeArrowheads="1"/>
            </p:cNvSpPr>
            <p:nvPr/>
          </p:nvSpPr>
          <p:spPr bwMode="auto">
            <a:xfrm>
              <a:off x="3306539" y="4413021"/>
              <a:ext cx="100013" cy="84137"/>
            </a:xfrm>
            <a:custGeom>
              <a:avLst/>
              <a:gdLst>
                <a:gd name="T0" fmla="*/ 2147483646 w 20"/>
                <a:gd name="T1" fmla="*/ 1631807420 h 17"/>
                <a:gd name="T2" fmla="*/ 2147483646 w 20"/>
                <a:gd name="T3" fmla="*/ 2147483646 h 17"/>
                <a:gd name="T4" fmla="*/ 2147483646 w 20"/>
                <a:gd name="T5" fmla="*/ 1631807420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9" y="2"/>
                  </a:moveTo>
                  <a:cubicBezTo>
                    <a:pt x="13" y="0"/>
                    <a:pt x="16" y="0"/>
                    <a:pt x="17" y="5"/>
                  </a:cubicBezTo>
                  <a:cubicBezTo>
                    <a:pt x="20" y="17"/>
                    <a:pt x="0" y="9"/>
                    <a:pt x="9"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681" name="Freeform 1055"/>
            <p:cNvSpPr>
              <a:spLocks noChangeArrowheads="1"/>
            </p:cNvSpPr>
            <p:nvPr/>
          </p:nvSpPr>
          <p:spPr bwMode="auto">
            <a:xfrm>
              <a:off x="3406552" y="4413021"/>
              <a:ext cx="106362" cy="84137"/>
            </a:xfrm>
            <a:custGeom>
              <a:avLst/>
              <a:gdLst>
                <a:gd name="T0" fmla="*/ 2147483646 w 21"/>
                <a:gd name="T1" fmla="*/ 1631807420 h 17"/>
                <a:gd name="T2" fmla="*/ 2147483646 w 21"/>
                <a:gd name="T3" fmla="*/ 2147483646 h 17"/>
                <a:gd name="T4" fmla="*/ 2147483646 w 21"/>
                <a:gd name="T5" fmla="*/ 1631807420 h 17"/>
                <a:gd name="T6" fmla="*/ 0 60000 65536"/>
                <a:gd name="T7" fmla="*/ 0 60000 65536"/>
                <a:gd name="T8" fmla="*/ 0 60000 65536"/>
                <a:gd name="T9" fmla="*/ 0 w 21"/>
                <a:gd name="T10" fmla="*/ 0 h 17"/>
                <a:gd name="T11" fmla="*/ 21 w 21"/>
                <a:gd name="T12" fmla="*/ 17 h 17"/>
              </a:gdLst>
              <a:ahLst/>
              <a:cxnLst>
                <a:cxn ang="T6">
                  <a:pos x="T0" y="T1"/>
                </a:cxn>
                <a:cxn ang="T7">
                  <a:pos x="T2" y="T3"/>
                </a:cxn>
                <a:cxn ang="T8">
                  <a:pos x="T4" y="T5"/>
                </a:cxn>
              </a:cxnLst>
              <a:rect l="T9" t="T10" r="T11" b="T12"/>
              <a:pathLst>
                <a:path w="21" h="17">
                  <a:moveTo>
                    <a:pt x="10" y="2"/>
                  </a:moveTo>
                  <a:cubicBezTo>
                    <a:pt x="13" y="0"/>
                    <a:pt x="17" y="0"/>
                    <a:pt x="18" y="5"/>
                  </a:cubicBezTo>
                  <a:cubicBezTo>
                    <a:pt x="21"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682" name="Freeform 1056"/>
            <p:cNvSpPr>
              <a:spLocks noChangeArrowheads="1"/>
            </p:cNvSpPr>
            <p:nvPr/>
          </p:nvSpPr>
          <p:spPr bwMode="auto">
            <a:xfrm>
              <a:off x="3512914" y="4413021"/>
              <a:ext cx="100013" cy="84137"/>
            </a:xfrm>
            <a:custGeom>
              <a:avLst/>
              <a:gdLst>
                <a:gd name="T0" fmla="*/ 2147483646 w 20"/>
                <a:gd name="T1" fmla="*/ 1631807420 h 17"/>
                <a:gd name="T2" fmla="*/ 2147483646 w 20"/>
                <a:gd name="T3" fmla="*/ 2147483646 h 17"/>
                <a:gd name="T4" fmla="*/ 2147483646 w 20"/>
                <a:gd name="T5" fmla="*/ 1631807420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683" name="Freeform 1057"/>
            <p:cNvSpPr>
              <a:spLocks noChangeArrowheads="1"/>
            </p:cNvSpPr>
            <p:nvPr/>
          </p:nvSpPr>
          <p:spPr bwMode="auto">
            <a:xfrm>
              <a:off x="3752627" y="4406671"/>
              <a:ext cx="90487" cy="106362"/>
            </a:xfrm>
            <a:custGeom>
              <a:avLst/>
              <a:gdLst>
                <a:gd name="T0" fmla="*/ 2147483646 w 18"/>
                <a:gd name="T1" fmla="*/ 2147483646 h 21"/>
                <a:gd name="T2" fmla="*/ 739404466 w 18"/>
                <a:gd name="T3" fmla="*/ 2147483646 h 21"/>
                <a:gd name="T4" fmla="*/ 2147483646 w 18"/>
                <a:gd name="T5" fmla="*/ 2147483646 h 21"/>
                <a:gd name="T6" fmla="*/ 0 60000 65536"/>
                <a:gd name="T7" fmla="*/ 0 60000 65536"/>
                <a:gd name="T8" fmla="*/ 0 60000 65536"/>
                <a:gd name="T9" fmla="*/ 0 w 18"/>
                <a:gd name="T10" fmla="*/ 0 h 21"/>
                <a:gd name="T11" fmla="*/ 18 w 18"/>
                <a:gd name="T12" fmla="*/ 21 h 21"/>
              </a:gdLst>
              <a:ahLst/>
              <a:cxnLst>
                <a:cxn ang="T6">
                  <a:pos x="T0" y="T1"/>
                </a:cxn>
                <a:cxn ang="T7">
                  <a:pos x="T2" y="T3"/>
                </a:cxn>
                <a:cxn ang="T8">
                  <a:pos x="T4" y="T5"/>
                </a:cxn>
              </a:cxnLst>
              <a:rect l="T9" t="T10" r="T11" b="T12"/>
              <a:pathLst>
                <a:path w="18" h="21">
                  <a:moveTo>
                    <a:pt x="7" y="3"/>
                  </a:moveTo>
                  <a:cubicBezTo>
                    <a:pt x="18" y="0"/>
                    <a:pt x="6" y="21"/>
                    <a:pt x="1" y="10"/>
                  </a:cubicBezTo>
                  <a:cubicBezTo>
                    <a:pt x="0" y="5"/>
                    <a:pt x="3" y="4"/>
                    <a:pt x="7"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684" name="Freeform 1058"/>
            <p:cNvSpPr>
              <a:spLocks noChangeArrowheads="1"/>
            </p:cNvSpPr>
            <p:nvPr/>
          </p:nvSpPr>
          <p:spPr bwMode="auto">
            <a:xfrm>
              <a:off x="5187727" y="4413021"/>
              <a:ext cx="88900" cy="88900"/>
            </a:xfrm>
            <a:custGeom>
              <a:avLst/>
              <a:gdLst>
                <a:gd name="T0" fmla="*/ 2147483646 w 18"/>
                <a:gd name="T1" fmla="*/ 1590351856 h 18"/>
                <a:gd name="T2" fmla="*/ 2147483646 w 18"/>
                <a:gd name="T3" fmla="*/ 2147483646 h 18"/>
                <a:gd name="T4" fmla="*/ 2147483646 w 18"/>
                <a:gd name="T5" fmla="*/ 1590351856 h 18"/>
                <a:gd name="T6" fmla="*/ 0 60000 65536"/>
                <a:gd name="T7" fmla="*/ 0 60000 65536"/>
                <a:gd name="T8" fmla="*/ 0 60000 65536"/>
                <a:gd name="T9" fmla="*/ 0 w 18"/>
                <a:gd name="T10" fmla="*/ 0 h 18"/>
                <a:gd name="T11" fmla="*/ 18 w 18"/>
                <a:gd name="T12" fmla="*/ 18 h 18"/>
              </a:gdLst>
              <a:ahLst/>
              <a:cxnLst>
                <a:cxn ang="T6">
                  <a:pos x="T0" y="T1"/>
                </a:cxn>
                <a:cxn ang="T7">
                  <a:pos x="T2" y="T3"/>
                </a:cxn>
                <a:cxn ang="T8">
                  <a:pos x="T4" y="T5"/>
                </a:cxn>
              </a:cxnLst>
              <a:rect l="T9" t="T10" r="T11" b="T12"/>
              <a:pathLst>
                <a:path w="18" h="18">
                  <a:moveTo>
                    <a:pt x="11" y="2"/>
                  </a:moveTo>
                  <a:cubicBezTo>
                    <a:pt x="14" y="1"/>
                    <a:pt x="18" y="0"/>
                    <a:pt x="18" y="6"/>
                  </a:cubicBezTo>
                  <a:cubicBezTo>
                    <a:pt x="17" y="18"/>
                    <a:pt x="0" y="7"/>
                    <a:pt x="1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685" name="Freeform 1059"/>
            <p:cNvSpPr>
              <a:spLocks noChangeArrowheads="1"/>
            </p:cNvSpPr>
            <p:nvPr/>
          </p:nvSpPr>
          <p:spPr bwMode="auto">
            <a:xfrm>
              <a:off x="5292502" y="4413021"/>
              <a:ext cx="98425" cy="84137"/>
            </a:xfrm>
            <a:custGeom>
              <a:avLst/>
              <a:gdLst>
                <a:gd name="T0" fmla="*/ 2147483646 w 20"/>
                <a:gd name="T1" fmla="*/ 1631807420 h 17"/>
                <a:gd name="T2" fmla="*/ 2147483646 w 20"/>
                <a:gd name="T3" fmla="*/ 2147483646 h 17"/>
                <a:gd name="T4" fmla="*/ 2147483646 w 20"/>
                <a:gd name="T5" fmla="*/ 1631807420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686" name="Freeform 1060"/>
            <p:cNvSpPr>
              <a:spLocks noChangeArrowheads="1"/>
            </p:cNvSpPr>
            <p:nvPr/>
          </p:nvSpPr>
          <p:spPr bwMode="auto">
            <a:xfrm>
              <a:off x="5502052" y="4413021"/>
              <a:ext cx="101600" cy="84137"/>
            </a:xfrm>
            <a:custGeom>
              <a:avLst/>
              <a:gdLst>
                <a:gd name="T0" fmla="*/ 2147483646 w 20"/>
                <a:gd name="T1" fmla="*/ 1631807420 h 17"/>
                <a:gd name="T2" fmla="*/ 2147483646 w 20"/>
                <a:gd name="T3" fmla="*/ 2147483646 h 17"/>
                <a:gd name="T4" fmla="*/ 2147483646 w 20"/>
                <a:gd name="T5" fmla="*/ 1631807420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687" name="Freeform 1067"/>
            <p:cNvSpPr>
              <a:spLocks noChangeArrowheads="1"/>
            </p:cNvSpPr>
            <p:nvPr/>
          </p:nvSpPr>
          <p:spPr bwMode="auto">
            <a:xfrm>
              <a:off x="3144614" y="4462233"/>
              <a:ext cx="100013" cy="90488"/>
            </a:xfrm>
            <a:custGeom>
              <a:avLst/>
              <a:gdLst>
                <a:gd name="T0" fmla="*/ 2147483646 w 20"/>
                <a:gd name="T1" fmla="*/ 2147483646 h 18"/>
                <a:gd name="T2" fmla="*/ 2147483646 w 20"/>
                <a:gd name="T3" fmla="*/ 2147483646 h 18"/>
                <a:gd name="T4" fmla="*/ 2147483646 w 20"/>
                <a:gd name="T5" fmla="*/ 2147483646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3"/>
                  </a:moveTo>
                  <a:cubicBezTo>
                    <a:pt x="13" y="0"/>
                    <a:pt x="17" y="1"/>
                    <a:pt x="18" y="5"/>
                  </a:cubicBezTo>
                  <a:cubicBezTo>
                    <a:pt x="20" y="18"/>
                    <a:pt x="0" y="9"/>
                    <a:pt x="1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688" name="Freeform 1068"/>
            <p:cNvSpPr>
              <a:spLocks noChangeArrowheads="1"/>
            </p:cNvSpPr>
            <p:nvPr/>
          </p:nvSpPr>
          <p:spPr bwMode="auto">
            <a:xfrm>
              <a:off x="3250977" y="4462233"/>
              <a:ext cx="100012" cy="90488"/>
            </a:xfrm>
            <a:custGeom>
              <a:avLst/>
              <a:gdLst>
                <a:gd name="T0" fmla="*/ 2147483646 w 20"/>
                <a:gd name="T1" fmla="*/ 2147483646 h 18"/>
                <a:gd name="T2" fmla="*/ 2147483646 w 20"/>
                <a:gd name="T3" fmla="*/ 2147483646 h 18"/>
                <a:gd name="T4" fmla="*/ 2147483646 w 20"/>
                <a:gd name="T5" fmla="*/ 2147483646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3"/>
                  </a:moveTo>
                  <a:cubicBezTo>
                    <a:pt x="13" y="0"/>
                    <a:pt x="17" y="1"/>
                    <a:pt x="18" y="5"/>
                  </a:cubicBezTo>
                  <a:cubicBezTo>
                    <a:pt x="20" y="18"/>
                    <a:pt x="0" y="9"/>
                    <a:pt x="1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689" name="Freeform 1069"/>
            <p:cNvSpPr>
              <a:spLocks noChangeArrowheads="1"/>
            </p:cNvSpPr>
            <p:nvPr/>
          </p:nvSpPr>
          <p:spPr bwMode="auto">
            <a:xfrm>
              <a:off x="3355752" y="4462233"/>
              <a:ext cx="101600" cy="90488"/>
            </a:xfrm>
            <a:custGeom>
              <a:avLst/>
              <a:gdLst>
                <a:gd name="T0" fmla="*/ 2147483646 w 20"/>
                <a:gd name="T1" fmla="*/ 2147483646 h 18"/>
                <a:gd name="T2" fmla="*/ 2147483646 w 20"/>
                <a:gd name="T3" fmla="*/ 2147483646 h 18"/>
                <a:gd name="T4" fmla="*/ 2147483646 w 20"/>
                <a:gd name="T5" fmla="*/ 2147483646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3"/>
                  </a:moveTo>
                  <a:cubicBezTo>
                    <a:pt x="13" y="0"/>
                    <a:pt x="17" y="1"/>
                    <a:pt x="18" y="5"/>
                  </a:cubicBezTo>
                  <a:cubicBezTo>
                    <a:pt x="20" y="18"/>
                    <a:pt x="0" y="9"/>
                    <a:pt x="1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690" name="Freeform 1070"/>
            <p:cNvSpPr>
              <a:spLocks noChangeArrowheads="1"/>
            </p:cNvSpPr>
            <p:nvPr/>
          </p:nvSpPr>
          <p:spPr bwMode="auto">
            <a:xfrm>
              <a:off x="3462114" y="4462233"/>
              <a:ext cx="100013" cy="90488"/>
            </a:xfrm>
            <a:custGeom>
              <a:avLst/>
              <a:gdLst>
                <a:gd name="T0" fmla="*/ 2147483646 w 20"/>
                <a:gd name="T1" fmla="*/ 2147483646 h 18"/>
                <a:gd name="T2" fmla="*/ 2147483646 w 20"/>
                <a:gd name="T3" fmla="*/ 2147483646 h 18"/>
                <a:gd name="T4" fmla="*/ 2147483646 w 20"/>
                <a:gd name="T5" fmla="*/ 2147483646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3"/>
                  </a:moveTo>
                  <a:cubicBezTo>
                    <a:pt x="13" y="0"/>
                    <a:pt x="17" y="1"/>
                    <a:pt x="18" y="5"/>
                  </a:cubicBezTo>
                  <a:cubicBezTo>
                    <a:pt x="20" y="18"/>
                    <a:pt x="0" y="9"/>
                    <a:pt x="1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691" name="Freeform 1071"/>
            <p:cNvSpPr>
              <a:spLocks noChangeArrowheads="1"/>
            </p:cNvSpPr>
            <p:nvPr/>
          </p:nvSpPr>
          <p:spPr bwMode="auto">
            <a:xfrm>
              <a:off x="5136927" y="4462233"/>
              <a:ext cx="100012" cy="90488"/>
            </a:xfrm>
            <a:custGeom>
              <a:avLst/>
              <a:gdLst>
                <a:gd name="T0" fmla="*/ 2147483646 w 20"/>
                <a:gd name="T1" fmla="*/ 2147483646 h 18"/>
                <a:gd name="T2" fmla="*/ 2147483646 w 20"/>
                <a:gd name="T3" fmla="*/ 2147483646 h 18"/>
                <a:gd name="T4" fmla="*/ 2147483646 w 20"/>
                <a:gd name="T5" fmla="*/ 2147483646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3"/>
                  </a:moveTo>
                  <a:cubicBezTo>
                    <a:pt x="13" y="0"/>
                    <a:pt x="17" y="1"/>
                    <a:pt x="17" y="5"/>
                  </a:cubicBezTo>
                  <a:cubicBezTo>
                    <a:pt x="20" y="18"/>
                    <a:pt x="0" y="9"/>
                    <a:pt x="1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692" name="Freeform 1072"/>
            <p:cNvSpPr>
              <a:spLocks noChangeArrowheads="1"/>
            </p:cNvSpPr>
            <p:nvPr/>
          </p:nvSpPr>
          <p:spPr bwMode="auto">
            <a:xfrm>
              <a:off x="5243289" y="4462233"/>
              <a:ext cx="100013" cy="90488"/>
            </a:xfrm>
            <a:custGeom>
              <a:avLst/>
              <a:gdLst>
                <a:gd name="T0" fmla="*/ 2147483646 w 20"/>
                <a:gd name="T1" fmla="*/ 2147483646 h 18"/>
                <a:gd name="T2" fmla="*/ 2147483646 w 20"/>
                <a:gd name="T3" fmla="*/ 2147483646 h 18"/>
                <a:gd name="T4" fmla="*/ 2147483646 w 20"/>
                <a:gd name="T5" fmla="*/ 2147483646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3"/>
                  </a:moveTo>
                  <a:cubicBezTo>
                    <a:pt x="13" y="0"/>
                    <a:pt x="16" y="1"/>
                    <a:pt x="17" y="5"/>
                  </a:cubicBezTo>
                  <a:cubicBezTo>
                    <a:pt x="20" y="18"/>
                    <a:pt x="0" y="9"/>
                    <a:pt x="1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693" name="Freeform 1073"/>
            <p:cNvSpPr>
              <a:spLocks noChangeArrowheads="1"/>
            </p:cNvSpPr>
            <p:nvPr/>
          </p:nvSpPr>
          <p:spPr bwMode="auto">
            <a:xfrm>
              <a:off x="5346477" y="4462233"/>
              <a:ext cx="100012" cy="90488"/>
            </a:xfrm>
            <a:custGeom>
              <a:avLst/>
              <a:gdLst>
                <a:gd name="T0" fmla="*/ 2147483646 w 20"/>
                <a:gd name="T1" fmla="*/ 2147483646 h 18"/>
                <a:gd name="T2" fmla="*/ 2147483646 w 20"/>
                <a:gd name="T3" fmla="*/ 2147483646 h 18"/>
                <a:gd name="T4" fmla="*/ 2147483646 w 20"/>
                <a:gd name="T5" fmla="*/ 2147483646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9" y="3"/>
                  </a:moveTo>
                  <a:cubicBezTo>
                    <a:pt x="13" y="0"/>
                    <a:pt x="16" y="1"/>
                    <a:pt x="17" y="5"/>
                  </a:cubicBezTo>
                  <a:cubicBezTo>
                    <a:pt x="20" y="18"/>
                    <a:pt x="0" y="9"/>
                    <a:pt x="9"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694" name="Freeform 1074"/>
            <p:cNvSpPr>
              <a:spLocks noChangeArrowheads="1"/>
            </p:cNvSpPr>
            <p:nvPr/>
          </p:nvSpPr>
          <p:spPr bwMode="auto">
            <a:xfrm>
              <a:off x="5441727" y="4468583"/>
              <a:ext cx="111125" cy="77788"/>
            </a:xfrm>
            <a:custGeom>
              <a:avLst/>
              <a:gdLst>
                <a:gd name="T0" fmla="*/ 2147483646 w 22"/>
                <a:gd name="T1" fmla="*/ 1551510831 h 16"/>
                <a:gd name="T2" fmla="*/ 2147483646 w 22"/>
                <a:gd name="T3" fmla="*/ 2147483646 h 16"/>
                <a:gd name="T4" fmla="*/ 2147483646 w 22"/>
                <a:gd name="T5" fmla="*/ 1551510831 h 16"/>
                <a:gd name="T6" fmla="*/ 0 60000 65536"/>
                <a:gd name="T7" fmla="*/ 0 60000 65536"/>
                <a:gd name="T8" fmla="*/ 0 60000 65536"/>
                <a:gd name="T9" fmla="*/ 0 w 22"/>
                <a:gd name="T10" fmla="*/ 0 h 16"/>
                <a:gd name="T11" fmla="*/ 22 w 22"/>
                <a:gd name="T12" fmla="*/ 16 h 16"/>
              </a:gdLst>
              <a:ahLst/>
              <a:cxnLst>
                <a:cxn ang="T6">
                  <a:pos x="T0" y="T1"/>
                </a:cxn>
                <a:cxn ang="T7">
                  <a:pos x="T2" y="T3"/>
                </a:cxn>
                <a:cxn ang="T8">
                  <a:pos x="T4" y="T5"/>
                </a:cxn>
              </a:cxnLst>
              <a:rect l="T9" t="T10" r="T11" b="T12"/>
              <a:pathLst>
                <a:path w="22" h="16">
                  <a:moveTo>
                    <a:pt x="14" y="2"/>
                  </a:moveTo>
                  <a:cubicBezTo>
                    <a:pt x="14" y="2"/>
                    <a:pt x="22" y="0"/>
                    <a:pt x="19" y="8"/>
                  </a:cubicBezTo>
                  <a:cubicBezTo>
                    <a:pt x="16" y="16"/>
                    <a:pt x="0" y="4"/>
                    <a:pt x="14"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695" name="Freeform 1080"/>
            <p:cNvSpPr>
              <a:spLocks noChangeArrowheads="1"/>
            </p:cNvSpPr>
            <p:nvPr/>
          </p:nvSpPr>
          <p:spPr bwMode="auto">
            <a:xfrm>
              <a:off x="3119214" y="4497158"/>
              <a:ext cx="80963" cy="85725"/>
            </a:xfrm>
            <a:custGeom>
              <a:avLst/>
              <a:gdLst>
                <a:gd name="T0" fmla="*/ 2147483646 w 16"/>
                <a:gd name="T1" fmla="*/ 2147483646 h 17"/>
                <a:gd name="T2" fmla="*/ 2147483646 w 16"/>
                <a:gd name="T3" fmla="*/ 2147483646 h 17"/>
                <a:gd name="T4" fmla="*/ 2147483646 w 16"/>
                <a:gd name="T5" fmla="*/ 2147483646 h 17"/>
                <a:gd name="T6" fmla="*/ 0 60000 65536"/>
                <a:gd name="T7" fmla="*/ 0 60000 65536"/>
                <a:gd name="T8" fmla="*/ 0 60000 65536"/>
                <a:gd name="T9" fmla="*/ 0 w 16"/>
                <a:gd name="T10" fmla="*/ 0 h 17"/>
                <a:gd name="T11" fmla="*/ 16 w 16"/>
                <a:gd name="T12" fmla="*/ 17 h 17"/>
              </a:gdLst>
              <a:ahLst/>
              <a:cxnLst>
                <a:cxn ang="T6">
                  <a:pos x="T0" y="T1"/>
                </a:cxn>
                <a:cxn ang="T7">
                  <a:pos x="T2" y="T3"/>
                </a:cxn>
                <a:cxn ang="T8">
                  <a:pos x="T4" y="T5"/>
                </a:cxn>
              </a:cxnLst>
              <a:rect l="T9" t="T10" r="T11" b="T12"/>
              <a:pathLst>
                <a:path w="16" h="17">
                  <a:moveTo>
                    <a:pt x="5" y="6"/>
                  </a:moveTo>
                  <a:cubicBezTo>
                    <a:pt x="11" y="0"/>
                    <a:pt x="16" y="13"/>
                    <a:pt x="10" y="15"/>
                  </a:cubicBezTo>
                  <a:cubicBezTo>
                    <a:pt x="5" y="17"/>
                    <a:pt x="0" y="10"/>
                    <a:pt x="5"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696" name="Freeform 1081"/>
            <p:cNvSpPr>
              <a:spLocks noChangeArrowheads="1"/>
            </p:cNvSpPr>
            <p:nvPr/>
          </p:nvSpPr>
          <p:spPr bwMode="auto">
            <a:xfrm>
              <a:off x="3200177" y="4516208"/>
              <a:ext cx="100012" cy="85725"/>
            </a:xfrm>
            <a:custGeom>
              <a:avLst/>
              <a:gdLst>
                <a:gd name="T0" fmla="*/ 2147483646 w 20"/>
                <a:gd name="T1" fmla="*/ 1662606119 h 17"/>
                <a:gd name="T2" fmla="*/ 2147483646 w 20"/>
                <a:gd name="T3" fmla="*/ 2147483646 h 17"/>
                <a:gd name="T4" fmla="*/ 2147483646 w 20"/>
                <a:gd name="T5" fmla="*/ 1662606119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6" y="0"/>
                    <a:pt x="17"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697" name="Freeform 1082"/>
            <p:cNvSpPr>
              <a:spLocks noChangeArrowheads="1"/>
            </p:cNvSpPr>
            <p:nvPr/>
          </p:nvSpPr>
          <p:spPr bwMode="auto">
            <a:xfrm>
              <a:off x="3306539" y="4516208"/>
              <a:ext cx="100013" cy="85725"/>
            </a:xfrm>
            <a:custGeom>
              <a:avLst/>
              <a:gdLst>
                <a:gd name="T0" fmla="*/ 2147483646 w 20"/>
                <a:gd name="T1" fmla="*/ 1662606119 h 17"/>
                <a:gd name="T2" fmla="*/ 2147483646 w 20"/>
                <a:gd name="T3" fmla="*/ 2147483646 h 17"/>
                <a:gd name="T4" fmla="*/ 2147483646 w 20"/>
                <a:gd name="T5" fmla="*/ 1662606119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9" y="2"/>
                  </a:moveTo>
                  <a:cubicBezTo>
                    <a:pt x="13" y="0"/>
                    <a:pt x="16" y="0"/>
                    <a:pt x="17" y="5"/>
                  </a:cubicBezTo>
                  <a:cubicBezTo>
                    <a:pt x="20" y="17"/>
                    <a:pt x="0" y="9"/>
                    <a:pt x="9"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698" name="Freeform 1083"/>
            <p:cNvSpPr>
              <a:spLocks noChangeArrowheads="1"/>
            </p:cNvSpPr>
            <p:nvPr/>
          </p:nvSpPr>
          <p:spPr bwMode="auto">
            <a:xfrm>
              <a:off x="3406552" y="4516208"/>
              <a:ext cx="106362" cy="85725"/>
            </a:xfrm>
            <a:custGeom>
              <a:avLst/>
              <a:gdLst>
                <a:gd name="T0" fmla="*/ 2147483646 w 21"/>
                <a:gd name="T1" fmla="*/ 1662606119 h 17"/>
                <a:gd name="T2" fmla="*/ 2147483646 w 21"/>
                <a:gd name="T3" fmla="*/ 2147483646 h 17"/>
                <a:gd name="T4" fmla="*/ 2147483646 w 21"/>
                <a:gd name="T5" fmla="*/ 1662606119 h 17"/>
                <a:gd name="T6" fmla="*/ 0 60000 65536"/>
                <a:gd name="T7" fmla="*/ 0 60000 65536"/>
                <a:gd name="T8" fmla="*/ 0 60000 65536"/>
                <a:gd name="T9" fmla="*/ 0 w 21"/>
                <a:gd name="T10" fmla="*/ 0 h 17"/>
                <a:gd name="T11" fmla="*/ 21 w 21"/>
                <a:gd name="T12" fmla="*/ 17 h 17"/>
              </a:gdLst>
              <a:ahLst/>
              <a:cxnLst>
                <a:cxn ang="T6">
                  <a:pos x="T0" y="T1"/>
                </a:cxn>
                <a:cxn ang="T7">
                  <a:pos x="T2" y="T3"/>
                </a:cxn>
                <a:cxn ang="T8">
                  <a:pos x="T4" y="T5"/>
                </a:cxn>
              </a:cxnLst>
              <a:rect l="T9" t="T10" r="T11" b="T12"/>
              <a:pathLst>
                <a:path w="21" h="17">
                  <a:moveTo>
                    <a:pt x="10" y="2"/>
                  </a:moveTo>
                  <a:cubicBezTo>
                    <a:pt x="13" y="0"/>
                    <a:pt x="17" y="0"/>
                    <a:pt x="18" y="5"/>
                  </a:cubicBezTo>
                  <a:cubicBezTo>
                    <a:pt x="21"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699" name="Freeform 1084"/>
            <p:cNvSpPr>
              <a:spLocks noChangeArrowheads="1"/>
            </p:cNvSpPr>
            <p:nvPr/>
          </p:nvSpPr>
          <p:spPr bwMode="auto">
            <a:xfrm>
              <a:off x="3738339" y="4501921"/>
              <a:ext cx="79375" cy="85725"/>
            </a:xfrm>
            <a:custGeom>
              <a:avLst/>
              <a:gdLst>
                <a:gd name="T0" fmla="*/ 2147483646 w 16"/>
                <a:gd name="T1" fmla="*/ 2147483646 h 17"/>
                <a:gd name="T2" fmla="*/ 2147483646 w 16"/>
                <a:gd name="T3" fmla="*/ 2147483646 h 17"/>
                <a:gd name="T4" fmla="*/ 2147483646 w 16"/>
                <a:gd name="T5" fmla="*/ 2147483646 h 17"/>
                <a:gd name="T6" fmla="*/ 0 60000 65536"/>
                <a:gd name="T7" fmla="*/ 0 60000 65536"/>
                <a:gd name="T8" fmla="*/ 0 60000 65536"/>
                <a:gd name="T9" fmla="*/ 0 w 16"/>
                <a:gd name="T10" fmla="*/ 0 h 17"/>
                <a:gd name="T11" fmla="*/ 16 w 16"/>
                <a:gd name="T12" fmla="*/ 17 h 17"/>
              </a:gdLst>
              <a:ahLst/>
              <a:cxnLst>
                <a:cxn ang="T6">
                  <a:pos x="T0" y="T1"/>
                </a:cxn>
                <a:cxn ang="T7">
                  <a:pos x="T2" y="T3"/>
                </a:cxn>
                <a:cxn ang="T8">
                  <a:pos x="T4" y="T5"/>
                </a:cxn>
              </a:cxnLst>
              <a:rect l="T9" t="T10" r="T11" b="T12"/>
              <a:pathLst>
                <a:path w="16" h="17">
                  <a:moveTo>
                    <a:pt x="7" y="5"/>
                  </a:moveTo>
                  <a:cubicBezTo>
                    <a:pt x="14" y="0"/>
                    <a:pt x="16" y="12"/>
                    <a:pt x="12" y="14"/>
                  </a:cubicBezTo>
                  <a:cubicBezTo>
                    <a:pt x="8" y="17"/>
                    <a:pt x="0" y="9"/>
                    <a:pt x="7"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700" name="Freeform 1085"/>
            <p:cNvSpPr>
              <a:spLocks noChangeArrowheads="1"/>
            </p:cNvSpPr>
            <p:nvPr/>
          </p:nvSpPr>
          <p:spPr bwMode="auto">
            <a:xfrm>
              <a:off x="5081364" y="4516208"/>
              <a:ext cx="106363" cy="85725"/>
            </a:xfrm>
            <a:custGeom>
              <a:avLst/>
              <a:gdLst>
                <a:gd name="T0" fmla="*/ 2147483646 w 21"/>
                <a:gd name="T1" fmla="*/ 1662606119 h 17"/>
                <a:gd name="T2" fmla="*/ 2147483646 w 21"/>
                <a:gd name="T3" fmla="*/ 2147483646 h 17"/>
                <a:gd name="T4" fmla="*/ 2147483646 w 21"/>
                <a:gd name="T5" fmla="*/ 1662606119 h 17"/>
                <a:gd name="T6" fmla="*/ 0 60000 65536"/>
                <a:gd name="T7" fmla="*/ 0 60000 65536"/>
                <a:gd name="T8" fmla="*/ 0 60000 65536"/>
                <a:gd name="T9" fmla="*/ 0 w 21"/>
                <a:gd name="T10" fmla="*/ 0 h 17"/>
                <a:gd name="T11" fmla="*/ 21 w 21"/>
                <a:gd name="T12" fmla="*/ 17 h 17"/>
              </a:gdLst>
              <a:ahLst/>
              <a:cxnLst>
                <a:cxn ang="T6">
                  <a:pos x="T0" y="T1"/>
                </a:cxn>
                <a:cxn ang="T7">
                  <a:pos x="T2" y="T3"/>
                </a:cxn>
                <a:cxn ang="T8">
                  <a:pos x="T4" y="T5"/>
                </a:cxn>
              </a:cxnLst>
              <a:rect l="T9" t="T10" r="T11" b="T12"/>
              <a:pathLst>
                <a:path w="21" h="17">
                  <a:moveTo>
                    <a:pt x="10" y="2"/>
                  </a:moveTo>
                  <a:cubicBezTo>
                    <a:pt x="13" y="0"/>
                    <a:pt x="17" y="0"/>
                    <a:pt x="18" y="5"/>
                  </a:cubicBezTo>
                  <a:cubicBezTo>
                    <a:pt x="21"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701" name="Freeform 1086"/>
            <p:cNvSpPr>
              <a:spLocks noChangeArrowheads="1"/>
            </p:cNvSpPr>
            <p:nvPr/>
          </p:nvSpPr>
          <p:spPr bwMode="auto">
            <a:xfrm>
              <a:off x="5187727" y="4516208"/>
              <a:ext cx="100012" cy="85725"/>
            </a:xfrm>
            <a:custGeom>
              <a:avLst/>
              <a:gdLst>
                <a:gd name="T0" fmla="*/ 2147483646 w 20"/>
                <a:gd name="T1" fmla="*/ 1662606119 h 17"/>
                <a:gd name="T2" fmla="*/ 2147483646 w 20"/>
                <a:gd name="T3" fmla="*/ 2147483646 h 17"/>
                <a:gd name="T4" fmla="*/ 2147483646 w 20"/>
                <a:gd name="T5" fmla="*/ 1662606119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702" name="Freeform 1087"/>
            <p:cNvSpPr>
              <a:spLocks noChangeArrowheads="1"/>
            </p:cNvSpPr>
            <p:nvPr/>
          </p:nvSpPr>
          <p:spPr bwMode="auto">
            <a:xfrm>
              <a:off x="5292502" y="4516208"/>
              <a:ext cx="98425" cy="85725"/>
            </a:xfrm>
            <a:custGeom>
              <a:avLst/>
              <a:gdLst>
                <a:gd name="T0" fmla="*/ 2147483646 w 20"/>
                <a:gd name="T1" fmla="*/ 1662606119 h 17"/>
                <a:gd name="T2" fmla="*/ 2147483646 w 20"/>
                <a:gd name="T3" fmla="*/ 2147483646 h 17"/>
                <a:gd name="T4" fmla="*/ 2147483646 w 20"/>
                <a:gd name="T5" fmla="*/ 1662606119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703" name="Freeform 1088"/>
            <p:cNvSpPr>
              <a:spLocks noChangeArrowheads="1"/>
            </p:cNvSpPr>
            <p:nvPr/>
          </p:nvSpPr>
          <p:spPr bwMode="auto">
            <a:xfrm>
              <a:off x="5397277" y="4516208"/>
              <a:ext cx="100012" cy="85725"/>
            </a:xfrm>
            <a:custGeom>
              <a:avLst/>
              <a:gdLst>
                <a:gd name="T0" fmla="*/ 2147483646 w 20"/>
                <a:gd name="T1" fmla="*/ 1662606119 h 17"/>
                <a:gd name="T2" fmla="*/ 2147483646 w 20"/>
                <a:gd name="T3" fmla="*/ 2147483646 h 17"/>
                <a:gd name="T4" fmla="*/ 2147483646 w 20"/>
                <a:gd name="T5" fmla="*/ 1662606119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704" name="Freeform 1089"/>
            <p:cNvSpPr>
              <a:spLocks noChangeArrowheads="1"/>
            </p:cNvSpPr>
            <p:nvPr/>
          </p:nvSpPr>
          <p:spPr bwMode="auto">
            <a:xfrm>
              <a:off x="5502052" y="4516208"/>
              <a:ext cx="101600" cy="85725"/>
            </a:xfrm>
            <a:custGeom>
              <a:avLst/>
              <a:gdLst>
                <a:gd name="T0" fmla="*/ 2147483646 w 20"/>
                <a:gd name="T1" fmla="*/ 1662606119 h 17"/>
                <a:gd name="T2" fmla="*/ 2147483646 w 20"/>
                <a:gd name="T3" fmla="*/ 2147483646 h 17"/>
                <a:gd name="T4" fmla="*/ 2147483646 w 20"/>
                <a:gd name="T5" fmla="*/ 1662606119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705" name="Freeform 1094"/>
            <p:cNvSpPr>
              <a:spLocks noChangeArrowheads="1"/>
            </p:cNvSpPr>
            <p:nvPr/>
          </p:nvSpPr>
          <p:spPr bwMode="auto">
            <a:xfrm>
              <a:off x="3144614" y="4568596"/>
              <a:ext cx="100013" cy="88900"/>
            </a:xfrm>
            <a:custGeom>
              <a:avLst/>
              <a:gdLst>
                <a:gd name="T0" fmla="*/ 2147483646 w 20"/>
                <a:gd name="T1" fmla="*/ 1590351856 h 18"/>
                <a:gd name="T2" fmla="*/ 2147483646 w 20"/>
                <a:gd name="T3" fmla="*/ 2147483646 h 18"/>
                <a:gd name="T4" fmla="*/ 2147483646 w 20"/>
                <a:gd name="T5" fmla="*/ 1590351856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2"/>
                  </a:moveTo>
                  <a:cubicBezTo>
                    <a:pt x="13" y="0"/>
                    <a:pt x="17" y="0"/>
                    <a:pt x="18" y="5"/>
                  </a:cubicBezTo>
                  <a:cubicBezTo>
                    <a:pt x="20" y="18"/>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706" name="Freeform 1095"/>
            <p:cNvSpPr>
              <a:spLocks noChangeArrowheads="1"/>
            </p:cNvSpPr>
            <p:nvPr/>
          </p:nvSpPr>
          <p:spPr bwMode="auto">
            <a:xfrm>
              <a:off x="3250977" y="4568596"/>
              <a:ext cx="100012" cy="88900"/>
            </a:xfrm>
            <a:custGeom>
              <a:avLst/>
              <a:gdLst>
                <a:gd name="T0" fmla="*/ 2147483646 w 20"/>
                <a:gd name="T1" fmla="*/ 1590351856 h 18"/>
                <a:gd name="T2" fmla="*/ 2147483646 w 20"/>
                <a:gd name="T3" fmla="*/ 2147483646 h 18"/>
                <a:gd name="T4" fmla="*/ 2147483646 w 20"/>
                <a:gd name="T5" fmla="*/ 1590351856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2"/>
                  </a:moveTo>
                  <a:cubicBezTo>
                    <a:pt x="13" y="0"/>
                    <a:pt x="17" y="0"/>
                    <a:pt x="18" y="5"/>
                  </a:cubicBezTo>
                  <a:cubicBezTo>
                    <a:pt x="20" y="18"/>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707" name="Freeform 1096"/>
            <p:cNvSpPr>
              <a:spLocks noChangeArrowheads="1"/>
            </p:cNvSpPr>
            <p:nvPr/>
          </p:nvSpPr>
          <p:spPr bwMode="auto">
            <a:xfrm>
              <a:off x="3355752" y="4568596"/>
              <a:ext cx="101600" cy="88900"/>
            </a:xfrm>
            <a:custGeom>
              <a:avLst/>
              <a:gdLst>
                <a:gd name="T0" fmla="*/ 2147483646 w 20"/>
                <a:gd name="T1" fmla="*/ 1590351856 h 18"/>
                <a:gd name="T2" fmla="*/ 2147483646 w 20"/>
                <a:gd name="T3" fmla="*/ 2147483646 h 18"/>
                <a:gd name="T4" fmla="*/ 2147483646 w 20"/>
                <a:gd name="T5" fmla="*/ 1590351856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2"/>
                  </a:moveTo>
                  <a:cubicBezTo>
                    <a:pt x="13" y="0"/>
                    <a:pt x="17" y="0"/>
                    <a:pt x="18" y="5"/>
                  </a:cubicBezTo>
                  <a:cubicBezTo>
                    <a:pt x="20" y="18"/>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708" name="Freeform 1097"/>
            <p:cNvSpPr>
              <a:spLocks noChangeArrowheads="1"/>
            </p:cNvSpPr>
            <p:nvPr/>
          </p:nvSpPr>
          <p:spPr bwMode="auto">
            <a:xfrm>
              <a:off x="3462114" y="4568596"/>
              <a:ext cx="100013" cy="88900"/>
            </a:xfrm>
            <a:custGeom>
              <a:avLst/>
              <a:gdLst>
                <a:gd name="T0" fmla="*/ 2147483646 w 20"/>
                <a:gd name="T1" fmla="*/ 1590351856 h 18"/>
                <a:gd name="T2" fmla="*/ 2147483646 w 20"/>
                <a:gd name="T3" fmla="*/ 2147483646 h 18"/>
                <a:gd name="T4" fmla="*/ 2147483646 w 20"/>
                <a:gd name="T5" fmla="*/ 1590351856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2"/>
                  </a:moveTo>
                  <a:cubicBezTo>
                    <a:pt x="13" y="0"/>
                    <a:pt x="17" y="0"/>
                    <a:pt x="18" y="5"/>
                  </a:cubicBezTo>
                  <a:cubicBezTo>
                    <a:pt x="20" y="18"/>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709" name="Freeform 1098"/>
            <p:cNvSpPr>
              <a:spLocks noChangeArrowheads="1"/>
            </p:cNvSpPr>
            <p:nvPr/>
          </p:nvSpPr>
          <p:spPr bwMode="auto">
            <a:xfrm>
              <a:off x="3701827" y="4546371"/>
              <a:ext cx="69850" cy="101600"/>
            </a:xfrm>
            <a:custGeom>
              <a:avLst/>
              <a:gdLst>
                <a:gd name="T0" fmla="*/ 2147483646 w 14"/>
                <a:gd name="T1" fmla="*/ 2147483646 h 20"/>
                <a:gd name="T2" fmla="*/ 2147483646 w 14"/>
                <a:gd name="T3" fmla="*/ 2147483646 h 20"/>
                <a:gd name="T4" fmla="*/ 2147483646 w 14"/>
                <a:gd name="T5" fmla="*/ 2147483646 h 20"/>
                <a:gd name="T6" fmla="*/ 0 60000 65536"/>
                <a:gd name="T7" fmla="*/ 0 60000 65536"/>
                <a:gd name="T8" fmla="*/ 0 60000 65536"/>
                <a:gd name="T9" fmla="*/ 0 w 14"/>
                <a:gd name="T10" fmla="*/ 0 h 20"/>
                <a:gd name="T11" fmla="*/ 14 w 14"/>
                <a:gd name="T12" fmla="*/ 20 h 20"/>
              </a:gdLst>
              <a:ahLst/>
              <a:cxnLst>
                <a:cxn ang="T6">
                  <a:pos x="T0" y="T1"/>
                </a:cxn>
                <a:cxn ang="T7">
                  <a:pos x="T2" y="T3"/>
                </a:cxn>
                <a:cxn ang="T8">
                  <a:pos x="T4" y="T5"/>
                </a:cxn>
              </a:cxnLst>
              <a:rect l="T9" t="T10" r="T11" b="T12"/>
              <a:pathLst>
                <a:path w="14" h="20">
                  <a:moveTo>
                    <a:pt x="3" y="6"/>
                  </a:moveTo>
                  <a:cubicBezTo>
                    <a:pt x="13" y="0"/>
                    <a:pt x="14" y="20"/>
                    <a:pt x="3" y="16"/>
                  </a:cubicBezTo>
                  <a:cubicBezTo>
                    <a:pt x="0" y="14"/>
                    <a:pt x="2" y="7"/>
                    <a:pt x="3"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710" name="Freeform 1099"/>
            <p:cNvSpPr>
              <a:spLocks noChangeArrowheads="1"/>
            </p:cNvSpPr>
            <p:nvPr/>
          </p:nvSpPr>
          <p:spPr bwMode="auto">
            <a:xfrm>
              <a:off x="5030564" y="4568596"/>
              <a:ext cx="101600" cy="88900"/>
            </a:xfrm>
            <a:custGeom>
              <a:avLst/>
              <a:gdLst>
                <a:gd name="T0" fmla="*/ 2147483646 w 20"/>
                <a:gd name="T1" fmla="*/ 1590351856 h 18"/>
                <a:gd name="T2" fmla="*/ 2147483646 w 20"/>
                <a:gd name="T3" fmla="*/ 2147483646 h 18"/>
                <a:gd name="T4" fmla="*/ 2147483646 w 20"/>
                <a:gd name="T5" fmla="*/ 1590351856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2"/>
                  </a:moveTo>
                  <a:cubicBezTo>
                    <a:pt x="13" y="0"/>
                    <a:pt x="17" y="0"/>
                    <a:pt x="18" y="5"/>
                  </a:cubicBezTo>
                  <a:cubicBezTo>
                    <a:pt x="20" y="18"/>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711" name="Freeform 1100"/>
            <p:cNvSpPr>
              <a:spLocks noChangeArrowheads="1"/>
            </p:cNvSpPr>
            <p:nvPr/>
          </p:nvSpPr>
          <p:spPr bwMode="auto">
            <a:xfrm>
              <a:off x="5136927" y="4568596"/>
              <a:ext cx="100012" cy="88900"/>
            </a:xfrm>
            <a:custGeom>
              <a:avLst/>
              <a:gdLst>
                <a:gd name="T0" fmla="*/ 2147483646 w 20"/>
                <a:gd name="T1" fmla="*/ 1590351856 h 18"/>
                <a:gd name="T2" fmla="*/ 2147483646 w 20"/>
                <a:gd name="T3" fmla="*/ 2147483646 h 18"/>
                <a:gd name="T4" fmla="*/ 2147483646 w 20"/>
                <a:gd name="T5" fmla="*/ 1590351856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2"/>
                  </a:moveTo>
                  <a:cubicBezTo>
                    <a:pt x="13" y="0"/>
                    <a:pt x="17" y="0"/>
                    <a:pt x="17" y="5"/>
                  </a:cubicBezTo>
                  <a:cubicBezTo>
                    <a:pt x="20" y="18"/>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712" name="Freeform 1101"/>
            <p:cNvSpPr>
              <a:spLocks noChangeArrowheads="1"/>
            </p:cNvSpPr>
            <p:nvPr/>
          </p:nvSpPr>
          <p:spPr bwMode="auto">
            <a:xfrm>
              <a:off x="5243289" y="4568596"/>
              <a:ext cx="100013" cy="88900"/>
            </a:xfrm>
            <a:custGeom>
              <a:avLst/>
              <a:gdLst>
                <a:gd name="T0" fmla="*/ 2147483646 w 20"/>
                <a:gd name="T1" fmla="*/ 1590351856 h 18"/>
                <a:gd name="T2" fmla="*/ 2147483646 w 20"/>
                <a:gd name="T3" fmla="*/ 2147483646 h 18"/>
                <a:gd name="T4" fmla="*/ 2147483646 w 20"/>
                <a:gd name="T5" fmla="*/ 1590351856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2"/>
                  </a:moveTo>
                  <a:cubicBezTo>
                    <a:pt x="13" y="0"/>
                    <a:pt x="16" y="0"/>
                    <a:pt x="17" y="5"/>
                  </a:cubicBezTo>
                  <a:cubicBezTo>
                    <a:pt x="20" y="18"/>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713" name="Freeform 1102"/>
            <p:cNvSpPr>
              <a:spLocks noChangeArrowheads="1"/>
            </p:cNvSpPr>
            <p:nvPr/>
          </p:nvSpPr>
          <p:spPr bwMode="auto">
            <a:xfrm>
              <a:off x="5346477" y="4568596"/>
              <a:ext cx="100012" cy="88900"/>
            </a:xfrm>
            <a:custGeom>
              <a:avLst/>
              <a:gdLst>
                <a:gd name="T0" fmla="*/ 2147483646 w 20"/>
                <a:gd name="T1" fmla="*/ 1590351856 h 18"/>
                <a:gd name="T2" fmla="*/ 2147483646 w 20"/>
                <a:gd name="T3" fmla="*/ 2147483646 h 18"/>
                <a:gd name="T4" fmla="*/ 2147483646 w 20"/>
                <a:gd name="T5" fmla="*/ 1590351856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9" y="2"/>
                  </a:moveTo>
                  <a:cubicBezTo>
                    <a:pt x="13" y="0"/>
                    <a:pt x="16" y="0"/>
                    <a:pt x="17" y="5"/>
                  </a:cubicBezTo>
                  <a:cubicBezTo>
                    <a:pt x="20" y="18"/>
                    <a:pt x="0" y="9"/>
                    <a:pt x="9"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714" name="Freeform 1103"/>
            <p:cNvSpPr>
              <a:spLocks noChangeArrowheads="1"/>
            </p:cNvSpPr>
            <p:nvPr/>
          </p:nvSpPr>
          <p:spPr bwMode="auto">
            <a:xfrm>
              <a:off x="5446489" y="4568596"/>
              <a:ext cx="106363" cy="88900"/>
            </a:xfrm>
            <a:custGeom>
              <a:avLst/>
              <a:gdLst>
                <a:gd name="T0" fmla="*/ 2147483646 w 21"/>
                <a:gd name="T1" fmla="*/ 1590351856 h 18"/>
                <a:gd name="T2" fmla="*/ 2147483646 w 21"/>
                <a:gd name="T3" fmla="*/ 2147483646 h 18"/>
                <a:gd name="T4" fmla="*/ 2147483646 w 21"/>
                <a:gd name="T5" fmla="*/ 1590351856 h 18"/>
                <a:gd name="T6" fmla="*/ 0 60000 65536"/>
                <a:gd name="T7" fmla="*/ 0 60000 65536"/>
                <a:gd name="T8" fmla="*/ 0 60000 65536"/>
                <a:gd name="T9" fmla="*/ 0 w 21"/>
                <a:gd name="T10" fmla="*/ 0 h 18"/>
                <a:gd name="T11" fmla="*/ 21 w 21"/>
                <a:gd name="T12" fmla="*/ 18 h 18"/>
              </a:gdLst>
              <a:ahLst/>
              <a:cxnLst>
                <a:cxn ang="T6">
                  <a:pos x="T0" y="T1"/>
                </a:cxn>
                <a:cxn ang="T7">
                  <a:pos x="T2" y="T3"/>
                </a:cxn>
                <a:cxn ang="T8">
                  <a:pos x="T4" y="T5"/>
                </a:cxn>
              </a:cxnLst>
              <a:rect l="T9" t="T10" r="T11" b="T12"/>
              <a:pathLst>
                <a:path w="21" h="18">
                  <a:moveTo>
                    <a:pt x="10" y="2"/>
                  </a:moveTo>
                  <a:cubicBezTo>
                    <a:pt x="13" y="0"/>
                    <a:pt x="17" y="0"/>
                    <a:pt x="18" y="5"/>
                  </a:cubicBezTo>
                  <a:cubicBezTo>
                    <a:pt x="21" y="18"/>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715" name="Freeform 1104"/>
            <p:cNvSpPr>
              <a:spLocks noChangeArrowheads="1"/>
            </p:cNvSpPr>
            <p:nvPr/>
          </p:nvSpPr>
          <p:spPr bwMode="auto">
            <a:xfrm>
              <a:off x="5552852" y="4568596"/>
              <a:ext cx="100012" cy="88900"/>
            </a:xfrm>
            <a:custGeom>
              <a:avLst/>
              <a:gdLst>
                <a:gd name="T0" fmla="*/ 2147483646 w 20"/>
                <a:gd name="T1" fmla="*/ 1590351856 h 18"/>
                <a:gd name="T2" fmla="*/ 2147483646 w 20"/>
                <a:gd name="T3" fmla="*/ 2147483646 h 18"/>
                <a:gd name="T4" fmla="*/ 2147483646 w 20"/>
                <a:gd name="T5" fmla="*/ 1590351856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2"/>
                  </a:moveTo>
                  <a:cubicBezTo>
                    <a:pt x="13" y="0"/>
                    <a:pt x="17" y="0"/>
                    <a:pt x="18" y="5"/>
                  </a:cubicBezTo>
                  <a:cubicBezTo>
                    <a:pt x="20" y="18"/>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716" name="Freeform 1108"/>
            <p:cNvSpPr>
              <a:spLocks noChangeArrowheads="1"/>
            </p:cNvSpPr>
            <p:nvPr/>
          </p:nvSpPr>
          <p:spPr bwMode="auto">
            <a:xfrm>
              <a:off x="3200177" y="4622571"/>
              <a:ext cx="100012" cy="85725"/>
            </a:xfrm>
            <a:custGeom>
              <a:avLst/>
              <a:gdLst>
                <a:gd name="T0" fmla="*/ 2147483646 w 20"/>
                <a:gd name="T1" fmla="*/ 1662606119 h 17"/>
                <a:gd name="T2" fmla="*/ 2147483646 w 20"/>
                <a:gd name="T3" fmla="*/ 2147483646 h 17"/>
                <a:gd name="T4" fmla="*/ 2147483646 w 20"/>
                <a:gd name="T5" fmla="*/ 1662606119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6" y="0"/>
                    <a:pt x="17" y="4"/>
                  </a:cubicBezTo>
                  <a:cubicBezTo>
                    <a:pt x="20" y="17"/>
                    <a:pt x="0" y="8"/>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717" name="Freeform 1109"/>
            <p:cNvSpPr>
              <a:spLocks noChangeArrowheads="1"/>
            </p:cNvSpPr>
            <p:nvPr/>
          </p:nvSpPr>
          <p:spPr bwMode="auto">
            <a:xfrm>
              <a:off x="3306539" y="4622571"/>
              <a:ext cx="100013" cy="85725"/>
            </a:xfrm>
            <a:custGeom>
              <a:avLst/>
              <a:gdLst>
                <a:gd name="T0" fmla="*/ 2147483646 w 20"/>
                <a:gd name="T1" fmla="*/ 1662606119 h 17"/>
                <a:gd name="T2" fmla="*/ 2147483646 w 20"/>
                <a:gd name="T3" fmla="*/ 2147483646 h 17"/>
                <a:gd name="T4" fmla="*/ 2147483646 w 20"/>
                <a:gd name="T5" fmla="*/ 1662606119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9" y="2"/>
                  </a:moveTo>
                  <a:cubicBezTo>
                    <a:pt x="13" y="0"/>
                    <a:pt x="16" y="0"/>
                    <a:pt x="17" y="4"/>
                  </a:cubicBezTo>
                  <a:cubicBezTo>
                    <a:pt x="20" y="17"/>
                    <a:pt x="0" y="8"/>
                    <a:pt x="9"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718" name="Freeform 1110"/>
            <p:cNvSpPr>
              <a:spLocks noChangeArrowheads="1"/>
            </p:cNvSpPr>
            <p:nvPr/>
          </p:nvSpPr>
          <p:spPr bwMode="auto">
            <a:xfrm>
              <a:off x="3406552" y="4622571"/>
              <a:ext cx="106362" cy="85725"/>
            </a:xfrm>
            <a:custGeom>
              <a:avLst/>
              <a:gdLst>
                <a:gd name="T0" fmla="*/ 2147483646 w 21"/>
                <a:gd name="T1" fmla="*/ 1662606119 h 17"/>
                <a:gd name="T2" fmla="*/ 2147483646 w 21"/>
                <a:gd name="T3" fmla="*/ 2147483646 h 17"/>
                <a:gd name="T4" fmla="*/ 2147483646 w 21"/>
                <a:gd name="T5" fmla="*/ 1662606119 h 17"/>
                <a:gd name="T6" fmla="*/ 0 60000 65536"/>
                <a:gd name="T7" fmla="*/ 0 60000 65536"/>
                <a:gd name="T8" fmla="*/ 0 60000 65536"/>
                <a:gd name="T9" fmla="*/ 0 w 21"/>
                <a:gd name="T10" fmla="*/ 0 h 17"/>
                <a:gd name="T11" fmla="*/ 21 w 21"/>
                <a:gd name="T12" fmla="*/ 17 h 17"/>
              </a:gdLst>
              <a:ahLst/>
              <a:cxnLst>
                <a:cxn ang="T6">
                  <a:pos x="T0" y="T1"/>
                </a:cxn>
                <a:cxn ang="T7">
                  <a:pos x="T2" y="T3"/>
                </a:cxn>
                <a:cxn ang="T8">
                  <a:pos x="T4" y="T5"/>
                </a:cxn>
              </a:cxnLst>
              <a:rect l="T9" t="T10" r="T11" b="T12"/>
              <a:pathLst>
                <a:path w="21" h="17">
                  <a:moveTo>
                    <a:pt x="10" y="2"/>
                  </a:moveTo>
                  <a:cubicBezTo>
                    <a:pt x="13" y="0"/>
                    <a:pt x="17" y="0"/>
                    <a:pt x="18" y="4"/>
                  </a:cubicBezTo>
                  <a:cubicBezTo>
                    <a:pt x="21" y="17"/>
                    <a:pt x="0" y="8"/>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719" name="Freeform 1111"/>
            <p:cNvSpPr>
              <a:spLocks noChangeArrowheads="1"/>
            </p:cNvSpPr>
            <p:nvPr/>
          </p:nvSpPr>
          <p:spPr bwMode="auto">
            <a:xfrm>
              <a:off x="4981352" y="4616221"/>
              <a:ext cx="95250" cy="92075"/>
            </a:xfrm>
            <a:custGeom>
              <a:avLst/>
              <a:gdLst>
                <a:gd name="T0" fmla="*/ 2147483646 w 19"/>
                <a:gd name="T1" fmla="*/ 2147483646 h 18"/>
                <a:gd name="T2" fmla="*/ 2147483646 w 19"/>
                <a:gd name="T3" fmla="*/ 2147483646 h 18"/>
                <a:gd name="T4" fmla="*/ 2147483646 w 19"/>
                <a:gd name="T5" fmla="*/ 2147483646 h 18"/>
                <a:gd name="T6" fmla="*/ 0 60000 65536"/>
                <a:gd name="T7" fmla="*/ 0 60000 65536"/>
                <a:gd name="T8" fmla="*/ 0 60000 65536"/>
                <a:gd name="T9" fmla="*/ 0 w 19"/>
                <a:gd name="T10" fmla="*/ 0 h 18"/>
                <a:gd name="T11" fmla="*/ 19 w 19"/>
                <a:gd name="T12" fmla="*/ 18 h 18"/>
              </a:gdLst>
              <a:ahLst/>
              <a:cxnLst>
                <a:cxn ang="T6">
                  <a:pos x="T0" y="T1"/>
                </a:cxn>
                <a:cxn ang="T7">
                  <a:pos x="T2" y="T3"/>
                </a:cxn>
                <a:cxn ang="T8">
                  <a:pos x="T4" y="T5"/>
                </a:cxn>
              </a:cxnLst>
              <a:rect l="T9" t="T10" r="T11" b="T12"/>
              <a:pathLst>
                <a:path w="19" h="18">
                  <a:moveTo>
                    <a:pt x="9" y="3"/>
                  </a:moveTo>
                  <a:cubicBezTo>
                    <a:pt x="12" y="1"/>
                    <a:pt x="16" y="0"/>
                    <a:pt x="17" y="5"/>
                  </a:cubicBezTo>
                  <a:cubicBezTo>
                    <a:pt x="19" y="18"/>
                    <a:pt x="0" y="9"/>
                    <a:pt x="9"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720" name="Freeform 1112"/>
            <p:cNvSpPr>
              <a:spLocks noChangeArrowheads="1"/>
            </p:cNvSpPr>
            <p:nvPr/>
          </p:nvSpPr>
          <p:spPr bwMode="auto">
            <a:xfrm>
              <a:off x="5081364" y="4622571"/>
              <a:ext cx="106363" cy="85725"/>
            </a:xfrm>
            <a:custGeom>
              <a:avLst/>
              <a:gdLst>
                <a:gd name="T0" fmla="*/ 2147483646 w 21"/>
                <a:gd name="T1" fmla="*/ 1662606119 h 17"/>
                <a:gd name="T2" fmla="*/ 2147483646 w 21"/>
                <a:gd name="T3" fmla="*/ 2147483646 h 17"/>
                <a:gd name="T4" fmla="*/ 2147483646 w 21"/>
                <a:gd name="T5" fmla="*/ 1662606119 h 17"/>
                <a:gd name="T6" fmla="*/ 0 60000 65536"/>
                <a:gd name="T7" fmla="*/ 0 60000 65536"/>
                <a:gd name="T8" fmla="*/ 0 60000 65536"/>
                <a:gd name="T9" fmla="*/ 0 w 21"/>
                <a:gd name="T10" fmla="*/ 0 h 17"/>
                <a:gd name="T11" fmla="*/ 21 w 21"/>
                <a:gd name="T12" fmla="*/ 17 h 17"/>
              </a:gdLst>
              <a:ahLst/>
              <a:cxnLst>
                <a:cxn ang="T6">
                  <a:pos x="T0" y="T1"/>
                </a:cxn>
                <a:cxn ang="T7">
                  <a:pos x="T2" y="T3"/>
                </a:cxn>
                <a:cxn ang="T8">
                  <a:pos x="T4" y="T5"/>
                </a:cxn>
              </a:cxnLst>
              <a:rect l="T9" t="T10" r="T11" b="T12"/>
              <a:pathLst>
                <a:path w="21" h="17">
                  <a:moveTo>
                    <a:pt x="10" y="2"/>
                  </a:moveTo>
                  <a:cubicBezTo>
                    <a:pt x="13" y="0"/>
                    <a:pt x="17" y="0"/>
                    <a:pt x="18" y="4"/>
                  </a:cubicBezTo>
                  <a:cubicBezTo>
                    <a:pt x="21" y="17"/>
                    <a:pt x="0" y="8"/>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721" name="Freeform 1113"/>
            <p:cNvSpPr>
              <a:spLocks noChangeArrowheads="1"/>
            </p:cNvSpPr>
            <p:nvPr/>
          </p:nvSpPr>
          <p:spPr bwMode="auto">
            <a:xfrm>
              <a:off x="5187727" y="4622571"/>
              <a:ext cx="100012" cy="85725"/>
            </a:xfrm>
            <a:custGeom>
              <a:avLst/>
              <a:gdLst>
                <a:gd name="T0" fmla="*/ 2147483646 w 20"/>
                <a:gd name="T1" fmla="*/ 1662606119 h 17"/>
                <a:gd name="T2" fmla="*/ 2147483646 w 20"/>
                <a:gd name="T3" fmla="*/ 2147483646 h 17"/>
                <a:gd name="T4" fmla="*/ 2147483646 w 20"/>
                <a:gd name="T5" fmla="*/ 1662606119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4"/>
                  </a:cubicBezTo>
                  <a:cubicBezTo>
                    <a:pt x="20" y="17"/>
                    <a:pt x="0" y="8"/>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722" name="Freeform 1114"/>
            <p:cNvSpPr>
              <a:spLocks noChangeArrowheads="1"/>
            </p:cNvSpPr>
            <p:nvPr/>
          </p:nvSpPr>
          <p:spPr bwMode="auto">
            <a:xfrm>
              <a:off x="5292502" y="4622571"/>
              <a:ext cx="98425" cy="85725"/>
            </a:xfrm>
            <a:custGeom>
              <a:avLst/>
              <a:gdLst>
                <a:gd name="T0" fmla="*/ 2147483646 w 20"/>
                <a:gd name="T1" fmla="*/ 1662606119 h 17"/>
                <a:gd name="T2" fmla="*/ 2147483646 w 20"/>
                <a:gd name="T3" fmla="*/ 2147483646 h 17"/>
                <a:gd name="T4" fmla="*/ 2147483646 w 20"/>
                <a:gd name="T5" fmla="*/ 1662606119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4"/>
                  </a:cubicBezTo>
                  <a:cubicBezTo>
                    <a:pt x="20" y="17"/>
                    <a:pt x="0" y="8"/>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723" name="Freeform 1115"/>
            <p:cNvSpPr>
              <a:spLocks noChangeArrowheads="1"/>
            </p:cNvSpPr>
            <p:nvPr/>
          </p:nvSpPr>
          <p:spPr bwMode="auto">
            <a:xfrm>
              <a:off x="5397277" y="4622571"/>
              <a:ext cx="100012" cy="85725"/>
            </a:xfrm>
            <a:custGeom>
              <a:avLst/>
              <a:gdLst>
                <a:gd name="T0" fmla="*/ 2147483646 w 20"/>
                <a:gd name="T1" fmla="*/ 1662606119 h 17"/>
                <a:gd name="T2" fmla="*/ 2147483646 w 20"/>
                <a:gd name="T3" fmla="*/ 2147483646 h 17"/>
                <a:gd name="T4" fmla="*/ 2147483646 w 20"/>
                <a:gd name="T5" fmla="*/ 1662606119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4"/>
                  </a:cubicBezTo>
                  <a:cubicBezTo>
                    <a:pt x="20" y="17"/>
                    <a:pt x="0" y="8"/>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724" name="Freeform 1116"/>
            <p:cNvSpPr>
              <a:spLocks noChangeArrowheads="1"/>
            </p:cNvSpPr>
            <p:nvPr/>
          </p:nvSpPr>
          <p:spPr bwMode="auto">
            <a:xfrm>
              <a:off x="5502052" y="4622571"/>
              <a:ext cx="101600" cy="85725"/>
            </a:xfrm>
            <a:custGeom>
              <a:avLst/>
              <a:gdLst>
                <a:gd name="T0" fmla="*/ 2147483646 w 20"/>
                <a:gd name="T1" fmla="*/ 1662606119 h 17"/>
                <a:gd name="T2" fmla="*/ 2147483646 w 20"/>
                <a:gd name="T3" fmla="*/ 2147483646 h 17"/>
                <a:gd name="T4" fmla="*/ 2147483646 w 20"/>
                <a:gd name="T5" fmla="*/ 1662606119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4"/>
                  </a:cubicBezTo>
                  <a:cubicBezTo>
                    <a:pt x="20" y="17"/>
                    <a:pt x="0" y="8"/>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725" name="Freeform 1117"/>
            <p:cNvSpPr>
              <a:spLocks noChangeArrowheads="1"/>
            </p:cNvSpPr>
            <p:nvPr/>
          </p:nvSpPr>
          <p:spPr bwMode="auto">
            <a:xfrm>
              <a:off x="5608414" y="4622571"/>
              <a:ext cx="100013" cy="85725"/>
            </a:xfrm>
            <a:custGeom>
              <a:avLst/>
              <a:gdLst>
                <a:gd name="T0" fmla="*/ 2147483646 w 20"/>
                <a:gd name="T1" fmla="*/ 1662606119 h 17"/>
                <a:gd name="T2" fmla="*/ 2147483646 w 20"/>
                <a:gd name="T3" fmla="*/ 2147483646 h 17"/>
                <a:gd name="T4" fmla="*/ 2147483646 w 20"/>
                <a:gd name="T5" fmla="*/ 1662606119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7" y="4"/>
                  </a:cubicBezTo>
                  <a:cubicBezTo>
                    <a:pt x="20" y="17"/>
                    <a:pt x="0" y="8"/>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726" name="Freeform 1122"/>
            <p:cNvSpPr>
              <a:spLocks noChangeArrowheads="1"/>
            </p:cNvSpPr>
            <p:nvPr/>
          </p:nvSpPr>
          <p:spPr bwMode="auto">
            <a:xfrm>
              <a:off x="3250977" y="4671783"/>
              <a:ext cx="100012" cy="87313"/>
            </a:xfrm>
            <a:custGeom>
              <a:avLst/>
              <a:gdLst>
                <a:gd name="T0" fmla="*/ 2147483646 w 20"/>
                <a:gd name="T1" fmla="*/ 1840912428 h 17"/>
                <a:gd name="T2" fmla="*/ 2147483646 w 20"/>
                <a:gd name="T3" fmla="*/ 2147483646 h 17"/>
                <a:gd name="T4" fmla="*/ 2147483646 w 20"/>
                <a:gd name="T5" fmla="*/ 1840912428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727" name="Freeform 1123"/>
            <p:cNvSpPr>
              <a:spLocks noChangeArrowheads="1"/>
            </p:cNvSpPr>
            <p:nvPr/>
          </p:nvSpPr>
          <p:spPr bwMode="auto">
            <a:xfrm>
              <a:off x="3355752" y="4671783"/>
              <a:ext cx="101600" cy="87313"/>
            </a:xfrm>
            <a:custGeom>
              <a:avLst/>
              <a:gdLst>
                <a:gd name="T0" fmla="*/ 2147483646 w 20"/>
                <a:gd name="T1" fmla="*/ 1840912428 h 17"/>
                <a:gd name="T2" fmla="*/ 2147483646 w 20"/>
                <a:gd name="T3" fmla="*/ 2147483646 h 17"/>
                <a:gd name="T4" fmla="*/ 2147483646 w 20"/>
                <a:gd name="T5" fmla="*/ 1840912428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728" name="Freeform 1124"/>
            <p:cNvSpPr>
              <a:spLocks noChangeArrowheads="1"/>
            </p:cNvSpPr>
            <p:nvPr/>
          </p:nvSpPr>
          <p:spPr bwMode="auto">
            <a:xfrm>
              <a:off x="5030564" y="4671783"/>
              <a:ext cx="101600" cy="87313"/>
            </a:xfrm>
            <a:custGeom>
              <a:avLst/>
              <a:gdLst>
                <a:gd name="T0" fmla="*/ 2147483646 w 20"/>
                <a:gd name="T1" fmla="*/ 1840912428 h 17"/>
                <a:gd name="T2" fmla="*/ 2147483646 w 20"/>
                <a:gd name="T3" fmla="*/ 2147483646 h 17"/>
                <a:gd name="T4" fmla="*/ 2147483646 w 20"/>
                <a:gd name="T5" fmla="*/ 1840912428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729" name="Freeform 1125"/>
            <p:cNvSpPr>
              <a:spLocks noChangeArrowheads="1"/>
            </p:cNvSpPr>
            <p:nvPr/>
          </p:nvSpPr>
          <p:spPr bwMode="auto">
            <a:xfrm>
              <a:off x="5136927" y="4671783"/>
              <a:ext cx="100012" cy="87313"/>
            </a:xfrm>
            <a:custGeom>
              <a:avLst/>
              <a:gdLst>
                <a:gd name="T0" fmla="*/ 2147483646 w 20"/>
                <a:gd name="T1" fmla="*/ 1840912428 h 17"/>
                <a:gd name="T2" fmla="*/ 2147483646 w 20"/>
                <a:gd name="T3" fmla="*/ 2147483646 h 17"/>
                <a:gd name="T4" fmla="*/ 2147483646 w 20"/>
                <a:gd name="T5" fmla="*/ 1840912428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7"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730" name="Freeform 1126"/>
            <p:cNvSpPr>
              <a:spLocks noChangeArrowheads="1"/>
            </p:cNvSpPr>
            <p:nvPr/>
          </p:nvSpPr>
          <p:spPr bwMode="auto">
            <a:xfrm>
              <a:off x="5243289" y="4671783"/>
              <a:ext cx="100013" cy="87313"/>
            </a:xfrm>
            <a:custGeom>
              <a:avLst/>
              <a:gdLst>
                <a:gd name="T0" fmla="*/ 2147483646 w 20"/>
                <a:gd name="T1" fmla="*/ 1840912428 h 17"/>
                <a:gd name="T2" fmla="*/ 2147483646 w 20"/>
                <a:gd name="T3" fmla="*/ 2147483646 h 17"/>
                <a:gd name="T4" fmla="*/ 2147483646 w 20"/>
                <a:gd name="T5" fmla="*/ 1840912428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6" y="0"/>
                    <a:pt x="17"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731" name="Freeform 1127"/>
            <p:cNvSpPr>
              <a:spLocks noChangeArrowheads="1"/>
            </p:cNvSpPr>
            <p:nvPr/>
          </p:nvSpPr>
          <p:spPr bwMode="auto">
            <a:xfrm>
              <a:off x="5346477" y="4671783"/>
              <a:ext cx="100012" cy="87313"/>
            </a:xfrm>
            <a:custGeom>
              <a:avLst/>
              <a:gdLst>
                <a:gd name="T0" fmla="*/ 2147483646 w 20"/>
                <a:gd name="T1" fmla="*/ 1840912428 h 17"/>
                <a:gd name="T2" fmla="*/ 2147483646 w 20"/>
                <a:gd name="T3" fmla="*/ 2147483646 h 17"/>
                <a:gd name="T4" fmla="*/ 2147483646 w 20"/>
                <a:gd name="T5" fmla="*/ 1840912428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9" y="2"/>
                  </a:moveTo>
                  <a:cubicBezTo>
                    <a:pt x="13" y="0"/>
                    <a:pt x="16" y="0"/>
                    <a:pt x="17" y="5"/>
                  </a:cubicBezTo>
                  <a:cubicBezTo>
                    <a:pt x="20" y="17"/>
                    <a:pt x="0" y="9"/>
                    <a:pt x="9"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732" name="Freeform 1128"/>
            <p:cNvSpPr>
              <a:spLocks noChangeArrowheads="1"/>
            </p:cNvSpPr>
            <p:nvPr/>
          </p:nvSpPr>
          <p:spPr bwMode="auto">
            <a:xfrm>
              <a:off x="5446489" y="4671783"/>
              <a:ext cx="106363" cy="87313"/>
            </a:xfrm>
            <a:custGeom>
              <a:avLst/>
              <a:gdLst>
                <a:gd name="T0" fmla="*/ 2147483646 w 21"/>
                <a:gd name="T1" fmla="*/ 1840912428 h 17"/>
                <a:gd name="T2" fmla="*/ 2147483646 w 21"/>
                <a:gd name="T3" fmla="*/ 2147483646 h 17"/>
                <a:gd name="T4" fmla="*/ 2147483646 w 21"/>
                <a:gd name="T5" fmla="*/ 1840912428 h 17"/>
                <a:gd name="T6" fmla="*/ 0 60000 65536"/>
                <a:gd name="T7" fmla="*/ 0 60000 65536"/>
                <a:gd name="T8" fmla="*/ 0 60000 65536"/>
                <a:gd name="T9" fmla="*/ 0 w 21"/>
                <a:gd name="T10" fmla="*/ 0 h 17"/>
                <a:gd name="T11" fmla="*/ 21 w 21"/>
                <a:gd name="T12" fmla="*/ 17 h 17"/>
              </a:gdLst>
              <a:ahLst/>
              <a:cxnLst>
                <a:cxn ang="T6">
                  <a:pos x="T0" y="T1"/>
                </a:cxn>
                <a:cxn ang="T7">
                  <a:pos x="T2" y="T3"/>
                </a:cxn>
                <a:cxn ang="T8">
                  <a:pos x="T4" y="T5"/>
                </a:cxn>
              </a:cxnLst>
              <a:rect l="T9" t="T10" r="T11" b="T12"/>
              <a:pathLst>
                <a:path w="21" h="17">
                  <a:moveTo>
                    <a:pt x="10" y="2"/>
                  </a:moveTo>
                  <a:cubicBezTo>
                    <a:pt x="13" y="0"/>
                    <a:pt x="17" y="0"/>
                    <a:pt x="18" y="5"/>
                  </a:cubicBezTo>
                  <a:cubicBezTo>
                    <a:pt x="21"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733" name="Freeform 1129"/>
            <p:cNvSpPr>
              <a:spLocks noChangeArrowheads="1"/>
            </p:cNvSpPr>
            <p:nvPr/>
          </p:nvSpPr>
          <p:spPr bwMode="auto">
            <a:xfrm>
              <a:off x="5552852" y="4671783"/>
              <a:ext cx="100012" cy="87313"/>
            </a:xfrm>
            <a:custGeom>
              <a:avLst/>
              <a:gdLst>
                <a:gd name="T0" fmla="*/ 2147483646 w 20"/>
                <a:gd name="T1" fmla="*/ 1840912428 h 17"/>
                <a:gd name="T2" fmla="*/ 2147483646 w 20"/>
                <a:gd name="T3" fmla="*/ 2147483646 h 17"/>
                <a:gd name="T4" fmla="*/ 2147483646 w 20"/>
                <a:gd name="T5" fmla="*/ 1840912428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734" name="Freeform 1130"/>
            <p:cNvSpPr>
              <a:spLocks noChangeArrowheads="1"/>
            </p:cNvSpPr>
            <p:nvPr/>
          </p:nvSpPr>
          <p:spPr bwMode="auto">
            <a:xfrm>
              <a:off x="5659214" y="4671783"/>
              <a:ext cx="100013" cy="87313"/>
            </a:xfrm>
            <a:custGeom>
              <a:avLst/>
              <a:gdLst>
                <a:gd name="T0" fmla="*/ 2147483646 w 20"/>
                <a:gd name="T1" fmla="*/ 1840912428 h 17"/>
                <a:gd name="T2" fmla="*/ 2147483646 w 20"/>
                <a:gd name="T3" fmla="*/ 2147483646 h 17"/>
                <a:gd name="T4" fmla="*/ 2147483646 w 20"/>
                <a:gd name="T5" fmla="*/ 1840912428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735" name="Freeform 1135"/>
            <p:cNvSpPr>
              <a:spLocks noChangeArrowheads="1"/>
            </p:cNvSpPr>
            <p:nvPr/>
          </p:nvSpPr>
          <p:spPr bwMode="auto">
            <a:xfrm>
              <a:off x="3200177" y="4727346"/>
              <a:ext cx="100012" cy="87312"/>
            </a:xfrm>
            <a:custGeom>
              <a:avLst/>
              <a:gdLst>
                <a:gd name="T0" fmla="*/ 2147483646 w 20"/>
                <a:gd name="T1" fmla="*/ 1840891344 h 17"/>
                <a:gd name="T2" fmla="*/ 2147483646 w 20"/>
                <a:gd name="T3" fmla="*/ 2147483646 h 17"/>
                <a:gd name="T4" fmla="*/ 2147483646 w 20"/>
                <a:gd name="T5" fmla="*/ 1840891344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6" y="0"/>
                    <a:pt x="17" y="4"/>
                  </a:cubicBezTo>
                  <a:cubicBezTo>
                    <a:pt x="20" y="17"/>
                    <a:pt x="0" y="8"/>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736" name="Freeform 1136"/>
            <p:cNvSpPr>
              <a:spLocks noChangeArrowheads="1"/>
            </p:cNvSpPr>
            <p:nvPr/>
          </p:nvSpPr>
          <p:spPr bwMode="auto">
            <a:xfrm>
              <a:off x="3306539" y="4727346"/>
              <a:ext cx="100013" cy="87312"/>
            </a:xfrm>
            <a:custGeom>
              <a:avLst/>
              <a:gdLst>
                <a:gd name="T0" fmla="*/ 2147483646 w 20"/>
                <a:gd name="T1" fmla="*/ 1840891344 h 17"/>
                <a:gd name="T2" fmla="*/ 2147483646 w 20"/>
                <a:gd name="T3" fmla="*/ 2147483646 h 17"/>
                <a:gd name="T4" fmla="*/ 2147483646 w 20"/>
                <a:gd name="T5" fmla="*/ 1840891344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9" y="2"/>
                  </a:moveTo>
                  <a:cubicBezTo>
                    <a:pt x="13" y="0"/>
                    <a:pt x="16" y="0"/>
                    <a:pt x="17" y="4"/>
                  </a:cubicBezTo>
                  <a:cubicBezTo>
                    <a:pt x="20" y="17"/>
                    <a:pt x="0" y="8"/>
                    <a:pt x="9"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737" name="Freeform 1137"/>
            <p:cNvSpPr>
              <a:spLocks noChangeArrowheads="1"/>
            </p:cNvSpPr>
            <p:nvPr/>
          </p:nvSpPr>
          <p:spPr bwMode="auto">
            <a:xfrm>
              <a:off x="5081364" y="4727346"/>
              <a:ext cx="106363" cy="87312"/>
            </a:xfrm>
            <a:custGeom>
              <a:avLst/>
              <a:gdLst>
                <a:gd name="T0" fmla="*/ 2147483646 w 21"/>
                <a:gd name="T1" fmla="*/ 1840891344 h 17"/>
                <a:gd name="T2" fmla="*/ 2147483646 w 21"/>
                <a:gd name="T3" fmla="*/ 2147483646 h 17"/>
                <a:gd name="T4" fmla="*/ 2147483646 w 21"/>
                <a:gd name="T5" fmla="*/ 1840891344 h 17"/>
                <a:gd name="T6" fmla="*/ 0 60000 65536"/>
                <a:gd name="T7" fmla="*/ 0 60000 65536"/>
                <a:gd name="T8" fmla="*/ 0 60000 65536"/>
                <a:gd name="T9" fmla="*/ 0 w 21"/>
                <a:gd name="T10" fmla="*/ 0 h 17"/>
                <a:gd name="T11" fmla="*/ 21 w 21"/>
                <a:gd name="T12" fmla="*/ 17 h 17"/>
              </a:gdLst>
              <a:ahLst/>
              <a:cxnLst>
                <a:cxn ang="T6">
                  <a:pos x="T0" y="T1"/>
                </a:cxn>
                <a:cxn ang="T7">
                  <a:pos x="T2" y="T3"/>
                </a:cxn>
                <a:cxn ang="T8">
                  <a:pos x="T4" y="T5"/>
                </a:cxn>
              </a:cxnLst>
              <a:rect l="T9" t="T10" r="T11" b="T12"/>
              <a:pathLst>
                <a:path w="21" h="17">
                  <a:moveTo>
                    <a:pt x="10" y="2"/>
                  </a:moveTo>
                  <a:cubicBezTo>
                    <a:pt x="13" y="0"/>
                    <a:pt x="17" y="0"/>
                    <a:pt x="18" y="4"/>
                  </a:cubicBezTo>
                  <a:cubicBezTo>
                    <a:pt x="21" y="17"/>
                    <a:pt x="0" y="8"/>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738" name="Freeform 1138"/>
            <p:cNvSpPr>
              <a:spLocks noChangeArrowheads="1"/>
            </p:cNvSpPr>
            <p:nvPr/>
          </p:nvSpPr>
          <p:spPr bwMode="auto">
            <a:xfrm>
              <a:off x="5192489" y="4722583"/>
              <a:ext cx="84138" cy="85725"/>
            </a:xfrm>
            <a:custGeom>
              <a:avLst/>
              <a:gdLst>
                <a:gd name="T0" fmla="*/ 2147483646 w 17"/>
                <a:gd name="T1" fmla="*/ 2147483646 h 17"/>
                <a:gd name="T2" fmla="*/ 2147483646 w 17"/>
                <a:gd name="T3" fmla="*/ 2147483646 h 17"/>
                <a:gd name="T4" fmla="*/ 2147483646 w 17"/>
                <a:gd name="T5" fmla="*/ 2147483646 h 17"/>
                <a:gd name="T6" fmla="*/ 0 60000 65536"/>
                <a:gd name="T7" fmla="*/ 0 60000 65536"/>
                <a:gd name="T8" fmla="*/ 0 60000 65536"/>
                <a:gd name="T9" fmla="*/ 0 w 17"/>
                <a:gd name="T10" fmla="*/ 0 h 17"/>
                <a:gd name="T11" fmla="*/ 17 w 17"/>
                <a:gd name="T12" fmla="*/ 17 h 17"/>
              </a:gdLst>
              <a:ahLst/>
              <a:cxnLst>
                <a:cxn ang="T6">
                  <a:pos x="T0" y="T1"/>
                </a:cxn>
                <a:cxn ang="T7">
                  <a:pos x="T2" y="T3"/>
                </a:cxn>
                <a:cxn ang="T8">
                  <a:pos x="T4" y="T5"/>
                </a:cxn>
              </a:cxnLst>
              <a:rect l="T9" t="T10" r="T11" b="T12"/>
              <a:pathLst>
                <a:path w="17" h="17">
                  <a:moveTo>
                    <a:pt x="9" y="3"/>
                  </a:moveTo>
                  <a:cubicBezTo>
                    <a:pt x="13" y="0"/>
                    <a:pt x="17" y="1"/>
                    <a:pt x="17" y="7"/>
                  </a:cubicBezTo>
                  <a:cubicBezTo>
                    <a:pt x="17" y="17"/>
                    <a:pt x="0" y="9"/>
                    <a:pt x="9"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739" name="Freeform 1139"/>
            <p:cNvSpPr>
              <a:spLocks noChangeArrowheads="1"/>
            </p:cNvSpPr>
            <p:nvPr/>
          </p:nvSpPr>
          <p:spPr bwMode="auto">
            <a:xfrm>
              <a:off x="5298852" y="4722583"/>
              <a:ext cx="98425" cy="69850"/>
            </a:xfrm>
            <a:custGeom>
              <a:avLst/>
              <a:gdLst>
                <a:gd name="T0" fmla="*/ 2147483646 w 20"/>
                <a:gd name="T1" fmla="*/ 2147483646 h 14"/>
                <a:gd name="T2" fmla="*/ 2147483646 w 20"/>
                <a:gd name="T3" fmla="*/ 2147483646 h 14"/>
                <a:gd name="T4" fmla="*/ 2147483646 w 20"/>
                <a:gd name="T5" fmla="*/ 2147483646 h 14"/>
                <a:gd name="T6" fmla="*/ 0 60000 65536"/>
                <a:gd name="T7" fmla="*/ 0 60000 65536"/>
                <a:gd name="T8" fmla="*/ 0 60000 65536"/>
                <a:gd name="T9" fmla="*/ 0 w 20"/>
                <a:gd name="T10" fmla="*/ 0 h 14"/>
                <a:gd name="T11" fmla="*/ 20 w 20"/>
                <a:gd name="T12" fmla="*/ 14 h 14"/>
              </a:gdLst>
              <a:ahLst/>
              <a:cxnLst>
                <a:cxn ang="T6">
                  <a:pos x="T0" y="T1"/>
                </a:cxn>
                <a:cxn ang="T7">
                  <a:pos x="T2" y="T3"/>
                </a:cxn>
                <a:cxn ang="T8">
                  <a:pos x="T4" y="T5"/>
                </a:cxn>
              </a:cxnLst>
              <a:rect l="T9" t="T10" r="T11" b="T12"/>
              <a:pathLst>
                <a:path w="20" h="14">
                  <a:moveTo>
                    <a:pt x="9" y="3"/>
                  </a:moveTo>
                  <a:cubicBezTo>
                    <a:pt x="13" y="0"/>
                    <a:pt x="20" y="4"/>
                    <a:pt x="17" y="9"/>
                  </a:cubicBezTo>
                  <a:cubicBezTo>
                    <a:pt x="14" y="14"/>
                    <a:pt x="0" y="8"/>
                    <a:pt x="9"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740" name="Freeform 1140"/>
            <p:cNvSpPr>
              <a:spLocks noChangeArrowheads="1"/>
            </p:cNvSpPr>
            <p:nvPr/>
          </p:nvSpPr>
          <p:spPr bwMode="auto">
            <a:xfrm>
              <a:off x="5397277" y="4727346"/>
              <a:ext cx="100012" cy="87312"/>
            </a:xfrm>
            <a:custGeom>
              <a:avLst/>
              <a:gdLst>
                <a:gd name="T0" fmla="*/ 2147483646 w 20"/>
                <a:gd name="T1" fmla="*/ 1840891344 h 17"/>
                <a:gd name="T2" fmla="*/ 2147483646 w 20"/>
                <a:gd name="T3" fmla="*/ 2147483646 h 17"/>
                <a:gd name="T4" fmla="*/ 2147483646 w 20"/>
                <a:gd name="T5" fmla="*/ 1840891344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4"/>
                  </a:cubicBezTo>
                  <a:cubicBezTo>
                    <a:pt x="20" y="17"/>
                    <a:pt x="0" y="8"/>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741" name="Freeform 1141"/>
            <p:cNvSpPr>
              <a:spLocks noChangeArrowheads="1"/>
            </p:cNvSpPr>
            <p:nvPr/>
          </p:nvSpPr>
          <p:spPr bwMode="auto">
            <a:xfrm>
              <a:off x="5502052" y="4727346"/>
              <a:ext cx="101600" cy="87312"/>
            </a:xfrm>
            <a:custGeom>
              <a:avLst/>
              <a:gdLst>
                <a:gd name="T0" fmla="*/ 2147483646 w 20"/>
                <a:gd name="T1" fmla="*/ 1840891344 h 17"/>
                <a:gd name="T2" fmla="*/ 2147483646 w 20"/>
                <a:gd name="T3" fmla="*/ 2147483646 h 17"/>
                <a:gd name="T4" fmla="*/ 2147483646 w 20"/>
                <a:gd name="T5" fmla="*/ 1840891344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4"/>
                  </a:cubicBezTo>
                  <a:cubicBezTo>
                    <a:pt x="20" y="17"/>
                    <a:pt x="0" y="8"/>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742" name="Freeform 1142"/>
            <p:cNvSpPr>
              <a:spLocks noChangeArrowheads="1"/>
            </p:cNvSpPr>
            <p:nvPr/>
          </p:nvSpPr>
          <p:spPr bwMode="auto">
            <a:xfrm>
              <a:off x="5608414" y="4727346"/>
              <a:ext cx="100013" cy="87312"/>
            </a:xfrm>
            <a:custGeom>
              <a:avLst/>
              <a:gdLst>
                <a:gd name="T0" fmla="*/ 2147483646 w 20"/>
                <a:gd name="T1" fmla="*/ 1840891344 h 17"/>
                <a:gd name="T2" fmla="*/ 2147483646 w 20"/>
                <a:gd name="T3" fmla="*/ 2147483646 h 17"/>
                <a:gd name="T4" fmla="*/ 2147483646 w 20"/>
                <a:gd name="T5" fmla="*/ 1840891344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7" y="4"/>
                  </a:cubicBezTo>
                  <a:cubicBezTo>
                    <a:pt x="20" y="17"/>
                    <a:pt x="0" y="8"/>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743" name="Freeform 1146"/>
            <p:cNvSpPr>
              <a:spLocks noChangeArrowheads="1"/>
            </p:cNvSpPr>
            <p:nvPr/>
          </p:nvSpPr>
          <p:spPr bwMode="auto">
            <a:xfrm>
              <a:off x="3255739" y="4778146"/>
              <a:ext cx="100013" cy="55562"/>
            </a:xfrm>
            <a:custGeom>
              <a:avLst/>
              <a:gdLst>
                <a:gd name="T0" fmla="*/ 2147483646 w 20"/>
                <a:gd name="T1" fmla="*/ 1672951616 h 11"/>
                <a:gd name="T2" fmla="*/ 2147483646 w 20"/>
                <a:gd name="T3" fmla="*/ 2147483646 h 11"/>
                <a:gd name="T4" fmla="*/ 2147483646 w 20"/>
                <a:gd name="T5" fmla="*/ 1672951616 h 11"/>
                <a:gd name="T6" fmla="*/ 0 60000 65536"/>
                <a:gd name="T7" fmla="*/ 0 60000 65536"/>
                <a:gd name="T8" fmla="*/ 0 60000 65536"/>
                <a:gd name="T9" fmla="*/ 0 w 20"/>
                <a:gd name="T10" fmla="*/ 0 h 11"/>
                <a:gd name="T11" fmla="*/ 20 w 20"/>
                <a:gd name="T12" fmla="*/ 11 h 11"/>
              </a:gdLst>
              <a:ahLst/>
              <a:cxnLst>
                <a:cxn ang="T6">
                  <a:pos x="T0" y="T1"/>
                </a:cxn>
                <a:cxn ang="T7">
                  <a:pos x="T2" y="T3"/>
                </a:cxn>
                <a:cxn ang="T8">
                  <a:pos x="T4" y="T5"/>
                </a:cxn>
              </a:cxnLst>
              <a:rect l="T9" t="T10" r="T11" b="T12"/>
              <a:pathLst>
                <a:path w="20" h="11">
                  <a:moveTo>
                    <a:pt x="9" y="2"/>
                  </a:moveTo>
                  <a:cubicBezTo>
                    <a:pt x="13" y="0"/>
                    <a:pt x="20" y="3"/>
                    <a:pt x="17" y="7"/>
                  </a:cubicBezTo>
                  <a:cubicBezTo>
                    <a:pt x="14" y="11"/>
                    <a:pt x="0" y="8"/>
                    <a:pt x="9"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744" name="Freeform 1147"/>
            <p:cNvSpPr>
              <a:spLocks noChangeArrowheads="1"/>
            </p:cNvSpPr>
            <p:nvPr/>
          </p:nvSpPr>
          <p:spPr bwMode="auto">
            <a:xfrm>
              <a:off x="5036914" y="4778146"/>
              <a:ext cx="95250" cy="74612"/>
            </a:xfrm>
            <a:custGeom>
              <a:avLst/>
              <a:gdLst>
                <a:gd name="T0" fmla="*/ 2147483646 w 19"/>
                <a:gd name="T1" fmla="*/ 1601700778 h 15"/>
                <a:gd name="T2" fmla="*/ 2147483646 w 19"/>
                <a:gd name="T3" fmla="*/ 2147483646 h 15"/>
                <a:gd name="T4" fmla="*/ 2147483646 w 19"/>
                <a:gd name="T5" fmla="*/ 1601700778 h 15"/>
                <a:gd name="T6" fmla="*/ 0 60000 65536"/>
                <a:gd name="T7" fmla="*/ 0 60000 65536"/>
                <a:gd name="T8" fmla="*/ 0 60000 65536"/>
                <a:gd name="T9" fmla="*/ 0 w 19"/>
                <a:gd name="T10" fmla="*/ 0 h 15"/>
                <a:gd name="T11" fmla="*/ 19 w 19"/>
                <a:gd name="T12" fmla="*/ 15 h 15"/>
              </a:gdLst>
              <a:ahLst/>
              <a:cxnLst>
                <a:cxn ang="T6">
                  <a:pos x="T0" y="T1"/>
                </a:cxn>
                <a:cxn ang="T7">
                  <a:pos x="T2" y="T3"/>
                </a:cxn>
                <a:cxn ang="T8">
                  <a:pos x="T4" y="T5"/>
                </a:cxn>
              </a:cxnLst>
              <a:rect l="T9" t="T10" r="T11" b="T12"/>
              <a:pathLst>
                <a:path w="19" h="15">
                  <a:moveTo>
                    <a:pt x="9" y="2"/>
                  </a:moveTo>
                  <a:cubicBezTo>
                    <a:pt x="13" y="0"/>
                    <a:pt x="19" y="3"/>
                    <a:pt x="17" y="9"/>
                  </a:cubicBezTo>
                  <a:cubicBezTo>
                    <a:pt x="14" y="15"/>
                    <a:pt x="0" y="7"/>
                    <a:pt x="9"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745" name="Freeform 1148"/>
            <p:cNvSpPr>
              <a:spLocks noChangeArrowheads="1"/>
            </p:cNvSpPr>
            <p:nvPr/>
          </p:nvSpPr>
          <p:spPr bwMode="auto">
            <a:xfrm>
              <a:off x="5446489" y="4778146"/>
              <a:ext cx="106363" cy="84137"/>
            </a:xfrm>
            <a:custGeom>
              <a:avLst/>
              <a:gdLst>
                <a:gd name="T0" fmla="*/ 2147483646 w 21"/>
                <a:gd name="T1" fmla="*/ 1631807420 h 17"/>
                <a:gd name="T2" fmla="*/ 2147483646 w 21"/>
                <a:gd name="T3" fmla="*/ 2147483646 h 17"/>
                <a:gd name="T4" fmla="*/ 2147483646 w 21"/>
                <a:gd name="T5" fmla="*/ 1631807420 h 17"/>
                <a:gd name="T6" fmla="*/ 0 60000 65536"/>
                <a:gd name="T7" fmla="*/ 0 60000 65536"/>
                <a:gd name="T8" fmla="*/ 0 60000 65536"/>
                <a:gd name="T9" fmla="*/ 0 w 21"/>
                <a:gd name="T10" fmla="*/ 0 h 17"/>
                <a:gd name="T11" fmla="*/ 21 w 21"/>
                <a:gd name="T12" fmla="*/ 17 h 17"/>
              </a:gdLst>
              <a:ahLst/>
              <a:cxnLst>
                <a:cxn ang="T6">
                  <a:pos x="T0" y="T1"/>
                </a:cxn>
                <a:cxn ang="T7">
                  <a:pos x="T2" y="T3"/>
                </a:cxn>
                <a:cxn ang="T8">
                  <a:pos x="T4" y="T5"/>
                </a:cxn>
              </a:cxnLst>
              <a:rect l="T9" t="T10" r="T11" b="T12"/>
              <a:pathLst>
                <a:path w="21" h="17">
                  <a:moveTo>
                    <a:pt x="10" y="2"/>
                  </a:moveTo>
                  <a:cubicBezTo>
                    <a:pt x="13" y="0"/>
                    <a:pt x="17" y="0"/>
                    <a:pt x="18" y="5"/>
                  </a:cubicBezTo>
                  <a:cubicBezTo>
                    <a:pt x="21"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746" name="Freeform 1149"/>
            <p:cNvSpPr>
              <a:spLocks noChangeArrowheads="1"/>
            </p:cNvSpPr>
            <p:nvPr/>
          </p:nvSpPr>
          <p:spPr bwMode="auto">
            <a:xfrm>
              <a:off x="5552852" y="4778146"/>
              <a:ext cx="100012" cy="84137"/>
            </a:xfrm>
            <a:custGeom>
              <a:avLst/>
              <a:gdLst>
                <a:gd name="T0" fmla="*/ 2147483646 w 20"/>
                <a:gd name="T1" fmla="*/ 1631807420 h 17"/>
                <a:gd name="T2" fmla="*/ 2147483646 w 20"/>
                <a:gd name="T3" fmla="*/ 2147483646 h 17"/>
                <a:gd name="T4" fmla="*/ 2147483646 w 20"/>
                <a:gd name="T5" fmla="*/ 1631807420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747" name="Freeform 1153"/>
            <p:cNvSpPr>
              <a:spLocks noChangeArrowheads="1"/>
            </p:cNvSpPr>
            <p:nvPr/>
          </p:nvSpPr>
          <p:spPr bwMode="auto">
            <a:xfrm>
              <a:off x="5502052" y="4828946"/>
              <a:ext cx="101600" cy="88900"/>
            </a:xfrm>
            <a:custGeom>
              <a:avLst/>
              <a:gdLst>
                <a:gd name="T0" fmla="*/ 2147483646 w 20"/>
                <a:gd name="T1" fmla="*/ 2104159283 h 18"/>
                <a:gd name="T2" fmla="*/ 2147483646 w 20"/>
                <a:gd name="T3" fmla="*/ 2147483646 h 18"/>
                <a:gd name="T4" fmla="*/ 2147483646 w 20"/>
                <a:gd name="T5" fmla="*/ 2104159283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3"/>
                  </a:moveTo>
                  <a:cubicBezTo>
                    <a:pt x="13" y="0"/>
                    <a:pt x="17" y="1"/>
                    <a:pt x="18" y="5"/>
                  </a:cubicBezTo>
                  <a:cubicBezTo>
                    <a:pt x="20" y="18"/>
                    <a:pt x="0" y="9"/>
                    <a:pt x="1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748" name="Freeform 1154"/>
            <p:cNvSpPr>
              <a:spLocks noChangeArrowheads="1"/>
            </p:cNvSpPr>
            <p:nvPr/>
          </p:nvSpPr>
          <p:spPr bwMode="auto">
            <a:xfrm>
              <a:off x="5597302" y="4828946"/>
              <a:ext cx="125412" cy="85725"/>
            </a:xfrm>
            <a:custGeom>
              <a:avLst/>
              <a:gdLst>
                <a:gd name="T0" fmla="*/ 2147483646 w 25"/>
                <a:gd name="T1" fmla="*/ 2147483646 h 17"/>
                <a:gd name="T2" fmla="*/ 2147483646 w 25"/>
                <a:gd name="T3" fmla="*/ 2147483646 h 17"/>
                <a:gd name="T4" fmla="*/ 2147483646 w 25"/>
                <a:gd name="T5" fmla="*/ 2147483646 h 17"/>
                <a:gd name="T6" fmla="*/ 0 60000 65536"/>
                <a:gd name="T7" fmla="*/ 0 60000 65536"/>
                <a:gd name="T8" fmla="*/ 0 60000 65536"/>
                <a:gd name="T9" fmla="*/ 0 w 25"/>
                <a:gd name="T10" fmla="*/ 0 h 17"/>
                <a:gd name="T11" fmla="*/ 25 w 25"/>
                <a:gd name="T12" fmla="*/ 17 h 17"/>
              </a:gdLst>
              <a:ahLst/>
              <a:cxnLst>
                <a:cxn ang="T6">
                  <a:pos x="T0" y="T1"/>
                </a:cxn>
                <a:cxn ang="T7">
                  <a:pos x="T2" y="T3"/>
                </a:cxn>
                <a:cxn ang="T8">
                  <a:pos x="T4" y="T5"/>
                </a:cxn>
              </a:cxnLst>
              <a:rect l="T9" t="T10" r="T11" b="T12"/>
              <a:pathLst>
                <a:path w="25" h="17">
                  <a:moveTo>
                    <a:pt x="12" y="3"/>
                  </a:moveTo>
                  <a:cubicBezTo>
                    <a:pt x="15" y="0"/>
                    <a:pt x="18" y="1"/>
                    <a:pt x="19" y="4"/>
                  </a:cubicBezTo>
                  <a:cubicBezTo>
                    <a:pt x="25" y="17"/>
                    <a:pt x="0" y="11"/>
                    <a:pt x="12"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749" name="Freeform 6"/>
            <p:cNvSpPr>
              <a:spLocks noChangeArrowheads="1"/>
            </p:cNvSpPr>
            <p:nvPr/>
          </p:nvSpPr>
          <p:spPr bwMode="auto">
            <a:xfrm>
              <a:off x="8332564" y="2068283"/>
              <a:ext cx="114300" cy="50800"/>
            </a:xfrm>
            <a:custGeom>
              <a:avLst/>
              <a:gdLst>
                <a:gd name="T0" fmla="*/ 2147483646 w 23"/>
                <a:gd name="T1" fmla="*/ 0 h 10"/>
                <a:gd name="T2" fmla="*/ 2147483646 w 23"/>
                <a:gd name="T3" fmla="*/ 2147483646 h 10"/>
                <a:gd name="T4" fmla="*/ 2147483646 w 23"/>
                <a:gd name="T5" fmla="*/ 0 h 10"/>
                <a:gd name="T6" fmla="*/ 0 60000 65536"/>
                <a:gd name="T7" fmla="*/ 0 60000 65536"/>
                <a:gd name="T8" fmla="*/ 0 60000 65536"/>
                <a:gd name="T9" fmla="*/ 0 w 23"/>
                <a:gd name="T10" fmla="*/ 0 h 10"/>
                <a:gd name="T11" fmla="*/ 23 w 23"/>
                <a:gd name="T12" fmla="*/ 10 h 10"/>
              </a:gdLst>
              <a:ahLst/>
              <a:cxnLst>
                <a:cxn ang="T6">
                  <a:pos x="T0" y="T1"/>
                </a:cxn>
                <a:cxn ang="T7">
                  <a:pos x="T2" y="T3"/>
                </a:cxn>
                <a:cxn ang="T8">
                  <a:pos x="T4" y="T5"/>
                </a:cxn>
              </a:cxnLst>
              <a:rect l="T9" t="T10" r="T11" b="T12"/>
              <a:pathLst>
                <a:path w="23" h="10">
                  <a:moveTo>
                    <a:pt x="13" y="0"/>
                  </a:moveTo>
                  <a:cubicBezTo>
                    <a:pt x="11" y="0"/>
                    <a:pt x="23" y="6"/>
                    <a:pt x="14" y="9"/>
                  </a:cubicBezTo>
                  <a:cubicBezTo>
                    <a:pt x="8" y="10"/>
                    <a:pt x="0" y="0"/>
                    <a:pt x="1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750" name="Freeform 7"/>
            <p:cNvSpPr>
              <a:spLocks noChangeArrowheads="1"/>
            </p:cNvSpPr>
            <p:nvPr/>
          </p:nvSpPr>
          <p:spPr bwMode="auto">
            <a:xfrm>
              <a:off x="8432577" y="2053996"/>
              <a:ext cx="98425" cy="92075"/>
            </a:xfrm>
            <a:custGeom>
              <a:avLst/>
              <a:gdLst>
                <a:gd name="T0" fmla="*/ 2147483646 w 20"/>
                <a:gd name="T1" fmla="*/ 2147483646 h 18"/>
                <a:gd name="T2" fmla="*/ 2147483646 w 20"/>
                <a:gd name="T3" fmla="*/ 2147483646 h 18"/>
                <a:gd name="T4" fmla="*/ 2147483646 w 20"/>
                <a:gd name="T5" fmla="*/ 2147483646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3"/>
                  </a:moveTo>
                  <a:cubicBezTo>
                    <a:pt x="13" y="0"/>
                    <a:pt x="16" y="1"/>
                    <a:pt x="17" y="5"/>
                  </a:cubicBezTo>
                  <a:cubicBezTo>
                    <a:pt x="20" y="18"/>
                    <a:pt x="0" y="9"/>
                    <a:pt x="1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751" name="Freeform 8"/>
            <p:cNvSpPr>
              <a:spLocks noChangeArrowheads="1"/>
            </p:cNvSpPr>
            <p:nvPr/>
          </p:nvSpPr>
          <p:spPr bwMode="auto">
            <a:xfrm>
              <a:off x="8527827" y="2053996"/>
              <a:ext cx="125412" cy="85725"/>
            </a:xfrm>
            <a:custGeom>
              <a:avLst/>
              <a:gdLst>
                <a:gd name="T0" fmla="*/ 2147483646 w 25"/>
                <a:gd name="T1" fmla="*/ 2147483646 h 17"/>
                <a:gd name="T2" fmla="*/ 2147483646 w 25"/>
                <a:gd name="T3" fmla="*/ 2147483646 h 17"/>
                <a:gd name="T4" fmla="*/ 2147483646 w 25"/>
                <a:gd name="T5" fmla="*/ 2147483646 h 17"/>
                <a:gd name="T6" fmla="*/ 0 60000 65536"/>
                <a:gd name="T7" fmla="*/ 0 60000 65536"/>
                <a:gd name="T8" fmla="*/ 0 60000 65536"/>
                <a:gd name="T9" fmla="*/ 0 w 25"/>
                <a:gd name="T10" fmla="*/ 0 h 17"/>
                <a:gd name="T11" fmla="*/ 25 w 25"/>
                <a:gd name="T12" fmla="*/ 17 h 17"/>
              </a:gdLst>
              <a:ahLst/>
              <a:cxnLst>
                <a:cxn ang="T6">
                  <a:pos x="T0" y="T1"/>
                </a:cxn>
                <a:cxn ang="T7">
                  <a:pos x="T2" y="T3"/>
                </a:cxn>
                <a:cxn ang="T8">
                  <a:pos x="T4" y="T5"/>
                </a:cxn>
              </a:cxnLst>
              <a:rect l="T9" t="T10" r="T11" b="T12"/>
              <a:pathLst>
                <a:path w="25" h="17">
                  <a:moveTo>
                    <a:pt x="11" y="3"/>
                  </a:moveTo>
                  <a:cubicBezTo>
                    <a:pt x="12" y="2"/>
                    <a:pt x="18" y="0"/>
                    <a:pt x="19" y="4"/>
                  </a:cubicBezTo>
                  <a:cubicBezTo>
                    <a:pt x="25" y="17"/>
                    <a:pt x="0" y="10"/>
                    <a:pt x="11"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752" name="Freeform 9"/>
            <p:cNvSpPr>
              <a:spLocks noChangeArrowheads="1"/>
            </p:cNvSpPr>
            <p:nvPr/>
          </p:nvSpPr>
          <p:spPr bwMode="auto">
            <a:xfrm>
              <a:off x="8994552" y="2042883"/>
              <a:ext cx="63500" cy="80963"/>
            </a:xfrm>
            <a:custGeom>
              <a:avLst/>
              <a:gdLst>
                <a:gd name="T0" fmla="*/ 1555579038 w 13"/>
                <a:gd name="T1" fmla="*/ 2147483646 h 16"/>
                <a:gd name="T2" fmla="*/ 1555579038 w 13"/>
                <a:gd name="T3" fmla="*/ 2147483646 h 16"/>
                <a:gd name="T4" fmla="*/ 1555579038 w 13"/>
                <a:gd name="T5" fmla="*/ 2147483646 h 16"/>
                <a:gd name="T6" fmla="*/ 0 60000 65536"/>
                <a:gd name="T7" fmla="*/ 0 60000 65536"/>
                <a:gd name="T8" fmla="*/ 0 60000 65536"/>
                <a:gd name="T9" fmla="*/ 0 w 13"/>
                <a:gd name="T10" fmla="*/ 0 h 16"/>
                <a:gd name="T11" fmla="*/ 13 w 13"/>
                <a:gd name="T12" fmla="*/ 16 h 16"/>
              </a:gdLst>
              <a:ahLst/>
              <a:cxnLst>
                <a:cxn ang="T6">
                  <a:pos x="T0" y="T1"/>
                </a:cxn>
                <a:cxn ang="T7">
                  <a:pos x="T2" y="T3"/>
                </a:cxn>
                <a:cxn ang="T8">
                  <a:pos x="T4" y="T5"/>
                </a:cxn>
              </a:cxnLst>
              <a:rect l="T9" t="T10" r="T11" b="T12"/>
              <a:pathLst>
                <a:path w="13" h="16">
                  <a:moveTo>
                    <a:pt x="2" y="5"/>
                  </a:moveTo>
                  <a:cubicBezTo>
                    <a:pt x="11" y="0"/>
                    <a:pt x="13" y="16"/>
                    <a:pt x="2" y="14"/>
                  </a:cubicBezTo>
                  <a:cubicBezTo>
                    <a:pt x="0" y="13"/>
                    <a:pt x="0" y="6"/>
                    <a:pt x="2"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753" name="Freeform 10"/>
            <p:cNvSpPr>
              <a:spLocks noChangeArrowheads="1"/>
            </p:cNvSpPr>
            <p:nvPr/>
          </p:nvSpPr>
          <p:spPr bwMode="auto">
            <a:xfrm>
              <a:off x="9058052" y="2053996"/>
              <a:ext cx="100012" cy="92075"/>
            </a:xfrm>
            <a:custGeom>
              <a:avLst/>
              <a:gdLst>
                <a:gd name="T0" fmla="*/ 2147483646 w 20"/>
                <a:gd name="T1" fmla="*/ 2147483646 h 18"/>
                <a:gd name="T2" fmla="*/ 2147483646 w 20"/>
                <a:gd name="T3" fmla="*/ 2147483646 h 18"/>
                <a:gd name="T4" fmla="*/ 2147483646 w 20"/>
                <a:gd name="T5" fmla="*/ 2147483646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3"/>
                  </a:moveTo>
                  <a:cubicBezTo>
                    <a:pt x="13" y="0"/>
                    <a:pt x="17" y="1"/>
                    <a:pt x="18" y="5"/>
                  </a:cubicBezTo>
                  <a:cubicBezTo>
                    <a:pt x="20" y="18"/>
                    <a:pt x="0" y="9"/>
                    <a:pt x="1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754" name="Freeform 11"/>
            <p:cNvSpPr>
              <a:spLocks noChangeArrowheads="1"/>
            </p:cNvSpPr>
            <p:nvPr/>
          </p:nvSpPr>
          <p:spPr bwMode="auto">
            <a:xfrm>
              <a:off x="9164414" y="2053996"/>
              <a:ext cx="100013" cy="92075"/>
            </a:xfrm>
            <a:custGeom>
              <a:avLst/>
              <a:gdLst>
                <a:gd name="T0" fmla="*/ 2147483646 w 20"/>
                <a:gd name="T1" fmla="*/ 2147483646 h 18"/>
                <a:gd name="T2" fmla="*/ 2147483646 w 20"/>
                <a:gd name="T3" fmla="*/ 2147483646 h 18"/>
                <a:gd name="T4" fmla="*/ 2147483646 w 20"/>
                <a:gd name="T5" fmla="*/ 2147483646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3"/>
                  </a:moveTo>
                  <a:cubicBezTo>
                    <a:pt x="13" y="0"/>
                    <a:pt x="17" y="1"/>
                    <a:pt x="17" y="5"/>
                  </a:cubicBezTo>
                  <a:cubicBezTo>
                    <a:pt x="20" y="18"/>
                    <a:pt x="0" y="9"/>
                    <a:pt x="1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755" name="Freeform 12"/>
            <p:cNvSpPr>
              <a:spLocks noChangeArrowheads="1"/>
            </p:cNvSpPr>
            <p:nvPr/>
          </p:nvSpPr>
          <p:spPr bwMode="auto">
            <a:xfrm>
              <a:off x="9273952" y="2053996"/>
              <a:ext cx="100012" cy="69850"/>
            </a:xfrm>
            <a:custGeom>
              <a:avLst/>
              <a:gdLst>
                <a:gd name="T0" fmla="*/ 2147483646 w 20"/>
                <a:gd name="T1" fmla="*/ 2147483646 h 14"/>
                <a:gd name="T2" fmla="*/ 2147483646 w 20"/>
                <a:gd name="T3" fmla="*/ 2147483646 h 14"/>
                <a:gd name="T4" fmla="*/ 2147483646 w 20"/>
                <a:gd name="T5" fmla="*/ 2147483646 h 14"/>
                <a:gd name="T6" fmla="*/ 0 60000 65536"/>
                <a:gd name="T7" fmla="*/ 0 60000 65536"/>
                <a:gd name="T8" fmla="*/ 0 60000 65536"/>
                <a:gd name="T9" fmla="*/ 0 w 20"/>
                <a:gd name="T10" fmla="*/ 0 h 14"/>
                <a:gd name="T11" fmla="*/ 20 w 20"/>
                <a:gd name="T12" fmla="*/ 14 h 14"/>
              </a:gdLst>
              <a:ahLst/>
              <a:cxnLst>
                <a:cxn ang="T6">
                  <a:pos x="T0" y="T1"/>
                </a:cxn>
                <a:cxn ang="T7">
                  <a:pos x="T2" y="T3"/>
                </a:cxn>
                <a:cxn ang="T8">
                  <a:pos x="T4" y="T5"/>
                </a:cxn>
              </a:cxnLst>
              <a:rect l="T9" t="T10" r="T11" b="T12"/>
              <a:pathLst>
                <a:path w="20" h="14">
                  <a:moveTo>
                    <a:pt x="8" y="3"/>
                  </a:moveTo>
                  <a:cubicBezTo>
                    <a:pt x="13" y="0"/>
                    <a:pt x="20" y="4"/>
                    <a:pt x="16" y="9"/>
                  </a:cubicBezTo>
                  <a:cubicBezTo>
                    <a:pt x="13" y="14"/>
                    <a:pt x="0" y="8"/>
                    <a:pt x="8"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756" name="Freeform 13"/>
            <p:cNvSpPr>
              <a:spLocks noChangeArrowheads="1"/>
            </p:cNvSpPr>
            <p:nvPr/>
          </p:nvSpPr>
          <p:spPr bwMode="auto">
            <a:xfrm>
              <a:off x="8170639" y="2109558"/>
              <a:ext cx="100013" cy="84138"/>
            </a:xfrm>
            <a:custGeom>
              <a:avLst/>
              <a:gdLst>
                <a:gd name="T0" fmla="*/ 2147483646 w 20"/>
                <a:gd name="T1" fmla="*/ 1631826814 h 17"/>
                <a:gd name="T2" fmla="*/ 2147483646 w 20"/>
                <a:gd name="T3" fmla="*/ 2147483646 h 17"/>
                <a:gd name="T4" fmla="*/ 2147483646 w 20"/>
                <a:gd name="T5" fmla="*/ 1631826814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9" y="2"/>
                  </a:moveTo>
                  <a:cubicBezTo>
                    <a:pt x="13" y="0"/>
                    <a:pt x="16" y="0"/>
                    <a:pt x="17" y="5"/>
                  </a:cubicBezTo>
                  <a:cubicBezTo>
                    <a:pt x="20" y="17"/>
                    <a:pt x="0" y="9"/>
                    <a:pt x="9"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757" name="Freeform 14"/>
            <p:cNvSpPr>
              <a:spLocks noChangeArrowheads="1"/>
            </p:cNvSpPr>
            <p:nvPr/>
          </p:nvSpPr>
          <p:spPr bwMode="auto">
            <a:xfrm>
              <a:off x="8270652" y="2109558"/>
              <a:ext cx="101600" cy="84138"/>
            </a:xfrm>
            <a:custGeom>
              <a:avLst/>
              <a:gdLst>
                <a:gd name="T0" fmla="*/ 2147483646 w 20"/>
                <a:gd name="T1" fmla="*/ 1631826814 h 17"/>
                <a:gd name="T2" fmla="*/ 2147483646 w 20"/>
                <a:gd name="T3" fmla="*/ 2147483646 h 17"/>
                <a:gd name="T4" fmla="*/ 2147483646 w 20"/>
                <a:gd name="T5" fmla="*/ 1631826814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758" name="Freeform 15"/>
            <p:cNvSpPr>
              <a:spLocks noChangeArrowheads="1"/>
            </p:cNvSpPr>
            <p:nvPr/>
          </p:nvSpPr>
          <p:spPr bwMode="auto">
            <a:xfrm>
              <a:off x="8377014" y="2109558"/>
              <a:ext cx="100013" cy="84138"/>
            </a:xfrm>
            <a:custGeom>
              <a:avLst/>
              <a:gdLst>
                <a:gd name="T0" fmla="*/ 2147483646 w 20"/>
                <a:gd name="T1" fmla="*/ 1631826814 h 17"/>
                <a:gd name="T2" fmla="*/ 2147483646 w 20"/>
                <a:gd name="T3" fmla="*/ 2147483646 h 17"/>
                <a:gd name="T4" fmla="*/ 2147483646 w 20"/>
                <a:gd name="T5" fmla="*/ 1631826814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759" name="Freeform 16"/>
            <p:cNvSpPr>
              <a:spLocks noChangeArrowheads="1"/>
            </p:cNvSpPr>
            <p:nvPr/>
          </p:nvSpPr>
          <p:spPr bwMode="auto">
            <a:xfrm>
              <a:off x="8483377" y="2109558"/>
              <a:ext cx="98425" cy="84138"/>
            </a:xfrm>
            <a:custGeom>
              <a:avLst/>
              <a:gdLst>
                <a:gd name="T0" fmla="*/ 2147483646 w 20"/>
                <a:gd name="T1" fmla="*/ 1631826814 h 17"/>
                <a:gd name="T2" fmla="*/ 2147483646 w 20"/>
                <a:gd name="T3" fmla="*/ 2147483646 h 17"/>
                <a:gd name="T4" fmla="*/ 2147483646 w 20"/>
                <a:gd name="T5" fmla="*/ 1631826814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760" name="Freeform 17"/>
            <p:cNvSpPr>
              <a:spLocks noChangeArrowheads="1"/>
            </p:cNvSpPr>
            <p:nvPr/>
          </p:nvSpPr>
          <p:spPr bwMode="auto">
            <a:xfrm>
              <a:off x="8692927" y="2109558"/>
              <a:ext cx="100012" cy="84138"/>
            </a:xfrm>
            <a:custGeom>
              <a:avLst/>
              <a:gdLst>
                <a:gd name="T0" fmla="*/ 2147483646 w 20"/>
                <a:gd name="T1" fmla="*/ 1631826814 h 17"/>
                <a:gd name="T2" fmla="*/ 2147483646 w 20"/>
                <a:gd name="T3" fmla="*/ 2147483646 h 17"/>
                <a:gd name="T4" fmla="*/ 2147483646 w 20"/>
                <a:gd name="T5" fmla="*/ 1631826814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761" name="Freeform 18"/>
            <p:cNvSpPr>
              <a:spLocks noChangeArrowheads="1"/>
            </p:cNvSpPr>
            <p:nvPr/>
          </p:nvSpPr>
          <p:spPr bwMode="auto">
            <a:xfrm>
              <a:off x="8797702" y="2109558"/>
              <a:ext cx="101600" cy="84138"/>
            </a:xfrm>
            <a:custGeom>
              <a:avLst/>
              <a:gdLst>
                <a:gd name="T0" fmla="*/ 2147483646 w 20"/>
                <a:gd name="T1" fmla="*/ 1631826814 h 17"/>
                <a:gd name="T2" fmla="*/ 2147483646 w 20"/>
                <a:gd name="T3" fmla="*/ 2147483646 h 17"/>
                <a:gd name="T4" fmla="*/ 2147483646 w 20"/>
                <a:gd name="T5" fmla="*/ 1631826814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6" y="0"/>
                    <a:pt x="17"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762" name="Freeform 19"/>
            <p:cNvSpPr>
              <a:spLocks noChangeArrowheads="1"/>
            </p:cNvSpPr>
            <p:nvPr/>
          </p:nvSpPr>
          <p:spPr bwMode="auto">
            <a:xfrm>
              <a:off x="8902477" y="2109558"/>
              <a:ext cx="100012" cy="84138"/>
            </a:xfrm>
            <a:custGeom>
              <a:avLst/>
              <a:gdLst>
                <a:gd name="T0" fmla="*/ 2147483646 w 20"/>
                <a:gd name="T1" fmla="*/ 1631826814 h 17"/>
                <a:gd name="T2" fmla="*/ 2147483646 w 20"/>
                <a:gd name="T3" fmla="*/ 2147483646 h 17"/>
                <a:gd name="T4" fmla="*/ 2147483646 w 20"/>
                <a:gd name="T5" fmla="*/ 1631826814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9" y="2"/>
                  </a:moveTo>
                  <a:cubicBezTo>
                    <a:pt x="13" y="0"/>
                    <a:pt x="16" y="0"/>
                    <a:pt x="17" y="5"/>
                  </a:cubicBezTo>
                  <a:cubicBezTo>
                    <a:pt x="20" y="17"/>
                    <a:pt x="0" y="9"/>
                    <a:pt x="9"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763" name="Freeform 20"/>
            <p:cNvSpPr>
              <a:spLocks noChangeArrowheads="1"/>
            </p:cNvSpPr>
            <p:nvPr/>
          </p:nvSpPr>
          <p:spPr bwMode="auto">
            <a:xfrm>
              <a:off x="9002489" y="2109558"/>
              <a:ext cx="106363" cy="84138"/>
            </a:xfrm>
            <a:custGeom>
              <a:avLst/>
              <a:gdLst>
                <a:gd name="T0" fmla="*/ 2147483646 w 21"/>
                <a:gd name="T1" fmla="*/ 1631826814 h 17"/>
                <a:gd name="T2" fmla="*/ 2147483646 w 21"/>
                <a:gd name="T3" fmla="*/ 2147483646 h 17"/>
                <a:gd name="T4" fmla="*/ 2147483646 w 21"/>
                <a:gd name="T5" fmla="*/ 1631826814 h 17"/>
                <a:gd name="T6" fmla="*/ 0 60000 65536"/>
                <a:gd name="T7" fmla="*/ 0 60000 65536"/>
                <a:gd name="T8" fmla="*/ 0 60000 65536"/>
                <a:gd name="T9" fmla="*/ 0 w 21"/>
                <a:gd name="T10" fmla="*/ 0 h 17"/>
                <a:gd name="T11" fmla="*/ 21 w 21"/>
                <a:gd name="T12" fmla="*/ 17 h 17"/>
              </a:gdLst>
              <a:ahLst/>
              <a:cxnLst>
                <a:cxn ang="T6">
                  <a:pos x="T0" y="T1"/>
                </a:cxn>
                <a:cxn ang="T7">
                  <a:pos x="T2" y="T3"/>
                </a:cxn>
                <a:cxn ang="T8">
                  <a:pos x="T4" y="T5"/>
                </a:cxn>
              </a:cxnLst>
              <a:rect l="T9" t="T10" r="T11" b="T12"/>
              <a:pathLst>
                <a:path w="21" h="17">
                  <a:moveTo>
                    <a:pt x="10" y="2"/>
                  </a:moveTo>
                  <a:cubicBezTo>
                    <a:pt x="13" y="0"/>
                    <a:pt x="17" y="0"/>
                    <a:pt x="18" y="5"/>
                  </a:cubicBezTo>
                  <a:cubicBezTo>
                    <a:pt x="21"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764" name="Freeform 21"/>
            <p:cNvSpPr>
              <a:spLocks noChangeArrowheads="1"/>
            </p:cNvSpPr>
            <p:nvPr/>
          </p:nvSpPr>
          <p:spPr bwMode="auto">
            <a:xfrm>
              <a:off x="9108852" y="2109558"/>
              <a:ext cx="100012" cy="84138"/>
            </a:xfrm>
            <a:custGeom>
              <a:avLst/>
              <a:gdLst>
                <a:gd name="T0" fmla="*/ 2147483646 w 20"/>
                <a:gd name="T1" fmla="*/ 1631826814 h 17"/>
                <a:gd name="T2" fmla="*/ 2147483646 w 20"/>
                <a:gd name="T3" fmla="*/ 2147483646 h 17"/>
                <a:gd name="T4" fmla="*/ 2147483646 w 20"/>
                <a:gd name="T5" fmla="*/ 1631826814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765" name="Freeform 22"/>
            <p:cNvSpPr>
              <a:spLocks noChangeArrowheads="1"/>
            </p:cNvSpPr>
            <p:nvPr/>
          </p:nvSpPr>
          <p:spPr bwMode="auto">
            <a:xfrm>
              <a:off x="9213627" y="2109558"/>
              <a:ext cx="101600" cy="84138"/>
            </a:xfrm>
            <a:custGeom>
              <a:avLst/>
              <a:gdLst>
                <a:gd name="T0" fmla="*/ 2147483646 w 20"/>
                <a:gd name="T1" fmla="*/ 1631826814 h 17"/>
                <a:gd name="T2" fmla="*/ 2147483646 w 20"/>
                <a:gd name="T3" fmla="*/ 2147483646 h 17"/>
                <a:gd name="T4" fmla="*/ 2147483646 w 20"/>
                <a:gd name="T5" fmla="*/ 1631826814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2" y="0"/>
                    <a:pt x="17" y="0"/>
                    <a:pt x="18"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766" name="Freeform 23"/>
            <p:cNvSpPr>
              <a:spLocks noChangeArrowheads="1"/>
            </p:cNvSpPr>
            <p:nvPr/>
          </p:nvSpPr>
          <p:spPr bwMode="auto">
            <a:xfrm>
              <a:off x="9319989" y="2109558"/>
              <a:ext cx="123825" cy="69850"/>
            </a:xfrm>
            <a:custGeom>
              <a:avLst/>
              <a:gdLst>
                <a:gd name="T0" fmla="*/ 2147483646 w 25"/>
                <a:gd name="T1" fmla="*/ 2147483646 h 14"/>
                <a:gd name="T2" fmla="*/ 2147483646 w 25"/>
                <a:gd name="T3" fmla="*/ 2147483646 h 14"/>
                <a:gd name="T4" fmla="*/ 2147483646 w 25"/>
                <a:gd name="T5" fmla="*/ 2147483646 h 14"/>
                <a:gd name="T6" fmla="*/ 0 60000 65536"/>
                <a:gd name="T7" fmla="*/ 0 60000 65536"/>
                <a:gd name="T8" fmla="*/ 0 60000 65536"/>
                <a:gd name="T9" fmla="*/ 0 w 25"/>
                <a:gd name="T10" fmla="*/ 0 h 14"/>
                <a:gd name="T11" fmla="*/ 25 w 25"/>
                <a:gd name="T12" fmla="*/ 14 h 14"/>
              </a:gdLst>
              <a:ahLst/>
              <a:cxnLst>
                <a:cxn ang="T6">
                  <a:pos x="T0" y="T1"/>
                </a:cxn>
                <a:cxn ang="T7">
                  <a:pos x="T2" y="T3"/>
                </a:cxn>
                <a:cxn ang="T8">
                  <a:pos x="T4" y="T5"/>
                </a:cxn>
              </a:cxnLst>
              <a:rect l="T9" t="T10" r="T11" b="T12"/>
              <a:pathLst>
                <a:path w="25" h="14">
                  <a:moveTo>
                    <a:pt x="9" y="3"/>
                  </a:moveTo>
                  <a:cubicBezTo>
                    <a:pt x="11" y="1"/>
                    <a:pt x="16" y="0"/>
                    <a:pt x="18" y="3"/>
                  </a:cubicBezTo>
                  <a:cubicBezTo>
                    <a:pt x="25" y="14"/>
                    <a:pt x="0" y="12"/>
                    <a:pt x="9"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767" name="Freeform 24"/>
            <p:cNvSpPr>
              <a:spLocks noChangeArrowheads="1"/>
            </p:cNvSpPr>
            <p:nvPr/>
          </p:nvSpPr>
          <p:spPr bwMode="auto">
            <a:xfrm>
              <a:off x="9434289" y="2104796"/>
              <a:ext cx="120650" cy="69850"/>
            </a:xfrm>
            <a:custGeom>
              <a:avLst/>
              <a:gdLst>
                <a:gd name="T0" fmla="*/ 2147483646 w 24"/>
                <a:gd name="T1" fmla="*/ 2147483646 h 14"/>
                <a:gd name="T2" fmla="*/ 2147483646 w 24"/>
                <a:gd name="T3" fmla="*/ 2147483646 h 14"/>
                <a:gd name="T4" fmla="*/ 2147483646 w 24"/>
                <a:gd name="T5" fmla="*/ 2147483646 h 14"/>
                <a:gd name="T6" fmla="*/ 0 60000 65536"/>
                <a:gd name="T7" fmla="*/ 0 60000 65536"/>
                <a:gd name="T8" fmla="*/ 0 60000 65536"/>
                <a:gd name="T9" fmla="*/ 0 w 24"/>
                <a:gd name="T10" fmla="*/ 0 h 14"/>
                <a:gd name="T11" fmla="*/ 24 w 24"/>
                <a:gd name="T12" fmla="*/ 14 h 14"/>
              </a:gdLst>
              <a:ahLst/>
              <a:cxnLst>
                <a:cxn ang="T6">
                  <a:pos x="T0" y="T1"/>
                </a:cxn>
                <a:cxn ang="T7">
                  <a:pos x="T2" y="T3"/>
                </a:cxn>
                <a:cxn ang="T8">
                  <a:pos x="T4" y="T5"/>
                </a:cxn>
              </a:cxnLst>
              <a:rect l="T9" t="T10" r="T11" b="T12"/>
              <a:pathLst>
                <a:path w="24" h="14">
                  <a:moveTo>
                    <a:pt x="5" y="6"/>
                  </a:moveTo>
                  <a:cubicBezTo>
                    <a:pt x="5" y="5"/>
                    <a:pt x="12" y="0"/>
                    <a:pt x="16" y="4"/>
                  </a:cubicBezTo>
                  <a:cubicBezTo>
                    <a:pt x="24" y="13"/>
                    <a:pt x="0" y="14"/>
                    <a:pt x="5"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768" name="Freeform 25"/>
            <p:cNvSpPr>
              <a:spLocks noChangeArrowheads="1"/>
            </p:cNvSpPr>
            <p:nvPr/>
          </p:nvSpPr>
          <p:spPr bwMode="auto">
            <a:xfrm>
              <a:off x="8019827" y="2168296"/>
              <a:ext cx="95250" cy="76200"/>
            </a:xfrm>
            <a:custGeom>
              <a:avLst/>
              <a:gdLst>
                <a:gd name="T0" fmla="*/ 2147483646 w 19"/>
                <a:gd name="T1" fmla="*/ 0 h 15"/>
                <a:gd name="T2" fmla="*/ 2147483646 w 19"/>
                <a:gd name="T3" fmla="*/ 2147483646 h 15"/>
                <a:gd name="T4" fmla="*/ 2147483646 w 19"/>
                <a:gd name="T5" fmla="*/ 0 h 15"/>
                <a:gd name="T6" fmla="*/ 0 60000 65536"/>
                <a:gd name="T7" fmla="*/ 0 60000 65536"/>
                <a:gd name="T8" fmla="*/ 0 60000 65536"/>
                <a:gd name="T9" fmla="*/ 0 w 19"/>
                <a:gd name="T10" fmla="*/ 0 h 15"/>
                <a:gd name="T11" fmla="*/ 19 w 19"/>
                <a:gd name="T12" fmla="*/ 15 h 15"/>
              </a:gdLst>
              <a:ahLst/>
              <a:cxnLst>
                <a:cxn ang="T6">
                  <a:pos x="T0" y="T1"/>
                </a:cxn>
                <a:cxn ang="T7">
                  <a:pos x="T2" y="T3"/>
                </a:cxn>
                <a:cxn ang="T8">
                  <a:pos x="T4" y="T5"/>
                </a:cxn>
              </a:cxnLst>
              <a:rect l="T9" t="T10" r="T11" b="T12"/>
              <a:pathLst>
                <a:path w="19" h="15">
                  <a:moveTo>
                    <a:pt x="11" y="0"/>
                  </a:moveTo>
                  <a:cubicBezTo>
                    <a:pt x="12" y="0"/>
                    <a:pt x="19" y="1"/>
                    <a:pt x="16" y="7"/>
                  </a:cubicBezTo>
                  <a:cubicBezTo>
                    <a:pt x="12" y="15"/>
                    <a:pt x="0" y="2"/>
                    <a:pt x="1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769" name="Freeform 26"/>
            <p:cNvSpPr>
              <a:spLocks noChangeArrowheads="1"/>
            </p:cNvSpPr>
            <p:nvPr/>
          </p:nvSpPr>
          <p:spPr bwMode="auto">
            <a:xfrm>
              <a:off x="8121427" y="2165121"/>
              <a:ext cx="85725" cy="79375"/>
            </a:xfrm>
            <a:custGeom>
              <a:avLst/>
              <a:gdLst>
                <a:gd name="T0" fmla="*/ 2147483646 w 17"/>
                <a:gd name="T1" fmla="*/ 725432930 h 16"/>
                <a:gd name="T2" fmla="*/ 2147483646 w 17"/>
                <a:gd name="T3" fmla="*/ 2147483646 h 16"/>
                <a:gd name="T4" fmla="*/ 2147483646 w 17"/>
                <a:gd name="T5" fmla="*/ 725432930 h 16"/>
                <a:gd name="T6" fmla="*/ 0 60000 65536"/>
                <a:gd name="T7" fmla="*/ 0 60000 65536"/>
                <a:gd name="T8" fmla="*/ 0 60000 65536"/>
                <a:gd name="T9" fmla="*/ 0 w 17"/>
                <a:gd name="T10" fmla="*/ 0 h 16"/>
                <a:gd name="T11" fmla="*/ 17 w 17"/>
                <a:gd name="T12" fmla="*/ 16 h 16"/>
              </a:gdLst>
              <a:ahLst/>
              <a:cxnLst>
                <a:cxn ang="T6">
                  <a:pos x="T0" y="T1"/>
                </a:cxn>
                <a:cxn ang="T7">
                  <a:pos x="T2" y="T3"/>
                </a:cxn>
                <a:cxn ang="T8">
                  <a:pos x="T4" y="T5"/>
                </a:cxn>
              </a:cxnLst>
              <a:rect l="T9" t="T10" r="T11" b="T12"/>
              <a:pathLst>
                <a:path w="17" h="16">
                  <a:moveTo>
                    <a:pt x="9" y="1"/>
                  </a:moveTo>
                  <a:cubicBezTo>
                    <a:pt x="9" y="2"/>
                    <a:pt x="17" y="0"/>
                    <a:pt x="17" y="5"/>
                  </a:cubicBezTo>
                  <a:cubicBezTo>
                    <a:pt x="17" y="16"/>
                    <a:pt x="0" y="7"/>
                    <a:pt x="9"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770" name="Freeform 27"/>
            <p:cNvSpPr>
              <a:spLocks noChangeArrowheads="1"/>
            </p:cNvSpPr>
            <p:nvPr/>
          </p:nvSpPr>
          <p:spPr bwMode="auto">
            <a:xfrm>
              <a:off x="8326214" y="2160358"/>
              <a:ext cx="101600" cy="88900"/>
            </a:xfrm>
            <a:custGeom>
              <a:avLst/>
              <a:gdLst>
                <a:gd name="T0" fmla="*/ 2147483646 w 20"/>
                <a:gd name="T1" fmla="*/ 1590351856 h 18"/>
                <a:gd name="T2" fmla="*/ 2147483646 w 20"/>
                <a:gd name="T3" fmla="*/ 2147483646 h 18"/>
                <a:gd name="T4" fmla="*/ 2147483646 w 20"/>
                <a:gd name="T5" fmla="*/ 1590351856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2"/>
                  </a:moveTo>
                  <a:cubicBezTo>
                    <a:pt x="13" y="0"/>
                    <a:pt x="17" y="0"/>
                    <a:pt x="17" y="5"/>
                  </a:cubicBezTo>
                  <a:cubicBezTo>
                    <a:pt x="20" y="18"/>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771" name="Freeform 28"/>
            <p:cNvSpPr>
              <a:spLocks noChangeArrowheads="1"/>
            </p:cNvSpPr>
            <p:nvPr/>
          </p:nvSpPr>
          <p:spPr bwMode="auto">
            <a:xfrm>
              <a:off x="8427814" y="2160358"/>
              <a:ext cx="100013" cy="77788"/>
            </a:xfrm>
            <a:custGeom>
              <a:avLst/>
              <a:gdLst>
                <a:gd name="T0" fmla="*/ 2147483646 w 20"/>
                <a:gd name="T1" fmla="*/ 1551530278 h 16"/>
                <a:gd name="T2" fmla="*/ 2147483646 w 20"/>
                <a:gd name="T3" fmla="*/ 2147483646 h 16"/>
                <a:gd name="T4" fmla="*/ 2147483646 w 20"/>
                <a:gd name="T5" fmla="*/ 1551530278 h 16"/>
                <a:gd name="T6" fmla="*/ 0 60000 65536"/>
                <a:gd name="T7" fmla="*/ 0 60000 65536"/>
                <a:gd name="T8" fmla="*/ 0 60000 65536"/>
                <a:gd name="T9" fmla="*/ 0 w 20"/>
                <a:gd name="T10" fmla="*/ 0 h 16"/>
                <a:gd name="T11" fmla="*/ 20 w 20"/>
                <a:gd name="T12" fmla="*/ 16 h 16"/>
              </a:gdLst>
              <a:ahLst/>
              <a:cxnLst>
                <a:cxn ang="T6">
                  <a:pos x="T0" y="T1"/>
                </a:cxn>
                <a:cxn ang="T7">
                  <a:pos x="T2" y="T3"/>
                </a:cxn>
                <a:cxn ang="T8">
                  <a:pos x="T4" y="T5"/>
                </a:cxn>
              </a:cxnLst>
              <a:rect l="T9" t="T10" r="T11" b="T12"/>
              <a:pathLst>
                <a:path w="20" h="16">
                  <a:moveTo>
                    <a:pt x="11" y="2"/>
                  </a:moveTo>
                  <a:cubicBezTo>
                    <a:pt x="14" y="0"/>
                    <a:pt x="18" y="0"/>
                    <a:pt x="18" y="5"/>
                  </a:cubicBezTo>
                  <a:cubicBezTo>
                    <a:pt x="20" y="16"/>
                    <a:pt x="0" y="9"/>
                    <a:pt x="1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772" name="Freeform 29"/>
            <p:cNvSpPr>
              <a:spLocks noChangeArrowheads="1"/>
            </p:cNvSpPr>
            <p:nvPr/>
          </p:nvSpPr>
          <p:spPr bwMode="auto">
            <a:xfrm>
              <a:off x="8637364" y="2160358"/>
              <a:ext cx="104775" cy="88900"/>
            </a:xfrm>
            <a:custGeom>
              <a:avLst/>
              <a:gdLst>
                <a:gd name="T0" fmla="*/ 2147483646 w 21"/>
                <a:gd name="T1" fmla="*/ 1590351856 h 18"/>
                <a:gd name="T2" fmla="*/ 2147483646 w 21"/>
                <a:gd name="T3" fmla="*/ 2147483646 h 18"/>
                <a:gd name="T4" fmla="*/ 2147483646 w 21"/>
                <a:gd name="T5" fmla="*/ 1590351856 h 18"/>
                <a:gd name="T6" fmla="*/ 0 60000 65536"/>
                <a:gd name="T7" fmla="*/ 0 60000 65536"/>
                <a:gd name="T8" fmla="*/ 0 60000 65536"/>
                <a:gd name="T9" fmla="*/ 0 w 21"/>
                <a:gd name="T10" fmla="*/ 0 h 18"/>
                <a:gd name="T11" fmla="*/ 21 w 21"/>
                <a:gd name="T12" fmla="*/ 18 h 18"/>
              </a:gdLst>
              <a:ahLst/>
              <a:cxnLst>
                <a:cxn ang="T6">
                  <a:pos x="T0" y="T1"/>
                </a:cxn>
                <a:cxn ang="T7">
                  <a:pos x="T2" y="T3"/>
                </a:cxn>
                <a:cxn ang="T8">
                  <a:pos x="T4" y="T5"/>
                </a:cxn>
              </a:cxnLst>
              <a:rect l="T9" t="T10" r="T11" b="T12"/>
              <a:pathLst>
                <a:path w="21" h="18">
                  <a:moveTo>
                    <a:pt x="10" y="2"/>
                  </a:moveTo>
                  <a:cubicBezTo>
                    <a:pt x="13" y="0"/>
                    <a:pt x="17" y="0"/>
                    <a:pt x="18" y="5"/>
                  </a:cubicBezTo>
                  <a:cubicBezTo>
                    <a:pt x="21" y="18"/>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773" name="Freeform 30"/>
            <p:cNvSpPr>
              <a:spLocks noChangeArrowheads="1"/>
            </p:cNvSpPr>
            <p:nvPr/>
          </p:nvSpPr>
          <p:spPr bwMode="auto">
            <a:xfrm>
              <a:off x="8742139" y="2160358"/>
              <a:ext cx="101600" cy="88900"/>
            </a:xfrm>
            <a:custGeom>
              <a:avLst/>
              <a:gdLst>
                <a:gd name="T0" fmla="*/ 2147483646 w 20"/>
                <a:gd name="T1" fmla="*/ 1590351856 h 18"/>
                <a:gd name="T2" fmla="*/ 2147483646 w 20"/>
                <a:gd name="T3" fmla="*/ 2147483646 h 18"/>
                <a:gd name="T4" fmla="*/ 2147483646 w 20"/>
                <a:gd name="T5" fmla="*/ 1590351856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2"/>
                  </a:moveTo>
                  <a:cubicBezTo>
                    <a:pt x="13" y="0"/>
                    <a:pt x="17" y="0"/>
                    <a:pt x="18" y="5"/>
                  </a:cubicBezTo>
                  <a:cubicBezTo>
                    <a:pt x="20" y="18"/>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774" name="Freeform 31"/>
            <p:cNvSpPr>
              <a:spLocks noChangeArrowheads="1"/>
            </p:cNvSpPr>
            <p:nvPr/>
          </p:nvSpPr>
          <p:spPr bwMode="auto">
            <a:xfrm>
              <a:off x="8848502" y="2160358"/>
              <a:ext cx="100012" cy="88900"/>
            </a:xfrm>
            <a:custGeom>
              <a:avLst/>
              <a:gdLst>
                <a:gd name="T0" fmla="*/ 2147483646 w 20"/>
                <a:gd name="T1" fmla="*/ 1590351856 h 18"/>
                <a:gd name="T2" fmla="*/ 2147483646 w 20"/>
                <a:gd name="T3" fmla="*/ 2147483646 h 18"/>
                <a:gd name="T4" fmla="*/ 2147483646 w 20"/>
                <a:gd name="T5" fmla="*/ 1590351856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2"/>
                  </a:moveTo>
                  <a:cubicBezTo>
                    <a:pt x="13" y="0"/>
                    <a:pt x="17" y="0"/>
                    <a:pt x="18" y="5"/>
                  </a:cubicBezTo>
                  <a:cubicBezTo>
                    <a:pt x="20" y="18"/>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775" name="Freeform 32"/>
            <p:cNvSpPr>
              <a:spLocks noChangeArrowheads="1"/>
            </p:cNvSpPr>
            <p:nvPr/>
          </p:nvSpPr>
          <p:spPr bwMode="auto">
            <a:xfrm>
              <a:off x="8954864" y="2160358"/>
              <a:ext cx="98425" cy="88900"/>
            </a:xfrm>
            <a:custGeom>
              <a:avLst/>
              <a:gdLst>
                <a:gd name="T0" fmla="*/ 2147483646 w 20"/>
                <a:gd name="T1" fmla="*/ 1590351856 h 18"/>
                <a:gd name="T2" fmla="*/ 2147483646 w 20"/>
                <a:gd name="T3" fmla="*/ 2147483646 h 18"/>
                <a:gd name="T4" fmla="*/ 2147483646 w 20"/>
                <a:gd name="T5" fmla="*/ 1590351856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2"/>
                  </a:moveTo>
                  <a:cubicBezTo>
                    <a:pt x="13" y="0"/>
                    <a:pt x="17" y="0"/>
                    <a:pt x="18" y="5"/>
                  </a:cubicBezTo>
                  <a:cubicBezTo>
                    <a:pt x="20" y="18"/>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776" name="Freeform 33"/>
            <p:cNvSpPr>
              <a:spLocks noChangeArrowheads="1"/>
            </p:cNvSpPr>
            <p:nvPr/>
          </p:nvSpPr>
          <p:spPr bwMode="auto">
            <a:xfrm>
              <a:off x="9058052" y="2160358"/>
              <a:ext cx="100012" cy="88900"/>
            </a:xfrm>
            <a:custGeom>
              <a:avLst/>
              <a:gdLst>
                <a:gd name="T0" fmla="*/ 2147483646 w 20"/>
                <a:gd name="T1" fmla="*/ 1590351856 h 18"/>
                <a:gd name="T2" fmla="*/ 2147483646 w 20"/>
                <a:gd name="T3" fmla="*/ 2147483646 h 18"/>
                <a:gd name="T4" fmla="*/ 2147483646 w 20"/>
                <a:gd name="T5" fmla="*/ 1590351856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2"/>
                  </a:moveTo>
                  <a:cubicBezTo>
                    <a:pt x="13" y="0"/>
                    <a:pt x="17" y="0"/>
                    <a:pt x="18" y="5"/>
                  </a:cubicBezTo>
                  <a:cubicBezTo>
                    <a:pt x="20" y="18"/>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777" name="Freeform 34"/>
            <p:cNvSpPr>
              <a:spLocks noChangeArrowheads="1"/>
            </p:cNvSpPr>
            <p:nvPr/>
          </p:nvSpPr>
          <p:spPr bwMode="auto">
            <a:xfrm>
              <a:off x="9164414" y="2160358"/>
              <a:ext cx="100013" cy="88900"/>
            </a:xfrm>
            <a:custGeom>
              <a:avLst/>
              <a:gdLst>
                <a:gd name="T0" fmla="*/ 2147483646 w 20"/>
                <a:gd name="T1" fmla="*/ 1590351856 h 18"/>
                <a:gd name="T2" fmla="*/ 2147483646 w 20"/>
                <a:gd name="T3" fmla="*/ 2147483646 h 18"/>
                <a:gd name="T4" fmla="*/ 2147483646 w 20"/>
                <a:gd name="T5" fmla="*/ 1590351856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2"/>
                  </a:moveTo>
                  <a:cubicBezTo>
                    <a:pt x="13" y="0"/>
                    <a:pt x="17" y="0"/>
                    <a:pt x="17" y="5"/>
                  </a:cubicBezTo>
                  <a:cubicBezTo>
                    <a:pt x="20" y="18"/>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778" name="Freeform 35"/>
            <p:cNvSpPr>
              <a:spLocks noChangeArrowheads="1"/>
            </p:cNvSpPr>
            <p:nvPr/>
          </p:nvSpPr>
          <p:spPr bwMode="auto">
            <a:xfrm>
              <a:off x="9267602" y="2160358"/>
              <a:ext cx="103187" cy="88900"/>
            </a:xfrm>
            <a:custGeom>
              <a:avLst/>
              <a:gdLst>
                <a:gd name="T0" fmla="*/ 2147483646 w 20"/>
                <a:gd name="T1" fmla="*/ 1590351856 h 18"/>
                <a:gd name="T2" fmla="*/ 2147483646 w 20"/>
                <a:gd name="T3" fmla="*/ 2147483646 h 18"/>
                <a:gd name="T4" fmla="*/ 2147483646 w 20"/>
                <a:gd name="T5" fmla="*/ 1590351856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9" y="2"/>
                  </a:moveTo>
                  <a:cubicBezTo>
                    <a:pt x="13" y="0"/>
                    <a:pt x="16" y="0"/>
                    <a:pt x="17" y="5"/>
                  </a:cubicBezTo>
                  <a:cubicBezTo>
                    <a:pt x="20" y="18"/>
                    <a:pt x="0" y="9"/>
                    <a:pt x="9"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779" name="Freeform 36"/>
            <p:cNvSpPr>
              <a:spLocks noChangeArrowheads="1"/>
            </p:cNvSpPr>
            <p:nvPr/>
          </p:nvSpPr>
          <p:spPr bwMode="auto">
            <a:xfrm>
              <a:off x="9373964" y="2160358"/>
              <a:ext cx="100013" cy="88900"/>
            </a:xfrm>
            <a:custGeom>
              <a:avLst/>
              <a:gdLst>
                <a:gd name="T0" fmla="*/ 2147483646 w 20"/>
                <a:gd name="T1" fmla="*/ 1590351856 h 18"/>
                <a:gd name="T2" fmla="*/ 2147483646 w 20"/>
                <a:gd name="T3" fmla="*/ 2147483646 h 18"/>
                <a:gd name="T4" fmla="*/ 2147483646 w 20"/>
                <a:gd name="T5" fmla="*/ 1590351856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9" y="2"/>
                  </a:moveTo>
                  <a:cubicBezTo>
                    <a:pt x="13" y="0"/>
                    <a:pt x="16" y="0"/>
                    <a:pt x="17" y="5"/>
                  </a:cubicBezTo>
                  <a:cubicBezTo>
                    <a:pt x="20" y="18"/>
                    <a:pt x="0" y="9"/>
                    <a:pt x="9"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780" name="Freeform 37"/>
            <p:cNvSpPr>
              <a:spLocks noChangeArrowheads="1"/>
            </p:cNvSpPr>
            <p:nvPr/>
          </p:nvSpPr>
          <p:spPr bwMode="auto">
            <a:xfrm>
              <a:off x="8081739" y="2215921"/>
              <a:ext cx="84138" cy="69850"/>
            </a:xfrm>
            <a:custGeom>
              <a:avLst/>
              <a:gdLst>
                <a:gd name="T0" fmla="*/ 2147483646 w 17"/>
                <a:gd name="T1" fmla="*/ 1647946104 h 14"/>
                <a:gd name="T2" fmla="*/ 2147483646 w 17"/>
                <a:gd name="T3" fmla="*/ 2147483646 h 14"/>
                <a:gd name="T4" fmla="*/ 2147483646 w 17"/>
                <a:gd name="T5" fmla="*/ 1647946104 h 14"/>
                <a:gd name="T6" fmla="*/ 0 60000 65536"/>
                <a:gd name="T7" fmla="*/ 0 60000 65536"/>
                <a:gd name="T8" fmla="*/ 0 60000 65536"/>
                <a:gd name="T9" fmla="*/ 0 w 17"/>
                <a:gd name="T10" fmla="*/ 0 h 14"/>
                <a:gd name="T11" fmla="*/ 17 w 17"/>
                <a:gd name="T12" fmla="*/ 14 h 14"/>
              </a:gdLst>
              <a:ahLst/>
              <a:cxnLst>
                <a:cxn ang="T6">
                  <a:pos x="T0" y="T1"/>
                </a:cxn>
                <a:cxn ang="T7">
                  <a:pos x="T2" y="T3"/>
                </a:cxn>
                <a:cxn ang="T8">
                  <a:pos x="T4" y="T5"/>
                </a:cxn>
              </a:cxnLst>
              <a:rect l="T9" t="T10" r="T11" b="T12"/>
              <a:pathLst>
                <a:path w="17" h="14">
                  <a:moveTo>
                    <a:pt x="8" y="2"/>
                  </a:moveTo>
                  <a:cubicBezTo>
                    <a:pt x="11" y="0"/>
                    <a:pt x="17" y="3"/>
                    <a:pt x="14" y="8"/>
                  </a:cubicBezTo>
                  <a:cubicBezTo>
                    <a:pt x="12" y="14"/>
                    <a:pt x="0" y="7"/>
                    <a:pt x="8"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781" name="Freeform 38"/>
            <p:cNvSpPr>
              <a:spLocks noChangeArrowheads="1"/>
            </p:cNvSpPr>
            <p:nvPr/>
          </p:nvSpPr>
          <p:spPr bwMode="auto">
            <a:xfrm>
              <a:off x="8270652" y="2215921"/>
              <a:ext cx="101600" cy="84137"/>
            </a:xfrm>
            <a:custGeom>
              <a:avLst/>
              <a:gdLst>
                <a:gd name="T0" fmla="*/ 2147483646 w 20"/>
                <a:gd name="T1" fmla="*/ 1631807420 h 17"/>
                <a:gd name="T2" fmla="*/ 2147483646 w 20"/>
                <a:gd name="T3" fmla="*/ 2147483646 h 17"/>
                <a:gd name="T4" fmla="*/ 2147483646 w 20"/>
                <a:gd name="T5" fmla="*/ 1631807420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4"/>
                  </a:cubicBezTo>
                  <a:cubicBezTo>
                    <a:pt x="20" y="17"/>
                    <a:pt x="0" y="8"/>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782" name="Freeform 39"/>
            <p:cNvSpPr>
              <a:spLocks noChangeArrowheads="1"/>
            </p:cNvSpPr>
            <p:nvPr/>
          </p:nvSpPr>
          <p:spPr bwMode="auto">
            <a:xfrm>
              <a:off x="8396064" y="2193696"/>
              <a:ext cx="69850" cy="85725"/>
            </a:xfrm>
            <a:custGeom>
              <a:avLst/>
              <a:gdLst>
                <a:gd name="T0" fmla="*/ 2147483646 w 14"/>
                <a:gd name="T1" fmla="*/ 2147483646 h 17"/>
                <a:gd name="T2" fmla="*/ 2147483646 w 14"/>
                <a:gd name="T3" fmla="*/ 2147483646 h 17"/>
                <a:gd name="T4" fmla="*/ 2147483646 w 14"/>
                <a:gd name="T5" fmla="*/ 2147483646 h 17"/>
                <a:gd name="T6" fmla="*/ 0 60000 65536"/>
                <a:gd name="T7" fmla="*/ 0 60000 65536"/>
                <a:gd name="T8" fmla="*/ 0 60000 65536"/>
                <a:gd name="T9" fmla="*/ 0 w 14"/>
                <a:gd name="T10" fmla="*/ 0 h 17"/>
                <a:gd name="T11" fmla="*/ 14 w 14"/>
                <a:gd name="T12" fmla="*/ 17 h 17"/>
              </a:gdLst>
              <a:ahLst/>
              <a:cxnLst>
                <a:cxn ang="T6">
                  <a:pos x="T0" y="T1"/>
                </a:cxn>
                <a:cxn ang="T7">
                  <a:pos x="T2" y="T3"/>
                </a:cxn>
                <a:cxn ang="T8">
                  <a:pos x="T4" y="T5"/>
                </a:cxn>
              </a:cxnLst>
              <a:rect l="T9" t="T10" r="T11" b="T12"/>
              <a:pathLst>
                <a:path w="14" h="17">
                  <a:moveTo>
                    <a:pt x="6" y="6"/>
                  </a:moveTo>
                  <a:cubicBezTo>
                    <a:pt x="13" y="0"/>
                    <a:pt x="14" y="14"/>
                    <a:pt x="10" y="15"/>
                  </a:cubicBezTo>
                  <a:cubicBezTo>
                    <a:pt x="4" y="17"/>
                    <a:pt x="0" y="11"/>
                    <a:pt x="6"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783" name="Freeform 40"/>
            <p:cNvSpPr>
              <a:spLocks noChangeArrowheads="1"/>
            </p:cNvSpPr>
            <p:nvPr/>
          </p:nvSpPr>
          <p:spPr bwMode="auto">
            <a:xfrm>
              <a:off x="8586564" y="2215921"/>
              <a:ext cx="100013" cy="84137"/>
            </a:xfrm>
            <a:custGeom>
              <a:avLst/>
              <a:gdLst>
                <a:gd name="T0" fmla="*/ 2147483646 w 20"/>
                <a:gd name="T1" fmla="*/ 1631807420 h 17"/>
                <a:gd name="T2" fmla="*/ 2147483646 w 20"/>
                <a:gd name="T3" fmla="*/ 2147483646 h 17"/>
                <a:gd name="T4" fmla="*/ 2147483646 w 20"/>
                <a:gd name="T5" fmla="*/ 1631807420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4"/>
                  </a:cubicBezTo>
                  <a:cubicBezTo>
                    <a:pt x="20" y="17"/>
                    <a:pt x="0" y="8"/>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784" name="Freeform 41"/>
            <p:cNvSpPr>
              <a:spLocks noChangeArrowheads="1"/>
            </p:cNvSpPr>
            <p:nvPr/>
          </p:nvSpPr>
          <p:spPr bwMode="auto">
            <a:xfrm>
              <a:off x="8692927" y="2215921"/>
              <a:ext cx="100012" cy="84137"/>
            </a:xfrm>
            <a:custGeom>
              <a:avLst/>
              <a:gdLst>
                <a:gd name="T0" fmla="*/ 2147483646 w 20"/>
                <a:gd name="T1" fmla="*/ 1631807420 h 17"/>
                <a:gd name="T2" fmla="*/ 2147483646 w 20"/>
                <a:gd name="T3" fmla="*/ 2147483646 h 17"/>
                <a:gd name="T4" fmla="*/ 2147483646 w 20"/>
                <a:gd name="T5" fmla="*/ 1631807420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4"/>
                  </a:cubicBezTo>
                  <a:cubicBezTo>
                    <a:pt x="20" y="17"/>
                    <a:pt x="0" y="8"/>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785" name="Freeform 42"/>
            <p:cNvSpPr>
              <a:spLocks noChangeArrowheads="1"/>
            </p:cNvSpPr>
            <p:nvPr/>
          </p:nvSpPr>
          <p:spPr bwMode="auto">
            <a:xfrm>
              <a:off x="8797702" y="2215921"/>
              <a:ext cx="101600" cy="84137"/>
            </a:xfrm>
            <a:custGeom>
              <a:avLst/>
              <a:gdLst>
                <a:gd name="T0" fmla="*/ 2147483646 w 20"/>
                <a:gd name="T1" fmla="*/ 1631807420 h 17"/>
                <a:gd name="T2" fmla="*/ 2147483646 w 20"/>
                <a:gd name="T3" fmla="*/ 2147483646 h 17"/>
                <a:gd name="T4" fmla="*/ 2147483646 w 20"/>
                <a:gd name="T5" fmla="*/ 1631807420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6" y="0"/>
                    <a:pt x="17" y="4"/>
                  </a:cubicBezTo>
                  <a:cubicBezTo>
                    <a:pt x="20" y="17"/>
                    <a:pt x="0" y="8"/>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786" name="Freeform 43"/>
            <p:cNvSpPr>
              <a:spLocks noChangeArrowheads="1"/>
            </p:cNvSpPr>
            <p:nvPr/>
          </p:nvSpPr>
          <p:spPr bwMode="auto">
            <a:xfrm>
              <a:off x="8902477" y="2215921"/>
              <a:ext cx="100012" cy="84137"/>
            </a:xfrm>
            <a:custGeom>
              <a:avLst/>
              <a:gdLst>
                <a:gd name="T0" fmla="*/ 2147483646 w 20"/>
                <a:gd name="T1" fmla="*/ 1631807420 h 17"/>
                <a:gd name="T2" fmla="*/ 2147483646 w 20"/>
                <a:gd name="T3" fmla="*/ 2147483646 h 17"/>
                <a:gd name="T4" fmla="*/ 2147483646 w 20"/>
                <a:gd name="T5" fmla="*/ 1631807420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9" y="2"/>
                  </a:moveTo>
                  <a:cubicBezTo>
                    <a:pt x="13" y="0"/>
                    <a:pt x="16" y="0"/>
                    <a:pt x="17" y="4"/>
                  </a:cubicBezTo>
                  <a:cubicBezTo>
                    <a:pt x="20" y="17"/>
                    <a:pt x="0" y="8"/>
                    <a:pt x="9"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787" name="Freeform 44"/>
            <p:cNvSpPr>
              <a:spLocks noChangeArrowheads="1"/>
            </p:cNvSpPr>
            <p:nvPr/>
          </p:nvSpPr>
          <p:spPr bwMode="auto">
            <a:xfrm>
              <a:off x="9002489" y="2215921"/>
              <a:ext cx="106363" cy="84137"/>
            </a:xfrm>
            <a:custGeom>
              <a:avLst/>
              <a:gdLst>
                <a:gd name="T0" fmla="*/ 2147483646 w 21"/>
                <a:gd name="T1" fmla="*/ 1631807420 h 17"/>
                <a:gd name="T2" fmla="*/ 2147483646 w 21"/>
                <a:gd name="T3" fmla="*/ 2147483646 h 17"/>
                <a:gd name="T4" fmla="*/ 2147483646 w 21"/>
                <a:gd name="T5" fmla="*/ 1631807420 h 17"/>
                <a:gd name="T6" fmla="*/ 0 60000 65536"/>
                <a:gd name="T7" fmla="*/ 0 60000 65536"/>
                <a:gd name="T8" fmla="*/ 0 60000 65536"/>
                <a:gd name="T9" fmla="*/ 0 w 21"/>
                <a:gd name="T10" fmla="*/ 0 h 17"/>
                <a:gd name="T11" fmla="*/ 21 w 21"/>
                <a:gd name="T12" fmla="*/ 17 h 17"/>
              </a:gdLst>
              <a:ahLst/>
              <a:cxnLst>
                <a:cxn ang="T6">
                  <a:pos x="T0" y="T1"/>
                </a:cxn>
                <a:cxn ang="T7">
                  <a:pos x="T2" y="T3"/>
                </a:cxn>
                <a:cxn ang="T8">
                  <a:pos x="T4" y="T5"/>
                </a:cxn>
              </a:cxnLst>
              <a:rect l="T9" t="T10" r="T11" b="T12"/>
              <a:pathLst>
                <a:path w="21" h="17">
                  <a:moveTo>
                    <a:pt x="10" y="2"/>
                  </a:moveTo>
                  <a:cubicBezTo>
                    <a:pt x="13" y="0"/>
                    <a:pt x="17" y="0"/>
                    <a:pt x="18" y="4"/>
                  </a:cubicBezTo>
                  <a:cubicBezTo>
                    <a:pt x="21" y="17"/>
                    <a:pt x="0" y="8"/>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788" name="Freeform 45"/>
            <p:cNvSpPr>
              <a:spLocks noChangeArrowheads="1"/>
            </p:cNvSpPr>
            <p:nvPr/>
          </p:nvSpPr>
          <p:spPr bwMode="auto">
            <a:xfrm>
              <a:off x="9108852" y="2215921"/>
              <a:ext cx="100012" cy="84137"/>
            </a:xfrm>
            <a:custGeom>
              <a:avLst/>
              <a:gdLst>
                <a:gd name="T0" fmla="*/ 2147483646 w 20"/>
                <a:gd name="T1" fmla="*/ 1631807420 h 17"/>
                <a:gd name="T2" fmla="*/ 2147483646 w 20"/>
                <a:gd name="T3" fmla="*/ 2147483646 h 17"/>
                <a:gd name="T4" fmla="*/ 2147483646 w 20"/>
                <a:gd name="T5" fmla="*/ 1631807420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4"/>
                  </a:cubicBezTo>
                  <a:cubicBezTo>
                    <a:pt x="20" y="17"/>
                    <a:pt x="0" y="8"/>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789" name="Freeform 46"/>
            <p:cNvSpPr>
              <a:spLocks noChangeArrowheads="1"/>
            </p:cNvSpPr>
            <p:nvPr/>
          </p:nvSpPr>
          <p:spPr bwMode="auto">
            <a:xfrm>
              <a:off x="9213627" y="2215921"/>
              <a:ext cx="101600" cy="84137"/>
            </a:xfrm>
            <a:custGeom>
              <a:avLst/>
              <a:gdLst>
                <a:gd name="T0" fmla="*/ 2147483646 w 20"/>
                <a:gd name="T1" fmla="*/ 1631807420 h 17"/>
                <a:gd name="T2" fmla="*/ 2147483646 w 20"/>
                <a:gd name="T3" fmla="*/ 2147483646 h 17"/>
                <a:gd name="T4" fmla="*/ 2147483646 w 20"/>
                <a:gd name="T5" fmla="*/ 1631807420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4"/>
                  </a:cubicBezTo>
                  <a:cubicBezTo>
                    <a:pt x="20" y="17"/>
                    <a:pt x="0" y="8"/>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790" name="Freeform 47"/>
            <p:cNvSpPr>
              <a:spLocks noChangeArrowheads="1"/>
            </p:cNvSpPr>
            <p:nvPr/>
          </p:nvSpPr>
          <p:spPr bwMode="auto">
            <a:xfrm>
              <a:off x="9319989" y="2215921"/>
              <a:ext cx="98425" cy="84137"/>
            </a:xfrm>
            <a:custGeom>
              <a:avLst/>
              <a:gdLst>
                <a:gd name="T0" fmla="*/ 2147483646 w 20"/>
                <a:gd name="T1" fmla="*/ 1631807420 h 17"/>
                <a:gd name="T2" fmla="*/ 2147483646 w 20"/>
                <a:gd name="T3" fmla="*/ 2147483646 h 17"/>
                <a:gd name="T4" fmla="*/ 2147483646 w 20"/>
                <a:gd name="T5" fmla="*/ 1631807420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4"/>
                  </a:cubicBezTo>
                  <a:cubicBezTo>
                    <a:pt x="20" y="17"/>
                    <a:pt x="0" y="8"/>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791" name="Freeform 48"/>
            <p:cNvSpPr>
              <a:spLocks noChangeArrowheads="1"/>
            </p:cNvSpPr>
            <p:nvPr/>
          </p:nvSpPr>
          <p:spPr bwMode="auto">
            <a:xfrm>
              <a:off x="8567514" y="2255608"/>
              <a:ext cx="69850" cy="79375"/>
            </a:xfrm>
            <a:custGeom>
              <a:avLst/>
              <a:gdLst>
                <a:gd name="T0" fmla="*/ 2147483646 w 14"/>
                <a:gd name="T1" fmla="*/ 2147483646 h 16"/>
                <a:gd name="T2" fmla="*/ 2147483646 w 14"/>
                <a:gd name="T3" fmla="*/ 2147483646 h 16"/>
                <a:gd name="T4" fmla="*/ 2147483646 w 14"/>
                <a:gd name="T5" fmla="*/ 2147483646 h 16"/>
                <a:gd name="T6" fmla="*/ 0 60000 65536"/>
                <a:gd name="T7" fmla="*/ 0 60000 65536"/>
                <a:gd name="T8" fmla="*/ 0 60000 65536"/>
                <a:gd name="T9" fmla="*/ 0 w 14"/>
                <a:gd name="T10" fmla="*/ 0 h 16"/>
                <a:gd name="T11" fmla="*/ 14 w 14"/>
                <a:gd name="T12" fmla="*/ 16 h 16"/>
              </a:gdLst>
              <a:ahLst/>
              <a:cxnLst>
                <a:cxn ang="T6">
                  <a:pos x="T0" y="T1"/>
                </a:cxn>
                <a:cxn ang="T7">
                  <a:pos x="T2" y="T3"/>
                </a:cxn>
                <a:cxn ang="T8">
                  <a:pos x="T4" y="T5"/>
                </a:cxn>
              </a:cxnLst>
              <a:rect l="T9" t="T10" r="T11" b="T12"/>
              <a:pathLst>
                <a:path w="14" h="16">
                  <a:moveTo>
                    <a:pt x="3" y="4"/>
                  </a:moveTo>
                  <a:cubicBezTo>
                    <a:pt x="12" y="0"/>
                    <a:pt x="14" y="16"/>
                    <a:pt x="3" y="13"/>
                  </a:cubicBezTo>
                  <a:cubicBezTo>
                    <a:pt x="2" y="13"/>
                    <a:pt x="0" y="6"/>
                    <a:pt x="3"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792" name="Freeform 49"/>
            <p:cNvSpPr>
              <a:spLocks noChangeArrowheads="1"/>
            </p:cNvSpPr>
            <p:nvPr/>
          </p:nvSpPr>
          <p:spPr bwMode="auto">
            <a:xfrm>
              <a:off x="8637364" y="2263546"/>
              <a:ext cx="104775" cy="85725"/>
            </a:xfrm>
            <a:custGeom>
              <a:avLst/>
              <a:gdLst>
                <a:gd name="T0" fmla="*/ 2147483646 w 21"/>
                <a:gd name="T1" fmla="*/ 1662606119 h 17"/>
                <a:gd name="T2" fmla="*/ 2147483646 w 21"/>
                <a:gd name="T3" fmla="*/ 2147483646 h 17"/>
                <a:gd name="T4" fmla="*/ 2147483646 w 21"/>
                <a:gd name="T5" fmla="*/ 1662606119 h 17"/>
                <a:gd name="T6" fmla="*/ 0 60000 65536"/>
                <a:gd name="T7" fmla="*/ 0 60000 65536"/>
                <a:gd name="T8" fmla="*/ 0 60000 65536"/>
                <a:gd name="T9" fmla="*/ 0 w 21"/>
                <a:gd name="T10" fmla="*/ 0 h 17"/>
                <a:gd name="T11" fmla="*/ 21 w 21"/>
                <a:gd name="T12" fmla="*/ 17 h 17"/>
              </a:gdLst>
              <a:ahLst/>
              <a:cxnLst>
                <a:cxn ang="T6">
                  <a:pos x="T0" y="T1"/>
                </a:cxn>
                <a:cxn ang="T7">
                  <a:pos x="T2" y="T3"/>
                </a:cxn>
                <a:cxn ang="T8">
                  <a:pos x="T4" y="T5"/>
                </a:cxn>
              </a:cxnLst>
              <a:rect l="T9" t="T10" r="T11" b="T12"/>
              <a:pathLst>
                <a:path w="21" h="17">
                  <a:moveTo>
                    <a:pt x="10" y="2"/>
                  </a:moveTo>
                  <a:cubicBezTo>
                    <a:pt x="13" y="0"/>
                    <a:pt x="17" y="0"/>
                    <a:pt x="18" y="5"/>
                  </a:cubicBezTo>
                  <a:cubicBezTo>
                    <a:pt x="21"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793" name="Freeform 50"/>
            <p:cNvSpPr>
              <a:spLocks noChangeArrowheads="1"/>
            </p:cNvSpPr>
            <p:nvPr/>
          </p:nvSpPr>
          <p:spPr bwMode="auto">
            <a:xfrm>
              <a:off x="8742139" y="2263546"/>
              <a:ext cx="101600" cy="85725"/>
            </a:xfrm>
            <a:custGeom>
              <a:avLst/>
              <a:gdLst>
                <a:gd name="T0" fmla="*/ 2147483646 w 20"/>
                <a:gd name="T1" fmla="*/ 1662606119 h 17"/>
                <a:gd name="T2" fmla="*/ 2147483646 w 20"/>
                <a:gd name="T3" fmla="*/ 2147483646 h 17"/>
                <a:gd name="T4" fmla="*/ 2147483646 w 20"/>
                <a:gd name="T5" fmla="*/ 1662606119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794" name="Freeform 51"/>
            <p:cNvSpPr>
              <a:spLocks noChangeArrowheads="1"/>
            </p:cNvSpPr>
            <p:nvPr/>
          </p:nvSpPr>
          <p:spPr bwMode="auto">
            <a:xfrm>
              <a:off x="8848502" y="2263546"/>
              <a:ext cx="100012" cy="85725"/>
            </a:xfrm>
            <a:custGeom>
              <a:avLst/>
              <a:gdLst>
                <a:gd name="T0" fmla="*/ 2147483646 w 20"/>
                <a:gd name="T1" fmla="*/ 1662606119 h 17"/>
                <a:gd name="T2" fmla="*/ 2147483646 w 20"/>
                <a:gd name="T3" fmla="*/ 2147483646 h 17"/>
                <a:gd name="T4" fmla="*/ 2147483646 w 20"/>
                <a:gd name="T5" fmla="*/ 1662606119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795" name="Freeform 52"/>
            <p:cNvSpPr>
              <a:spLocks noChangeArrowheads="1"/>
            </p:cNvSpPr>
            <p:nvPr/>
          </p:nvSpPr>
          <p:spPr bwMode="auto">
            <a:xfrm>
              <a:off x="8954864" y="2263546"/>
              <a:ext cx="98425" cy="85725"/>
            </a:xfrm>
            <a:custGeom>
              <a:avLst/>
              <a:gdLst>
                <a:gd name="T0" fmla="*/ 2147483646 w 20"/>
                <a:gd name="T1" fmla="*/ 1662606119 h 17"/>
                <a:gd name="T2" fmla="*/ 2147483646 w 20"/>
                <a:gd name="T3" fmla="*/ 2147483646 h 17"/>
                <a:gd name="T4" fmla="*/ 2147483646 w 20"/>
                <a:gd name="T5" fmla="*/ 1662606119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796" name="Freeform 53"/>
            <p:cNvSpPr>
              <a:spLocks noChangeArrowheads="1"/>
            </p:cNvSpPr>
            <p:nvPr/>
          </p:nvSpPr>
          <p:spPr bwMode="auto">
            <a:xfrm>
              <a:off x="9058052" y="2263546"/>
              <a:ext cx="100012" cy="85725"/>
            </a:xfrm>
            <a:custGeom>
              <a:avLst/>
              <a:gdLst>
                <a:gd name="T0" fmla="*/ 2147483646 w 20"/>
                <a:gd name="T1" fmla="*/ 1662606119 h 17"/>
                <a:gd name="T2" fmla="*/ 2147483646 w 20"/>
                <a:gd name="T3" fmla="*/ 2147483646 h 17"/>
                <a:gd name="T4" fmla="*/ 2147483646 w 20"/>
                <a:gd name="T5" fmla="*/ 1662606119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797" name="Freeform 54"/>
            <p:cNvSpPr>
              <a:spLocks noChangeArrowheads="1"/>
            </p:cNvSpPr>
            <p:nvPr/>
          </p:nvSpPr>
          <p:spPr bwMode="auto">
            <a:xfrm>
              <a:off x="9164414" y="2263546"/>
              <a:ext cx="100013" cy="85725"/>
            </a:xfrm>
            <a:custGeom>
              <a:avLst/>
              <a:gdLst>
                <a:gd name="T0" fmla="*/ 2147483646 w 20"/>
                <a:gd name="T1" fmla="*/ 1662606119 h 17"/>
                <a:gd name="T2" fmla="*/ 2147483646 w 20"/>
                <a:gd name="T3" fmla="*/ 2147483646 h 17"/>
                <a:gd name="T4" fmla="*/ 2147483646 w 20"/>
                <a:gd name="T5" fmla="*/ 1662606119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7"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798" name="Freeform 55"/>
            <p:cNvSpPr>
              <a:spLocks noChangeArrowheads="1"/>
            </p:cNvSpPr>
            <p:nvPr/>
          </p:nvSpPr>
          <p:spPr bwMode="auto">
            <a:xfrm>
              <a:off x="9267602" y="2263546"/>
              <a:ext cx="103187" cy="85725"/>
            </a:xfrm>
            <a:custGeom>
              <a:avLst/>
              <a:gdLst>
                <a:gd name="T0" fmla="*/ 2147483646 w 20"/>
                <a:gd name="T1" fmla="*/ 1662606119 h 17"/>
                <a:gd name="T2" fmla="*/ 2147483646 w 20"/>
                <a:gd name="T3" fmla="*/ 2147483646 h 17"/>
                <a:gd name="T4" fmla="*/ 2147483646 w 20"/>
                <a:gd name="T5" fmla="*/ 1662606119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9" y="2"/>
                  </a:moveTo>
                  <a:cubicBezTo>
                    <a:pt x="13" y="0"/>
                    <a:pt x="16" y="0"/>
                    <a:pt x="17" y="5"/>
                  </a:cubicBezTo>
                  <a:cubicBezTo>
                    <a:pt x="20" y="17"/>
                    <a:pt x="0" y="9"/>
                    <a:pt x="9"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799" name="Freeform 56"/>
            <p:cNvSpPr>
              <a:spLocks noChangeArrowheads="1"/>
            </p:cNvSpPr>
            <p:nvPr/>
          </p:nvSpPr>
          <p:spPr bwMode="auto">
            <a:xfrm>
              <a:off x="9373964" y="2263546"/>
              <a:ext cx="100013" cy="85725"/>
            </a:xfrm>
            <a:custGeom>
              <a:avLst/>
              <a:gdLst>
                <a:gd name="T0" fmla="*/ 2147483646 w 20"/>
                <a:gd name="T1" fmla="*/ 1662606119 h 17"/>
                <a:gd name="T2" fmla="*/ 2147483646 w 20"/>
                <a:gd name="T3" fmla="*/ 2147483646 h 17"/>
                <a:gd name="T4" fmla="*/ 2147483646 w 20"/>
                <a:gd name="T5" fmla="*/ 1662606119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9" y="2"/>
                  </a:moveTo>
                  <a:cubicBezTo>
                    <a:pt x="13" y="0"/>
                    <a:pt x="16" y="0"/>
                    <a:pt x="17" y="5"/>
                  </a:cubicBezTo>
                  <a:cubicBezTo>
                    <a:pt x="20" y="17"/>
                    <a:pt x="0" y="9"/>
                    <a:pt x="9"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800" name="Freeform 57"/>
            <p:cNvSpPr>
              <a:spLocks noChangeArrowheads="1"/>
            </p:cNvSpPr>
            <p:nvPr/>
          </p:nvSpPr>
          <p:spPr bwMode="auto">
            <a:xfrm>
              <a:off x="8692927" y="2319108"/>
              <a:ext cx="100012" cy="85725"/>
            </a:xfrm>
            <a:custGeom>
              <a:avLst/>
              <a:gdLst>
                <a:gd name="T0" fmla="*/ 2147483646 w 20"/>
                <a:gd name="T1" fmla="*/ 1662606119 h 17"/>
                <a:gd name="T2" fmla="*/ 2147483646 w 20"/>
                <a:gd name="T3" fmla="*/ 2147483646 h 17"/>
                <a:gd name="T4" fmla="*/ 2147483646 w 20"/>
                <a:gd name="T5" fmla="*/ 1662606119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4"/>
                  </a:cubicBezTo>
                  <a:cubicBezTo>
                    <a:pt x="20" y="17"/>
                    <a:pt x="0" y="8"/>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801" name="Freeform 58"/>
            <p:cNvSpPr>
              <a:spLocks noChangeArrowheads="1"/>
            </p:cNvSpPr>
            <p:nvPr/>
          </p:nvSpPr>
          <p:spPr bwMode="auto">
            <a:xfrm>
              <a:off x="8797702" y="2319108"/>
              <a:ext cx="101600" cy="85725"/>
            </a:xfrm>
            <a:custGeom>
              <a:avLst/>
              <a:gdLst>
                <a:gd name="T0" fmla="*/ 2147483646 w 20"/>
                <a:gd name="T1" fmla="*/ 1662606119 h 17"/>
                <a:gd name="T2" fmla="*/ 2147483646 w 20"/>
                <a:gd name="T3" fmla="*/ 2147483646 h 17"/>
                <a:gd name="T4" fmla="*/ 2147483646 w 20"/>
                <a:gd name="T5" fmla="*/ 1662606119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6" y="0"/>
                    <a:pt x="17" y="4"/>
                  </a:cubicBezTo>
                  <a:cubicBezTo>
                    <a:pt x="20" y="17"/>
                    <a:pt x="0" y="8"/>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802" name="Freeform 59"/>
            <p:cNvSpPr>
              <a:spLocks noChangeArrowheads="1"/>
            </p:cNvSpPr>
            <p:nvPr/>
          </p:nvSpPr>
          <p:spPr bwMode="auto">
            <a:xfrm>
              <a:off x="8902477" y="2319108"/>
              <a:ext cx="100012" cy="85725"/>
            </a:xfrm>
            <a:custGeom>
              <a:avLst/>
              <a:gdLst>
                <a:gd name="T0" fmla="*/ 2147483646 w 20"/>
                <a:gd name="T1" fmla="*/ 1662606119 h 17"/>
                <a:gd name="T2" fmla="*/ 2147483646 w 20"/>
                <a:gd name="T3" fmla="*/ 2147483646 h 17"/>
                <a:gd name="T4" fmla="*/ 2147483646 w 20"/>
                <a:gd name="T5" fmla="*/ 1662606119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9" y="2"/>
                  </a:moveTo>
                  <a:cubicBezTo>
                    <a:pt x="13" y="0"/>
                    <a:pt x="16" y="0"/>
                    <a:pt x="17" y="4"/>
                  </a:cubicBezTo>
                  <a:cubicBezTo>
                    <a:pt x="20" y="17"/>
                    <a:pt x="0" y="8"/>
                    <a:pt x="9"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803" name="Freeform 60"/>
            <p:cNvSpPr>
              <a:spLocks noChangeArrowheads="1"/>
            </p:cNvSpPr>
            <p:nvPr/>
          </p:nvSpPr>
          <p:spPr bwMode="auto">
            <a:xfrm>
              <a:off x="9002489" y="2319108"/>
              <a:ext cx="106363" cy="85725"/>
            </a:xfrm>
            <a:custGeom>
              <a:avLst/>
              <a:gdLst>
                <a:gd name="T0" fmla="*/ 2147483646 w 21"/>
                <a:gd name="T1" fmla="*/ 1662606119 h 17"/>
                <a:gd name="T2" fmla="*/ 2147483646 w 21"/>
                <a:gd name="T3" fmla="*/ 2147483646 h 17"/>
                <a:gd name="T4" fmla="*/ 2147483646 w 21"/>
                <a:gd name="T5" fmla="*/ 1662606119 h 17"/>
                <a:gd name="T6" fmla="*/ 0 60000 65536"/>
                <a:gd name="T7" fmla="*/ 0 60000 65536"/>
                <a:gd name="T8" fmla="*/ 0 60000 65536"/>
                <a:gd name="T9" fmla="*/ 0 w 21"/>
                <a:gd name="T10" fmla="*/ 0 h 17"/>
                <a:gd name="T11" fmla="*/ 21 w 21"/>
                <a:gd name="T12" fmla="*/ 17 h 17"/>
              </a:gdLst>
              <a:ahLst/>
              <a:cxnLst>
                <a:cxn ang="T6">
                  <a:pos x="T0" y="T1"/>
                </a:cxn>
                <a:cxn ang="T7">
                  <a:pos x="T2" y="T3"/>
                </a:cxn>
                <a:cxn ang="T8">
                  <a:pos x="T4" y="T5"/>
                </a:cxn>
              </a:cxnLst>
              <a:rect l="T9" t="T10" r="T11" b="T12"/>
              <a:pathLst>
                <a:path w="21" h="17">
                  <a:moveTo>
                    <a:pt x="10" y="2"/>
                  </a:moveTo>
                  <a:cubicBezTo>
                    <a:pt x="13" y="0"/>
                    <a:pt x="17" y="0"/>
                    <a:pt x="18" y="4"/>
                  </a:cubicBezTo>
                  <a:cubicBezTo>
                    <a:pt x="21" y="17"/>
                    <a:pt x="0" y="8"/>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804" name="Freeform 61"/>
            <p:cNvSpPr>
              <a:spLocks noChangeArrowheads="1"/>
            </p:cNvSpPr>
            <p:nvPr/>
          </p:nvSpPr>
          <p:spPr bwMode="auto">
            <a:xfrm>
              <a:off x="9108852" y="2319108"/>
              <a:ext cx="100012" cy="85725"/>
            </a:xfrm>
            <a:custGeom>
              <a:avLst/>
              <a:gdLst>
                <a:gd name="T0" fmla="*/ 2147483646 w 20"/>
                <a:gd name="T1" fmla="*/ 1662606119 h 17"/>
                <a:gd name="T2" fmla="*/ 2147483646 w 20"/>
                <a:gd name="T3" fmla="*/ 2147483646 h 17"/>
                <a:gd name="T4" fmla="*/ 2147483646 w 20"/>
                <a:gd name="T5" fmla="*/ 1662606119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4"/>
                  </a:cubicBezTo>
                  <a:cubicBezTo>
                    <a:pt x="20" y="17"/>
                    <a:pt x="0" y="8"/>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805" name="Freeform 62"/>
            <p:cNvSpPr>
              <a:spLocks noChangeArrowheads="1"/>
            </p:cNvSpPr>
            <p:nvPr/>
          </p:nvSpPr>
          <p:spPr bwMode="auto">
            <a:xfrm>
              <a:off x="9213627" y="2319108"/>
              <a:ext cx="101600" cy="85725"/>
            </a:xfrm>
            <a:custGeom>
              <a:avLst/>
              <a:gdLst>
                <a:gd name="T0" fmla="*/ 2147483646 w 20"/>
                <a:gd name="T1" fmla="*/ 1662606119 h 17"/>
                <a:gd name="T2" fmla="*/ 2147483646 w 20"/>
                <a:gd name="T3" fmla="*/ 2147483646 h 17"/>
                <a:gd name="T4" fmla="*/ 2147483646 w 20"/>
                <a:gd name="T5" fmla="*/ 1662606119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4"/>
                  </a:cubicBezTo>
                  <a:cubicBezTo>
                    <a:pt x="20" y="17"/>
                    <a:pt x="0" y="8"/>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806" name="Freeform 63"/>
            <p:cNvSpPr>
              <a:spLocks noChangeArrowheads="1"/>
            </p:cNvSpPr>
            <p:nvPr/>
          </p:nvSpPr>
          <p:spPr bwMode="auto">
            <a:xfrm>
              <a:off x="9319989" y="2319108"/>
              <a:ext cx="98425" cy="85725"/>
            </a:xfrm>
            <a:custGeom>
              <a:avLst/>
              <a:gdLst>
                <a:gd name="T0" fmla="*/ 2147483646 w 20"/>
                <a:gd name="T1" fmla="*/ 1662606119 h 17"/>
                <a:gd name="T2" fmla="*/ 2147483646 w 20"/>
                <a:gd name="T3" fmla="*/ 2147483646 h 17"/>
                <a:gd name="T4" fmla="*/ 2147483646 w 20"/>
                <a:gd name="T5" fmla="*/ 1662606119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4"/>
                  </a:cubicBezTo>
                  <a:cubicBezTo>
                    <a:pt x="20" y="17"/>
                    <a:pt x="0" y="8"/>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807" name="Freeform 66"/>
            <p:cNvSpPr>
              <a:spLocks noChangeArrowheads="1"/>
            </p:cNvSpPr>
            <p:nvPr/>
          </p:nvSpPr>
          <p:spPr bwMode="auto">
            <a:xfrm>
              <a:off x="8121427" y="2369908"/>
              <a:ext cx="100012" cy="55563"/>
            </a:xfrm>
            <a:custGeom>
              <a:avLst/>
              <a:gdLst>
                <a:gd name="T0" fmla="*/ 2147483646 w 20"/>
                <a:gd name="T1" fmla="*/ 1672981725 h 11"/>
                <a:gd name="T2" fmla="*/ 2147483646 w 20"/>
                <a:gd name="T3" fmla="*/ 2147483646 h 11"/>
                <a:gd name="T4" fmla="*/ 2147483646 w 20"/>
                <a:gd name="T5" fmla="*/ 1672981725 h 11"/>
                <a:gd name="T6" fmla="*/ 0 60000 65536"/>
                <a:gd name="T7" fmla="*/ 0 60000 65536"/>
                <a:gd name="T8" fmla="*/ 0 60000 65536"/>
                <a:gd name="T9" fmla="*/ 0 w 20"/>
                <a:gd name="T10" fmla="*/ 0 h 11"/>
                <a:gd name="T11" fmla="*/ 20 w 20"/>
                <a:gd name="T12" fmla="*/ 11 h 11"/>
              </a:gdLst>
              <a:ahLst/>
              <a:cxnLst>
                <a:cxn ang="T6">
                  <a:pos x="T0" y="T1"/>
                </a:cxn>
                <a:cxn ang="T7">
                  <a:pos x="T2" y="T3"/>
                </a:cxn>
                <a:cxn ang="T8">
                  <a:pos x="T4" y="T5"/>
                </a:cxn>
              </a:cxnLst>
              <a:rect l="T9" t="T10" r="T11" b="T12"/>
              <a:pathLst>
                <a:path w="20" h="11">
                  <a:moveTo>
                    <a:pt x="9" y="2"/>
                  </a:moveTo>
                  <a:cubicBezTo>
                    <a:pt x="13" y="0"/>
                    <a:pt x="20" y="3"/>
                    <a:pt x="17" y="7"/>
                  </a:cubicBezTo>
                  <a:cubicBezTo>
                    <a:pt x="14" y="11"/>
                    <a:pt x="0" y="8"/>
                    <a:pt x="9"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808" name="Freeform 67"/>
            <p:cNvSpPr>
              <a:spLocks noChangeArrowheads="1"/>
            </p:cNvSpPr>
            <p:nvPr/>
          </p:nvSpPr>
          <p:spPr bwMode="auto">
            <a:xfrm>
              <a:off x="8221439" y="2369908"/>
              <a:ext cx="88900" cy="69850"/>
            </a:xfrm>
            <a:custGeom>
              <a:avLst/>
              <a:gdLst>
                <a:gd name="T0" fmla="*/ 2147483646 w 18"/>
                <a:gd name="T1" fmla="*/ 1647921157 h 14"/>
                <a:gd name="T2" fmla="*/ 2147483646 w 18"/>
                <a:gd name="T3" fmla="*/ 2147483646 h 14"/>
                <a:gd name="T4" fmla="*/ 2147483646 w 18"/>
                <a:gd name="T5" fmla="*/ 1647921157 h 14"/>
                <a:gd name="T6" fmla="*/ 0 60000 65536"/>
                <a:gd name="T7" fmla="*/ 0 60000 65536"/>
                <a:gd name="T8" fmla="*/ 0 60000 65536"/>
                <a:gd name="T9" fmla="*/ 0 w 18"/>
                <a:gd name="T10" fmla="*/ 0 h 14"/>
                <a:gd name="T11" fmla="*/ 18 w 18"/>
                <a:gd name="T12" fmla="*/ 14 h 14"/>
              </a:gdLst>
              <a:ahLst/>
              <a:cxnLst>
                <a:cxn ang="T6">
                  <a:pos x="T0" y="T1"/>
                </a:cxn>
                <a:cxn ang="T7">
                  <a:pos x="T2" y="T3"/>
                </a:cxn>
                <a:cxn ang="T8">
                  <a:pos x="T4" y="T5"/>
                </a:cxn>
              </a:cxnLst>
              <a:rect l="T9" t="T10" r="T11" b="T12"/>
              <a:pathLst>
                <a:path w="18" h="14">
                  <a:moveTo>
                    <a:pt x="10" y="2"/>
                  </a:moveTo>
                  <a:cubicBezTo>
                    <a:pt x="13" y="0"/>
                    <a:pt x="17" y="0"/>
                    <a:pt x="18" y="5"/>
                  </a:cubicBezTo>
                  <a:cubicBezTo>
                    <a:pt x="18" y="14"/>
                    <a:pt x="0" y="8"/>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809" name="Freeform 68"/>
            <p:cNvSpPr>
              <a:spLocks noChangeArrowheads="1"/>
            </p:cNvSpPr>
            <p:nvPr/>
          </p:nvSpPr>
          <p:spPr bwMode="auto">
            <a:xfrm>
              <a:off x="8742139" y="2369908"/>
              <a:ext cx="101600" cy="85725"/>
            </a:xfrm>
            <a:custGeom>
              <a:avLst/>
              <a:gdLst>
                <a:gd name="T0" fmla="*/ 2147483646 w 20"/>
                <a:gd name="T1" fmla="*/ 1662606119 h 17"/>
                <a:gd name="T2" fmla="*/ 2147483646 w 20"/>
                <a:gd name="T3" fmla="*/ 2147483646 h 17"/>
                <a:gd name="T4" fmla="*/ 2147483646 w 20"/>
                <a:gd name="T5" fmla="*/ 1662606119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810" name="Freeform 69"/>
            <p:cNvSpPr>
              <a:spLocks noChangeArrowheads="1"/>
            </p:cNvSpPr>
            <p:nvPr/>
          </p:nvSpPr>
          <p:spPr bwMode="auto">
            <a:xfrm>
              <a:off x="8848502" y="2369908"/>
              <a:ext cx="100012" cy="85725"/>
            </a:xfrm>
            <a:custGeom>
              <a:avLst/>
              <a:gdLst>
                <a:gd name="T0" fmla="*/ 2147483646 w 20"/>
                <a:gd name="T1" fmla="*/ 1662606119 h 17"/>
                <a:gd name="T2" fmla="*/ 2147483646 w 20"/>
                <a:gd name="T3" fmla="*/ 2147483646 h 17"/>
                <a:gd name="T4" fmla="*/ 2147483646 w 20"/>
                <a:gd name="T5" fmla="*/ 1662606119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811" name="Freeform 70"/>
            <p:cNvSpPr>
              <a:spLocks noChangeArrowheads="1"/>
            </p:cNvSpPr>
            <p:nvPr/>
          </p:nvSpPr>
          <p:spPr bwMode="auto">
            <a:xfrm>
              <a:off x="8954864" y="2369908"/>
              <a:ext cx="98425" cy="85725"/>
            </a:xfrm>
            <a:custGeom>
              <a:avLst/>
              <a:gdLst>
                <a:gd name="T0" fmla="*/ 2147483646 w 20"/>
                <a:gd name="T1" fmla="*/ 1662606119 h 17"/>
                <a:gd name="T2" fmla="*/ 2147483646 w 20"/>
                <a:gd name="T3" fmla="*/ 2147483646 h 17"/>
                <a:gd name="T4" fmla="*/ 2147483646 w 20"/>
                <a:gd name="T5" fmla="*/ 1662606119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812" name="Freeform 71"/>
            <p:cNvSpPr>
              <a:spLocks noChangeArrowheads="1"/>
            </p:cNvSpPr>
            <p:nvPr/>
          </p:nvSpPr>
          <p:spPr bwMode="auto">
            <a:xfrm>
              <a:off x="9058052" y="2369908"/>
              <a:ext cx="100012" cy="85725"/>
            </a:xfrm>
            <a:custGeom>
              <a:avLst/>
              <a:gdLst>
                <a:gd name="T0" fmla="*/ 2147483646 w 20"/>
                <a:gd name="T1" fmla="*/ 1662606119 h 17"/>
                <a:gd name="T2" fmla="*/ 2147483646 w 20"/>
                <a:gd name="T3" fmla="*/ 2147483646 h 17"/>
                <a:gd name="T4" fmla="*/ 2147483646 w 20"/>
                <a:gd name="T5" fmla="*/ 1662606119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813" name="Freeform 72"/>
            <p:cNvSpPr>
              <a:spLocks noChangeArrowheads="1"/>
            </p:cNvSpPr>
            <p:nvPr/>
          </p:nvSpPr>
          <p:spPr bwMode="auto">
            <a:xfrm>
              <a:off x="9164414" y="2369908"/>
              <a:ext cx="100013" cy="85725"/>
            </a:xfrm>
            <a:custGeom>
              <a:avLst/>
              <a:gdLst>
                <a:gd name="T0" fmla="*/ 2147483646 w 20"/>
                <a:gd name="T1" fmla="*/ 1662606119 h 17"/>
                <a:gd name="T2" fmla="*/ 2147483646 w 20"/>
                <a:gd name="T3" fmla="*/ 2147483646 h 17"/>
                <a:gd name="T4" fmla="*/ 2147483646 w 20"/>
                <a:gd name="T5" fmla="*/ 1662606119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7"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814" name="Freeform 73"/>
            <p:cNvSpPr>
              <a:spLocks noChangeArrowheads="1"/>
            </p:cNvSpPr>
            <p:nvPr/>
          </p:nvSpPr>
          <p:spPr bwMode="auto">
            <a:xfrm>
              <a:off x="9267602" y="2369908"/>
              <a:ext cx="103187" cy="85725"/>
            </a:xfrm>
            <a:custGeom>
              <a:avLst/>
              <a:gdLst>
                <a:gd name="T0" fmla="*/ 2147483646 w 20"/>
                <a:gd name="T1" fmla="*/ 1662606119 h 17"/>
                <a:gd name="T2" fmla="*/ 2147483646 w 20"/>
                <a:gd name="T3" fmla="*/ 2147483646 h 17"/>
                <a:gd name="T4" fmla="*/ 2147483646 w 20"/>
                <a:gd name="T5" fmla="*/ 1662606119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9" y="2"/>
                  </a:moveTo>
                  <a:cubicBezTo>
                    <a:pt x="13" y="0"/>
                    <a:pt x="16" y="0"/>
                    <a:pt x="17" y="5"/>
                  </a:cubicBezTo>
                  <a:cubicBezTo>
                    <a:pt x="20" y="17"/>
                    <a:pt x="0" y="9"/>
                    <a:pt x="9"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815" name="Freeform 74"/>
            <p:cNvSpPr>
              <a:spLocks noChangeArrowheads="1"/>
            </p:cNvSpPr>
            <p:nvPr/>
          </p:nvSpPr>
          <p:spPr bwMode="auto">
            <a:xfrm>
              <a:off x="9373964" y="2369908"/>
              <a:ext cx="100013" cy="85725"/>
            </a:xfrm>
            <a:custGeom>
              <a:avLst/>
              <a:gdLst>
                <a:gd name="T0" fmla="*/ 2147483646 w 20"/>
                <a:gd name="T1" fmla="*/ 1662606119 h 17"/>
                <a:gd name="T2" fmla="*/ 2147483646 w 20"/>
                <a:gd name="T3" fmla="*/ 2147483646 h 17"/>
                <a:gd name="T4" fmla="*/ 2147483646 w 20"/>
                <a:gd name="T5" fmla="*/ 1662606119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9" y="2"/>
                  </a:moveTo>
                  <a:cubicBezTo>
                    <a:pt x="13" y="0"/>
                    <a:pt x="16" y="0"/>
                    <a:pt x="17" y="5"/>
                  </a:cubicBezTo>
                  <a:cubicBezTo>
                    <a:pt x="20" y="17"/>
                    <a:pt x="0" y="9"/>
                    <a:pt x="9"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816" name="Freeform 79"/>
            <p:cNvSpPr>
              <a:spLocks noChangeArrowheads="1"/>
            </p:cNvSpPr>
            <p:nvPr/>
          </p:nvSpPr>
          <p:spPr bwMode="auto">
            <a:xfrm>
              <a:off x="7537227" y="2420708"/>
              <a:ext cx="103187" cy="90488"/>
            </a:xfrm>
            <a:custGeom>
              <a:avLst/>
              <a:gdLst>
                <a:gd name="T0" fmla="*/ 2147483646 w 20"/>
                <a:gd name="T1" fmla="*/ 2141745391 h 18"/>
                <a:gd name="T2" fmla="*/ 2147483646 w 20"/>
                <a:gd name="T3" fmla="*/ 2147483646 h 18"/>
                <a:gd name="T4" fmla="*/ 2147483646 w 20"/>
                <a:gd name="T5" fmla="*/ 2141745391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3"/>
                  </a:moveTo>
                  <a:cubicBezTo>
                    <a:pt x="13" y="0"/>
                    <a:pt x="17" y="1"/>
                    <a:pt x="18" y="5"/>
                  </a:cubicBezTo>
                  <a:cubicBezTo>
                    <a:pt x="20" y="18"/>
                    <a:pt x="0" y="9"/>
                    <a:pt x="1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817" name="Freeform 80"/>
            <p:cNvSpPr>
              <a:spLocks noChangeArrowheads="1"/>
            </p:cNvSpPr>
            <p:nvPr/>
          </p:nvSpPr>
          <p:spPr bwMode="auto">
            <a:xfrm>
              <a:off x="7970614" y="2430233"/>
              <a:ext cx="85725" cy="65088"/>
            </a:xfrm>
            <a:custGeom>
              <a:avLst/>
              <a:gdLst>
                <a:gd name="T0" fmla="*/ 2147483646 w 17"/>
                <a:gd name="T1" fmla="*/ 735093858 h 13"/>
                <a:gd name="T2" fmla="*/ 2147483646 w 17"/>
                <a:gd name="T3" fmla="*/ 2147483646 h 13"/>
                <a:gd name="T4" fmla="*/ 2147483646 w 17"/>
                <a:gd name="T5" fmla="*/ 735093858 h 13"/>
                <a:gd name="T6" fmla="*/ 0 60000 65536"/>
                <a:gd name="T7" fmla="*/ 0 60000 65536"/>
                <a:gd name="T8" fmla="*/ 0 60000 65536"/>
                <a:gd name="T9" fmla="*/ 0 w 17"/>
                <a:gd name="T10" fmla="*/ 0 h 13"/>
                <a:gd name="T11" fmla="*/ 17 w 17"/>
                <a:gd name="T12" fmla="*/ 13 h 13"/>
              </a:gdLst>
              <a:ahLst/>
              <a:cxnLst>
                <a:cxn ang="T6">
                  <a:pos x="T0" y="T1"/>
                </a:cxn>
                <a:cxn ang="T7">
                  <a:pos x="T2" y="T3"/>
                </a:cxn>
                <a:cxn ang="T8">
                  <a:pos x="T4" y="T5"/>
                </a:cxn>
              </a:cxnLst>
              <a:rect l="T9" t="T10" r="T11" b="T12"/>
              <a:pathLst>
                <a:path w="17" h="13">
                  <a:moveTo>
                    <a:pt x="9" y="1"/>
                  </a:moveTo>
                  <a:cubicBezTo>
                    <a:pt x="12" y="0"/>
                    <a:pt x="17" y="7"/>
                    <a:pt x="13" y="10"/>
                  </a:cubicBezTo>
                  <a:cubicBezTo>
                    <a:pt x="8" y="13"/>
                    <a:pt x="0" y="3"/>
                    <a:pt x="9"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818" name="Freeform 81"/>
            <p:cNvSpPr>
              <a:spLocks noChangeArrowheads="1"/>
            </p:cNvSpPr>
            <p:nvPr/>
          </p:nvSpPr>
          <p:spPr bwMode="auto">
            <a:xfrm>
              <a:off x="8059514" y="2420708"/>
              <a:ext cx="100013" cy="79375"/>
            </a:xfrm>
            <a:custGeom>
              <a:avLst/>
              <a:gdLst>
                <a:gd name="T0" fmla="*/ 2147483646 w 20"/>
                <a:gd name="T1" fmla="*/ 2094646719 h 16"/>
                <a:gd name="T2" fmla="*/ 2147483646 w 20"/>
                <a:gd name="T3" fmla="*/ 2147483646 h 16"/>
                <a:gd name="T4" fmla="*/ 2147483646 w 20"/>
                <a:gd name="T5" fmla="*/ 2094646719 h 16"/>
                <a:gd name="T6" fmla="*/ 0 60000 65536"/>
                <a:gd name="T7" fmla="*/ 0 60000 65536"/>
                <a:gd name="T8" fmla="*/ 0 60000 65536"/>
                <a:gd name="T9" fmla="*/ 0 w 20"/>
                <a:gd name="T10" fmla="*/ 0 h 16"/>
                <a:gd name="T11" fmla="*/ 20 w 20"/>
                <a:gd name="T12" fmla="*/ 16 h 16"/>
              </a:gdLst>
              <a:ahLst/>
              <a:cxnLst>
                <a:cxn ang="T6">
                  <a:pos x="T0" y="T1"/>
                </a:cxn>
                <a:cxn ang="T7">
                  <a:pos x="T2" y="T3"/>
                </a:cxn>
                <a:cxn ang="T8">
                  <a:pos x="T4" y="T5"/>
                </a:cxn>
              </a:cxnLst>
              <a:rect l="T9" t="T10" r="T11" b="T12"/>
              <a:pathLst>
                <a:path w="20" h="16">
                  <a:moveTo>
                    <a:pt x="10" y="3"/>
                  </a:moveTo>
                  <a:cubicBezTo>
                    <a:pt x="11" y="2"/>
                    <a:pt x="17" y="0"/>
                    <a:pt x="18" y="5"/>
                  </a:cubicBezTo>
                  <a:cubicBezTo>
                    <a:pt x="20" y="16"/>
                    <a:pt x="0" y="9"/>
                    <a:pt x="1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819" name="Freeform 82"/>
            <p:cNvSpPr>
              <a:spLocks noChangeArrowheads="1"/>
            </p:cNvSpPr>
            <p:nvPr/>
          </p:nvSpPr>
          <p:spPr bwMode="auto">
            <a:xfrm>
              <a:off x="8797702" y="2420708"/>
              <a:ext cx="101600" cy="90488"/>
            </a:xfrm>
            <a:custGeom>
              <a:avLst/>
              <a:gdLst>
                <a:gd name="T0" fmla="*/ 2147483646 w 20"/>
                <a:gd name="T1" fmla="*/ 2141745391 h 18"/>
                <a:gd name="T2" fmla="*/ 2147483646 w 20"/>
                <a:gd name="T3" fmla="*/ 2147483646 h 18"/>
                <a:gd name="T4" fmla="*/ 2147483646 w 20"/>
                <a:gd name="T5" fmla="*/ 2141745391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3"/>
                  </a:moveTo>
                  <a:cubicBezTo>
                    <a:pt x="13" y="0"/>
                    <a:pt x="16" y="1"/>
                    <a:pt x="17" y="5"/>
                  </a:cubicBezTo>
                  <a:cubicBezTo>
                    <a:pt x="20" y="18"/>
                    <a:pt x="0" y="9"/>
                    <a:pt x="1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820" name="Freeform 83"/>
            <p:cNvSpPr>
              <a:spLocks noChangeArrowheads="1"/>
            </p:cNvSpPr>
            <p:nvPr/>
          </p:nvSpPr>
          <p:spPr bwMode="auto">
            <a:xfrm>
              <a:off x="8902477" y="2420708"/>
              <a:ext cx="100012" cy="90488"/>
            </a:xfrm>
            <a:custGeom>
              <a:avLst/>
              <a:gdLst>
                <a:gd name="T0" fmla="*/ 2147483646 w 20"/>
                <a:gd name="T1" fmla="*/ 2141745391 h 18"/>
                <a:gd name="T2" fmla="*/ 2147483646 w 20"/>
                <a:gd name="T3" fmla="*/ 2147483646 h 18"/>
                <a:gd name="T4" fmla="*/ 2147483646 w 20"/>
                <a:gd name="T5" fmla="*/ 2141745391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9" y="3"/>
                  </a:moveTo>
                  <a:cubicBezTo>
                    <a:pt x="13" y="0"/>
                    <a:pt x="16" y="1"/>
                    <a:pt x="17" y="5"/>
                  </a:cubicBezTo>
                  <a:cubicBezTo>
                    <a:pt x="20" y="18"/>
                    <a:pt x="0" y="9"/>
                    <a:pt x="9"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821" name="Freeform 84"/>
            <p:cNvSpPr>
              <a:spLocks noChangeArrowheads="1"/>
            </p:cNvSpPr>
            <p:nvPr/>
          </p:nvSpPr>
          <p:spPr bwMode="auto">
            <a:xfrm>
              <a:off x="9002489" y="2420708"/>
              <a:ext cx="106363" cy="90488"/>
            </a:xfrm>
            <a:custGeom>
              <a:avLst/>
              <a:gdLst>
                <a:gd name="T0" fmla="*/ 2147483646 w 21"/>
                <a:gd name="T1" fmla="*/ 2141745391 h 18"/>
                <a:gd name="T2" fmla="*/ 2147483646 w 21"/>
                <a:gd name="T3" fmla="*/ 2147483646 h 18"/>
                <a:gd name="T4" fmla="*/ 2147483646 w 21"/>
                <a:gd name="T5" fmla="*/ 2141745391 h 18"/>
                <a:gd name="T6" fmla="*/ 0 60000 65536"/>
                <a:gd name="T7" fmla="*/ 0 60000 65536"/>
                <a:gd name="T8" fmla="*/ 0 60000 65536"/>
                <a:gd name="T9" fmla="*/ 0 w 21"/>
                <a:gd name="T10" fmla="*/ 0 h 18"/>
                <a:gd name="T11" fmla="*/ 21 w 21"/>
                <a:gd name="T12" fmla="*/ 18 h 18"/>
              </a:gdLst>
              <a:ahLst/>
              <a:cxnLst>
                <a:cxn ang="T6">
                  <a:pos x="T0" y="T1"/>
                </a:cxn>
                <a:cxn ang="T7">
                  <a:pos x="T2" y="T3"/>
                </a:cxn>
                <a:cxn ang="T8">
                  <a:pos x="T4" y="T5"/>
                </a:cxn>
              </a:cxnLst>
              <a:rect l="T9" t="T10" r="T11" b="T12"/>
              <a:pathLst>
                <a:path w="21" h="18">
                  <a:moveTo>
                    <a:pt x="10" y="3"/>
                  </a:moveTo>
                  <a:cubicBezTo>
                    <a:pt x="13" y="0"/>
                    <a:pt x="17" y="1"/>
                    <a:pt x="18" y="5"/>
                  </a:cubicBezTo>
                  <a:cubicBezTo>
                    <a:pt x="21" y="18"/>
                    <a:pt x="0" y="9"/>
                    <a:pt x="1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822" name="Freeform 85"/>
            <p:cNvSpPr>
              <a:spLocks noChangeArrowheads="1"/>
            </p:cNvSpPr>
            <p:nvPr/>
          </p:nvSpPr>
          <p:spPr bwMode="auto">
            <a:xfrm>
              <a:off x="9108852" y="2420708"/>
              <a:ext cx="100012" cy="90488"/>
            </a:xfrm>
            <a:custGeom>
              <a:avLst/>
              <a:gdLst>
                <a:gd name="T0" fmla="*/ 2147483646 w 20"/>
                <a:gd name="T1" fmla="*/ 2141745391 h 18"/>
                <a:gd name="T2" fmla="*/ 2147483646 w 20"/>
                <a:gd name="T3" fmla="*/ 2147483646 h 18"/>
                <a:gd name="T4" fmla="*/ 2147483646 w 20"/>
                <a:gd name="T5" fmla="*/ 2141745391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3"/>
                  </a:moveTo>
                  <a:cubicBezTo>
                    <a:pt x="13" y="0"/>
                    <a:pt x="17" y="1"/>
                    <a:pt x="18" y="5"/>
                  </a:cubicBezTo>
                  <a:cubicBezTo>
                    <a:pt x="20" y="18"/>
                    <a:pt x="0" y="9"/>
                    <a:pt x="1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823" name="Freeform 86"/>
            <p:cNvSpPr>
              <a:spLocks noChangeArrowheads="1"/>
            </p:cNvSpPr>
            <p:nvPr/>
          </p:nvSpPr>
          <p:spPr bwMode="auto">
            <a:xfrm>
              <a:off x="9213627" y="2420708"/>
              <a:ext cx="101600" cy="90488"/>
            </a:xfrm>
            <a:custGeom>
              <a:avLst/>
              <a:gdLst>
                <a:gd name="T0" fmla="*/ 2147483646 w 20"/>
                <a:gd name="T1" fmla="*/ 2141745391 h 18"/>
                <a:gd name="T2" fmla="*/ 2147483646 w 20"/>
                <a:gd name="T3" fmla="*/ 2147483646 h 18"/>
                <a:gd name="T4" fmla="*/ 2147483646 w 20"/>
                <a:gd name="T5" fmla="*/ 2141745391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3"/>
                  </a:moveTo>
                  <a:cubicBezTo>
                    <a:pt x="13" y="0"/>
                    <a:pt x="17" y="1"/>
                    <a:pt x="18" y="5"/>
                  </a:cubicBezTo>
                  <a:cubicBezTo>
                    <a:pt x="20" y="18"/>
                    <a:pt x="0" y="9"/>
                    <a:pt x="1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824" name="Freeform 87"/>
            <p:cNvSpPr>
              <a:spLocks noChangeArrowheads="1"/>
            </p:cNvSpPr>
            <p:nvPr/>
          </p:nvSpPr>
          <p:spPr bwMode="auto">
            <a:xfrm>
              <a:off x="9319989" y="2420708"/>
              <a:ext cx="98425" cy="90488"/>
            </a:xfrm>
            <a:custGeom>
              <a:avLst/>
              <a:gdLst>
                <a:gd name="T0" fmla="*/ 2147483646 w 20"/>
                <a:gd name="T1" fmla="*/ 2141745391 h 18"/>
                <a:gd name="T2" fmla="*/ 2147483646 w 20"/>
                <a:gd name="T3" fmla="*/ 2147483646 h 18"/>
                <a:gd name="T4" fmla="*/ 2147483646 w 20"/>
                <a:gd name="T5" fmla="*/ 2141745391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3"/>
                  </a:moveTo>
                  <a:cubicBezTo>
                    <a:pt x="13" y="0"/>
                    <a:pt x="17" y="1"/>
                    <a:pt x="18" y="5"/>
                  </a:cubicBezTo>
                  <a:cubicBezTo>
                    <a:pt x="20" y="18"/>
                    <a:pt x="0" y="9"/>
                    <a:pt x="1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825" name="Freeform 92"/>
            <p:cNvSpPr>
              <a:spLocks noChangeArrowheads="1"/>
            </p:cNvSpPr>
            <p:nvPr/>
          </p:nvSpPr>
          <p:spPr bwMode="auto">
            <a:xfrm>
              <a:off x="7522939" y="2458808"/>
              <a:ext cx="69850" cy="77788"/>
            </a:xfrm>
            <a:custGeom>
              <a:avLst/>
              <a:gdLst>
                <a:gd name="T0" fmla="*/ 2147483646 w 14"/>
                <a:gd name="T1" fmla="*/ 2147483646 h 15"/>
                <a:gd name="T2" fmla="*/ 2147483646 w 14"/>
                <a:gd name="T3" fmla="*/ 2147483646 h 15"/>
                <a:gd name="T4" fmla="*/ 2147483646 w 14"/>
                <a:gd name="T5" fmla="*/ 2147483646 h 15"/>
                <a:gd name="T6" fmla="*/ 0 60000 65536"/>
                <a:gd name="T7" fmla="*/ 0 60000 65536"/>
                <a:gd name="T8" fmla="*/ 0 60000 65536"/>
                <a:gd name="T9" fmla="*/ 0 w 14"/>
                <a:gd name="T10" fmla="*/ 0 h 15"/>
                <a:gd name="T11" fmla="*/ 14 w 14"/>
                <a:gd name="T12" fmla="*/ 15 h 15"/>
              </a:gdLst>
              <a:ahLst/>
              <a:cxnLst>
                <a:cxn ang="T6">
                  <a:pos x="T0" y="T1"/>
                </a:cxn>
                <a:cxn ang="T7">
                  <a:pos x="T2" y="T3"/>
                </a:cxn>
                <a:cxn ang="T8">
                  <a:pos x="T4" y="T5"/>
                </a:cxn>
              </a:cxnLst>
              <a:rect l="T9" t="T10" r="T11" b="T12"/>
              <a:pathLst>
                <a:path w="14" h="15">
                  <a:moveTo>
                    <a:pt x="3" y="5"/>
                  </a:moveTo>
                  <a:cubicBezTo>
                    <a:pt x="11" y="0"/>
                    <a:pt x="14" y="15"/>
                    <a:pt x="5" y="14"/>
                  </a:cubicBezTo>
                  <a:cubicBezTo>
                    <a:pt x="0" y="14"/>
                    <a:pt x="1" y="6"/>
                    <a:pt x="3"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826" name="Freeform 93"/>
            <p:cNvSpPr>
              <a:spLocks noChangeArrowheads="1"/>
            </p:cNvSpPr>
            <p:nvPr/>
          </p:nvSpPr>
          <p:spPr bwMode="auto">
            <a:xfrm>
              <a:off x="7592789" y="2485796"/>
              <a:ext cx="111125" cy="60325"/>
            </a:xfrm>
            <a:custGeom>
              <a:avLst/>
              <a:gdLst>
                <a:gd name="T0" fmla="*/ 2147483646 w 22"/>
                <a:gd name="T1" fmla="*/ 0 h 12"/>
                <a:gd name="T2" fmla="*/ 2147483646 w 22"/>
                <a:gd name="T3" fmla="*/ 2147483646 h 12"/>
                <a:gd name="T4" fmla="*/ 2147483646 w 22"/>
                <a:gd name="T5" fmla="*/ 0 h 12"/>
                <a:gd name="T6" fmla="*/ 0 60000 65536"/>
                <a:gd name="T7" fmla="*/ 0 60000 65536"/>
                <a:gd name="T8" fmla="*/ 0 60000 65536"/>
                <a:gd name="T9" fmla="*/ 0 w 22"/>
                <a:gd name="T10" fmla="*/ 0 h 12"/>
                <a:gd name="T11" fmla="*/ 22 w 22"/>
                <a:gd name="T12" fmla="*/ 12 h 12"/>
              </a:gdLst>
              <a:ahLst/>
              <a:cxnLst>
                <a:cxn ang="T6">
                  <a:pos x="T0" y="T1"/>
                </a:cxn>
                <a:cxn ang="T7">
                  <a:pos x="T2" y="T3"/>
                </a:cxn>
                <a:cxn ang="T8">
                  <a:pos x="T4" y="T5"/>
                </a:cxn>
              </a:cxnLst>
              <a:rect l="T9" t="T10" r="T11" b="T12"/>
              <a:pathLst>
                <a:path w="22" h="12">
                  <a:moveTo>
                    <a:pt x="12" y="0"/>
                  </a:moveTo>
                  <a:cubicBezTo>
                    <a:pt x="12" y="0"/>
                    <a:pt x="22" y="1"/>
                    <a:pt x="17" y="7"/>
                  </a:cubicBezTo>
                  <a:cubicBezTo>
                    <a:pt x="13" y="12"/>
                    <a:pt x="0" y="2"/>
                    <a:pt x="1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827" name="Freeform 94"/>
            <p:cNvSpPr>
              <a:spLocks noChangeArrowheads="1"/>
            </p:cNvSpPr>
            <p:nvPr/>
          </p:nvSpPr>
          <p:spPr bwMode="auto">
            <a:xfrm>
              <a:off x="7699152" y="2476271"/>
              <a:ext cx="100012" cy="85725"/>
            </a:xfrm>
            <a:custGeom>
              <a:avLst/>
              <a:gdLst>
                <a:gd name="T0" fmla="*/ 2147483646 w 20"/>
                <a:gd name="T1" fmla="*/ 1662606119 h 17"/>
                <a:gd name="T2" fmla="*/ 2147483646 w 20"/>
                <a:gd name="T3" fmla="*/ 2147483646 h 17"/>
                <a:gd name="T4" fmla="*/ 2147483646 w 20"/>
                <a:gd name="T5" fmla="*/ 1662606119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9" y="2"/>
                  </a:moveTo>
                  <a:cubicBezTo>
                    <a:pt x="13" y="0"/>
                    <a:pt x="16" y="0"/>
                    <a:pt x="17" y="5"/>
                  </a:cubicBezTo>
                  <a:cubicBezTo>
                    <a:pt x="20" y="17"/>
                    <a:pt x="0" y="9"/>
                    <a:pt x="9"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828" name="Freeform 95"/>
            <p:cNvSpPr>
              <a:spLocks noChangeArrowheads="1"/>
            </p:cNvSpPr>
            <p:nvPr/>
          </p:nvSpPr>
          <p:spPr bwMode="auto">
            <a:xfrm>
              <a:off x="7810277" y="2476271"/>
              <a:ext cx="95250" cy="74612"/>
            </a:xfrm>
            <a:custGeom>
              <a:avLst/>
              <a:gdLst>
                <a:gd name="T0" fmla="*/ 2147483646 w 19"/>
                <a:gd name="T1" fmla="*/ 1601700778 h 15"/>
                <a:gd name="T2" fmla="*/ 2147483646 w 19"/>
                <a:gd name="T3" fmla="*/ 2147483646 h 15"/>
                <a:gd name="T4" fmla="*/ 2147483646 w 19"/>
                <a:gd name="T5" fmla="*/ 1601700778 h 15"/>
                <a:gd name="T6" fmla="*/ 0 60000 65536"/>
                <a:gd name="T7" fmla="*/ 0 60000 65536"/>
                <a:gd name="T8" fmla="*/ 0 60000 65536"/>
                <a:gd name="T9" fmla="*/ 0 w 19"/>
                <a:gd name="T10" fmla="*/ 0 h 15"/>
                <a:gd name="T11" fmla="*/ 19 w 19"/>
                <a:gd name="T12" fmla="*/ 15 h 15"/>
              </a:gdLst>
              <a:ahLst/>
              <a:cxnLst>
                <a:cxn ang="T6">
                  <a:pos x="T0" y="T1"/>
                </a:cxn>
                <a:cxn ang="T7">
                  <a:pos x="T2" y="T3"/>
                </a:cxn>
                <a:cxn ang="T8">
                  <a:pos x="T4" y="T5"/>
                </a:cxn>
              </a:cxnLst>
              <a:rect l="T9" t="T10" r="T11" b="T12"/>
              <a:pathLst>
                <a:path w="19" h="15">
                  <a:moveTo>
                    <a:pt x="8" y="2"/>
                  </a:moveTo>
                  <a:cubicBezTo>
                    <a:pt x="12" y="0"/>
                    <a:pt x="19" y="2"/>
                    <a:pt x="16" y="9"/>
                  </a:cubicBezTo>
                  <a:cubicBezTo>
                    <a:pt x="13" y="15"/>
                    <a:pt x="0" y="8"/>
                    <a:pt x="8"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829" name="Freeform 96"/>
            <p:cNvSpPr>
              <a:spLocks noChangeArrowheads="1"/>
            </p:cNvSpPr>
            <p:nvPr/>
          </p:nvSpPr>
          <p:spPr bwMode="auto">
            <a:xfrm>
              <a:off x="8221439" y="2476271"/>
              <a:ext cx="100013" cy="85725"/>
            </a:xfrm>
            <a:custGeom>
              <a:avLst/>
              <a:gdLst>
                <a:gd name="T0" fmla="*/ 2147483646 w 20"/>
                <a:gd name="T1" fmla="*/ 1662606119 h 17"/>
                <a:gd name="T2" fmla="*/ 2147483646 w 20"/>
                <a:gd name="T3" fmla="*/ 2147483646 h 17"/>
                <a:gd name="T4" fmla="*/ 2147483646 w 20"/>
                <a:gd name="T5" fmla="*/ 1662606119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830" name="Freeform 97"/>
            <p:cNvSpPr>
              <a:spLocks noChangeArrowheads="1"/>
            </p:cNvSpPr>
            <p:nvPr/>
          </p:nvSpPr>
          <p:spPr bwMode="auto">
            <a:xfrm>
              <a:off x="8332564" y="2485796"/>
              <a:ext cx="114300" cy="53975"/>
            </a:xfrm>
            <a:custGeom>
              <a:avLst/>
              <a:gdLst>
                <a:gd name="T0" fmla="*/ 2147483646 w 23"/>
                <a:gd name="T1" fmla="*/ 0 h 11"/>
                <a:gd name="T2" fmla="*/ 2147483646 w 23"/>
                <a:gd name="T3" fmla="*/ 2147483646 h 11"/>
                <a:gd name="T4" fmla="*/ 2147483646 w 23"/>
                <a:gd name="T5" fmla="*/ 0 h 11"/>
                <a:gd name="T6" fmla="*/ 0 60000 65536"/>
                <a:gd name="T7" fmla="*/ 0 60000 65536"/>
                <a:gd name="T8" fmla="*/ 0 60000 65536"/>
                <a:gd name="T9" fmla="*/ 0 w 23"/>
                <a:gd name="T10" fmla="*/ 0 h 11"/>
                <a:gd name="T11" fmla="*/ 23 w 23"/>
                <a:gd name="T12" fmla="*/ 11 h 11"/>
              </a:gdLst>
              <a:ahLst/>
              <a:cxnLst>
                <a:cxn ang="T6">
                  <a:pos x="T0" y="T1"/>
                </a:cxn>
                <a:cxn ang="T7">
                  <a:pos x="T2" y="T3"/>
                </a:cxn>
                <a:cxn ang="T8">
                  <a:pos x="T4" y="T5"/>
                </a:cxn>
              </a:cxnLst>
              <a:rect l="T9" t="T10" r="T11" b="T12"/>
              <a:pathLst>
                <a:path w="23" h="11">
                  <a:moveTo>
                    <a:pt x="13" y="0"/>
                  </a:moveTo>
                  <a:cubicBezTo>
                    <a:pt x="11" y="0"/>
                    <a:pt x="23" y="6"/>
                    <a:pt x="14" y="9"/>
                  </a:cubicBezTo>
                  <a:cubicBezTo>
                    <a:pt x="8" y="11"/>
                    <a:pt x="0" y="0"/>
                    <a:pt x="1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831" name="Freeform 98"/>
            <p:cNvSpPr>
              <a:spLocks noChangeArrowheads="1"/>
            </p:cNvSpPr>
            <p:nvPr/>
          </p:nvSpPr>
          <p:spPr bwMode="auto">
            <a:xfrm>
              <a:off x="8848502" y="2476271"/>
              <a:ext cx="100012" cy="85725"/>
            </a:xfrm>
            <a:custGeom>
              <a:avLst/>
              <a:gdLst>
                <a:gd name="T0" fmla="*/ 2147483646 w 20"/>
                <a:gd name="T1" fmla="*/ 1662606119 h 17"/>
                <a:gd name="T2" fmla="*/ 2147483646 w 20"/>
                <a:gd name="T3" fmla="*/ 2147483646 h 17"/>
                <a:gd name="T4" fmla="*/ 2147483646 w 20"/>
                <a:gd name="T5" fmla="*/ 1662606119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832" name="Freeform 99"/>
            <p:cNvSpPr>
              <a:spLocks noChangeArrowheads="1"/>
            </p:cNvSpPr>
            <p:nvPr/>
          </p:nvSpPr>
          <p:spPr bwMode="auto">
            <a:xfrm>
              <a:off x="8954864" y="2476271"/>
              <a:ext cx="98425" cy="85725"/>
            </a:xfrm>
            <a:custGeom>
              <a:avLst/>
              <a:gdLst>
                <a:gd name="T0" fmla="*/ 2147483646 w 20"/>
                <a:gd name="T1" fmla="*/ 1662606119 h 17"/>
                <a:gd name="T2" fmla="*/ 2147483646 w 20"/>
                <a:gd name="T3" fmla="*/ 2147483646 h 17"/>
                <a:gd name="T4" fmla="*/ 2147483646 w 20"/>
                <a:gd name="T5" fmla="*/ 1662606119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833" name="Freeform 100"/>
            <p:cNvSpPr>
              <a:spLocks noChangeArrowheads="1"/>
            </p:cNvSpPr>
            <p:nvPr/>
          </p:nvSpPr>
          <p:spPr bwMode="auto">
            <a:xfrm>
              <a:off x="9058052" y="2476271"/>
              <a:ext cx="100012" cy="85725"/>
            </a:xfrm>
            <a:custGeom>
              <a:avLst/>
              <a:gdLst>
                <a:gd name="T0" fmla="*/ 2147483646 w 20"/>
                <a:gd name="T1" fmla="*/ 1662606119 h 17"/>
                <a:gd name="T2" fmla="*/ 2147483646 w 20"/>
                <a:gd name="T3" fmla="*/ 2147483646 h 17"/>
                <a:gd name="T4" fmla="*/ 2147483646 w 20"/>
                <a:gd name="T5" fmla="*/ 1662606119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834" name="Freeform 101"/>
            <p:cNvSpPr>
              <a:spLocks noChangeArrowheads="1"/>
            </p:cNvSpPr>
            <p:nvPr/>
          </p:nvSpPr>
          <p:spPr bwMode="auto">
            <a:xfrm>
              <a:off x="9164414" y="2476271"/>
              <a:ext cx="100013" cy="85725"/>
            </a:xfrm>
            <a:custGeom>
              <a:avLst/>
              <a:gdLst>
                <a:gd name="T0" fmla="*/ 2147483646 w 20"/>
                <a:gd name="T1" fmla="*/ 1662606119 h 17"/>
                <a:gd name="T2" fmla="*/ 2147483646 w 20"/>
                <a:gd name="T3" fmla="*/ 2147483646 h 17"/>
                <a:gd name="T4" fmla="*/ 2147483646 w 20"/>
                <a:gd name="T5" fmla="*/ 1662606119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7"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835" name="Freeform 102"/>
            <p:cNvSpPr>
              <a:spLocks noChangeArrowheads="1"/>
            </p:cNvSpPr>
            <p:nvPr/>
          </p:nvSpPr>
          <p:spPr bwMode="auto">
            <a:xfrm>
              <a:off x="9267602" y="2476271"/>
              <a:ext cx="103187" cy="85725"/>
            </a:xfrm>
            <a:custGeom>
              <a:avLst/>
              <a:gdLst>
                <a:gd name="T0" fmla="*/ 2147483646 w 20"/>
                <a:gd name="T1" fmla="*/ 1662606119 h 17"/>
                <a:gd name="T2" fmla="*/ 2147483646 w 20"/>
                <a:gd name="T3" fmla="*/ 2147483646 h 17"/>
                <a:gd name="T4" fmla="*/ 2147483646 w 20"/>
                <a:gd name="T5" fmla="*/ 1662606119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9" y="2"/>
                  </a:moveTo>
                  <a:cubicBezTo>
                    <a:pt x="13" y="0"/>
                    <a:pt x="16" y="0"/>
                    <a:pt x="17" y="5"/>
                  </a:cubicBezTo>
                  <a:cubicBezTo>
                    <a:pt x="20" y="17"/>
                    <a:pt x="0" y="9"/>
                    <a:pt x="9"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836" name="Freeform 114"/>
            <p:cNvSpPr>
              <a:spLocks noChangeArrowheads="1"/>
            </p:cNvSpPr>
            <p:nvPr/>
          </p:nvSpPr>
          <p:spPr bwMode="auto">
            <a:xfrm>
              <a:off x="7648352" y="2525483"/>
              <a:ext cx="101600" cy="90488"/>
            </a:xfrm>
            <a:custGeom>
              <a:avLst/>
              <a:gdLst>
                <a:gd name="T0" fmla="*/ 2147483646 w 20"/>
                <a:gd name="T1" fmla="*/ 1759287804 h 18"/>
                <a:gd name="T2" fmla="*/ 2147483646 w 20"/>
                <a:gd name="T3" fmla="*/ 2147483646 h 18"/>
                <a:gd name="T4" fmla="*/ 2147483646 w 20"/>
                <a:gd name="T5" fmla="*/ 1759287804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9" y="2"/>
                  </a:moveTo>
                  <a:cubicBezTo>
                    <a:pt x="12" y="0"/>
                    <a:pt x="16" y="0"/>
                    <a:pt x="17" y="5"/>
                  </a:cubicBezTo>
                  <a:cubicBezTo>
                    <a:pt x="20" y="18"/>
                    <a:pt x="0" y="9"/>
                    <a:pt x="9"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837" name="Freeform 115"/>
            <p:cNvSpPr>
              <a:spLocks noChangeArrowheads="1"/>
            </p:cNvSpPr>
            <p:nvPr/>
          </p:nvSpPr>
          <p:spPr bwMode="auto">
            <a:xfrm>
              <a:off x="7749952" y="2525483"/>
              <a:ext cx="100012" cy="90488"/>
            </a:xfrm>
            <a:custGeom>
              <a:avLst/>
              <a:gdLst>
                <a:gd name="T0" fmla="*/ 2147483646 w 20"/>
                <a:gd name="T1" fmla="*/ 1759287804 h 18"/>
                <a:gd name="T2" fmla="*/ 2147483646 w 20"/>
                <a:gd name="T3" fmla="*/ 2147483646 h 18"/>
                <a:gd name="T4" fmla="*/ 2147483646 w 20"/>
                <a:gd name="T5" fmla="*/ 1759287804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2"/>
                  </a:moveTo>
                  <a:cubicBezTo>
                    <a:pt x="13" y="0"/>
                    <a:pt x="17" y="0"/>
                    <a:pt x="18" y="5"/>
                  </a:cubicBezTo>
                  <a:cubicBezTo>
                    <a:pt x="20" y="18"/>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838" name="Freeform 116"/>
            <p:cNvSpPr>
              <a:spLocks noChangeArrowheads="1"/>
            </p:cNvSpPr>
            <p:nvPr/>
          </p:nvSpPr>
          <p:spPr bwMode="auto">
            <a:xfrm>
              <a:off x="7861077" y="2531833"/>
              <a:ext cx="84137" cy="77788"/>
            </a:xfrm>
            <a:custGeom>
              <a:avLst/>
              <a:gdLst>
                <a:gd name="T0" fmla="*/ 2147483646 w 17"/>
                <a:gd name="T1" fmla="*/ 668344773 h 16"/>
                <a:gd name="T2" fmla="*/ 2147483646 w 17"/>
                <a:gd name="T3" fmla="*/ 2147483646 h 16"/>
                <a:gd name="T4" fmla="*/ 2147483646 w 17"/>
                <a:gd name="T5" fmla="*/ 668344773 h 16"/>
                <a:gd name="T6" fmla="*/ 0 60000 65536"/>
                <a:gd name="T7" fmla="*/ 0 60000 65536"/>
                <a:gd name="T8" fmla="*/ 0 60000 65536"/>
                <a:gd name="T9" fmla="*/ 0 w 17"/>
                <a:gd name="T10" fmla="*/ 0 h 16"/>
                <a:gd name="T11" fmla="*/ 17 w 17"/>
                <a:gd name="T12" fmla="*/ 16 h 16"/>
              </a:gdLst>
              <a:ahLst/>
              <a:cxnLst>
                <a:cxn ang="T6">
                  <a:pos x="T0" y="T1"/>
                </a:cxn>
                <a:cxn ang="T7">
                  <a:pos x="T2" y="T3"/>
                </a:cxn>
                <a:cxn ang="T8">
                  <a:pos x="T4" y="T5"/>
                </a:cxn>
              </a:cxnLst>
              <a:rect l="T9" t="T10" r="T11" b="T12"/>
              <a:pathLst>
                <a:path w="17" h="16">
                  <a:moveTo>
                    <a:pt x="9" y="1"/>
                  </a:moveTo>
                  <a:cubicBezTo>
                    <a:pt x="9" y="1"/>
                    <a:pt x="16" y="0"/>
                    <a:pt x="17" y="5"/>
                  </a:cubicBezTo>
                  <a:cubicBezTo>
                    <a:pt x="17" y="16"/>
                    <a:pt x="0" y="7"/>
                    <a:pt x="9"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839" name="Freeform 117"/>
            <p:cNvSpPr>
              <a:spLocks noChangeArrowheads="1"/>
            </p:cNvSpPr>
            <p:nvPr/>
          </p:nvSpPr>
          <p:spPr bwMode="auto">
            <a:xfrm>
              <a:off x="8277002" y="2525483"/>
              <a:ext cx="100012" cy="69850"/>
            </a:xfrm>
            <a:custGeom>
              <a:avLst/>
              <a:gdLst>
                <a:gd name="T0" fmla="*/ 2147483646 w 20"/>
                <a:gd name="T1" fmla="*/ 1647946104 h 14"/>
                <a:gd name="T2" fmla="*/ 2147483646 w 20"/>
                <a:gd name="T3" fmla="*/ 2147483646 h 14"/>
                <a:gd name="T4" fmla="*/ 2147483646 w 20"/>
                <a:gd name="T5" fmla="*/ 1647946104 h 14"/>
                <a:gd name="T6" fmla="*/ 0 60000 65536"/>
                <a:gd name="T7" fmla="*/ 0 60000 65536"/>
                <a:gd name="T8" fmla="*/ 0 60000 65536"/>
                <a:gd name="T9" fmla="*/ 0 w 20"/>
                <a:gd name="T10" fmla="*/ 0 h 14"/>
                <a:gd name="T11" fmla="*/ 20 w 20"/>
                <a:gd name="T12" fmla="*/ 14 h 14"/>
              </a:gdLst>
              <a:ahLst/>
              <a:cxnLst>
                <a:cxn ang="T6">
                  <a:pos x="T0" y="T1"/>
                </a:cxn>
                <a:cxn ang="T7">
                  <a:pos x="T2" y="T3"/>
                </a:cxn>
                <a:cxn ang="T8">
                  <a:pos x="T4" y="T5"/>
                </a:cxn>
              </a:cxnLst>
              <a:rect l="T9" t="T10" r="T11" b="T12"/>
              <a:pathLst>
                <a:path w="20" h="14">
                  <a:moveTo>
                    <a:pt x="9" y="2"/>
                  </a:moveTo>
                  <a:cubicBezTo>
                    <a:pt x="13" y="0"/>
                    <a:pt x="20" y="4"/>
                    <a:pt x="17" y="9"/>
                  </a:cubicBezTo>
                  <a:cubicBezTo>
                    <a:pt x="14" y="14"/>
                    <a:pt x="0" y="8"/>
                    <a:pt x="9"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840" name="Freeform 118"/>
            <p:cNvSpPr>
              <a:spLocks noChangeArrowheads="1"/>
            </p:cNvSpPr>
            <p:nvPr/>
          </p:nvSpPr>
          <p:spPr bwMode="auto">
            <a:xfrm>
              <a:off x="8377014" y="2525483"/>
              <a:ext cx="100013" cy="90488"/>
            </a:xfrm>
            <a:custGeom>
              <a:avLst/>
              <a:gdLst>
                <a:gd name="T0" fmla="*/ 2147483646 w 20"/>
                <a:gd name="T1" fmla="*/ 1759287804 h 18"/>
                <a:gd name="T2" fmla="*/ 2147483646 w 20"/>
                <a:gd name="T3" fmla="*/ 2147483646 h 18"/>
                <a:gd name="T4" fmla="*/ 2147483646 w 20"/>
                <a:gd name="T5" fmla="*/ 1759287804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2"/>
                  </a:moveTo>
                  <a:cubicBezTo>
                    <a:pt x="13" y="0"/>
                    <a:pt x="17" y="0"/>
                    <a:pt x="18" y="5"/>
                  </a:cubicBezTo>
                  <a:cubicBezTo>
                    <a:pt x="20" y="18"/>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841" name="Freeform 119"/>
            <p:cNvSpPr>
              <a:spLocks noChangeArrowheads="1"/>
            </p:cNvSpPr>
            <p:nvPr/>
          </p:nvSpPr>
          <p:spPr bwMode="auto">
            <a:xfrm>
              <a:off x="8486552" y="2531833"/>
              <a:ext cx="85725" cy="77788"/>
            </a:xfrm>
            <a:custGeom>
              <a:avLst/>
              <a:gdLst>
                <a:gd name="T0" fmla="*/ 2147483646 w 17"/>
                <a:gd name="T1" fmla="*/ 668344773 h 16"/>
                <a:gd name="T2" fmla="*/ 2147483646 w 17"/>
                <a:gd name="T3" fmla="*/ 2147483646 h 16"/>
                <a:gd name="T4" fmla="*/ 2147483646 w 17"/>
                <a:gd name="T5" fmla="*/ 668344773 h 16"/>
                <a:gd name="T6" fmla="*/ 0 60000 65536"/>
                <a:gd name="T7" fmla="*/ 0 60000 65536"/>
                <a:gd name="T8" fmla="*/ 0 60000 65536"/>
                <a:gd name="T9" fmla="*/ 0 w 17"/>
                <a:gd name="T10" fmla="*/ 0 h 16"/>
                <a:gd name="T11" fmla="*/ 17 w 17"/>
                <a:gd name="T12" fmla="*/ 16 h 16"/>
              </a:gdLst>
              <a:ahLst/>
              <a:cxnLst>
                <a:cxn ang="T6">
                  <a:pos x="T0" y="T1"/>
                </a:cxn>
                <a:cxn ang="T7">
                  <a:pos x="T2" y="T3"/>
                </a:cxn>
                <a:cxn ang="T8">
                  <a:pos x="T4" y="T5"/>
                </a:cxn>
              </a:cxnLst>
              <a:rect l="T9" t="T10" r="T11" b="T12"/>
              <a:pathLst>
                <a:path w="17" h="16">
                  <a:moveTo>
                    <a:pt x="9" y="1"/>
                  </a:moveTo>
                  <a:cubicBezTo>
                    <a:pt x="10" y="1"/>
                    <a:pt x="17" y="0"/>
                    <a:pt x="17" y="5"/>
                  </a:cubicBezTo>
                  <a:cubicBezTo>
                    <a:pt x="17" y="16"/>
                    <a:pt x="0" y="8"/>
                    <a:pt x="9"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842" name="Freeform 120"/>
            <p:cNvSpPr>
              <a:spLocks noChangeArrowheads="1"/>
            </p:cNvSpPr>
            <p:nvPr/>
          </p:nvSpPr>
          <p:spPr bwMode="auto">
            <a:xfrm>
              <a:off x="8902477" y="2525483"/>
              <a:ext cx="100012" cy="90488"/>
            </a:xfrm>
            <a:custGeom>
              <a:avLst/>
              <a:gdLst>
                <a:gd name="T0" fmla="*/ 2147483646 w 20"/>
                <a:gd name="T1" fmla="*/ 1759287804 h 18"/>
                <a:gd name="T2" fmla="*/ 2147483646 w 20"/>
                <a:gd name="T3" fmla="*/ 2147483646 h 18"/>
                <a:gd name="T4" fmla="*/ 2147483646 w 20"/>
                <a:gd name="T5" fmla="*/ 1759287804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9" y="2"/>
                  </a:moveTo>
                  <a:cubicBezTo>
                    <a:pt x="13" y="0"/>
                    <a:pt x="16" y="0"/>
                    <a:pt x="17" y="5"/>
                  </a:cubicBezTo>
                  <a:cubicBezTo>
                    <a:pt x="20" y="18"/>
                    <a:pt x="0" y="9"/>
                    <a:pt x="9"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843" name="Freeform 121"/>
            <p:cNvSpPr>
              <a:spLocks noChangeArrowheads="1"/>
            </p:cNvSpPr>
            <p:nvPr/>
          </p:nvSpPr>
          <p:spPr bwMode="auto">
            <a:xfrm>
              <a:off x="9002489" y="2525483"/>
              <a:ext cx="106363" cy="90488"/>
            </a:xfrm>
            <a:custGeom>
              <a:avLst/>
              <a:gdLst>
                <a:gd name="T0" fmla="*/ 2147483646 w 21"/>
                <a:gd name="T1" fmla="*/ 1759287804 h 18"/>
                <a:gd name="T2" fmla="*/ 2147483646 w 21"/>
                <a:gd name="T3" fmla="*/ 2147483646 h 18"/>
                <a:gd name="T4" fmla="*/ 2147483646 w 21"/>
                <a:gd name="T5" fmla="*/ 1759287804 h 18"/>
                <a:gd name="T6" fmla="*/ 0 60000 65536"/>
                <a:gd name="T7" fmla="*/ 0 60000 65536"/>
                <a:gd name="T8" fmla="*/ 0 60000 65536"/>
                <a:gd name="T9" fmla="*/ 0 w 21"/>
                <a:gd name="T10" fmla="*/ 0 h 18"/>
                <a:gd name="T11" fmla="*/ 21 w 21"/>
                <a:gd name="T12" fmla="*/ 18 h 18"/>
              </a:gdLst>
              <a:ahLst/>
              <a:cxnLst>
                <a:cxn ang="T6">
                  <a:pos x="T0" y="T1"/>
                </a:cxn>
                <a:cxn ang="T7">
                  <a:pos x="T2" y="T3"/>
                </a:cxn>
                <a:cxn ang="T8">
                  <a:pos x="T4" y="T5"/>
                </a:cxn>
              </a:cxnLst>
              <a:rect l="T9" t="T10" r="T11" b="T12"/>
              <a:pathLst>
                <a:path w="21" h="18">
                  <a:moveTo>
                    <a:pt x="10" y="2"/>
                  </a:moveTo>
                  <a:cubicBezTo>
                    <a:pt x="13" y="0"/>
                    <a:pt x="17" y="0"/>
                    <a:pt x="18" y="5"/>
                  </a:cubicBezTo>
                  <a:cubicBezTo>
                    <a:pt x="21" y="18"/>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844" name="Freeform 122"/>
            <p:cNvSpPr>
              <a:spLocks noChangeArrowheads="1"/>
            </p:cNvSpPr>
            <p:nvPr/>
          </p:nvSpPr>
          <p:spPr bwMode="auto">
            <a:xfrm>
              <a:off x="9108852" y="2525483"/>
              <a:ext cx="100012" cy="90488"/>
            </a:xfrm>
            <a:custGeom>
              <a:avLst/>
              <a:gdLst>
                <a:gd name="T0" fmla="*/ 2147483646 w 20"/>
                <a:gd name="T1" fmla="*/ 1759287804 h 18"/>
                <a:gd name="T2" fmla="*/ 2147483646 w 20"/>
                <a:gd name="T3" fmla="*/ 2147483646 h 18"/>
                <a:gd name="T4" fmla="*/ 2147483646 w 20"/>
                <a:gd name="T5" fmla="*/ 1759287804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2"/>
                  </a:moveTo>
                  <a:cubicBezTo>
                    <a:pt x="13" y="0"/>
                    <a:pt x="17" y="0"/>
                    <a:pt x="18" y="5"/>
                  </a:cubicBezTo>
                  <a:cubicBezTo>
                    <a:pt x="20" y="18"/>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845" name="Freeform 123"/>
            <p:cNvSpPr>
              <a:spLocks noChangeArrowheads="1"/>
            </p:cNvSpPr>
            <p:nvPr/>
          </p:nvSpPr>
          <p:spPr bwMode="auto">
            <a:xfrm>
              <a:off x="9213627" y="2525483"/>
              <a:ext cx="101600" cy="90488"/>
            </a:xfrm>
            <a:custGeom>
              <a:avLst/>
              <a:gdLst>
                <a:gd name="T0" fmla="*/ 2147483646 w 20"/>
                <a:gd name="T1" fmla="*/ 1759287804 h 18"/>
                <a:gd name="T2" fmla="*/ 2147483646 w 20"/>
                <a:gd name="T3" fmla="*/ 2147483646 h 18"/>
                <a:gd name="T4" fmla="*/ 2147483646 w 20"/>
                <a:gd name="T5" fmla="*/ 1759287804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2"/>
                  </a:moveTo>
                  <a:cubicBezTo>
                    <a:pt x="13" y="0"/>
                    <a:pt x="17" y="0"/>
                    <a:pt x="18" y="5"/>
                  </a:cubicBezTo>
                  <a:cubicBezTo>
                    <a:pt x="20" y="18"/>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846" name="Freeform 140"/>
            <p:cNvSpPr>
              <a:spLocks noChangeArrowheads="1"/>
            </p:cNvSpPr>
            <p:nvPr/>
          </p:nvSpPr>
          <p:spPr bwMode="auto">
            <a:xfrm>
              <a:off x="6756177" y="2576283"/>
              <a:ext cx="100012" cy="88900"/>
            </a:xfrm>
            <a:custGeom>
              <a:avLst/>
              <a:gdLst>
                <a:gd name="T0" fmla="*/ 2147483646 w 20"/>
                <a:gd name="T1" fmla="*/ 2104159283 h 18"/>
                <a:gd name="T2" fmla="*/ 2147483646 w 20"/>
                <a:gd name="T3" fmla="*/ 2147483646 h 18"/>
                <a:gd name="T4" fmla="*/ 2147483646 w 20"/>
                <a:gd name="T5" fmla="*/ 2104159283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3"/>
                  </a:moveTo>
                  <a:cubicBezTo>
                    <a:pt x="13" y="1"/>
                    <a:pt x="16" y="0"/>
                    <a:pt x="17" y="5"/>
                  </a:cubicBezTo>
                  <a:cubicBezTo>
                    <a:pt x="20" y="18"/>
                    <a:pt x="0" y="9"/>
                    <a:pt x="1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847" name="Freeform 141"/>
            <p:cNvSpPr>
              <a:spLocks noChangeArrowheads="1"/>
            </p:cNvSpPr>
            <p:nvPr/>
          </p:nvSpPr>
          <p:spPr bwMode="auto">
            <a:xfrm>
              <a:off x="6862539" y="2581046"/>
              <a:ext cx="100013" cy="84137"/>
            </a:xfrm>
            <a:custGeom>
              <a:avLst/>
              <a:gdLst>
                <a:gd name="T0" fmla="*/ 2147483646 w 20"/>
                <a:gd name="T1" fmla="*/ 1631807420 h 17"/>
                <a:gd name="T2" fmla="*/ 2147483646 w 20"/>
                <a:gd name="T3" fmla="*/ 2147483646 h 17"/>
                <a:gd name="T4" fmla="*/ 2147483646 w 20"/>
                <a:gd name="T5" fmla="*/ 1631807420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9" y="2"/>
                  </a:moveTo>
                  <a:cubicBezTo>
                    <a:pt x="13" y="0"/>
                    <a:pt x="16" y="0"/>
                    <a:pt x="17" y="4"/>
                  </a:cubicBezTo>
                  <a:cubicBezTo>
                    <a:pt x="20" y="17"/>
                    <a:pt x="0" y="9"/>
                    <a:pt x="9"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848" name="Freeform 142"/>
            <p:cNvSpPr>
              <a:spLocks noChangeArrowheads="1"/>
            </p:cNvSpPr>
            <p:nvPr/>
          </p:nvSpPr>
          <p:spPr bwMode="auto">
            <a:xfrm>
              <a:off x="6967314" y="2581046"/>
              <a:ext cx="100013" cy="84137"/>
            </a:xfrm>
            <a:custGeom>
              <a:avLst/>
              <a:gdLst>
                <a:gd name="T0" fmla="*/ 2147483646 w 20"/>
                <a:gd name="T1" fmla="*/ 1631807420 h 17"/>
                <a:gd name="T2" fmla="*/ 2147483646 w 20"/>
                <a:gd name="T3" fmla="*/ 2147483646 h 17"/>
                <a:gd name="T4" fmla="*/ 2147483646 w 20"/>
                <a:gd name="T5" fmla="*/ 1631807420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9" y="2"/>
                  </a:moveTo>
                  <a:cubicBezTo>
                    <a:pt x="13" y="0"/>
                    <a:pt x="16" y="0"/>
                    <a:pt x="17" y="4"/>
                  </a:cubicBezTo>
                  <a:cubicBezTo>
                    <a:pt x="20" y="17"/>
                    <a:pt x="0" y="9"/>
                    <a:pt x="9"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849" name="Freeform 143"/>
            <p:cNvSpPr>
              <a:spLocks noChangeArrowheads="1"/>
            </p:cNvSpPr>
            <p:nvPr/>
          </p:nvSpPr>
          <p:spPr bwMode="auto">
            <a:xfrm>
              <a:off x="7067327" y="2581046"/>
              <a:ext cx="101600" cy="84137"/>
            </a:xfrm>
            <a:custGeom>
              <a:avLst/>
              <a:gdLst>
                <a:gd name="T0" fmla="*/ 2147483646 w 20"/>
                <a:gd name="T1" fmla="*/ 1631807420 h 17"/>
                <a:gd name="T2" fmla="*/ 2147483646 w 20"/>
                <a:gd name="T3" fmla="*/ 2147483646 h 17"/>
                <a:gd name="T4" fmla="*/ 2147483646 w 20"/>
                <a:gd name="T5" fmla="*/ 1631807420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4"/>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850" name="Freeform 144"/>
            <p:cNvSpPr>
              <a:spLocks noChangeArrowheads="1"/>
            </p:cNvSpPr>
            <p:nvPr/>
          </p:nvSpPr>
          <p:spPr bwMode="auto">
            <a:xfrm>
              <a:off x="7183214" y="2581046"/>
              <a:ext cx="95250" cy="76200"/>
            </a:xfrm>
            <a:custGeom>
              <a:avLst/>
              <a:gdLst>
                <a:gd name="T0" fmla="*/ 2147483646 w 19"/>
                <a:gd name="T1" fmla="*/ 1811949640 h 15"/>
                <a:gd name="T2" fmla="*/ 2147483646 w 19"/>
                <a:gd name="T3" fmla="*/ 2147483646 h 15"/>
                <a:gd name="T4" fmla="*/ 2147483646 w 19"/>
                <a:gd name="T5" fmla="*/ 1811949640 h 15"/>
                <a:gd name="T6" fmla="*/ 0 60000 65536"/>
                <a:gd name="T7" fmla="*/ 0 60000 65536"/>
                <a:gd name="T8" fmla="*/ 0 60000 65536"/>
                <a:gd name="T9" fmla="*/ 0 w 19"/>
                <a:gd name="T10" fmla="*/ 0 h 15"/>
                <a:gd name="T11" fmla="*/ 19 w 19"/>
                <a:gd name="T12" fmla="*/ 15 h 15"/>
              </a:gdLst>
              <a:ahLst/>
              <a:cxnLst>
                <a:cxn ang="T6">
                  <a:pos x="T0" y="T1"/>
                </a:cxn>
                <a:cxn ang="T7">
                  <a:pos x="T2" y="T3"/>
                </a:cxn>
                <a:cxn ang="T8">
                  <a:pos x="T4" y="T5"/>
                </a:cxn>
              </a:cxnLst>
              <a:rect l="T9" t="T10" r="T11" b="T12"/>
              <a:pathLst>
                <a:path w="19" h="15">
                  <a:moveTo>
                    <a:pt x="8" y="2"/>
                  </a:moveTo>
                  <a:cubicBezTo>
                    <a:pt x="11" y="0"/>
                    <a:pt x="19" y="2"/>
                    <a:pt x="16" y="8"/>
                  </a:cubicBezTo>
                  <a:cubicBezTo>
                    <a:pt x="13" y="15"/>
                    <a:pt x="0" y="8"/>
                    <a:pt x="8"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851" name="Freeform 145"/>
            <p:cNvSpPr>
              <a:spLocks noChangeArrowheads="1"/>
            </p:cNvSpPr>
            <p:nvPr/>
          </p:nvSpPr>
          <p:spPr bwMode="auto">
            <a:xfrm>
              <a:off x="7272114" y="2581046"/>
              <a:ext cx="95250" cy="95250"/>
            </a:xfrm>
            <a:custGeom>
              <a:avLst/>
              <a:gdLst>
                <a:gd name="T0" fmla="*/ 2147483646 w 19"/>
                <a:gd name="T1" fmla="*/ 1663761829 h 19"/>
                <a:gd name="T2" fmla="*/ 2147483646 w 19"/>
                <a:gd name="T3" fmla="*/ 2147483646 h 19"/>
                <a:gd name="T4" fmla="*/ 2147483646 w 19"/>
                <a:gd name="T5" fmla="*/ 1663761829 h 19"/>
                <a:gd name="T6" fmla="*/ 0 60000 65536"/>
                <a:gd name="T7" fmla="*/ 0 60000 65536"/>
                <a:gd name="T8" fmla="*/ 0 60000 65536"/>
                <a:gd name="T9" fmla="*/ 0 w 19"/>
                <a:gd name="T10" fmla="*/ 0 h 19"/>
                <a:gd name="T11" fmla="*/ 19 w 19"/>
                <a:gd name="T12" fmla="*/ 19 h 19"/>
              </a:gdLst>
              <a:ahLst/>
              <a:cxnLst>
                <a:cxn ang="T6">
                  <a:pos x="T0" y="T1"/>
                </a:cxn>
                <a:cxn ang="T7">
                  <a:pos x="T2" y="T3"/>
                </a:cxn>
                <a:cxn ang="T8">
                  <a:pos x="T4" y="T5"/>
                </a:cxn>
              </a:cxnLst>
              <a:rect l="T9" t="T10" r="T11" b="T12"/>
              <a:pathLst>
                <a:path w="19" h="19">
                  <a:moveTo>
                    <a:pt x="14" y="2"/>
                  </a:moveTo>
                  <a:cubicBezTo>
                    <a:pt x="15" y="1"/>
                    <a:pt x="19" y="0"/>
                    <a:pt x="19" y="6"/>
                  </a:cubicBezTo>
                  <a:cubicBezTo>
                    <a:pt x="18" y="19"/>
                    <a:pt x="0" y="5"/>
                    <a:pt x="14"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852" name="Freeform 146"/>
            <p:cNvSpPr>
              <a:spLocks noChangeArrowheads="1"/>
            </p:cNvSpPr>
            <p:nvPr/>
          </p:nvSpPr>
          <p:spPr bwMode="auto">
            <a:xfrm>
              <a:off x="7383239" y="2581046"/>
              <a:ext cx="101600" cy="84137"/>
            </a:xfrm>
            <a:custGeom>
              <a:avLst/>
              <a:gdLst>
                <a:gd name="T0" fmla="*/ 2147483646 w 20"/>
                <a:gd name="T1" fmla="*/ 1631807420 h 17"/>
                <a:gd name="T2" fmla="*/ 2147483646 w 20"/>
                <a:gd name="T3" fmla="*/ 2147483646 h 17"/>
                <a:gd name="T4" fmla="*/ 2147483646 w 20"/>
                <a:gd name="T5" fmla="*/ 1631807420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4"/>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853" name="Freeform 147"/>
            <p:cNvSpPr>
              <a:spLocks noChangeArrowheads="1"/>
            </p:cNvSpPr>
            <p:nvPr/>
          </p:nvSpPr>
          <p:spPr bwMode="auto">
            <a:xfrm>
              <a:off x="7492777" y="2576283"/>
              <a:ext cx="100012" cy="85725"/>
            </a:xfrm>
            <a:custGeom>
              <a:avLst/>
              <a:gdLst>
                <a:gd name="T0" fmla="*/ 2147483646 w 20"/>
                <a:gd name="T1" fmla="*/ 2147483646 h 17"/>
                <a:gd name="T2" fmla="*/ 2147483646 w 20"/>
                <a:gd name="T3" fmla="*/ 2147483646 h 17"/>
                <a:gd name="T4" fmla="*/ 2147483646 w 20"/>
                <a:gd name="T5" fmla="*/ 2147483646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9" y="3"/>
                  </a:moveTo>
                  <a:cubicBezTo>
                    <a:pt x="8" y="3"/>
                    <a:pt x="16" y="0"/>
                    <a:pt x="17" y="4"/>
                  </a:cubicBezTo>
                  <a:cubicBezTo>
                    <a:pt x="20" y="17"/>
                    <a:pt x="0" y="12"/>
                    <a:pt x="9"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854" name="Freeform 148"/>
            <p:cNvSpPr>
              <a:spLocks noChangeArrowheads="1"/>
            </p:cNvSpPr>
            <p:nvPr/>
          </p:nvSpPr>
          <p:spPr bwMode="auto">
            <a:xfrm>
              <a:off x="7703914" y="2576283"/>
              <a:ext cx="101600" cy="58738"/>
            </a:xfrm>
            <a:custGeom>
              <a:avLst/>
              <a:gdLst>
                <a:gd name="T0" fmla="*/ 2147483646 w 20"/>
                <a:gd name="T1" fmla="*/ 2085380109 h 12"/>
                <a:gd name="T2" fmla="*/ 2147483646 w 20"/>
                <a:gd name="T3" fmla="*/ 2147483646 h 12"/>
                <a:gd name="T4" fmla="*/ 2147483646 w 20"/>
                <a:gd name="T5" fmla="*/ 2085380109 h 12"/>
                <a:gd name="T6" fmla="*/ 0 60000 65536"/>
                <a:gd name="T7" fmla="*/ 0 60000 65536"/>
                <a:gd name="T8" fmla="*/ 0 60000 65536"/>
                <a:gd name="T9" fmla="*/ 0 w 20"/>
                <a:gd name="T10" fmla="*/ 0 h 12"/>
                <a:gd name="T11" fmla="*/ 20 w 20"/>
                <a:gd name="T12" fmla="*/ 12 h 12"/>
              </a:gdLst>
              <a:ahLst/>
              <a:cxnLst>
                <a:cxn ang="T6">
                  <a:pos x="T0" y="T1"/>
                </a:cxn>
                <a:cxn ang="T7">
                  <a:pos x="T2" y="T3"/>
                </a:cxn>
                <a:cxn ang="T8">
                  <a:pos x="T4" y="T5"/>
                </a:cxn>
              </a:cxnLst>
              <a:rect l="T9" t="T10" r="T11" b="T12"/>
              <a:pathLst>
                <a:path w="20" h="12">
                  <a:moveTo>
                    <a:pt x="8" y="3"/>
                  </a:moveTo>
                  <a:cubicBezTo>
                    <a:pt x="13" y="0"/>
                    <a:pt x="20" y="6"/>
                    <a:pt x="16" y="9"/>
                  </a:cubicBezTo>
                  <a:cubicBezTo>
                    <a:pt x="13" y="12"/>
                    <a:pt x="0" y="7"/>
                    <a:pt x="8"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855" name="Freeform 149"/>
            <p:cNvSpPr>
              <a:spLocks noChangeArrowheads="1"/>
            </p:cNvSpPr>
            <p:nvPr/>
          </p:nvSpPr>
          <p:spPr bwMode="auto">
            <a:xfrm>
              <a:off x="8221439" y="2576283"/>
              <a:ext cx="100013" cy="88900"/>
            </a:xfrm>
            <a:custGeom>
              <a:avLst/>
              <a:gdLst>
                <a:gd name="T0" fmla="*/ 2147483646 w 20"/>
                <a:gd name="T1" fmla="*/ 2104159283 h 18"/>
                <a:gd name="T2" fmla="*/ 2147483646 w 20"/>
                <a:gd name="T3" fmla="*/ 2147483646 h 18"/>
                <a:gd name="T4" fmla="*/ 2147483646 w 20"/>
                <a:gd name="T5" fmla="*/ 2104159283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3"/>
                  </a:moveTo>
                  <a:cubicBezTo>
                    <a:pt x="13" y="1"/>
                    <a:pt x="17" y="0"/>
                    <a:pt x="18" y="5"/>
                  </a:cubicBezTo>
                  <a:cubicBezTo>
                    <a:pt x="20" y="18"/>
                    <a:pt x="0" y="9"/>
                    <a:pt x="1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856" name="Freeform 150"/>
            <p:cNvSpPr>
              <a:spLocks noChangeArrowheads="1"/>
            </p:cNvSpPr>
            <p:nvPr/>
          </p:nvSpPr>
          <p:spPr bwMode="auto">
            <a:xfrm>
              <a:off x="8432577" y="2581046"/>
              <a:ext cx="98425" cy="84137"/>
            </a:xfrm>
            <a:custGeom>
              <a:avLst/>
              <a:gdLst>
                <a:gd name="T0" fmla="*/ 2147483646 w 20"/>
                <a:gd name="T1" fmla="*/ 1631807420 h 17"/>
                <a:gd name="T2" fmla="*/ 2147483646 w 20"/>
                <a:gd name="T3" fmla="*/ 2147483646 h 17"/>
                <a:gd name="T4" fmla="*/ 2147483646 w 20"/>
                <a:gd name="T5" fmla="*/ 1631807420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6" y="0"/>
                    <a:pt x="17" y="4"/>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857" name="Freeform 151"/>
            <p:cNvSpPr>
              <a:spLocks noChangeArrowheads="1"/>
            </p:cNvSpPr>
            <p:nvPr/>
          </p:nvSpPr>
          <p:spPr bwMode="auto">
            <a:xfrm>
              <a:off x="8883427" y="2561996"/>
              <a:ext cx="85725" cy="128587"/>
            </a:xfrm>
            <a:custGeom>
              <a:avLst/>
              <a:gdLst>
                <a:gd name="T0" fmla="*/ 2147483646 w 17"/>
                <a:gd name="T1" fmla="*/ 2147483646 h 26"/>
                <a:gd name="T2" fmla="*/ 0 w 17"/>
                <a:gd name="T3" fmla="*/ 2147483646 h 26"/>
                <a:gd name="T4" fmla="*/ 2147483646 w 17"/>
                <a:gd name="T5" fmla="*/ 2147483646 h 26"/>
                <a:gd name="T6" fmla="*/ 0 60000 65536"/>
                <a:gd name="T7" fmla="*/ 0 60000 65536"/>
                <a:gd name="T8" fmla="*/ 0 60000 65536"/>
                <a:gd name="T9" fmla="*/ 0 w 17"/>
                <a:gd name="T10" fmla="*/ 0 h 26"/>
                <a:gd name="T11" fmla="*/ 17 w 17"/>
                <a:gd name="T12" fmla="*/ 26 h 26"/>
              </a:gdLst>
              <a:ahLst/>
              <a:cxnLst>
                <a:cxn ang="T6">
                  <a:pos x="T0" y="T1"/>
                </a:cxn>
                <a:cxn ang="T7">
                  <a:pos x="T2" y="T3"/>
                </a:cxn>
                <a:cxn ang="T8">
                  <a:pos x="T4" y="T5"/>
                </a:cxn>
              </a:cxnLst>
              <a:rect l="T9" t="T10" r="T11" b="T12"/>
              <a:pathLst>
                <a:path w="17" h="26">
                  <a:moveTo>
                    <a:pt x="4" y="6"/>
                  </a:moveTo>
                  <a:cubicBezTo>
                    <a:pt x="17" y="0"/>
                    <a:pt x="6" y="26"/>
                    <a:pt x="0" y="12"/>
                  </a:cubicBezTo>
                  <a:cubicBezTo>
                    <a:pt x="0" y="11"/>
                    <a:pt x="3" y="7"/>
                    <a:pt x="4"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858" name="Freeform 152"/>
            <p:cNvSpPr>
              <a:spLocks noChangeArrowheads="1"/>
            </p:cNvSpPr>
            <p:nvPr/>
          </p:nvSpPr>
          <p:spPr bwMode="auto">
            <a:xfrm>
              <a:off x="8954864" y="2581046"/>
              <a:ext cx="98425" cy="84137"/>
            </a:xfrm>
            <a:custGeom>
              <a:avLst/>
              <a:gdLst>
                <a:gd name="T0" fmla="*/ 2147483646 w 20"/>
                <a:gd name="T1" fmla="*/ 1631807420 h 17"/>
                <a:gd name="T2" fmla="*/ 2147483646 w 20"/>
                <a:gd name="T3" fmla="*/ 2147483646 h 17"/>
                <a:gd name="T4" fmla="*/ 2147483646 w 20"/>
                <a:gd name="T5" fmla="*/ 1631807420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4"/>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859" name="Freeform 153"/>
            <p:cNvSpPr>
              <a:spLocks noChangeArrowheads="1"/>
            </p:cNvSpPr>
            <p:nvPr/>
          </p:nvSpPr>
          <p:spPr bwMode="auto">
            <a:xfrm>
              <a:off x="9058052" y="2581046"/>
              <a:ext cx="100012" cy="84137"/>
            </a:xfrm>
            <a:custGeom>
              <a:avLst/>
              <a:gdLst>
                <a:gd name="T0" fmla="*/ 2147483646 w 20"/>
                <a:gd name="T1" fmla="*/ 1631807420 h 17"/>
                <a:gd name="T2" fmla="*/ 2147483646 w 20"/>
                <a:gd name="T3" fmla="*/ 2147483646 h 17"/>
                <a:gd name="T4" fmla="*/ 2147483646 w 20"/>
                <a:gd name="T5" fmla="*/ 1631807420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4"/>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860" name="Freeform 154"/>
            <p:cNvSpPr>
              <a:spLocks noChangeArrowheads="1"/>
            </p:cNvSpPr>
            <p:nvPr/>
          </p:nvSpPr>
          <p:spPr bwMode="auto">
            <a:xfrm>
              <a:off x="9164414" y="2581046"/>
              <a:ext cx="100013" cy="84137"/>
            </a:xfrm>
            <a:custGeom>
              <a:avLst/>
              <a:gdLst>
                <a:gd name="T0" fmla="*/ 2147483646 w 20"/>
                <a:gd name="T1" fmla="*/ 1631807420 h 17"/>
                <a:gd name="T2" fmla="*/ 2147483646 w 20"/>
                <a:gd name="T3" fmla="*/ 2147483646 h 17"/>
                <a:gd name="T4" fmla="*/ 2147483646 w 20"/>
                <a:gd name="T5" fmla="*/ 1631807420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7" y="4"/>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861" name="Freeform 177"/>
            <p:cNvSpPr>
              <a:spLocks noChangeArrowheads="1"/>
            </p:cNvSpPr>
            <p:nvPr/>
          </p:nvSpPr>
          <p:spPr bwMode="auto">
            <a:xfrm>
              <a:off x="6806977" y="2631846"/>
              <a:ext cx="100012" cy="88900"/>
            </a:xfrm>
            <a:custGeom>
              <a:avLst/>
              <a:gdLst>
                <a:gd name="T0" fmla="*/ 2147483646 w 20"/>
                <a:gd name="T1" fmla="*/ 1590351856 h 18"/>
                <a:gd name="T2" fmla="*/ 2147483646 w 20"/>
                <a:gd name="T3" fmla="*/ 2147483646 h 18"/>
                <a:gd name="T4" fmla="*/ 2147483646 w 20"/>
                <a:gd name="T5" fmla="*/ 1590351856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2"/>
                  </a:moveTo>
                  <a:cubicBezTo>
                    <a:pt x="13" y="0"/>
                    <a:pt x="17" y="0"/>
                    <a:pt x="18" y="5"/>
                  </a:cubicBezTo>
                  <a:cubicBezTo>
                    <a:pt x="20" y="18"/>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862" name="Freeform 178"/>
            <p:cNvSpPr>
              <a:spLocks noChangeArrowheads="1"/>
            </p:cNvSpPr>
            <p:nvPr/>
          </p:nvSpPr>
          <p:spPr bwMode="auto">
            <a:xfrm>
              <a:off x="6911752" y="2631846"/>
              <a:ext cx="100012" cy="88900"/>
            </a:xfrm>
            <a:custGeom>
              <a:avLst/>
              <a:gdLst>
                <a:gd name="T0" fmla="*/ 2147483646 w 20"/>
                <a:gd name="T1" fmla="*/ 1590351856 h 18"/>
                <a:gd name="T2" fmla="*/ 2147483646 w 20"/>
                <a:gd name="T3" fmla="*/ 2147483646 h 18"/>
                <a:gd name="T4" fmla="*/ 2147483646 w 20"/>
                <a:gd name="T5" fmla="*/ 1590351856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2"/>
                  </a:moveTo>
                  <a:cubicBezTo>
                    <a:pt x="13" y="0"/>
                    <a:pt x="17" y="0"/>
                    <a:pt x="18" y="5"/>
                  </a:cubicBezTo>
                  <a:cubicBezTo>
                    <a:pt x="20" y="18"/>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863" name="Freeform 179"/>
            <p:cNvSpPr>
              <a:spLocks noChangeArrowheads="1"/>
            </p:cNvSpPr>
            <p:nvPr/>
          </p:nvSpPr>
          <p:spPr bwMode="auto">
            <a:xfrm>
              <a:off x="7018114" y="2631846"/>
              <a:ext cx="100013" cy="88900"/>
            </a:xfrm>
            <a:custGeom>
              <a:avLst/>
              <a:gdLst>
                <a:gd name="T0" fmla="*/ 2147483646 w 20"/>
                <a:gd name="T1" fmla="*/ 1590351856 h 18"/>
                <a:gd name="T2" fmla="*/ 2147483646 w 20"/>
                <a:gd name="T3" fmla="*/ 2147483646 h 18"/>
                <a:gd name="T4" fmla="*/ 2147483646 w 20"/>
                <a:gd name="T5" fmla="*/ 1590351856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2"/>
                  </a:moveTo>
                  <a:cubicBezTo>
                    <a:pt x="13" y="0"/>
                    <a:pt x="17" y="0"/>
                    <a:pt x="18" y="5"/>
                  </a:cubicBezTo>
                  <a:cubicBezTo>
                    <a:pt x="20" y="18"/>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864" name="Freeform 180"/>
            <p:cNvSpPr>
              <a:spLocks noChangeArrowheads="1"/>
            </p:cNvSpPr>
            <p:nvPr/>
          </p:nvSpPr>
          <p:spPr bwMode="auto">
            <a:xfrm>
              <a:off x="7121302" y="2631846"/>
              <a:ext cx="103187" cy="88900"/>
            </a:xfrm>
            <a:custGeom>
              <a:avLst/>
              <a:gdLst>
                <a:gd name="T0" fmla="*/ 2147483646 w 20"/>
                <a:gd name="T1" fmla="*/ 1590351856 h 18"/>
                <a:gd name="T2" fmla="*/ 2147483646 w 20"/>
                <a:gd name="T3" fmla="*/ 2147483646 h 18"/>
                <a:gd name="T4" fmla="*/ 2147483646 w 20"/>
                <a:gd name="T5" fmla="*/ 1590351856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2"/>
                  </a:moveTo>
                  <a:cubicBezTo>
                    <a:pt x="13" y="0"/>
                    <a:pt x="17" y="0"/>
                    <a:pt x="17" y="5"/>
                  </a:cubicBezTo>
                  <a:cubicBezTo>
                    <a:pt x="20" y="18"/>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865" name="Freeform 181"/>
            <p:cNvSpPr>
              <a:spLocks noChangeArrowheads="1"/>
            </p:cNvSpPr>
            <p:nvPr/>
          </p:nvSpPr>
          <p:spPr bwMode="auto">
            <a:xfrm>
              <a:off x="7227664" y="2631846"/>
              <a:ext cx="100013" cy="88900"/>
            </a:xfrm>
            <a:custGeom>
              <a:avLst/>
              <a:gdLst>
                <a:gd name="T0" fmla="*/ 2147483646 w 20"/>
                <a:gd name="T1" fmla="*/ 1590351856 h 18"/>
                <a:gd name="T2" fmla="*/ 2147483646 w 20"/>
                <a:gd name="T3" fmla="*/ 2147483646 h 18"/>
                <a:gd name="T4" fmla="*/ 2147483646 w 20"/>
                <a:gd name="T5" fmla="*/ 1590351856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2"/>
                  </a:moveTo>
                  <a:cubicBezTo>
                    <a:pt x="13" y="0"/>
                    <a:pt x="16" y="0"/>
                    <a:pt x="17" y="5"/>
                  </a:cubicBezTo>
                  <a:cubicBezTo>
                    <a:pt x="20" y="18"/>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866" name="Freeform 182"/>
            <p:cNvSpPr>
              <a:spLocks noChangeArrowheads="1"/>
            </p:cNvSpPr>
            <p:nvPr/>
          </p:nvSpPr>
          <p:spPr bwMode="auto">
            <a:xfrm>
              <a:off x="7334027" y="2631846"/>
              <a:ext cx="100012" cy="88900"/>
            </a:xfrm>
            <a:custGeom>
              <a:avLst/>
              <a:gdLst>
                <a:gd name="T0" fmla="*/ 2147483646 w 20"/>
                <a:gd name="T1" fmla="*/ 1590351856 h 18"/>
                <a:gd name="T2" fmla="*/ 2147483646 w 20"/>
                <a:gd name="T3" fmla="*/ 2147483646 h 18"/>
                <a:gd name="T4" fmla="*/ 2147483646 w 20"/>
                <a:gd name="T5" fmla="*/ 1590351856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9" y="2"/>
                  </a:moveTo>
                  <a:cubicBezTo>
                    <a:pt x="13" y="0"/>
                    <a:pt x="16" y="0"/>
                    <a:pt x="17" y="5"/>
                  </a:cubicBezTo>
                  <a:cubicBezTo>
                    <a:pt x="20" y="18"/>
                    <a:pt x="0" y="9"/>
                    <a:pt x="9"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867" name="Freeform 183"/>
            <p:cNvSpPr>
              <a:spLocks noChangeArrowheads="1"/>
            </p:cNvSpPr>
            <p:nvPr/>
          </p:nvSpPr>
          <p:spPr bwMode="auto">
            <a:xfrm>
              <a:off x="7434039" y="2631846"/>
              <a:ext cx="103188" cy="88900"/>
            </a:xfrm>
            <a:custGeom>
              <a:avLst/>
              <a:gdLst>
                <a:gd name="T0" fmla="*/ 2147483646 w 21"/>
                <a:gd name="T1" fmla="*/ 1590351856 h 18"/>
                <a:gd name="T2" fmla="*/ 2147483646 w 21"/>
                <a:gd name="T3" fmla="*/ 2147483646 h 18"/>
                <a:gd name="T4" fmla="*/ 2147483646 w 21"/>
                <a:gd name="T5" fmla="*/ 1590351856 h 18"/>
                <a:gd name="T6" fmla="*/ 0 60000 65536"/>
                <a:gd name="T7" fmla="*/ 0 60000 65536"/>
                <a:gd name="T8" fmla="*/ 0 60000 65536"/>
                <a:gd name="T9" fmla="*/ 0 w 21"/>
                <a:gd name="T10" fmla="*/ 0 h 18"/>
                <a:gd name="T11" fmla="*/ 21 w 21"/>
                <a:gd name="T12" fmla="*/ 18 h 18"/>
              </a:gdLst>
              <a:ahLst/>
              <a:cxnLst>
                <a:cxn ang="T6">
                  <a:pos x="T0" y="T1"/>
                </a:cxn>
                <a:cxn ang="T7">
                  <a:pos x="T2" y="T3"/>
                </a:cxn>
                <a:cxn ang="T8">
                  <a:pos x="T4" y="T5"/>
                </a:cxn>
              </a:cxnLst>
              <a:rect l="T9" t="T10" r="T11" b="T12"/>
              <a:pathLst>
                <a:path w="21" h="18">
                  <a:moveTo>
                    <a:pt x="10" y="2"/>
                  </a:moveTo>
                  <a:cubicBezTo>
                    <a:pt x="13" y="0"/>
                    <a:pt x="17" y="0"/>
                    <a:pt x="18" y="5"/>
                  </a:cubicBezTo>
                  <a:cubicBezTo>
                    <a:pt x="21" y="18"/>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868" name="Freeform 184"/>
            <p:cNvSpPr>
              <a:spLocks noChangeArrowheads="1"/>
            </p:cNvSpPr>
            <p:nvPr/>
          </p:nvSpPr>
          <p:spPr bwMode="auto">
            <a:xfrm>
              <a:off x="7570564" y="2590571"/>
              <a:ext cx="84138" cy="155575"/>
            </a:xfrm>
            <a:custGeom>
              <a:avLst/>
              <a:gdLst>
                <a:gd name="T0" fmla="*/ 2147483646 w 17"/>
                <a:gd name="T1" fmla="*/ 2147483646 h 31"/>
                <a:gd name="T2" fmla="*/ 1631826814 w 17"/>
                <a:gd name="T3" fmla="*/ 2147483646 h 31"/>
                <a:gd name="T4" fmla="*/ 2147483646 w 17"/>
                <a:gd name="T5" fmla="*/ 2147483646 h 31"/>
                <a:gd name="T6" fmla="*/ 0 60000 65536"/>
                <a:gd name="T7" fmla="*/ 0 60000 65536"/>
                <a:gd name="T8" fmla="*/ 0 60000 65536"/>
                <a:gd name="T9" fmla="*/ 0 w 17"/>
                <a:gd name="T10" fmla="*/ 0 h 31"/>
                <a:gd name="T11" fmla="*/ 17 w 17"/>
                <a:gd name="T12" fmla="*/ 31 h 31"/>
              </a:gdLst>
              <a:ahLst/>
              <a:cxnLst>
                <a:cxn ang="T6">
                  <a:pos x="T0" y="T1"/>
                </a:cxn>
                <a:cxn ang="T7">
                  <a:pos x="T2" y="T3"/>
                </a:cxn>
                <a:cxn ang="T8">
                  <a:pos x="T4" y="T5"/>
                </a:cxn>
              </a:cxnLst>
              <a:rect l="T9" t="T10" r="T11" b="T12"/>
              <a:pathLst>
                <a:path w="17" h="31">
                  <a:moveTo>
                    <a:pt x="4" y="10"/>
                  </a:moveTo>
                  <a:cubicBezTo>
                    <a:pt x="17" y="0"/>
                    <a:pt x="8" y="31"/>
                    <a:pt x="2" y="17"/>
                  </a:cubicBezTo>
                  <a:cubicBezTo>
                    <a:pt x="0" y="14"/>
                    <a:pt x="2" y="12"/>
                    <a:pt x="4"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869" name="Freeform 185"/>
            <p:cNvSpPr>
              <a:spLocks noChangeArrowheads="1"/>
            </p:cNvSpPr>
            <p:nvPr/>
          </p:nvSpPr>
          <p:spPr bwMode="auto">
            <a:xfrm>
              <a:off x="7634064" y="2631846"/>
              <a:ext cx="131763" cy="84137"/>
            </a:xfrm>
            <a:custGeom>
              <a:avLst/>
              <a:gdLst>
                <a:gd name="T0" fmla="*/ 2147483646 w 26"/>
                <a:gd name="T1" fmla="*/ 1631807420 h 17"/>
                <a:gd name="T2" fmla="*/ 2147483646 w 26"/>
                <a:gd name="T3" fmla="*/ 2147483646 h 17"/>
                <a:gd name="T4" fmla="*/ 2147483646 w 26"/>
                <a:gd name="T5" fmla="*/ 1631807420 h 17"/>
                <a:gd name="T6" fmla="*/ 0 60000 65536"/>
                <a:gd name="T7" fmla="*/ 0 60000 65536"/>
                <a:gd name="T8" fmla="*/ 0 60000 65536"/>
                <a:gd name="T9" fmla="*/ 0 w 26"/>
                <a:gd name="T10" fmla="*/ 0 h 17"/>
                <a:gd name="T11" fmla="*/ 26 w 26"/>
                <a:gd name="T12" fmla="*/ 17 h 17"/>
              </a:gdLst>
              <a:ahLst/>
              <a:cxnLst>
                <a:cxn ang="T6">
                  <a:pos x="T0" y="T1"/>
                </a:cxn>
                <a:cxn ang="T7">
                  <a:pos x="T2" y="T3"/>
                </a:cxn>
                <a:cxn ang="T8">
                  <a:pos x="T4" y="T5"/>
                </a:cxn>
              </a:cxnLst>
              <a:rect l="T9" t="T10" r="T11" b="T12"/>
              <a:pathLst>
                <a:path w="26" h="17">
                  <a:moveTo>
                    <a:pt x="12" y="2"/>
                  </a:moveTo>
                  <a:cubicBezTo>
                    <a:pt x="11" y="3"/>
                    <a:pt x="18" y="0"/>
                    <a:pt x="20" y="4"/>
                  </a:cubicBezTo>
                  <a:cubicBezTo>
                    <a:pt x="26" y="17"/>
                    <a:pt x="0" y="10"/>
                    <a:pt x="12"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870" name="Freeform 186"/>
            <p:cNvSpPr>
              <a:spLocks noChangeArrowheads="1"/>
            </p:cNvSpPr>
            <p:nvPr/>
          </p:nvSpPr>
          <p:spPr bwMode="auto">
            <a:xfrm>
              <a:off x="7854727" y="2631846"/>
              <a:ext cx="101600" cy="88900"/>
            </a:xfrm>
            <a:custGeom>
              <a:avLst/>
              <a:gdLst>
                <a:gd name="T0" fmla="*/ 2147483646 w 20"/>
                <a:gd name="T1" fmla="*/ 1590351856 h 18"/>
                <a:gd name="T2" fmla="*/ 2147483646 w 20"/>
                <a:gd name="T3" fmla="*/ 2147483646 h 18"/>
                <a:gd name="T4" fmla="*/ 2147483646 w 20"/>
                <a:gd name="T5" fmla="*/ 1590351856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2"/>
                  </a:moveTo>
                  <a:cubicBezTo>
                    <a:pt x="13" y="0"/>
                    <a:pt x="17" y="0"/>
                    <a:pt x="18" y="5"/>
                  </a:cubicBezTo>
                  <a:cubicBezTo>
                    <a:pt x="20" y="18"/>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871" name="Freeform 187"/>
            <p:cNvSpPr>
              <a:spLocks noChangeArrowheads="1"/>
            </p:cNvSpPr>
            <p:nvPr/>
          </p:nvSpPr>
          <p:spPr bwMode="auto">
            <a:xfrm>
              <a:off x="7961089" y="2631846"/>
              <a:ext cx="98425" cy="88900"/>
            </a:xfrm>
            <a:custGeom>
              <a:avLst/>
              <a:gdLst>
                <a:gd name="T0" fmla="*/ 2147483646 w 20"/>
                <a:gd name="T1" fmla="*/ 1590351856 h 18"/>
                <a:gd name="T2" fmla="*/ 2147483646 w 20"/>
                <a:gd name="T3" fmla="*/ 2147483646 h 18"/>
                <a:gd name="T4" fmla="*/ 2147483646 w 20"/>
                <a:gd name="T5" fmla="*/ 1590351856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2"/>
                  </a:moveTo>
                  <a:cubicBezTo>
                    <a:pt x="13" y="0"/>
                    <a:pt x="17" y="0"/>
                    <a:pt x="17" y="5"/>
                  </a:cubicBezTo>
                  <a:cubicBezTo>
                    <a:pt x="20" y="18"/>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872" name="Freeform 188"/>
            <p:cNvSpPr>
              <a:spLocks noChangeArrowheads="1"/>
            </p:cNvSpPr>
            <p:nvPr/>
          </p:nvSpPr>
          <p:spPr bwMode="auto">
            <a:xfrm>
              <a:off x="8065864" y="2631846"/>
              <a:ext cx="100013" cy="88900"/>
            </a:xfrm>
            <a:custGeom>
              <a:avLst/>
              <a:gdLst>
                <a:gd name="T0" fmla="*/ 2147483646 w 20"/>
                <a:gd name="T1" fmla="*/ 1590351856 h 18"/>
                <a:gd name="T2" fmla="*/ 2147483646 w 20"/>
                <a:gd name="T3" fmla="*/ 2147483646 h 18"/>
                <a:gd name="T4" fmla="*/ 2147483646 w 20"/>
                <a:gd name="T5" fmla="*/ 1590351856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9" y="2"/>
                  </a:moveTo>
                  <a:cubicBezTo>
                    <a:pt x="13" y="0"/>
                    <a:pt x="16" y="0"/>
                    <a:pt x="17" y="5"/>
                  </a:cubicBezTo>
                  <a:cubicBezTo>
                    <a:pt x="20" y="18"/>
                    <a:pt x="0" y="9"/>
                    <a:pt x="9"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873" name="Freeform 189"/>
            <p:cNvSpPr>
              <a:spLocks noChangeArrowheads="1"/>
            </p:cNvSpPr>
            <p:nvPr/>
          </p:nvSpPr>
          <p:spPr bwMode="auto">
            <a:xfrm>
              <a:off x="8502427" y="2615971"/>
              <a:ext cx="79375" cy="79375"/>
            </a:xfrm>
            <a:custGeom>
              <a:avLst/>
              <a:gdLst>
                <a:gd name="T0" fmla="*/ 2147483646 w 16"/>
                <a:gd name="T1" fmla="*/ 2147483646 h 16"/>
                <a:gd name="T2" fmla="*/ 2147483646 w 16"/>
                <a:gd name="T3" fmla="*/ 2147483646 h 16"/>
                <a:gd name="T4" fmla="*/ 2147483646 w 16"/>
                <a:gd name="T5" fmla="*/ 2147483646 h 16"/>
                <a:gd name="T6" fmla="*/ 0 60000 65536"/>
                <a:gd name="T7" fmla="*/ 0 60000 65536"/>
                <a:gd name="T8" fmla="*/ 0 60000 65536"/>
                <a:gd name="T9" fmla="*/ 0 w 16"/>
                <a:gd name="T10" fmla="*/ 0 h 16"/>
                <a:gd name="T11" fmla="*/ 16 w 16"/>
                <a:gd name="T12" fmla="*/ 16 h 16"/>
              </a:gdLst>
              <a:ahLst/>
              <a:cxnLst>
                <a:cxn ang="T6">
                  <a:pos x="T0" y="T1"/>
                </a:cxn>
                <a:cxn ang="T7">
                  <a:pos x="T2" y="T3"/>
                </a:cxn>
                <a:cxn ang="T8">
                  <a:pos x="T4" y="T5"/>
                </a:cxn>
              </a:cxnLst>
              <a:rect l="T9" t="T10" r="T11" b="T12"/>
              <a:pathLst>
                <a:path w="16" h="16">
                  <a:moveTo>
                    <a:pt x="6" y="5"/>
                  </a:moveTo>
                  <a:cubicBezTo>
                    <a:pt x="14" y="0"/>
                    <a:pt x="16" y="13"/>
                    <a:pt x="11" y="14"/>
                  </a:cubicBezTo>
                  <a:cubicBezTo>
                    <a:pt x="7" y="16"/>
                    <a:pt x="0" y="9"/>
                    <a:pt x="6"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874" name="Freeform 190"/>
            <p:cNvSpPr>
              <a:spLocks noChangeArrowheads="1"/>
            </p:cNvSpPr>
            <p:nvPr/>
          </p:nvSpPr>
          <p:spPr bwMode="auto">
            <a:xfrm>
              <a:off x="8581802" y="2635021"/>
              <a:ext cx="111125" cy="80962"/>
            </a:xfrm>
            <a:custGeom>
              <a:avLst/>
              <a:gdLst>
                <a:gd name="T0" fmla="*/ 2147483646 w 22"/>
                <a:gd name="T1" fmla="*/ 739937019 h 16"/>
                <a:gd name="T2" fmla="*/ 2147483646 w 22"/>
                <a:gd name="T3" fmla="*/ 2147483646 h 16"/>
                <a:gd name="T4" fmla="*/ 2147483646 w 22"/>
                <a:gd name="T5" fmla="*/ 739937019 h 16"/>
                <a:gd name="T6" fmla="*/ 0 60000 65536"/>
                <a:gd name="T7" fmla="*/ 0 60000 65536"/>
                <a:gd name="T8" fmla="*/ 0 60000 65536"/>
                <a:gd name="T9" fmla="*/ 0 w 22"/>
                <a:gd name="T10" fmla="*/ 0 h 16"/>
                <a:gd name="T11" fmla="*/ 22 w 22"/>
                <a:gd name="T12" fmla="*/ 16 h 16"/>
              </a:gdLst>
              <a:ahLst/>
              <a:cxnLst>
                <a:cxn ang="T6">
                  <a:pos x="T0" y="T1"/>
                </a:cxn>
                <a:cxn ang="T7">
                  <a:pos x="T2" y="T3"/>
                </a:cxn>
                <a:cxn ang="T8">
                  <a:pos x="T4" y="T5"/>
                </a:cxn>
              </a:cxnLst>
              <a:rect l="T9" t="T10" r="T11" b="T12"/>
              <a:pathLst>
                <a:path w="22" h="16">
                  <a:moveTo>
                    <a:pt x="11" y="1"/>
                  </a:moveTo>
                  <a:cubicBezTo>
                    <a:pt x="11" y="1"/>
                    <a:pt x="18" y="0"/>
                    <a:pt x="19" y="4"/>
                  </a:cubicBezTo>
                  <a:cubicBezTo>
                    <a:pt x="22" y="16"/>
                    <a:pt x="0" y="8"/>
                    <a:pt x="1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875" name="Freeform 191"/>
            <p:cNvSpPr>
              <a:spLocks noChangeArrowheads="1"/>
            </p:cNvSpPr>
            <p:nvPr/>
          </p:nvSpPr>
          <p:spPr bwMode="auto">
            <a:xfrm>
              <a:off x="8902477" y="2631846"/>
              <a:ext cx="100012" cy="88900"/>
            </a:xfrm>
            <a:custGeom>
              <a:avLst/>
              <a:gdLst>
                <a:gd name="T0" fmla="*/ 2147483646 w 20"/>
                <a:gd name="T1" fmla="*/ 1590351856 h 18"/>
                <a:gd name="T2" fmla="*/ 2147483646 w 20"/>
                <a:gd name="T3" fmla="*/ 2147483646 h 18"/>
                <a:gd name="T4" fmla="*/ 2147483646 w 20"/>
                <a:gd name="T5" fmla="*/ 1590351856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9" y="2"/>
                  </a:moveTo>
                  <a:cubicBezTo>
                    <a:pt x="13" y="0"/>
                    <a:pt x="16" y="0"/>
                    <a:pt x="17" y="5"/>
                  </a:cubicBezTo>
                  <a:cubicBezTo>
                    <a:pt x="20" y="18"/>
                    <a:pt x="0" y="9"/>
                    <a:pt x="9"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876" name="Freeform 192"/>
            <p:cNvSpPr>
              <a:spLocks noChangeArrowheads="1"/>
            </p:cNvSpPr>
            <p:nvPr/>
          </p:nvSpPr>
          <p:spPr bwMode="auto">
            <a:xfrm>
              <a:off x="9002489" y="2631846"/>
              <a:ext cx="106363" cy="88900"/>
            </a:xfrm>
            <a:custGeom>
              <a:avLst/>
              <a:gdLst>
                <a:gd name="T0" fmla="*/ 2147483646 w 21"/>
                <a:gd name="T1" fmla="*/ 1590351856 h 18"/>
                <a:gd name="T2" fmla="*/ 2147483646 w 21"/>
                <a:gd name="T3" fmla="*/ 2147483646 h 18"/>
                <a:gd name="T4" fmla="*/ 2147483646 w 21"/>
                <a:gd name="T5" fmla="*/ 1590351856 h 18"/>
                <a:gd name="T6" fmla="*/ 0 60000 65536"/>
                <a:gd name="T7" fmla="*/ 0 60000 65536"/>
                <a:gd name="T8" fmla="*/ 0 60000 65536"/>
                <a:gd name="T9" fmla="*/ 0 w 21"/>
                <a:gd name="T10" fmla="*/ 0 h 18"/>
                <a:gd name="T11" fmla="*/ 21 w 21"/>
                <a:gd name="T12" fmla="*/ 18 h 18"/>
              </a:gdLst>
              <a:ahLst/>
              <a:cxnLst>
                <a:cxn ang="T6">
                  <a:pos x="T0" y="T1"/>
                </a:cxn>
                <a:cxn ang="T7">
                  <a:pos x="T2" y="T3"/>
                </a:cxn>
                <a:cxn ang="T8">
                  <a:pos x="T4" y="T5"/>
                </a:cxn>
              </a:cxnLst>
              <a:rect l="T9" t="T10" r="T11" b="T12"/>
              <a:pathLst>
                <a:path w="21" h="18">
                  <a:moveTo>
                    <a:pt x="10" y="2"/>
                  </a:moveTo>
                  <a:cubicBezTo>
                    <a:pt x="13" y="0"/>
                    <a:pt x="17" y="0"/>
                    <a:pt x="18" y="5"/>
                  </a:cubicBezTo>
                  <a:cubicBezTo>
                    <a:pt x="21" y="18"/>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877" name="Freeform 193"/>
            <p:cNvSpPr>
              <a:spLocks noChangeArrowheads="1"/>
            </p:cNvSpPr>
            <p:nvPr/>
          </p:nvSpPr>
          <p:spPr bwMode="auto">
            <a:xfrm>
              <a:off x="9108852" y="2631846"/>
              <a:ext cx="100012" cy="88900"/>
            </a:xfrm>
            <a:custGeom>
              <a:avLst/>
              <a:gdLst>
                <a:gd name="T0" fmla="*/ 2147483646 w 20"/>
                <a:gd name="T1" fmla="*/ 1590351856 h 18"/>
                <a:gd name="T2" fmla="*/ 2147483646 w 20"/>
                <a:gd name="T3" fmla="*/ 2147483646 h 18"/>
                <a:gd name="T4" fmla="*/ 2147483646 w 20"/>
                <a:gd name="T5" fmla="*/ 1590351856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2"/>
                  </a:moveTo>
                  <a:cubicBezTo>
                    <a:pt x="13" y="0"/>
                    <a:pt x="17" y="0"/>
                    <a:pt x="18" y="5"/>
                  </a:cubicBezTo>
                  <a:cubicBezTo>
                    <a:pt x="20" y="18"/>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878" name="Freeform 222"/>
            <p:cNvSpPr>
              <a:spLocks noChangeArrowheads="1"/>
            </p:cNvSpPr>
            <p:nvPr/>
          </p:nvSpPr>
          <p:spPr bwMode="auto">
            <a:xfrm>
              <a:off x="7765827" y="2639783"/>
              <a:ext cx="103187" cy="61913"/>
            </a:xfrm>
            <a:custGeom>
              <a:avLst/>
              <a:gdLst>
                <a:gd name="T0" fmla="*/ 2147483646 w 21"/>
                <a:gd name="T1" fmla="*/ 2147483646 h 12"/>
                <a:gd name="T2" fmla="*/ 2147483646 w 21"/>
                <a:gd name="T3" fmla="*/ 2147483646 h 12"/>
                <a:gd name="T4" fmla="*/ 2147483646 w 21"/>
                <a:gd name="T5" fmla="*/ 2147483646 h 12"/>
                <a:gd name="T6" fmla="*/ 0 60000 65536"/>
                <a:gd name="T7" fmla="*/ 0 60000 65536"/>
                <a:gd name="T8" fmla="*/ 0 60000 65536"/>
                <a:gd name="T9" fmla="*/ 0 w 21"/>
                <a:gd name="T10" fmla="*/ 0 h 12"/>
                <a:gd name="T11" fmla="*/ 21 w 21"/>
                <a:gd name="T12" fmla="*/ 12 h 12"/>
              </a:gdLst>
              <a:ahLst/>
              <a:cxnLst>
                <a:cxn ang="T6">
                  <a:pos x="T0" y="T1"/>
                </a:cxn>
                <a:cxn ang="T7">
                  <a:pos x="T2" y="T3"/>
                </a:cxn>
                <a:cxn ang="T8">
                  <a:pos x="T4" y="T5"/>
                </a:cxn>
              </a:cxnLst>
              <a:rect l="T9" t="T10" r="T11" b="T12"/>
              <a:pathLst>
                <a:path w="21" h="12">
                  <a:moveTo>
                    <a:pt x="4" y="3"/>
                  </a:moveTo>
                  <a:cubicBezTo>
                    <a:pt x="6" y="1"/>
                    <a:pt x="13" y="0"/>
                    <a:pt x="15" y="3"/>
                  </a:cubicBezTo>
                  <a:cubicBezTo>
                    <a:pt x="21" y="12"/>
                    <a:pt x="0" y="10"/>
                    <a:pt x="4"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879" name="Freeform 223"/>
            <p:cNvSpPr>
              <a:spLocks noChangeArrowheads="1"/>
            </p:cNvSpPr>
            <p:nvPr/>
          </p:nvSpPr>
          <p:spPr bwMode="auto">
            <a:xfrm>
              <a:off x="6862539" y="2687408"/>
              <a:ext cx="100013" cy="84138"/>
            </a:xfrm>
            <a:custGeom>
              <a:avLst/>
              <a:gdLst>
                <a:gd name="T0" fmla="*/ 2147483646 w 20"/>
                <a:gd name="T1" fmla="*/ 1631826814 h 17"/>
                <a:gd name="T2" fmla="*/ 2147483646 w 20"/>
                <a:gd name="T3" fmla="*/ 2147483646 h 17"/>
                <a:gd name="T4" fmla="*/ 2147483646 w 20"/>
                <a:gd name="T5" fmla="*/ 1631826814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9" y="2"/>
                  </a:moveTo>
                  <a:cubicBezTo>
                    <a:pt x="13" y="0"/>
                    <a:pt x="16" y="0"/>
                    <a:pt x="17" y="4"/>
                  </a:cubicBezTo>
                  <a:cubicBezTo>
                    <a:pt x="20" y="17"/>
                    <a:pt x="0" y="8"/>
                    <a:pt x="9"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880" name="Freeform 224"/>
            <p:cNvSpPr>
              <a:spLocks noChangeArrowheads="1"/>
            </p:cNvSpPr>
            <p:nvPr/>
          </p:nvSpPr>
          <p:spPr bwMode="auto">
            <a:xfrm>
              <a:off x="6967314" y="2687408"/>
              <a:ext cx="100013" cy="84138"/>
            </a:xfrm>
            <a:custGeom>
              <a:avLst/>
              <a:gdLst>
                <a:gd name="T0" fmla="*/ 2147483646 w 20"/>
                <a:gd name="T1" fmla="*/ 1631826814 h 17"/>
                <a:gd name="T2" fmla="*/ 2147483646 w 20"/>
                <a:gd name="T3" fmla="*/ 2147483646 h 17"/>
                <a:gd name="T4" fmla="*/ 2147483646 w 20"/>
                <a:gd name="T5" fmla="*/ 1631826814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9" y="2"/>
                  </a:moveTo>
                  <a:cubicBezTo>
                    <a:pt x="13" y="0"/>
                    <a:pt x="16" y="0"/>
                    <a:pt x="17" y="4"/>
                  </a:cubicBezTo>
                  <a:cubicBezTo>
                    <a:pt x="20" y="17"/>
                    <a:pt x="0" y="8"/>
                    <a:pt x="9"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881" name="Freeform 225"/>
            <p:cNvSpPr>
              <a:spLocks noChangeArrowheads="1"/>
            </p:cNvSpPr>
            <p:nvPr/>
          </p:nvSpPr>
          <p:spPr bwMode="auto">
            <a:xfrm>
              <a:off x="7067327" y="2687408"/>
              <a:ext cx="101600" cy="84138"/>
            </a:xfrm>
            <a:custGeom>
              <a:avLst/>
              <a:gdLst>
                <a:gd name="T0" fmla="*/ 2147483646 w 20"/>
                <a:gd name="T1" fmla="*/ 1631826814 h 17"/>
                <a:gd name="T2" fmla="*/ 2147483646 w 20"/>
                <a:gd name="T3" fmla="*/ 2147483646 h 17"/>
                <a:gd name="T4" fmla="*/ 2147483646 w 20"/>
                <a:gd name="T5" fmla="*/ 1631826814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4"/>
                  </a:cubicBezTo>
                  <a:cubicBezTo>
                    <a:pt x="20" y="17"/>
                    <a:pt x="0" y="8"/>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882" name="Freeform 226"/>
            <p:cNvSpPr>
              <a:spLocks noChangeArrowheads="1"/>
            </p:cNvSpPr>
            <p:nvPr/>
          </p:nvSpPr>
          <p:spPr bwMode="auto">
            <a:xfrm>
              <a:off x="7172102" y="2687408"/>
              <a:ext cx="100012" cy="84138"/>
            </a:xfrm>
            <a:custGeom>
              <a:avLst/>
              <a:gdLst>
                <a:gd name="T0" fmla="*/ 2147483646 w 20"/>
                <a:gd name="T1" fmla="*/ 1631826814 h 17"/>
                <a:gd name="T2" fmla="*/ 2147483646 w 20"/>
                <a:gd name="T3" fmla="*/ 2147483646 h 17"/>
                <a:gd name="T4" fmla="*/ 2147483646 w 20"/>
                <a:gd name="T5" fmla="*/ 1631826814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4"/>
                  </a:cubicBezTo>
                  <a:cubicBezTo>
                    <a:pt x="20" y="17"/>
                    <a:pt x="0" y="8"/>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883" name="Freeform 227"/>
            <p:cNvSpPr>
              <a:spLocks noChangeArrowheads="1"/>
            </p:cNvSpPr>
            <p:nvPr/>
          </p:nvSpPr>
          <p:spPr bwMode="auto">
            <a:xfrm>
              <a:off x="7278464" y="2687408"/>
              <a:ext cx="100013" cy="84138"/>
            </a:xfrm>
            <a:custGeom>
              <a:avLst/>
              <a:gdLst>
                <a:gd name="T0" fmla="*/ 2147483646 w 20"/>
                <a:gd name="T1" fmla="*/ 1631826814 h 17"/>
                <a:gd name="T2" fmla="*/ 2147483646 w 20"/>
                <a:gd name="T3" fmla="*/ 2147483646 h 17"/>
                <a:gd name="T4" fmla="*/ 2147483646 w 20"/>
                <a:gd name="T5" fmla="*/ 1631826814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4"/>
                  </a:cubicBezTo>
                  <a:cubicBezTo>
                    <a:pt x="20" y="17"/>
                    <a:pt x="0" y="8"/>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884" name="Freeform 228"/>
            <p:cNvSpPr>
              <a:spLocks noChangeArrowheads="1"/>
            </p:cNvSpPr>
            <p:nvPr/>
          </p:nvSpPr>
          <p:spPr bwMode="auto">
            <a:xfrm>
              <a:off x="7383239" y="2687408"/>
              <a:ext cx="101600" cy="84138"/>
            </a:xfrm>
            <a:custGeom>
              <a:avLst/>
              <a:gdLst>
                <a:gd name="T0" fmla="*/ 2147483646 w 20"/>
                <a:gd name="T1" fmla="*/ 1631826814 h 17"/>
                <a:gd name="T2" fmla="*/ 2147483646 w 20"/>
                <a:gd name="T3" fmla="*/ 2147483646 h 17"/>
                <a:gd name="T4" fmla="*/ 2147483646 w 20"/>
                <a:gd name="T5" fmla="*/ 1631826814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4"/>
                  </a:cubicBezTo>
                  <a:cubicBezTo>
                    <a:pt x="20" y="17"/>
                    <a:pt x="0" y="8"/>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885" name="Freeform 229"/>
            <p:cNvSpPr>
              <a:spLocks noChangeArrowheads="1"/>
            </p:cNvSpPr>
            <p:nvPr/>
          </p:nvSpPr>
          <p:spPr bwMode="auto">
            <a:xfrm>
              <a:off x="7592789" y="2695346"/>
              <a:ext cx="106363" cy="71437"/>
            </a:xfrm>
            <a:custGeom>
              <a:avLst/>
              <a:gdLst>
                <a:gd name="T0" fmla="*/ 2147483646 w 21"/>
                <a:gd name="T1" fmla="*/ 0 h 14"/>
                <a:gd name="T2" fmla="*/ 2147483646 w 21"/>
                <a:gd name="T3" fmla="*/ 2147483646 h 14"/>
                <a:gd name="T4" fmla="*/ 2147483646 w 21"/>
                <a:gd name="T5" fmla="*/ 0 h 14"/>
                <a:gd name="T6" fmla="*/ 0 60000 65536"/>
                <a:gd name="T7" fmla="*/ 0 60000 65536"/>
                <a:gd name="T8" fmla="*/ 0 60000 65536"/>
                <a:gd name="T9" fmla="*/ 0 w 21"/>
                <a:gd name="T10" fmla="*/ 0 h 14"/>
                <a:gd name="T11" fmla="*/ 21 w 21"/>
                <a:gd name="T12" fmla="*/ 14 h 14"/>
              </a:gdLst>
              <a:ahLst/>
              <a:cxnLst>
                <a:cxn ang="T6">
                  <a:pos x="T0" y="T1"/>
                </a:cxn>
                <a:cxn ang="T7">
                  <a:pos x="T2" y="T3"/>
                </a:cxn>
                <a:cxn ang="T8">
                  <a:pos x="T4" y="T5"/>
                </a:cxn>
              </a:cxnLst>
              <a:rect l="T9" t="T10" r="T11" b="T12"/>
              <a:pathLst>
                <a:path w="21" h="14">
                  <a:moveTo>
                    <a:pt x="12" y="0"/>
                  </a:moveTo>
                  <a:cubicBezTo>
                    <a:pt x="13" y="0"/>
                    <a:pt x="21" y="0"/>
                    <a:pt x="17" y="6"/>
                  </a:cubicBezTo>
                  <a:cubicBezTo>
                    <a:pt x="13" y="14"/>
                    <a:pt x="0" y="2"/>
                    <a:pt x="1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886" name="Freeform 230"/>
            <p:cNvSpPr>
              <a:spLocks noChangeArrowheads="1"/>
            </p:cNvSpPr>
            <p:nvPr/>
          </p:nvSpPr>
          <p:spPr bwMode="auto">
            <a:xfrm>
              <a:off x="7699152" y="2687408"/>
              <a:ext cx="100012" cy="84138"/>
            </a:xfrm>
            <a:custGeom>
              <a:avLst/>
              <a:gdLst>
                <a:gd name="T0" fmla="*/ 2147483646 w 20"/>
                <a:gd name="T1" fmla="*/ 1631826814 h 17"/>
                <a:gd name="T2" fmla="*/ 2147483646 w 20"/>
                <a:gd name="T3" fmla="*/ 2147483646 h 17"/>
                <a:gd name="T4" fmla="*/ 2147483646 w 20"/>
                <a:gd name="T5" fmla="*/ 1631826814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9" y="2"/>
                  </a:moveTo>
                  <a:cubicBezTo>
                    <a:pt x="13" y="0"/>
                    <a:pt x="16" y="0"/>
                    <a:pt x="17" y="4"/>
                  </a:cubicBezTo>
                  <a:cubicBezTo>
                    <a:pt x="20" y="17"/>
                    <a:pt x="0" y="8"/>
                    <a:pt x="9"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887" name="Freeform 231"/>
            <p:cNvSpPr>
              <a:spLocks noChangeArrowheads="1"/>
            </p:cNvSpPr>
            <p:nvPr/>
          </p:nvSpPr>
          <p:spPr bwMode="auto">
            <a:xfrm>
              <a:off x="7799164" y="2687408"/>
              <a:ext cx="106363" cy="84138"/>
            </a:xfrm>
            <a:custGeom>
              <a:avLst/>
              <a:gdLst>
                <a:gd name="T0" fmla="*/ 2147483646 w 21"/>
                <a:gd name="T1" fmla="*/ 1631826814 h 17"/>
                <a:gd name="T2" fmla="*/ 2147483646 w 21"/>
                <a:gd name="T3" fmla="*/ 2147483646 h 17"/>
                <a:gd name="T4" fmla="*/ 2147483646 w 21"/>
                <a:gd name="T5" fmla="*/ 1631826814 h 17"/>
                <a:gd name="T6" fmla="*/ 0 60000 65536"/>
                <a:gd name="T7" fmla="*/ 0 60000 65536"/>
                <a:gd name="T8" fmla="*/ 0 60000 65536"/>
                <a:gd name="T9" fmla="*/ 0 w 21"/>
                <a:gd name="T10" fmla="*/ 0 h 17"/>
                <a:gd name="T11" fmla="*/ 21 w 21"/>
                <a:gd name="T12" fmla="*/ 17 h 17"/>
              </a:gdLst>
              <a:ahLst/>
              <a:cxnLst>
                <a:cxn ang="T6">
                  <a:pos x="T0" y="T1"/>
                </a:cxn>
                <a:cxn ang="T7">
                  <a:pos x="T2" y="T3"/>
                </a:cxn>
                <a:cxn ang="T8">
                  <a:pos x="T4" y="T5"/>
                </a:cxn>
              </a:cxnLst>
              <a:rect l="T9" t="T10" r="T11" b="T12"/>
              <a:pathLst>
                <a:path w="21" h="17">
                  <a:moveTo>
                    <a:pt x="10" y="2"/>
                  </a:moveTo>
                  <a:cubicBezTo>
                    <a:pt x="13" y="0"/>
                    <a:pt x="17" y="0"/>
                    <a:pt x="18" y="4"/>
                  </a:cubicBezTo>
                  <a:cubicBezTo>
                    <a:pt x="21" y="17"/>
                    <a:pt x="0" y="8"/>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888" name="Freeform 232"/>
            <p:cNvSpPr>
              <a:spLocks noChangeArrowheads="1"/>
            </p:cNvSpPr>
            <p:nvPr/>
          </p:nvSpPr>
          <p:spPr bwMode="auto">
            <a:xfrm>
              <a:off x="7905527" y="2687408"/>
              <a:ext cx="100012" cy="84138"/>
            </a:xfrm>
            <a:custGeom>
              <a:avLst/>
              <a:gdLst>
                <a:gd name="T0" fmla="*/ 2147483646 w 20"/>
                <a:gd name="T1" fmla="*/ 1631826814 h 17"/>
                <a:gd name="T2" fmla="*/ 2147483646 w 20"/>
                <a:gd name="T3" fmla="*/ 2147483646 h 17"/>
                <a:gd name="T4" fmla="*/ 2147483646 w 20"/>
                <a:gd name="T5" fmla="*/ 1631826814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4"/>
                  </a:cubicBezTo>
                  <a:cubicBezTo>
                    <a:pt x="20" y="17"/>
                    <a:pt x="0" y="8"/>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889" name="Freeform 233"/>
            <p:cNvSpPr>
              <a:spLocks noChangeArrowheads="1"/>
            </p:cNvSpPr>
            <p:nvPr/>
          </p:nvSpPr>
          <p:spPr bwMode="auto">
            <a:xfrm>
              <a:off x="8011889" y="2687408"/>
              <a:ext cx="100013" cy="84138"/>
            </a:xfrm>
            <a:custGeom>
              <a:avLst/>
              <a:gdLst>
                <a:gd name="T0" fmla="*/ 2147483646 w 20"/>
                <a:gd name="T1" fmla="*/ 1631826814 h 17"/>
                <a:gd name="T2" fmla="*/ 2147483646 w 20"/>
                <a:gd name="T3" fmla="*/ 2147483646 h 17"/>
                <a:gd name="T4" fmla="*/ 2147483646 w 20"/>
                <a:gd name="T5" fmla="*/ 1631826814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4"/>
                  </a:cubicBezTo>
                  <a:cubicBezTo>
                    <a:pt x="20" y="17"/>
                    <a:pt x="0" y="8"/>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890" name="Freeform 234"/>
            <p:cNvSpPr>
              <a:spLocks noChangeArrowheads="1"/>
            </p:cNvSpPr>
            <p:nvPr/>
          </p:nvSpPr>
          <p:spPr bwMode="auto">
            <a:xfrm>
              <a:off x="8115077" y="2687408"/>
              <a:ext cx="100012" cy="84138"/>
            </a:xfrm>
            <a:custGeom>
              <a:avLst/>
              <a:gdLst>
                <a:gd name="T0" fmla="*/ 2147483646 w 20"/>
                <a:gd name="T1" fmla="*/ 1631826814 h 17"/>
                <a:gd name="T2" fmla="*/ 2147483646 w 20"/>
                <a:gd name="T3" fmla="*/ 2147483646 h 17"/>
                <a:gd name="T4" fmla="*/ 2147483646 w 20"/>
                <a:gd name="T5" fmla="*/ 1631826814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4"/>
                  </a:cubicBezTo>
                  <a:cubicBezTo>
                    <a:pt x="20" y="17"/>
                    <a:pt x="0" y="8"/>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891" name="Freeform 235"/>
            <p:cNvSpPr>
              <a:spLocks noChangeArrowheads="1"/>
            </p:cNvSpPr>
            <p:nvPr/>
          </p:nvSpPr>
          <p:spPr bwMode="auto">
            <a:xfrm>
              <a:off x="8432577" y="2687408"/>
              <a:ext cx="98425" cy="84138"/>
            </a:xfrm>
            <a:custGeom>
              <a:avLst/>
              <a:gdLst>
                <a:gd name="T0" fmla="*/ 2147483646 w 20"/>
                <a:gd name="T1" fmla="*/ 1631826814 h 17"/>
                <a:gd name="T2" fmla="*/ 2147483646 w 20"/>
                <a:gd name="T3" fmla="*/ 2147483646 h 17"/>
                <a:gd name="T4" fmla="*/ 2147483646 w 20"/>
                <a:gd name="T5" fmla="*/ 1631826814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6" y="0"/>
                    <a:pt x="17" y="4"/>
                  </a:cubicBezTo>
                  <a:cubicBezTo>
                    <a:pt x="20" y="17"/>
                    <a:pt x="0" y="8"/>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892" name="Freeform 236"/>
            <p:cNvSpPr>
              <a:spLocks noChangeArrowheads="1"/>
            </p:cNvSpPr>
            <p:nvPr/>
          </p:nvSpPr>
          <p:spPr bwMode="auto">
            <a:xfrm>
              <a:off x="8848502" y="2687408"/>
              <a:ext cx="100012" cy="84138"/>
            </a:xfrm>
            <a:custGeom>
              <a:avLst/>
              <a:gdLst>
                <a:gd name="T0" fmla="*/ 2147483646 w 20"/>
                <a:gd name="T1" fmla="*/ 1631826814 h 17"/>
                <a:gd name="T2" fmla="*/ 2147483646 w 20"/>
                <a:gd name="T3" fmla="*/ 2147483646 h 17"/>
                <a:gd name="T4" fmla="*/ 2147483646 w 20"/>
                <a:gd name="T5" fmla="*/ 1631826814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4"/>
                  </a:cubicBezTo>
                  <a:cubicBezTo>
                    <a:pt x="20" y="17"/>
                    <a:pt x="0" y="8"/>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893" name="Freeform 237"/>
            <p:cNvSpPr>
              <a:spLocks noChangeArrowheads="1"/>
            </p:cNvSpPr>
            <p:nvPr/>
          </p:nvSpPr>
          <p:spPr bwMode="auto">
            <a:xfrm>
              <a:off x="8954864" y="2687408"/>
              <a:ext cx="98425" cy="84138"/>
            </a:xfrm>
            <a:custGeom>
              <a:avLst/>
              <a:gdLst>
                <a:gd name="T0" fmla="*/ 2147483646 w 20"/>
                <a:gd name="T1" fmla="*/ 1631826814 h 17"/>
                <a:gd name="T2" fmla="*/ 2147483646 w 20"/>
                <a:gd name="T3" fmla="*/ 2147483646 h 17"/>
                <a:gd name="T4" fmla="*/ 2147483646 w 20"/>
                <a:gd name="T5" fmla="*/ 1631826814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4"/>
                  </a:cubicBezTo>
                  <a:cubicBezTo>
                    <a:pt x="20" y="17"/>
                    <a:pt x="0" y="8"/>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894" name="Freeform 266"/>
            <p:cNvSpPr>
              <a:spLocks noChangeArrowheads="1"/>
            </p:cNvSpPr>
            <p:nvPr/>
          </p:nvSpPr>
          <p:spPr bwMode="auto">
            <a:xfrm>
              <a:off x="6756177" y="2687408"/>
              <a:ext cx="125412" cy="69850"/>
            </a:xfrm>
            <a:custGeom>
              <a:avLst/>
              <a:gdLst>
                <a:gd name="T0" fmla="*/ 2147483646 w 25"/>
                <a:gd name="T1" fmla="*/ 2147483646 h 14"/>
                <a:gd name="T2" fmla="*/ 2147483646 w 25"/>
                <a:gd name="T3" fmla="*/ 2147483646 h 14"/>
                <a:gd name="T4" fmla="*/ 2147483646 w 25"/>
                <a:gd name="T5" fmla="*/ 2147483646 h 14"/>
                <a:gd name="T6" fmla="*/ 0 60000 65536"/>
                <a:gd name="T7" fmla="*/ 0 60000 65536"/>
                <a:gd name="T8" fmla="*/ 0 60000 65536"/>
                <a:gd name="T9" fmla="*/ 0 w 25"/>
                <a:gd name="T10" fmla="*/ 0 h 14"/>
                <a:gd name="T11" fmla="*/ 25 w 25"/>
                <a:gd name="T12" fmla="*/ 14 h 14"/>
              </a:gdLst>
              <a:ahLst/>
              <a:cxnLst>
                <a:cxn ang="T6">
                  <a:pos x="T0" y="T1"/>
                </a:cxn>
                <a:cxn ang="T7">
                  <a:pos x="T2" y="T3"/>
                </a:cxn>
                <a:cxn ang="T8">
                  <a:pos x="T4" y="T5"/>
                </a:cxn>
              </a:cxnLst>
              <a:rect l="T9" t="T10" r="T11" b="T12"/>
              <a:pathLst>
                <a:path w="25" h="14">
                  <a:moveTo>
                    <a:pt x="8" y="3"/>
                  </a:moveTo>
                  <a:cubicBezTo>
                    <a:pt x="11" y="0"/>
                    <a:pt x="16" y="0"/>
                    <a:pt x="17" y="3"/>
                  </a:cubicBezTo>
                  <a:cubicBezTo>
                    <a:pt x="25" y="14"/>
                    <a:pt x="0" y="12"/>
                    <a:pt x="8"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895" name="Freeform 268"/>
            <p:cNvSpPr>
              <a:spLocks noChangeArrowheads="1"/>
            </p:cNvSpPr>
            <p:nvPr/>
          </p:nvSpPr>
          <p:spPr bwMode="auto">
            <a:xfrm>
              <a:off x="6811739" y="2731858"/>
              <a:ext cx="95250" cy="90488"/>
            </a:xfrm>
            <a:custGeom>
              <a:avLst/>
              <a:gdLst>
                <a:gd name="T0" fmla="*/ 2147483646 w 19"/>
                <a:gd name="T1" fmla="*/ 2147483646 h 18"/>
                <a:gd name="T2" fmla="*/ 2147483646 w 19"/>
                <a:gd name="T3" fmla="*/ 2147483646 h 18"/>
                <a:gd name="T4" fmla="*/ 2147483646 w 19"/>
                <a:gd name="T5" fmla="*/ 2147483646 h 18"/>
                <a:gd name="T6" fmla="*/ 0 60000 65536"/>
                <a:gd name="T7" fmla="*/ 0 60000 65536"/>
                <a:gd name="T8" fmla="*/ 0 60000 65536"/>
                <a:gd name="T9" fmla="*/ 0 w 19"/>
                <a:gd name="T10" fmla="*/ 0 h 18"/>
                <a:gd name="T11" fmla="*/ 19 w 19"/>
                <a:gd name="T12" fmla="*/ 18 h 18"/>
              </a:gdLst>
              <a:ahLst/>
              <a:cxnLst>
                <a:cxn ang="T6">
                  <a:pos x="T0" y="T1"/>
                </a:cxn>
                <a:cxn ang="T7">
                  <a:pos x="T2" y="T3"/>
                </a:cxn>
                <a:cxn ang="T8">
                  <a:pos x="T4" y="T5"/>
                </a:cxn>
              </a:cxnLst>
              <a:rect l="T9" t="T10" r="T11" b="T12"/>
              <a:pathLst>
                <a:path w="19" h="18">
                  <a:moveTo>
                    <a:pt x="9" y="3"/>
                  </a:moveTo>
                  <a:cubicBezTo>
                    <a:pt x="12" y="1"/>
                    <a:pt x="16" y="0"/>
                    <a:pt x="17" y="6"/>
                  </a:cubicBezTo>
                  <a:cubicBezTo>
                    <a:pt x="19" y="18"/>
                    <a:pt x="0" y="10"/>
                    <a:pt x="9"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896" name="Freeform 269"/>
            <p:cNvSpPr>
              <a:spLocks noChangeArrowheads="1"/>
            </p:cNvSpPr>
            <p:nvPr/>
          </p:nvSpPr>
          <p:spPr bwMode="auto">
            <a:xfrm>
              <a:off x="6911752" y="2735033"/>
              <a:ext cx="100012" cy="87313"/>
            </a:xfrm>
            <a:custGeom>
              <a:avLst/>
              <a:gdLst>
                <a:gd name="T0" fmla="*/ 2147483646 w 20"/>
                <a:gd name="T1" fmla="*/ 1840912428 h 17"/>
                <a:gd name="T2" fmla="*/ 2147483646 w 20"/>
                <a:gd name="T3" fmla="*/ 2147483646 h 17"/>
                <a:gd name="T4" fmla="*/ 2147483646 w 20"/>
                <a:gd name="T5" fmla="*/ 1840912428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897" name="Freeform 270"/>
            <p:cNvSpPr>
              <a:spLocks noChangeArrowheads="1"/>
            </p:cNvSpPr>
            <p:nvPr/>
          </p:nvSpPr>
          <p:spPr bwMode="auto">
            <a:xfrm>
              <a:off x="7018114" y="2735033"/>
              <a:ext cx="100013" cy="87313"/>
            </a:xfrm>
            <a:custGeom>
              <a:avLst/>
              <a:gdLst>
                <a:gd name="T0" fmla="*/ 2147483646 w 20"/>
                <a:gd name="T1" fmla="*/ 1840912428 h 17"/>
                <a:gd name="T2" fmla="*/ 2147483646 w 20"/>
                <a:gd name="T3" fmla="*/ 2147483646 h 17"/>
                <a:gd name="T4" fmla="*/ 2147483646 w 20"/>
                <a:gd name="T5" fmla="*/ 1840912428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898" name="Freeform 271"/>
            <p:cNvSpPr>
              <a:spLocks noChangeArrowheads="1"/>
            </p:cNvSpPr>
            <p:nvPr/>
          </p:nvSpPr>
          <p:spPr bwMode="auto">
            <a:xfrm>
              <a:off x="7121302" y="2735033"/>
              <a:ext cx="103187" cy="87313"/>
            </a:xfrm>
            <a:custGeom>
              <a:avLst/>
              <a:gdLst>
                <a:gd name="T0" fmla="*/ 2147483646 w 20"/>
                <a:gd name="T1" fmla="*/ 1840912428 h 17"/>
                <a:gd name="T2" fmla="*/ 2147483646 w 20"/>
                <a:gd name="T3" fmla="*/ 2147483646 h 17"/>
                <a:gd name="T4" fmla="*/ 2147483646 w 20"/>
                <a:gd name="T5" fmla="*/ 1840912428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7"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899" name="Freeform 272"/>
            <p:cNvSpPr>
              <a:spLocks noChangeArrowheads="1"/>
            </p:cNvSpPr>
            <p:nvPr/>
          </p:nvSpPr>
          <p:spPr bwMode="auto">
            <a:xfrm>
              <a:off x="7227664" y="2735033"/>
              <a:ext cx="100013" cy="87313"/>
            </a:xfrm>
            <a:custGeom>
              <a:avLst/>
              <a:gdLst>
                <a:gd name="T0" fmla="*/ 2147483646 w 20"/>
                <a:gd name="T1" fmla="*/ 1840912428 h 17"/>
                <a:gd name="T2" fmla="*/ 2147483646 w 20"/>
                <a:gd name="T3" fmla="*/ 2147483646 h 17"/>
                <a:gd name="T4" fmla="*/ 2147483646 w 20"/>
                <a:gd name="T5" fmla="*/ 1840912428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6" y="0"/>
                    <a:pt x="17"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900" name="Freeform 273"/>
            <p:cNvSpPr>
              <a:spLocks noChangeArrowheads="1"/>
            </p:cNvSpPr>
            <p:nvPr/>
          </p:nvSpPr>
          <p:spPr bwMode="auto">
            <a:xfrm>
              <a:off x="7334027" y="2735033"/>
              <a:ext cx="100012" cy="87313"/>
            </a:xfrm>
            <a:custGeom>
              <a:avLst/>
              <a:gdLst>
                <a:gd name="T0" fmla="*/ 2147483646 w 20"/>
                <a:gd name="T1" fmla="*/ 1840912428 h 17"/>
                <a:gd name="T2" fmla="*/ 2147483646 w 20"/>
                <a:gd name="T3" fmla="*/ 2147483646 h 17"/>
                <a:gd name="T4" fmla="*/ 2147483646 w 20"/>
                <a:gd name="T5" fmla="*/ 1840912428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9" y="2"/>
                  </a:moveTo>
                  <a:cubicBezTo>
                    <a:pt x="13" y="0"/>
                    <a:pt x="16" y="0"/>
                    <a:pt x="17" y="5"/>
                  </a:cubicBezTo>
                  <a:cubicBezTo>
                    <a:pt x="20" y="17"/>
                    <a:pt x="0" y="9"/>
                    <a:pt x="9"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901" name="Freeform 274"/>
            <p:cNvSpPr>
              <a:spLocks noChangeArrowheads="1"/>
            </p:cNvSpPr>
            <p:nvPr/>
          </p:nvSpPr>
          <p:spPr bwMode="auto">
            <a:xfrm>
              <a:off x="7434039" y="2735033"/>
              <a:ext cx="103188" cy="87313"/>
            </a:xfrm>
            <a:custGeom>
              <a:avLst/>
              <a:gdLst>
                <a:gd name="T0" fmla="*/ 2147483646 w 21"/>
                <a:gd name="T1" fmla="*/ 1840912428 h 17"/>
                <a:gd name="T2" fmla="*/ 2147483646 w 21"/>
                <a:gd name="T3" fmla="*/ 2147483646 h 17"/>
                <a:gd name="T4" fmla="*/ 2147483646 w 21"/>
                <a:gd name="T5" fmla="*/ 1840912428 h 17"/>
                <a:gd name="T6" fmla="*/ 0 60000 65536"/>
                <a:gd name="T7" fmla="*/ 0 60000 65536"/>
                <a:gd name="T8" fmla="*/ 0 60000 65536"/>
                <a:gd name="T9" fmla="*/ 0 w 21"/>
                <a:gd name="T10" fmla="*/ 0 h 17"/>
                <a:gd name="T11" fmla="*/ 21 w 21"/>
                <a:gd name="T12" fmla="*/ 17 h 17"/>
              </a:gdLst>
              <a:ahLst/>
              <a:cxnLst>
                <a:cxn ang="T6">
                  <a:pos x="T0" y="T1"/>
                </a:cxn>
                <a:cxn ang="T7">
                  <a:pos x="T2" y="T3"/>
                </a:cxn>
                <a:cxn ang="T8">
                  <a:pos x="T4" y="T5"/>
                </a:cxn>
              </a:cxnLst>
              <a:rect l="T9" t="T10" r="T11" b="T12"/>
              <a:pathLst>
                <a:path w="21" h="17">
                  <a:moveTo>
                    <a:pt x="10" y="2"/>
                  </a:moveTo>
                  <a:cubicBezTo>
                    <a:pt x="13" y="0"/>
                    <a:pt x="17" y="0"/>
                    <a:pt x="18" y="5"/>
                  </a:cubicBezTo>
                  <a:cubicBezTo>
                    <a:pt x="21"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902" name="Freeform 275"/>
            <p:cNvSpPr>
              <a:spLocks noChangeArrowheads="1"/>
            </p:cNvSpPr>
            <p:nvPr/>
          </p:nvSpPr>
          <p:spPr bwMode="auto">
            <a:xfrm>
              <a:off x="7537227" y="2735033"/>
              <a:ext cx="103187" cy="87313"/>
            </a:xfrm>
            <a:custGeom>
              <a:avLst/>
              <a:gdLst>
                <a:gd name="T0" fmla="*/ 2147483646 w 20"/>
                <a:gd name="T1" fmla="*/ 1840912428 h 17"/>
                <a:gd name="T2" fmla="*/ 2147483646 w 20"/>
                <a:gd name="T3" fmla="*/ 2147483646 h 17"/>
                <a:gd name="T4" fmla="*/ 2147483646 w 20"/>
                <a:gd name="T5" fmla="*/ 1840912428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903" name="Freeform 276"/>
            <p:cNvSpPr>
              <a:spLocks noChangeArrowheads="1"/>
            </p:cNvSpPr>
            <p:nvPr/>
          </p:nvSpPr>
          <p:spPr bwMode="auto">
            <a:xfrm>
              <a:off x="7643589" y="2735033"/>
              <a:ext cx="100013" cy="87313"/>
            </a:xfrm>
            <a:custGeom>
              <a:avLst/>
              <a:gdLst>
                <a:gd name="T0" fmla="*/ 2147483646 w 20"/>
                <a:gd name="T1" fmla="*/ 1840912428 h 17"/>
                <a:gd name="T2" fmla="*/ 2147483646 w 20"/>
                <a:gd name="T3" fmla="*/ 2147483646 h 17"/>
                <a:gd name="T4" fmla="*/ 2147483646 w 20"/>
                <a:gd name="T5" fmla="*/ 1840912428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904" name="Freeform 277"/>
            <p:cNvSpPr>
              <a:spLocks noChangeArrowheads="1"/>
            </p:cNvSpPr>
            <p:nvPr/>
          </p:nvSpPr>
          <p:spPr bwMode="auto">
            <a:xfrm>
              <a:off x="7754714" y="2731858"/>
              <a:ext cx="95250" cy="79375"/>
            </a:xfrm>
            <a:custGeom>
              <a:avLst/>
              <a:gdLst>
                <a:gd name="T0" fmla="*/ 2147483646 w 19"/>
                <a:gd name="T1" fmla="*/ 2147483646 h 16"/>
                <a:gd name="T2" fmla="*/ 2147483646 w 19"/>
                <a:gd name="T3" fmla="*/ 2147483646 h 16"/>
                <a:gd name="T4" fmla="*/ 2147483646 w 19"/>
                <a:gd name="T5" fmla="*/ 2147483646 h 16"/>
                <a:gd name="T6" fmla="*/ 0 60000 65536"/>
                <a:gd name="T7" fmla="*/ 0 60000 65536"/>
                <a:gd name="T8" fmla="*/ 0 60000 65536"/>
                <a:gd name="T9" fmla="*/ 0 w 19"/>
                <a:gd name="T10" fmla="*/ 0 h 16"/>
                <a:gd name="T11" fmla="*/ 19 w 19"/>
                <a:gd name="T12" fmla="*/ 16 h 16"/>
              </a:gdLst>
              <a:ahLst/>
              <a:cxnLst>
                <a:cxn ang="T6">
                  <a:pos x="T0" y="T1"/>
                </a:cxn>
                <a:cxn ang="T7">
                  <a:pos x="T2" y="T3"/>
                </a:cxn>
                <a:cxn ang="T8">
                  <a:pos x="T4" y="T5"/>
                </a:cxn>
              </a:cxnLst>
              <a:rect l="T9" t="T10" r="T11" b="T12"/>
              <a:pathLst>
                <a:path w="19" h="16">
                  <a:moveTo>
                    <a:pt x="9" y="3"/>
                  </a:moveTo>
                  <a:cubicBezTo>
                    <a:pt x="13" y="0"/>
                    <a:pt x="19" y="4"/>
                    <a:pt x="17" y="10"/>
                  </a:cubicBezTo>
                  <a:cubicBezTo>
                    <a:pt x="14" y="16"/>
                    <a:pt x="0" y="9"/>
                    <a:pt x="9"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905" name="Freeform 278"/>
            <p:cNvSpPr>
              <a:spLocks noChangeArrowheads="1"/>
            </p:cNvSpPr>
            <p:nvPr/>
          </p:nvSpPr>
          <p:spPr bwMode="auto">
            <a:xfrm>
              <a:off x="7854727" y="2735033"/>
              <a:ext cx="101600" cy="87313"/>
            </a:xfrm>
            <a:custGeom>
              <a:avLst/>
              <a:gdLst>
                <a:gd name="T0" fmla="*/ 2147483646 w 20"/>
                <a:gd name="T1" fmla="*/ 1840912428 h 17"/>
                <a:gd name="T2" fmla="*/ 2147483646 w 20"/>
                <a:gd name="T3" fmla="*/ 2147483646 h 17"/>
                <a:gd name="T4" fmla="*/ 2147483646 w 20"/>
                <a:gd name="T5" fmla="*/ 1840912428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906" name="Freeform 279"/>
            <p:cNvSpPr>
              <a:spLocks noChangeArrowheads="1"/>
            </p:cNvSpPr>
            <p:nvPr/>
          </p:nvSpPr>
          <p:spPr bwMode="auto">
            <a:xfrm>
              <a:off x="7961089" y="2735033"/>
              <a:ext cx="98425" cy="87313"/>
            </a:xfrm>
            <a:custGeom>
              <a:avLst/>
              <a:gdLst>
                <a:gd name="T0" fmla="*/ 2147483646 w 20"/>
                <a:gd name="T1" fmla="*/ 1840912428 h 17"/>
                <a:gd name="T2" fmla="*/ 2147483646 w 20"/>
                <a:gd name="T3" fmla="*/ 2147483646 h 17"/>
                <a:gd name="T4" fmla="*/ 2147483646 w 20"/>
                <a:gd name="T5" fmla="*/ 1840912428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7"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907" name="Freeform 280"/>
            <p:cNvSpPr>
              <a:spLocks noChangeArrowheads="1"/>
            </p:cNvSpPr>
            <p:nvPr/>
          </p:nvSpPr>
          <p:spPr bwMode="auto">
            <a:xfrm>
              <a:off x="8065864" y="2735033"/>
              <a:ext cx="100013" cy="87313"/>
            </a:xfrm>
            <a:custGeom>
              <a:avLst/>
              <a:gdLst>
                <a:gd name="T0" fmla="*/ 2147483646 w 20"/>
                <a:gd name="T1" fmla="*/ 1840912428 h 17"/>
                <a:gd name="T2" fmla="*/ 2147483646 w 20"/>
                <a:gd name="T3" fmla="*/ 2147483646 h 17"/>
                <a:gd name="T4" fmla="*/ 2147483646 w 20"/>
                <a:gd name="T5" fmla="*/ 1840912428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9" y="2"/>
                  </a:moveTo>
                  <a:cubicBezTo>
                    <a:pt x="13" y="0"/>
                    <a:pt x="16" y="0"/>
                    <a:pt x="17" y="5"/>
                  </a:cubicBezTo>
                  <a:cubicBezTo>
                    <a:pt x="20" y="17"/>
                    <a:pt x="0" y="9"/>
                    <a:pt x="9"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908" name="Freeform 281"/>
            <p:cNvSpPr>
              <a:spLocks noChangeArrowheads="1"/>
            </p:cNvSpPr>
            <p:nvPr/>
          </p:nvSpPr>
          <p:spPr bwMode="auto">
            <a:xfrm>
              <a:off x="8483377" y="2735033"/>
              <a:ext cx="98425" cy="87313"/>
            </a:xfrm>
            <a:custGeom>
              <a:avLst/>
              <a:gdLst>
                <a:gd name="T0" fmla="*/ 2147483646 w 20"/>
                <a:gd name="T1" fmla="*/ 1840912428 h 17"/>
                <a:gd name="T2" fmla="*/ 2147483646 w 20"/>
                <a:gd name="T3" fmla="*/ 2147483646 h 17"/>
                <a:gd name="T4" fmla="*/ 2147483646 w 20"/>
                <a:gd name="T5" fmla="*/ 1840912428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909" name="Freeform 282"/>
            <p:cNvSpPr>
              <a:spLocks noChangeArrowheads="1"/>
            </p:cNvSpPr>
            <p:nvPr/>
          </p:nvSpPr>
          <p:spPr bwMode="auto">
            <a:xfrm>
              <a:off x="8902477" y="2735033"/>
              <a:ext cx="100012" cy="87313"/>
            </a:xfrm>
            <a:custGeom>
              <a:avLst/>
              <a:gdLst>
                <a:gd name="T0" fmla="*/ 2147483646 w 20"/>
                <a:gd name="T1" fmla="*/ 1840912428 h 17"/>
                <a:gd name="T2" fmla="*/ 2147483646 w 20"/>
                <a:gd name="T3" fmla="*/ 2147483646 h 17"/>
                <a:gd name="T4" fmla="*/ 2147483646 w 20"/>
                <a:gd name="T5" fmla="*/ 1840912428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9" y="2"/>
                  </a:moveTo>
                  <a:cubicBezTo>
                    <a:pt x="13" y="0"/>
                    <a:pt x="16" y="0"/>
                    <a:pt x="17" y="5"/>
                  </a:cubicBezTo>
                  <a:cubicBezTo>
                    <a:pt x="20" y="17"/>
                    <a:pt x="0" y="9"/>
                    <a:pt x="9"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910" name="Freeform 283"/>
            <p:cNvSpPr>
              <a:spLocks noChangeArrowheads="1"/>
            </p:cNvSpPr>
            <p:nvPr/>
          </p:nvSpPr>
          <p:spPr bwMode="auto">
            <a:xfrm>
              <a:off x="9002489" y="2735033"/>
              <a:ext cx="100013" cy="76200"/>
            </a:xfrm>
            <a:custGeom>
              <a:avLst/>
              <a:gdLst>
                <a:gd name="T0" fmla="*/ 2147483646 w 20"/>
                <a:gd name="T1" fmla="*/ 1811949640 h 15"/>
                <a:gd name="T2" fmla="*/ 2147483646 w 20"/>
                <a:gd name="T3" fmla="*/ 2147483646 h 15"/>
                <a:gd name="T4" fmla="*/ 2147483646 w 20"/>
                <a:gd name="T5" fmla="*/ 1811949640 h 15"/>
                <a:gd name="T6" fmla="*/ 0 60000 65536"/>
                <a:gd name="T7" fmla="*/ 0 60000 65536"/>
                <a:gd name="T8" fmla="*/ 0 60000 65536"/>
                <a:gd name="T9" fmla="*/ 0 w 20"/>
                <a:gd name="T10" fmla="*/ 0 h 15"/>
                <a:gd name="T11" fmla="*/ 20 w 20"/>
                <a:gd name="T12" fmla="*/ 15 h 15"/>
              </a:gdLst>
              <a:ahLst/>
              <a:cxnLst>
                <a:cxn ang="T6">
                  <a:pos x="T0" y="T1"/>
                </a:cxn>
                <a:cxn ang="T7">
                  <a:pos x="T2" y="T3"/>
                </a:cxn>
                <a:cxn ang="T8">
                  <a:pos x="T4" y="T5"/>
                </a:cxn>
              </a:cxnLst>
              <a:rect l="T9" t="T10" r="T11" b="T12"/>
              <a:pathLst>
                <a:path w="20" h="15">
                  <a:moveTo>
                    <a:pt x="10" y="2"/>
                  </a:moveTo>
                  <a:cubicBezTo>
                    <a:pt x="13" y="0"/>
                    <a:pt x="17" y="0"/>
                    <a:pt x="18" y="5"/>
                  </a:cubicBezTo>
                  <a:cubicBezTo>
                    <a:pt x="20" y="15"/>
                    <a:pt x="0" y="10"/>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911" name="Freeform 313"/>
            <p:cNvSpPr>
              <a:spLocks noChangeArrowheads="1"/>
            </p:cNvSpPr>
            <p:nvPr/>
          </p:nvSpPr>
          <p:spPr bwMode="auto">
            <a:xfrm>
              <a:off x="6756177" y="2785833"/>
              <a:ext cx="100012" cy="92075"/>
            </a:xfrm>
            <a:custGeom>
              <a:avLst/>
              <a:gdLst>
                <a:gd name="T0" fmla="*/ 2147483646 w 20"/>
                <a:gd name="T1" fmla="*/ 2147483646 h 18"/>
                <a:gd name="T2" fmla="*/ 2147483646 w 20"/>
                <a:gd name="T3" fmla="*/ 2147483646 h 18"/>
                <a:gd name="T4" fmla="*/ 2147483646 w 20"/>
                <a:gd name="T5" fmla="*/ 2147483646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3"/>
                  </a:moveTo>
                  <a:cubicBezTo>
                    <a:pt x="13" y="0"/>
                    <a:pt x="17" y="1"/>
                    <a:pt x="17" y="5"/>
                  </a:cubicBezTo>
                  <a:cubicBezTo>
                    <a:pt x="20" y="18"/>
                    <a:pt x="0" y="9"/>
                    <a:pt x="1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912" name="Freeform 314"/>
            <p:cNvSpPr>
              <a:spLocks noChangeArrowheads="1"/>
            </p:cNvSpPr>
            <p:nvPr/>
          </p:nvSpPr>
          <p:spPr bwMode="auto">
            <a:xfrm>
              <a:off x="6862539" y="2785833"/>
              <a:ext cx="100013" cy="92075"/>
            </a:xfrm>
            <a:custGeom>
              <a:avLst/>
              <a:gdLst>
                <a:gd name="T0" fmla="*/ 2147483646 w 20"/>
                <a:gd name="T1" fmla="*/ 2147483646 h 18"/>
                <a:gd name="T2" fmla="*/ 2147483646 w 20"/>
                <a:gd name="T3" fmla="*/ 2147483646 h 18"/>
                <a:gd name="T4" fmla="*/ 2147483646 w 20"/>
                <a:gd name="T5" fmla="*/ 2147483646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9" y="3"/>
                  </a:moveTo>
                  <a:cubicBezTo>
                    <a:pt x="13" y="0"/>
                    <a:pt x="16" y="1"/>
                    <a:pt x="17" y="5"/>
                  </a:cubicBezTo>
                  <a:cubicBezTo>
                    <a:pt x="20" y="18"/>
                    <a:pt x="0" y="9"/>
                    <a:pt x="9"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913" name="Freeform 315"/>
            <p:cNvSpPr>
              <a:spLocks noChangeArrowheads="1"/>
            </p:cNvSpPr>
            <p:nvPr/>
          </p:nvSpPr>
          <p:spPr bwMode="auto">
            <a:xfrm>
              <a:off x="6967314" y="2785833"/>
              <a:ext cx="100013" cy="92075"/>
            </a:xfrm>
            <a:custGeom>
              <a:avLst/>
              <a:gdLst>
                <a:gd name="T0" fmla="*/ 2147483646 w 20"/>
                <a:gd name="T1" fmla="*/ 2147483646 h 18"/>
                <a:gd name="T2" fmla="*/ 2147483646 w 20"/>
                <a:gd name="T3" fmla="*/ 2147483646 h 18"/>
                <a:gd name="T4" fmla="*/ 2147483646 w 20"/>
                <a:gd name="T5" fmla="*/ 2147483646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9" y="3"/>
                  </a:moveTo>
                  <a:cubicBezTo>
                    <a:pt x="13" y="0"/>
                    <a:pt x="16" y="1"/>
                    <a:pt x="17" y="5"/>
                  </a:cubicBezTo>
                  <a:cubicBezTo>
                    <a:pt x="20" y="18"/>
                    <a:pt x="0" y="9"/>
                    <a:pt x="9"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914" name="Freeform 316"/>
            <p:cNvSpPr>
              <a:spLocks noChangeArrowheads="1"/>
            </p:cNvSpPr>
            <p:nvPr/>
          </p:nvSpPr>
          <p:spPr bwMode="auto">
            <a:xfrm>
              <a:off x="7067327" y="2785833"/>
              <a:ext cx="101600" cy="92075"/>
            </a:xfrm>
            <a:custGeom>
              <a:avLst/>
              <a:gdLst>
                <a:gd name="T0" fmla="*/ 2147483646 w 20"/>
                <a:gd name="T1" fmla="*/ 2147483646 h 18"/>
                <a:gd name="T2" fmla="*/ 2147483646 w 20"/>
                <a:gd name="T3" fmla="*/ 2147483646 h 18"/>
                <a:gd name="T4" fmla="*/ 2147483646 w 20"/>
                <a:gd name="T5" fmla="*/ 2147483646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3"/>
                  </a:moveTo>
                  <a:cubicBezTo>
                    <a:pt x="13" y="0"/>
                    <a:pt x="17" y="1"/>
                    <a:pt x="18" y="5"/>
                  </a:cubicBezTo>
                  <a:cubicBezTo>
                    <a:pt x="20" y="18"/>
                    <a:pt x="0" y="9"/>
                    <a:pt x="1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915" name="Freeform 317"/>
            <p:cNvSpPr>
              <a:spLocks noChangeArrowheads="1"/>
            </p:cNvSpPr>
            <p:nvPr/>
          </p:nvSpPr>
          <p:spPr bwMode="auto">
            <a:xfrm>
              <a:off x="7172102" y="2785833"/>
              <a:ext cx="100012" cy="92075"/>
            </a:xfrm>
            <a:custGeom>
              <a:avLst/>
              <a:gdLst>
                <a:gd name="T0" fmla="*/ 2147483646 w 20"/>
                <a:gd name="T1" fmla="*/ 2147483646 h 18"/>
                <a:gd name="T2" fmla="*/ 2147483646 w 20"/>
                <a:gd name="T3" fmla="*/ 2147483646 h 18"/>
                <a:gd name="T4" fmla="*/ 2147483646 w 20"/>
                <a:gd name="T5" fmla="*/ 2147483646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3"/>
                  </a:moveTo>
                  <a:cubicBezTo>
                    <a:pt x="13" y="0"/>
                    <a:pt x="17" y="1"/>
                    <a:pt x="18" y="5"/>
                  </a:cubicBezTo>
                  <a:cubicBezTo>
                    <a:pt x="20" y="18"/>
                    <a:pt x="0" y="9"/>
                    <a:pt x="1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916" name="Freeform 318"/>
            <p:cNvSpPr>
              <a:spLocks noChangeArrowheads="1"/>
            </p:cNvSpPr>
            <p:nvPr/>
          </p:nvSpPr>
          <p:spPr bwMode="auto">
            <a:xfrm>
              <a:off x="7278464" y="2785833"/>
              <a:ext cx="100013" cy="92075"/>
            </a:xfrm>
            <a:custGeom>
              <a:avLst/>
              <a:gdLst>
                <a:gd name="T0" fmla="*/ 2147483646 w 20"/>
                <a:gd name="T1" fmla="*/ 2147483646 h 18"/>
                <a:gd name="T2" fmla="*/ 2147483646 w 20"/>
                <a:gd name="T3" fmla="*/ 2147483646 h 18"/>
                <a:gd name="T4" fmla="*/ 2147483646 w 20"/>
                <a:gd name="T5" fmla="*/ 2147483646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3"/>
                  </a:moveTo>
                  <a:cubicBezTo>
                    <a:pt x="13" y="0"/>
                    <a:pt x="17" y="1"/>
                    <a:pt x="18" y="5"/>
                  </a:cubicBezTo>
                  <a:cubicBezTo>
                    <a:pt x="20" y="18"/>
                    <a:pt x="0" y="9"/>
                    <a:pt x="1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917" name="Freeform 319"/>
            <p:cNvSpPr>
              <a:spLocks noChangeArrowheads="1"/>
            </p:cNvSpPr>
            <p:nvPr/>
          </p:nvSpPr>
          <p:spPr bwMode="auto">
            <a:xfrm>
              <a:off x="7383239" y="2785833"/>
              <a:ext cx="101600" cy="92075"/>
            </a:xfrm>
            <a:custGeom>
              <a:avLst/>
              <a:gdLst>
                <a:gd name="T0" fmla="*/ 2147483646 w 20"/>
                <a:gd name="T1" fmla="*/ 2147483646 h 18"/>
                <a:gd name="T2" fmla="*/ 2147483646 w 20"/>
                <a:gd name="T3" fmla="*/ 2147483646 h 18"/>
                <a:gd name="T4" fmla="*/ 2147483646 w 20"/>
                <a:gd name="T5" fmla="*/ 2147483646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3"/>
                  </a:moveTo>
                  <a:cubicBezTo>
                    <a:pt x="13" y="0"/>
                    <a:pt x="17" y="1"/>
                    <a:pt x="18" y="5"/>
                  </a:cubicBezTo>
                  <a:cubicBezTo>
                    <a:pt x="20" y="18"/>
                    <a:pt x="0" y="9"/>
                    <a:pt x="1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918" name="Freeform 320"/>
            <p:cNvSpPr>
              <a:spLocks noChangeArrowheads="1"/>
            </p:cNvSpPr>
            <p:nvPr/>
          </p:nvSpPr>
          <p:spPr bwMode="auto">
            <a:xfrm>
              <a:off x="7489602" y="2785833"/>
              <a:ext cx="100012" cy="92075"/>
            </a:xfrm>
            <a:custGeom>
              <a:avLst/>
              <a:gdLst>
                <a:gd name="T0" fmla="*/ 2147483646 w 20"/>
                <a:gd name="T1" fmla="*/ 2147483646 h 18"/>
                <a:gd name="T2" fmla="*/ 2147483646 w 20"/>
                <a:gd name="T3" fmla="*/ 2147483646 h 18"/>
                <a:gd name="T4" fmla="*/ 2147483646 w 20"/>
                <a:gd name="T5" fmla="*/ 2147483646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3"/>
                  </a:moveTo>
                  <a:cubicBezTo>
                    <a:pt x="13" y="0"/>
                    <a:pt x="17" y="1"/>
                    <a:pt x="18" y="5"/>
                  </a:cubicBezTo>
                  <a:cubicBezTo>
                    <a:pt x="20" y="18"/>
                    <a:pt x="0" y="9"/>
                    <a:pt x="1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919" name="Freeform 321"/>
            <p:cNvSpPr>
              <a:spLocks noChangeArrowheads="1"/>
            </p:cNvSpPr>
            <p:nvPr/>
          </p:nvSpPr>
          <p:spPr bwMode="auto">
            <a:xfrm>
              <a:off x="7592789" y="2785833"/>
              <a:ext cx="101600" cy="92075"/>
            </a:xfrm>
            <a:custGeom>
              <a:avLst/>
              <a:gdLst>
                <a:gd name="T0" fmla="*/ 2147483646 w 20"/>
                <a:gd name="T1" fmla="*/ 2147483646 h 18"/>
                <a:gd name="T2" fmla="*/ 2147483646 w 20"/>
                <a:gd name="T3" fmla="*/ 2147483646 h 18"/>
                <a:gd name="T4" fmla="*/ 2147483646 w 20"/>
                <a:gd name="T5" fmla="*/ 2147483646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3"/>
                  </a:moveTo>
                  <a:cubicBezTo>
                    <a:pt x="13" y="0"/>
                    <a:pt x="16" y="1"/>
                    <a:pt x="17" y="5"/>
                  </a:cubicBezTo>
                  <a:cubicBezTo>
                    <a:pt x="20" y="18"/>
                    <a:pt x="0" y="9"/>
                    <a:pt x="1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920" name="Freeform 322"/>
            <p:cNvSpPr>
              <a:spLocks noChangeArrowheads="1"/>
            </p:cNvSpPr>
            <p:nvPr/>
          </p:nvSpPr>
          <p:spPr bwMode="auto">
            <a:xfrm>
              <a:off x="7799164" y="2785833"/>
              <a:ext cx="106363" cy="92075"/>
            </a:xfrm>
            <a:custGeom>
              <a:avLst/>
              <a:gdLst>
                <a:gd name="T0" fmla="*/ 2147483646 w 21"/>
                <a:gd name="T1" fmla="*/ 2147483646 h 18"/>
                <a:gd name="T2" fmla="*/ 2147483646 w 21"/>
                <a:gd name="T3" fmla="*/ 2147483646 h 18"/>
                <a:gd name="T4" fmla="*/ 2147483646 w 21"/>
                <a:gd name="T5" fmla="*/ 2147483646 h 18"/>
                <a:gd name="T6" fmla="*/ 0 60000 65536"/>
                <a:gd name="T7" fmla="*/ 0 60000 65536"/>
                <a:gd name="T8" fmla="*/ 0 60000 65536"/>
                <a:gd name="T9" fmla="*/ 0 w 21"/>
                <a:gd name="T10" fmla="*/ 0 h 18"/>
                <a:gd name="T11" fmla="*/ 21 w 21"/>
                <a:gd name="T12" fmla="*/ 18 h 18"/>
              </a:gdLst>
              <a:ahLst/>
              <a:cxnLst>
                <a:cxn ang="T6">
                  <a:pos x="T0" y="T1"/>
                </a:cxn>
                <a:cxn ang="T7">
                  <a:pos x="T2" y="T3"/>
                </a:cxn>
                <a:cxn ang="T8">
                  <a:pos x="T4" y="T5"/>
                </a:cxn>
              </a:cxnLst>
              <a:rect l="T9" t="T10" r="T11" b="T12"/>
              <a:pathLst>
                <a:path w="21" h="18">
                  <a:moveTo>
                    <a:pt x="10" y="3"/>
                  </a:moveTo>
                  <a:cubicBezTo>
                    <a:pt x="13" y="0"/>
                    <a:pt x="17" y="1"/>
                    <a:pt x="18" y="5"/>
                  </a:cubicBezTo>
                  <a:cubicBezTo>
                    <a:pt x="21" y="18"/>
                    <a:pt x="0" y="9"/>
                    <a:pt x="1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921" name="Freeform 323"/>
            <p:cNvSpPr>
              <a:spLocks noChangeArrowheads="1"/>
            </p:cNvSpPr>
            <p:nvPr/>
          </p:nvSpPr>
          <p:spPr bwMode="auto">
            <a:xfrm>
              <a:off x="7905527" y="2785833"/>
              <a:ext cx="100012" cy="92075"/>
            </a:xfrm>
            <a:custGeom>
              <a:avLst/>
              <a:gdLst>
                <a:gd name="T0" fmla="*/ 2147483646 w 20"/>
                <a:gd name="T1" fmla="*/ 2147483646 h 18"/>
                <a:gd name="T2" fmla="*/ 2147483646 w 20"/>
                <a:gd name="T3" fmla="*/ 2147483646 h 18"/>
                <a:gd name="T4" fmla="*/ 2147483646 w 20"/>
                <a:gd name="T5" fmla="*/ 2147483646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3"/>
                  </a:moveTo>
                  <a:cubicBezTo>
                    <a:pt x="13" y="0"/>
                    <a:pt x="17" y="1"/>
                    <a:pt x="18" y="5"/>
                  </a:cubicBezTo>
                  <a:cubicBezTo>
                    <a:pt x="20" y="18"/>
                    <a:pt x="0" y="9"/>
                    <a:pt x="1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922" name="Freeform 324"/>
            <p:cNvSpPr>
              <a:spLocks noChangeArrowheads="1"/>
            </p:cNvSpPr>
            <p:nvPr/>
          </p:nvSpPr>
          <p:spPr bwMode="auto">
            <a:xfrm>
              <a:off x="8011889" y="2785833"/>
              <a:ext cx="100013" cy="92075"/>
            </a:xfrm>
            <a:custGeom>
              <a:avLst/>
              <a:gdLst>
                <a:gd name="T0" fmla="*/ 2147483646 w 20"/>
                <a:gd name="T1" fmla="*/ 2147483646 h 18"/>
                <a:gd name="T2" fmla="*/ 2147483646 w 20"/>
                <a:gd name="T3" fmla="*/ 2147483646 h 18"/>
                <a:gd name="T4" fmla="*/ 2147483646 w 20"/>
                <a:gd name="T5" fmla="*/ 2147483646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3"/>
                  </a:moveTo>
                  <a:cubicBezTo>
                    <a:pt x="13" y="0"/>
                    <a:pt x="17" y="1"/>
                    <a:pt x="18" y="5"/>
                  </a:cubicBezTo>
                  <a:cubicBezTo>
                    <a:pt x="20" y="18"/>
                    <a:pt x="0" y="9"/>
                    <a:pt x="1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923" name="Freeform 325"/>
            <p:cNvSpPr>
              <a:spLocks noChangeArrowheads="1"/>
            </p:cNvSpPr>
            <p:nvPr/>
          </p:nvSpPr>
          <p:spPr bwMode="auto">
            <a:xfrm>
              <a:off x="8954864" y="2785833"/>
              <a:ext cx="98425" cy="92075"/>
            </a:xfrm>
            <a:custGeom>
              <a:avLst/>
              <a:gdLst>
                <a:gd name="T0" fmla="*/ 2147483646 w 20"/>
                <a:gd name="T1" fmla="*/ 2147483646 h 18"/>
                <a:gd name="T2" fmla="*/ 2147483646 w 20"/>
                <a:gd name="T3" fmla="*/ 2147483646 h 18"/>
                <a:gd name="T4" fmla="*/ 2147483646 w 20"/>
                <a:gd name="T5" fmla="*/ 2147483646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3"/>
                  </a:moveTo>
                  <a:cubicBezTo>
                    <a:pt x="13" y="0"/>
                    <a:pt x="17" y="1"/>
                    <a:pt x="18" y="5"/>
                  </a:cubicBezTo>
                  <a:cubicBezTo>
                    <a:pt x="20" y="18"/>
                    <a:pt x="0" y="9"/>
                    <a:pt x="1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924" name="Freeform 354"/>
            <p:cNvSpPr>
              <a:spLocks noChangeArrowheads="1"/>
            </p:cNvSpPr>
            <p:nvPr/>
          </p:nvSpPr>
          <p:spPr bwMode="auto">
            <a:xfrm>
              <a:off x="6806977" y="2841396"/>
              <a:ext cx="100012" cy="85725"/>
            </a:xfrm>
            <a:custGeom>
              <a:avLst/>
              <a:gdLst>
                <a:gd name="T0" fmla="*/ 2147483646 w 20"/>
                <a:gd name="T1" fmla="*/ 1662606119 h 17"/>
                <a:gd name="T2" fmla="*/ 2147483646 w 20"/>
                <a:gd name="T3" fmla="*/ 2147483646 h 17"/>
                <a:gd name="T4" fmla="*/ 2147483646 w 20"/>
                <a:gd name="T5" fmla="*/ 1662606119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925" name="Freeform 355"/>
            <p:cNvSpPr>
              <a:spLocks noChangeArrowheads="1"/>
            </p:cNvSpPr>
            <p:nvPr/>
          </p:nvSpPr>
          <p:spPr bwMode="auto">
            <a:xfrm>
              <a:off x="6900639" y="2841396"/>
              <a:ext cx="128588" cy="80962"/>
            </a:xfrm>
            <a:custGeom>
              <a:avLst/>
              <a:gdLst>
                <a:gd name="T0" fmla="*/ 2147483646 w 25"/>
                <a:gd name="T1" fmla="*/ 1760538931 h 16"/>
                <a:gd name="T2" fmla="*/ 2147483646 w 25"/>
                <a:gd name="T3" fmla="*/ 2147483646 h 16"/>
                <a:gd name="T4" fmla="*/ 2147483646 w 25"/>
                <a:gd name="T5" fmla="*/ 1760538931 h 16"/>
                <a:gd name="T6" fmla="*/ 0 60000 65536"/>
                <a:gd name="T7" fmla="*/ 0 60000 65536"/>
                <a:gd name="T8" fmla="*/ 0 60000 65536"/>
                <a:gd name="T9" fmla="*/ 0 w 25"/>
                <a:gd name="T10" fmla="*/ 0 h 16"/>
                <a:gd name="T11" fmla="*/ 25 w 25"/>
                <a:gd name="T12" fmla="*/ 16 h 16"/>
              </a:gdLst>
              <a:ahLst/>
              <a:cxnLst>
                <a:cxn ang="T6">
                  <a:pos x="T0" y="T1"/>
                </a:cxn>
                <a:cxn ang="T7">
                  <a:pos x="T2" y="T3"/>
                </a:cxn>
                <a:cxn ang="T8">
                  <a:pos x="T4" y="T5"/>
                </a:cxn>
              </a:cxnLst>
              <a:rect l="T9" t="T10" r="T11" b="T12"/>
              <a:pathLst>
                <a:path w="25" h="16">
                  <a:moveTo>
                    <a:pt x="12" y="2"/>
                  </a:moveTo>
                  <a:cubicBezTo>
                    <a:pt x="15" y="0"/>
                    <a:pt x="18" y="0"/>
                    <a:pt x="20" y="3"/>
                  </a:cubicBezTo>
                  <a:cubicBezTo>
                    <a:pt x="25" y="16"/>
                    <a:pt x="0" y="10"/>
                    <a:pt x="12"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926" name="Freeform 356"/>
            <p:cNvSpPr>
              <a:spLocks noChangeArrowheads="1"/>
            </p:cNvSpPr>
            <p:nvPr/>
          </p:nvSpPr>
          <p:spPr bwMode="auto">
            <a:xfrm>
              <a:off x="7227664" y="2841396"/>
              <a:ext cx="100013" cy="85725"/>
            </a:xfrm>
            <a:custGeom>
              <a:avLst/>
              <a:gdLst>
                <a:gd name="T0" fmla="*/ 2147483646 w 20"/>
                <a:gd name="T1" fmla="*/ 1662606119 h 17"/>
                <a:gd name="T2" fmla="*/ 2147483646 w 20"/>
                <a:gd name="T3" fmla="*/ 2147483646 h 17"/>
                <a:gd name="T4" fmla="*/ 2147483646 w 20"/>
                <a:gd name="T5" fmla="*/ 1662606119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6" y="0"/>
                    <a:pt x="17"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927" name="Freeform 357"/>
            <p:cNvSpPr>
              <a:spLocks noChangeArrowheads="1"/>
            </p:cNvSpPr>
            <p:nvPr/>
          </p:nvSpPr>
          <p:spPr bwMode="auto">
            <a:xfrm>
              <a:off x="7334027" y="2841396"/>
              <a:ext cx="100012" cy="85725"/>
            </a:xfrm>
            <a:custGeom>
              <a:avLst/>
              <a:gdLst>
                <a:gd name="T0" fmla="*/ 2147483646 w 20"/>
                <a:gd name="T1" fmla="*/ 1662606119 h 17"/>
                <a:gd name="T2" fmla="*/ 2147483646 w 20"/>
                <a:gd name="T3" fmla="*/ 2147483646 h 17"/>
                <a:gd name="T4" fmla="*/ 2147483646 w 20"/>
                <a:gd name="T5" fmla="*/ 1662606119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9" y="2"/>
                  </a:moveTo>
                  <a:cubicBezTo>
                    <a:pt x="13" y="0"/>
                    <a:pt x="16" y="0"/>
                    <a:pt x="17" y="5"/>
                  </a:cubicBezTo>
                  <a:cubicBezTo>
                    <a:pt x="20" y="17"/>
                    <a:pt x="0" y="9"/>
                    <a:pt x="9"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928" name="Freeform 358"/>
            <p:cNvSpPr>
              <a:spLocks noChangeArrowheads="1"/>
            </p:cNvSpPr>
            <p:nvPr/>
          </p:nvSpPr>
          <p:spPr bwMode="auto">
            <a:xfrm>
              <a:off x="7434039" y="2841396"/>
              <a:ext cx="103188" cy="85725"/>
            </a:xfrm>
            <a:custGeom>
              <a:avLst/>
              <a:gdLst>
                <a:gd name="T0" fmla="*/ 2147483646 w 21"/>
                <a:gd name="T1" fmla="*/ 1662606119 h 17"/>
                <a:gd name="T2" fmla="*/ 2147483646 w 21"/>
                <a:gd name="T3" fmla="*/ 2147483646 h 17"/>
                <a:gd name="T4" fmla="*/ 2147483646 w 21"/>
                <a:gd name="T5" fmla="*/ 1662606119 h 17"/>
                <a:gd name="T6" fmla="*/ 0 60000 65536"/>
                <a:gd name="T7" fmla="*/ 0 60000 65536"/>
                <a:gd name="T8" fmla="*/ 0 60000 65536"/>
                <a:gd name="T9" fmla="*/ 0 w 21"/>
                <a:gd name="T10" fmla="*/ 0 h 17"/>
                <a:gd name="T11" fmla="*/ 21 w 21"/>
                <a:gd name="T12" fmla="*/ 17 h 17"/>
              </a:gdLst>
              <a:ahLst/>
              <a:cxnLst>
                <a:cxn ang="T6">
                  <a:pos x="T0" y="T1"/>
                </a:cxn>
                <a:cxn ang="T7">
                  <a:pos x="T2" y="T3"/>
                </a:cxn>
                <a:cxn ang="T8">
                  <a:pos x="T4" y="T5"/>
                </a:cxn>
              </a:cxnLst>
              <a:rect l="T9" t="T10" r="T11" b="T12"/>
              <a:pathLst>
                <a:path w="21" h="17">
                  <a:moveTo>
                    <a:pt x="10" y="2"/>
                  </a:moveTo>
                  <a:cubicBezTo>
                    <a:pt x="13" y="0"/>
                    <a:pt x="17" y="0"/>
                    <a:pt x="18" y="5"/>
                  </a:cubicBezTo>
                  <a:cubicBezTo>
                    <a:pt x="21"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929" name="Freeform 359"/>
            <p:cNvSpPr>
              <a:spLocks noChangeArrowheads="1"/>
            </p:cNvSpPr>
            <p:nvPr/>
          </p:nvSpPr>
          <p:spPr bwMode="auto">
            <a:xfrm>
              <a:off x="7537227" y="2841396"/>
              <a:ext cx="103187" cy="85725"/>
            </a:xfrm>
            <a:custGeom>
              <a:avLst/>
              <a:gdLst>
                <a:gd name="T0" fmla="*/ 2147483646 w 20"/>
                <a:gd name="T1" fmla="*/ 1662606119 h 17"/>
                <a:gd name="T2" fmla="*/ 2147483646 w 20"/>
                <a:gd name="T3" fmla="*/ 2147483646 h 17"/>
                <a:gd name="T4" fmla="*/ 2147483646 w 20"/>
                <a:gd name="T5" fmla="*/ 1662606119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930" name="Freeform 360"/>
            <p:cNvSpPr>
              <a:spLocks noChangeArrowheads="1"/>
            </p:cNvSpPr>
            <p:nvPr/>
          </p:nvSpPr>
          <p:spPr bwMode="auto">
            <a:xfrm>
              <a:off x="7643589" y="2841396"/>
              <a:ext cx="100013" cy="85725"/>
            </a:xfrm>
            <a:custGeom>
              <a:avLst/>
              <a:gdLst>
                <a:gd name="T0" fmla="*/ 2147483646 w 20"/>
                <a:gd name="T1" fmla="*/ 1662606119 h 17"/>
                <a:gd name="T2" fmla="*/ 2147483646 w 20"/>
                <a:gd name="T3" fmla="*/ 2147483646 h 17"/>
                <a:gd name="T4" fmla="*/ 2147483646 w 20"/>
                <a:gd name="T5" fmla="*/ 1662606119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931" name="Freeform 361"/>
            <p:cNvSpPr>
              <a:spLocks noChangeArrowheads="1"/>
            </p:cNvSpPr>
            <p:nvPr/>
          </p:nvSpPr>
          <p:spPr bwMode="auto">
            <a:xfrm>
              <a:off x="7749952" y="2841396"/>
              <a:ext cx="100012" cy="85725"/>
            </a:xfrm>
            <a:custGeom>
              <a:avLst/>
              <a:gdLst>
                <a:gd name="T0" fmla="*/ 2147483646 w 20"/>
                <a:gd name="T1" fmla="*/ 1662606119 h 17"/>
                <a:gd name="T2" fmla="*/ 2147483646 w 20"/>
                <a:gd name="T3" fmla="*/ 2147483646 h 17"/>
                <a:gd name="T4" fmla="*/ 2147483646 w 20"/>
                <a:gd name="T5" fmla="*/ 1662606119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932" name="Freeform 362"/>
            <p:cNvSpPr>
              <a:spLocks noChangeArrowheads="1"/>
            </p:cNvSpPr>
            <p:nvPr/>
          </p:nvSpPr>
          <p:spPr bwMode="auto">
            <a:xfrm>
              <a:off x="7854727" y="2841396"/>
              <a:ext cx="101600" cy="85725"/>
            </a:xfrm>
            <a:custGeom>
              <a:avLst/>
              <a:gdLst>
                <a:gd name="T0" fmla="*/ 2147483646 w 20"/>
                <a:gd name="T1" fmla="*/ 1662606119 h 17"/>
                <a:gd name="T2" fmla="*/ 2147483646 w 20"/>
                <a:gd name="T3" fmla="*/ 2147483646 h 17"/>
                <a:gd name="T4" fmla="*/ 2147483646 w 20"/>
                <a:gd name="T5" fmla="*/ 1662606119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933" name="Freeform 363"/>
            <p:cNvSpPr>
              <a:spLocks noChangeArrowheads="1"/>
            </p:cNvSpPr>
            <p:nvPr/>
          </p:nvSpPr>
          <p:spPr bwMode="auto">
            <a:xfrm>
              <a:off x="7961089" y="2841396"/>
              <a:ext cx="98425" cy="85725"/>
            </a:xfrm>
            <a:custGeom>
              <a:avLst/>
              <a:gdLst>
                <a:gd name="T0" fmla="*/ 2147483646 w 20"/>
                <a:gd name="T1" fmla="*/ 1662606119 h 17"/>
                <a:gd name="T2" fmla="*/ 2147483646 w 20"/>
                <a:gd name="T3" fmla="*/ 2147483646 h 17"/>
                <a:gd name="T4" fmla="*/ 2147483646 w 20"/>
                <a:gd name="T5" fmla="*/ 1662606119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7"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934" name="Freeform 364"/>
            <p:cNvSpPr>
              <a:spLocks noChangeArrowheads="1"/>
            </p:cNvSpPr>
            <p:nvPr/>
          </p:nvSpPr>
          <p:spPr bwMode="auto">
            <a:xfrm>
              <a:off x="8377014" y="2841396"/>
              <a:ext cx="100013" cy="85725"/>
            </a:xfrm>
            <a:custGeom>
              <a:avLst/>
              <a:gdLst>
                <a:gd name="T0" fmla="*/ 2147483646 w 20"/>
                <a:gd name="T1" fmla="*/ 1662606119 h 17"/>
                <a:gd name="T2" fmla="*/ 2147483646 w 20"/>
                <a:gd name="T3" fmla="*/ 2147483646 h 17"/>
                <a:gd name="T4" fmla="*/ 2147483646 w 20"/>
                <a:gd name="T5" fmla="*/ 1662606119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935" name="Freeform 365"/>
            <p:cNvSpPr>
              <a:spLocks noChangeArrowheads="1"/>
            </p:cNvSpPr>
            <p:nvPr/>
          </p:nvSpPr>
          <p:spPr bwMode="auto">
            <a:xfrm>
              <a:off x="8491314" y="2838221"/>
              <a:ext cx="84138" cy="69850"/>
            </a:xfrm>
            <a:custGeom>
              <a:avLst/>
              <a:gdLst>
                <a:gd name="T0" fmla="*/ 2147483646 w 17"/>
                <a:gd name="T1" fmla="*/ 2147483646 h 14"/>
                <a:gd name="T2" fmla="*/ 2147483646 w 17"/>
                <a:gd name="T3" fmla="*/ 2147483646 h 14"/>
                <a:gd name="T4" fmla="*/ 2147483646 w 17"/>
                <a:gd name="T5" fmla="*/ 2147483646 h 14"/>
                <a:gd name="T6" fmla="*/ 0 60000 65536"/>
                <a:gd name="T7" fmla="*/ 0 60000 65536"/>
                <a:gd name="T8" fmla="*/ 0 60000 65536"/>
                <a:gd name="T9" fmla="*/ 0 w 17"/>
                <a:gd name="T10" fmla="*/ 0 h 14"/>
                <a:gd name="T11" fmla="*/ 17 w 17"/>
                <a:gd name="T12" fmla="*/ 14 h 14"/>
              </a:gdLst>
              <a:ahLst/>
              <a:cxnLst>
                <a:cxn ang="T6">
                  <a:pos x="T0" y="T1"/>
                </a:cxn>
                <a:cxn ang="T7">
                  <a:pos x="T2" y="T3"/>
                </a:cxn>
                <a:cxn ang="T8">
                  <a:pos x="T4" y="T5"/>
                </a:cxn>
              </a:cxnLst>
              <a:rect l="T9" t="T10" r="T11" b="T12"/>
              <a:pathLst>
                <a:path w="17" h="14">
                  <a:moveTo>
                    <a:pt x="8" y="3"/>
                  </a:moveTo>
                  <a:cubicBezTo>
                    <a:pt x="13" y="0"/>
                    <a:pt x="17" y="10"/>
                    <a:pt x="13" y="12"/>
                  </a:cubicBezTo>
                  <a:cubicBezTo>
                    <a:pt x="10" y="14"/>
                    <a:pt x="0" y="7"/>
                    <a:pt x="8"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936" name="Freeform 391"/>
            <p:cNvSpPr>
              <a:spLocks noChangeArrowheads="1"/>
            </p:cNvSpPr>
            <p:nvPr/>
          </p:nvSpPr>
          <p:spPr bwMode="auto">
            <a:xfrm>
              <a:off x="7294339" y="2882671"/>
              <a:ext cx="84138" cy="79375"/>
            </a:xfrm>
            <a:custGeom>
              <a:avLst/>
              <a:gdLst>
                <a:gd name="T0" fmla="*/ 2147483646 w 17"/>
                <a:gd name="T1" fmla="*/ 2147483646 h 16"/>
                <a:gd name="T2" fmla="*/ 2147483646 w 17"/>
                <a:gd name="T3" fmla="*/ 2147483646 h 16"/>
                <a:gd name="T4" fmla="*/ 2147483646 w 17"/>
                <a:gd name="T5" fmla="*/ 2147483646 h 16"/>
                <a:gd name="T6" fmla="*/ 0 60000 65536"/>
                <a:gd name="T7" fmla="*/ 0 60000 65536"/>
                <a:gd name="T8" fmla="*/ 0 60000 65536"/>
                <a:gd name="T9" fmla="*/ 0 w 17"/>
                <a:gd name="T10" fmla="*/ 0 h 16"/>
                <a:gd name="T11" fmla="*/ 17 w 17"/>
                <a:gd name="T12" fmla="*/ 16 h 16"/>
              </a:gdLst>
              <a:ahLst/>
              <a:cxnLst>
                <a:cxn ang="T6">
                  <a:pos x="T0" y="T1"/>
                </a:cxn>
                <a:cxn ang="T7">
                  <a:pos x="T2" y="T3"/>
                </a:cxn>
                <a:cxn ang="T8">
                  <a:pos x="T4" y="T5"/>
                </a:cxn>
              </a:cxnLst>
              <a:rect l="T9" t="T10" r="T11" b="T12"/>
              <a:pathLst>
                <a:path w="17" h="16">
                  <a:moveTo>
                    <a:pt x="7" y="4"/>
                  </a:moveTo>
                  <a:cubicBezTo>
                    <a:pt x="11" y="0"/>
                    <a:pt x="17" y="6"/>
                    <a:pt x="15" y="11"/>
                  </a:cubicBezTo>
                  <a:cubicBezTo>
                    <a:pt x="12" y="16"/>
                    <a:pt x="0" y="12"/>
                    <a:pt x="7"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937" name="Freeform 392"/>
            <p:cNvSpPr>
              <a:spLocks noChangeArrowheads="1"/>
            </p:cNvSpPr>
            <p:nvPr/>
          </p:nvSpPr>
          <p:spPr bwMode="auto">
            <a:xfrm>
              <a:off x="7383239" y="2892196"/>
              <a:ext cx="101600" cy="88900"/>
            </a:xfrm>
            <a:custGeom>
              <a:avLst/>
              <a:gdLst>
                <a:gd name="T0" fmla="*/ 2147483646 w 20"/>
                <a:gd name="T1" fmla="*/ 1590351856 h 18"/>
                <a:gd name="T2" fmla="*/ 2147483646 w 20"/>
                <a:gd name="T3" fmla="*/ 2147483646 h 18"/>
                <a:gd name="T4" fmla="*/ 2147483646 w 20"/>
                <a:gd name="T5" fmla="*/ 1590351856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2"/>
                  </a:moveTo>
                  <a:cubicBezTo>
                    <a:pt x="13" y="0"/>
                    <a:pt x="17" y="1"/>
                    <a:pt x="18" y="5"/>
                  </a:cubicBezTo>
                  <a:cubicBezTo>
                    <a:pt x="20" y="18"/>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938" name="Freeform 393"/>
            <p:cNvSpPr>
              <a:spLocks noChangeArrowheads="1"/>
            </p:cNvSpPr>
            <p:nvPr/>
          </p:nvSpPr>
          <p:spPr bwMode="auto">
            <a:xfrm>
              <a:off x="7489602" y="2892196"/>
              <a:ext cx="100012" cy="88900"/>
            </a:xfrm>
            <a:custGeom>
              <a:avLst/>
              <a:gdLst>
                <a:gd name="T0" fmla="*/ 2147483646 w 20"/>
                <a:gd name="T1" fmla="*/ 1590351856 h 18"/>
                <a:gd name="T2" fmla="*/ 2147483646 w 20"/>
                <a:gd name="T3" fmla="*/ 2147483646 h 18"/>
                <a:gd name="T4" fmla="*/ 2147483646 w 20"/>
                <a:gd name="T5" fmla="*/ 1590351856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2"/>
                  </a:moveTo>
                  <a:cubicBezTo>
                    <a:pt x="13" y="0"/>
                    <a:pt x="17" y="1"/>
                    <a:pt x="18" y="5"/>
                  </a:cubicBezTo>
                  <a:cubicBezTo>
                    <a:pt x="20" y="18"/>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939" name="Freeform 394"/>
            <p:cNvSpPr>
              <a:spLocks noChangeArrowheads="1"/>
            </p:cNvSpPr>
            <p:nvPr/>
          </p:nvSpPr>
          <p:spPr bwMode="auto">
            <a:xfrm>
              <a:off x="7592789" y="2892196"/>
              <a:ext cx="101600" cy="88900"/>
            </a:xfrm>
            <a:custGeom>
              <a:avLst/>
              <a:gdLst>
                <a:gd name="T0" fmla="*/ 2147483646 w 20"/>
                <a:gd name="T1" fmla="*/ 1590351856 h 18"/>
                <a:gd name="T2" fmla="*/ 2147483646 w 20"/>
                <a:gd name="T3" fmla="*/ 2147483646 h 18"/>
                <a:gd name="T4" fmla="*/ 2147483646 w 20"/>
                <a:gd name="T5" fmla="*/ 1590351856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2"/>
                  </a:moveTo>
                  <a:cubicBezTo>
                    <a:pt x="13" y="0"/>
                    <a:pt x="16" y="1"/>
                    <a:pt x="17" y="5"/>
                  </a:cubicBezTo>
                  <a:cubicBezTo>
                    <a:pt x="20" y="18"/>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940" name="Freeform 395"/>
            <p:cNvSpPr>
              <a:spLocks noChangeArrowheads="1"/>
            </p:cNvSpPr>
            <p:nvPr/>
          </p:nvSpPr>
          <p:spPr bwMode="auto">
            <a:xfrm>
              <a:off x="7699152" y="2892196"/>
              <a:ext cx="100012" cy="88900"/>
            </a:xfrm>
            <a:custGeom>
              <a:avLst/>
              <a:gdLst>
                <a:gd name="T0" fmla="*/ 2147483646 w 20"/>
                <a:gd name="T1" fmla="*/ 1590351856 h 18"/>
                <a:gd name="T2" fmla="*/ 2147483646 w 20"/>
                <a:gd name="T3" fmla="*/ 2147483646 h 18"/>
                <a:gd name="T4" fmla="*/ 2147483646 w 20"/>
                <a:gd name="T5" fmla="*/ 1590351856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9" y="2"/>
                  </a:moveTo>
                  <a:cubicBezTo>
                    <a:pt x="13" y="0"/>
                    <a:pt x="16" y="1"/>
                    <a:pt x="17" y="5"/>
                  </a:cubicBezTo>
                  <a:cubicBezTo>
                    <a:pt x="20" y="18"/>
                    <a:pt x="0" y="9"/>
                    <a:pt x="9"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941" name="Freeform 396"/>
            <p:cNvSpPr>
              <a:spLocks noChangeArrowheads="1"/>
            </p:cNvSpPr>
            <p:nvPr/>
          </p:nvSpPr>
          <p:spPr bwMode="auto">
            <a:xfrm>
              <a:off x="7799164" y="2892196"/>
              <a:ext cx="106363" cy="88900"/>
            </a:xfrm>
            <a:custGeom>
              <a:avLst/>
              <a:gdLst>
                <a:gd name="T0" fmla="*/ 2147483646 w 21"/>
                <a:gd name="T1" fmla="*/ 1590351856 h 18"/>
                <a:gd name="T2" fmla="*/ 2147483646 w 21"/>
                <a:gd name="T3" fmla="*/ 2147483646 h 18"/>
                <a:gd name="T4" fmla="*/ 2147483646 w 21"/>
                <a:gd name="T5" fmla="*/ 1590351856 h 18"/>
                <a:gd name="T6" fmla="*/ 0 60000 65536"/>
                <a:gd name="T7" fmla="*/ 0 60000 65536"/>
                <a:gd name="T8" fmla="*/ 0 60000 65536"/>
                <a:gd name="T9" fmla="*/ 0 w 21"/>
                <a:gd name="T10" fmla="*/ 0 h 18"/>
                <a:gd name="T11" fmla="*/ 21 w 21"/>
                <a:gd name="T12" fmla="*/ 18 h 18"/>
              </a:gdLst>
              <a:ahLst/>
              <a:cxnLst>
                <a:cxn ang="T6">
                  <a:pos x="T0" y="T1"/>
                </a:cxn>
                <a:cxn ang="T7">
                  <a:pos x="T2" y="T3"/>
                </a:cxn>
                <a:cxn ang="T8">
                  <a:pos x="T4" y="T5"/>
                </a:cxn>
              </a:cxnLst>
              <a:rect l="T9" t="T10" r="T11" b="T12"/>
              <a:pathLst>
                <a:path w="21" h="18">
                  <a:moveTo>
                    <a:pt x="10" y="2"/>
                  </a:moveTo>
                  <a:cubicBezTo>
                    <a:pt x="13" y="0"/>
                    <a:pt x="17" y="1"/>
                    <a:pt x="18" y="5"/>
                  </a:cubicBezTo>
                  <a:cubicBezTo>
                    <a:pt x="21" y="18"/>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942" name="Freeform 397"/>
            <p:cNvSpPr>
              <a:spLocks noChangeArrowheads="1"/>
            </p:cNvSpPr>
            <p:nvPr/>
          </p:nvSpPr>
          <p:spPr bwMode="auto">
            <a:xfrm>
              <a:off x="7905527" y="2892196"/>
              <a:ext cx="100012" cy="88900"/>
            </a:xfrm>
            <a:custGeom>
              <a:avLst/>
              <a:gdLst>
                <a:gd name="T0" fmla="*/ 2147483646 w 20"/>
                <a:gd name="T1" fmla="*/ 1590351856 h 18"/>
                <a:gd name="T2" fmla="*/ 2147483646 w 20"/>
                <a:gd name="T3" fmla="*/ 2147483646 h 18"/>
                <a:gd name="T4" fmla="*/ 2147483646 w 20"/>
                <a:gd name="T5" fmla="*/ 1590351856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2"/>
                  </a:moveTo>
                  <a:cubicBezTo>
                    <a:pt x="13" y="0"/>
                    <a:pt x="17" y="1"/>
                    <a:pt x="18" y="5"/>
                  </a:cubicBezTo>
                  <a:cubicBezTo>
                    <a:pt x="20" y="18"/>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943" name="Freeform 398"/>
            <p:cNvSpPr>
              <a:spLocks noChangeArrowheads="1"/>
            </p:cNvSpPr>
            <p:nvPr/>
          </p:nvSpPr>
          <p:spPr bwMode="auto">
            <a:xfrm>
              <a:off x="8011889" y="2892196"/>
              <a:ext cx="100013" cy="88900"/>
            </a:xfrm>
            <a:custGeom>
              <a:avLst/>
              <a:gdLst>
                <a:gd name="T0" fmla="*/ 2147483646 w 20"/>
                <a:gd name="T1" fmla="*/ 1590351856 h 18"/>
                <a:gd name="T2" fmla="*/ 2147483646 w 20"/>
                <a:gd name="T3" fmla="*/ 2147483646 h 18"/>
                <a:gd name="T4" fmla="*/ 2147483646 w 20"/>
                <a:gd name="T5" fmla="*/ 1590351856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2"/>
                  </a:moveTo>
                  <a:cubicBezTo>
                    <a:pt x="13" y="0"/>
                    <a:pt x="17" y="1"/>
                    <a:pt x="18" y="5"/>
                  </a:cubicBezTo>
                  <a:cubicBezTo>
                    <a:pt x="20" y="18"/>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944" name="Freeform 399"/>
            <p:cNvSpPr>
              <a:spLocks noChangeArrowheads="1"/>
            </p:cNvSpPr>
            <p:nvPr/>
          </p:nvSpPr>
          <p:spPr bwMode="auto">
            <a:xfrm>
              <a:off x="8432577" y="2892196"/>
              <a:ext cx="98425" cy="88900"/>
            </a:xfrm>
            <a:custGeom>
              <a:avLst/>
              <a:gdLst>
                <a:gd name="T0" fmla="*/ 2147483646 w 20"/>
                <a:gd name="T1" fmla="*/ 1590351856 h 18"/>
                <a:gd name="T2" fmla="*/ 2147483646 w 20"/>
                <a:gd name="T3" fmla="*/ 2147483646 h 18"/>
                <a:gd name="T4" fmla="*/ 2147483646 w 20"/>
                <a:gd name="T5" fmla="*/ 1590351856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2"/>
                  </a:moveTo>
                  <a:cubicBezTo>
                    <a:pt x="13" y="0"/>
                    <a:pt x="16" y="1"/>
                    <a:pt x="17" y="5"/>
                  </a:cubicBezTo>
                  <a:cubicBezTo>
                    <a:pt x="20" y="18"/>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945" name="Freeform 421"/>
            <p:cNvSpPr>
              <a:spLocks noChangeArrowheads="1"/>
            </p:cNvSpPr>
            <p:nvPr/>
          </p:nvSpPr>
          <p:spPr bwMode="auto">
            <a:xfrm>
              <a:off x="7357839" y="2927121"/>
              <a:ext cx="76200" cy="100012"/>
            </a:xfrm>
            <a:custGeom>
              <a:avLst/>
              <a:gdLst>
                <a:gd name="T0" fmla="*/ 2147483646 w 15"/>
                <a:gd name="T1" fmla="*/ 2147483646 h 20"/>
                <a:gd name="T2" fmla="*/ 2147483646 w 15"/>
                <a:gd name="T3" fmla="*/ 2147483646 h 20"/>
                <a:gd name="T4" fmla="*/ 2147483646 w 15"/>
                <a:gd name="T5" fmla="*/ 2147483646 h 20"/>
                <a:gd name="T6" fmla="*/ 0 60000 65536"/>
                <a:gd name="T7" fmla="*/ 0 60000 65536"/>
                <a:gd name="T8" fmla="*/ 0 60000 65536"/>
                <a:gd name="T9" fmla="*/ 0 w 15"/>
                <a:gd name="T10" fmla="*/ 0 h 20"/>
                <a:gd name="T11" fmla="*/ 15 w 15"/>
                <a:gd name="T12" fmla="*/ 20 h 20"/>
              </a:gdLst>
              <a:ahLst/>
              <a:cxnLst>
                <a:cxn ang="T6">
                  <a:pos x="T0" y="T1"/>
                </a:cxn>
                <a:cxn ang="T7">
                  <a:pos x="T2" y="T3"/>
                </a:cxn>
                <a:cxn ang="T8">
                  <a:pos x="T4" y="T5"/>
                </a:cxn>
              </a:cxnLst>
              <a:rect l="T9" t="T10" r="T11" b="T12"/>
              <a:pathLst>
                <a:path w="15" h="20">
                  <a:moveTo>
                    <a:pt x="4" y="6"/>
                  </a:moveTo>
                  <a:cubicBezTo>
                    <a:pt x="14" y="0"/>
                    <a:pt x="15" y="20"/>
                    <a:pt x="4" y="15"/>
                  </a:cubicBezTo>
                  <a:cubicBezTo>
                    <a:pt x="0" y="13"/>
                    <a:pt x="2" y="7"/>
                    <a:pt x="4"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946" name="Freeform 422"/>
            <p:cNvSpPr>
              <a:spLocks noChangeArrowheads="1"/>
            </p:cNvSpPr>
            <p:nvPr/>
          </p:nvSpPr>
          <p:spPr bwMode="auto">
            <a:xfrm>
              <a:off x="7434039" y="2947758"/>
              <a:ext cx="103188" cy="85725"/>
            </a:xfrm>
            <a:custGeom>
              <a:avLst/>
              <a:gdLst>
                <a:gd name="T0" fmla="*/ 2147483646 w 21"/>
                <a:gd name="T1" fmla="*/ 1662606119 h 17"/>
                <a:gd name="T2" fmla="*/ 2147483646 w 21"/>
                <a:gd name="T3" fmla="*/ 2147483646 h 17"/>
                <a:gd name="T4" fmla="*/ 2147483646 w 21"/>
                <a:gd name="T5" fmla="*/ 1662606119 h 17"/>
                <a:gd name="T6" fmla="*/ 0 60000 65536"/>
                <a:gd name="T7" fmla="*/ 0 60000 65536"/>
                <a:gd name="T8" fmla="*/ 0 60000 65536"/>
                <a:gd name="T9" fmla="*/ 0 w 21"/>
                <a:gd name="T10" fmla="*/ 0 h 17"/>
                <a:gd name="T11" fmla="*/ 21 w 21"/>
                <a:gd name="T12" fmla="*/ 17 h 17"/>
              </a:gdLst>
              <a:ahLst/>
              <a:cxnLst>
                <a:cxn ang="T6">
                  <a:pos x="T0" y="T1"/>
                </a:cxn>
                <a:cxn ang="T7">
                  <a:pos x="T2" y="T3"/>
                </a:cxn>
                <a:cxn ang="T8">
                  <a:pos x="T4" y="T5"/>
                </a:cxn>
              </a:cxnLst>
              <a:rect l="T9" t="T10" r="T11" b="T12"/>
              <a:pathLst>
                <a:path w="21" h="17">
                  <a:moveTo>
                    <a:pt x="10" y="2"/>
                  </a:moveTo>
                  <a:cubicBezTo>
                    <a:pt x="13" y="0"/>
                    <a:pt x="17" y="0"/>
                    <a:pt x="18" y="5"/>
                  </a:cubicBezTo>
                  <a:cubicBezTo>
                    <a:pt x="21"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947" name="Freeform 423"/>
            <p:cNvSpPr>
              <a:spLocks noChangeArrowheads="1"/>
            </p:cNvSpPr>
            <p:nvPr/>
          </p:nvSpPr>
          <p:spPr bwMode="auto">
            <a:xfrm>
              <a:off x="7537227" y="2947758"/>
              <a:ext cx="103187" cy="85725"/>
            </a:xfrm>
            <a:custGeom>
              <a:avLst/>
              <a:gdLst>
                <a:gd name="T0" fmla="*/ 2147483646 w 20"/>
                <a:gd name="T1" fmla="*/ 1662606119 h 17"/>
                <a:gd name="T2" fmla="*/ 2147483646 w 20"/>
                <a:gd name="T3" fmla="*/ 2147483646 h 17"/>
                <a:gd name="T4" fmla="*/ 2147483646 w 20"/>
                <a:gd name="T5" fmla="*/ 1662606119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948" name="Freeform 424"/>
            <p:cNvSpPr>
              <a:spLocks noChangeArrowheads="1"/>
            </p:cNvSpPr>
            <p:nvPr/>
          </p:nvSpPr>
          <p:spPr bwMode="auto">
            <a:xfrm>
              <a:off x="7643589" y="2947758"/>
              <a:ext cx="100013" cy="85725"/>
            </a:xfrm>
            <a:custGeom>
              <a:avLst/>
              <a:gdLst>
                <a:gd name="T0" fmla="*/ 2147483646 w 20"/>
                <a:gd name="T1" fmla="*/ 1662606119 h 17"/>
                <a:gd name="T2" fmla="*/ 2147483646 w 20"/>
                <a:gd name="T3" fmla="*/ 2147483646 h 17"/>
                <a:gd name="T4" fmla="*/ 2147483646 w 20"/>
                <a:gd name="T5" fmla="*/ 1662606119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949" name="Freeform 425"/>
            <p:cNvSpPr>
              <a:spLocks noChangeArrowheads="1"/>
            </p:cNvSpPr>
            <p:nvPr/>
          </p:nvSpPr>
          <p:spPr bwMode="auto">
            <a:xfrm>
              <a:off x="7749952" y="2947758"/>
              <a:ext cx="100012" cy="85725"/>
            </a:xfrm>
            <a:custGeom>
              <a:avLst/>
              <a:gdLst>
                <a:gd name="T0" fmla="*/ 2147483646 w 20"/>
                <a:gd name="T1" fmla="*/ 1662606119 h 17"/>
                <a:gd name="T2" fmla="*/ 2147483646 w 20"/>
                <a:gd name="T3" fmla="*/ 2147483646 h 17"/>
                <a:gd name="T4" fmla="*/ 2147483646 w 20"/>
                <a:gd name="T5" fmla="*/ 1662606119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950" name="Freeform 426"/>
            <p:cNvSpPr>
              <a:spLocks noChangeArrowheads="1"/>
            </p:cNvSpPr>
            <p:nvPr/>
          </p:nvSpPr>
          <p:spPr bwMode="auto">
            <a:xfrm>
              <a:off x="7854727" y="2947758"/>
              <a:ext cx="101600" cy="85725"/>
            </a:xfrm>
            <a:custGeom>
              <a:avLst/>
              <a:gdLst>
                <a:gd name="T0" fmla="*/ 2147483646 w 20"/>
                <a:gd name="T1" fmla="*/ 1662606119 h 17"/>
                <a:gd name="T2" fmla="*/ 2147483646 w 20"/>
                <a:gd name="T3" fmla="*/ 2147483646 h 17"/>
                <a:gd name="T4" fmla="*/ 2147483646 w 20"/>
                <a:gd name="T5" fmla="*/ 1662606119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951" name="Freeform 427"/>
            <p:cNvSpPr>
              <a:spLocks noChangeArrowheads="1"/>
            </p:cNvSpPr>
            <p:nvPr/>
          </p:nvSpPr>
          <p:spPr bwMode="auto">
            <a:xfrm>
              <a:off x="7961089" y="2947758"/>
              <a:ext cx="98425" cy="85725"/>
            </a:xfrm>
            <a:custGeom>
              <a:avLst/>
              <a:gdLst>
                <a:gd name="T0" fmla="*/ 2147483646 w 20"/>
                <a:gd name="T1" fmla="*/ 1662606119 h 17"/>
                <a:gd name="T2" fmla="*/ 2147483646 w 20"/>
                <a:gd name="T3" fmla="*/ 2147483646 h 17"/>
                <a:gd name="T4" fmla="*/ 2147483646 w 20"/>
                <a:gd name="T5" fmla="*/ 1662606119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7"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952" name="Freeform 428"/>
            <p:cNvSpPr>
              <a:spLocks noChangeArrowheads="1"/>
            </p:cNvSpPr>
            <p:nvPr/>
          </p:nvSpPr>
          <p:spPr bwMode="auto">
            <a:xfrm>
              <a:off x="8065864" y="2947758"/>
              <a:ext cx="100013" cy="85725"/>
            </a:xfrm>
            <a:custGeom>
              <a:avLst/>
              <a:gdLst>
                <a:gd name="T0" fmla="*/ 2147483646 w 20"/>
                <a:gd name="T1" fmla="*/ 1662606119 h 17"/>
                <a:gd name="T2" fmla="*/ 2147483646 w 20"/>
                <a:gd name="T3" fmla="*/ 2147483646 h 17"/>
                <a:gd name="T4" fmla="*/ 2147483646 w 20"/>
                <a:gd name="T5" fmla="*/ 1662606119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9" y="2"/>
                  </a:moveTo>
                  <a:cubicBezTo>
                    <a:pt x="13" y="0"/>
                    <a:pt x="16" y="0"/>
                    <a:pt x="17" y="5"/>
                  </a:cubicBezTo>
                  <a:cubicBezTo>
                    <a:pt x="20" y="17"/>
                    <a:pt x="0" y="9"/>
                    <a:pt x="9"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953" name="Freeform 429"/>
            <p:cNvSpPr>
              <a:spLocks noChangeArrowheads="1"/>
            </p:cNvSpPr>
            <p:nvPr/>
          </p:nvSpPr>
          <p:spPr bwMode="auto">
            <a:xfrm>
              <a:off x="8377014" y="2947758"/>
              <a:ext cx="100013" cy="85725"/>
            </a:xfrm>
            <a:custGeom>
              <a:avLst/>
              <a:gdLst>
                <a:gd name="T0" fmla="*/ 2147483646 w 20"/>
                <a:gd name="T1" fmla="*/ 1662606119 h 17"/>
                <a:gd name="T2" fmla="*/ 2147483646 w 20"/>
                <a:gd name="T3" fmla="*/ 2147483646 h 17"/>
                <a:gd name="T4" fmla="*/ 2147483646 w 20"/>
                <a:gd name="T5" fmla="*/ 1662606119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954" name="Freeform 430"/>
            <p:cNvSpPr>
              <a:spLocks noChangeArrowheads="1"/>
            </p:cNvSpPr>
            <p:nvPr/>
          </p:nvSpPr>
          <p:spPr bwMode="auto">
            <a:xfrm>
              <a:off x="8483377" y="2947758"/>
              <a:ext cx="98425" cy="85725"/>
            </a:xfrm>
            <a:custGeom>
              <a:avLst/>
              <a:gdLst>
                <a:gd name="T0" fmla="*/ 2147483646 w 20"/>
                <a:gd name="T1" fmla="*/ 1662606119 h 17"/>
                <a:gd name="T2" fmla="*/ 2147483646 w 20"/>
                <a:gd name="T3" fmla="*/ 2147483646 h 17"/>
                <a:gd name="T4" fmla="*/ 2147483646 w 20"/>
                <a:gd name="T5" fmla="*/ 1662606119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955" name="Freeform 431"/>
            <p:cNvSpPr>
              <a:spLocks noChangeArrowheads="1"/>
            </p:cNvSpPr>
            <p:nvPr/>
          </p:nvSpPr>
          <p:spPr bwMode="auto">
            <a:xfrm>
              <a:off x="8586564" y="2947758"/>
              <a:ext cx="100013" cy="85725"/>
            </a:xfrm>
            <a:custGeom>
              <a:avLst/>
              <a:gdLst>
                <a:gd name="T0" fmla="*/ 2147483646 w 20"/>
                <a:gd name="T1" fmla="*/ 1662606119 h 17"/>
                <a:gd name="T2" fmla="*/ 2147483646 w 20"/>
                <a:gd name="T3" fmla="*/ 2147483646 h 17"/>
                <a:gd name="T4" fmla="*/ 2147483646 w 20"/>
                <a:gd name="T5" fmla="*/ 1662606119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956" name="Freeform 454"/>
            <p:cNvSpPr>
              <a:spLocks noChangeArrowheads="1"/>
            </p:cNvSpPr>
            <p:nvPr/>
          </p:nvSpPr>
          <p:spPr bwMode="auto">
            <a:xfrm>
              <a:off x="7413402" y="2981096"/>
              <a:ext cx="76200" cy="77787"/>
            </a:xfrm>
            <a:custGeom>
              <a:avLst/>
              <a:gdLst>
                <a:gd name="T0" fmla="*/ 2147483646 w 15"/>
                <a:gd name="T1" fmla="*/ 2147483646 h 15"/>
                <a:gd name="T2" fmla="*/ 2147483646 w 15"/>
                <a:gd name="T3" fmla="*/ 2147483646 h 15"/>
                <a:gd name="T4" fmla="*/ 2147483646 w 15"/>
                <a:gd name="T5" fmla="*/ 2147483646 h 15"/>
                <a:gd name="T6" fmla="*/ 0 60000 65536"/>
                <a:gd name="T7" fmla="*/ 0 60000 65536"/>
                <a:gd name="T8" fmla="*/ 0 60000 65536"/>
                <a:gd name="T9" fmla="*/ 0 w 15"/>
                <a:gd name="T10" fmla="*/ 0 h 15"/>
                <a:gd name="T11" fmla="*/ 15 w 15"/>
                <a:gd name="T12" fmla="*/ 15 h 15"/>
              </a:gdLst>
              <a:ahLst/>
              <a:cxnLst>
                <a:cxn ang="T6">
                  <a:pos x="T0" y="T1"/>
                </a:cxn>
                <a:cxn ang="T7">
                  <a:pos x="T2" y="T3"/>
                </a:cxn>
                <a:cxn ang="T8">
                  <a:pos x="T4" y="T5"/>
                </a:cxn>
              </a:cxnLst>
              <a:rect l="T9" t="T10" r="T11" b="T12"/>
              <a:pathLst>
                <a:path w="15" h="15">
                  <a:moveTo>
                    <a:pt x="4" y="5"/>
                  </a:moveTo>
                  <a:cubicBezTo>
                    <a:pt x="12" y="0"/>
                    <a:pt x="15" y="15"/>
                    <a:pt x="6" y="14"/>
                  </a:cubicBezTo>
                  <a:cubicBezTo>
                    <a:pt x="1" y="14"/>
                    <a:pt x="0" y="8"/>
                    <a:pt x="4"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957" name="Freeform 455"/>
            <p:cNvSpPr>
              <a:spLocks noChangeArrowheads="1"/>
            </p:cNvSpPr>
            <p:nvPr/>
          </p:nvSpPr>
          <p:spPr bwMode="auto">
            <a:xfrm>
              <a:off x="7489602" y="2996971"/>
              <a:ext cx="100012" cy="90487"/>
            </a:xfrm>
            <a:custGeom>
              <a:avLst/>
              <a:gdLst>
                <a:gd name="T0" fmla="*/ 2147483646 w 20"/>
                <a:gd name="T1" fmla="*/ 1759268362 h 18"/>
                <a:gd name="T2" fmla="*/ 2147483646 w 20"/>
                <a:gd name="T3" fmla="*/ 2147483646 h 18"/>
                <a:gd name="T4" fmla="*/ 2147483646 w 20"/>
                <a:gd name="T5" fmla="*/ 1759268362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2"/>
                  </a:moveTo>
                  <a:cubicBezTo>
                    <a:pt x="13" y="0"/>
                    <a:pt x="17" y="0"/>
                    <a:pt x="18" y="5"/>
                  </a:cubicBezTo>
                  <a:cubicBezTo>
                    <a:pt x="20" y="18"/>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958" name="Freeform 456"/>
            <p:cNvSpPr>
              <a:spLocks noChangeArrowheads="1"/>
            </p:cNvSpPr>
            <p:nvPr/>
          </p:nvSpPr>
          <p:spPr bwMode="auto">
            <a:xfrm>
              <a:off x="7592789" y="2996971"/>
              <a:ext cx="101600" cy="90487"/>
            </a:xfrm>
            <a:custGeom>
              <a:avLst/>
              <a:gdLst>
                <a:gd name="T0" fmla="*/ 2147483646 w 20"/>
                <a:gd name="T1" fmla="*/ 1759268362 h 18"/>
                <a:gd name="T2" fmla="*/ 2147483646 w 20"/>
                <a:gd name="T3" fmla="*/ 2147483646 h 18"/>
                <a:gd name="T4" fmla="*/ 2147483646 w 20"/>
                <a:gd name="T5" fmla="*/ 1759268362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2"/>
                  </a:moveTo>
                  <a:cubicBezTo>
                    <a:pt x="13" y="0"/>
                    <a:pt x="16" y="0"/>
                    <a:pt x="17" y="5"/>
                  </a:cubicBezTo>
                  <a:cubicBezTo>
                    <a:pt x="20" y="18"/>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959" name="Freeform 457"/>
            <p:cNvSpPr>
              <a:spLocks noChangeArrowheads="1"/>
            </p:cNvSpPr>
            <p:nvPr/>
          </p:nvSpPr>
          <p:spPr bwMode="auto">
            <a:xfrm>
              <a:off x="7699152" y="2996971"/>
              <a:ext cx="100012" cy="90487"/>
            </a:xfrm>
            <a:custGeom>
              <a:avLst/>
              <a:gdLst>
                <a:gd name="T0" fmla="*/ 2147483646 w 20"/>
                <a:gd name="T1" fmla="*/ 1759268362 h 18"/>
                <a:gd name="T2" fmla="*/ 2147483646 w 20"/>
                <a:gd name="T3" fmla="*/ 2147483646 h 18"/>
                <a:gd name="T4" fmla="*/ 2147483646 w 20"/>
                <a:gd name="T5" fmla="*/ 1759268362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9" y="2"/>
                  </a:moveTo>
                  <a:cubicBezTo>
                    <a:pt x="13" y="0"/>
                    <a:pt x="16" y="0"/>
                    <a:pt x="17" y="5"/>
                  </a:cubicBezTo>
                  <a:cubicBezTo>
                    <a:pt x="20" y="18"/>
                    <a:pt x="0" y="9"/>
                    <a:pt x="9"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960" name="Freeform 458"/>
            <p:cNvSpPr>
              <a:spLocks noChangeArrowheads="1"/>
            </p:cNvSpPr>
            <p:nvPr/>
          </p:nvSpPr>
          <p:spPr bwMode="auto">
            <a:xfrm>
              <a:off x="7799164" y="2996971"/>
              <a:ext cx="106363" cy="90487"/>
            </a:xfrm>
            <a:custGeom>
              <a:avLst/>
              <a:gdLst>
                <a:gd name="T0" fmla="*/ 2147483646 w 21"/>
                <a:gd name="T1" fmla="*/ 1759268362 h 18"/>
                <a:gd name="T2" fmla="*/ 2147483646 w 21"/>
                <a:gd name="T3" fmla="*/ 2147483646 h 18"/>
                <a:gd name="T4" fmla="*/ 2147483646 w 21"/>
                <a:gd name="T5" fmla="*/ 1759268362 h 18"/>
                <a:gd name="T6" fmla="*/ 0 60000 65536"/>
                <a:gd name="T7" fmla="*/ 0 60000 65536"/>
                <a:gd name="T8" fmla="*/ 0 60000 65536"/>
                <a:gd name="T9" fmla="*/ 0 w 21"/>
                <a:gd name="T10" fmla="*/ 0 h 18"/>
                <a:gd name="T11" fmla="*/ 21 w 21"/>
                <a:gd name="T12" fmla="*/ 18 h 18"/>
              </a:gdLst>
              <a:ahLst/>
              <a:cxnLst>
                <a:cxn ang="T6">
                  <a:pos x="T0" y="T1"/>
                </a:cxn>
                <a:cxn ang="T7">
                  <a:pos x="T2" y="T3"/>
                </a:cxn>
                <a:cxn ang="T8">
                  <a:pos x="T4" y="T5"/>
                </a:cxn>
              </a:cxnLst>
              <a:rect l="T9" t="T10" r="T11" b="T12"/>
              <a:pathLst>
                <a:path w="21" h="18">
                  <a:moveTo>
                    <a:pt x="10" y="2"/>
                  </a:moveTo>
                  <a:cubicBezTo>
                    <a:pt x="13" y="0"/>
                    <a:pt x="17" y="0"/>
                    <a:pt x="18" y="5"/>
                  </a:cubicBezTo>
                  <a:cubicBezTo>
                    <a:pt x="21" y="18"/>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961" name="Freeform 459"/>
            <p:cNvSpPr>
              <a:spLocks noChangeArrowheads="1"/>
            </p:cNvSpPr>
            <p:nvPr/>
          </p:nvSpPr>
          <p:spPr bwMode="auto">
            <a:xfrm>
              <a:off x="7905527" y="2996971"/>
              <a:ext cx="100012" cy="90487"/>
            </a:xfrm>
            <a:custGeom>
              <a:avLst/>
              <a:gdLst>
                <a:gd name="T0" fmla="*/ 2147483646 w 20"/>
                <a:gd name="T1" fmla="*/ 1759268362 h 18"/>
                <a:gd name="T2" fmla="*/ 2147483646 w 20"/>
                <a:gd name="T3" fmla="*/ 2147483646 h 18"/>
                <a:gd name="T4" fmla="*/ 2147483646 w 20"/>
                <a:gd name="T5" fmla="*/ 1759268362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2"/>
                  </a:moveTo>
                  <a:cubicBezTo>
                    <a:pt x="13" y="0"/>
                    <a:pt x="17" y="0"/>
                    <a:pt x="18" y="5"/>
                  </a:cubicBezTo>
                  <a:cubicBezTo>
                    <a:pt x="20" y="18"/>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962" name="Freeform 460"/>
            <p:cNvSpPr>
              <a:spLocks noChangeArrowheads="1"/>
            </p:cNvSpPr>
            <p:nvPr/>
          </p:nvSpPr>
          <p:spPr bwMode="auto">
            <a:xfrm>
              <a:off x="8011889" y="2996971"/>
              <a:ext cx="100013" cy="90487"/>
            </a:xfrm>
            <a:custGeom>
              <a:avLst/>
              <a:gdLst>
                <a:gd name="T0" fmla="*/ 2147483646 w 20"/>
                <a:gd name="T1" fmla="*/ 1759268362 h 18"/>
                <a:gd name="T2" fmla="*/ 2147483646 w 20"/>
                <a:gd name="T3" fmla="*/ 2147483646 h 18"/>
                <a:gd name="T4" fmla="*/ 2147483646 w 20"/>
                <a:gd name="T5" fmla="*/ 1759268362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2"/>
                  </a:moveTo>
                  <a:cubicBezTo>
                    <a:pt x="13" y="0"/>
                    <a:pt x="17" y="0"/>
                    <a:pt x="18" y="5"/>
                  </a:cubicBezTo>
                  <a:cubicBezTo>
                    <a:pt x="20" y="18"/>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963" name="Freeform 461"/>
            <p:cNvSpPr>
              <a:spLocks noChangeArrowheads="1"/>
            </p:cNvSpPr>
            <p:nvPr/>
          </p:nvSpPr>
          <p:spPr bwMode="auto">
            <a:xfrm>
              <a:off x="8115077" y="2996971"/>
              <a:ext cx="100012" cy="90487"/>
            </a:xfrm>
            <a:custGeom>
              <a:avLst/>
              <a:gdLst>
                <a:gd name="T0" fmla="*/ 2147483646 w 20"/>
                <a:gd name="T1" fmla="*/ 1759268362 h 18"/>
                <a:gd name="T2" fmla="*/ 2147483646 w 20"/>
                <a:gd name="T3" fmla="*/ 2147483646 h 18"/>
                <a:gd name="T4" fmla="*/ 2147483646 w 20"/>
                <a:gd name="T5" fmla="*/ 1759268362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2"/>
                  </a:moveTo>
                  <a:cubicBezTo>
                    <a:pt x="13" y="0"/>
                    <a:pt x="17" y="0"/>
                    <a:pt x="18" y="5"/>
                  </a:cubicBezTo>
                  <a:cubicBezTo>
                    <a:pt x="20" y="18"/>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964" name="Freeform 462"/>
            <p:cNvSpPr>
              <a:spLocks noChangeArrowheads="1"/>
            </p:cNvSpPr>
            <p:nvPr/>
          </p:nvSpPr>
          <p:spPr bwMode="auto">
            <a:xfrm>
              <a:off x="8221439" y="2996971"/>
              <a:ext cx="100013" cy="90487"/>
            </a:xfrm>
            <a:custGeom>
              <a:avLst/>
              <a:gdLst>
                <a:gd name="T0" fmla="*/ 2147483646 w 20"/>
                <a:gd name="T1" fmla="*/ 1759268362 h 18"/>
                <a:gd name="T2" fmla="*/ 2147483646 w 20"/>
                <a:gd name="T3" fmla="*/ 2147483646 h 18"/>
                <a:gd name="T4" fmla="*/ 2147483646 w 20"/>
                <a:gd name="T5" fmla="*/ 1759268362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2"/>
                  </a:moveTo>
                  <a:cubicBezTo>
                    <a:pt x="13" y="0"/>
                    <a:pt x="17" y="0"/>
                    <a:pt x="18" y="5"/>
                  </a:cubicBezTo>
                  <a:cubicBezTo>
                    <a:pt x="20" y="18"/>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965" name="Freeform 463"/>
            <p:cNvSpPr>
              <a:spLocks noChangeArrowheads="1"/>
            </p:cNvSpPr>
            <p:nvPr/>
          </p:nvSpPr>
          <p:spPr bwMode="auto">
            <a:xfrm>
              <a:off x="8346852" y="3003321"/>
              <a:ext cx="85725" cy="69850"/>
            </a:xfrm>
            <a:custGeom>
              <a:avLst/>
              <a:gdLst>
                <a:gd name="T0" fmla="*/ 2147483646 w 17"/>
                <a:gd name="T1" fmla="*/ 699118671 h 14"/>
                <a:gd name="T2" fmla="*/ 2147483646 w 17"/>
                <a:gd name="T3" fmla="*/ 2147483646 h 14"/>
                <a:gd name="T4" fmla="*/ 2147483646 w 17"/>
                <a:gd name="T5" fmla="*/ 699118671 h 14"/>
                <a:gd name="T6" fmla="*/ 0 60000 65536"/>
                <a:gd name="T7" fmla="*/ 0 60000 65536"/>
                <a:gd name="T8" fmla="*/ 0 60000 65536"/>
                <a:gd name="T9" fmla="*/ 0 w 17"/>
                <a:gd name="T10" fmla="*/ 0 h 14"/>
                <a:gd name="T11" fmla="*/ 17 w 17"/>
                <a:gd name="T12" fmla="*/ 14 h 14"/>
              </a:gdLst>
              <a:ahLst/>
              <a:cxnLst>
                <a:cxn ang="T6">
                  <a:pos x="T0" y="T1"/>
                </a:cxn>
                <a:cxn ang="T7">
                  <a:pos x="T2" y="T3"/>
                </a:cxn>
                <a:cxn ang="T8">
                  <a:pos x="T4" y="T5"/>
                </a:cxn>
              </a:cxnLst>
              <a:rect l="T9" t="T10" r="T11" b="T12"/>
              <a:pathLst>
                <a:path w="17" h="14">
                  <a:moveTo>
                    <a:pt x="8" y="1"/>
                  </a:moveTo>
                  <a:cubicBezTo>
                    <a:pt x="17" y="0"/>
                    <a:pt x="13" y="14"/>
                    <a:pt x="6" y="10"/>
                  </a:cubicBezTo>
                  <a:cubicBezTo>
                    <a:pt x="0" y="8"/>
                    <a:pt x="4" y="2"/>
                    <a:pt x="8"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966" name="Freeform 464"/>
            <p:cNvSpPr>
              <a:spLocks noChangeArrowheads="1"/>
            </p:cNvSpPr>
            <p:nvPr/>
          </p:nvSpPr>
          <p:spPr bwMode="auto">
            <a:xfrm>
              <a:off x="8432577" y="2996971"/>
              <a:ext cx="98425" cy="90487"/>
            </a:xfrm>
            <a:custGeom>
              <a:avLst/>
              <a:gdLst>
                <a:gd name="T0" fmla="*/ 2147483646 w 20"/>
                <a:gd name="T1" fmla="*/ 1759268362 h 18"/>
                <a:gd name="T2" fmla="*/ 2147483646 w 20"/>
                <a:gd name="T3" fmla="*/ 2147483646 h 18"/>
                <a:gd name="T4" fmla="*/ 2147483646 w 20"/>
                <a:gd name="T5" fmla="*/ 1759268362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2"/>
                  </a:moveTo>
                  <a:cubicBezTo>
                    <a:pt x="13" y="0"/>
                    <a:pt x="16" y="0"/>
                    <a:pt x="17" y="5"/>
                  </a:cubicBezTo>
                  <a:cubicBezTo>
                    <a:pt x="20" y="18"/>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967" name="Freeform 465"/>
            <p:cNvSpPr>
              <a:spLocks noChangeArrowheads="1"/>
            </p:cNvSpPr>
            <p:nvPr/>
          </p:nvSpPr>
          <p:spPr bwMode="auto">
            <a:xfrm>
              <a:off x="8537352" y="2996971"/>
              <a:ext cx="100012" cy="90487"/>
            </a:xfrm>
            <a:custGeom>
              <a:avLst/>
              <a:gdLst>
                <a:gd name="T0" fmla="*/ 2147483646 w 20"/>
                <a:gd name="T1" fmla="*/ 1759268362 h 18"/>
                <a:gd name="T2" fmla="*/ 2147483646 w 20"/>
                <a:gd name="T3" fmla="*/ 2147483646 h 18"/>
                <a:gd name="T4" fmla="*/ 2147483646 w 20"/>
                <a:gd name="T5" fmla="*/ 1759268362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9" y="2"/>
                  </a:moveTo>
                  <a:cubicBezTo>
                    <a:pt x="13" y="0"/>
                    <a:pt x="16" y="0"/>
                    <a:pt x="17" y="5"/>
                  </a:cubicBezTo>
                  <a:cubicBezTo>
                    <a:pt x="20" y="18"/>
                    <a:pt x="0" y="9"/>
                    <a:pt x="9"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968" name="Freeform 466"/>
            <p:cNvSpPr>
              <a:spLocks noChangeArrowheads="1"/>
            </p:cNvSpPr>
            <p:nvPr/>
          </p:nvSpPr>
          <p:spPr bwMode="auto">
            <a:xfrm>
              <a:off x="8637364" y="2996971"/>
              <a:ext cx="104775" cy="90487"/>
            </a:xfrm>
            <a:custGeom>
              <a:avLst/>
              <a:gdLst>
                <a:gd name="T0" fmla="*/ 2147483646 w 21"/>
                <a:gd name="T1" fmla="*/ 1759268362 h 18"/>
                <a:gd name="T2" fmla="*/ 2147483646 w 21"/>
                <a:gd name="T3" fmla="*/ 2147483646 h 18"/>
                <a:gd name="T4" fmla="*/ 2147483646 w 21"/>
                <a:gd name="T5" fmla="*/ 1759268362 h 18"/>
                <a:gd name="T6" fmla="*/ 0 60000 65536"/>
                <a:gd name="T7" fmla="*/ 0 60000 65536"/>
                <a:gd name="T8" fmla="*/ 0 60000 65536"/>
                <a:gd name="T9" fmla="*/ 0 w 21"/>
                <a:gd name="T10" fmla="*/ 0 h 18"/>
                <a:gd name="T11" fmla="*/ 21 w 21"/>
                <a:gd name="T12" fmla="*/ 18 h 18"/>
              </a:gdLst>
              <a:ahLst/>
              <a:cxnLst>
                <a:cxn ang="T6">
                  <a:pos x="T0" y="T1"/>
                </a:cxn>
                <a:cxn ang="T7">
                  <a:pos x="T2" y="T3"/>
                </a:cxn>
                <a:cxn ang="T8">
                  <a:pos x="T4" y="T5"/>
                </a:cxn>
              </a:cxnLst>
              <a:rect l="T9" t="T10" r="T11" b="T12"/>
              <a:pathLst>
                <a:path w="21" h="18">
                  <a:moveTo>
                    <a:pt x="10" y="2"/>
                  </a:moveTo>
                  <a:cubicBezTo>
                    <a:pt x="13" y="0"/>
                    <a:pt x="17" y="0"/>
                    <a:pt x="18" y="5"/>
                  </a:cubicBezTo>
                  <a:cubicBezTo>
                    <a:pt x="21" y="18"/>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969" name="Freeform 489"/>
            <p:cNvSpPr>
              <a:spLocks noChangeArrowheads="1"/>
            </p:cNvSpPr>
            <p:nvPr/>
          </p:nvSpPr>
          <p:spPr bwMode="auto">
            <a:xfrm>
              <a:off x="7434039" y="3052533"/>
              <a:ext cx="103188" cy="84138"/>
            </a:xfrm>
            <a:custGeom>
              <a:avLst/>
              <a:gdLst>
                <a:gd name="T0" fmla="*/ 2147483646 w 21"/>
                <a:gd name="T1" fmla="*/ 1631826814 h 17"/>
                <a:gd name="T2" fmla="*/ 2147483646 w 21"/>
                <a:gd name="T3" fmla="*/ 2147483646 h 17"/>
                <a:gd name="T4" fmla="*/ 2147483646 w 21"/>
                <a:gd name="T5" fmla="*/ 1631826814 h 17"/>
                <a:gd name="T6" fmla="*/ 0 60000 65536"/>
                <a:gd name="T7" fmla="*/ 0 60000 65536"/>
                <a:gd name="T8" fmla="*/ 0 60000 65536"/>
                <a:gd name="T9" fmla="*/ 0 w 21"/>
                <a:gd name="T10" fmla="*/ 0 h 17"/>
                <a:gd name="T11" fmla="*/ 21 w 21"/>
                <a:gd name="T12" fmla="*/ 17 h 17"/>
              </a:gdLst>
              <a:ahLst/>
              <a:cxnLst>
                <a:cxn ang="T6">
                  <a:pos x="T0" y="T1"/>
                </a:cxn>
                <a:cxn ang="T7">
                  <a:pos x="T2" y="T3"/>
                </a:cxn>
                <a:cxn ang="T8">
                  <a:pos x="T4" y="T5"/>
                </a:cxn>
              </a:cxnLst>
              <a:rect l="T9" t="T10" r="T11" b="T12"/>
              <a:pathLst>
                <a:path w="21" h="17">
                  <a:moveTo>
                    <a:pt x="10" y="2"/>
                  </a:moveTo>
                  <a:cubicBezTo>
                    <a:pt x="13" y="0"/>
                    <a:pt x="17" y="0"/>
                    <a:pt x="18" y="4"/>
                  </a:cubicBezTo>
                  <a:cubicBezTo>
                    <a:pt x="21" y="17"/>
                    <a:pt x="0" y="8"/>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970" name="Freeform 490"/>
            <p:cNvSpPr>
              <a:spLocks noChangeArrowheads="1"/>
            </p:cNvSpPr>
            <p:nvPr/>
          </p:nvSpPr>
          <p:spPr bwMode="auto">
            <a:xfrm>
              <a:off x="7537227" y="3052533"/>
              <a:ext cx="103187" cy="84138"/>
            </a:xfrm>
            <a:custGeom>
              <a:avLst/>
              <a:gdLst>
                <a:gd name="T0" fmla="*/ 2147483646 w 20"/>
                <a:gd name="T1" fmla="*/ 1631826814 h 17"/>
                <a:gd name="T2" fmla="*/ 2147483646 w 20"/>
                <a:gd name="T3" fmla="*/ 2147483646 h 17"/>
                <a:gd name="T4" fmla="*/ 2147483646 w 20"/>
                <a:gd name="T5" fmla="*/ 1631826814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4"/>
                  </a:cubicBezTo>
                  <a:cubicBezTo>
                    <a:pt x="20" y="17"/>
                    <a:pt x="0" y="8"/>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971" name="Freeform 491"/>
            <p:cNvSpPr>
              <a:spLocks noChangeArrowheads="1"/>
            </p:cNvSpPr>
            <p:nvPr/>
          </p:nvSpPr>
          <p:spPr bwMode="auto">
            <a:xfrm>
              <a:off x="7643589" y="3052533"/>
              <a:ext cx="100013" cy="84138"/>
            </a:xfrm>
            <a:custGeom>
              <a:avLst/>
              <a:gdLst>
                <a:gd name="T0" fmla="*/ 2147483646 w 20"/>
                <a:gd name="T1" fmla="*/ 1631826814 h 17"/>
                <a:gd name="T2" fmla="*/ 2147483646 w 20"/>
                <a:gd name="T3" fmla="*/ 2147483646 h 17"/>
                <a:gd name="T4" fmla="*/ 2147483646 w 20"/>
                <a:gd name="T5" fmla="*/ 1631826814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4"/>
                  </a:cubicBezTo>
                  <a:cubicBezTo>
                    <a:pt x="20" y="17"/>
                    <a:pt x="0" y="8"/>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972" name="Freeform 492"/>
            <p:cNvSpPr>
              <a:spLocks noChangeArrowheads="1"/>
            </p:cNvSpPr>
            <p:nvPr/>
          </p:nvSpPr>
          <p:spPr bwMode="auto">
            <a:xfrm>
              <a:off x="7749952" y="3052533"/>
              <a:ext cx="100012" cy="84138"/>
            </a:xfrm>
            <a:custGeom>
              <a:avLst/>
              <a:gdLst>
                <a:gd name="T0" fmla="*/ 2147483646 w 20"/>
                <a:gd name="T1" fmla="*/ 1631826814 h 17"/>
                <a:gd name="T2" fmla="*/ 2147483646 w 20"/>
                <a:gd name="T3" fmla="*/ 2147483646 h 17"/>
                <a:gd name="T4" fmla="*/ 2147483646 w 20"/>
                <a:gd name="T5" fmla="*/ 1631826814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4"/>
                  </a:cubicBezTo>
                  <a:cubicBezTo>
                    <a:pt x="20" y="17"/>
                    <a:pt x="0" y="8"/>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973" name="Freeform 493"/>
            <p:cNvSpPr>
              <a:spLocks noChangeArrowheads="1"/>
            </p:cNvSpPr>
            <p:nvPr/>
          </p:nvSpPr>
          <p:spPr bwMode="auto">
            <a:xfrm>
              <a:off x="7854727" y="3052533"/>
              <a:ext cx="101600" cy="84138"/>
            </a:xfrm>
            <a:custGeom>
              <a:avLst/>
              <a:gdLst>
                <a:gd name="T0" fmla="*/ 2147483646 w 20"/>
                <a:gd name="T1" fmla="*/ 1631826814 h 17"/>
                <a:gd name="T2" fmla="*/ 2147483646 w 20"/>
                <a:gd name="T3" fmla="*/ 2147483646 h 17"/>
                <a:gd name="T4" fmla="*/ 2147483646 w 20"/>
                <a:gd name="T5" fmla="*/ 1631826814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4"/>
                  </a:cubicBezTo>
                  <a:cubicBezTo>
                    <a:pt x="20" y="17"/>
                    <a:pt x="0" y="8"/>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974" name="Freeform 494"/>
            <p:cNvSpPr>
              <a:spLocks noChangeArrowheads="1"/>
            </p:cNvSpPr>
            <p:nvPr/>
          </p:nvSpPr>
          <p:spPr bwMode="auto">
            <a:xfrm>
              <a:off x="8065864" y="3052533"/>
              <a:ext cx="100013" cy="84138"/>
            </a:xfrm>
            <a:custGeom>
              <a:avLst/>
              <a:gdLst>
                <a:gd name="T0" fmla="*/ 2147483646 w 20"/>
                <a:gd name="T1" fmla="*/ 1631826814 h 17"/>
                <a:gd name="T2" fmla="*/ 2147483646 w 20"/>
                <a:gd name="T3" fmla="*/ 2147483646 h 17"/>
                <a:gd name="T4" fmla="*/ 2147483646 w 20"/>
                <a:gd name="T5" fmla="*/ 1631826814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9" y="2"/>
                  </a:moveTo>
                  <a:cubicBezTo>
                    <a:pt x="13" y="0"/>
                    <a:pt x="16" y="0"/>
                    <a:pt x="17" y="4"/>
                  </a:cubicBezTo>
                  <a:cubicBezTo>
                    <a:pt x="20" y="17"/>
                    <a:pt x="0" y="8"/>
                    <a:pt x="9"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975" name="Freeform 495"/>
            <p:cNvSpPr>
              <a:spLocks noChangeArrowheads="1"/>
            </p:cNvSpPr>
            <p:nvPr/>
          </p:nvSpPr>
          <p:spPr bwMode="auto">
            <a:xfrm>
              <a:off x="8170639" y="3052533"/>
              <a:ext cx="100013" cy="84138"/>
            </a:xfrm>
            <a:custGeom>
              <a:avLst/>
              <a:gdLst>
                <a:gd name="T0" fmla="*/ 2147483646 w 20"/>
                <a:gd name="T1" fmla="*/ 1631826814 h 17"/>
                <a:gd name="T2" fmla="*/ 2147483646 w 20"/>
                <a:gd name="T3" fmla="*/ 2147483646 h 17"/>
                <a:gd name="T4" fmla="*/ 2147483646 w 20"/>
                <a:gd name="T5" fmla="*/ 1631826814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9" y="2"/>
                  </a:moveTo>
                  <a:cubicBezTo>
                    <a:pt x="13" y="0"/>
                    <a:pt x="16" y="0"/>
                    <a:pt x="17" y="4"/>
                  </a:cubicBezTo>
                  <a:cubicBezTo>
                    <a:pt x="20" y="17"/>
                    <a:pt x="0" y="8"/>
                    <a:pt x="9"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976" name="Freeform 496"/>
            <p:cNvSpPr>
              <a:spLocks noChangeArrowheads="1"/>
            </p:cNvSpPr>
            <p:nvPr/>
          </p:nvSpPr>
          <p:spPr bwMode="auto">
            <a:xfrm>
              <a:off x="8377014" y="3052533"/>
              <a:ext cx="100013" cy="84138"/>
            </a:xfrm>
            <a:custGeom>
              <a:avLst/>
              <a:gdLst>
                <a:gd name="T0" fmla="*/ 2147483646 w 20"/>
                <a:gd name="T1" fmla="*/ 1631826814 h 17"/>
                <a:gd name="T2" fmla="*/ 2147483646 w 20"/>
                <a:gd name="T3" fmla="*/ 2147483646 h 17"/>
                <a:gd name="T4" fmla="*/ 2147483646 w 20"/>
                <a:gd name="T5" fmla="*/ 1631826814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4"/>
                  </a:cubicBezTo>
                  <a:cubicBezTo>
                    <a:pt x="20" y="17"/>
                    <a:pt x="0" y="8"/>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977" name="Freeform 497"/>
            <p:cNvSpPr>
              <a:spLocks noChangeArrowheads="1"/>
            </p:cNvSpPr>
            <p:nvPr/>
          </p:nvSpPr>
          <p:spPr bwMode="auto">
            <a:xfrm>
              <a:off x="8483377" y="3052533"/>
              <a:ext cx="98425" cy="84138"/>
            </a:xfrm>
            <a:custGeom>
              <a:avLst/>
              <a:gdLst>
                <a:gd name="T0" fmla="*/ 2147483646 w 20"/>
                <a:gd name="T1" fmla="*/ 1631826814 h 17"/>
                <a:gd name="T2" fmla="*/ 2147483646 w 20"/>
                <a:gd name="T3" fmla="*/ 2147483646 h 17"/>
                <a:gd name="T4" fmla="*/ 2147483646 w 20"/>
                <a:gd name="T5" fmla="*/ 1631826814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4"/>
                  </a:cubicBezTo>
                  <a:cubicBezTo>
                    <a:pt x="20" y="17"/>
                    <a:pt x="0" y="8"/>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978" name="Freeform 498"/>
            <p:cNvSpPr>
              <a:spLocks noChangeArrowheads="1"/>
            </p:cNvSpPr>
            <p:nvPr/>
          </p:nvSpPr>
          <p:spPr bwMode="auto">
            <a:xfrm>
              <a:off x="8586564" y="3052533"/>
              <a:ext cx="100013" cy="84138"/>
            </a:xfrm>
            <a:custGeom>
              <a:avLst/>
              <a:gdLst>
                <a:gd name="T0" fmla="*/ 2147483646 w 20"/>
                <a:gd name="T1" fmla="*/ 1631826814 h 17"/>
                <a:gd name="T2" fmla="*/ 2147483646 w 20"/>
                <a:gd name="T3" fmla="*/ 2147483646 h 17"/>
                <a:gd name="T4" fmla="*/ 2147483646 w 20"/>
                <a:gd name="T5" fmla="*/ 1631826814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4"/>
                  </a:cubicBezTo>
                  <a:cubicBezTo>
                    <a:pt x="20" y="17"/>
                    <a:pt x="0" y="8"/>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979" name="Freeform 499"/>
            <p:cNvSpPr>
              <a:spLocks noChangeArrowheads="1"/>
            </p:cNvSpPr>
            <p:nvPr/>
          </p:nvSpPr>
          <p:spPr bwMode="auto">
            <a:xfrm>
              <a:off x="8692927" y="3052533"/>
              <a:ext cx="100012" cy="84138"/>
            </a:xfrm>
            <a:custGeom>
              <a:avLst/>
              <a:gdLst>
                <a:gd name="T0" fmla="*/ 2147483646 w 20"/>
                <a:gd name="T1" fmla="*/ 1631826814 h 17"/>
                <a:gd name="T2" fmla="*/ 2147483646 w 20"/>
                <a:gd name="T3" fmla="*/ 2147483646 h 17"/>
                <a:gd name="T4" fmla="*/ 2147483646 w 20"/>
                <a:gd name="T5" fmla="*/ 1631826814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4"/>
                  </a:cubicBezTo>
                  <a:cubicBezTo>
                    <a:pt x="20" y="17"/>
                    <a:pt x="0" y="8"/>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980" name="Freeform 526"/>
            <p:cNvSpPr>
              <a:spLocks noChangeArrowheads="1"/>
            </p:cNvSpPr>
            <p:nvPr/>
          </p:nvSpPr>
          <p:spPr bwMode="auto">
            <a:xfrm>
              <a:off x="7529289" y="3087458"/>
              <a:ext cx="63500" cy="80963"/>
            </a:xfrm>
            <a:custGeom>
              <a:avLst/>
              <a:gdLst>
                <a:gd name="T0" fmla="*/ 1555579038 w 13"/>
                <a:gd name="T1" fmla="*/ 2147483646 h 16"/>
                <a:gd name="T2" fmla="*/ 2147483646 w 13"/>
                <a:gd name="T3" fmla="*/ 2147483646 h 16"/>
                <a:gd name="T4" fmla="*/ 1555579038 w 13"/>
                <a:gd name="T5" fmla="*/ 2147483646 h 16"/>
                <a:gd name="T6" fmla="*/ 0 60000 65536"/>
                <a:gd name="T7" fmla="*/ 0 60000 65536"/>
                <a:gd name="T8" fmla="*/ 0 60000 65536"/>
                <a:gd name="T9" fmla="*/ 0 w 13"/>
                <a:gd name="T10" fmla="*/ 0 h 16"/>
                <a:gd name="T11" fmla="*/ 13 w 13"/>
                <a:gd name="T12" fmla="*/ 16 h 16"/>
              </a:gdLst>
              <a:ahLst/>
              <a:cxnLst>
                <a:cxn ang="T6">
                  <a:pos x="T0" y="T1"/>
                </a:cxn>
                <a:cxn ang="T7">
                  <a:pos x="T2" y="T3"/>
                </a:cxn>
                <a:cxn ang="T8">
                  <a:pos x="T4" y="T5"/>
                </a:cxn>
              </a:cxnLst>
              <a:rect l="T9" t="T10" r="T11" b="T12"/>
              <a:pathLst>
                <a:path w="13" h="16">
                  <a:moveTo>
                    <a:pt x="2" y="5"/>
                  </a:moveTo>
                  <a:cubicBezTo>
                    <a:pt x="7" y="0"/>
                    <a:pt x="13" y="13"/>
                    <a:pt x="7" y="14"/>
                  </a:cubicBezTo>
                  <a:cubicBezTo>
                    <a:pt x="2" y="16"/>
                    <a:pt x="0" y="7"/>
                    <a:pt x="2"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981" name="Freeform 527"/>
            <p:cNvSpPr>
              <a:spLocks noChangeArrowheads="1"/>
            </p:cNvSpPr>
            <p:nvPr/>
          </p:nvSpPr>
          <p:spPr bwMode="auto">
            <a:xfrm>
              <a:off x="7592789" y="3103333"/>
              <a:ext cx="101600" cy="84138"/>
            </a:xfrm>
            <a:custGeom>
              <a:avLst/>
              <a:gdLst>
                <a:gd name="T0" fmla="*/ 2147483646 w 20"/>
                <a:gd name="T1" fmla="*/ 1631826814 h 17"/>
                <a:gd name="T2" fmla="*/ 2147483646 w 20"/>
                <a:gd name="T3" fmla="*/ 2147483646 h 17"/>
                <a:gd name="T4" fmla="*/ 2147483646 w 20"/>
                <a:gd name="T5" fmla="*/ 1631826814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6" y="0"/>
                    <a:pt x="17"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982" name="Freeform 528"/>
            <p:cNvSpPr>
              <a:spLocks noChangeArrowheads="1"/>
            </p:cNvSpPr>
            <p:nvPr/>
          </p:nvSpPr>
          <p:spPr bwMode="auto">
            <a:xfrm>
              <a:off x="7699152" y="3103333"/>
              <a:ext cx="100012" cy="84138"/>
            </a:xfrm>
            <a:custGeom>
              <a:avLst/>
              <a:gdLst>
                <a:gd name="T0" fmla="*/ 2147483646 w 20"/>
                <a:gd name="T1" fmla="*/ 1631826814 h 17"/>
                <a:gd name="T2" fmla="*/ 2147483646 w 20"/>
                <a:gd name="T3" fmla="*/ 2147483646 h 17"/>
                <a:gd name="T4" fmla="*/ 2147483646 w 20"/>
                <a:gd name="T5" fmla="*/ 1631826814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9" y="2"/>
                  </a:moveTo>
                  <a:cubicBezTo>
                    <a:pt x="13" y="0"/>
                    <a:pt x="16" y="0"/>
                    <a:pt x="17" y="5"/>
                  </a:cubicBezTo>
                  <a:cubicBezTo>
                    <a:pt x="20" y="17"/>
                    <a:pt x="0" y="9"/>
                    <a:pt x="9"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983" name="Freeform 529"/>
            <p:cNvSpPr>
              <a:spLocks noChangeArrowheads="1"/>
            </p:cNvSpPr>
            <p:nvPr/>
          </p:nvSpPr>
          <p:spPr bwMode="auto">
            <a:xfrm>
              <a:off x="7799164" y="3103333"/>
              <a:ext cx="106363" cy="84138"/>
            </a:xfrm>
            <a:custGeom>
              <a:avLst/>
              <a:gdLst>
                <a:gd name="T0" fmla="*/ 2147483646 w 21"/>
                <a:gd name="T1" fmla="*/ 1631826814 h 17"/>
                <a:gd name="T2" fmla="*/ 2147483646 w 21"/>
                <a:gd name="T3" fmla="*/ 2147483646 h 17"/>
                <a:gd name="T4" fmla="*/ 2147483646 w 21"/>
                <a:gd name="T5" fmla="*/ 1631826814 h 17"/>
                <a:gd name="T6" fmla="*/ 0 60000 65536"/>
                <a:gd name="T7" fmla="*/ 0 60000 65536"/>
                <a:gd name="T8" fmla="*/ 0 60000 65536"/>
                <a:gd name="T9" fmla="*/ 0 w 21"/>
                <a:gd name="T10" fmla="*/ 0 h 17"/>
                <a:gd name="T11" fmla="*/ 21 w 21"/>
                <a:gd name="T12" fmla="*/ 17 h 17"/>
              </a:gdLst>
              <a:ahLst/>
              <a:cxnLst>
                <a:cxn ang="T6">
                  <a:pos x="T0" y="T1"/>
                </a:cxn>
                <a:cxn ang="T7">
                  <a:pos x="T2" y="T3"/>
                </a:cxn>
                <a:cxn ang="T8">
                  <a:pos x="T4" y="T5"/>
                </a:cxn>
              </a:cxnLst>
              <a:rect l="T9" t="T10" r="T11" b="T12"/>
              <a:pathLst>
                <a:path w="21" h="17">
                  <a:moveTo>
                    <a:pt x="10" y="2"/>
                  </a:moveTo>
                  <a:cubicBezTo>
                    <a:pt x="13" y="0"/>
                    <a:pt x="17" y="0"/>
                    <a:pt x="18" y="5"/>
                  </a:cubicBezTo>
                  <a:cubicBezTo>
                    <a:pt x="21"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984" name="Freeform 530"/>
            <p:cNvSpPr>
              <a:spLocks noChangeArrowheads="1"/>
            </p:cNvSpPr>
            <p:nvPr/>
          </p:nvSpPr>
          <p:spPr bwMode="auto">
            <a:xfrm>
              <a:off x="7905527" y="3103333"/>
              <a:ext cx="100012" cy="84138"/>
            </a:xfrm>
            <a:custGeom>
              <a:avLst/>
              <a:gdLst>
                <a:gd name="T0" fmla="*/ 2147483646 w 20"/>
                <a:gd name="T1" fmla="*/ 1631826814 h 17"/>
                <a:gd name="T2" fmla="*/ 2147483646 w 20"/>
                <a:gd name="T3" fmla="*/ 2147483646 h 17"/>
                <a:gd name="T4" fmla="*/ 2147483646 w 20"/>
                <a:gd name="T5" fmla="*/ 1631826814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985" name="Freeform 531"/>
            <p:cNvSpPr>
              <a:spLocks noChangeArrowheads="1"/>
            </p:cNvSpPr>
            <p:nvPr/>
          </p:nvSpPr>
          <p:spPr bwMode="auto">
            <a:xfrm>
              <a:off x="8011889" y="3103333"/>
              <a:ext cx="100013" cy="84138"/>
            </a:xfrm>
            <a:custGeom>
              <a:avLst/>
              <a:gdLst>
                <a:gd name="T0" fmla="*/ 2147483646 w 20"/>
                <a:gd name="T1" fmla="*/ 1631826814 h 17"/>
                <a:gd name="T2" fmla="*/ 2147483646 w 20"/>
                <a:gd name="T3" fmla="*/ 2147483646 h 17"/>
                <a:gd name="T4" fmla="*/ 2147483646 w 20"/>
                <a:gd name="T5" fmla="*/ 1631826814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986" name="Freeform 532"/>
            <p:cNvSpPr>
              <a:spLocks noChangeArrowheads="1"/>
            </p:cNvSpPr>
            <p:nvPr/>
          </p:nvSpPr>
          <p:spPr bwMode="auto">
            <a:xfrm>
              <a:off x="8115077" y="3103333"/>
              <a:ext cx="100012" cy="84138"/>
            </a:xfrm>
            <a:custGeom>
              <a:avLst/>
              <a:gdLst>
                <a:gd name="T0" fmla="*/ 2147483646 w 20"/>
                <a:gd name="T1" fmla="*/ 1631826814 h 17"/>
                <a:gd name="T2" fmla="*/ 2147483646 w 20"/>
                <a:gd name="T3" fmla="*/ 2147483646 h 17"/>
                <a:gd name="T4" fmla="*/ 2147483646 w 20"/>
                <a:gd name="T5" fmla="*/ 1631826814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987" name="Freeform 533"/>
            <p:cNvSpPr>
              <a:spLocks noChangeArrowheads="1"/>
            </p:cNvSpPr>
            <p:nvPr/>
          </p:nvSpPr>
          <p:spPr bwMode="auto">
            <a:xfrm>
              <a:off x="8221439" y="3103333"/>
              <a:ext cx="100013" cy="84138"/>
            </a:xfrm>
            <a:custGeom>
              <a:avLst/>
              <a:gdLst>
                <a:gd name="T0" fmla="*/ 2147483646 w 20"/>
                <a:gd name="T1" fmla="*/ 1631826814 h 17"/>
                <a:gd name="T2" fmla="*/ 2147483646 w 20"/>
                <a:gd name="T3" fmla="*/ 2147483646 h 17"/>
                <a:gd name="T4" fmla="*/ 2147483646 w 20"/>
                <a:gd name="T5" fmla="*/ 1631826814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988" name="Freeform 534"/>
            <p:cNvSpPr>
              <a:spLocks noChangeArrowheads="1"/>
            </p:cNvSpPr>
            <p:nvPr/>
          </p:nvSpPr>
          <p:spPr bwMode="auto">
            <a:xfrm>
              <a:off x="8326214" y="3103333"/>
              <a:ext cx="101600" cy="84138"/>
            </a:xfrm>
            <a:custGeom>
              <a:avLst/>
              <a:gdLst>
                <a:gd name="T0" fmla="*/ 2147483646 w 20"/>
                <a:gd name="T1" fmla="*/ 1631826814 h 17"/>
                <a:gd name="T2" fmla="*/ 2147483646 w 20"/>
                <a:gd name="T3" fmla="*/ 2147483646 h 17"/>
                <a:gd name="T4" fmla="*/ 2147483646 w 20"/>
                <a:gd name="T5" fmla="*/ 1631826814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7"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989" name="Freeform 535"/>
            <p:cNvSpPr>
              <a:spLocks noChangeArrowheads="1"/>
            </p:cNvSpPr>
            <p:nvPr/>
          </p:nvSpPr>
          <p:spPr bwMode="auto">
            <a:xfrm>
              <a:off x="8432577" y="3103333"/>
              <a:ext cx="98425" cy="84138"/>
            </a:xfrm>
            <a:custGeom>
              <a:avLst/>
              <a:gdLst>
                <a:gd name="T0" fmla="*/ 2147483646 w 20"/>
                <a:gd name="T1" fmla="*/ 1631826814 h 17"/>
                <a:gd name="T2" fmla="*/ 2147483646 w 20"/>
                <a:gd name="T3" fmla="*/ 2147483646 h 17"/>
                <a:gd name="T4" fmla="*/ 2147483646 w 20"/>
                <a:gd name="T5" fmla="*/ 1631826814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6" y="0"/>
                    <a:pt x="17"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990" name="Freeform 536"/>
            <p:cNvSpPr>
              <a:spLocks noChangeArrowheads="1"/>
            </p:cNvSpPr>
            <p:nvPr/>
          </p:nvSpPr>
          <p:spPr bwMode="auto">
            <a:xfrm>
              <a:off x="8561164" y="3081108"/>
              <a:ext cx="80963" cy="92075"/>
            </a:xfrm>
            <a:custGeom>
              <a:avLst/>
              <a:gdLst>
                <a:gd name="T0" fmla="*/ 2147483646 w 16"/>
                <a:gd name="T1" fmla="*/ 2147483646 h 18"/>
                <a:gd name="T2" fmla="*/ 2147483646 w 16"/>
                <a:gd name="T3" fmla="*/ 2147483646 h 18"/>
                <a:gd name="T4" fmla="*/ 2147483646 w 16"/>
                <a:gd name="T5" fmla="*/ 2147483646 h 18"/>
                <a:gd name="T6" fmla="*/ 0 60000 65536"/>
                <a:gd name="T7" fmla="*/ 0 60000 65536"/>
                <a:gd name="T8" fmla="*/ 0 60000 65536"/>
                <a:gd name="T9" fmla="*/ 0 w 16"/>
                <a:gd name="T10" fmla="*/ 0 h 18"/>
                <a:gd name="T11" fmla="*/ 16 w 16"/>
                <a:gd name="T12" fmla="*/ 18 h 18"/>
              </a:gdLst>
              <a:ahLst/>
              <a:cxnLst>
                <a:cxn ang="T6">
                  <a:pos x="T0" y="T1"/>
                </a:cxn>
                <a:cxn ang="T7">
                  <a:pos x="T2" y="T3"/>
                </a:cxn>
                <a:cxn ang="T8">
                  <a:pos x="T4" y="T5"/>
                </a:cxn>
              </a:cxnLst>
              <a:rect l="T9" t="T10" r="T11" b="T12"/>
              <a:pathLst>
                <a:path w="16" h="18">
                  <a:moveTo>
                    <a:pt x="4" y="6"/>
                  </a:moveTo>
                  <a:cubicBezTo>
                    <a:pt x="16" y="0"/>
                    <a:pt x="10" y="18"/>
                    <a:pt x="3" y="14"/>
                  </a:cubicBezTo>
                  <a:cubicBezTo>
                    <a:pt x="0" y="12"/>
                    <a:pt x="1" y="8"/>
                    <a:pt x="4"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991" name="Freeform 537"/>
            <p:cNvSpPr>
              <a:spLocks noChangeArrowheads="1"/>
            </p:cNvSpPr>
            <p:nvPr/>
          </p:nvSpPr>
          <p:spPr bwMode="auto">
            <a:xfrm>
              <a:off x="8751664" y="3112858"/>
              <a:ext cx="92075" cy="65088"/>
            </a:xfrm>
            <a:custGeom>
              <a:avLst/>
              <a:gdLst>
                <a:gd name="T0" fmla="*/ 2147483646 w 18"/>
                <a:gd name="T1" fmla="*/ 0 h 13"/>
                <a:gd name="T2" fmla="*/ 2147483646 w 18"/>
                <a:gd name="T3" fmla="*/ 2147483646 h 13"/>
                <a:gd name="T4" fmla="*/ 2147483646 w 18"/>
                <a:gd name="T5" fmla="*/ 0 h 13"/>
                <a:gd name="T6" fmla="*/ 0 60000 65536"/>
                <a:gd name="T7" fmla="*/ 0 60000 65536"/>
                <a:gd name="T8" fmla="*/ 0 60000 65536"/>
                <a:gd name="T9" fmla="*/ 0 w 18"/>
                <a:gd name="T10" fmla="*/ 0 h 13"/>
                <a:gd name="T11" fmla="*/ 18 w 18"/>
                <a:gd name="T12" fmla="*/ 13 h 13"/>
              </a:gdLst>
              <a:ahLst/>
              <a:cxnLst>
                <a:cxn ang="T6">
                  <a:pos x="T0" y="T1"/>
                </a:cxn>
                <a:cxn ang="T7">
                  <a:pos x="T2" y="T3"/>
                </a:cxn>
                <a:cxn ang="T8">
                  <a:pos x="T4" y="T5"/>
                </a:cxn>
              </a:cxnLst>
              <a:rect l="T9" t="T10" r="T11" b="T12"/>
              <a:pathLst>
                <a:path w="18" h="13">
                  <a:moveTo>
                    <a:pt x="8" y="0"/>
                  </a:moveTo>
                  <a:cubicBezTo>
                    <a:pt x="9" y="0"/>
                    <a:pt x="18" y="3"/>
                    <a:pt x="15" y="8"/>
                  </a:cubicBezTo>
                  <a:cubicBezTo>
                    <a:pt x="11" y="13"/>
                    <a:pt x="0" y="5"/>
                    <a:pt x="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992" name="Freeform 562"/>
            <p:cNvSpPr>
              <a:spLocks noChangeArrowheads="1"/>
            </p:cNvSpPr>
            <p:nvPr/>
          </p:nvSpPr>
          <p:spPr bwMode="auto">
            <a:xfrm>
              <a:off x="7537227" y="3157308"/>
              <a:ext cx="103187" cy="85725"/>
            </a:xfrm>
            <a:custGeom>
              <a:avLst/>
              <a:gdLst>
                <a:gd name="T0" fmla="*/ 2147483646 w 20"/>
                <a:gd name="T1" fmla="*/ 1662606119 h 17"/>
                <a:gd name="T2" fmla="*/ 2147483646 w 20"/>
                <a:gd name="T3" fmla="*/ 2147483646 h 17"/>
                <a:gd name="T4" fmla="*/ 2147483646 w 20"/>
                <a:gd name="T5" fmla="*/ 1662606119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4"/>
                  </a:cubicBezTo>
                  <a:cubicBezTo>
                    <a:pt x="20" y="17"/>
                    <a:pt x="0" y="8"/>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993" name="Freeform 563"/>
            <p:cNvSpPr>
              <a:spLocks noChangeArrowheads="1"/>
            </p:cNvSpPr>
            <p:nvPr/>
          </p:nvSpPr>
          <p:spPr bwMode="auto">
            <a:xfrm>
              <a:off x="7643589" y="3157308"/>
              <a:ext cx="100013" cy="85725"/>
            </a:xfrm>
            <a:custGeom>
              <a:avLst/>
              <a:gdLst>
                <a:gd name="T0" fmla="*/ 2147483646 w 20"/>
                <a:gd name="T1" fmla="*/ 1662606119 h 17"/>
                <a:gd name="T2" fmla="*/ 2147483646 w 20"/>
                <a:gd name="T3" fmla="*/ 2147483646 h 17"/>
                <a:gd name="T4" fmla="*/ 2147483646 w 20"/>
                <a:gd name="T5" fmla="*/ 1662606119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4"/>
                  </a:cubicBezTo>
                  <a:cubicBezTo>
                    <a:pt x="20" y="17"/>
                    <a:pt x="0" y="8"/>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994" name="Freeform 564"/>
            <p:cNvSpPr>
              <a:spLocks noChangeArrowheads="1"/>
            </p:cNvSpPr>
            <p:nvPr/>
          </p:nvSpPr>
          <p:spPr bwMode="auto">
            <a:xfrm>
              <a:off x="7749952" y="3157308"/>
              <a:ext cx="100012" cy="85725"/>
            </a:xfrm>
            <a:custGeom>
              <a:avLst/>
              <a:gdLst>
                <a:gd name="T0" fmla="*/ 2147483646 w 20"/>
                <a:gd name="T1" fmla="*/ 1662606119 h 17"/>
                <a:gd name="T2" fmla="*/ 2147483646 w 20"/>
                <a:gd name="T3" fmla="*/ 2147483646 h 17"/>
                <a:gd name="T4" fmla="*/ 2147483646 w 20"/>
                <a:gd name="T5" fmla="*/ 1662606119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4"/>
                  </a:cubicBezTo>
                  <a:cubicBezTo>
                    <a:pt x="20" y="17"/>
                    <a:pt x="0" y="8"/>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995" name="Freeform 565"/>
            <p:cNvSpPr>
              <a:spLocks noChangeArrowheads="1"/>
            </p:cNvSpPr>
            <p:nvPr/>
          </p:nvSpPr>
          <p:spPr bwMode="auto">
            <a:xfrm>
              <a:off x="7854727" y="3157308"/>
              <a:ext cx="101600" cy="85725"/>
            </a:xfrm>
            <a:custGeom>
              <a:avLst/>
              <a:gdLst>
                <a:gd name="T0" fmla="*/ 2147483646 w 20"/>
                <a:gd name="T1" fmla="*/ 1662606119 h 17"/>
                <a:gd name="T2" fmla="*/ 2147483646 w 20"/>
                <a:gd name="T3" fmla="*/ 2147483646 h 17"/>
                <a:gd name="T4" fmla="*/ 2147483646 w 20"/>
                <a:gd name="T5" fmla="*/ 1662606119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4"/>
                  </a:cubicBezTo>
                  <a:cubicBezTo>
                    <a:pt x="20" y="17"/>
                    <a:pt x="0" y="8"/>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996" name="Freeform 566"/>
            <p:cNvSpPr>
              <a:spLocks noChangeArrowheads="1"/>
            </p:cNvSpPr>
            <p:nvPr/>
          </p:nvSpPr>
          <p:spPr bwMode="auto">
            <a:xfrm>
              <a:off x="7961089" y="3157308"/>
              <a:ext cx="98425" cy="85725"/>
            </a:xfrm>
            <a:custGeom>
              <a:avLst/>
              <a:gdLst>
                <a:gd name="T0" fmla="*/ 2147483646 w 20"/>
                <a:gd name="T1" fmla="*/ 1662606119 h 17"/>
                <a:gd name="T2" fmla="*/ 2147483646 w 20"/>
                <a:gd name="T3" fmla="*/ 2147483646 h 17"/>
                <a:gd name="T4" fmla="*/ 2147483646 w 20"/>
                <a:gd name="T5" fmla="*/ 1662606119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7" y="4"/>
                  </a:cubicBezTo>
                  <a:cubicBezTo>
                    <a:pt x="20" y="17"/>
                    <a:pt x="0" y="8"/>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997" name="Freeform 567"/>
            <p:cNvSpPr>
              <a:spLocks noChangeArrowheads="1"/>
            </p:cNvSpPr>
            <p:nvPr/>
          </p:nvSpPr>
          <p:spPr bwMode="auto">
            <a:xfrm>
              <a:off x="8065864" y="3157308"/>
              <a:ext cx="100013" cy="85725"/>
            </a:xfrm>
            <a:custGeom>
              <a:avLst/>
              <a:gdLst>
                <a:gd name="T0" fmla="*/ 2147483646 w 20"/>
                <a:gd name="T1" fmla="*/ 1662606119 h 17"/>
                <a:gd name="T2" fmla="*/ 2147483646 w 20"/>
                <a:gd name="T3" fmla="*/ 2147483646 h 17"/>
                <a:gd name="T4" fmla="*/ 2147483646 w 20"/>
                <a:gd name="T5" fmla="*/ 1662606119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9" y="2"/>
                  </a:moveTo>
                  <a:cubicBezTo>
                    <a:pt x="13" y="0"/>
                    <a:pt x="16" y="0"/>
                    <a:pt x="17" y="4"/>
                  </a:cubicBezTo>
                  <a:cubicBezTo>
                    <a:pt x="20" y="17"/>
                    <a:pt x="0" y="8"/>
                    <a:pt x="9"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998" name="Freeform 568"/>
            <p:cNvSpPr>
              <a:spLocks noChangeArrowheads="1"/>
            </p:cNvSpPr>
            <p:nvPr/>
          </p:nvSpPr>
          <p:spPr bwMode="auto">
            <a:xfrm>
              <a:off x="8270652" y="3157308"/>
              <a:ext cx="101600" cy="85725"/>
            </a:xfrm>
            <a:custGeom>
              <a:avLst/>
              <a:gdLst>
                <a:gd name="T0" fmla="*/ 2147483646 w 20"/>
                <a:gd name="T1" fmla="*/ 1662606119 h 17"/>
                <a:gd name="T2" fmla="*/ 2147483646 w 20"/>
                <a:gd name="T3" fmla="*/ 2147483646 h 17"/>
                <a:gd name="T4" fmla="*/ 2147483646 w 20"/>
                <a:gd name="T5" fmla="*/ 1662606119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4"/>
                  </a:cubicBezTo>
                  <a:cubicBezTo>
                    <a:pt x="20" y="17"/>
                    <a:pt x="0" y="8"/>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999" name="Freeform 569"/>
            <p:cNvSpPr>
              <a:spLocks noChangeArrowheads="1"/>
            </p:cNvSpPr>
            <p:nvPr/>
          </p:nvSpPr>
          <p:spPr bwMode="auto">
            <a:xfrm>
              <a:off x="8377014" y="3157308"/>
              <a:ext cx="100013" cy="85725"/>
            </a:xfrm>
            <a:custGeom>
              <a:avLst/>
              <a:gdLst>
                <a:gd name="T0" fmla="*/ 2147483646 w 20"/>
                <a:gd name="T1" fmla="*/ 1662606119 h 17"/>
                <a:gd name="T2" fmla="*/ 2147483646 w 20"/>
                <a:gd name="T3" fmla="*/ 2147483646 h 17"/>
                <a:gd name="T4" fmla="*/ 2147483646 w 20"/>
                <a:gd name="T5" fmla="*/ 1662606119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4"/>
                  </a:cubicBezTo>
                  <a:cubicBezTo>
                    <a:pt x="20" y="17"/>
                    <a:pt x="0" y="8"/>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1000" name="Freeform 570"/>
            <p:cNvSpPr>
              <a:spLocks noChangeArrowheads="1"/>
            </p:cNvSpPr>
            <p:nvPr/>
          </p:nvSpPr>
          <p:spPr bwMode="auto">
            <a:xfrm>
              <a:off x="8483377" y="3157308"/>
              <a:ext cx="98425" cy="85725"/>
            </a:xfrm>
            <a:custGeom>
              <a:avLst/>
              <a:gdLst>
                <a:gd name="T0" fmla="*/ 2147483646 w 20"/>
                <a:gd name="T1" fmla="*/ 1662606119 h 17"/>
                <a:gd name="T2" fmla="*/ 2147483646 w 20"/>
                <a:gd name="T3" fmla="*/ 2147483646 h 17"/>
                <a:gd name="T4" fmla="*/ 2147483646 w 20"/>
                <a:gd name="T5" fmla="*/ 1662606119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4"/>
                  </a:cubicBezTo>
                  <a:cubicBezTo>
                    <a:pt x="20" y="17"/>
                    <a:pt x="0" y="8"/>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1001" name="Freeform 600"/>
            <p:cNvSpPr>
              <a:spLocks noChangeArrowheads="1"/>
            </p:cNvSpPr>
            <p:nvPr/>
          </p:nvSpPr>
          <p:spPr bwMode="auto">
            <a:xfrm>
              <a:off x="7522939" y="3173183"/>
              <a:ext cx="66675" cy="125413"/>
            </a:xfrm>
            <a:custGeom>
              <a:avLst/>
              <a:gdLst>
                <a:gd name="T0" fmla="*/ 2147483646 w 13"/>
                <a:gd name="T1" fmla="*/ 2147483646 h 25"/>
                <a:gd name="T2" fmla="*/ 2147483646 w 13"/>
                <a:gd name="T3" fmla="*/ 2147483646 h 25"/>
                <a:gd name="T4" fmla="*/ 2147483646 w 13"/>
                <a:gd name="T5" fmla="*/ 2147483646 h 25"/>
                <a:gd name="T6" fmla="*/ 0 60000 65536"/>
                <a:gd name="T7" fmla="*/ 0 60000 65536"/>
                <a:gd name="T8" fmla="*/ 0 60000 65536"/>
                <a:gd name="T9" fmla="*/ 0 w 13"/>
                <a:gd name="T10" fmla="*/ 0 h 25"/>
                <a:gd name="T11" fmla="*/ 13 w 13"/>
                <a:gd name="T12" fmla="*/ 25 h 25"/>
              </a:gdLst>
              <a:ahLst/>
              <a:cxnLst>
                <a:cxn ang="T6">
                  <a:pos x="T0" y="T1"/>
                </a:cxn>
                <a:cxn ang="T7">
                  <a:pos x="T2" y="T3"/>
                </a:cxn>
                <a:cxn ang="T8">
                  <a:pos x="T4" y="T5"/>
                </a:cxn>
              </a:cxnLst>
              <a:rect l="T9" t="T10" r="T11" b="T12"/>
              <a:pathLst>
                <a:path w="13" h="25">
                  <a:moveTo>
                    <a:pt x="3" y="9"/>
                  </a:moveTo>
                  <a:cubicBezTo>
                    <a:pt x="11" y="0"/>
                    <a:pt x="13" y="25"/>
                    <a:pt x="3" y="18"/>
                  </a:cubicBezTo>
                  <a:cubicBezTo>
                    <a:pt x="0" y="17"/>
                    <a:pt x="0" y="11"/>
                    <a:pt x="3"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1002" name="Freeform 601"/>
            <p:cNvSpPr>
              <a:spLocks noChangeArrowheads="1"/>
            </p:cNvSpPr>
            <p:nvPr/>
          </p:nvSpPr>
          <p:spPr bwMode="auto">
            <a:xfrm>
              <a:off x="7592789" y="3206521"/>
              <a:ext cx="101600" cy="87312"/>
            </a:xfrm>
            <a:custGeom>
              <a:avLst/>
              <a:gdLst>
                <a:gd name="T0" fmla="*/ 2147483646 w 20"/>
                <a:gd name="T1" fmla="*/ 1840891344 h 17"/>
                <a:gd name="T2" fmla="*/ 2147483646 w 20"/>
                <a:gd name="T3" fmla="*/ 2147483646 h 17"/>
                <a:gd name="T4" fmla="*/ 2147483646 w 20"/>
                <a:gd name="T5" fmla="*/ 1840891344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6" y="0"/>
                    <a:pt x="17"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1003" name="Freeform 602"/>
            <p:cNvSpPr>
              <a:spLocks noChangeArrowheads="1"/>
            </p:cNvSpPr>
            <p:nvPr/>
          </p:nvSpPr>
          <p:spPr bwMode="auto">
            <a:xfrm>
              <a:off x="7699152" y="3206521"/>
              <a:ext cx="100012" cy="87312"/>
            </a:xfrm>
            <a:custGeom>
              <a:avLst/>
              <a:gdLst>
                <a:gd name="T0" fmla="*/ 2147483646 w 20"/>
                <a:gd name="T1" fmla="*/ 1840891344 h 17"/>
                <a:gd name="T2" fmla="*/ 2147483646 w 20"/>
                <a:gd name="T3" fmla="*/ 2147483646 h 17"/>
                <a:gd name="T4" fmla="*/ 2147483646 w 20"/>
                <a:gd name="T5" fmla="*/ 1840891344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9" y="2"/>
                  </a:moveTo>
                  <a:cubicBezTo>
                    <a:pt x="13" y="0"/>
                    <a:pt x="16" y="0"/>
                    <a:pt x="17" y="5"/>
                  </a:cubicBezTo>
                  <a:cubicBezTo>
                    <a:pt x="20" y="17"/>
                    <a:pt x="0" y="9"/>
                    <a:pt x="9"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1004" name="Freeform 603"/>
            <p:cNvSpPr>
              <a:spLocks noChangeArrowheads="1"/>
            </p:cNvSpPr>
            <p:nvPr/>
          </p:nvSpPr>
          <p:spPr bwMode="auto">
            <a:xfrm>
              <a:off x="7799164" y="3206521"/>
              <a:ext cx="106363" cy="87312"/>
            </a:xfrm>
            <a:custGeom>
              <a:avLst/>
              <a:gdLst>
                <a:gd name="T0" fmla="*/ 2147483646 w 21"/>
                <a:gd name="T1" fmla="*/ 1840891344 h 17"/>
                <a:gd name="T2" fmla="*/ 2147483646 w 21"/>
                <a:gd name="T3" fmla="*/ 2147483646 h 17"/>
                <a:gd name="T4" fmla="*/ 2147483646 w 21"/>
                <a:gd name="T5" fmla="*/ 1840891344 h 17"/>
                <a:gd name="T6" fmla="*/ 0 60000 65536"/>
                <a:gd name="T7" fmla="*/ 0 60000 65536"/>
                <a:gd name="T8" fmla="*/ 0 60000 65536"/>
                <a:gd name="T9" fmla="*/ 0 w 21"/>
                <a:gd name="T10" fmla="*/ 0 h 17"/>
                <a:gd name="T11" fmla="*/ 21 w 21"/>
                <a:gd name="T12" fmla="*/ 17 h 17"/>
              </a:gdLst>
              <a:ahLst/>
              <a:cxnLst>
                <a:cxn ang="T6">
                  <a:pos x="T0" y="T1"/>
                </a:cxn>
                <a:cxn ang="T7">
                  <a:pos x="T2" y="T3"/>
                </a:cxn>
                <a:cxn ang="T8">
                  <a:pos x="T4" y="T5"/>
                </a:cxn>
              </a:cxnLst>
              <a:rect l="T9" t="T10" r="T11" b="T12"/>
              <a:pathLst>
                <a:path w="21" h="17">
                  <a:moveTo>
                    <a:pt x="10" y="2"/>
                  </a:moveTo>
                  <a:cubicBezTo>
                    <a:pt x="13" y="0"/>
                    <a:pt x="17" y="0"/>
                    <a:pt x="18" y="5"/>
                  </a:cubicBezTo>
                  <a:cubicBezTo>
                    <a:pt x="21"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1005" name="Freeform 604"/>
            <p:cNvSpPr>
              <a:spLocks noChangeArrowheads="1"/>
            </p:cNvSpPr>
            <p:nvPr/>
          </p:nvSpPr>
          <p:spPr bwMode="auto">
            <a:xfrm>
              <a:off x="7905527" y="3206521"/>
              <a:ext cx="100012" cy="87312"/>
            </a:xfrm>
            <a:custGeom>
              <a:avLst/>
              <a:gdLst>
                <a:gd name="T0" fmla="*/ 2147483646 w 20"/>
                <a:gd name="T1" fmla="*/ 1840891344 h 17"/>
                <a:gd name="T2" fmla="*/ 2147483646 w 20"/>
                <a:gd name="T3" fmla="*/ 2147483646 h 17"/>
                <a:gd name="T4" fmla="*/ 2147483646 w 20"/>
                <a:gd name="T5" fmla="*/ 1840891344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1006" name="Freeform 605"/>
            <p:cNvSpPr>
              <a:spLocks noChangeArrowheads="1"/>
            </p:cNvSpPr>
            <p:nvPr/>
          </p:nvSpPr>
          <p:spPr bwMode="auto">
            <a:xfrm>
              <a:off x="8011889" y="3206521"/>
              <a:ext cx="100013" cy="87312"/>
            </a:xfrm>
            <a:custGeom>
              <a:avLst/>
              <a:gdLst>
                <a:gd name="T0" fmla="*/ 2147483646 w 20"/>
                <a:gd name="T1" fmla="*/ 1840891344 h 17"/>
                <a:gd name="T2" fmla="*/ 2147483646 w 20"/>
                <a:gd name="T3" fmla="*/ 2147483646 h 17"/>
                <a:gd name="T4" fmla="*/ 2147483646 w 20"/>
                <a:gd name="T5" fmla="*/ 1840891344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1007" name="Freeform 606"/>
            <p:cNvSpPr>
              <a:spLocks noChangeArrowheads="1"/>
            </p:cNvSpPr>
            <p:nvPr/>
          </p:nvSpPr>
          <p:spPr bwMode="auto">
            <a:xfrm>
              <a:off x="8115077" y="3206521"/>
              <a:ext cx="100012" cy="87312"/>
            </a:xfrm>
            <a:custGeom>
              <a:avLst/>
              <a:gdLst>
                <a:gd name="T0" fmla="*/ 2147483646 w 20"/>
                <a:gd name="T1" fmla="*/ 1840891344 h 17"/>
                <a:gd name="T2" fmla="*/ 2147483646 w 20"/>
                <a:gd name="T3" fmla="*/ 2147483646 h 17"/>
                <a:gd name="T4" fmla="*/ 2147483646 w 20"/>
                <a:gd name="T5" fmla="*/ 1840891344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1008" name="Freeform 607"/>
            <p:cNvSpPr>
              <a:spLocks noChangeArrowheads="1"/>
            </p:cNvSpPr>
            <p:nvPr/>
          </p:nvSpPr>
          <p:spPr bwMode="auto">
            <a:xfrm>
              <a:off x="8326214" y="3206521"/>
              <a:ext cx="101600" cy="87312"/>
            </a:xfrm>
            <a:custGeom>
              <a:avLst/>
              <a:gdLst>
                <a:gd name="T0" fmla="*/ 2147483646 w 20"/>
                <a:gd name="T1" fmla="*/ 1840891344 h 17"/>
                <a:gd name="T2" fmla="*/ 2147483646 w 20"/>
                <a:gd name="T3" fmla="*/ 2147483646 h 17"/>
                <a:gd name="T4" fmla="*/ 2147483646 w 20"/>
                <a:gd name="T5" fmla="*/ 1840891344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7"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1009" name="Freeform 609"/>
            <p:cNvSpPr>
              <a:spLocks noChangeArrowheads="1"/>
            </p:cNvSpPr>
            <p:nvPr/>
          </p:nvSpPr>
          <p:spPr bwMode="auto">
            <a:xfrm>
              <a:off x="8432577" y="3206521"/>
              <a:ext cx="98425" cy="87312"/>
            </a:xfrm>
            <a:custGeom>
              <a:avLst/>
              <a:gdLst>
                <a:gd name="T0" fmla="*/ 2147483646 w 20"/>
                <a:gd name="T1" fmla="*/ 1840891344 h 17"/>
                <a:gd name="T2" fmla="*/ 2147483646 w 20"/>
                <a:gd name="T3" fmla="*/ 2147483646 h 17"/>
                <a:gd name="T4" fmla="*/ 2147483646 w 20"/>
                <a:gd name="T5" fmla="*/ 1840891344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6" y="0"/>
                    <a:pt x="17"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1010" name="Freeform 610"/>
            <p:cNvSpPr>
              <a:spLocks noChangeArrowheads="1"/>
            </p:cNvSpPr>
            <p:nvPr/>
          </p:nvSpPr>
          <p:spPr bwMode="auto">
            <a:xfrm>
              <a:off x="8537352" y="3206521"/>
              <a:ext cx="85725" cy="87312"/>
            </a:xfrm>
            <a:custGeom>
              <a:avLst/>
              <a:gdLst>
                <a:gd name="T0" fmla="*/ 2147483646 w 17"/>
                <a:gd name="T1" fmla="*/ 1840891344 h 17"/>
                <a:gd name="T2" fmla="*/ 2147483646 w 17"/>
                <a:gd name="T3" fmla="*/ 2147483646 h 17"/>
                <a:gd name="T4" fmla="*/ 2147483646 w 17"/>
                <a:gd name="T5" fmla="*/ 1840891344 h 17"/>
                <a:gd name="T6" fmla="*/ 0 60000 65536"/>
                <a:gd name="T7" fmla="*/ 0 60000 65536"/>
                <a:gd name="T8" fmla="*/ 0 60000 65536"/>
                <a:gd name="T9" fmla="*/ 0 w 17"/>
                <a:gd name="T10" fmla="*/ 0 h 17"/>
                <a:gd name="T11" fmla="*/ 17 w 17"/>
                <a:gd name="T12" fmla="*/ 17 h 17"/>
              </a:gdLst>
              <a:ahLst/>
              <a:cxnLst>
                <a:cxn ang="T6">
                  <a:pos x="T0" y="T1"/>
                </a:cxn>
                <a:cxn ang="T7">
                  <a:pos x="T2" y="T3"/>
                </a:cxn>
                <a:cxn ang="T8">
                  <a:pos x="T4" y="T5"/>
                </a:cxn>
              </a:cxnLst>
              <a:rect l="T9" t="T10" r="T11" b="T12"/>
              <a:pathLst>
                <a:path w="17" h="17">
                  <a:moveTo>
                    <a:pt x="9" y="2"/>
                  </a:moveTo>
                  <a:cubicBezTo>
                    <a:pt x="13" y="0"/>
                    <a:pt x="17" y="1"/>
                    <a:pt x="17" y="6"/>
                  </a:cubicBezTo>
                  <a:cubicBezTo>
                    <a:pt x="17" y="17"/>
                    <a:pt x="0" y="8"/>
                    <a:pt x="9"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1011" name="Freeform 635"/>
            <p:cNvSpPr>
              <a:spLocks noChangeArrowheads="1"/>
            </p:cNvSpPr>
            <p:nvPr/>
          </p:nvSpPr>
          <p:spPr bwMode="auto">
            <a:xfrm>
              <a:off x="7537227" y="3257321"/>
              <a:ext cx="103187" cy="92075"/>
            </a:xfrm>
            <a:custGeom>
              <a:avLst/>
              <a:gdLst>
                <a:gd name="T0" fmla="*/ 2147483646 w 20"/>
                <a:gd name="T1" fmla="*/ 2147483646 h 18"/>
                <a:gd name="T2" fmla="*/ 2147483646 w 20"/>
                <a:gd name="T3" fmla="*/ 2147483646 h 18"/>
                <a:gd name="T4" fmla="*/ 2147483646 w 20"/>
                <a:gd name="T5" fmla="*/ 2147483646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3"/>
                  </a:moveTo>
                  <a:cubicBezTo>
                    <a:pt x="13" y="0"/>
                    <a:pt x="17" y="1"/>
                    <a:pt x="18" y="5"/>
                  </a:cubicBezTo>
                  <a:cubicBezTo>
                    <a:pt x="20" y="18"/>
                    <a:pt x="0" y="9"/>
                    <a:pt x="1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1012" name="Freeform 636"/>
            <p:cNvSpPr>
              <a:spLocks noChangeArrowheads="1"/>
            </p:cNvSpPr>
            <p:nvPr/>
          </p:nvSpPr>
          <p:spPr bwMode="auto">
            <a:xfrm>
              <a:off x="7643589" y="3257321"/>
              <a:ext cx="100013" cy="92075"/>
            </a:xfrm>
            <a:custGeom>
              <a:avLst/>
              <a:gdLst>
                <a:gd name="T0" fmla="*/ 2147483646 w 20"/>
                <a:gd name="T1" fmla="*/ 2147483646 h 18"/>
                <a:gd name="T2" fmla="*/ 2147483646 w 20"/>
                <a:gd name="T3" fmla="*/ 2147483646 h 18"/>
                <a:gd name="T4" fmla="*/ 2147483646 w 20"/>
                <a:gd name="T5" fmla="*/ 2147483646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3"/>
                  </a:moveTo>
                  <a:cubicBezTo>
                    <a:pt x="13" y="0"/>
                    <a:pt x="17" y="1"/>
                    <a:pt x="18" y="5"/>
                  </a:cubicBezTo>
                  <a:cubicBezTo>
                    <a:pt x="20" y="18"/>
                    <a:pt x="0" y="9"/>
                    <a:pt x="1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1013" name="Freeform 637"/>
            <p:cNvSpPr>
              <a:spLocks noChangeArrowheads="1"/>
            </p:cNvSpPr>
            <p:nvPr/>
          </p:nvSpPr>
          <p:spPr bwMode="auto">
            <a:xfrm>
              <a:off x="7749952" y="3257321"/>
              <a:ext cx="100012" cy="92075"/>
            </a:xfrm>
            <a:custGeom>
              <a:avLst/>
              <a:gdLst>
                <a:gd name="T0" fmla="*/ 2147483646 w 20"/>
                <a:gd name="T1" fmla="*/ 2147483646 h 18"/>
                <a:gd name="T2" fmla="*/ 2147483646 w 20"/>
                <a:gd name="T3" fmla="*/ 2147483646 h 18"/>
                <a:gd name="T4" fmla="*/ 2147483646 w 20"/>
                <a:gd name="T5" fmla="*/ 2147483646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3"/>
                  </a:moveTo>
                  <a:cubicBezTo>
                    <a:pt x="13" y="0"/>
                    <a:pt x="17" y="1"/>
                    <a:pt x="18" y="5"/>
                  </a:cubicBezTo>
                  <a:cubicBezTo>
                    <a:pt x="20" y="18"/>
                    <a:pt x="0" y="9"/>
                    <a:pt x="1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1014" name="Freeform 638"/>
            <p:cNvSpPr>
              <a:spLocks noChangeArrowheads="1"/>
            </p:cNvSpPr>
            <p:nvPr/>
          </p:nvSpPr>
          <p:spPr bwMode="auto">
            <a:xfrm>
              <a:off x="7854727" y="3257321"/>
              <a:ext cx="101600" cy="92075"/>
            </a:xfrm>
            <a:custGeom>
              <a:avLst/>
              <a:gdLst>
                <a:gd name="T0" fmla="*/ 2147483646 w 20"/>
                <a:gd name="T1" fmla="*/ 2147483646 h 18"/>
                <a:gd name="T2" fmla="*/ 2147483646 w 20"/>
                <a:gd name="T3" fmla="*/ 2147483646 h 18"/>
                <a:gd name="T4" fmla="*/ 2147483646 w 20"/>
                <a:gd name="T5" fmla="*/ 2147483646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3"/>
                  </a:moveTo>
                  <a:cubicBezTo>
                    <a:pt x="13" y="0"/>
                    <a:pt x="17" y="1"/>
                    <a:pt x="18" y="5"/>
                  </a:cubicBezTo>
                  <a:cubicBezTo>
                    <a:pt x="20" y="18"/>
                    <a:pt x="0" y="9"/>
                    <a:pt x="1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1015" name="Freeform 639"/>
            <p:cNvSpPr>
              <a:spLocks noChangeArrowheads="1"/>
            </p:cNvSpPr>
            <p:nvPr/>
          </p:nvSpPr>
          <p:spPr bwMode="auto">
            <a:xfrm>
              <a:off x="7961089" y="3257321"/>
              <a:ext cx="98425" cy="92075"/>
            </a:xfrm>
            <a:custGeom>
              <a:avLst/>
              <a:gdLst>
                <a:gd name="T0" fmla="*/ 2147483646 w 20"/>
                <a:gd name="T1" fmla="*/ 2147483646 h 18"/>
                <a:gd name="T2" fmla="*/ 2147483646 w 20"/>
                <a:gd name="T3" fmla="*/ 2147483646 h 18"/>
                <a:gd name="T4" fmla="*/ 2147483646 w 20"/>
                <a:gd name="T5" fmla="*/ 2147483646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3"/>
                  </a:moveTo>
                  <a:cubicBezTo>
                    <a:pt x="13" y="0"/>
                    <a:pt x="17" y="1"/>
                    <a:pt x="17" y="5"/>
                  </a:cubicBezTo>
                  <a:cubicBezTo>
                    <a:pt x="20" y="18"/>
                    <a:pt x="0" y="9"/>
                    <a:pt x="1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1016" name="Freeform 640"/>
            <p:cNvSpPr>
              <a:spLocks noChangeArrowheads="1"/>
            </p:cNvSpPr>
            <p:nvPr/>
          </p:nvSpPr>
          <p:spPr bwMode="auto">
            <a:xfrm>
              <a:off x="8065864" y="3257321"/>
              <a:ext cx="100013" cy="92075"/>
            </a:xfrm>
            <a:custGeom>
              <a:avLst/>
              <a:gdLst>
                <a:gd name="T0" fmla="*/ 2147483646 w 20"/>
                <a:gd name="T1" fmla="*/ 2147483646 h 18"/>
                <a:gd name="T2" fmla="*/ 2147483646 w 20"/>
                <a:gd name="T3" fmla="*/ 2147483646 h 18"/>
                <a:gd name="T4" fmla="*/ 2147483646 w 20"/>
                <a:gd name="T5" fmla="*/ 2147483646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9" y="3"/>
                  </a:moveTo>
                  <a:cubicBezTo>
                    <a:pt x="13" y="0"/>
                    <a:pt x="16" y="1"/>
                    <a:pt x="17" y="5"/>
                  </a:cubicBezTo>
                  <a:cubicBezTo>
                    <a:pt x="20" y="18"/>
                    <a:pt x="0" y="9"/>
                    <a:pt x="9"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1017" name="Freeform 641"/>
            <p:cNvSpPr>
              <a:spLocks noChangeArrowheads="1"/>
            </p:cNvSpPr>
            <p:nvPr/>
          </p:nvSpPr>
          <p:spPr bwMode="auto">
            <a:xfrm>
              <a:off x="8307164" y="3243033"/>
              <a:ext cx="88900" cy="120650"/>
            </a:xfrm>
            <a:custGeom>
              <a:avLst/>
              <a:gdLst>
                <a:gd name="T0" fmla="*/ 2147483646 w 18"/>
                <a:gd name="T1" fmla="*/ 2147483646 h 24"/>
                <a:gd name="T2" fmla="*/ 685073278 w 18"/>
                <a:gd name="T3" fmla="*/ 2147483646 h 24"/>
                <a:gd name="T4" fmla="*/ 2147483646 w 18"/>
                <a:gd name="T5" fmla="*/ 2147483646 h 24"/>
                <a:gd name="T6" fmla="*/ 0 60000 65536"/>
                <a:gd name="T7" fmla="*/ 0 60000 65536"/>
                <a:gd name="T8" fmla="*/ 0 60000 65536"/>
                <a:gd name="T9" fmla="*/ 0 w 18"/>
                <a:gd name="T10" fmla="*/ 0 h 24"/>
                <a:gd name="T11" fmla="*/ 18 w 18"/>
                <a:gd name="T12" fmla="*/ 24 h 24"/>
              </a:gdLst>
              <a:ahLst/>
              <a:cxnLst>
                <a:cxn ang="T6">
                  <a:pos x="T0" y="T1"/>
                </a:cxn>
                <a:cxn ang="T7">
                  <a:pos x="T2" y="T3"/>
                </a:cxn>
                <a:cxn ang="T8">
                  <a:pos x="T4" y="T5"/>
                </a:cxn>
              </a:cxnLst>
              <a:rect l="T9" t="T10" r="T11" b="T12"/>
              <a:pathLst>
                <a:path w="18" h="24">
                  <a:moveTo>
                    <a:pt x="5" y="6"/>
                  </a:moveTo>
                  <a:cubicBezTo>
                    <a:pt x="18" y="0"/>
                    <a:pt x="5" y="24"/>
                    <a:pt x="1" y="11"/>
                  </a:cubicBezTo>
                  <a:cubicBezTo>
                    <a:pt x="0" y="9"/>
                    <a:pt x="2" y="6"/>
                    <a:pt x="5"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1018" name="Freeform 642"/>
            <p:cNvSpPr>
              <a:spLocks noChangeArrowheads="1"/>
            </p:cNvSpPr>
            <p:nvPr/>
          </p:nvSpPr>
          <p:spPr bwMode="auto">
            <a:xfrm>
              <a:off x="8377014" y="3257321"/>
              <a:ext cx="100013" cy="92075"/>
            </a:xfrm>
            <a:custGeom>
              <a:avLst/>
              <a:gdLst>
                <a:gd name="T0" fmla="*/ 2147483646 w 20"/>
                <a:gd name="T1" fmla="*/ 2147483646 h 18"/>
                <a:gd name="T2" fmla="*/ 2147483646 w 20"/>
                <a:gd name="T3" fmla="*/ 2147483646 h 18"/>
                <a:gd name="T4" fmla="*/ 2147483646 w 20"/>
                <a:gd name="T5" fmla="*/ 2147483646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3"/>
                  </a:moveTo>
                  <a:cubicBezTo>
                    <a:pt x="13" y="0"/>
                    <a:pt x="17" y="0"/>
                    <a:pt x="18" y="5"/>
                  </a:cubicBezTo>
                  <a:cubicBezTo>
                    <a:pt x="20" y="18"/>
                    <a:pt x="0" y="9"/>
                    <a:pt x="1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1019" name="Freeform 663"/>
            <p:cNvSpPr>
              <a:spLocks noChangeArrowheads="1"/>
            </p:cNvSpPr>
            <p:nvPr/>
          </p:nvSpPr>
          <p:spPr bwMode="auto">
            <a:xfrm>
              <a:off x="7518177" y="3282721"/>
              <a:ext cx="80962" cy="106362"/>
            </a:xfrm>
            <a:custGeom>
              <a:avLst/>
              <a:gdLst>
                <a:gd name="T0" fmla="*/ 2147483646 w 16"/>
                <a:gd name="T1" fmla="*/ 2147483646 h 21"/>
                <a:gd name="T2" fmla="*/ 2147483646 w 16"/>
                <a:gd name="T3" fmla="*/ 2147483646 h 21"/>
                <a:gd name="T4" fmla="*/ 2147483646 w 16"/>
                <a:gd name="T5" fmla="*/ 2147483646 h 21"/>
                <a:gd name="T6" fmla="*/ 0 60000 65536"/>
                <a:gd name="T7" fmla="*/ 0 60000 65536"/>
                <a:gd name="T8" fmla="*/ 0 60000 65536"/>
                <a:gd name="T9" fmla="*/ 0 w 16"/>
                <a:gd name="T10" fmla="*/ 0 h 21"/>
                <a:gd name="T11" fmla="*/ 16 w 16"/>
                <a:gd name="T12" fmla="*/ 21 h 21"/>
              </a:gdLst>
              <a:ahLst/>
              <a:cxnLst>
                <a:cxn ang="T6">
                  <a:pos x="T0" y="T1"/>
                </a:cxn>
                <a:cxn ang="T7">
                  <a:pos x="T2" y="T3"/>
                </a:cxn>
                <a:cxn ang="T8">
                  <a:pos x="T4" y="T5"/>
                </a:cxn>
              </a:cxnLst>
              <a:rect l="T9" t="T10" r="T11" b="T12"/>
              <a:pathLst>
                <a:path w="16" h="21">
                  <a:moveTo>
                    <a:pt x="4" y="8"/>
                  </a:moveTo>
                  <a:cubicBezTo>
                    <a:pt x="11" y="0"/>
                    <a:pt x="16" y="21"/>
                    <a:pt x="5" y="17"/>
                  </a:cubicBezTo>
                  <a:cubicBezTo>
                    <a:pt x="4" y="17"/>
                    <a:pt x="0" y="12"/>
                    <a:pt x="4"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1020" name="Freeform 664"/>
            <p:cNvSpPr>
              <a:spLocks noChangeArrowheads="1"/>
            </p:cNvSpPr>
            <p:nvPr/>
          </p:nvSpPr>
          <p:spPr bwMode="auto">
            <a:xfrm>
              <a:off x="7592789" y="3312883"/>
              <a:ext cx="101600" cy="85725"/>
            </a:xfrm>
            <a:custGeom>
              <a:avLst/>
              <a:gdLst>
                <a:gd name="T0" fmla="*/ 2147483646 w 20"/>
                <a:gd name="T1" fmla="*/ 1662606119 h 17"/>
                <a:gd name="T2" fmla="*/ 2147483646 w 20"/>
                <a:gd name="T3" fmla="*/ 2147483646 h 17"/>
                <a:gd name="T4" fmla="*/ 2147483646 w 20"/>
                <a:gd name="T5" fmla="*/ 1662606119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6" y="0"/>
                    <a:pt x="17"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1021" name="Freeform 665"/>
            <p:cNvSpPr>
              <a:spLocks noChangeArrowheads="1"/>
            </p:cNvSpPr>
            <p:nvPr/>
          </p:nvSpPr>
          <p:spPr bwMode="auto">
            <a:xfrm>
              <a:off x="7699152" y="3312883"/>
              <a:ext cx="100012" cy="85725"/>
            </a:xfrm>
            <a:custGeom>
              <a:avLst/>
              <a:gdLst>
                <a:gd name="T0" fmla="*/ 2147483646 w 20"/>
                <a:gd name="T1" fmla="*/ 1662606119 h 17"/>
                <a:gd name="T2" fmla="*/ 2147483646 w 20"/>
                <a:gd name="T3" fmla="*/ 2147483646 h 17"/>
                <a:gd name="T4" fmla="*/ 2147483646 w 20"/>
                <a:gd name="T5" fmla="*/ 1662606119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9" y="2"/>
                  </a:moveTo>
                  <a:cubicBezTo>
                    <a:pt x="13" y="0"/>
                    <a:pt x="16" y="0"/>
                    <a:pt x="17" y="5"/>
                  </a:cubicBezTo>
                  <a:cubicBezTo>
                    <a:pt x="20" y="17"/>
                    <a:pt x="0" y="9"/>
                    <a:pt x="9"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1022" name="Freeform 666"/>
            <p:cNvSpPr>
              <a:spLocks noChangeArrowheads="1"/>
            </p:cNvSpPr>
            <p:nvPr/>
          </p:nvSpPr>
          <p:spPr bwMode="auto">
            <a:xfrm>
              <a:off x="7799164" y="3312883"/>
              <a:ext cx="106363" cy="85725"/>
            </a:xfrm>
            <a:custGeom>
              <a:avLst/>
              <a:gdLst>
                <a:gd name="T0" fmla="*/ 2147483646 w 21"/>
                <a:gd name="T1" fmla="*/ 1662606119 h 17"/>
                <a:gd name="T2" fmla="*/ 2147483646 w 21"/>
                <a:gd name="T3" fmla="*/ 2147483646 h 17"/>
                <a:gd name="T4" fmla="*/ 2147483646 w 21"/>
                <a:gd name="T5" fmla="*/ 1662606119 h 17"/>
                <a:gd name="T6" fmla="*/ 0 60000 65536"/>
                <a:gd name="T7" fmla="*/ 0 60000 65536"/>
                <a:gd name="T8" fmla="*/ 0 60000 65536"/>
                <a:gd name="T9" fmla="*/ 0 w 21"/>
                <a:gd name="T10" fmla="*/ 0 h 17"/>
                <a:gd name="T11" fmla="*/ 21 w 21"/>
                <a:gd name="T12" fmla="*/ 17 h 17"/>
              </a:gdLst>
              <a:ahLst/>
              <a:cxnLst>
                <a:cxn ang="T6">
                  <a:pos x="T0" y="T1"/>
                </a:cxn>
                <a:cxn ang="T7">
                  <a:pos x="T2" y="T3"/>
                </a:cxn>
                <a:cxn ang="T8">
                  <a:pos x="T4" y="T5"/>
                </a:cxn>
              </a:cxnLst>
              <a:rect l="T9" t="T10" r="T11" b="T12"/>
              <a:pathLst>
                <a:path w="21" h="17">
                  <a:moveTo>
                    <a:pt x="10" y="2"/>
                  </a:moveTo>
                  <a:cubicBezTo>
                    <a:pt x="13" y="0"/>
                    <a:pt x="17" y="0"/>
                    <a:pt x="18" y="5"/>
                  </a:cubicBezTo>
                  <a:cubicBezTo>
                    <a:pt x="21"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1023" name="Freeform 667"/>
            <p:cNvSpPr>
              <a:spLocks noChangeArrowheads="1"/>
            </p:cNvSpPr>
            <p:nvPr/>
          </p:nvSpPr>
          <p:spPr bwMode="auto">
            <a:xfrm>
              <a:off x="7905527" y="3312883"/>
              <a:ext cx="100012" cy="85725"/>
            </a:xfrm>
            <a:custGeom>
              <a:avLst/>
              <a:gdLst>
                <a:gd name="T0" fmla="*/ 2147483646 w 20"/>
                <a:gd name="T1" fmla="*/ 1662606119 h 17"/>
                <a:gd name="T2" fmla="*/ 2147483646 w 20"/>
                <a:gd name="T3" fmla="*/ 2147483646 h 17"/>
                <a:gd name="T4" fmla="*/ 2147483646 w 20"/>
                <a:gd name="T5" fmla="*/ 1662606119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1024" name="Freeform 668"/>
            <p:cNvSpPr>
              <a:spLocks noChangeArrowheads="1"/>
            </p:cNvSpPr>
            <p:nvPr/>
          </p:nvSpPr>
          <p:spPr bwMode="auto">
            <a:xfrm>
              <a:off x="8011889" y="3312883"/>
              <a:ext cx="100013" cy="85725"/>
            </a:xfrm>
            <a:custGeom>
              <a:avLst/>
              <a:gdLst>
                <a:gd name="T0" fmla="*/ 2147483646 w 20"/>
                <a:gd name="T1" fmla="*/ 1662606119 h 17"/>
                <a:gd name="T2" fmla="*/ 2147483646 w 20"/>
                <a:gd name="T3" fmla="*/ 2147483646 h 17"/>
                <a:gd name="T4" fmla="*/ 2147483646 w 20"/>
                <a:gd name="T5" fmla="*/ 1662606119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1025" name="Freeform 669"/>
            <p:cNvSpPr>
              <a:spLocks noChangeArrowheads="1"/>
            </p:cNvSpPr>
            <p:nvPr/>
          </p:nvSpPr>
          <p:spPr bwMode="auto">
            <a:xfrm>
              <a:off x="8115077" y="3312883"/>
              <a:ext cx="100012" cy="85725"/>
            </a:xfrm>
            <a:custGeom>
              <a:avLst/>
              <a:gdLst>
                <a:gd name="T0" fmla="*/ 2147483646 w 20"/>
                <a:gd name="T1" fmla="*/ 1662606119 h 17"/>
                <a:gd name="T2" fmla="*/ 2147483646 w 20"/>
                <a:gd name="T3" fmla="*/ 2147483646 h 17"/>
                <a:gd name="T4" fmla="*/ 2147483646 w 20"/>
                <a:gd name="T5" fmla="*/ 1662606119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1026" name="Freeform 670"/>
            <p:cNvSpPr>
              <a:spLocks noChangeArrowheads="1"/>
            </p:cNvSpPr>
            <p:nvPr/>
          </p:nvSpPr>
          <p:spPr bwMode="auto">
            <a:xfrm>
              <a:off x="8221439" y="3312883"/>
              <a:ext cx="100013" cy="85725"/>
            </a:xfrm>
            <a:custGeom>
              <a:avLst/>
              <a:gdLst>
                <a:gd name="T0" fmla="*/ 2147483646 w 20"/>
                <a:gd name="T1" fmla="*/ 1662606119 h 17"/>
                <a:gd name="T2" fmla="*/ 2147483646 w 20"/>
                <a:gd name="T3" fmla="*/ 2147483646 h 17"/>
                <a:gd name="T4" fmla="*/ 2147483646 w 20"/>
                <a:gd name="T5" fmla="*/ 1662606119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1027" name="Freeform 671"/>
            <p:cNvSpPr>
              <a:spLocks noChangeArrowheads="1"/>
            </p:cNvSpPr>
            <p:nvPr/>
          </p:nvSpPr>
          <p:spPr bwMode="auto">
            <a:xfrm>
              <a:off x="8326214" y="3312883"/>
              <a:ext cx="101600" cy="85725"/>
            </a:xfrm>
            <a:custGeom>
              <a:avLst/>
              <a:gdLst>
                <a:gd name="T0" fmla="*/ 2147483646 w 20"/>
                <a:gd name="T1" fmla="*/ 1662606119 h 17"/>
                <a:gd name="T2" fmla="*/ 2147483646 w 20"/>
                <a:gd name="T3" fmla="*/ 2147483646 h 17"/>
                <a:gd name="T4" fmla="*/ 2147483646 w 20"/>
                <a:gd name="T5" fmla="*/ 1662606119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7"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1028" name="Freeform 691"/>
            <p:cNvSpPr>
              <a:spLocks noChangeArrowheads="1"/>
            </p:cNvSpPr>
            <p:nvPr/>
          </p:nvSpPr>
          <p:spPr bwMode="auto">
            <a:xfrm>
              <a:off x="7537227" y="3363683"/>
              <a:ext cx="103187" cy="88900"/>
            </a:xfrm>
            <a:custGeom>
              <a:avLst/>
              <a:gdLst>
                <a:gd name="T0" fmla="*/ 2147483646 w 20"/>
                <a:gd name="T1" fmla="*/ 1590351856 h 18"/>
                <a:gd name="T2" fmla="*/ 2147483646 w 20"/>
                <a:gd name="T3" fmla="*/ 2147483646 h 18"/>
                <a:gd name="T4" fmla="*/ 2147483646 w 20"/>
                <a:gd name="T5" fmla="*/ 1590351856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2"/>
                  </a:moveTo>
                  <a:cubicBezTo>
                    <a:pt x="13" y="0"/>
                    <a:pt x="17" y="0"/>
                    <a:pt x="18" y="5"/>
                  </a:cubicBezTo>
                  <a:cubicBezTo>
                    <a:pt x="20" y="18"/>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1029" name="Freeform 692"/>
            <p:cNvSpPr>
              <a:spLocks noChangeArrowheads="1"/>
            </p:cNvSpPr>
            <p:nvPr/>
          </p:nvSpPr>
          <p:spPr bwMode="auto">
            <a:xfrm>
              <a:off x="7643589" y="3363683"/>
              <a:ext cx="100013" cy="88900"/>
            </a:xfrm>
            <a:custGeom>
              <a:avLst/>
              <a:gdLst>
                <a:gd name="T0" fmla="*/ 2147483646 w 20"/>
                <a:gd name="T1" fmla="*/ 1590351856 h 18"/>
                <a:gd name="T2" fmla="*/ 2147483646 w 20"/>
                <a:gd name="T3" fmla="*/ 2147483646 h 18"/>
                <a:gd name="T4" fmla="*/ 2147483646 w 20"/>
                <a:gd name="T5" fmla="*/ 1590351856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2"/>
                  </a:moveTo>
                  <a:cubicBezTo>
                    <a:pt x="13" y="0"/>
                    <a:pt x="17" y="0"/>
                    <a:pt x="18" y="5"/>
                  </a:cubicBezTo>
                  <a:cubicBezTo>
                    <a:pt x="20" y="18"/>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1030" name="Freeform 693"/>
            <p:cNvSpPr>
              <a:spLocks noChangeArrowheads="1"/>
            </p:cNvSpPr>
            <p:nvPr/>
          </p:nvSpPr>
          <p:spPr bwMode="auto">
            <a:xfrm>
              <a:off x="7749952" y="3363683"/>
              <a:ext cx="100012" cy="88900"/>
            </a:xfrm>
            <a:custGeom>
              <a:avLst/>
              <a:gdLst>
                <a:gd name="T0" fmla="*/ 2147483646 w 20"/>
                <a:gd name="T1" fmla="*/ 1590351856 h 18"/>
                <a:gd name="T2" fmla="*/ 2147483646 w 20"/>
                <a:gd name="T3" fmla="*/ 2147483646 h 18"/>
                <a:gd name="T4" fmla="*/ 2147483646 w 20"/>
                <a:gd name="T5" fmla="*/ 1590351856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2"/>
                  </a:moveTo>
                  <a:cubicBezTo>
                    <a:pt x="13" y="0"/>
                    <a:pt x="17" y="0"/>
                    <a:pt x="18" y="5"/>
                  </a:cubicBezTo>
                  <a:cubicBezTo>
                    <a:pt x="20" y="18"/>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1031" name="Freeform 694"/>
            <p:cNvSpPr>
              <a:spLocks noChangeArrowheads="1"/>
            </p:cNvSpPr>
            <p:nvPr/>
          </p:nvSpPr>
          <p:spPr bwMode="auto">
            <a:xfrm>
              <a:off x="7854727" y="3363683"/>
              <a:ext cx="101600" cy="88900"/>
            </a:xfrm>
            <a:custGeom>
              <a:avLst/>
              <a:gdLst>
                <a:gd name="T0" fmla="*/ 2147483646 w 20"/>
                <a:gd name="T1" fmla="*/ 1590351856 h 18"/>
                <a:gd name="T2" fmla="*/ 2147483646 w 20"/>
                <a:gd name="T3" fmla="*/ 2147483646 h 18"/>
                <a:gd name="T4" fmla="*/ 2147483646 w 20"/>
                <a:gd name="T5" fmla="*/ 1590351856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2"/>
                  </a:moveTo>
                  <a:cubicBezTo>
                    <a:pt x="13" y="0"/>
                    <a:pt x="17" y="0"/>
                    <a:pt x="18" y="5"/>
                  </a:cubicBezTo>
                  <a:cubicBezTo>
                    <a:pt x="20" y="18"/>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1032" name="Freeform 695"/>
            <p:cNvSpPr>
              <a:spLocks noChangeArrowheads="1"/>
            </p:cNvSpPr>
            <p:nvPr/>
          </p:nvSpPr>
          <p:spPr bwMode="auto">
            <a:xfrm>
              <a:off x="7961089" y="3363683"/>
              <a:ext cx="98425" cy="88900"/>
            </a:xfrm>
            <a:custGeom>
              <a:avLst/>
              <a:gdLst>
                <a:gd name="T0" fmla="*/ 2147483646 w 20"/>
                <a:gd name="T1" fmla="*/ 1590351856 h 18"/>
                <a:gd name="T2" fmla="*/ 2147483646 w 20"/>
                <a:gd name="T3" fmla="*/ 2147483646 h 18"/>
                <a:gd name="T4" fmla="*/ 2147483646 w 20"/>
                <a:gd name="T5" fmla="*/ 1590351856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2"/>
                  </a:moveTo>
                  <a:cubicBezTo>
                    <a:pt x="13" y="0"/>
                    <a:pt x="17" y="0"/>
                    <a:pt x="17" y="5"/>
                  </a:cubicBezTo>
                  <a:cubicBezTo>
                    <a:pt x="20" y="18"/>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1033" name="Freeform 696"/>
            <p:cNvSpPr>
              <a:spLocks noChangeArrowheads="1"/>
            </p:cNvSpPr>
            <p:nvPr/>
          </p:nvSpPr>
          <p:spPr bwMode="auto">
            <a:xfrm>
              <a:off x="8065864" y="3363683"/>
              <a:ext cx="100013" cy="88900"/>
            </a:xfrm>
            <a:custGeom>
              <a:avLst/>
              <a:gdLst>
                <a:gd name="T0" fmla="*/ 2147483646 w 20"/>
                <a:gd name="T1" fmla="*/ 1590351856 h 18"/>
                <a:gd name="T2" fmla="*/ 2147483646 w 20"/>
                <a:gd name="T3" fmla="*/ 2147483646 h 18"/>
                <a:gd name="T4" fmla="*/ 2147483646 w 20"/>
                <a:gd name="T5" fmla="*/ 1590351856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9" y="2"/>
                  </a:moveTo>
                  <a:cubicBezTo>
                    <a:pt x="13" y="0"/>
                    <a:pt x="16" y="0"/>
                    <a:pt x="17" y="5"/>
                  </a:cubicBezTo>
                  <a:cubicBezTo>
                    <a:pt x="20" y="18"/>
                    <a:pt x="0" y="9"/>
                    <a:pt x="9"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1034" name="Freeform 697"/>
            <p:cNvSpPr>
              <a:spLocks noChangeArrowheads="1"/>
            </p:cNvSpPr>
            <p:nvPr/>
          </p:nvSpPr>
          <p:spPr bwMode="auto">
            <a:xfrm>
              <a:off x="8170639" y="3363683"/>
              <a:ext cx="100013" cy="88900"/>
            </a:xfrm>
            <a:custGeom>
              <a:avLst/>
              <a:gdLst>
                <a:gd name="T0" fmla="*/ 2147483646 w 20"/>
                <a:gd name="T1" fmla="*/ 1590351856 h 18"/>
                <a:gd name="T2" fmla="*/ 2147483646 w 20"/>
                <a:gd name="T3" fmla="*/ 2147483646 h 18"/>
                <a:gd name="T4" fmla="*/ 2147483646 w 20"/>
                <a:gd name="T5" fmla="*/ 1590351856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9" y="2"/>
                  </a:moveTo>
                  <a:cubicBezTo>
                    <a:pt x="13" y="0"/>
                    <a:pt x="16" y="0"/>
                    <a:pt x="17" y="5"/>
                  </a:cubicBezTo>
                  <a:cubicBezTo>
                    <a:pt x="20" y="18"/>
                    <a:pt x="0" y="9"/>
                    <a:pt x="9"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1035" name="Freeform 698"/>
            <p:cNvSpPr>
              <a:spLocks noChangeArrowheads="1"/>
            </p:cNvSpPr>
            <p:nvPr/>
          </p:nvSpPr>
          <p:spPr bwMode="auto">
            <a:xfrm>
              <a:off x="8270652" y="3363683"/>
              <a:ext cx="101600" cy="88900"/>
            </a:xfrm>
            <a:custGeom>
              <a:avLst/>
              <a:gdLst>
                <a:gd name="T0" fmla="*/ 2147483646 w 20"/>
                <a:gd name="T1" fmla="*/ 1590351856 h 18"/>
                <a:gd name="T2" fmla="*/ 2147483646 w 20"/>
                <a:gd name="T3" fmla="*/ 2147483646 h 18"/>
                <a:gd name="T4" fmla="*/ 2147483646 w 20"/>
                <a:gd name="T5" fmla="*/ 1590351856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2"/>
                  </a:moveTo>
                  <a:cubicBezTo>
                    <a:pt x="13" y="0"/>
                    <a:pt x="17" y="0"/>
                    <a:pt x="18" y="5"/>
                  </a:cubicBezTo>
                  <a:cubicBezTo>
                    <a:pt x="20" y="18"/>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1036" name="Freeform 717"/>
            <p:cNvSpPr>
              <a:spLocks noChangeArrowheads="1"/>
            </p:cNvSpPr>
            <p:nvPr/>
          </p:nvSpPr>
          <p:spPr bwMode="auto">
            <a:xfrm>
              <a:off x="7592789" y="3419246"/>
              <a:ext cx="101600" cy="84137"/>
            </a:xfrm>
            <a:custGeom>
              <a:avLst/>
              <a:gdLst>
                <a:gd name="T0" fmla="*/ 2147483646 w 20"/>
                <a:gd name="T1" fmla="*/ 1631807420 h 17"/>
                <a:gd name="T2" fmla="*/ 2147483646 w 20"/>
                <a:gd name="T3" fmla="*/ 2147483646 h 17"/>
                <a:gd name="T4" fmla="*/ 2147483646 w 20"/>
                <a:gd name="T5" fmla="*/ 1631807420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6" y="0"/>
                    <a:pt x="17" y="4"/>
                  </a:cubicBezTo>
                  <a:cubicBezTo>
                    <a:pt x="20" y="17"/>
                    <a:pt x="0" y="8"/>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1037" name="Freeform 718"/>
            <p:cNvSpPr>
              <a:spLocks noChangeArrowheads="1"/>
            </p:cNvSpPr>
            <p:nvPr/>
          </p:nvSpPr>
          <p:spPr bwMode="auto">
            <a:xfrm>
              <a:off x="7699152" y="3419246"/>
              <a:ext cx="100012" cy="84137"/>
            </a:xfrm>
            <a:custGeom>
              <a:avLst/>
              <a:gdLst>
                <a:gd name="T0" fmla="*/ 2147483646 w 20"/>
                <a:gd name="T1" fmla="*/ 1631807420 h 17"/>
                <a:gd name="T2" fmla="*/ 2147483646 w 20"/>
                <a:gd name="T3" fmla="*/ 2147483646 h 17"/>
                <a:gd name="T4" fmla="*/ 2147483646 w 20"/>
                <a:gd name="T5" fmla="*/ 1631807420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9" y="2"/>
                  </a:moveTo>
                  <a:cubicBezTo>
                    <a:pt x="13" y="0"/>
                    <a:pt x="16" y="0"/>
                    <a:pt x="17" y="4"/>
                  </a:cubicBezTo>
                  <a:cubicBezTo>
                    <a:pt x="20" y="17"/>
                    <a:pt x="0" y="8"/>
                    <a:pt x="9"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1038" name="Freeform 719"/>
            <p:cNvSpPr>
              <a:spLocks noChangeArrowheads="1"/>
            </p:cNvSpPr>
            <p:nvPr/>
          </p:nvSpPr>
          <p:spPr bwMode="auto">
            <a:xfrm>
              <a:off x="7799164" y="3419246"/>
              <a:ext cx="106363" cy="84137"/>
            </a:xfrm>
            <a:custGeom>
              <a:avLst/>
              <a:gdLst>
                <a:gd name="T0" fmla="*/ 2147483646 w 21"/>
                <a:gd name="T1" fmla="*/ 1631807420 h 17"/>
                <a:gd name="T2" fmla="*/ 2147483646 w 21"/>
                <a:gd name="T3" fmla="*/ 2147483646 h 17"/>
                <a:gd name="T4" fmla="*/ 2147483646 w 21"/>
                <a:gd name="T5" fmla="*/ 1631807420 h 17"/>
                <a:gd name="T6" fmla="*/ 0 60000 65536"/>
                <a:gd name="T7" fmla="*/ 0 60000 65536"/>
                <a:gd name="T8" fmla="*/ 0 60000 65536"/>
                <a:gd name="T9" fmla="*/ 0 w 21"/>
                <a:gd name="T10" fmla="*/ 0 h 17"/>
                <a:gd name="T11" fmla="*/ 21 w 21"/>
                <a:gd name="T12" fmla="*/ 17 h 17"/>
              </a:gdLst>
              <a:ahLst/>
              <a:cxnLst>
                <a:cxn ang="T6">
                  <a:pos x="T0" y="T1"/>
                </a:cxn>
                <a:cxn ang="T7">
                  <a:pos x="T2" y="T3"/>
                </a:cxn>
                <a:cxn ang="T8">
                  <a:pos x="T4" y="T5"/>
                </a:cxn>
              </a:cxnLst>
              <a:rect l="T9" t="T10" r="T11" b="T12"/>
              <a:pathLst>
                <a:path w="21" h="17">
                  <a:moveTo>
                    <a:pt x="10" y="2"/>
                  </a:moveTo>
                  <a:cubicBezTo>
                    <a:pt x="13" y="0"/>
                    <a:pt x="17" y="0"/>
                    <a:pt x="18" y="4"/>
                  </a:cubicBezTo>
                  <a:cubicBezTo>
                    <a:pt x="21" y="17"/>
                    <a:pt x="0" y="8"/>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1039" name="Freeform 720"/>
            <p:cNvSpPr>
              <a:spLocks noChangeArrowheads="1"/>
            </p:cNvSpPr>
            <p:nvPr/>
          </p:nvSpPr>
          <p:spPr bwMode="auto">
            <a:xfrm>
              <a:off x="7905527" y="3419246"/>
              <a:ext cx="100012" cy="84137"/>
            </a:xfrm>
            <a:custGeom>
              <a:avLst/>
              <a:gdLst>
                <a:gd name="T0" fmla="*/ 2147483646 w 20"/>
                <a:gd name="T1" fmla="*/ 1631807420 h 17"/>
                <a:gd name="T2" fmla="*/ 2147483646 w 20"/>
                <a:gd name="T3" fmla="*/ 2147483646 h 17"/>
                <a:gd name="T4" fmla="*/ 2147483646 w 20"/>
                <a:gd name="T5" fmla="*/ 1631807420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4"/>
                  </a:cubicBezTo>
                  <a:cubicBezTo>
                    <a:pt x="20" y="17"/>
                    <a:pt x="0" y="8"/>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1040" name="Freeform 721"/>
            <p:cNvSpPr>
              <a:spLocks noChangeArrowheads="1"/>
            </p:cNvSpPr>
            <p:nvPr/>
          </p:nvSpPr>
          <p:spPr bwMode="auto">
            <a:xfrm>
              <a:off x="8011889" y="3419246"/>
              <a:ext cx="100013" cy="84137"/>
            </a:xfrm>
            <a:custGeom>
              <a:avLst/>
              <a:gdLst>
                <a:gd name="T0" fmla="*/ 2147483646 w 20"/>
                <a:gd name="T1" fmla="*/ 1631807420 h 17"/>
                <a:gd name="T2" fmla="*/ 2147483646 w 20"/>
                <a:gd name="T3" fmla="*/ 2147483646 h 17"/>
                <a:gd name="T4" fmla="*/ 2147483646 w 20"/>
                <a:gd name="T5" fmla="*/ 1631807420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4"/>
                  </a:cubicBezTo>
                  <a:cubicBezTo>
                    <a:pt x="20" y="17"/>
                    <a:pt x="0" y="8"/>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1041" name="Freeform 722"/>
            <p:cNvSpPr>
              <a:spLocks noChangeArrowheads="1"/>
            </p:cNvSpPr>
            <p:nvPr/>
          </p:nvSpPr>
          <p:spPr bwMode="auto">
            <a:xfrm>
              <a:off x="8115077" y="3419246"/>
              <a:ext cx="100012" cy="84137"/>
            </a:xfrm>
            <a:custGeom>
              <a:avLst/>
              <a:gdLst>
                <a:gd name="T0" fmla="*/ 2147483646 w 20"/>
                <a:gd name="T1" fmla="*/ 1631807420 h 17"/>
                <a:gd name="T2" fmla="*/ 2147483646 w 20"/>
                <a:gd name="T3" fmla="*/ 2147483646 h 17"/>
                <a:gd name="T4" fmla="*/ 2147483646 w 20"/>
                <a:gd name="T5" fmla="*/ 1631807420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4"/>
                  </a:cubicBezTo>
                  <a:cubicBezTo>
                    <a:pt x="20" y="17"/>
                    <a:pt x="0" y="8"/>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1042" name="Freeform 723"/>
            <p:cNvSpPr>
              <a:spLocks noChangeArrowheads="1"/>
            </p:cNvSpPr>
            <p:nvPr/>
          </p:nvSpPr>
          <p:spPr bwMode="auto">
            <a:xfrm>
              <a:off x="8221439" y="3419246"/>
              <a:ext cx="100013" cy="84137"/>
            </a:xfrm>
            <a:custGeom>
              <a:avLst/>
              <a:gdLst>
                <a:gd name="T0" fmla="*/ 2147483646 w 20"/>
                <a:gd name="T1" fmla="*/ 1631807420 h 17"/>
                <a:gd name="T2" fmla="*/ 2147483646 w 20"/>
                <a:gd name="T3" fmla="*/ 2147483646 h 17"/>
                <a:gd name="T4" fmla="*/ 2147483646 w 20"/>
                <a:gd name="T5" fmla="*/ 1631807420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4"/>
                  </a:cubicBezTo>
                  <a:cubicBezTo>
                    <a:pt x="20" y="17"/>
                    <a:pt x="0" y="8"/>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1043" name="Freeform 724"/>
            <p:cNvSpPr>
              <a:spLocks noChangeArrowheads="1"/>
            </p:cNvSpPr>
            <p:nvPr/>
          </p:nvSpPr>
          <p:spPr bwMode="auto">
            <a:xfrm>
              <a:off x="8326214" y="3419246"/>
              <a:ext cx="101600" cy="84137"/>
            </a:xfrm>
            <a:custGeom>
              <a:avLst/>
              <a:gdLst>
                <a:gd name="T0" fmla="*/ 2147483646 w 20"/>
                <a:gd name="T1" fmla="*/ 1631807420 h 17"/>
                <a:gd name="T2" fmla="*/ 2147483646 w 20"/>
                <a:gd name="T3" fmla="*/ 2147483646 h 17"/>
                <a:gd name="T4" fmla="*/ 2147483646 w 20"/>
                <a:gd name="T5" fmla="*/ 1631807420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7" y="4"/>
                  </a:cubicBezTo>
                  <a:cubicBezTo>
                    <a:pt x="20" y="17"/>
                    <a:pt x="0" y="8"/>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1044" name="Freeform 741"/>
            <p:cNvSpPr>
              <a:spLocks noChangeArrowheads="1"/>
            </p:cNvSpPr>
            <p:nvPr/>
          </p:nvSpPr>
          <p:spPr bwMode="auto">
            <a:xfrm>
              <a:off x="7643589" y="3468458"/>
              <a:ext cx="100013" cy="87313"/>
            </a:xfrm>
            <a:custGeom>
              <a:avLst/>
              <a:gdLst>
                <a:gd name="T0" fmla="*/ 2147483646 w 20"/>
                <a:gd name="T1" fmla="*/ 1840932972 h 17"/>
                <a:gd name="T2" fmla="*/ 2147483646 w 20"/>
                <a:gd name="T3" fmla="*/ 2147483646 h 17"/>
                <a:gd name="T4" fmla="*/ 2147483646 w 20"/>
                <a:gd name="T5" fmla="*/ 1840932972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1045" name="Freeform 742"/>
            <p:cNvSpPr>
              <a:spLocks noChangeArrowheads="1"/>
            </p:cNvSpPr>
            <p:nvPr/>
          </p:nvSpPr>
          <p:spPr bwMode="auto">
            <a:xfrm>
              <a:off x="7749952" y="3468458"/>
              <a:ext cx="100012" cy="87313"/>
            </a:xfrm>
            <a:custGeom>
              <a:avLst/>
              <a:gdLst>
                <a:gd name="T0" fmla="*/ 2147483646 w 20"/>
                <a:gd name="T1" fmla="*/ 1840932972 h 17"/>
                <a:gd name="T2" fmla="*/ 2147483646 w 20"/>
                <a:gd name="T3" fmla="*/ 2147483646 h 17"/>
                <a:gd name="T4" fmla="*/ 2147483646 w 20"/>
                <a:gd name="T5" fmla="*/ 1840932972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1046" name="Freeform 743"/>
            <p:cNvSpPr>
              <a:spLocks noChangeArrowheads="1"/>
            </p:cNvSpPr>
            <p:nvPr/>
          </p:nvSpPr>
          <p:spPr bwMode="auto">
            <a:xfrm>
              <a:off x="7854727" y="3468458"/>
              <a:ext cx="101600" cy="87313"/>
            </a:xfrm>
            <a:custGeom>
              <a:avLst/>
              <a:gdLst>
                <a:gd name="T0" fmla="*/ 2147483646 w 20"/>
                <a:gd name="T1" fmla="*/ 1840932972 h 17"/>
                <a:gd name="T2" fmla="*/ 2147483646 w 20"/>
                <a:gd name="T3" fmla="*/ 2147483646 h 17"/>
                <a:gd name="T4" fmla="*/ 2147483646 w 20"/>
                <a:gd name="T5" fmla="*/ 1840932972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1047" name="Freeform 744"/>
            <p:cNvSpPr>
              <a:spLocks noChangeArrowheads="1"/>
            </p:cNvSpPr>
            <p:nvPr/>
          </p:nvSpPr>
          <p:spPr bwMode="auto">
            <a:xfrm>
              <a:off x="7961089" y="3468458"/>
              <a:ext cx="98425" cy="87313"/>
            </a:xfrm>
            <a:custGeom>
              <a:avLst/>
              <a:gdLst>
                <a:gd name="T0" fmla="*/ 2147483646 w 20"/>
                <a:gd name="T1" fmla="*/ 1840932972 h 17"/>
                <a:gd name="T2" fmla="*/ 2147483646 w 20"/>
                <a:gd name="T3" fmla="*/ 2147483646 h 17"/>
                <a:gd name="T4" fmla="*/ 2147483646 w 20"/>
                <a:gd name="T5" fmla="*/ 1840932972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7"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1048" name="Freeform 745"/>
            <p:cNvSpPr>
              <a:spLocks noChangeArrowheads="1"/>
            </p:cNvSpPr>
            <p:nvPr/>
          </p:nvSpPr>
          <p:spPr bwMode="auto">
            <a:xfrm>
              <a:off x="8065864" y="3468458"/>
              <a:ext cx="100013" cy="87313"/>
            </a:xfrm>
            <a:custGeom>
              <a:avLst/>
              <a:gdLst>
                <a:gd name="T0" fmla="*/ 2147483646 w 20"/>
                <a:gd name="T1" fmla="*/ 1840932972 h 17"/>
                <a:gd name="T2" fmla="*/ 2147483646 w 20"/>
                <a:gd name="T3" fmla="*/ 2147483646 h 17"/>
                <a:gd name="T4" fmla="*/ 2147483646 w 20"/>
                <a:gd name="T5" fmla="*/ 1840932972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9" y="2"/>
                  </a:moveTo>
                  <a:cubicBezTo>
                    <a:pt x="13" y="0"/>
                    <a:pt x="16" y="0"/>
                    <a:pt x="17" y="5"/>
                  </a:cubicBezTo>
                  <a:cubicBezTo>
                    <a:pt x="20" y="17"/>
                    <a:pt x="0" y="9"/>
                    <a:pt x="9"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1049" name="Freeform 746"/>
            <p:cNvSpPr>
              <a:spLocks noChangeArrowheads="1"/>
            </p:cNvSpPr>
            <p:nvPr/>
          </p:nvSpPr>
          <p:spPr bwMode="auto">
            <a:xfrm>
              <a:off x="8170639" y="3468458"/>
              <a:ext cx="100013" cy="87313"/>
            </a:xfrm>
            <a:custGeom>
              <a:avLst/>
              <a:gdLst>
                <a:gd name="T0" fmla="*/ 2147483646 w 20"/>
                <a:gd name="T1" fmla="*/ 1840932972 h 17"/>
                <a:gd name="T2" fmla="*/ 2147483646 w 20"/>
                <a:gd name="T3" fmla="*/ 2147483646 h 17"/>
                <a:gd name="T4" fmla="*/ 2147483646 w 20"/>
                <a:gd name="T5" fmla="*/ 1840932972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9" y="2"/>
                  </a:moveTo>
                  <a:cubicBezTo>
                    <a:pt x="13" y="0"/>
                    <a:pt x="16" y="0"/>
                    <a:pt x="17" y="5"/>
                  </a:cubicBezTo>
                  <a:cubicBezTo>
                    <a:pt x="20" y="17"/>
                    <a:pt x="0" y="9"/>
                    <a:pt x="9"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1050" name="Freeform 747"/>
            <p:cNvSpPr>
              <a:spLocks noChangeArrowheads="1"/>
            </p:cNvSpPr>
            <p:nvPr/>
          </p:nvSpPr>
          <p:spPr bwMode="auto">
            <a:xfrm>
              <a:off x="8270652" y="3468458"/>
              <a:ext cx="101600" cy="87313"/>
            </a:xfrm>
            <a:custGeom>
              <a:avLst/>
              <a:gdLst>
                <a:gd name="T0" fmla="*/ 2147483646 w 20"/>
                <a:gd name="T1" fmla="*/ 1840932972 h 17"/>
                <a:gd name="T2" fmla="*/ 2147483646 w 20"/>
                <a:gd name="T3" fmla="*/ 2147483646 h 17"/>
                <a:gd name="T4" fmla="*/ 2147483646 w 20"/>
                <a:gd name="T5" fmla="*/ 1840932972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1051" name="Freeform 766"/>
            <p:cNvSpPr>
              <a:spLocks noChangeArrowheads="1"/>
            </p:cNvSpPr>
            <p:nvPr/>
          </p:nvSpPr>
          <p:spPr bwMode="auto">
            <a:xfrm>
              <a:off x="7729314" y="3500208"/>
              <a:ext cx="69850" cy="103188"/>
            </a:xfrm>
            <a:custGeom>
              <a:avLst/>
              <a:gdLst>
                <a:gd name="T0" fmla="*/ 2147483646 w 14"/>
                <a:gd name="T1" fmla="*/ 2147483646 h 21"/>
                <a:gd name="T2" fmla="*/ 2147483646 w 14"/>
                <a:gd name="T3" fmla="*/ 2147483646 h 21"/>
                <a:gd name="T4" fmla="*/ 2147483646 w 14"/>
                <a:gd name="T5" fmla="*/ 2147483646 h 21"/>
                <a:gd name="T6" fmla="*/ 0 60000 65536"/>
                <a:gd name="T7" fmla="*/ 0 60000 65536"/>
                <a:gd name="T8" fmla="*/ 0 60000 65536"/>
                <a:gd name="T9" fmla="*/ 0 w 14"/>
                <a:gd name="T10" fmla="*/ 0 h 21"/>
                <a:gd name="T11" fmla="*/ 14 w 14"/>
                <a:gd name="T12" fmla="*/ 21 h 21"/>
              </a:gdLst>
              <a:ahLst/>
              <a:cxnLst>
                <a:cxn ang="T6">
                  <a:pos x="T0" y="T1"/>
                </a:cxn>
                <a:cxn ang="T7">
                  <a:pos x="T2" y="T3"/>
                </a:cxn>
                <a:cxn ang="T8">
                  <a:pos x="T4" y="T5"/>
                </a:cxn>
              </a:cxnLst>
              <a:rect l="T9" t="T10" r="T11" b="T12"/>
              <a:pathLst>
                <a:path w="14" h="21">
                  <a:moveTo>
                    <a:pt x="3" y="7"/>
                  </a:moveTo>
                  <a:cubicBezTo>
                    <a:pt x="13" y="0"/>
                    <a:pt x="14" y="21"/>
                    <a:pt x="3" y="16"/>
                  </a:cubicBezTo>
                  <a:cubicBezTo>
                    <a:pt x="0" y="14"/>
                    <a:pt x="2" y="8"/>
                    <a:pt x="3"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1052" name="Freeform 767"/>
            <p:cNvSpPr>
              <a:spLocks noChangeArrowheads="1"/>
            </p:cNvSpPr>
            <p:nvPr/>
          </p:nvSpPr>
          <p:spPr bwMode="auto">
            <a:xfrm>
              <a:off x="7799164" y="3524021"/>
              <a:ext cx="106363" cy="85725"/>
            </a:xfrm>
            <a:custGeom>
              <a:avLst/>
              <a:gdLst>
                <a:gd name="T0" fmla="*/ 2147483646 w 21"/>
                <a:gd name="T1" fmla="*/ 1807451113 h 17"/>
                <a:gd name="T2" fmla="*/ 2147483646 w 21"/>
                <a:gd name="T3" fmla="*/ 2147483646 h 17"/>
                <a:gd name="T4" fmla="*/ 2147483646 w 21"/>
                <a:gd name="T5" fmla="*/ 1807451113 h 17"/>
                <a:gd name="T6" fmla="*/ 0 60000 65536"/>
                <a:gd name="T7" fmla="*/ 0 60000 65536"/>
                <a:gd name="T8" fmla="*/ 0 60000 65536"/>
                <a:gd name="T9" fmla="*/ 0 w 21"/>
                <a:gd name="T10" fmla="*/ 0 h 17"/>
                <a:gd name="T11" fmla="*/ 21 w 21"/>
                <a:gd name="T12" fmla="*/ 17 h 17"/>
              </a:gdLst>
              <a:ahLst/>
              <a:cxnLst>
                <a:cxn ang="T6">
                  <a:pos x="T0" y="T1"/>
                </a:cxn>
                <a:cxn ang="T7">
                  <a:pos x="T2" y="T3"/>
                </a:cxn>
                <a:cxn ang="T8">
                  <a:pos x="T4" y="T5"/>
                </a:cxn>
              </a:cxnLst>
              <a:rect l="T9" t="T10" r="T11" b="T12"/>
              <a:pathLst>
                <a:path w="21" h="17">
                  <a:moveTo>
                    <a:pt x="10" y="2"/>
                  </a:moveTo>
                  <a:cubicBezTo>
                    <a:pt x="13" y="0"/>
                    <a:pt x="17" y="0"/>
                    <a:pt x="18" y="4"/>
                  </a:cubicBezTo>
                  <a:cubicBezTo>
                    <a:pt x="21" y="17"/>
                    <a:pt x="0" y="8"/>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1053" name="Freeform 768"/>
            <p:cNvSpPr>
              <a:spLocks noChangeArrowheads="1"/>
            </p:cNvSpPr>
            <p:nvPr/>
          </p:nvSpPr>
          <p:spPr bwMode="auto">
            <a:xfrm>
              <a:off x="7905527" y="3524021"/>
              <a:ext cx="100012" cy="85725"/>
            </a:xfrm>
            <a:custGeom>
              <a:avLst/>
              <a:gdLst>
                <a:gd name="T0" fmla="*/ 2147483646 w 20"/>
                <a:gd name="T1" fmla="*/ 1807451113 h 17"/>
                <a:gd name="T2" fmla="*/ 2147483646 w 20"/>
                <a:gd name="T3" fmla="*/ 2147483646 h 17"/>
                <a:gd name="T4" fmla="*/ 2147483646 w 20"/>
                <a:gd name="T5" fmla="*/ 1807451113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4"/>
                  </a:cubicBezTo>
                  <a:cubicBezTo>
                    <a:pt x="20" y="17"/>
                    <a:pt x="0" y="8"/>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1054" name="Freeform 769"/>
            <p:cNvSpPr>
              <a:spLocks noChangeArrowheads="1"/>
            </p:cNvSpPr>
            <p:nvPr/>
          </p:nvSpPr>
          <p:spPr bwMode="auto">
            <a:xfrm>
              <a:off x="8011889" y="3524021"/>
              <a:ext cx="100013" cy="85725"/>
            </a:xfrm>
            <a:custGeom>
              <a:avLst/>
              <a:gdLst>
                <a:gd name="T0" fmla="*/ 2147483646 w 20"/>
                <a:gd name="T1" fmla="*/ 1807451113 h 17"/>
                <a:gd name="T2" fmla="*/ 2147483646 w 20"/>
                <a:gd name="T3" fmla="*/ 2147483646 h 17"/>
                <a:gd name="T4" fmla="*/ 2147483646 w 20"/>
                <a:gd name="T5" fmla="*/ 1807451113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4"/>
                  </a:cubicBezTo>
                  <a:cubicBezTo>
                    <a:pt x="20" y="17"/>
                    <a:pt x="0" y="8"/>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1055" name="Freeform 770"/>
            <p:cNvSpPr>
              <a:spLocks noChangeArrowheads="1"/>
            </p:cNvSpPr>
            <p:nvPr/>
          </p:nvSpPr>
          <p:spPr bwMode="auto">
            <a:xfrm>
              <a:off x="8121427" y="3519258"/>
              <a:ext cx="93662" cy="74613"/>
            </a:xfrm>
            <a:custGeom>
              <a:avLst/>
              <a:gdLst>
                <a:gd name="T0" fmla="*/ 2147483646 w 19"/>
                <a:gd name="T1" fmla="*/ 2119228065 h 15"/>
                <a:gd name="T2" fmla="*/ 2147483646 w 19"/>
                <a:gd name="T3" fmla="*/ 2147483646 h 15"/>
                <a:gd name="T4" fmla="*/ 2147483646 w 19"/>
                <a:gd name="T5" fmla="*/ 2119228065 h 15"/>
                <a:gd name="T6" fmla="*/ 0 60000 65536"/>
                <a:gd name="T7" fmla="*/ 0 60000 65536"/>
                <a:gd name="T8" fmla="*/ 0 60000 65536"/>
                <a:gd name="T9" fmla="*/ 0 w 19"/>
                <a:gd name="T10" fmla="*/ 0 h 15"/>
                <a:gd name="T11" fmla="*/ 19 w 19"/>
                <a:gd name="T12" fmla="*/ 15 h 15"/>
              </a:gdLst>
              <a:ahLst/>
              <a:cxnLst>
                <a:cxn ang="T6">
                  <a:pos x="T0" y="T1"/>
                </a:cxn>
                <a:cxn ang="T7">
                  <a:pos x="T2" y="T3"/>
                </a:cxn>
                <a:cxn ang="T8">
                  <a:pos x="T4" y="T5"/>
                </a:cxn>
              </a:cxnLst>
              <a:rect l="T9" t="T10" r="T11" b="T12"/>
              <a:pathLst>
                <a:path w="19" h="15">
                  <a:moveTo>
                    <a:pt x="9" y="3"/>
                  </a:moveTo>
                  <a:cubicBezTo>
                    <a:pt x="13" y="0"/>
                    <a:pt x="19" y="3"/>
                    <a:pt x="17" y="9"/>
                  </a:cubicBezTo>
                  <a:cubicBezTo>
                    <a:pt x="14" y="15"/>
                    <a:pt x="0" y="8"/>
                    <a:pt x="9"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1056" name="Freeform 771"/>
            <p:cNvSpPr>
              <a:spLocks noChangeArrowheads="1"/>
            </p:cNvSpPr>
            <p:nvPr/>
          </p:nvSpPr>
          <p:spPr bwMode="auto">
            <a:xfrm>
              <a:off x="8221439" y="3524021"/>
              <a:ext cx="100013" cy="85725"/>
            </a:xfrm>
            <a:custGeom>
              <a:avLst/>
              <a:gdLst>
                <a:gd name="T0" fmla="*/ 2147483646 w 20"/>
                <a:gd name="T1" fmla="*/ 1807451113 h 17"/>
                <a:gd name="T2" fmla="*/ 2147483646 w 20"/>
                <a:gd name="T3" fmla="*/ 2147483646 h 17"/>
                <a:gd name="T4" fmla="*/ 2147483646 w 20"/>
                <a:gd name="T5" fmla="*/ 1807451113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4"/>
                  </a:cubicBezTo>
                  <a:cubicBezTo>
                    <a:pt x="20" y="17"/>
                    <a:pt x="0" y="8"/>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1057" name="Freeform 792"/>
            <p:cNvSpPr>
              <a:spLocks noChangeArrowheads="1"/>
            </p:cNvSpPr>
            <p:nvPr/>
          </p:nvSpPr>
          <p:spPr bwMode="auto">
            <a:xfrm>
              <a:off x="7749952" y="3574821"/>
              <a:ext cx="100012" cy="84137"/>
            </a:xfrm>
            <a:custGeom>
              <a:avLst/>
              <a:gdLst>
                <a:gd name="T0" fmla="*/ 2147483646 w 20"/>
                <a:gd name="T1" fmla="*/ 1631807420 h 17"/>
                <a:gd name="T2" fmla="*/ 2147483646 w 20"/>
                <a:gd name="T3" fmla="*/ 2147483646 h 17"/>
                <a:gd name="T4" fmla="*/ 2147483646 w 20"/>
                <a:gd name="T5" fmla="*/ 1631807420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1058" name="Freeform 793"/>
            <p:cNvSpPr>
              <a:spLocks noChangeArrowheads="1"/>
            </p:cNvSpPr>
            <p:nvPr/>
          </p:nvSpPr>
          <p:spPr bwMode="auto">
            <a:xfrm>
              <a:off x="7854727" y="3574821"/>
              <a:ext cx="101600" cy="84137"/>
            </a:xfrm>
            <a:custGeom>
              <a:avLst/>
              <a:gdLst>
                <a:gd name="T0" fmla="*/ 2147483646 w 20"/>
                <a:gd name="T1" fmla="*/ 1631807420 h 17"/>
                <a:gd name="T2" fmla="*/ 2147483646 w 20"/>
                <a:gd name="T3" fmla="*/ 2147483646 h 17"/>
                <a:gd name="T4" fmla="*/ 2147483646 w 20"/>
                <a:gd name="T5" fmla="*/ 1631807420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1059" name="Freeform 794"/>
            <p:cNvSpPr>
              <a:spLocks noChangeArrowheads="1"/>
            </p:cNvSpPr>
            <p:nvPr/>
          </p:nvSpPr>
          <p:spPr bwMode="auto">
            <a:xfrm>
              <a:off x="7949977" y="3574821"/>
              <a:ext cx="125412" cy="79375"/>
            </a:xfrm>
            <a:custGeom>
              <a:avLst/>
              <a:gdLst>
                <a:gd name="T0" fmla="*/ 2147483646 w 25"/>
                <a:gd name="T1" fmla="*/ 1726029219 h 16"/>
                <a:gd name="T2" fmla="*/ 2147483646 w 25"/>
                <a:gd name="T3" fmla="*/ 2147483646 h 16"/>
                <a:gd name="T4" fmla="*/ 2147483646 w 25"/>
                <a:gd name="T5" fmla="*/ 1726029219 h 16"/>
                <a:gd name="T6" fmla="*/ 0 60000 65536"/>
                <a:gd name="T7" fmla="*/ 0 60000 65536"/>
                <a:gd name="T8" fmla="*/ 0 60000 65536"/>
                <a:gd name="T9" fmla="*/ 0 w 25"/>
                <a:gd name="T10" fmla="*/ 0 h 16"/>
                <a:gd name="T11" fmla="*/ 25 w 25"/>
                <a:gd name="T12" fmla="*/ 16 h 16"/>
              </a:gdLst>
              <a:ahLst/>
              <a:cxnLst>
                <a:cxn ang="T6">
                  <a:pos x="T0" y="T1"/>
                </a:cxn>
                <a:cxn ang="T7">
                  <a:pos x="T2" y="T3"/>
                </a:cxn>
                <a:cxn ang="T8">
                  <a:pos x="T4" y="T5"/>
                </a:cxn>
              </a:cxnLst>
              <a:rect l="T9" t="T10" r="T11" b="T12"/>
              <a:pathLst>
                <a:path w="25" h="16">
                  <a:moveTo>
                    <a:pt x="12" y="2"/>
                  </a:moveTo>
                  <a:cubicBezTo>
                    <a:pt x="15" y="0"/>
                    <a:pt x="18" y="0"/>
                    <a:pt x="19" y="3"/>
                  </a:cubicBezTo>
                  <a:cubicBezTo>
                    <a:pt x="25" y="16"/>
                    <a:pt x="0" y="10"/>
                    <a:pt x="12"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1060" name="Freeform 795"/>
            <p:cNvSpPr>
              <a:spLocks noChangeArrowheads="1"/>
            </p:cNvSpPr>
            <p:nvPr/>
          </p:nvSpPr>
          <p:spPr bwMode="auto">
            <a:xfrm>
              <a:off x="8284939" y="3570058"/>
              <a:ext cx="80963" cy="74613"/>
            </a:xfrm>
            <a:custGeom>
              <a:avLst/>
              <a:gdLst>
                <a:gd name="T0" fmla="*/ 2147483646 w 16"/>
                <a:gd name="T1" fmla="*/ 2119228065 h 15"/>
                <a:gd name="T2" fmla="*/ 2147483646 w 16"/>
                <a:gd name="T3" fmla="*/ 2147483646 h 15"/>
                <a:gd name="T4" fmla="*/ 2147483646 w 16"/>
                <a:gd name="T5" fmla="*/ 2119228065 h 15"/>
                <a:gd name="T6" fmla="*/ 0 60000 65536"/>
                <a:gd name="T7" fmla="*/ 0 60000 65536"/>
                <a:gd name="T8" fmla="*/ 0 60000 65536"/>
                <a:gd name="T9" fmla="*/ 0 w 16"/>
                <a:gd name="T10" fmla="*/ 0 h 15"/>
                <a:gd name="T11" fmla="*/ 16 w 16"/>
                <a:gd name="T12" fmla="*/ 15 h 15"/>
              </a:gdLst>
              <a:ahLst/>
              <a:cxnLst>
                <a:cxn ang="T6">
                  <a:pos x="T0" y="T1"/>
                </a:cxn>
                <a:cxn ang="T7">
                  <a:pos x="T2" y="T3"/>
                </a:cxn>
                <a:cxn ang="T8">
                  <a:pos x="T4" y="T5"/>
                </a:cxn>
              </a:cxnLst>
              <a:rect l="T9" t="T10" r="T11" b="T12"/>
              <a:pathLst>
                <a:path w="16" h="15">
                  <a:moveTo>
                    <a:pt x="7" y="3"/>
                  </a:moveTo>
                  <a:cubicBezTo>
                    <a:pt x="13" y="0"/>
                    <a:pt x="16" y="10"/>
                    <a:pt x="12" y="12"/>
                  </a:cubicBezTo>
                  <a:cubicBezTo>
                    <a:pt x="9" y="15"/>
                    <a:pt x="0" y="7"/>
                    <a:pt x="7"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1061" name="Freeform 821"/>
            <p:cNvSpPr>
              <a:spLocks noChangeArrowheads="1"/>
            </p:cNvSpPr>
            <p:nvPr/>
          </p:nvSpPr>
          <p:spPr bwMode="auto">
            <a:xfrm>
              <a:off x="7799164" y="3625621"/>
              <a:ext cx="106363" cy="88900"/>
            </a:xfrm>
            <a:custGeom>
              <a:avLst/>
              <a:gdLst>
                <a:gd name="T0" fmla="*/ 2147483646 w 21"/>
                <a:gd name="T1" fmla="*/ 2104159283 h 18"/>
                <a:gd name="T2" fmla="*/ 2147483646 w 21"/>
                <a:gd name="T3" fmla="*/ 2147483646 h 18"/>
                <a:gd name="T4" fmla="*/ 2147483646 w 21"/>
                <a:gd name="T5" fmla="*/ 2104159283 h 18"/>
                <a:gd name="T6" fmla="*/ 0 60000 65536"/>
                <a:gd name="T7" fmla="*/ 0 60000 65536"/>
                <a:gd name="T8" fmla="*/ 0 60000 65536"/>
                <a:gd name="T9" fmla="*/ 0 w 21"/>
                <a:gd name="T10" fmla="*/ 0 h 18"/>
                <a:gd name="T11" fmla="*/ 21 w 21"/>
                <a:gd name="T12" fmla="*/ 18 h 18"/>
              </a:gdLst>
              <a:ahLst/>
              <a:cxnLst>
                <a:cxn ang="T6">
                  <a:pos x="T0" y="T1"/>
                </a:cxn>
                <a:cxn ang="T7">
                  <a:pos x="T2" y="T3"/>
                </a:cxn>
                <a:cxn ang="T8">
                  <a:pos x="T4" y="T5"/>
                </a:cxn>
              </a:cxnLst>
              <a:rect l="T9" t="T10" r="T11" b="T12"/>
              <a:pathLst>
                <a:path w="21" h="18">
                  <a:moveTo>
                    <a:pt x="10" y="3"/>
                  </a:moveTo>
                  <a:cubicBezTo>
                    <a:pt x="13" y="0"/>
                    <a:pt x="17" y="1"/>
                    <a:pt x="18" y="5"/>
                  </a:cubicBezTo>
                  <a:cubicBezTo>
                    <a:pt x="21" y="18"/>
                    <a:pt x="0" y="9"/>
                    <a:pt x="1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1062" name="Freeform 822"/>
            <p:cNvSpPr>
              <a:spLocks noChangeArrowheads="1"/>
            </p:cNvSpPr>
            <p:nvPr/>
          </p:nvSpPr>
          <p:spPr bwMode="auto">
            <a:xfrm>
              <a:off x="7905527" y="3625621"/>
              <a:ext cx="100012" cy="88900"/>
            </a:xfrm>
            <a:custGeom>
              <a:avLst/>
              <a:gdLst>
                <a:gd name="T0" fmla="*/ 2147483646 w 20"/>
                <a:gd name="T1" fmla="*/ 2104159283 h 18"/>
                <a:gd name="T2" fmla="*/ 2147483646 w 20"/>
                <a:gd name="T3" fmla="*/ 2147483646 h 18"/>
                <a:gd name="T4" fmla="*/ 2147483646 w 20"/>
                <a:gd name="T5" fmla="*/ 2104159283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3"/>
                  </a:moveTo>
                  <a:cubicBezTo>
                    <a:pt x="13" y="0"/>
                    <a:pt x="17" y="1"/>
                    <a:pt x="18" y="5"/>
                  </a:cubicBezTo>
                  <a:cubicBezTo>
                    <a:pt x="20" y="18"/>
                    <a:pt x="0" y="9"/>
                    <a:pt x="1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1063" name="Freeform 845"/>
            <p:cNvSpPr>
              <a:spLocks noChangeArrowheads="1"/>
            </p:cNvSpPr>
            <p:nvPr/>
          </p:nvSpPr>
          <p:spPr bwMode="auto">
            <a:xfrm>
              <a:off x="7854727" y="3679596"/>
              <a:ext cx="101600" cy="85725"/>
            </a:xfrm>
            <a:custGeom>
              <a:avLst/>
              <a:gdLst>
                <a:gd name="T0" fmla="*/ 2147483646 w 20"/>
                <a:gd name="T1" fmla="*/ 1662606119 h 17"/>
                <a:gd name="T2" fmla="*/ 2147483646 w 20"/>
                <a:gd name="T3" fmla="*/ 2147483646 h 17"/>
                <a:gd name="T4" fmla="*/ 2147483646 w 20"/>
                <a:gd name="T5" fmla="*/ 1662606119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1064" name="Freeform 846"/>
            <p:cNvSpPr>
              <a:spLocks noChangeArrowheads="1"/>
            </p:cNvSpPr>
            <p:nvPr/>
          </p:nvSpPr>
          <p:spPr bwMode="auto">
            <a:xfrm>
              <a:off x="7970614" y="3670071"/>
              <a:ext cx="79375" cy="80962"/>
            </a:xfrm>
            <a:custGeom>
              <a:avLst/>
              <a:gdLst>
                <a:gd name="T0" fmla="*/ 2147483646 w 16"/>
                <a:gd name="T1" fmla="*/ 2147483646 h 16"/>
                <a:gd name="T2" fmla="*/ 2147483646 w 16"/>
                <a:gd name="T3" fmla="*/ 2147483646 h 16"/>
                <a:gd name="T4" fmla="*/ 2147483646 w 16"/>
                <a:gd name="T5" fmla="*/ 2147483646 h 16"/>
                <a:gd name="T6" fmla="*/ 0 60000 65536"/>
                <a:gd name="T7" fmla="*/ 0 60000 65536"/>
                <a:gd name="T8" fmla="*/ 0 60000 65536"/>
                <a:gd name="T9" fmla="*/ 0 w 16"/>
                <a:gd name="T10" fmla="*/ 0 h 16"/>
                <a:gd name="T11" fmla="*/ 16 w 16"/>
                <a:gd name="T12" fmla="*/ 16 h 16"/>
              </a:gdLst>
              <a:ahLst/>
              <a:cxnLst>
                <a:cxn ang="T6">
                  <a:pos x="T0" y="T1"/>
                </a:cxn>
                <a:cxn ang="T7">
                  <a:pos x="T2" y="T3"/>
                </a:cxn>
                <a:cxn ang="T8">
                  <a:pos x="T4" y="T5"/>
                </a:cxn>
              </a:cxnLst>
              <a:rect l="T9" t="T10" r="T11" b="T12"/>
              <a:pathLst>
                <a:path w="16" h="16">
                  <a:moveTo>
                    <a:pt x="8" y="4"/>
                  </a:moveTo>
                  <a:cubicBezTo>
                    <a:pt x="14" y="0"/>
                    <a:pt x="16" y="11"/>
                    <a:pt x="13" y="13"/>
                  </a:cubicBezTo>
                  <a:cubicBezTo>
                    <a:pt x="9" y="16"/>
                    <a:pt x="0" y="8"/>
                    <a:pt x="8"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1065" name="Freeform 867"/>
            <p:cNvSpPr>
              <a:spLocks noChangeArrowheads="1"/>
            </p:cNvSpPr>
            <p:nvPr/>
          </p:nvSpPr>
          <p:spPr bwMode="auto">
            <a:xfrm>
              <a:off x="7905527" y="3728808"/>
              <a:ext cx="100012" cy="92075"/>
            </a:xfrm>
            <a:custGeom>
              <a:avLst/>
              <a:gdLst>
                <a:gd name="T0" fmla="*/ 2147483646 w 20"/>
                <a:gd name="T1" fmla="*/ 1790127265 h 18"/>
                <a:gd name="T2" fmla="*/ 2147483646 w 20"/>
                <a:gd name="T3" fmla="*/ 2147483646 h 18"/>
                <a:gd name="T4" fmla="*/ 2147483646 w 20"/>
                <a:gd name="T5" fmla="*/ 1790127265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2"/>
                  </a:moveTo>
                  <a:cubicBezTo>
                    <a:pt x="13" y="0"/>
                    <a:pt x="17" y="0"/>
                    <a:pt x="18" y="5"/>
                  </a:cubicBezTo>
                  <a:cubicBezTo>
                    <a:pt x="20" y="18"/>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1066" name="Freeform 884"/>
            <p:cNvSpPr>
              <a:spLocks noChangeArrowheads="1"/>
            </p:cNvSpPr>
            <p:nvPr/>
          </p:nvSpPr>
          <p:spPr bwMode="auto">
            <a:xfrm>
              <a:off x="7961089" y="3784371"/>
              <a:ext cx="98425" cy="85725"/>
            </a:xfrm>
            <a:custGeom>
              <a:avLst/>
              <a:gdLst>
                <a:gd name="T0" fmla="*/ 2147483646 w 20"/>
                <a:gd name="T1" fmla="*/ 1662606119 h 17"/>
                <a:gd name="T2" fmla="*/ 2147483646 w 20"/>
                <a:gd name="T3" fmla="*/ 2147483646 h 17"/>
                <a:gd name="T4" fmla="*/ 2147483646 w 20"/>
                <a:gd name="T5" fmla="*/ 1662606119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7" y="4"/>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1067" name="Freeform 901"/>
            <p:cNvSpPr>
              <a:spLocks noChangeArrowheads="1"/>
            </p:cNvSpPr>
            <p:nvPr/>
          </p:nvSpPr>
          <p:spPr bwMode="auto">
            <a:xfrm>
              <a:off x="8065864" y="3779608"/>
              <a:ext cx="125413" cy="69850"/>
            </a:xfrm>
            <a:custGeom>
              <a:avLst/>
              <a:gdLst>
                <a:gd name="T0" fmla="*/ 2147483646 w 25"/>
                <a:gd name="T1" fmla="*/ 2147483646 h 14"/>
                <a:gd name="T2" fmla="*/ 2147483646 w 25"/>
                <a:gd name="T3" fmla="*/ 2147483646 h 14"/>
                <a:gd name="T4" fmla="*/ 2147483646 w 25"/>
                <a:gd name="T5" fmla="*/ 2147483646 h 14"/>
                <a:gd name="T6" fmla="*/ 0 60000 65536"/>
                <a:gd name="T7" fmla="*/ 0 60000 65536"/>
                <a:gd name="T8" fmla="*/ 0 60000 65536"/>
                <a:gd name="T9" fmla="*/ 0 w 25"/>
                <a:gd name="T10" fmla="*/ 0 h 14"/>
                <a:gd name="T11" fmla="*/ 25 w 25"/>
                <a:gd name="T12" fmla="*/ 14 h 14"/>
              </a:gdLst>
              <a:ahLst/>
              <a:cxnLst>
                <a:cxn ang="T6">
                  <a:pos x="T0" y="T1"/>
                </a:cxn>
                <a:cxn ang="T7">
                  <a:pos x="T2" y="T3"/>
                </a:cxn>
                <a:cxn ang="T8">
                  <a:pos x="T4" y="T5"/>
                </a:cxn>
              </a:cxnLst>
              <a:rect l="T9" t="T10" r="T11" b="T12"/>
              <a:pathLst>
                <a:path w="25" h="14">
                  <a:moveTo>
                    <a:pt x="6" y="5"/>
                  </a:moveTo>
                  <a:cubicBezTo>
                    <a:pt x="6" y="5"/>
                    <a:pt x="12" y="0"/>
                    <a:pt x="16" y="4"/>
                  </a:cubicBezTo>
                  <a:cubicBezTo>
                    <a:pt x="25" y="13"/>
                    <a:pt x="0" y="14"/>
                    <a:pt x="6"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1068" name="Freeform 902"/>
            <p:cNvSpPr>
              <a:spLocks noChangeArrowheads="1"/>
            </p:cNvSpPr>
            <p:nvPr/>
          </p:nvSpPr>
          <p:spPr bwMode="auto">
            <a:xfrm>
              <a:off x="8111902" y="3835171"/>
              <a:ext cx="98425" cy="88900"/>
            </a:xfrm>
            <a:custGeom>
              <a:avLst/>
              <a:gdLst>
                <a:gd name="T0" fmla="*/ 2147483646 w 20"/>
                <a:gd name="T1" fmla="*/ 1590351856 h 18"/>
                <a:gd name="T2" fmla="*/ 2147483646 w 20"/>
                <a:gd name="T3" fmla="*/ 2147483646 h 18"/>
                <a:gd name="T4" fmla="*/ 2147483646 w 20"/>
                <a:gd name="T5" fmla="*/ 1590351856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2"/>
                  </a:moveTo>
                  <a:cubicBezTo>
                    <a:pt x="13" y="0"/>
                    <a:pt x="17" y="0"/>
                    <a:pt x="17" y="5"/>
                  </a:cubicBezTo>
                  <a:cubicBezTo>
                    <a:pt x="20" y="18"/>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1069" name="Freeform 929"/>
            <p:cNvSpPr>
              <a:spLocks noChangeArrowheads="1"/>
            </p:cNvSpPr>
            <p:nvPr/>
          </p:nvSpPr>
          <p:spPr bwMode="auto">
            <a:xfrm>
              <a:off x="8421464" y="3939946"/>
              <a:ext cx="100013" cy="85725"/>
            </a:xfrm>
            <a:custGeom>
              <a:avLst/>
              <a:gdLst>
                <a:gd name="T0" fmla="*/ 2147483646 w 20"/>
                <a:gd name="T1" fmla="*/ 1807451113 h 17"/>
                <a:gd name="T2" fmla="*/ 2147483646 w 20"/>
                <a:gd name="T3" fmla="*/ 2147483646 h 17"/>
                <a:gd name="T4" fmla="*/ 2147483646 w 20"/>
                <a:gd name="T5" fmla="*/ 1807451113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1070" name="Freeform 930"/>
            <p:cNvSpPr>
              <a:spLocks noChangeArrowheads="1"/>
            </p:cNvSpPr>
            <p:nvPr/>
          </p:nvSpPr>
          <p:spPr bwMode="auto">
            <a:xfrm>
              <a:off x="8516714" y="3935183"/>
              <a:ext cx="131763" cy="90488"/>
            </a:xfrm>
            <a:custGeom>
              <a:avLst/>
              <a:gdLst>
                <a:gd name="T0" fmla="*/ 2147483646 w 26"/>
                <a:gd name="T1" fmla="*/ 2147483646 h 18"/>
                <a:gd name="T2" fmla="*/ 2147483646 w 26"/>
                <a:gd name="T3" fmla="*/ 2147483646 h 18"/>
                <a:gd name="T4" fmla="*/ 2147483646 w 26"/>
                <a:gd name="T5" fmla="*/ 2147483646 h 18"/>
                <a:gd name="T6" fmla="*/ 0 60000 65536"/>
                <a:gd name="T7" fmla="*/ 0 60000 65536"/>
                <a:gd name="T8" fmla="*/ 0 60000 65536"/>
                <a:gd name="T9" fmla="*/ 0 w 26"/>
                <a:gd name="T10" fmla="*/ 0 h 18"/>
                <a:gd name="T11" fmla="*/ 26 w 26"/>
                <a:gd name="T12" fmla="*/ 18 h 18"/>
              </a:gdLst>
              <a:ahLst/>
              <a:cxnLst>
                <a:cxn ang="T6">
                  <a:pos x="T0" y="T1"/>
                </a:cxn>
                <a:cxn ang="T7">
                  <a:pos x="T2" y="T3"/>
                </a:cxn>
                <a:cxn ang="T8">
                  <a:pos x="T4" y="T5"/>
                </a:cxn>
              </a:cxnLst>
              <a:rect l="T9" t="T10" r="T11" b="T12"/>
              <a:pathLst>
                <a:path w="26" h="18">
                  <a:moveTo>
                    <a:pt x="12" y="3"/>
                  </a:moveTo>
                  <a:cubicBezTo>
                    <a:pt x="11" y="4"/>
                    <a:pt x="18" y="0"/>
                    <a:pt x="20" y="4"/>
                  </a:cubicBezTo>
                  <a:cubicBezTo>
                    <a:pt x="26" y="18"/>
                    <a:pt x="0" y="11"/>
                    <a:pt x="12"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1071" name="Freeform 942"/>
            <p:cNvSpPr>
              <a:spLocks noChangeArrowheads="1"/>
            </p:cNvSpPr>
            <p:nvPr/>
          </p:nvSpPr>
          <p:spPr bwMode="auto">
            <a:xfrm>
              <a:off x="8372252" y="3990746"/>
              <a:ext cx="100012" cy="90487"/>
            </a:xfrm>
            <a:custGeom>
              <a:avLst/>
              <a:gdLst>
                <a:gd name="T0" fmla="*/ 2147483646 w 20"/>
                <a:gd name="T1" fmla="*/ 2147483646 h 18"/>
                <a:gd name="T2" fmla="*/ 2147483646 w 20"/>
                <a:gd name="T3" fmla="*/ 2147483646 h 18"/>
                <a:gd name="T4" fmla="*/ 2147483646 w 20"/>
                <a:gd name="T5" fmla="*/ 2147483646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3"/>
                  </a:moveTo>
                  <a:cubicBezTo>
                    <a:pt x="13" y="0"/>
                    <a:pt x="17" y="1"/>
                    <a:pt x="18" y="5"/>
                  </a:cubicBezTo>
                  <a:cubicBezTo>
                    <a:pt x="20" y="18"/>
                    <a:pt x="0" y="9"/>
                    <a:pt x="1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1072" name="Freeform 943"/>
            <p:cNvSpPr>
              <a:spLocks noChangeArrowheads="1"/>
            </p:cNvSpPr>
            <p:nvPr/>
          </p:nvSpPr>
          <p:spPr bwMode="auto">
            <a:xfrm>
              <a:off x="8477027" y="3990746"/>
              <a:ext cx="98425" cy="90487"/>
            </a:xfrm>
            <a:custGeom>
              <a:avLst/>
              <a:gdLst>
                <a:gd name="T0" fmla="*/ 2147483646 w 20"/>
                <a:gd name="T1" fmla="*/ 2147483646 h 18"/>
                <a:gd name="T2" fmla="*/ 2147483646 w 20"/>
                <a:gd name="T3" fmla="*/ 2147483646 h 18"/>
                <a:gd name="T4" fmla="*/ 2147483646 w 20"/>
                <a:gd name="T5" fmla="*/ 2147483646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3"/>
                  </a:moveTo>
                  <a:cubicBezTo>
                    <a:pt x="13" y="0"/>
                    <a:pt x="17" y="1"/>
                    <a:pt x="17" y="5"/>
                  </a:cubicBezTo>
                  <a:cubicBezTo>
                    <a:pt x="20" y="18"/>
                    <a:pt x="0" y="9"/>
                    <a:pt x="1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1073" name="Freeform 944"/>
            <p:cNvSpPr>
              <a:spLocks noChangeArrowheads="1"/>
            </p:cNvSpPr>
            <p:nvPr/>
          </p:nvSpPr>
          <p:spPr bwMode="auto">
            <a:xfrm>
              <a:off x="8581802" y="3990746"/>
              <a:ext cx="100012" cy="90487"/>
            </a:xfrm>
            <a:custGeom>
              <a:avLst/>
              <a:gdLst>
                <a:gd name="T0" fmla="*/ 2147483646 w 20"/>
                <a:gd name="T1" fmla="*/ 2147483646 h 18"/>
                <a:gd name="T2" fmla="*/ 2147483646 w 20"/>
                <a:gd name="T3" fmla="*/ 2147483646 h 18"/>
                <a:gd name="T4" fmla="*/ 2147483646 w 20"/>
                <a:gd name="T5" fmla="*/ 2147483646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3"/>
                  </a:moveTo>
                  <a:cubicBezTo>
                    <a:pt x="13" y="0"/>
                    <a:pt x="16" y="1"/>
                    <a:pt x="17" y="5"/>
                  </a:cubicBezTo>
                  <a:cubicBezTo>
                    <a:pt x="20" y="18"/>
                    <a:pt x="0" y="9"/>
                    <a:pt x="1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1074" name="Freeform 945"/>
            <p:cNvSpPr>
              <a:spLocks noChangeArrowheads="1"/>
            </p:cNvSpPr>
            <p:nvPr/>
          </p:nvSpPr>
          <p:spPr bwMode="auto">
            <a:xfrm>
              <a:off x="8692927" y="4000271"/>
              <a:ext cx="88900" cy="71437"/>
            </a:xfrm>
            <a:custGeom>
              <a:avLst/>
              <a:gdLst>
                <a:gd name="T0" fmla="*/ 2147483646 w 18"/>
                <a:gd name="T1" fmla="*/ 715002728 h 14"/>
                <a:gd name="T2" fmla="*/ 2147483646 w 18"/>
                <a:gd name="T3" fmla="*/ 2147483646 h 14"/>
                <a:gd name="T4" fmla="*/ 2147483646 w 18"/>
                <a:gd name="T5" fmla="*/ 715002728 h 14"/>
                <a:gd name="T6" fmla="*/ 0 60000 65536"/>
                <a:gd name="T7" fmla="*/ 0 60000 65536"/>
                <a:gd name="T8" fmla="*/ 0 60000 65536"/>
                <a:gd name="T9" fmla="*/ 0 w 18"/>
                <a:gd name="T10" fmla="*/ 0 h 14"/>
                <a:gd name="T11" fmla="*/ 18 w 18"/>
                <a:gd name="T12" fmla="*/ 14 h 14"/>
              </a:gdLst>
              <a:ahLst/>
              <a:cxnLst>
                <a:cxn ang="T6">
                  <a:pos x="T0" y="T1"/>
                </a:cxn>
                <a:cxn ang="T7">
                  <a:pos x="T2" y="T3"/>
                </a:cxn>
                <a:cxn ang="T8">
                  <a:pos x="T4" y="T5"/>
                </a:cxn>
              </a:cxnLst>
              <a:rect l="T9" t="T10" r="T11" b="T12"/>
              <a:pathLst>
                <a:path w="18" h="14">
                  <a:moveTo>
                    <a:pt x="8" y="1"/>
                  </a:moveTo>
                  <a:cubicBezTo>
                    <a:pt x="9" y="0"/>
                    <a:pt x="18" y="2"/>
                    <a:pt x="16" y="7"/>
                  </a:cubicBezTo>
                  <a:cubicBezTo>
                    <a:pt x="13" y="14"/>
                    <a:pt x="0" y="6"/>
                    <a:pt x="8"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1075" name="Freeform 957"/>
            <p:cNvSpPr>
              <a:spLocks noChangeArrowheads="1"/>
            </p:cNvSpPr>
            <p:nvPr/>
          </p:nvSpPr>
          <p:spPr bwMode="auto">
            <a:xfrm>
              <a:off x="8421464" y="4046308"/>
              <a:ext cx="100013" cy="84138"/>
            </a:xfrm>
            <a:custGeom>
              <a:avLst/>
              <a:gdLst>
                <a:gd name="T0" fmla="*/ 2147483646 w 20"/>
                <a:gd name="T1" fmla="*/ 1631826814 h 17"/>
                <a:gd name="T2" fmla="*/ 2147483646 w 20"/>
                <a:gd name="T3" fmla="*/ 2147483646 h 17"/>
                <a:gd name="T4" fmla="*/ 2147483646 w 20"/>
                <a:gd name="T5" fmla="*/ 1631826814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1076" name="Freeform 958"/>
            <p:cNvSpPr>
              <a:spLocks noChangeArrowheads="1"/>
            </p:cNvSpPr>
            <p:nvPr/>
          </p:nvSpPr>
          <p:spPr bwMode="auto">
            <a:xfrm>
              <a:off x="8527827" y="4046308"/>
              <a:ext cx="100012" cy="84138"/>
            </a:xfrm>
            <a:custGeom>
              <a:avLst/>
              <a:gdLst>
                <a:gd name="T0" fmla="*/ 2147483646 w 20"/>
                <a:gd name="T1" fmla="*/ 1631826814 h 17"/>
                <a:gd name="T2" fmla="*/ 2147483646 w 20"/>
                <a:gd name="T3" fmla="*/ 2147483646 h 17"/>
                <a:gd name="T4" fmla="*/ 2147483646 w 20"/>
                <a:gd name="T5" fmla="*/ 1631826814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1077" name="Freeform 959"/>
            <p:cNvSpPr>
              <a:spLocks noChangeArrowheads="1"/>
            </p:cNvSpPr>
            <p:nvPr/>
          </p:nvSpPr>
          <p:spPr bwMode="auto">
            <a:xfrm>
              <a:off x="8631014" y="4046308"/>
              <a:ext cx="101600" cy="84138"/>
            </a:xfrm>
            <a:custGeom>
              <a:avLst/>
              <a:gdLst>
                <a:gd name="T0" fmla="*/ 2147483646 w 20"/>
                <a:gd name="T1" fmla="*/ 1631826814 h 17"/>
                <a:gd name="T2" fmla="*/ 2147483646 w 20"/>
                <a:gd name="T3" fmla="*/ 2147483646 h 17"/>
                <a:gd name="T4" fmla="*/ 2147483646 w 20"/>
                <a:gd name="T5" fmla="*/ 1631826814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1078" name="Freeform 960"/>
            <p:cNvSpPr>
              <a:spLocks noChangeArrowheads="1"/>
            </p:cNvSpPr>
            <p:nvPr/>
          </p:nvSpPr>
          <p:spPr bwMode="auto">
            <a:xfrm>
              <a:off x="8737377" y="4046308"/>
              <a:ext cx="100012" cy="84138"/>
            </a:xfrm>
            <a:custGeom>
              <a:avLst/>
              <a:gdLst>
                <a:gd name="T0" fmla="*/ 2147483646 w 20"/>
                <a:gd name="T1" fmla="*/ 1631826814 h 17"/>
                <a:gd name="T2" fmla="*/ 2147483646 w 20"/>
                <a:gd name="T3" fmla="*/ 2147483646 h 17"/>
                <a:gd name="T4" fmla="*/ 2147483646 w 20"/>
                <a:gd name="T5" fmla="*/ 1631826814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1079" name="Freeform 968"/>
            <p:cNvSpPr>
              <a:spLocks noChangeArrowheads="1"/>
            </p:cNvSpPr>
            <p:nvPr/>
          </p:nvSpPr>
          <p:spPr bwMode="auto">
            <a:xfrm>
              <a:off x="8372252" y="4097108"/>
              <a:ext cx="100012" cy="88900"/>
            </a:xfrm>
            <a:custGeom>
              <a:avLst/>
              <a:gdLst>
                <a:gd name="T0" fmla="*/ 2147483646 w 20"/>
                <a:gd name="T1" fmla="*/ 1590351856 h 18"/>
                <a:gd name="T2" fmla="*/ 2147483646 w 20"/>
                <a:gd name="T3" fmla="*/ 2147483646 h 18"/>
                <a:gd name="T4" fmla="*/ 2147483646 w 20"/>
                <a:gd name="T5" fmla="*/ 1590351856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2"/>
                  </a:moveTo>
                  <a:cubicBezTo>
                    <a:pt x="13" y="0"/>
                    <a:pt x="17" y="1"/>
                    <a:pt x="18" y="5"/>
                  </a:cubicBezTo>
                  <a:cubicBezTo>
                    <a:pt x="20" y="18"/>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1080" name="Freeform 969"/>
            <p:cNvSpPr>
              <a:spLocks noChangeArrowheads="1"/>
            </p:cNvSpPr>
            <p:nvPr/>
          </p:nvSpPr>
          <p:spPr bwMode="auto">
            <a:xfrm>
              <a:off x="8477027" y="4097108"/>
              <a:ext cx="98425" cy="88900"/>
            </a:xfrm>
            <a:custGeom>
              <a:avLst/>
              <a:gdLst>
                <a:gd name="T0" fmla="*/ 2147483646 w 20"/>
                <a:gd name="T1" fmla="*/ 1590351856 h 18"/>
                <a:gd name="T2" fmla="*/ 2147483646 w 20"/>
                <a:gd name="T3" fmla="*/ 2147483646 h 18"/>
                <a:gd name="T4" fmla="*/ 2147483646 w 20"/>
                <a:gd name="T5" fmla="*/ 1590351856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2"/>
                  </a:moveTo>
                  <a:cubicBezTo>
                    <a:pt x="13" y="0"/>
                    <a:pt x="17" y="1"/>
                    <a:pt x="17" y="5"/>
                  </a:cubicBezTo>
                  <a:cubicBezTo>
                    <a:pt x="20" y="18"/>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1081" name="Freeform 970"/>
            <p:cNvSpPr>
              <a:spLocks noChangeArrowheads="1"/>
            </p:cNvSpPr>
            <p:nvPr/>
          </p:nvSpPr>
          <p:spPr bwMode="auto">
            <a:xfrm>
              <a:off x="8581802" y="4097108"/>
              <a:ext cx="100012" cy="88900"/>
            </a:xfrm>
            <a:custGeom>
              <a:avLst/>
              <a:gdLst>
                <a:gd name="T0" fmla="*/ 2147483646 w 20"/>
                <a:gd name="T1" fmla="*/ 1590351856 h 18"/>
                <a:gd name="T2" fmla="*/ 2147483646 w 20"/>
                <a:gd name="T3" fmla="*/ 2147483646 h 18"/>
                <a:gd name="T4" fmla="*/ 2147483646 w 20"/>
                <a:gd name="T5" fmla="*/ 1590351856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2"/>
                  </a:moveTo>
                  <a:cubicBezTo>
                    <a:pt x="13" y="0"/>
                    <a:pt x="16" y="1"/>
                    <a:pt x="17" y="5"/>
                  </a:cubicBezTo>
                  <a:cubicBezTo>
                    <a:pt x="20" y="18"/>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1082" name="Freeform 971"/>
            <p:cNvSpPr>
              <a:spLocks noChangeArrowheads="1"/>
            </p:cNvSpPr>
            <p:nvPr/>
          </p:nvSpPr>
          <p:spPr bwMode="auto">
            <a:xfrm>
              <a:off x="8686577" y="4097108"/>
              <a:ext cx="101600" cy="88900"/>
            </a:xfrm>
            <a:custGeom>
              <a:avLst/>
              <a:gdLst>
                <a:gd name="T0" fmla="*/ 2147483646 w 20"/>
                <a:gd name="T1" fmla="*/ 1590351856 h 18"/>
                <a:gd name="T2" fmla="*/ 2147483646 w 20"/>
                <a:gd name="T3" fmla="*/ 2147483646 h 18"/>
                <a:gd name="T4" fmla="*/ 2147483646 w 20"/>
                <a:gd name="T5" fmla="*/ 1590351856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9" y="2"/>
                  </a:moveTo>
                  <a:cubicBezTo>
                    <a:pt x="13" y="0"/>
                    <a:pt x="16" y="1"/>
                    <a:pt x="17" y="5"/>
                  </a:cubicBezTo>
                  <a:cubicBezTo>
                    <a:pt x="20" y="18"/>
                    <a:pt x="0" y="9"/>
                    <a:pt x="9"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1083" name="Freeform 972"/>
            <p:cNvSpPr>
              <a:spLocks noChangeArrowheads="1"/>
            </p:cNvSpPr>
            <p:nvPr/>
          </p:nvSpPr>
          <p:spPr bwMode="auto">
            <a:xfrm>
              <a:off x="8788177" y="4097108"/>
              <a:ext cx="104775" cy="88900"/>
            </a:xfrm>
            <a:custGeom>
              <a:avLst/>
              <a:gdLst>
                <a:gd name="T0" fmla="*/ 2147483646 w 21"/>
                <a:gd name="T1" fmla="*/ 1590351856 h 18"/>
                <a:gd name="T2" fmla="*/ 2147483646 w 21"/>
                <a:gd name="T3" fmla="*/ 2147483646 h 18"/>
                <a:gd name="T4" fmla="*/ 2147483646 w 21"/>
                <a:gd name="T5" fmla="*/ 1590351856 h 18"/>
                <a:gd name="T6" fmla="*/ 0 60000 65536"/>
                <a:gd name="T7" fmla="*/ 0 60000 65536"/>
                <a:gd name="T8" fmla="*/ 0 60000 65536"/>
                <a:gd name="T9" fmla="*/ 0 w 21"/>
                <a:gd name="T10" fmla="*/ 0 h 18"/>
                <a:gd name="T11" fmla="*/ 21 w 21"/>
                <a:gd name="T12" fmla="*/ 18 h 18"/>
              </a:gdLst>
              <a:ahLst/>
              <a:cxnLst>
                <a:cxn ang="T6">
                  <a:pos x="T0" y="T1"/>
                </a:cxn>
                <a:cxn ang="T7">
                  <a:pos x="T2" y="T3"/>
                </a:cxn>
                <a:cxn ang="T8">
                  <a:pos x="T4" y="T5"/>
                </a:cxn>
              </a:cxnLst>
              <a:rect l="T9" t="T10" r="T11" b="T12"/>
              <a:pathLst>
                <a:path w="21" h="18">
                  <a:moveTo>
                    <a:pt x="10" y="2"/>
                  </a:moveTo>
                  <a:cubicBezTo>
                    <a:pt x="13" y="0"/>
                    <a:pt x="17" y="1"/>
                    <a:pt x="18" y="5"/>
                  </a:cubicBezTo>
                  <a:cubicBezTo>
                    <a:pt x="21" y="18"/>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1084" name="Freeform 980"/>
            <p:cNvSpPr>
              <a:spLocks noChangeArrowheads="1"/>
            </p:cNvSpPr>
            <p:nvPr/>
          </p:nvSpPr>
          <p:spPr bwMode="auto">
            <a:xfrm>
              <a:off x="8321452" y="4151083"/>
              <a:ext cx="100012" cy="85725"/>
            </a:xfrm>
            <a:custGeom>
              <a:avLst/>
              <a:gdLst>
                <a:gd name="T0" fmla="*/ 2147483646 w 20"/>
                <a:gd name="T1" fmla="*/ 1662606119 h 17"/>
                <a:gd name="T2" fmla="*/ 2147483646 w 20"/>
                <a:gd name="T3" fmla="*/ 2147483646 h 17"/>
                <a:gd name="T4" fmla="*/ 2147483646 w 20"/>
                <a:gd name="T5" fmla="*/ 1662606119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9" y="2"/>
                  </a:moveTo>
                  <a:cubicBezTo>
                    <a:pt x="13" y="0"/>
                    <a:pt x="16" y="0"/>
                    <a:pt x="17" y="5"/>
                  </a:cubicBezTo>
                  <a:cubicBezTo>
                    <a:pt x="20" y="17"/>
                    <a:pt x="0" y="9"/>
                    <a:pt x="9"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1085" name="Freeform 981"/>
            <p:cNvSpPr>
              <a:spLocks noChangeArrowheads="1"/>
            </p:cNvSpPr>
            <p:nvPr/>
          </p:nvSpPr>
          <p:spPr bwMode="auto">
            <a:xfrm>
              <a:off x="8421464" y="4151083"/>
              <a:ext cx="100013" cy="85725"/>
            </a:xfrm>
            <a:custGeom>
              <a:avLst/>
              <a:gdLst>
                <a:gd name="T0" fmla="*/ 2147483646 w 20"/>
                <a:gd name="T1" fmla="*/ 1662606119 h 17"/>
                <a:gd name="T2" fmla="*/ 2147483646 w 20"/>
                <a:gd name="T3" fmla="*/ 2147483646 h 17"/>
                <a:gd name="T4" fmla="*/ 2147483646 w 20"/>
                <a:gd name="T5" fmla="*/ 1662606119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1086" name="Freeform 982"/>
            <p:cNvSpPr>
              <a:spLocks noChangeArrowheads="1"/>
            </p:cNvSpPr>
            <p:nvPr/>
          </p:nvSpPr>
          <p:spPr bwMode="auto">
            <a:xfrm>
              <a:off x="8527827" y="4151083"/>
              <a:ext cx="100012" cy="85725"/>
            </a:xfrm>
            <a:custGeom>
              <a:avLst/>
              <a:gdLst>
                <a:gd name="T0" fmla="*/ 2147483646 w 20"/>
                <a:gd name="T1" fmla="*/ 1662606119 h 17"/>
                <a:gd name="T2" fmla="*/ 2147483646 w 20"/>
                <a:gd name="T3" fmla="*/ 2147483646 h 17"/>
                <a:gd name="T4" fmla="*/ 2147483646 w 20"/>
                <a:gd name="T5" fmla="*/ 1662606119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1087" name="Freeform 983"/>
            <p:cNvSpPr>
              <a:spLocks noChangeArrowheads="1"/>
            </p:cNvSpPr>
            <p:nvPr/>
          </p:nvSpPr>
          <p:spPr bwMode="auto">
            <a:xfrm>
              <a:off x="8631014" y="4151083"/>
              <a:ext cx="101600" cy="85725"/>
            </a:xfrm>
            <a:custGeom>
              <a:avLst/>
              <a:gdLst>
                <a:gd name="T0" fmla="*/ 2147483646 w 20"/>
                <a:gd name="T1" fmla="*/ 1662606119 h 17"/>
                <a:gd name="T2" fmla="*/ 2147483646 w 20"/>
                <a:gd name="T3" fmla="*/ 2147483646 h 17"/>
                <a:gd name="T4" fmla="*/ 2147483646 w 20"/>
                <a:gd name="T5" fmla="*/ 1662606119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1088" name="Freeform 984"/>
            <p:cNvSpPr>
              <a:spLocks noChangeArrowheads="1"/>
            </p:cNvSpPr>
            <p:nvPr/>
          </p:nvSpPr>
          <p:spPr bwMode="auto">
            <a:xfrm>
              <a:off x="8737377" y="4151083"/>
              <a:ext cx="100012" cy="85725"/>
            </a:xfrm>
            <a:custGeom>
              <a:avLst/>
              <a:gdLst>
                <a:gd name="T0" fmla="*/ 2147483646 w 20"/>
                <a:gd name="T1" fmla="*/ 1662606119 h 17"/>
                <a:gd name="T2" fmla="*/ 2147483646 w 20"/>
                <a:gd name="T3" fmla="*/ 2147483646 h 17"/>
                <a:gd name="T4" fmla="*/ 2147483646 w 20"/>
                <a:gd name="T5" fmla="*/ 1662606119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1089" name="Freeform 985"/>
            <p:cNvSpPr>
              <a:spLocks noChangeArrowheads="1"/>
            </p:cNvSpPr>
            <p:nvPr/>
          </p:nvSpPr>
          <p:spPr bwMode="auto">
            <a:xfrm>
              <a:off x="8843739" y="4151083"/>
              <a:ext cx="100013" cy="85725"/>
            </a:xfrm>
            <a:custGeom>
              <a:avLst/>
              <a:gdLst>
                <a:gd name="T0" fmla="*/ 2147483646 w 20"/>
                <a:gd name="T1" fmla="*/ 1662606119 h 17"/>
                <a:gd name="T2" fmla="*/ 2147483646 w 20"/>
                <a:gd name="T3" fmla="*/ 2147483646 h 17"/>
                <a:gd name="T4" fmla="*/ 2147483646 w 20"/>
                <a:gd name="T5" fmla="*/ 1662606119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1090" name="Freeform 992"/>
            <p:cNvSpPr>
              <a:spLocks noChangeArrowheads="1"/>
            </p:cNvSpPr>
            <p:nvPr/>
          </p:nvSpPr>
          <p:spPr bwMode="auto">
            <a:xfrm>
              <a:off x="8372252" y="4200296"/>
              <a:ext cx="100012" cy="92075"/>
            </a:xfrm>
            <a:custGeom>
              <a:avLst/>
              <a:gdLst>
                <a:gd name="T0" fmla="*/ 2147483646 w 20"/>
                <a:gd name="T1" fmla="*/ 1790127265 h 18"/>
                <a:gd name="T2" fmla="*/ 2147483646 w 20"/>
                <a:gd name="T3" fmla="*/ 2147483646 h 18"/>
                <a:gd name="T4" fmla="*/ 2147483646 w 20"/>
                <a:gd name="T5" fmla="*/ 1790127265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2"/>
                  </a:moveTo>
                  <a:cubicBezTo>
                    <a:pt x="13" y="0"/>
                    <a:pt x="17" y="0"/>
                    <a:pt x="18" y="5"/>
                  </a:cubicBezTo>
                  <a:cubicBezTo>
                    <a:pt x="20" y="18"/>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1091" name="Freeform 993"/>
            <p:cNvSpPr>
              <a:spLocks noChangeArrowheads="1"/>
            </p:cNvSpPr>
            <p:nvPr/>
          </p:nvSpPr>
          <p:spPr bwMode="auto">
            <a:xfrm>
              <a:off x="8477027" y="4200296"/>
              <a:ext cx="98425" cy="92075"/>
            </a:xfrm>
            <a:custGeom>
              <a:avLst/>
              <a:gdLst>
                <a:gd name="T0" fmla="*/ 2147483646 w 20"/>
                <a:gd name="T1" fmla="*/ 1790127265 h 18"/>
                <a:gd name="T2" fmla="*/ 2147483646 w 20"/>
                <a:gd name="T3" fmla="*/ 2147483646 h 18"/>
                <a:gd name="T4" fmla="*/ 2147483646 w 20"/>
                <a:gd name="T5" fmla="*/ 1790127265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2"/>
                  </a:moveTo>
                  <a:cubicBezTo>
                    <a:pt x="13" y="0"/>
                    <a:pt x="17" y="0"/>
                    <a:pt x="17" y="5"/>
                  </a:cubicBezTo>
                  <a:cubicBezTo>
                    <a:pt x="20" y="18"/>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1092" name="Freeform 994"/>
            <p:cNvSpPr>
              <a:spLocks noChangeArrowheads="1"/>
            </p:cNvSpPr>
            <p:nvPr/>
          </p:nvSpPr>
          <p:spPr bwMode="auto">
            <a:xfrm>
              <a:off x="8581802" y="4200296"/>
              <a:ext cx="100012" cy="92075"/>
            </a:xfrm>
            <a:custGeom>
              <a:avLst/>
              <a:gdLst>
                <a:gd name="T0" fmla="*/ 2147483646 w 20"/>
                <a:gd name="T1" fmla="*/ 1790127265 h 18"/>
                <a:gd name="T2" fmla="*/ 2147483646 w 20"/>
                <a:gd name="T3" fmla="*/ 2147483646 h 18"/>
                <a:gd name="T4" fmla="*/ 2147483646 w 20"/>
                <a:gd name="T5" fmla="*/ 1790127265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2"/>
                  </a:moveTo>
                  <a:cubicBezTo>
                    <a:pt x="13" y="0"/>
                    <a:pt x="16" y="0"/>
                    <a:pt x="17" y="5"/>
                  </a:cubicBezTo>
                  <a:cubicBezTo>
                    <a:pt x="20" y="18"/>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1093" name="Freeform 995"/>
            <p:cNvSpPr>
              <a:spLocks noChangeArrowheads="1"/>
            </p:cNvSpPr>
            <p:nvPr/>
          </p:nvSpPr>
          <p:spPr bwMode="auto">
            <a:xfrm>
              <a:off x="8686577" y="4200296"/>
              <a:ext cx="101600" cy="92075"/>
            </a:xfrm>
            <a:custGeom>
              <a:avLst/>
              <a:gdLst>
                <a:gd name="T0" fmla="*/ 2147483646 w 20"/>
                <a:gd name="T1" fmla="*/ 1790127265 h 18"/>
                <a:gd name="T2" fmla="*/ 2147483646 w 20"/>
                <a:gd name="T3" fmla="*/ 2147483646 h 18"/>
                <a:gd name="T4" fmla="*/ 2147483646 w 20"/>
                <a:gd name="T5" fmla="*/ 1790127265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9" y="2"/>
                  </a:moveTo>
                  <a:cubicBezTo>
                    <a:pt x="13" y="0"/>
                    <a:pt x="16" y="0"/>
                    <a:pt x="17" y="5"/>
                  </a:cubicBezTo>
                  <a:cubicBezTo>
                    <a:pt x="20" y="18"/>
                    <a:pt x="0" y="9"/>
                    <a:pt x="9"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1094" name="Freeform 996"/>
            <p:cNvSpPr>
              <a:spLocks noChangeArrowheads="1"/>
            </p:cNvSpPr>
            <p:nvPr/>
          </p:nvSpPr>
          <p:spPr bwMode="auto">
            <a:xfrm>
              <a:off x="8788177" y="4200296"/>
              <a:ext cx="104775" cy="92075"/>
            </a:xfrm>
            <a:custGeom>
              <a:avLst/>
              <a:gdLst>
                <a:gd name="T0" fmla="*/ 2147483646 w 21"/>
                <a:gd name="T1" fmla="*/ 1790127265 h 18"/>
                <a:gd name="T2" fmla="*/ 2147483646 w 21"/>
                <a:gd name="T3" fmla="*/ 2147483646 h 18"/>
                <a:gd name="T4" fmla="*/ 2147483646 w 21"/>
                <a:gd name="T5" fmla="*/ 1790127265 h 18"/>
                <a:gd name="T6" fmla="*/ 0 60000 65536"/>
                <a:gd name="T7" fmla="*/ 0 60000 65536"/>
                <a:gd name="T8" fmla="*/ 0 60000 65536"/>
                <a:gd name="T9" fmla="*/ 0 w 21"/>
                <a:gd name="T10" fmla="*/ 0 h 18"/>
                <a:gd name="T11" fmla="*/ 21 w 21"/>
                <a:gd name="T12" fmla="*/ 18 h 18"/>
              </a:gdLst>
              <a:ahLst/>
              <a:cxnLst>
                <a:cxn ang="T6">
                  <a:pos x="T0" y="T1"/>
                </a:cxn>
                <a:cxn ang="T7">
                  <a:pos x="T2" y="T3"/>
                </a:cxn>
                <a:cxn ang="T8">
                  <a:pos x="T4" y="T5"/>
                </a:cxn>
              </a:cxnLst>
              <a:rect l="T9" t="T10" r="T11" b="T12"/>
              <a:pathLst>
                <a:path w="21" h="18">
                  <a:moveTo>
                    <a:pt x="10" y="2"/>
                  </a:moveTo>
                  <a:cubicBezTo>
                    <a:pt x="13" y="0"/>
                    <a:pt x="17" y="0"/>
                    <a:pt x="18" y="5"/>
                  </a:cubicBezTo>
                  <a:cubicBezTo>
                    <a:pt x="21" y="18"/>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1095" name="Freeform 997"/>
            <p:cNvSpPr>
              <a:spLocks noChangeArrowheads="1"/>
            </p:cNvSpPr>
            <p:nvPr/>
          </p:nvSpPr>
          <p:spPr bwMode="auto">
            <a:xfrm>
              <a:off x="8892952" y="4200296"/>
              <a:ext cx="101600" cy="92075"/>
            </a:xfrm>
            <a:custGeom>
              <a:avLst/>
              <a:gdLst>
                <a:gd name="T0" fmla="*/ 2147483646 w 20"/>
                <a:gd name="T1" fmla="*/ 1790127265 h 18"/>
                <a:gd name="T2" fmla="*/ 2147483646 w 20"/>
                <a:gd name="T3" fmla="*/ 2147483646 h 18"/>
                <a:gd name="T4" fmla="*/ 2147483646 w 20"/>
                <a:gd name="T5" fmla="*/ 1790127265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2"/>
                  </a:moveTo>
                  <a:cubicBezTo>
                    <a:pt x="13" y="0"/>
                    <a:pt x="17" y="0"/>
                    <a:pt x="18" y="5"/>
                  </a:cubicBezTo>
                  <a:cubicBezTo>
                    <a:pt x="20" y="18"/>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1096" name="Freeform 998"/>
            <p:cNvSpPr>
              <a:spLocks noChangeArrowheads="1"/>
            </p:cNvSpPr>
            <p:nvPr/>
          </p:nvSpPr>
          <p:spPr bwMode="auto">
            <a:xfrm>
              <a:off x="8999314" y="4200296"/>
              <a:ext cx="98425" cy="92075"/>
            </a:xfrm>
            <a:custGeom>
              <a:avLst/>
              <a:gdLst>
                <a:gd name="T0" fmla="*/ 2147483646 w 20"/>
                <a:gd name="T1" fmla="*/ 1790127265 h 18"/>
                <a:gd name="T2" fmla="*/ 2147483646 w 20"/>
                <a:gd name="T3" fmla="*/ 2147483646 h 18"/>
                <a:gd name="T4" fmla="*/ 2147483646 w 20"/>
                <a:gd name="T5" fmla="*/ 1790127265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2"/>
                  </a:moveTo>
                  <a:cubicBezTo>
                    <a:pt x="13" y="0"/>
                    <a:pt x="17" y="0"/>
                    <a:pt x="18" y="5"/>
                  </a:cubicBezTo>
                  <a:cubicBezTo>
                    <a:pt x="20" y="18"/>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1097" name="Freeform 1007"/>
            <p:cNvSpPr>
              <a:spLocks noChangeArrowheads="1"/>
            </p:cNvSpPr>
            <p:nvPr/>
          </p:nvSpPr>
          <p:spPr bwMode="auto">
            <a:xfrm>
              <a:off x="8321452" y="4255858"/>
              <a:ext cx="100012" cy="84138"/>
            </a:xfrm>
            <a:custGeom>
              <a:avLst/>
              <a:gdLst>
                <a:gd name="T0" fmla="*/ 2147483646 w 20"/>
                <a:gd name="T1" fmla="*/ 1631826814 h 17"/>
                <a:gd name="T2" fmla="*/ 2147483646 w 20"/>
                <a:gd name="T3" fmla="*/ 2147483646 h 17"/>
                <a:gd name="T4" fmla="*/ 2147483646 w 20"/>
                <a:gd name="T5" fmla="*/ 1631826814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9" y="2"/>
                  </a:moveTo>
                  <a:cubicBezTo>
                    <a:pt x="13" y="0"/>
                    <a:pt x="16" y="0"/>
                    <a:pt x="17" y="4"/>
                  </a:cubicBezTo>
                  <a:cubicBezTo>
                    <a:pt x="20" y="17"/>
                    <a:pt x="0" y="8"/>
                    <a:pt x="9"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1098" name="Freeform 1008"/>
            <p:cNvSpPr>
              <a:spLocks noChangeArrowheads="1"/>
            </p:cNvSpPr>
            <p:nvPr/>
          </p:nvSpPr>
          <p:spPr bwMode="auto">
            <a:xfrm>
              <a:off x="8421464" y="4255858"/>
              <a:ext cx="100013" cy="84138"/>
            </a:xfrm>
            <a:custGeom>
              <a:avLst/>
              <a:gdLst>
                <a:gd name="T0" fmla="*/ 2147483646 w 20"/>
                <a:gd name="T1" fmla="*/ 1631826814 h 17"/>
                <a:gd name="T2" fmla="*/ 2147483646 w 20"/>
                <a:gd name="T3" fmla="*/ 2147483646 h 17"/>
                <a:gd name="T4" fmla="*/ 2147483646 w 20"/>
                <a:gd name="T5" fmla="*/ 1631826814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4"/>
                  </a:cubicBezTo>
                  <a:cubicBezTo>
                    <a:pt x="20" y="17"/>
                    <a:pt x="0" y="8"/>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1099" name="Freeform 1009"/>
            <p:cNvSpPr>
              <a:spLocks noChangeArrowheads="1"/>
            </p:cNvSpPr>
            <p:nvPr/>
          </p:nvSpPr>
          <p:spPr bwMode="auto">
            <a:xfrm>
              <a:off x="8527827" y="4255858"/>
              <a:ext cx="100012" cy="84138"/>
            </a:xfrm>
            <a:custGeom>
              <a:avLst/>
              <a:gdLst>
                <a:gd name="T0" fmla="*/ 2147483646 w 20"/>
                <a:gd name="T1" fmla="*/ 1631826814 h 17"/>
                <a:gd name="T2" fmla="*/ 2147483646 w 20"/>
                <a:gd name="T3" fmla="*/ 2147483646 h 17"/>
                <a:gd name="T4" fmla="*/ 2147483646 w 20"/>
                <a:gd name="T5" fmla="*/ 1631826814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4"/>
                  </a:cubicBezTo>
                  <a:cubicBezTo>
                    <a:pt x="20" y="17"/>
                    <a:pt x="0" y="8"/>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1100" name="Freeform 1011"/>
            <p:cNvSpPr>
              <a:spLocks noChangeArrowheads="1"/>
            </p:cNvSpPr>
            <p:nvPr/>
          </p:nvSpPr>
          <p:spPr bwMode="auto">
            <a:xfrm>
              <a:off x="8631014" y="4255858"/>
              <a:ext cx="101600" cy="84138"/>
            </a:xfrm>
            <a:custGeom>
              <a:avLst/>
              <a:gdLst>
                <a:gd name="T0" fmla="*/ 2147483646 w 20"/>
                <a:gd name="T1" fmla="*/ 1631826814 h 17"/>
                <a:gd name="T2" fmla="*/ 2147483646 w 20"/>
                <a:gd name="T3" fmla="*/ 2147483646 h 17"/>
                <a:gd name="T4" fmla="*/ 2147483646 w 20"/>
                <a:gd name="T5" fmla="*/ 1631826814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4"/>
                  </a:cubicBezTo>
                  <a:cubicBezTo>
                    <a:pt x="20" y="17"/>
                    <a:pt x="0" y="8"/>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1101" name="Freeform 1012"/>
            <p:cNvSpPr>
              <a:spLocks noChangeArrowheads="1"/>
            </p:cNvSpPr>
            <p:nvPr/>
          </p:nvSpPr>
          <p:spPr bwMode="auto">
            <a:xfrm>
              <a:off x="8737377" y="4255858"/>
              <a:ext cx="100012" cy="84138"/>
            </a:xfrm>
            <a:custGeom>
              <a:avLst/>
              <a:gdLst>
                <a:gd name="T0" fmla="*/ 2147483646 w 20"/>
                <a:gd name="T1" fmla="*/ 1631826814 h 17"/>
                <a:gd name="T2" fmla="*/ 2147483646 w 20"/>
                <a:gd name="T3" fmla="*/ 2147483646 h 17"/>
                <a:gd name="T4" fmla="*/ 2147483646 w 20"/>
                <a:gd name="T5" fmla="*/ 1631826814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4"/>
                  </a:cubicBezTo>
                  <a:cubicBezTo>
                    <a:pt x="20" y="17"/>
                    <a:pt x="0" y="8"/>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1102" name="Freeform 1013"/>
            <p:cNvSpPr>
              <a:spLocks noChangeArrowheads="1"/>
            </p:cNvSpPr>
            <p:nvPr/>
          </p:nvSpPr>
          <p:spPr bwMode="auto">
            <a:xfrm>
              <a:off x="8843739" y="4255858"/>
              <a:ext cx="100013" cy="84138"/>
            </a:xfrm>
            <a:custGeom>
              <a:avLst/>
              <a:gdLst>
                <a:gd name="T0" fmla="*/ 2147483646 w 20"/>
                <a:gd name="T1" fmla="*/ 1631826814 h 17"/>
                <a:gd name="T2" fmla="*/ 2147483646 w 20"/>
                <a:gd name="T3" fmla="*/ 2147483646 h 17"/>
                <a:gd name="T4" fmla="*/ 2147483646 w 20"/>
                <a:gd name="T5" fmla="*/ 1631826814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4"/>
                  </a:cubicBezTo>
                  <a:cubicBezTo>
                    <a:pt x="20" y="17"/>
                    <a:pt x="0" y="8"/>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1103" name="Freeform 1014"/>
            <p:cNvSpPr>
              <a:spLocks noChangeArrowheads="1"/>
            </p:cNvSpPr>
            <p:nvPr/>
          </p:nvSpPr>
          <p:spPr bwMode="auto">
            <a:xfrm>
              <a:off x="8948514" y="4255858"/>
              <a:ext cx="101600" cy="84138"/>
            </a:xfrm>
            <a:custGeom>
              <a:avLst/>
              <a:gdLst>
                <a:gd name="T0" fmla="*/ 2147483646 w 20"/>
                <a:gd name="T1" fmla="*/ 1631826814 h 17"/>
                <a:gd name="T2" fmla="*/ 2147483646 w 20"/>
                <a:gd name="T3" fmla="*/ 2147483646 h 17"/>
                <a:gd name="T4" fmla="*/ 2147483646 w 20"/>
                <a:gd name="T5" fmla="*/ 1631826814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6" y="0"/>
                    <a:pt x="17" y="4"/>
                  </a:cubicBezTo>
                  <a:cubicBezTo>
                    <a:pt x="20" y="17"/>
                    <a:pt x="0" y="8"/>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1104" name="Freeform 1015"/>
            <p:cNvSpPr>
              <a:spLocks noChangeArrowheads="1"/>
            </p:cNvSpPr>
            <p:nvPr/>
          </p:nvSpPr>
          <p:spPr bwMode="auto">
            <a:xfrm>
              <a:off x="9053289" y="4255858"/>
              <a:ext cx="100013" cy="84138"/>
            </a:xfrm>
            <a:custGeom>
              <a:avLst/>
              <a:gdLst>
                <a:gd name="T0" fmla="*/ 2147483646 w 20"/>
                <a:gd name="T1" fmla="*/ 1631826814 h 17"/>
                <a:gd name="T2" fmla="*/ 2147483646 w 20"/>
                <a:gd name="T3" fmla="*/ 2147483646 h 17"/>
                <a:gd name="T4" fmla="*/ 2147483646 w 20"/>
                <a:gd name="T5" fmla="*/ 1631826814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9" y="2"/>
                  </a:moveTo>
                  <a:cubicBezTo>
                    <a:pt x="13" y="0"/>
                    <a:pt x="16" y="0"/>
                    <a:pt x="17" y="4"/>
                  </a:cubicBezTo>
                  <a:cubicBezTo>
                    <a:pt x="20" y="17"/>
                    <a:pt x="0" y="8"/>
                    <a:pt x="9"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1105" name="Freeform 1021"/>
            <p:cNvSpPr>
              <a:spLocks noChangeArrowheads="1"/>
            </p:cNvSpPr>
            <p:nvPr/>
          </p:nvSpPr>
          <p:spPr bwMode="auto">
            <a:xfrm>
              <a:off x="8372252" y="4306658"/>
              <a:ext cx="100012" cy="85725"/>
            </a:xfrm>
            <a:custGeom>
              <a:avLst/>
              <a:gdLst>
                <a:gd name="T0" fmla="*/ 2147483646 w 20"/>
                <a:gd name="T1" fmla="*/ 1662606119 h 17"/>
                <a:gd name="T2" fmla="*/ 2147483646 w 20"/>
                <a:gd name="T3" fmla="*/ 2147483646 h 17"/>
                <a:gd name="T4" fmla="*/ 2147483646 w 20"/>
                <a:gd name="T5" fmla="*/ 1662606119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1106" name="Freeform 1022"/>
            <p:cNvSpPr>
              <a:spLocks noChangeArrowheads="1"/>
            </p:cNvSpPr>
            <p:nvPr/>
          </p:nvSpPr>
          <p:spPr bwMode="auto">
            <a:xfrm>
              <a:off x="8477027" y="4306658"/>
              <a:ext cx="98425" cy="85725"/>
            </a:xfrm>
            <a:custGeom>
              <a:avLst/>
              <a:gdLst>
                <a:gd name="T0" fmla="*/ 2147483646 w 20"/>
                <a:gd name="T1" fmla="*/ 1662606119 h 17"/>
                <a:gd name="T2" fmla="*/ 2147483646 w 20"/>
                <a:gd name="T3" fmla="*/ 2147483646 h 17"/>
                <a:gd name="T4" fmla="*/ 2147483646 w 20"/>
                <a:gd name="T5" fmla="*/ 1662606119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7"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1107" name="Freeform 1023"/>
            <p:cNvSpPr>
              <a:spLocks noChangeArrowheads="1"/>
            </p:cNvSpPr>
            <p:nvPr/>
          </p:nvSpPr>
          <p:spPr bwMode="auto">
            <a:xfrm>
              <a:off x="8581802" y="4306658"/>
              <a:ext cx="100012" cy="85725"/>
            </a:xfrm>
            <a:custGeom>
              <a:avLst/>
              <a:gdLst>
                <a:gd name="T0" fmla="*/ 2147483646 w 20"/>
                <a:gd name="T1" fmla="*/ 1662606119 h 17"/>
                <a:gd name="T2" fmla="*/ 2147483646 w 20"/>
                <a:gd name="T3" fmla="*/ 2147483646 h 17"/>
                <a:gd name="T4" fmla="*/ 2147483646 w 20"/>
                <a:gd name="T5" fmla="*/ 1662606119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6" y="0"/>
                    <a:pt x="17"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1108" name="Freeform 1024"/>
            <p:cNvSpPr>
              <a:spLocks noChangeArrowheads="1"/>
            </p:cNvSpPr>
            <p:nvPr/>
          </p:nvSpPr>
          <p:spPr bwMode="auto">
            <a:xfrm>
              <a:off x="8686577" y="4306658"/>
              <a:ext cx="101600" cy="85725"/>
            </a:xfrm>
            <a:custGeom>
              <a:avLst/>
              <a:gdLst>
                <a:gd name="T0" fmla="*/ 2147483646 w 20"/>
                <a:gd name="T1" fmla="*/ 1662606119 h 17"/>
                <a:gd name="T2" fmla="*/ 2147483646 w 20"/>
                <a:gd name="T3" fmla="*/ 2147483646 h 17"/>
                <a:gd name="T4" fmla="*/ 2147483646 w 20"/>
                <a:gd name="T5" fmla="*/ 1662606119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9" y="2"/>
                  </a:moveTo>
                  <a:cubicBezTo>
                    <a:pt x="13" y="0"/>
                    <a:pt x="16" y="0"/>
                    <a:pt x="17" y="5"/>
                  </a:cubicBezTo>
                  <a:cubicBezTo>
                    <a:pt x="20" y="17"/>
                    <a:pt x="0" y="9"/>
                    <a:pt x="9"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1109" name="Freeform 1025"/>
            <p:cNvSpPr>
              <a:spLocks noChangeArrowheads="1"/>
            </p:cNvSpPr>
            <p:nvPr/>
          </p:nvSpPr>
          <p:spPr bwMode="auto">
            <a:xfrm>
              <a:off x="8788177" y="4306658"/>
              <a:ext cx="104775" cy="85725"/>
            </a:xfrm>
            <a:custGeom>
              <a:avLst/>
              <a:gdLst>
                <a:gd name="T0" fmla="*/ 2147483646 w 21"/>
                <a:gd name="T1" fmla="*/ 1662606119 h 17"/>
                <a:gd name="T2" fmla="*/ 2147483646 w 21"/>
                <a:gd name="T3" fmla="*/ 2147483646 h 17"/>
                <a:gd name="T4" fmla="*/ 2147483646 w 21"/>
                <a:gd name="T5" fmla="*/ 1662606119 h 17"/>
                <a:gd name="T6" fmla="*/ 0 60000 65536"/>
                <a:gd name="T7" fmla="*/ 0 60000 65536"/>
                <a:gd name="T8" fmla="*/ 0 60000 65536"/>
                <a:gd name="T9" fmla="*/ 0 w 21"/>
                <a:gd name="T10" fmla="*/ 0 h 17"/>
                <a:gd name="T11" fmla="*/ 21 w 21"/>
                <a:gd name="T12" fmla="*/ 17 h 17"/>
              </a:gdLst>
              <a:ahLst/>
              <a:cxnLst>
                <a:cxn ang="T6">
                  <a:pos x="T0" y="T1"/>
                </a:cxn>
                <a:cxn ang="T7">
                  <a:pos x="T2" y="T3"/>
                </a:cxn>
                <a:cxn ang="T8">
                  <a:pos x="T4" y="T5"/>
                </a:cxn>
              </a:cxnLst>
              <a:rect l="T9" t="T10" r="T11" b="T12"/>
              <a:pathLst>
                <a:path w="21" h="17">
                  <a:moveTo>
                    <a:pt x="10" y="2"/>
                  </a:moveTo>
                  <a:cubicBezTo>
                    <a:pt x="13" y="0"/>
                    <a:pt x="17" y="0"/>
                    <a:pt x="18" y="5"/>
                  </a:cubicBezTo>
                  <a:cubicBezTo>
                    <a:pt x="21"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1110" name="Freeform 1026"/>
            <p:cNvSpPr>
              <a:spLocks noChangeArrowheads="1"/>
            </p:cNvSpPr>
            <p:nvPr/>
          </p:nvSpPr>
          <p:spPr bwMode="auto">
            <a:xfrm>
              <a:off x="8892952" y="4306658"/>
              <a:ext cx="101600" cy="85725"/>
            </a:xfrm>
            <a:custGeom>
              <a:avLst/>
              <a:gdLst>
                <a:gd name="T0" fmla="*/ 2147483646 w 20"/>
                <a:gd name="T1" fmla="*/ 1662606119 h 17"/>
                <a:gd name="T2" fmla="*/ 2147483646 w 20"/>
                <a:gd name="T3" fmla="*/ 2147483646 h 17"/>
                <a:gd name="T4" fmla="*/ 2147483646 w 20"/>
                <a:gd name="T5" fmla="*/ 1662606119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1111" name="Freeform 1027"/>
            <p:cNvSpPr>
              <a:spLocks noChangeArrowheads="1"/>
            </p:cNvSpPr>
            <p:nvPr/>
          </p:nvSpPr>
          <p:spPr bwMode="auto">
            <a:xfrm>
              <a:off x="8999314" y="4306658"/>
              <a:ext cx="98425" cy="85725"/>
            </a:xfrm>
            <a:custGeom>
              <a:avLst/>
              <a:gdLst>
                <a:gd name="T0" fmla="*/ 2147483646 w 20"/>
                <a:gd name="T1" fmla="*/ 1662606119 h 17"/>
                <a:gd name="T2" fmla="*/ 2147483646 w 20"/>
                <a:gd name="T3" fmla="*/ 2147483646 h 17"/>
                <a:gd name="T4" fmla="*/ 2147483646 w 20"/>
                <a:gd name="T5" fmla="*/ 1662606119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1112" name="Freeform 1033"/>
            <p:cNvSpPr>
              <a:spLocks noChangeArrowheads="1"/>
            </p:cNvSpPr>
            <p:nvPr/>
          </p:nvSpPr>
          <p:spPr bwMode="auto">
            <a:xfrm>
              <a:off x="8421464" y="4362221"/>
              <a:ext cx="100013" cy="84137"/>
            </a:xfrm>
            <a:custGeom>
              <a:avLst/>
              <a:gdLst>
                <a:gd name="T0" fmla="*/ 2147483646 w 20"/>
                <a:gd name="T1" fmla="*/ 1631807420 h 17"/>
                <a:gd name="T2" fmla="*/ 2147483646 w 20"/>
                <a:gd name="T3" fmla="*/ 2147483646 h 17"/>
                <a:gd name="T4" fmla="*/ 2147483646 w 20"/>
                <a:gd name="T5" fmla="*/ 1631807420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4"/>
                  </a:cubicBezTo>
                  <a:cubicBezTo>
                    <a:pt x="20" y="17"/>
                    <a:pt x="0" y="8"/>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1113" name="Freeform 1034"/>
            <p:cNvSpPr>
              <a:spLocks noChangeArrowheads="1"/>
            </p:cNvSpPr>
            <p:nvPr/>
          </p:nvSpPr>
          <p:spPr bwMode="auto">
            <a:xfrm>
              <a:off x="8527827" y="4362221"/>
              <a:ext cx="100012" cy="84137"/>
            </a:xfrm>
            <a:custGeom>
              <a:avLst/>
              <a:gdLst>
                <a:gd name="T0" fmla="*/ 2147483646 w 20"/>
                <a:gd name="T1" fmla="*/ 1631807420 h 17"/>
                <a:gd name="T2" fmla="*/ 2147483646 w 20"/>
                <a:gd name="T3" fmla="*/ 2147483646 h 17"/>
                <a:gd name="T4" fmla="*/ 2147483646 w 20"/>
                <a:gd name="T5" fmla="*/ 1631807420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4"/>
                  </a:cubicBezTo>
                  <a:cubicBezTo>
                    <a:pt x="20" y="17"/>
                    <a:pt x="0" y="8"/>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1114" name="Freeform 1035"/>
            <p:cNvSpPr>
              <a:spLocks noChangeArrowheads="1"/>
            </p:cNvSpPr>
            <p:nvPr/>
          </p:nvSpPr>
          <p:spPr bwMode="auto">
            <a:xfrm>
              <a:off x="8631014" y="4362221"/>
              <a:ext cx="101600" cy="84137"/>
            </a:xfrm>
            <a:custGeom>
              <a:avLst/>
              <a:gdLst>
                <a:gd name="T0" fmla="*/ 2147483646 w 20"/>
                <a:gd name="T1" fmla="*/ 1631807420 h 17"/>
                <a:gd name="T2" fmla="*/ 2147483646 w 20"/>
                <a:gd name="T3" fmla="*/ 2147483646 h 17"/>
                <a:gd name="T4" fmla="*/ 2147483646 w 20"/>
                <a:gd name="T5" fmla="*/ 1631807420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4"/>
                  </a:cubicBezTo>
                  <a:cubicBezTo>
                    <a:pt x="20" y="17"/>
                    <a:pt x="0" y="8"/>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1115" name="Freeform 1036"/>
            <p:cNvSpPr>
              <a:spLocks noChangeArrowheads="1"/>
            </p:cNvSpPr>
            <p:nvPr/>
          </p:nvSpPr>
          <p:spPr bwMode="auto">
            <a:xfrm>
              <a:off x="8737377" y="4362221"/>
              <a:ext cx="100012" cy="84137"/>
            </a:xfrm>
            <a:custGeom>
              <a:avLst/>
              <a:gdLst>
                <a:gd name="T0" fmla="*/ 2147483646 w 20"/>
                <a:gd name="T1" fmla="*/ 1631807420 h 17"/>
                <a:gd name="T2" fmla="*/ 2147483646 w 20"/>
                <a:gd name="T3" fmla="*/ 2147483646 h 17"/>
                <a:gd name="T4" fmla="*/ 2147483646 w 20"/>
                <a:gd name="T5" fmla="*/ 1631807420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4"/>
                  </a:cubicBezTo>
                  <a:cubicBezTo>
                    <a:pt x="20" y="17"/>
                    <a:pt x="0" y="8"/>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1116" name="Freeform 1037"/>
            <p:cNvSpPr>
              <a:spLocks noChangeArrowheads="1"/>
            </p:cNvSpPr>
            <p:nvPr/>
          </p:nvSpPr>
          <p:spPr bwMode="auto">
            <a:xfrm>
              <a:off x="8843739" y="4362221"/>
              <a:ext cx="100013" cy="84137"/>
            </a:xfrm>
            <a:custGeom>
              <a:avLst/>
              <a:gdLst>
                <a:gd name="T0" fmla="*/ 2147483646 w 20"/>
                <a:gd name="T1" fmla="*/ 1631807420 h 17"/>
                <a:gd name="T2" fmla="*/ 2147483646 w 20"/>
                <a:gd name="T3" fmla="*/ 2147483646 h 17"/>
                <a:gd name="T4" fmla="*/ 2147483646 w 20"/>
                <a:gd name="T5" fmla="*/ 1631807420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4"/>
                  </a:cubicBezTo>
                  <a:cubicBezTo>
                    <a:pt x="20" y="17"/>
                    <a:pt x="0" y="8"/>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1117" name="Freeform 1038"/>
            <p:cNvSpPr>
              <a:spLocks noChangeArrowheads="1"/>
            </p:cNvSpPr>
            <p:nvPr/>
          </p:nvSpPr>
          <p:spPr bwMode="auto">
            <a:xfrm>
              <a:off x="8948514" y="4362221"/>
              <a:ext cx="101600" cy="84137"/>
            </a:xfrm>
            <a:custGeom>
              <a:avLst/>
              <a:gdLst>
                <a:gd name="T0" fmla="*/ 2147483646 w 20"/>
                <a:gd name="T1" fmla="*/ 1631807420 h 17"/>
                <a:gd name="T2" fmla="*/ 2147483646 w 20"/>
                <a:gd name="T3" fmla="*/ 2147483646 h 17"/>
                <a:gd name="T4" fmla="*/ 2147483646 w 20"/>
                <a:gd name="T5" fmla="*/ 1631807420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6" y="0"/>
                    <a:pt x="17" y="4"/>
                  </a:cubicBezTo>
                  <a:cubicBezTo>
                    <a:pt x="20" y="17"/>
                    <a:pt x="0" y="8"/>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1118" name="Freeform 1039"/>
            <p:cNvSpPr>
              <a:spLocks noChangeArrowheads="1"/>
            </p:cNvSpPr>
            <p:nvPr/>
          </p:nvSpPr>
          <p:spPr bwMode="auto">
            <a:xfrm>
              <a:off x="9053289" y="4362221"/>
              <a:ext cx="100013" cy="84137"/>
            </a:xfrm>
            <a:custGeom>
              <a:avLst/>
              <a:gdLst>
                <a:gd name="T0" fmla="*/ 2147483646 w 20"/>
                <a:gd name="T1" fmla="*/ 1631807420 h 17"/>
                <a:gd name="T2" fmla="*/ 2147483646 w 20"/>
                <a:gd name="T3" fmla="*/ 2147483646 h 17"/>
                <a:gd name="T4" fmla="*/ 2147483646 w 20"/>
                <a:gd name="T5" fmla="*/ 1631807420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9" y="2"/>
                  </a:moveTo>
                  <a:cubicBezTo>
                    <a:pt x="13" y="0"/>
                    <a:pt x="16" y="0"/>
                    <a:pt x="17" y="4"/>
                  </a:cubicBezTo>
                  <a:cubicBezTo>
                    <a:pt x="20" y="17"/>
                    <a:pt x="0" y="8"/>
                    <a:pt x="9"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1119" name="Freeform 1046"/>
            <p:cNvSpPr>
              <a:spLocks noChangeArrowheads="1"/>
            </p:cNvSpPr>
            <p:nvPr/>
          </p:nvSpPr>
          <p:spPr bwMode="auto">
            <a:xfrm>
              <a:off x="8477027" y="4413021"/>
              <a:ext cx="98425" cy="84137"/>
            </a:xfrm>
            <a:custGeom>
              <a:avLst/>
              <a:gdLst>
                <a:gd name="T0" fmla="*/ 2147483646 w 20"/>
                <a:gd name="T1" fmla="*/ 1631807420 h 17"/>
                <a:gd name="T2" fmla="*/ 2147483646 w 20"/>
                <a:gd name="T3" fmla="*/ 2147483646 h 17"/>
                <a:gd name="T4" fmla="*/ 2147483646 w 20"/>
                <a:gd name="T5" fmla="*/ 1631807420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7"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1120" name="Freeform 1047"/>
            <p:cNvSpPr>
              <a:spLocks noChangeArrowheads="1"/>
            </p:cNvSpPr>
            <p:nvPr/>
          </p:nvSpPr>
          <p:spPr bwMode="auto">
            <a:xfrm>
              <a:off x="8581802" y="4413021"/>
              <a:ext cx="100012" cy="84137"/>
            </a:xfrm>
            <a:custGeom>
              <a:avLst/>
              <a:gdLst>
                <a:gd name="T0" fmla="*/ 2147483646 w 20"/>
                <a:gd name="T1" fmla="*/ 1631807420 h 17"/>
                <a:gd name="T2" fmla="*/ 2147483646 w 20"/>
                <a:gd name="T3" fmla="*/ 2147483646 h 17"/>
                <a:gd name="T4" fmla="*/ 2147483646 w 20"/>
                <a:gd name="T5" fmla="*/ 1631807420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6" y="0"/>
                    <a:pt x="17"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1121" name="Freeform 1048"/>
            <p:cNvSpPr>
              <a:spLocks noChangeArrowheads="1"/>
            </p:cNvSpPr>
            <p:nvPr/>
          </p:nvSpPr>
          <p:spPr bwMode="auto">
            <a:xfrm>
              <a:off x="8686577" y="4413021"/>
              <a:ext cx="101600" cy="84137"/>
            </a:xfrm>
            <a:custGeom>
              <a:avLst/>
              <a:gdLst>
                <a:gd name="T0" fmla="*/ 2147483646 w 20"/>
                <a:gd name="T1" fmla="*/ 1631807420 h 17"/>
                <a:gd name="T2" fmla="*/ 2147483646 w 20"/>
                <a:gd name="T3" fmla="*/ 2147483646 h 17"/>
                <a:gd name="T4" fmla="*/ 2147483646 w 20"/>
                <a:gd name="T5" fmla="*/ 1631807420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9" y="2"/>
                  </a:moveTo>
                  <a:cubicBezTo>
                    <a:pt x="13" y="0"/>
                    <a:pt x="16" y="0"/>
                    <a:pt x="17" y="5"/>
                  </a:cubicBezTo>
                  <a:cubicBezTo>
                    <a:pt x="20" y="17"/>
                    <a:pt x="0" y="9"/>
                    <a:pt x="9"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1122" name="Freeform 1049"/>
            <p:cNvSpPr>
              <a:spLocks noChangeArrowheads="1"/>
            </p:cNvSpPr>
            <p:nvPr/>
          </p:nvSpPr>
          <p:spPr bwMode="auto">
            <a:xfrm>
              <a:off x="8788177" y="4413021"/>
              <a:ext cx="104775" cy="84137"/>
            </a:xfrm>
            <a:custGeom>
              <a:avLst/>
              <a:gdLst>
                <a:gd name="T0" fmla="*/ 2147483646 w 21"/>
                <a:gd name="T1" fmla="*/ 1631807420 h 17"/>
                <a:gd name="T2" fmla="*/ 2147483646 w 21"/>
                <a:gd name="T3" fmla="*/ 2147483646 h 17"/>
                <a:gd name="T4" fmla="*/ 2147483646 w 21"/>
                <a:gd name="T5" fmla="*/ 1631807420 h 17"/>
                <a:gd name="T6" fmla="*/ 0 60000 65536"/>
                <a:gd name="T7" fmla="*/ 0 60000 65536"/>
                <a:gd name="T8" fmla="*/ 0 60000 65536"/>
                <a:gd name="T9" fmla="*/ 0 w 21"/>
                <a:gd name="T10" fmla="*/ 0 h 17"/>
                <a:gd name="T11" fmla="*/ 21 w 21"/>
                <a:gd name="T12" fmla="*/ 17 h 17"/>
              </a:gdLst>
              <a:ahLst/>
              <a:cxnLst>
                <a:cxn ang="T6">
                  <a:pos x="T0" y="T1"/>
                </a:cxn>
                <a:cxn ang="T7">
                  <a:pos x="T2" y="T3"/>
                </a:cxn>
                <a:cxn ang="T8">
                  <a:pos x="T4" y="T5"/>
                </a:cxn>
              </a:cxnLst>
              <a:rect l="T9" t="T10" r="T11" b="T12"/>
              <a:pathLst>
                <a:path w="21" h="17">
                  <a:moveTo>
                    <a:pt x="10" y="2"/>
                  </a:moveTo>
                  <a:cubicBezTo>
                    <a:pt x="13" y="0"/>
                    <a:pt x="17" y="0"/>
                    <a:pt x="18" y="5"/>
                  </a:cubicBezTo>
                  <a:cubicBezTo>
                    <a:pt x="21"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1123" name="Freeform 1050"/>
            <p:cNvSpPr>
              <a:spLocks noChangeArrowheads="1"/>
            </p:cNvSpPr>
            <p:nvPr/>
          </p:nvSpPr>
          <p:spPr bwMode="auto">
            <a:xfrm>
              <a:off x="8892952" y="4413021"/>
              <a:ext cx="101600" cy="84137"/>
            </a:xfrm>
            <a:custGeom>
              <a:avLst/>
              <a:gdLst>
                <a:gd name="T0" fmla="*/ 2147483646 w 20"/>
                <a:gd name="T1" fmla="*/ 1631807420 h 17"/>
                <a:gd name="T2" fmla="*/ 2147483646 w 20"/>
                <a:gd name="T3" fmla="*/ 2147483646 h 17"/>
                <a:gd name="T4" fmla="*/ 2147483646 w 20"/>
                <a:gd name="T5" fmla="*/ 1631807420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1124" name="Freeform 1051"/>
            <p:cNvSpPr>
              <a:spLocks noChangeArrowheads="1"/>
            </p:cNvSpPr>
            <p:nvPr/>
          </p:nvSpPr>
          <p:spPr bwMode="auto">
            <a:xfrm>
              <a:off x="8999314" y="4413021"/>
              <a:ext cx="98425" cy="84137"/>
            </a:xfrm>
            <a:custGeom>
              <a:avLst/>
              <a:gdLst>
                <a:gd name="T0" fmla="*/ 2147483646 w 20"/>
                <a:gd name="T1" fmla="*/ 1631807420 h 17"/>
                <a:gd name="T2" fmla="*/ 2147483646 w 20"/>
                <a:gd name="T3" fmla="*/ 2147483646 h 17"/>
                <a:gd name="T4" fmla="*/ 2147483646 w 20"/>
                <a:gd name="T5" fmla="*/ 1631807420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1125" name="Freeform 1061"/>
            <p:cNvSpPr>
              <a:spLocks noChangeArrowheads="1"/>
            </p:cNvSpPr>
            <p:nvPr/>
          </p:nvSpPr>
          <p:spPr bwMode="auto">
            <a:xfrm>
              <a:off x="8527827" y="4462233"/>
              <a:ext cx="100012" cy="90488"/>
            </a:xfrm>
            <a:custGeom>
              <a:avLst/>
              <a:gdLst>
                <a:gd name="T0" fmla="*/ 2147483646 w 20"/>
                <a:gd name="T1" fmla="*/ 2147483646 h 18"/>
                <a:gd name="T2" fmla="*/ 2147483646 w 20"/>
                <a:gd name="T3" fmla="*/ 2147483646 h 18"/>
                <a:gd name="T4" fmla="*/ 2147483646 w 20"/>
                <a:gd name="T5" fmla="*/ 2147483646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3"/>
                  </a:moveTo>
                  <a:cubicBezTo>
                    <a:pt x="13" y="0"/>
                    <a:pt x="17" y="1"/>
                    <a:pt x="18" y="5"/>
                  </a:cubicBezTo>
                  <a:cubicBezTo>
                    <a:pt x="20" y="18"/>
                    <a:pt x="0" y="9"/>
                    <a:pt x="1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1126" name="Freeform 1062"/>
            <p:cNvSpPr>
              <a:spLocks noChangeArrowheads="1"/>
            </p:cNvSpPr>
            <p:nvPr/>
          </p:nvSpPr>
          <p:spPr bwMode="auto">
            <a:xfrm>
              <a:off x="8631014" y="4462233"/>
              <a:ext cx="101600" cy="90488"/>
            </a:xfrm>
            <a:custGeom>
              <a:avLst/>
              <a:gdLst>
                <a:gd name="T0" fmla="*/ 2147483646 w 20"/>
                <a:gd name="T1" fmla="*/ 2147483646 h 18"/>
                <a:gd name="T2" fmla="*/ 2147483646 w 20"/>
                <a:gd name="T3" fmla="*/ 2147483646 h 18"/>
                <a:gd name="T4" fmla="*/ 2147483646 w 20"/>
                <a:gd name="T5" fmla="*/ 2147483646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3"/>
                  </a:moveTo>
                  <a:cubicBezTo>
                    <a:pt x="13" y="0"/>
                    <a:pt x="17" y="1"/>
                    <a:pt x="18" y="5"/>
                  </a:cubicBezTo>
                  <a:cubicBezTo>
                    <a:pt x="20" y="18"/>
                    <a:pt x="0" y="9"/>
                    <a:pt x="1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1127" name="Freeform 1063"/>
            <p:cNvSpPr>
              <a:spLocks noChangeArrowheads="1"/>
            </p:cNvSpPr>
            <p:nvPr/>
          </p:nvSpPr>
          <p:spPr bwMode="auto">
            <a:xfrm>
              <a:off x="8737377" y="4462233"/>
              <a:ext cx="100012" cy="90488"/>
            </a:xfrm>
            <a:custGeom>
              <a:avLst/>
              <a:gdLst>
                <a:gd name="T0" fmla="*/ 2147483646 w 20"/>
                <a:gd name="T1" fmla="*/ 2147483646 h 18"/>
                <a:gd name="T2" fmla="*/ 2147483646 w 20"/>
                <a:gd name="T3" fmla="*/ 2147483646 h 18"/>
                <a:gd name="T4" fmla="*/ 2147483646 w 20"/>
                <a:gd name="T5" fmla="*/ 2147483646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3"/>
                  </a:moveTo>
                  <a:cubicBezTo>
                    <a:pt x="13" y="0"/>
                    <a:pt x="17" y="1"/>
                    <a:pt x="18" y="5"/>
                  </a:cubicBezTo>
                  <a:cubicBezTo>
                    <a:pt x="20" y="18"/>
                    <a:pt x="0" y="9"/>
                    <a:pt x="1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1128" name="Freeform 1064"/>
            <p:cNvSpPr>
              <a:spLocks noChangeArrowheads="1"/>
            </p:cNvSpPr>
            <p:nvPr/>
          </p:nvSpPr>
          <p:spPr bwMode="auto">
            <a:xfrm>
              <a:off x="8843739" y="4462233"/>
              <a:ext cx="100013" cy="90488"/>
            </a:xfrm>
            <a:custGeom>
              <a:avLst/>
              <a:gdLst>
                <a:gd name="T0" fmla="*/ 2147483646 w 20"/>
                <a:gd name="T1" fmla="*/ 2147483646 h 18"/>
                <a:gd name="T2" fmla="*/ 2147483646 w 20"/>
                <a:gd name="T3" fmla="*/ 2147483646 h 18"/>
                <a:gd name="T4" fmla="*/ 2147483646 w 20"/>
                <a:gd name="T5" fmla="*/ 2147483646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3"/>
                  </a:moveTo>
                  <a:cubicBezTo>
                    <a:pt x="13" y="0"/>
                    <a:pt x="17" y="1"/>
                    <a:pt x="18" y="5"/>
                  </a:cubicBezTo>
                  <a:cubicBezTo>
                    <a:pt x="20" y="18"/>
                    <a:pt x="0" y="9"/>
                    <a:pt x="1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1129" name="Freeform 1065"/>
            <p:cNvSpPr>
              <a:spLocks noChangeArrowheads="1"/>
            </p:cNvSpPr>
            <p:nvPr/>
          </p:nvSpPr>
          <p:spPr bwMode="auto">
            <a:xfrm>
              <a:off x="8948514" y="4462233"/>
              <a:ext cx="101600" cy="90488"/>
            </a:xfrm>
            <a:custGeom>
              <a:avLst/>
              <a:gdLst>
                <a:gd name="T0" fmla="*/ 2147483646 w 20"/>
                <a:gd name="T1" fmla="*/ 2147483646 h 18"/>
                <a:gd name="T2" fmla="*/ 2147483646 w 20"/>
                <a:gd name="T3" fmla="*/ 2147483646 h 18"/>
                <a:gd name="T4" fmla="*/ 2147483646 w 20"/>
                <a:gd name="T5" fmla="*/ 2147483646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3"/>
                  </a:moveTo>
                  <a:cubicBezTo>
                    <a:pt x="13" y="0"/>
                    <a:pt x="16" y="1"/>
                    <a:pt x="17" y="5"/>
                  </a:cubicBezTo>
                  <a:cubicBezTo>
                    <a:pt x="20" y="18"/>
                    <a:pt x="0" y="9"/>
                    <a:pt x="1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1130" name="Freeform 1066"/>
            <p:cNvSpPr>
              <a:spLocks noChangeArrowheads="1"/>
            </p:cNvSpPr>
            <p:nvPr/>
          </p:nvSpPr>
          <p:spPr bwMode="auto">
            <a:xfrm>
              <a:off x="9078689" y="4446358"/>
              <a:ext cx="65088" cy="76200"/>
            </a:xfrm>
            <a:custGeom>
              <a:avLst/>
              <a:gdLst>
                <a:gd name="T0" fmla="*/ 2147483646 w 13"/>
                <a:gd name="T1" fmla="*/ 2147483646 h 15"/>
                <a:gd name="T2" fmla="*/ 2147483646 w 13"/>
                <a:gd name="T3" fmla="*/ 2147483646 h 15"/>
                <a:gd name="T4" fmla="*/ 2147483646 w 13"/>
                <a:gd name="T5" fmla="*/ 2147483646 h 15"/>
                <a:gd name="T6" fmla="*/ 0 60000 65536"/>
                <a:gd name="T7" fmla="*/ 0 60000 65536"/>
                <a:gd name="T8" fmla="*/ 0 60000 65536"/>
                <a:gd name="T9" fmla="*/ 0 w 13"/>
                <a:gd name="T10" fmla="*/ 0 h 15"/>
                <a:gd name="T11" fmla="*/ 13 w 13"/>
                <a:gd name="T12" fmla="*/ 15 h 15"/>
              </a:gdLst>
              <a:ahLst/>
              <a:cxnLst>
                <a:cxn ang="T6">
                  <a:pos x="T0" y="T1"/>
                </a:cxn>
                <a:cxn ang="T7">
                  <a:pos x="T2" y="T3"/>
                </a:cxn>
                <a:cxn ang="T8">
                  <a:pos x="T4" y="T5"/>
                </a:cxn>
              </a:cxnLst>
              <a:rect l="T9" t="T10" r="T11" b="T12"/>
              <a:pathLst>
                <a:path w="13" h="15">
                  <a:moveTo>
                    <a:pt x="4" y="6"/>
                  </a:moveTo>
                  <a:cubicBezTo>
                    <a:pt x="12" y="0"/>
                    <a:pt x="13" y="14"/>
                    <a:pt x="7" y="15"/>
                  </a:cubicBezTo>
                  <a:cubicBezTo>
                    <a:pt x="2" y="15"/>
                    <a:pt x="0" y="8"/>
                    <a:pt x="4"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1131" name="Freeform 1075"/>
            <p:cNvSpPr>
              <a:spLocks noChangeArrowheads="1"/>
            </p:cNvSpPr>
            <p:nvPr/>
          </p:nvSpPr>
          <p:spPr bwMode="auto">
            <a:xfrm>
              <a:off x="8581802" y="4516208"/>
              <a:ext cx="100012" cy="85725"/>
            </a:xfrm>
            <a:custGeom>
              <a:avLst/>
              <a:gdLst>
                <a:gd name="T0" fmla="*/ 2147483646 w 20"/>
                <a:gd name="T1" fmla="*/ 1662606119 h 17"/>
                <a:gd name="T2" fmla="*/ 2147483646 w 20"/>
                <a:gd name="T3" fmla="*/ 2147483646 h 17"/>
                <a:gd name="T4" fmla="*/ 2147483646 w 20"/>
                <a:gd name="T5" fmla="*/ 1662606119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6" y="0"/>
                    <a:pt x="17"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1132" name="Freeform 1076"/>
            <p:cNvSpPr>
              <a:spLocks noChangeArrowheads="1"/>
            </p:cNvSpPr>
            <p:nvPr/>
          </p:nvSpPr>
          <p:spPr bwMode="auto">
            <a:xfrm>
              <a:off x="8686577" y="4516208"/>
              <a:ext cx="101600" cy="85725"/>
            </a:xfrm>
            <a:custGeom>
              <a:avLst/>
              <a:gdLst>
                <a:gd name="T0" fmla="*/ 2147483646 w 20"/>
                <a:gd name="T1" fmla="*/ 1662606119 h 17"/>
                <a:gd name="T2" fmla="*/ 2147483646 w 20"/>
                <a:gd name="T3" fmla="*/ 2147483646 h 17"/>
                <a:gd name="T4" fmla="*/ 2147483646 w 20"/>
                <a:gd name="T5" fmla="*/ 1662606119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9" y="2"/>
                  </a:moveTo>
                  <a:cubicBezTo>
                    <a:pt x="13" y="0"/>
                    <a:pt x="16" y="0"/>
                    <a:pt x="17" y="5"/>
                  </a:cubicBezTo>
                  <a:cubicBezTo>
                    <a:pt x="20" y="17"/>
                    <a:pt x="0" y="9"/>
                    <a:pt x="9"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1133" name="Freeform 1077"/>
            <p:cNvSpPr>
              <a:spLocks noChangeArrowheads="1"/>
            </p:cNvSpPr>
            <p:nvPr/>
          </p:nvSpPr>
          <p:spPr bwMode="auto">
            <a:xfrm>
              <a:off x="8788177" y="4516208"/>
              <a:ext cx="104775" cy="85725"/>
            </a:xfrm>
            <a:custGeom>
              <a:avLst/>
              <a:gdLst>
                <a:gd name="T0" fmla="*/ 2147483646 w 21"/>
                <a:gd name="T1" fmla="*/ 1662606119 h 17"/>
                <a:gd name="T2" fmla="*/ 2147483646 w 21"/>
                <a:gd name="T3" fmla="*/ 2147483646 h 17"/>
                <a:gd name="T4" fmla="*/ 2147483646 w 21"/>
                <a:gd name="T5" fmla="*/ 1662606119 h 17"/>
                <a:gd name="T6" fmla="*/ 0 60000 65536"/>
                <a:gd name="T7" fmla="*/ 0 60000 65536"/>
                <a:gd name="T8" fmla="*/ 0 60000 65536"/>
                <a:gd name="T9" fmla="*/ 0 w 21"/>
                <a:gd name="T10" fmla="*/ 0 h 17"/>
                <a:gd name="T11" fmla="*/ 21 w 21"/>
                <a:gd name="T12" fmla="*/ 17 h 17"/>
              </a:gdLst>
              <a:ahLst/>
              <a:cxnLst>
                <a:cxn ang="T6">
                  <a:pos x="T0" y="T1"/>
                </a:cxn>
                <a:cxn ang="T7">
                  <a:pos x="T2" y="T3"/>
                </a:cxn>
                <a:cxn ang="T8">
                  <a:pos x="T4" y="T5"/>
                </a:cxn>
              </a:cxnLst>
              <a:rect l="T9" t="T10" r="T11" b="T12"/>
              <a:pathLst>
                <a:path w="21" h="17">
                  <a:moveTo>
                    <a:pt x="10" y="2"/>
                  </a:moveTo>
                  <a:cubicBezTo>
                    <a:pt x="13" y="0"/>
                    <a:pt x="17" y="0"/>
                    <a:pt x="18" y="5"/>
                  </a:cubicBezTo>
                  <a:cubicBezTo>
                    <a:pt x="21"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1134" name="Freeform 1078"/>
            <p:cNvSpPr>
              <a:spLocks noChangeArrowheads="1"/>
            </p:cNvSpPr>
            <p:nvPr/>
          </p:nvSpPr>
          <p:spPr bwMode="auto">
            <a:xfrm>
              <a:off x="8892952" y="4516208"/>
              <a:ext cx="101600" cy="85725"/>
            </a:xfrm>
            <a:custGeom>
              <a:avLst/>
              <a:gdLst>
                <a:gd name="T0" fmla="*/ 2147483646 w 20"/>
                <a:gd name="T1" fmla="*/ 1662606119 h 17"/>
                <a:gd name="T2" fmla="*/ 2147483646 w 20"/>
                <a:gd name="T3" fmla="*/ 2147483646 h 17"/>
                <a:gd name="T4" fmla="*/ 2147483646 w 20"/>
                <a:gd name="T5" fmla="*/ 1662606119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1135" name="Freeform 1079"/>
            <p:cNvSpPr>
              <a:spLocks noChangeArrowheads="1"/>
            </p:cNvSpPr>
            <p:nvPr/>
          </p:nvSpPr>
          <p:spPr bwMode="auto">
            <a:xfrm>
              <a:off x="8999314" y="4516208"/>
              <a:ext cx="98425" cy="85725"/>
            </a:xfrm>
            <a:custGeom>
              <a:avLst/>
              <a:gdLst>
                <a:gd name="T0" fmla="*/ 2147483646 w 20"/>
                <a:gd name="T1" fmla="*/ 1662606119 h 17"/>
                <a:gd name="T2" fmla="*/ 2147483646 w 20"/>
                <a:gd name="T3" fmla="*/ 2147483646 h 17"/>
                <a:gd name="T4" fmla="*/ 2147483646 w 20"/>
                <a:gd name="T5" fmla="*/ 1662606119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1136" name="Freeform 1090"/>
            <p:cNvSpPr>
              <a:spLocks noChangeArrowheads="1"/>
            </p:cNvSpPr>
            <p:nvPr/>
          </p:nvSpPr>
          <p:spPr bwMode="auto">
            <a:xfrm>
              <a:off x="8527827" y="4568596"/>
              <a:ext cx="100012" cy="88900"/>
            </a:xfrm>
            <a:custGeom>
              <a:avLst/>
              <a:gdLst>
                <a:gd name="T0" fmla="*/ 2147483646 w 20"/>
                <a:gd name="T1" fmla="*/ 1590351856 h 18"/>
                <a:gd name="T2" fmla="*/ 2147483646 w 20"/>
                <a:gd name="T3" fmla="*/ 2147483646 h 18"/>
                <a:gd name="T4" fmla="*/ 2147483646 w 20"/>
                <a:gd name="T5" fmla="*/ 1590351856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2"/>
                  </a:moveTo>
                  <a:cubicBezTo>
                    <a:pt x="13" y="0"/>
                    <a:pt x="17" y="0"/>
                    <a:pt x="18" y="5"/>
                  </a:cubicBezTo>
                  <a:cubicBezTo>
                    <a:pt x="20" y="18"/>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1137" name="Freeform 1091"/>
            <p:cNvSpPr>
              <a:spLocks noChangeArrowheads="1"/>
            </p:cNvSpPr>
            <p:nvPr/>
          </p:nvSpPr>
          <p:spPr bwMode="auto">
            <a:xfrm>
              <a:off x="8631014" y="4568596"/>
              <a:ext cx="101600" cy="88900"/>
            </a:xfrm>
            <a:custGeom>
              <a:avLst/>
              <a:gdLst>
                <a:gd name="T0" fmla="*/ 2147483646 w 20"/>
                <a:gd name="T1" fmla="*/ 1590351856 h 18"/>
                <a:gd name="T2" fmla="*/ 2147483646 w 20"/>
                <a:gd name="T3" fmla="*/ 2147483646 h 18"/>
                <a:gd name="T4" fmla="*/ 2147483646 w 20"/>
                <a:gd name="T5" fmla="*/ 1590351856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2"/>
                  </a:moveTo>
                  <a:cubicBezTo>
                    <a:pt x="13" y="0"/>
                    <a:pt x="17" y="0"/>
                    <a:pt x="18" y="5"/>
                  </a:cubicBezTo>
                  <a:cubicBezTo>
                    <a:pt x="20" y="18"/>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1138" name="Freeform 1092"/>
            <p:cNvSpPr>
              <a:spLocks noChangeArrowheads="1"/>
            </p:cNvSpPr>
            <p:nvPr/>
          </p:nvSpPr>
          <p:spPr bwMode="auto">
            <a:xfrm>
              <a:off x="8737377" y="4568596"/>
              <a:ext cx="100012" cy="88900"/>
            </a:xfrm>
            <a:custGeom>
              <a:avLst/>
              <a:gdLst>
                <a:gd name="T0" fmla="*/ 2147483646 w 20"/>
                <a:gd name="T1" fmla="*/ 1590351856 h 18"/>
                <a:gd name="T2" fmla="*/ 2147483646 w 20"/>
                <a:gd name="T3" fmla="*/ 2147483646 h 18"/>
                <a:gd name="T4" fmla="*/ 2147483646 w 20"/>
                <a:gd name="T5" fmla="*/ 1590351856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2"/>
                  </a:moveTo>
                  <a:cubicBezTo>
                    <a:pt x="13" y="0"/>
                    <a:pt x="17" y="0"/>
                    <a:pt x="18" y="5"/>
                  </a:cubicBezTo>
                  <a:cubicBezTo>
                    <a:pt x="20" y="18"/>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1139" name="Freeform 1093"/>
            <p:cNvSpPr>
              <a:spLocks noChangeArrowheads="1"/>
            </p:cNvSpPr>
            <p:nvPr/>
          </p:nvSpPr>
          <p:spPr bwMode="auto">
            <a:xfrm>
              <a:off x="8843739" y="4568596"/>
              <a:ext cx="100013" cy="88900"/>
            </a:xfrm>
            <a:custGeom>
              <a:avLst/>
              <a:gdLst>
                <a:gd name="T0" fmla="*/ 2147483646 w 20"/>
                <a:gd name="T1" fmla="*/ 1590351856 h 18"/>
                <a:gd name="T2" fmla="*/ 2147483646 w 20"/>
                <a:gd name="T3" fmla="*/ 2147483646 h 18"/>
                <a:gd name="T4" fmla="*/ 2147483646 w 20"/>
                <a:gd name="T5" fmla="*/ 1590351856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2"/>
                  </a:moveTo>
                  <a:cubicBezTo>
                    <a:pt x="13" y="0"/>
                    <a:pt x="17" y="0"/>
                    <a:pt x="18" y="5"/>
                  </a:cubicBezTo>
                  <a:cubicBezTo>
                    <a:pt x="20" y="18"/>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1140" name="Freeform 1105"/>
            <p:cNvSpPr>
              <a:spLocks noChangeArrowheads="1"/>
            </p:cNvSpPr>
            <p:nvPr/>
          </p:nvSpPr>
          <p:spPr bwMode="auto">
            <a:xfrm>
              <a:off x="8581802" y="4622571"/>
              <a:ext cx="100012" cy="85725"/>
            </a:xfrm>
            <a:custGeom>
              <a:avLst/>
              <a:gdLst>
                <a:gd name="T0" fmla="*/ 2147483646 w 20"/>
                <a:gd name="T1" fmla="*/ 1662606119 h 17"/>
                <a:gd name="T2" fmla="*/ 2147483646 w 20"/>
                <a:gd name="T3" fmla="*/ 2147483646 h 17"/>
                <a:gd name="T4" fmla="*/ 2147483646 w 20"/>
                <a:gd name="T5" fmla="*/ 1662606119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6" y="0"/>
                    <a:pt x="17" y="4"/>
                  </a:cubicBezTo>
                  <a:cubicBezTo>
                    <a:pt x="20" y="17"/>
                    <a:pt x="0" y="8"/>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1141" name="Freeform 1106"/>
            <p:cNvSpPr>
              <a:spLocks noChangeArrowheads="1"/>
            </p:cNvSpPr>
            <p:nvPr/>
          </p:nvSpPr>
          <p:spPr bwMode="auto">
            <a:xfrm>
              <a:off x="8686577" y="4622571"/>
              <a:ext cx="101600" cy="85725"/>
            </a:xfrm>
            <a:custGeom>
              <a:avLst/>
              <a:gdLst>
                <a:gd name="T0" fmla="*/ 2147483646 w 20"/>
                <a:gd name="T1" fmla="*/ 1662606119 h 17"/>
                <a:gd name="T2" fmla="*/ 2147483646 w 20"/>
                <a:gd name="T3" fmla="*/ 2147483646 h 17"/>
                <a:gd name="T4" fmla="*/ 2147483646 w 20"/>
                <a:gd name="T5" fmla="*/ 1662606119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9" y="2"/>
                  </a:moveTo>
                  <a:cubicBezTo>
                    <a:pt x="13" y="0"/>
                    <a:pt x="16" y="0"/>
                    <a:pt x="17" y="4"/>
                  </a:cubicBezTo>
                  <a:cubicBezTo>
                    <a:pt x="20" y="17"/>
                    <a:pt x="0" y="8"/>
                    <a:pt x="9"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1142" name="Freeform 1107"/>
            <p:cNvSpPr>
              <a:spLocks noChangeArrowheads="1"/>
            </p:cNvSpPr>
            <p:nvPr/>
          </p:nvSpPr>
          <p:spPr bwMode="auto">
            <a:xfrm>
              <a:off x="8788177" y="4622571"/>
              <a:ext cx="104775" cy="85725"/>
            </a:xfrm>
            <a:custGeom>
              <a:avLst/>
              <a:gdLst>
                <a:gd name="T0" fmla="*/ 2147483646 w 21"/>
                <a:gd name="T1" fmla="*/ 1662606119 h 17"/>
                <a:gd name="T2" fmla="*/ 2147483646 w 21"/>
                <a:gd name="T3" fmla="*/ 2147483646 h 17"/>
                <a:gd name="T4" fmla="*/ 2147483646 w 21"/>
                <a:gd name="T5" fmla="*/ 1662606119 h 17"/>
                <a:gd name="T6" fmla="*/ 0 60000 65536"/>
                <a:gd name="T7" fmla="*/ 0 60000 65536"/>
                <a:gd name="T8" fmla="*/ 0 60000 65536"/>
                <a:gd name="T9" fmla="*/ 0 w 21"/>
                <a:gd name="T10" fmla="*/ 0 h 17"/>
                <a:gd name="T11" fmla="*/ 21 w 21"/>
                <a:gd name="T12" fmla="*/ 17 h 17"/>
              </a:gdLst>
              <a:ahLst/>
              <a:cxnLst>
                <a:cxn ang="T6">
                  <a:pos x="T0" y="T1"/>
                </a:cxn>
                <a:cxn ang="T7">
                  <a:pos x="T2" y="T3"/>
                </a:cxn>
                <a:cxn ang="T8">
                  <a:pos x="T4" y="T5"/>
                </a:cxn>
              </a:cxnLst>
              <a:rect l="T9" t="T10" r="T11" b="T12"/>
              <a:pathLst>
                <a:path w="21" h="17">
                  <a:moveTo>
                    <a:pt x="10" y="2"/>
                  </a:moveTo>
                  <a:cubicBezTo>
                    <a:pt x="13" y="0"/>
                    <a:pt x="17" y="0"/>
                    <a:pt x="18" y="4"/>
                  </a:cubicBezTo>
                  <a:cubicBezTo>
                    <a:pt x="21" y="17"/>
                    <a:pt x="0" y="8"/>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1143" name="Freeform 1118"/>
            <p:cNvSpPr>
              <a:spLocks noChangeArrowheads="1"/>
            </p:cNvSpPr>
            <p:nvPr/>
          </p:nvSpPr>
          <p:spPr bwMode="auto">
            <a:xfrm>
              <a:off x="8527827" y="4671783"/>
              <a:ext cx="100012" cy="87313"/>
            </a:xfrm>
            <a:custGeom>
              <a:avLst/>
              <a:gdLst>
                <a:gd name="T0" fmla="*/ 2147483646 w 20"/>
                <a:gd name="T1" fmla="*/ 1840912428 h 17"/>
                <a:gd name="T2" fmla="*/ 2147483646 w 20"/>
                <a:gd name="T3" fmla="*/ 2147483646 h 17"/>
                <a:gd name="T4" fmla="*/ 2147483646 w 20"/>
                <a:gd name="T5" fmla="*/ 1840912428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1144" name="Freeform 1119"/>
            <p:cNvSpPr>
              <a:spLocks noChangeArrowheads="1"/>
            </p:cNvSpPr>
            <p:nvPr/>
          </p:nvSpPr>
          <p:spPr bwMode="auto">
            <a:xfrm>
              <a:off x="8631014" y="4671783"/>
              <a:ext cx="101600" cy="87313"/>
            </a:xfrm>
            <a:custGeom>
              <a:avLst/>
              <a:gdLst>
                <a:gd name="T0" fmla="*/ 2147483646 w 20"/>
                <a:gd name="T1" fmla="*/ 1840912428 h 17"/>
                <a:gd name="T2" fmla="*/ 2147483646 w 20"/>
                <a:gd name="T3" fmla="*/ 2147483646 h 17"/>
                <a:gd name="T4" fmla="*/ 2147483646 w 20"/>
                <a:gd name="T5" fmla="*/ 1840912428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1145" name="Freeform 1120"/>
            <p:cNvSpPr>
              <a:spLocks noChangeArrowheads="1"/>
            </p:cNvSpPr>
            <p:nvPr/>
          </p:nvSpPr>
          <p:spPr bwMode="auto">
            <a:xfrm>
              <a:off x="8737377" y="4671783"/>
              <a:ext cx="100012" cy="87313"/>
            </a:xfrm>
            <a:custGeom>
              <a:avLst/>
              <a:gdLst>
                <a:gd name="T0" fmla="*/ 2147483646 w 20"/>
                <a:gd name="T1" fmla="*/ 1840912428 h 17"/>
                <a:gd name="T2" fmla="*/ 2147483646 w 20"/>
                <a:gd name="T3" fmla="*/ 2147483646 h 17"/>
                <a:gd name="T4" fmla="*/ 2147483646 w 20"/>
                <a:gd name="T5" fmla="*/ 1840912428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1146" name="Freeform 1121"/>
            <p:cNvSpPr>
              <a:spLocks noChangeArrowheads="1"/>
            </p:cNvSpPr>
            <p:nvPr/>
          </p:nvSpPr>
          <p:spPr bwMode="auto">
            <a:xfrm>
              <a:off x="8843739" y="4671783"/>
              <a:ext cx="100013" cy="87313"/>
            </a:xfrm>
            <a:custGeom>
              <a:avLst/>
              <a:gdLst>
                <a:gd name="T0" fmla="*/ 2147483646 w 20"/>
                <a:gd name="T1" fmla="*/ 1840912428 h 17"/>
                <a:gd name="T2" fmla="*/ 2147483646 w 20"/>
                <a:gd name="T3" fmla="*/ 2147483646 h 17"/>
                <a:gd name="T4" fmla="*/ 2147483646 w 20"/>
                <a:gd name="T5" fmla="*/ 1840912428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1147" name="Freeform 1131"/>
            <p:cNvSpPr>
              <a:spLocks noChangeArrowheads="1"/>
            </p:cNvSpPr>
            <p:nvPr/>
          </p:nvSpPr>
          <p:spPr bwMode="auto">
            <a:xfrm>
              <a:off x="8511952" y="4692421"/>
              <a:ext cx="63500" cy="125412"/>
            </a:xfrm>
            <a:custGeom>
              <a:avLst/>
              <a:gdLst>
                <a:gd name="T0" fmla="*/ 2034217615 w 13"/>
                <a:gd name="T1" fmla="*/ 2147483646 h 25"/>
                <a:gd name="T2" fmla="*/ 2034217615 w 13"/>
                <a:gd name="T3" fmla="*/ 2147483646 h 25"/>
                <a:gd name="T4" fmla="*/ 2034217615 w 13"/>
                <a:gd name="T5" fmla="*/ 2147483646 h 25"/>
                <a:gd name="T6" fmla="*/ 0 60000 65536"/>
                <a:gd name="T7" fmla="*/ 0 60000 65536"/>
                <a:gd name="T8" fmla="*/ 0 60000 65536"/>
                <a:gd name="T9" fmla="*/ 0 w 13"/>
                <a:gd name="T10" fmla="*/ 0 h 25"/>
                <a:gd name="T11" fmla="*/ 13 w 13"/>
                <a:gd name="T12" fmla="*/ 25 h 25"/>
              </a:gdLst>
              <a:ahLst/>
              <a:cxnLst>
                <a:cxn ang="T6">
                  <a:pos x="T0" y="T1"/>
                </a:cxn>
                <a:cxn ang="T7">
                  <a:pos x="T2" y="T3"/>
                </a:cxn>
                <a:cxn ang="T8">
                  <a:pos x="T4" y="T5"/>
                </a:cxn>
              </a:cxnLst>
              <a:rect l="T9" t="T10" r="T11" b="T12"/>
              <a:pathLst>
                <a:path w="13" h="25">
                  <a:moveTo>
                    <a:pt x="3" y="9"/>
                  </a:moveTo>
                  <a:cubicBezTo>
                    <a:pt x="11" y="0"/>
                    <a:pt x="13" y="25"/>
                    <a:pt x="3" y="18"/>
                  </a:cubicBezTo>
                  <a:cubicBezTo>
                    <a:pt x="0" y="16"/>
                    <a:pt x="0" y="11"/>
                    <a:pt x="3"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1148" name="Freeform 1132"/>
            <p:cNvSpPr>
              <a:spLocks noChangeArrowheads="1"/>
            </p:cNvSpPr>
            <p:nvPr/>
          </p:nvSpPr>
          <p:spPr bwMode="auto">
            <a:xfrm>
              <a:off x="8581802" y="4727346"/>
              <a:ext cx="100012" cy="87312"/>
            </a:xfrm>
            <a:custGeom>
              <a:avLst/>
              <a:gdLst>
                <a:gd name="T0" fmla="*/ 2147483646 w 20"/>
                <a:gd name="T1" fmla="*/ 1840891344 h 17"/>
                <a:gd name="T2" fmla="*/ 2147483646 w 20"/>
                <a:gd name="T3" fmla="*/ 2147483646 h 17"/>
                <a:gd name="T4" fmla="*/ 2147483646 w 20"/>
                <a:gd name="T5" fmla="*/ 1840891344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6" y="0"/>
                    <a:pt x="17" y="4"/>
                  </a:cubicBezTo>
                  <a:cubicBezTo>
                    <a:pt x="20" y="17"/>
                    <a:pt x="0" y="8"/>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1149" name="Freeform 1133"/>
            <p:cNvSpPr>
              <a:spLocks noChangeArrowheads="1"/>
            </p:cNvSpPr>
            <p:nvPr/>
          </p:nvSpPr>
          <p:spPr bwMode="auto">
            <a:xfrm>
              <a:off x="8686577" y="4727346"/>
              <a:ext cx="101600" cy="87312"/>
            </a:xfrm>
            <a:custGeom>
              <a:avLst/>
              <a:gdLst>
                <a:gd name="T0" fmla="*/ 2147483646 w 20"/>
                <a:gd name="T1" fmla="*/ 1840891344 h 17"/>
                <a:gd name="T2" fmla="*/ 2147483646 w 20"/>
                <a:gd name="T3" fmla="*/ 2147483646 h 17"/>
                <a:gd name="T4" fmla="*/ 2147483646 w 20"/>
                <a:gd name="T5" fmla="*/ 1840891344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9" y="2"/>
                  </a:moveTo>
                  <a:cubicBezTo>
                    <a:pt x="13" y="0"/>
                    <a:pt x="16" y="0"/>
                    <a:pt x="17" y="4"/>
                  </a:cubicBezTo>
                  <a:cubicBezTo>
                    <a:pt x="20" y="17"/>
                    <a:pt x="0" y="8"/>
                    <a:pt x="9"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1150" name="Freeform 1134"/>
            <p:cNvSpPr>
              <a:spLocks noChangeArrowheads="1"/>
            </p:cNvSpPr>
            <p:nvPr/>
          </p:nvSpPr>
          <p:spPr bwMode="auto">
            <a:xfrm>
              <a:off x="8788177" y="4727346"/>
              <a:ext cx="104775" cy="87312"/>
            </a:xfrm>
            <a:custGeom>
              <a:avLst/>
              <a:gdLst>
                <a:gd name="T0" fmla="*/ 2147483646 w 21"/>
                <a:gd name="T1" fmla="*/ 1840891344 h 17"/>
                <a:gd name="T2" fmla="*/ 2147483646 w 21"/>
                <a:gd name="T3" fmla="*/ 2147483646 h 17"/>
                <a:gd name="T4" fmla="*/ 2147483646 w 21"/>
                <a:gd name="T5" fmla="*/ 1840891344 h 17"/>
                <a:gd name="T6" fmla="*/ 0 60000 65536"/>
                <a:gd name="T7" fmla="*/ 0 60000 65536"/>
                <a:gd name="T8" fmla="*/ 0 60000 65536"/>
                <a:gd name="T9" fmla="*/ 0 w 21"/>
                <a:gd name="T10" fmla="*/ 0 h 17"/>
                <a:gd name="T11" fmla="*/ 21 w 21"/>
                <a:gd name="T12" fmla="*/ 17 h 17"/>
              </a:gdLst>
              <a:ahLst/>
              <a:cxnLst>
                <a:cxn ang="T6">
                  <a:pos x="T0" y="T1"/>
                </a:cxn>
                <a:cxn ang="T7">
                  <a:pos x="T2" y="T3"/>
                </a:cxn>
                <a:cxn ang="T8">
                  <a:pos x="T4" y="T5"/>
                </a:cxn>
              </a:cxnLst>
              <a:rect l="T9" t="T10" r="T11" b="T12"/>
              <a:pathLst>
                <a:path w="21" h="17">
                  <a:moveTo>
                    <a:pt x="10" y="2"/>
                  </a:moveTo>
                  <a:cubicBezTo>
                    <a:pt x="13" y="0"/>
                    <a:pt x="17" y="0"/>
                    <a:pt x="18" y="4"/>
                  </a:cubicBezTo>
                  <a:cubicBezTo>
                    <a:pt x="21" y="17"/>
                    <a:pt x="0" y="8"/>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1151" name="Freeform 1143"/>
            <p:cNvSpPr>
              <a:spLocks noChangeArrowheads="1"/>
            </p:cNvSpPr>
            <p:nvPr/>
          </p:nvSpPr>
          <p:spPr bwMode="auto">
            <a:xfrm>
              <a:off x="8527827" y="4778146"/>
              <a:ext cx="100012" cy="84137"/>
            </a:xfrm>
            <a:custGeom>
              <a:avLst/>
              <a:gdLst>
                <a:gd name="T0" fmla="*/ 2147483646 w 20"/>
                <a:gd name="T1" fmla="*/ 1631807420 h 17"/>
                <a:gd name="T2" fmla="*/ 2147483646 w 20"/>
                <a:gd name="T3" fmla="*/ 2147483646 h 17"/>
                <a:gd name="T4" fmla="*/ 2147483646 w 20"/>
                <a:gd name="T5" fmla="*/ 1631807420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1152" name="Freeform 1144"/>
            <p:cNvSpPr>
              <a:spLocks noChangeArrowheads="1"/>
            </p:cNvSpPr>
            <p:nvPr/>
          </p:nvSpPr>
          <p:spPr bwMode="auto">
            <a:xfrm>
              <a:off x="8631014" y="4778146"/>
              <a:ext cx="101600" cy="84137"/>
            </a:xfrm>
            <a:custGeom>
              <a:avLst/>
              <a:gdLst>
                <a:gd name="T0" fmla="*/ 2147483646 w 20"/>
                <a:gd name="T1" fmla="*/ 1631807420 h 17"/>
                <a:gd name="T2" fmla="*/ 2147483646 w 20"/>
                <a:gd name="T3" fmla="*/ 2147483646 h 17"/>
                <a:gd name="T4" fmla="*/ 2147483646 w 20"/>
                <a:gd name="T5" fmla="*/ 1631807420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1153" name="Freeform 1145"/>
            <p:cNvSpPr>
              <a:spLocks noChangeArrowheads="1"/>
            </p:cNvSpPr>
            <p:nvPr/>
          </p:nvSpPr>
          <p:spPr bwMode="auto">
            <a:xfrm>
              <a:off x="8737377" y="4778146"/>
              <a:ext cx="100012" cy="84137"/>
            </a:xfrm>
            <a:custGeom>
              <a:avLst/>
              <a:gdLst>
                <a:gd name="T0" fmla="*/ 2147483646 w 20"/>
                <a:gd name="T1" fmla="*/ 1631807420 h 17"/>
                <a:gd name="T2" fmla="*/ 2147483646 w 20"/>
                <a:gd name="T3" fmla="*/ 2147483646 h 17"/>
                <a:gd name="T4" fmla="*/ 2147483646 w 20"/>
                <a:gd name="T5" fmla="*/ 1631807420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1154" name="Freeform 1150"/>
            <p:cNvSpPr>
              <a:spLocks noChangeArrowheads="1"/>
            </p:cNvSpPr>
            <p:nvPr/>
          </p:nvSpPr>
          <p:spPr bwMode="auto">
            <a:xfrm>
              <a:off x="8477027" y="4828946"/>
              <a:ext cx="98425" cy="88900"/>
            </a:xfrm>
            <a:custGeom>
              <a:avLst/>
              <a:gdLst>
                <a:gd name="T0" fmla="*/ 2147483646 w 20"/>
                <a:gd name="T1" fmla="*/ 2104159283 h 18"/>
                <a:gd name="T2" fmla="*/ 2147483646 w 20"/>
                <a:gd name="T3" fmla="*/ 2147483646 h 18"/>
                <a:gd name="T4" fmla="*/ 2147483646 w 20"/>
                <a:gd name="T5" fmla="*/ 2104159283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3"/>
                  </a:moveTo>
                  <a:cubicBezTo>
                    <a:pt x="13" y="0"/>
                    <a:pt x="17" y="1"/>
                    <a:pt x="17" y="5"/>
                  </a:cubicBezTo>
                  <a:cubicBezTo>
                    <a:pt x="20" y="18"/>
                    <a:pt x="0" y="9"/>
                    <a:pt x="1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1155" name="Freeform 1151"/>
            <p:cNvSpPr>
              <a:spLocks noChangeArrowheads="1"/>
            </p:cNvSpPr>
            <p:nvPr/>
          </p:nvSpPr>
          <p:spPr bwMode="auto">
            <a:xfrm>
              <a:off x="8581802" y="4828946"/>
              <a:ext cx="100012" cy="88900"/>
            </a:xfrm>
            <a:custGeom>
              <a:avLst/>
              <a:gdLst>
                <a:gd name="T0" fmla="*/ 2147483646 w 20"/>
                <a:gd name="T1" fmla="*/ 2104159283 h 18"/>
                <a:gd name="T2" fmla="*/ 2147483646 w 20"/>
                <a:gd name="T3" fmla="*/ 2147483646 h 18"/>
                <a:gd name="T4" fmla="*/ 2147483646 w 20"/>
                <a:gd name="T5" fmla="*/ 2104159283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3"/>
                  </a:moveTo>
                  <a:cubicBezTo>
                    <a:pt x="13" y="0"/>
                    <a:pt x="16" y="1"/>
                    <a:pt x="17" y="5"/>
                  </a:cubicBezTo>
                  <a:cubicBezTo>
                    <a:pt x="20" y="18"/>
                    <a:pt x="0" y="9"/>
                    <a:pt x="1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1156" name="Freeform 1152"/>
            <p:cNvSpPr>
              <a:spLocks noChangeArrowheads="1"/>
            </p:cNvSpPr>
            <p:nvPr/>
          </p:nvSpPr>
          <p:spPr bwMode="auto">
            <a:xfrm>
              <a:off x="8686577" y="4828946"/>
              <a:ext cx="101600" cy="88900"/>
            </a:xfrm>
            <a:custGeom>
              <a:avLst/>
              <a:gdLst>
                <a:gd name="T0" fmla="*/ 2147483646 w 20"/>
                <a:gd name="T1" fmla="*/ 2104159283 h 18"/>
                <a:gd name="T2" fmla="*/ 2147483646 w 20"/>
                <a:gd name="T3" fmla="*/ 2147483646 h 18"/>
                <a:gd name="T4" fmla="*/ 2147483646 w 20"/>
                <a:gd name="T5" fmla="*/ 2104159283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9" y="3"/>
                  </a:moveTo>
                  <a:cubicBezTo>
                    <a:pt x="13" y="0"/>
                    <a:pt x="16" y="1"/>
                    <a:pt x="17" y="5"/>
                  </a:cubicBezTo>
                  <a:cubicBezTo>
                    <a:pt x="20" y="18"/>
                    <a:pt x="0" y="9"/>
                    <a:pt x="9"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1157" name="Freeform 1155"/>
            <p:cNvSpPr>
              <a:spLocks noChangeArrowheads="1"/>
            </p:cNvSpPr>
            <p:nvPr/>
          </p:nvSpPr>
          <p:spPr bwMode="auto">
            <a:xfrm>
              <a:off x="8527827" y="4884508"/>
              <a:ext cx="100012" cy="84138"/>
            </a:xfrm>
            <a:custGeom>
              <a:avLst/>
              <a:gdLst>
                <a:gd name="T0" fmla="*/ 2147483646 w 20"/>
                <a:gd name="T1" fmla="*/ 1631826814 h 17"/>
                <a:gd name="T2" fmla="*/ 2147483646 w 20"/>
                <a:gd name="T3" fmla="*/ 2147483646 h 17"/>
                <a:gd name="T4" fmla="*/ 2147483646 w 20"/>
                <a:gd name="T5" fmla="*/ 1631826814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1158" name="Freeform 1156"/>
            <p:cNvSpPr>
              <a:spLocks noChangeArrowheads="1"/>
            </p:cNvSpPr>
            <p:nvPr/>
          </p:nvSpPr>
          <p:spPr bwMode="auto">
            <a:xfrm>
              <a:off x="8662764" y="4859108"/>
              <a:ext cx="69850" cy="100013"/>
            </a:xfrm>
            <a:custGeom>
              <a:avLst/>
              <a:gdLst>
                <a:gd name="T0" fmla="*/ 2147483646 w 14"/>
                <a:gd name="T1" fmla="*/ 2147483646 h 20"/>
                <a:gd name="T2" fmla="*/ 2147483646 w 14"/>
                <a:gd name="T3" fmla="*/ 2147483646 h 20"/>
                <a:gd name="T4" fmla="*/ 2147483646 w 14"/>
                <a:gd name="T5" fmla="*/ 2147483646 h 20"/>
                <a:gd name="T6" fmla="*/ 0 60000 65536"/>
                <a:gd name="T7" fmla="*/ 0 60000 65536"/>
                <a:gd name="T8" fmla="*/ 0 60000 65536"/>
                <a:gd name="T9" fmla="*/ 0 w 14"/>
                <a:gd name="T10" fmla="*/ 0 h 20"/>
                <a:gd name="T11" fmla="*/ 14 w 14"/>
                <a:gd name="T12" fmla="*/ 20 h 20"/>
              </a:gdLst>
              <a:ahLst/>
              <a:cxnLst>
                <a:cxn ang="T6">
                  <a:pos x="T0" y="T1"/>
                </a:cxn>
                <a:cxn ang="T7">
                  <a:pos x="T2" y="T3"/>
                </a:cxn>
                <a:cxn ang="T8">
                  <a:pos x="T4" y="T5"/>
                </a:cxn>
              </a:cxnLst>
              <a:rect l="T9" t="T10" r="T11" b="T12"/>
              <a:pathLst>
                <a:path w="14" h="20">
                  <a:moveTo>
                    <a:pt x="4" y="7"/>
                  </a:moveTo>
                  <a:cubicBezTo>
                    <a:pt x="14" y="0"/>
                    <a:pt x="13" y="20"/>
                    <a:pt x="4" y="16"/>
                  </a:cubicBezTo>
                  <a:cubicBezTo>
                    <a:pt x="0" y="15"/>
                    <a:pt x="0" y="10"/>
                    <a:pt x="4"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1159" name="Freeform 1157"/>
            <p:cNvSpPr>
              <a:spLocks noChangeArrowheads="1"/>
            </p:cNvSpPr>
            <p:nvPr/>
          </p:nvSpPr>
          <p:spPr bwMode="auto">
            <a:xfrm>
              <a:off x="8477027" y="4933721"/>
              <a:ext cx="98425" cy="90487"/>
            </a:xfrm>
            <a:custGeom>
              <a:avLst/>
              <a:gdLst>
                <a:gd name="T0" fmla="*/ 2147483646 w 20"/>
                <a:gd name="T1" fmla="*/ 1759268362 h 18"/>
                <a:gd name="T2" fmla="*/ 2147483646 w 20"/>
                <a:gd name="T3" fmla="*/ 2147483646 h 18"/>
                <a:gd name="T4" fmla="*/ 2147483646 w 20"/>
                <a:gd name="T5" fmla="*/ 1759268362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2"/>
                  </a:moveTo>
                  <a:cubicBezTo>
                    <a:pt x="13" y="0"/>
                    <a:pt x="17" y="0"/>
                    <a:pt x="17" y="5"/>
                  </a:cubicBezTo>
                  <a:cubicBezTo>
                    <a:pt x="20" y="18"/>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1160" name="Freeform 1158"/>
            <p:cNvSpPr>
              <a:spLocks noChangeArrowheads="1"/>
            </p:cNvSpPr>
            <p:nvPr/>
          </p:nvSpPr>
          <p:spPr bwMode="auto">
            <a:xfrm>
              <a:off x="8527827" y="4987696"/>
              <a:ext cx="100012" cy="85725"/>
            </a:xfrm>
            <a:custGeom>
              <a:avLst/>
              <a:gdLst>
                <a:gd name="T0" fmla="*/ 2147483646 w 20"/>
                <a:gd name="T1" fmla="*/ 1662606119 h 17"/>
                <a:gd name="T2" fmla="*/ 2147483646 w 20"/>
                <a:gd name="T3" fmla="*/ 2147483646 h 17"/>
                <a:gd name="T4" fmla="*/ 2147483646 w 20"/>
                <a:gd name="T5" fmla="*/ 1662606119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4"/>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1161" name="Freeform 1159"/>
            <p:cNvSpPr>
              <a:spLocks noChangeArrowheads="1"/>
            </p:cNvSpPr>
            <p:nvPr/>
          </p:nvSpPr>
          <p:spPr bwMode="auto">
            <a:xfrm>
              <a:off x="8477027" y="5038496"/>
              <a:ext cx="98425" cy="90487"/>
            </a:xfrm>
            <a:custGeom>
              <a:avLst/>
              <a:gdLst>
                <a:gd name="T0" fmla="*/ 2147483646 w 20"/>
                <a:gd name="T1" fmla="*/ 1618742051 h 18"/>
                <a:gd name="T2" fmla="*/ 2147483646 w 20"/>
                <a:gd name="T3" fmla="*/ 2147483646 h 18"/>
                <a:gd name="T4" fmla="*/ 2147483646 w 20"/>
                <a:gd name="T5" fmla="*/ 1618742051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2"/>
                  </a:moveTo>
                  <a:cubicBezTo>
                    <a:pt x="13" y="0"/>
                    <a:pt x="17" y="0"/>
                    <a:pt x="17" y="5"/>
                  </a:cubicBezTo>
                  <a:cubicBezTo>
                    <a:pt x="20" y="18"/>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1162" name="Freeform 1160"/>
            <p:cNvSpPr>
              <a:spLocks noChangeArrowheads="1"/>
            </p:cNvSpPr>
            <p:nvPr/>
          </p:nvSpPr>
          <p:spPr bwMode="auto">
            <a:xfrm>
              <a:off x="8421464" y="5094058"/>
              <a:ext cx="100013" cy="85725"/>
            </a:xfrm>
            <a:custGeom>
              <a:avLst/>
              <a:gdLst>
                <a:gd name="T0" fmla="*/ 2147483646 w 20"/>
                <a:gd name="T1" fmla="*/ 1662606119 h 17"/>
                <a:gd name="T2" fmla="*/ 2147483646 w 20"/>
                <a:gd name="T3" fmla="*/ 2147483646 h 17"/>
                <a:gd name="T4" fmla="*/ 2147483646 w 20"/>
                <a:gd name="T5" fmla="*/ 1662606119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4"/>
                  </a:cubicBezTo>
                  <a:cubicBezTo>
                    <a:pt x="20" y="17"/>
                    <a:pt x="0" y="8"/>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1163" name="Freeform 1161"/>
            <p:cNvSpPr>
              <a:spLocks noChangeArrowheads="1"/>
            </p:cNvSpPr>
            <p:nvPr/>
          </p:nvSpPr>
          <p:spPr bwMode="auto">
            <a:xfrm>
              <a:off x="8556402" y="5068658"/>
              <a:ext cx="71437" cy="100013"/>
            </a:xfrm>
            <a:custGeom>
              <a:avLst/>
              <a:gdLst>
                <a:gd name="T0" fmla="*/ 2147483646 w 14"/>
                <a:gd name="T1" fmla="*/ 2147483646 h 20"/>
                <a:gd name="T2" fmla="*/ 2147483646 w 14"/>
                <a:gd name="T3" fmla="*/ 2147483646 h 20"/>
                <a:gd name="T4" fmla="*/ 2147483646 w 14"/>
                <a:gd name="T5" fmla="*/ 2147483646 h 20"/>
                <a:gd name="T6" fmla="*/ 0 60000 65536"/>
                <a:gd name="T7" fmla="*/ 0 60000 65536"/>
                <a:gd name="T8" fmla="*/ 0 60000 65536"/>
                <a:gd name="T9" fmla="*/ 0 w 14"/>
                <a:gd name="T10" fmla="*/ 0 h 20"/>
                <a:gd name="T11" fmla="*/ 14 w 14"/>
                <a:gd name="T12" fmla="*/ 20 h 20"/>
              </a:gdLst>
              <a:ahLst/>
              <a:cxnLst>
                <a:cxn ang="T6">
                  <a:pos x="T0" y="T1"/>
                </a:cxn>
                <a:cxn ang="T7">
                  <a:pos x="T2" y="T3"/>
                </a:cxn>
                <a:cxn ang="T8">
                  <a:pos x="T4" y="T5"/>
                </a:cxn>
              </a:cxnLst>
              <a:rect l="T9" t="T10" r="T11" b="T12"/>
              <a:pathLst>
                <a:path w="14" h="20">
                  <a:moveTo>
                    <a:pt x="4" y="7"/>
                  </a:moveTo>
                  <a:cubicBezTo>
                    <a:pt x="13" y="0"/>
                    <a:pt x="14" y="20"/>
                    <a:pt x="4" y="16"/>
                  </a:cubicBezTo>
                  <a:cubicBezTo>
                    <a:pt x="0" y="14"/>
                    <a:pt x="1" y="9"/>
                    <a:pt x="4"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1164" name="Freeform 1162"/>
            <p:cNvSpPr>
              <a:spLocks noChangeArrowheads="1"/>
            </p:cNvSpPr>
            <p:nvPr/>
          </p:nvSpPr>
          <p:spPr bwMode="auto">
            <a:xfrm>
              <a:off x="8477027" y="5144858"/>
              <a:ext cx="98425" cy="85725"/>
            </a:xfrm>
            <a:custGeom>
              <a:avLst/>
              <a:gdLst>
                <a:gd name="T0" fmla="*/ 2147483646 w 20"/>
                <a:gd name="T1" fmla="*/ 1662606119 h 17"/>
                <a:gd name="T2" fmla="*/ 2147483646 w 20"/>
                <a:gd name="T3" fmla="*/ 2147483646 h 17"/>
                <a:gd name="T4" fmla="*/ 2147483646 w 20"/>
                <a:gd name="T5" fmla="*/ 1662606119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7"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1165" name="Freeform 1163"/>
            <p:cNvSpPr>
              <a:spLocks noChangeArrowheads="1"/>
            </p:cNvSpPr>
            <p:nvPr/>
          </p:nvSpPr>
          <p:spPr bwMode="auto">
            <a:xfrm>
              <a:off x="8457977" y="5163908"/>
              <a:ext cx="69850" cy="125413"/>
            </a:xfrm>
            <a:custGeom>
              <a:avLst/>
              <a:gdLst>
                <a:gd name="T0" fmla="*/ 2147483646 w 14"/>
                <a:gd name="T1" fmla="*/ 2147483646 h 25"/>
                <a:gd name="T2" fmla="*/ 2147483646 w 14"/>
                <a:gd name="T3" fmla="*/ 2147483646 h 25"/>
                <a:gd name="T4" fmla="*/ 2147483646 w 14"/>
                <a:gd name="T5" fmla="*/ 2147483646 h 25"/>
                <a:gd name="T6" fmla="*/ 0 60000 65536"/>
                <a:gd name="T7" fmla="*/ 0 60000 65536"/>
                <a:gd name="T8" fmla="*/ 0 60000 65536"/>
                <a:gd name="T9" fmla="*/ 0 w 14"/>
                <a:gd name="T10" fmla="*/ 0 h 25"/>
                <a:gd name="T11" fmla="*/ 14 w 14"/>
                <a:gd name="T12" fmla="*/ 25 h 25"/>
              </a:gdLst>
              <a:ahLst/>
              <a:cxnLst>
                <a:cxn ang="T6">
                  <a:pos x="T0" y="T1"/>
                </a:cxn>
                <a:cxn ang="T7">
                  <a:pos x="T2" y="T3"/>
                </a:cxn>
                <a:cxn ang="T8">
                  <a:pos x="T4" y="T5"/>
                </a:cxn>
              </a:cxnLst>
              <a:rect l="T9" t="T10" r="T11" b="T12"/>
              <a:pathLst>
                <a:path w="14" h="25">
                  <a:moveTo>
                    <a:pt x="3" y="9"/>
                  </a:moveTo>
                  <a:cubicBezTo>
                    <a:pt x="12" y="0"/>
                    <a:pt x="14" y="25"/>
                    <a:pt x="3" y="18"/>
                  </a:cubicBezTo>
                  <a:cubicBezTo>
                    <a:pt x="0" y="15"/>
                    <a:pt x="4" y="8"/>
                    <a:pt x="3"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sp>
          <p:nvSpPr>
            <p:cNvPr id="1166" name="Freeform 1164"/>
            <p:cNvSpPr>
              <a:spLocks noChangeArrowheads="1"/>
            </p:cNvSpPr>
            <p:nvPr/>
          </p:nvSpPr>
          <p:spPr bwMode="auto">
            <a:xfrm>
              <a:off x="8505602" y="5208358"/>
              <a:ext cx="92075" cy="155575"/>
            </a:xfrm>
            <a:custGeom>
              <a:avLst/>
              <a:gdLst>
                <a:gd name="T0" fmla="*/ 2147483646 w 18"/>
                <a:gd name="T1" fmla="*/ 2147483646 h 31"/>
                <a:gd name="T2" fmla="*/ 752370401 w 18"/>
                <a:gd name="T3" fmla="*/ 2147483646 h 31"/>
                <a:gd name="T4" fmla="*/ 2147483646 w 18"/>
                <a:gd name="T5" fmla="*/ 2147483646 h 31"/>
                <a:gd name="T6" fmla="*/ 0 60000 65536"/>
                <a:gd name="T7" fmla="*/ 0 60000 65536"/>
                <a:gd name="T8" fmla="*/ 0 60000 65536"/>
                <a:gd name="T9" fmla="*/ 0 w 18"/>
                <a:gd name="T10" fmla="*/ 0 h 31"/>
                <a:gd name="T11" fmla="*/ 18 w 18"/>
                <a:gd name="T12" fmla="*/ 31 h 31"/>
              </a:gdLst>
              <a:ahLst/>
              <a:cxnLst>
                <a:cxn ang="T6">
                  <a:pos x="T0" y="T1"/>
                </a:cxn>
                <a:cxn ang="T7">
                  <a:pos x="T2" y="T3"/>
                </a:cxn>
                <a:cxn ang="T8">
                  <a:pos x="T4" y="T5"/>
                </a:cxn>
              </a:cxnLst>
              <a:rect l="T9" t="T10" r="T11" b="T12"/>
              <a:pathLst>
                <a:path w="18" h="31">
                  <a:moveTo>
                    <a:pt x="4" y="10"/>
                  </a:moveTo>
                  <a:cubicBezTo>
                    <a:pt x="18" y="0"/>
                    <a:pt x="7" y="31"/>
                    <a:pt x="1" y="17"/>
                  </a:cubicBezTo>
                  <a:cubicBezTo>
                    <a:pt x="0" y="14"/>
                    <a:pt x="1" y="12"/>
                    <a:pt x="4"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cs typeface="+mn-ea"/>
                <a:sym typeface="+mn-lt"/>
              </a:endParaRPr>
            </a:p>
          </p:txBody>
        </p:sp>
      </p:grpSp>
      <p:pic>
        <p:nvPicPr>
          <p:cNvPr id="1167" name="图片 1166"/>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7045009" y="2546643"/>
            <a:ext cx="1375987" cy="1263642"/>
          </a:xfrm>
          <a:prstGeom prst="rect">
            <a:avLst/>
          </a:prstGeom>
        </p:spPr>
      </p:pic>
      <p:pic>
        <p:nvPicPr>
          <p:cNvPr id="1168" name="图片 1167"/>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9665824" y="3353785"/>
            <a:ext cx="1375987" cy="1263642"/>
          </a:xfrm>
          <a:prstGeom prst="rect">
            <a:avLst/>
          </a:prstGeom>
        </p:spPr>
      </p:pic>
      <p:pic>
        <p:nvPicPr>
          <p:cNvPr id="1169" name="图片 1168"/>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5150097" y="3568680"/>
            <a:ext cx="1375987" cy="1263642"/>
          </a:xfrm>
          <a:prstGeom prst="rect">
            <a:avLst/>
          </a:prstGeom>
        </p:spPr>
      </p:pic>
      <p:sp>
        <p:nvSpPr>
          <p:cNvPr id="1170" name="文本框 1169"/>
          <p:cNvSpPr txBox="1"/>
          <p:nvPr/>
        </p:nvSpPr>
        <p:spPr>
          <a:xfrm>
            <a:off x="5493434" y="4014938"/>
            <a:ext cx="893299" cy="523220"/>
          </a:xfrm>
          <a:prstGeom prst="rect">
            <a:avLst/>
          </a:prstGeom>
          <a:noFill/>
        </p:spPr>
        <p:txBody>
          <a:bodyPr wrap="square" rtlCol="0">
            <a:spAutoFit/>
          </a:bodyPr>
          <a:lstStyle/>
          <a:p>
            <a:pPr defTabSz="914400"/>
            <a:r>
              <a:rPr lang="en-US" altLang="zh-CN" sz="2800" dirty="0">
                <a:solidFill>
                  <a:prstClr val="white"/>
                </a:solidFill>
                <a:cs typeface="+mn-ea"/>
                <a:sym typeface="+mn-lt"/>
              </a:rPr>
              <a:t>33</a:t>
            </a:r>
            <a:r>
              <a:rPr lang="en-US" altLang="zh-CN" sz="2000" dirty="0">
                <a:solidFill>
                  <a:prstClr val="white"/>
                </a:solidFill>
                <a:cs typeface="+mn-ea"/>
                <a:sym typeface="+mn-lt"/>
              </a:rPr>
              <a:t>%</a:t>
            </a:r>
            <a:endParaRPr lang="zh-CN" altLang="en-US" sz="2000" dirty="0">
              <a:solidFill>
                <a:prstClr val="white"/>
              </a:solidFill>
              <a:cs typeface="+mn-ea"/>
              <a:sym typeface="+mn-lt"/>
            </a:endParaRPr>
          </a:p>
        </p:txBody>
      </p:sp>
      <p:sp>
        <p:nvSpPr>
          <p:cNvPr id="1171" name="文本框 1170"/>
          <p:cNvSpPr txBox="1"/>
          <p:nvPr/>
        </p:nvSpPr>
        <p:spPr>
          <a:xfrm>
            <a:off x="7336299" y="2954797"/>
            <a:ext cx="893299" cy="523220"/>
          </a:xfrm>
          <a:prstGeom prst="rect">
            <a:avLst/>
          </a:prstGeom>
          <a:noFill/>
        </p:spPr>
        <p:txBody>
          <a:bodyPr wrap="square" rtlCol="0">
            <a:spAutoFit/>
          </a:bodyPr>
          <a:lstStyle/>
          <a:p>
            <a:pPr defTabSz="914400"/>
            <a:r>
              <a:rPr lang="en-US" altLang="zh-CN" sz="2800" dirty="0">
                <a:solidFill>
                  <a:prstClr val="white"/>
                </a:solidFill>
                <a:cs typeface="+mn-ea"/>
                <a:sym typeface="+mn-lt"/>
              </a:rPr>
              <a:t>55</a:t>
            </a:r>
            <a:r>
              <a:rPr lang="en-US" altLang="zh-CN" sz="2000" dirty="0">
                <a:solidFill>
                  <a:prstClr val="white"/>
                </a:solidFill>
                <a:cs typeface="+mn-ea"/>
                <a:sym typeface="+mn-lt"/>
              </a:rPr>
              <a:t>%</a:t>
            </a:r>
            <a:endParaRPr lang="zh-CN" altLang="en-US" sz="2000" dirty="0">
              <a:solidFill>
                <a:prstClr val="white"/>
              </a:solidFill>
              <a:cs typeface="+mn-ea"/>
              <a:sym typeface="+mn-lt"/>
            </a:endParaRPr>
          </a:p>
        </p:txBody>
      </p:sp>
      <p:sp>
        <p:nvSpPr>
          <p:cNvPr id="1172" name="文本框 1171"/>
          <p:cNvSpPr txBox="1"/>
          <p:nvPr/>
        </p:nvSpPr>
        <p:spPr>
          <a:xfrm>
            <a:off x="10009161" y="3789536"/>
            <a:ext cx="893299" cy="523220"/>
          </a:xfrm>
          <a:prstGeom prst="rect">
            <a:avLst/>
          </a:prstGeom>
          <a:noFill/>
        </p:spPr>
        <p:txBody>
          <a:bodyPr wrap="square" rtlCol="0">
            <a:spAutoFit/>
          </a:bodyPr>
          <a:lstStyle/>
          <a:p>
            <a:pPr defTabSz="914400"/>
            <a:r>
              <a:rPr lang="en-US" altLang="zh-CN" sz="2800" dirty="0">
                <a:solidFill>
                  <a:prstClr val="white"/>
                </a:solidFill>
                <a:cs typeface="+mn-ea"/>
                <a:sym typeface="+mn-lt"/>
              </a:rPr>
              <a:t>88</a:t>
            </a:r>
            <a:r>
              <a:rPr lang="en-US" altLang="zh-CN" sz="2000" dirty="0">
                <a:solidFill>
                  <a:prstClr val="white"/>
                </a:solidFill>
                <a:cs typeface="+mn-ea"/>
                <a:sym typeface="+mn-lt"/>
              </a:rPr>
              <a:t>%</a:t>
            </a:r>
            <a:endParaRPr lang="zh-CN" altLang="en-US" sz="2000" dirty="0">
              <a:solidFill>
                <a:prstClr val="white"/>
              </a:solidFill>
              <a:cs typeface="+mn-ea"/>
              <a:sym typeface="+mn-lt"/>
            </a:endParaRPr>
          </a:p>
        </p:txBody>
      </p:sp>
      <p:pic>
        <p:nvPicPr>
          <p:cNvPr id="1173" name="图片 1172"/>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6076557" y="3810285"/>
            <a:ext cx="1238639" cy="1081917"/>
          </a:xfrm>
          <a:prstGeom prst="rect">
            <a:avLst/>
          </a:prstGeom>
        </p:spPr>
      </p:pic>
      <p:pic>
        <p:nvPicPr>
          <p:cNvPr id="1174" name="图片 1173"/>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8007151" y="2760954"/>
            <a:ext cx="1238639" cy="1081917"/>
          </a:xfrm>
          <a:prstGeom prst="rect">
            <a:avLst/>
          </a:prstGeom>
        </p:spPr>
      </p:pic>
      <p:sp>
        <p:nvSpPr>
          <p:cNvPr id="1175" name="文本框 1174"/>
          <p:cNvSpPr txBox="1"/>
          <p:nvPr/>
        </p:nvSpPr>
        <p:spPr>
          <a:xfrm>
            <a:off x="929222" y="3610454"/>
            <a:ext cx="3045561" cy="1477328"/>
          </a:xfrm>
          <a:prstGeom prst="rect">
            <a:avLst/>
          </a:prstGeom>
          <a:noFill/>
        </p:spPr>
        <p:txBody>
          <a:bodyPr wrap="square" rtlCol="0">
            <a:spAutoFit/>
          </a:bodyPr>
          <a:lstStyle/>
          <a:p>
            <a:pPr defTabSz="914400"/>
            <a:r>
              <a:rPr lang="zh-CN" altLang="en-US" dirty="0">
                <a:solidFill>
                  <a:prstClr val="black"/>
                </a:solidFill>
                <a:cs typeface="+mn-ea"/>
                <a:sym typeface="+mn-lt"/>
              </a:rPr>
              <a:t>路漫漫其修远兮，吾将上下而求索。尽信书，不如无书。工欲善其事，必先利其器。路漫漫其修远兮，吾将上下而求索。</a:t>
            </a:r>
          </a:p>
        </p:txBody>
      </p:sp>
      <p:sp>
        <p:nvSpPr>
          <p:cNvPr id="1176" name="文本框 7"/>
          <p:cNvSpPr txBox="1">
            <a:spLocks noChangeArrowheads="1"/>
          </p:cNvSpPr>
          <p:nvPr/>
        </p:nvSpPr>
        <p:spPr bwMode="auto">
          <a:xfrm>
            <a:off x="661490" y="2575671"/>
            <a:ext cx="2691043"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9pPr>
          </a:lstStyle>
          <a:p>
            <a:pPr algn="ctr" defTabSz="914400">
              <a:lnSpc>
                <a:spcPct val="100000"/>
              </a:lnSpc>
              <a:spcBef>
                <a:spcPct val="0"/>
              </a:spcBef>
              <a:buFont typeface="Arial" panose="020B0604020202020204" pitchFamily="34" charset="0"/>
              <a:buNone/>
            </a:pPr>
            <a:r>
              <a:rPr lang="zh-CN" altLang="en-US" sz="2400" dirty="0">
                <a:solidFill>
                  <a:prstClr val="black"/>
                </a:solidFill>
                <a:latin typeface="+mn-lt"/>
                <a:ea typeface="+mn-ea"/>
                <a:cs typeface="+mn-ea"/>
                <a:sym typeface="+mn-lt"/>
              </a:rPr>
              <a:t>添加文本</a:t>
            </a:r>
          </a:p>
        </p:txBody>
      </p:sp>
      <p:pic>
        <p:nvPicPr>
          <p:cNvPr id="1178" name="图片 1177"/>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10699072" y="3661719"/>
            <a:ext cx="1238639" cy="1081917"/>
          </a:xfrm>
          <a:prstGeom prst="rect">
            <a:avLst/>
          </a:prstGeom>
        </p:spPr>
      </p:pic>
      <p:pic>
        <p:nvPicPr>
          <p:cNvPr id="1179" name="图片 1178"/>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rot="21212132" flipH="1">
            <a:off x="-337829" y="-87802"/>
            <a:ext cx="1390293" cy="1906326"/>
          </a:xfrm>
          <a:prstGeom prst="rect">
            <a:avLst/>
          </a:prstGeom>
        </p:spPr>
      </p:pic>
      <p:pic>
        <p:nvPicPr>
          <p:cNvPr id="1180" name="图片 1179"/>
          <p:cNvPicPr>
            <a:picLocks noChangeAspect="1"/>
          </p:cNvPicPr>
          <p:nvPr/>
        </p:nvPicPr>
        <p:blipFill>
          <a:blip r:embed="rId8">
            <a:extLst>
              <a:ext uri="{28A0092B-C50C-407E-A947-70E740481C1C}">
                <a14:useLocalDpi xmlns:a14="http://schemas.microsoft.com/office/drawing/2010/main"/>
              </a:ext>
            </a:extLst>
          </a:blip>
          <a:stretch>
            <a:fillRect/>
          </a:stretch>
        </p:blipFill>
        <p:spPr>
          <a:xfrm>
            <a:off x="9906801" y="-111385"/>
            <a:ext cx="2288287" cy="3268981"/>
          </a:xfrm>
          <a:prstGeom prst="rect">
            <a:avLst/>
          </a:prstGeom>
        </p:spPr>
      </p:pic>
    </p:spTree>
    <p:custDataLst>
      <p:tags r:id="rId1"/>
    </p:custDataLst>
    <p:extLst>
      <p:ext uri="{BB962C8B-B14F-4D97-AF65-F5344CB8AC3E}">
        <p14:creationId xmlns:p14="http://schemas.microsoft.com/office/powerpoint/2010/main" val="389395671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173"/>
                                        </p:tgtEl>
                                        <p:attrNameLst>
                                          <p:attrName>style.visibility</p:attrName>
                                        </p:attrNameLst>
                                      </p:cBhvr>
                                      <p:to>
                                        <p:strVal val="visible"/>
                                      </p:to>
                                    </p:set>
                                    <p:animEffect transition="in" filter="fade">
                                      <p:cBhvr>
                                        <p:cTn id="7" dur="1000"/>
                                        <p:tgtEl>
                                          <p:spTgt spid="1173"/>
                                        </p:tgtEl>
                                      </p:cBhvr>
                                    </p:animEffect>
                                    <p:anim calcmode="lin" valueType="num">
                                      <p:cBhvr>
                                        <p:cTn id="8" dur="1000" fill="hold"/>
                                        <p:tgtEl>
                                          <p:spTgt spid="1173"/>
                                        </p:tgtEl>
                                        <p:attrNameLst>
                                          <p:attrName>ppt_x</p:attrName>
                                        </p:attrNameLst>
                                      </p:cBhvr>
                                      <p:tavLst>
                                        <p:tav tm="0">
                                          <p:val>
                                            <p:strVal val="#ppt_x"/>
                                          </p:val>
                                        </p:tav>
                                        <p:tav tm="100000">
                                          <p:val>
                                            <p:strVal val="#ppt_x"/>
                                          </p:val>
                                        </p:tav>
                                      </p:tavLst>
                                    </p:anim>
                                    <p:anim calcmode="lin" valueType="num">
                                      <p:cBhvr>
                                        <p:cTn id="9" dur="1000" fill="hold"/>
                                        <p:tgtEl>
                                          <p:spTgt spid="1173"/>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174"/>
                                        </p:tgtEl>
                                        <p:attrNameLst>
                                          <p:attrName>style.visibility</p:attrName>
                                        </p:attrNameLst>
                                      </p:cBhvr>
                                      <p:to>
                                        <p:strVal val="visible"/>
                                      </p:to>
                                    </p:set>
                                    <p:animEffect transition="in" filter="fade">
                                      <p:cBhvr>
                                        <p:cTn id="12" dur="1000"/>
                                        <p:tgtEl>
                                          <p:spTgt spid="1174"/>
                                        </p:tgtEl>
                                      </p:cBhvr>
                                    </p:animEffect>
                                    <p:anim calcmode="lin" valueType="num">
                                      <p:cBhvr>
                                        <p:cTn id="13" dur="1000" fill="hold"/>
                                        <p:tgtEl>
                                          <p:spTgt spid="1174"/>
                                        </p:tgtEl>
                                        <p:attrNameLst>
                                          <p:attrName>ppt_x</p:attrName>
                                        </p:attrNameLst>
                                      </p:cBhvr>
                                      <p:tavLst>
                                        <p:tav tm="0">
                                          <p:val>
                                            <p:strVal val="#ppt_x"/>
                                          </p:val>
                                        </p:tav>
                                        <p:tav tm="100000">
                                          <p:val>
                                            <p:strVal val="#ppt_x"/>
                                          </p:val>
                                        </p:tav>
                                      </p:tavLst>
                                    </p:anim>
                                    <p:anim calcmode="lin" valueType="num">
                                      <p:cBhvr>
                                        <p:cTn id="14" dur="1000" fill="hold"/>
                                        <p:tgtEl>
                                          <p:spTgt spid="1174"/>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1178"/>
                                        </p:tgtEl>
                                        <p:attrNameLst>
                                          <p:attrName>style.visibility</p:attrName>
                                        </p:attrNameLst>
                                      </p:cBhvr>
                                      <p:to>
                                        <p:strVal val="visible"/>
                                      </p:to>
                                    </p:set>
                                    <p:animEffect transition="in" filter="fade">
                                      <p:cBhvr>
                                        <p:cTn id="17" dur="1000"/>
                                        <p:tgtEl>
                                          <p:spTgt spid="1178"/>
                                        </p:tgtEl>
                                      </p:cBhvr>
                                    </p:animEffect>
                                    <p:anim calcmode="lin" valueType="num">
                                      <p:cBhvr>
                                        <p:cTn id="18" dur="1000" fill="hold"/>
                                        <p:tgtEl>
                                          <p:spTgt spid="1178"/>
                                        </p:tgtEl>
                                        <p:attrNameLst>
                                          <p:attrName>ppt_x</p:attrName>
                                        </p:attrNameLst>
                                      </p:cBhvr>
                                      <p:tavLst>
                                        <p:tav tm="0">
                                          <p:val>
                                            <p:strVal val="#ppt_x"/>
                                          </p:val>
                                        </p:tav>
                                        <p:tav tm="100000">
                                          <p:val>
                                            <p:strVal val="#ppt_x"/>
                                          </p:val>
                                        </p:tav>
                                      </p:tavLst>
                                    </p:anim>
                                    <p:anim calcmode="lin" valueType="num">
                                      <p:cBhvr>
                                        <p:cTn id="19" dur="1000" fill="hold"/>
                                        <p:tgtEl>
                                          <p:spTgt spid="117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019775" y="5056626"/>
            <a:ext cx="1905712" cy="849323"/>
          </a:xfrm>
          <a:prstGeom prst="rect">
            <a:avLst/>
          </a:prstGeom>
        </p:spPr>
      </p:pic>
      <p:sp>
        <p:nvSpPr>
          <p:cNvPr id="10" name="文本框 9"/>
          <p:cNvSpPr txBox="1"/>
          <p:nvPr/>
        </p:nvSpPr>
        <p:spPr>
          <a:xfrm>
            <a:off x="713771" y="187076"/>
            <a:ext cx="2720513" cy="523220"/>
          </a:xfrm>
          <a:prstGeom prst="rect">
            <a:avLst/>
          </a:prstGeom>
          <a:noFill/>
        </p:spPr>
        <p:txBody>
          <a:bodyPr wrap="square" rtlCol="0">
            <a:spAutoFit/>
          </a:bodyPr>
          <a:lstStyle/>
          <a:p>
            <a:pPr defTabSz="914400"/>
            <a:r>
              <a:rPr lang="zh-CN" altLang="en-US" sz="2800" dirty="0">
                <a:solidFill>
                  <a:prstClr val="black"/>
                </a:solidFill>
                <a:cs typeface="+mn-ea"/>
                <a:sym typeface="+mn-lt"/>
              </a:rPr>
              <a:t>请在此添加文本</a:t>
            </a:r>
          </a:p>
        </p:txBody>
      </p:sp>
      <p:grpSp>
        <p:nvGrpSpPr>
          <p:cNvPr id="11" name="组合 10"/>
          <p:cNvGrpSpPr/>
          <p:nvPr/>
        </p:nvGrpSpPr>
        <p:grpSpPr>
          <a:xfrm>
            <a:off x="4437086" y="1266582"/>
            <a:ext cx="3391887" cy="3875000"/>
            <a:chOff x="3981727" y="1135380"/>
            <a:chExt cx="4106298" cy="4691166"/>
          </a:xfrm>
        </p:grpSpPr>
        <p:pic>
          <p:nvPicPr>
            <p:cNvPr id="13" name="Picture 2" descr="C:\Users\Thinkpad\Desktop\PNG\1_0008_图层-16-副本.png"/>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rot="5400000">
              <a:off x="5100890" y="2839412"/>
              <a:ext cx="1867971" cy="4106298"/>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2" descr="C:\Users\Thinkpad\Desktop\PNG\1_0008_图层-16-副本.png"/>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rot="19688029">
              <a:off x="6209618" y="1344762"/>
              <a:ext cx="1867971" cy="4106298"/>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2" descr="C:\Users\Thinkpad\Desktop\PNG\1_0008_图层-16-副本.png"/>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rot="12734486">
              <a:off x="4254416" y="1135380"/>
              <a:ext cx="1867971" cy="4106298"/>
            </a:xfrm>
            <a:prstGeom prst="rect">
              <a:avLst/>
            </a:prstGeom>
            <a:noFill/>
            <a:extLst>
              <a:ext uri="{909E8E84-426E-40DD-AFC4-6F175D3DCCD1}">
                <a14:hiddenFill xmlns:a14="http://schemas.microsoft.com/office/drawing/2010/main">
                  <a:solidFill>
                    <a:srgbClr val="FFFFFF"/>
                  </a:solidFill>
                </a14:hiddenFill>
              </a:ext>
            </a:extLst>
          </p:spPr>
        </p:pic>
      </p:grpSp>
      <p:sp>
        <p:nvSpPr>
          <p:cNvPr id="16" name="文本框 15"/>
          <p:cNvSpPr txBox="1"/>
          <p:nvPr/>
        </p:nvSpPr>
        <p:spPr>
          <a:xfrm>
            <a:off x="7934353" y="1808403"/>
            <a:ext cx="1676058" cy="523220"/>
          </a:xfrm>
          <a:prstGeom prst="rect">
            <a:avLst/>
          </a:prstGeom>
          <a:noFill/>
        </p:spPr>
        <p:txBody>
          <a:bodyPr wrap="square" rtlCol="0">
            <a:spAutoFit/>
          </a:bodyPr>
          <a:lstStyle/>
          <a:p>
            <a:pPr defTabSz="914400"/>
            <a:r>
              <a:rPr lang="zh-CN" altLang="en-US" sz="2800" dirty="0">
                <a:solidFill>
                  <a:prstClr val="black"/>
                </a:solidFill>
                <a:cs typeface="+mn-ea"/>
                <a:sym typeface="+mn-lt"/>
              </a:rPr>
              <a:t>添加文本</a:t>
            </a:r>
          </a:p>
        </p:txBody>
      </p:sp>
      <p:sp>
        <p:nvSpPr>
          <p:cNvPr id="17" name="文本框 16"/>
          <p:cNvSpPr txBox="1"/>
          <p:nvPr/>
        </p:nvSpPr>
        <p:spPr>
          <a:xfrm>
            <a:off x="7923719" y="2331623"/>
            <a:ext cx="3139734" cy="1015663"/>
          </a:xfrm>
          <a:prstGeom prst="rect">
            <a:avLst/>
          </a:prstGeom>
          <a:noFill/>
        </p:spPr>
        <p:txBody>
          <a:bodyPr wrap="square" rtlCol="0">
            <a:spAutoFit/>
          </a:bodyPr>
          <a:lstStyle/>
          <a:p>
            <a:pPr defTabSz="914400"/>
            <a:r>
              <a:rPr lang="zh-CN" altLang="en-US" sz="2000" dirty="0">
                <a:solidFill>
                  <a:prstClr val="black">
                    <a:lumMod val="95000"/>
                    <a:lumOff val="5000"/>
                  </a:prstClr>
                </a:solidFill>
                <a:cs typeface="+mn-ea"/>
                <a:sym typeface="+mn-lt"/>
              </a:rPr>
              <a:t>请在此处添加您的文本请在此处添加您的文本请在此处添加您的文本</a:t>
            </a:r>
          </a:p>
        </p:txBody>
      </p:sp>
      <p:sp>
        <p:nvSpPr>
          <p:cNvPr id="18" name="文本框 17"/>
          <p:cNvSpPr txBox="1"/>
          <p:nvPr/>
        </p:nvSpPr>
        <p:spPr>
          <a:xfrm>
            <a:off x="1158188" y="2615055"/>
            <a:ext cx="1676058" cy="523220"/>
          </a:xfrm>
          <a:prstGeom prst="rect">
            <a:avLst/>
          </a:prstGeom>
          <a:noFill/>
        </p:spPr>
        <p:txBody>
          <a:bodyPr wrap="square" rtlCol="0">
            <a:spAutoFit/>
          </a:bodyPr>
          <a:lstStyle/>
          <a:p>
            <a:pPr defTabSz="914400"/>
            <a:r>
              <a:rPr lang="zh-CN" altLang="en-US" sz="2800" dirty="0">
                <a:solidFill>
                  <a:prstClr val="black"/>
                </a:solidFill>
                <a:cs typeface="+mn-ea"/>
                <a:sym typeface="+mn-lt"/>
              </a:rPr>
              <a:t>添加文本</a:t>
            </a:r>
          </a:p>
        </p:txBody>
      </p:sp>
      <p:sp>
        <p:nvSpPr>
          <p:cNvPr id="19" name="文本框 18"/>
          <p:cNvSpPr txBox="1"/>
          <p:nvPr/>
        </p:nvSpPr>
        <p:spPr>
          <a:xfrm>
            <a:off x="1147554" y="3138275"/>
            <a:ext cx="3139734" cy="1015663"/>
          </a:xfrm>
          <a:prstGeom prst="rect">
            <a:avLst/>
          </a:prstGeom>
          <a:noFill/>
        </p:spPr>
        <p:txBody>
          <a:bodyPr wrap="square" rtlCol="0">
            <a:spAutoFit/>
          </a:bodyPr>
          <a:lstStyle/>
          <a:p>
            <a:pPr defTabSz="914400"/>
            <a:r>
              <a:rPr lang="zh-CN" altLang="en-US" sz="2000" dirty="0">
                <a:solidFill>
                  <a:prstClr val="black">
                    <a:lumMod val="95000"/>
                    <a:lumOff val="5000"/>
                  </a:prstClr>
                </a:solidFill>
                <a:cs typeface="+mn-ea"/>
                <a:sym typeface="+mn-lt"/>
              </a:rPr>
              <a:t>请在此处添加您的文本请在此处添加您的文本请在此处添加您的文本</a:t>
            </a:r>
          </a:p>
        </p:txBody>
      </p:sp>
      <p:sp>
        <p:nvSpPr>
          <p:cNvPr id="20" name="文本框 19"/>
          <p:cNvSpPr txBox="1"/>
          <p:nvPr/>
        </p:nvSpPr>
        <p:spPr>
          <a:xfrm>
            <a:off x="4788105" y="4808549"/>
            <a:ext cx="1676058" cy="523220"/>
          </a:xfrm>
          <a:prstGeom prst="rect">
            <a:avLst/>
          </a:prstGeom>
          <a:noFill/>
        </p:spPr>
        <p:txBody>
          <a:bodyPr wrap="square" rtlCol="0">
            <a:spAutoFit/>
          </a:bodyPr>
          <a:lstStyle/>
          <a:p>
            <a:pPr defTabSz="914400"/>
            <a:r>
              <a:rPr lang="zh-CN" altLang="en-US" sz="2800" dirty="0">
                <a:solidFill>
                  <a:prstClr val="black"/>
                </a:solidFill>
                <a:cs typeface="+mn-ea"/>
                <a:sym typeface="+mn-lt"/>
              </a:rPr>
              <a:t>添加文本</a:t>
            </a:r>
          </a:p>
        </p:txBody>
      </p:sp>
      <p:sp>
        <p:nvSpPr>
          <p:cNvPr id="21" name="文本框 20"/>
          <p:cNvSpPr txBox="1"/>
          <p:nvPr/>
        </p:nvSpPr>
        <p:spPr>
          <a:xfrm>
            <a:off x="4777471" y="5331769"/>
            <a:ext cx="3139734" cy="1015663"/>
          </a:xfrm>
          <a:prstGeom prst="rect">
            <a:avLst/>
          </a:prstGeom>
          <a:noFill/>
        </p:spPr>
        <p:txBody>
          <a:bodyPr wrap="square" rtlCol="0">
            <a:spAutoFit/>
          </a:bodyPr>
          <a:lstStyle/>
          <a:p>
            <a:pPr defTabSz="914400"/>
            <a:r>
              <a:rPr lang="zh-CN" altLang="en-US" sz="2000" dirty="0">
                <a:solidFill>
                  <a:prstClr val="black">
                    <a:lumMod val="95000"/>
                    <a:lumOff val="5000"/>
                  </a:prstClr>
                </a:solidFill>
                <a:cs typeface="+mn-ea"/>
                <a:sym typeface="+mn-lt"/>
              </a:rPr>
              <a:t>请在此处添加您的文本请在此处添加您的文本请在此处添加您的文本</a:t>
            </a:r>
          </a:p>
        </p:txBody>
      </p:sp>
      <p:pic>
        <p:nvPicPr>
          <p:cNvPr id="22" name="图片 21"/>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rot="21212132" flipH="1">
            <a:off x="-337829" y="-87802"/>
            <a:ext cx="1390293" cy="1906326"/>
          </a:xfrm>
          <a:prstGeom prst="rect">
            <a:avLst/>
          </a:prstGeom>
        </p:spPr>
      </p:pic>
      <p:pic>
        <p:nvPicPr>
          <p:cNvPr id="24" name="图片 23"/>
          <p:cNvPicPr>
            <a:picLocks noChangeAspect="1"/>
          </p:cNvPicPr>
          <p:nvPr/>
        </p:nvPicPr>
        <p:blipFill>
          <a:blip r:embed="rId7">
            <a:extLst>
              <a:ext uri="{28A0092B-C50C-407E-A947-70E740481C1C}">
                <a14:useLocalDpi xmlns:a14="http://schemas.microsoft.com/office/drawing/2010/main"/>
              </a:ext>
            </a:extLst>
          </a:blip>
          <a:stretch>
            <a:fillRect/>
          </a:stretch>
        </p:blipFill>
        <p:spPr>
          <a:xfrm>
            <a:off x="9906801" y="-111385"/>
            <a:ext cx="2288287" cy="3268981"/>
          </a:xfrm>
          <a:prstGeom prst="rect">
            <a:avLst/>
          </a:prstGeom>
        </p:spPr>
      </p:pic>
    </p:spTree>
    <p:custDataLst>
      <p:tags r:id="rId1"/>
    </p:custDataLst>
    <p:extLst>
      <p:ext uri="{BB962C8B-B14F-4D97-AF65-F5344CB8AC3E}">
        <p14:creationId xmlns:p14="http://schemas.microsoft.com/office/powerpoint/2010/main" val="304342672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heel(1)">
                                      <p:cBhvr>
                                        <p:cTn id="7"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019775" y="5056626"/>
            <a:ext cx="1905712" cy="849323"/>
          </a:xfrm>
          <a:prstGeom prst="rect">
            <a:avLst/>
          </a:prstGeom>
        </p:spPr>
      </p:pic>
      <p:sp>
        <p:nvSpPr>
          <p:cNvPr id="10" name="文本框 9"/>
          <p:cNvSpPr txBox="1"/>
          <p:nvPr/>
        </p:nvSpPr>
        <p:spPr>
          <a:xfrm>
            <a:off x="713771" y="187076"/>
            <a:ext cx="2720513" cy="523220"/>
          </a:xfrm>
          <a:prstGeom prst="rect">
            <a:avLst/>
          </a:prstGeom>
          <a:noFill/>
        </p:spPr>
        <p:txBody>
          <a:bodyPr wrap="square" rtlCol="0">
            <a:spAutoFit/>
          </a:bodyPr>
          <a:lstStyle/>
          <a:p>
            <a:pPr defTabSz="914400"/>
            <a:r>
              <a:rPr lang="zh-CN" altLang="en-US" sz="2800" dirty="0">
                <a:solidFill>
                  <a:prstClr val="black"/>
                </a:solidFill>
                <a:cs typeface="+mn-ea"/>
                <a:sym typeface="+mn-lt"/>
              </a:rPr>
              <a:t>请在此添加文本</a:t>
            </a:r>
          </a:p>
        </p:txBody>
      </p:sp>
      <p:pic>
        <p:nvPicPr>
          <p:cNvPr id="11" name="图片 10"/>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651317" y="1913927"/>
            <a:ext cx="2139634" cy="2139634"/>
          </a:xfrm>
          <a:prstGeom prst="rect">
            <a:avLst/>
          </a:prstGeom>
        </p:spPr>
      </p:pic>
      <p:pic>
        <p:nvPicPr>
          <p:cNvPr id="13" name="图片 12"/>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5023167" y="1913927"/>
            <a:ext cx="2139634" cy="2139634"/>
          </a:xfrm>
          <a:prstGeom prst="rect">
            <a:avLst/>
          </a:prstGeom>
        </p:spPr>
      </p:pic>
      <p:pic>
        <p:nvPicPr>
          <p:cNvPr id="14" name="图片 13"/>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8462155" y="1913927"/>
            <a:ext cx="2139634" cy="2139634"/>
          </a:xfrm>
          <a:prstGeom prst="rect">
            <a:avLst/>
          </a:prstGeom>
        </p:spPr>
      </p:pic>
      <p:sp>
        <p:nvSpPr>
          <p:cNvPr id="15" name="文本框 14"/>
          <p:cNvSpPr txBox="1"/>
          <p:nvPr/>
        </p:nvSpPr>
        <p:spPr>
          <a:xfrm>
            <a:off x="2086405" y="4174148"/>
            <a:ext cx="1676058" cy="523220"/>
          </a:xfrm>
          <a:prstGeom prst="rect">
            <a:avLst/>
          </a:prstGeom>
          <a:noFill/>
        </p:spPr>
        <p:txBody>
          <a:bodyPr wrap="square" rtlCol="0">
            <a:spAutoFit/>
          </a:bodyPr>
          <a:lstStyle/>
          <a:p>
            <a:pPr defTabSz="914400"/>
            <a:r>
              <a:rPr lang="zh-CN" altLang="en-US" sz="2800" dirty="0">
                <a:solidFill>
                  <a:prstClr val="black"/>
                </a:solidFill>
                <a:cs typeface="+mn-ea"/>
                <a:sym typeface="+mn-lt"/>
              </a:rPr>
              <a:t>添加文本</a:t>
            </a:r>
          </a:p>
        </p:txBody>
      </p:sp>
      <p:sp>
        <p:nvSpPr>
          <p:cNvPr id="16" name="文本框 15"/>
          <p:cNvSpPr txBox="1"/>
          <p:nvPr/>
        </p:nvSpPr>
        <p:spPr>
          <a:xfrm>
            <a:off x="1327647" y="4761455"/>
            <a:ext cx="3139734" cy="1015663"/>
          </a:xfrm>
          <a:prstGeom prst="rect">
            <a:avLst/>
          </a:prstGeom>
          <a:noFill/>
        </p:spPr>
        <p:txBody>
          <a:bodyPr wrap="square" rtlCol="0">
            <a:spAutoFit/>
          </a:bodyPr>
          <a:lstStyle/>
          <a:p>
            <a:pPr algn="ctr" defTabSz="914400"/>
            <a:r>
              <a:rPr lang="zh-CN" altLang="en-US" sz="2000" dirty="0">
                <a:solidFill>
                  <a:prstClr val="black">
                    <a:lumMod val="95000"/>
                    <a:lumOff val="5000"/>
                  </a:prstClr>
                </a:solidFill>
                <a:cs typeface="+mn-ea"/>
                <a:sym typeface="+mn-lt"/>
              </a:rPr>
              <a:t>请在此处添加您的文本请在此处添加您的文本请在此处添加您的文本</a:t>
            </a:r>
          </a:p>
        </p:txBody>
      </p:sp>
      <p:sp>
        <p:nvSpPr>
          <p:cNvPr id="17" name="文本框 16"/>
          <p:cNvSpPr txBox="1"/>
          <p:nvPr/>
        </p:nvSpPr>
        <p:spPr>
          <a:xfrm>
            <a:off x="5394088" y="4174148"/>
            <a:ext cx="1676058" cy="523220"/>
          </a:xfrm>
          <a:prstGeom prst="rect">
            <a:avLst/>
          </a:prstGeom>
          <a:noFill/>
        </p:spPr>
        <p:txBody>
          <a:bodyPr wrap="square" rtlCol="0">
            <a:spAutoFit/>
          </a:bodyPr>
          <a:lstStyle/>
          <a:p>
            <a:pPr defTabSz="914400"/>
            <a:r>
              <a:rPr lang="zh-CN" altLang="en-US" sz="2800" dirty="0">
                <a:solidFill>
                  <a:prstClr val="black"/>
                </a:solidFill>
                <a:cs typeface="+mn-ea"/>
                <a:sym typeface="+mn-lt"/>
              </a:rPr>
              <a:t>添加文本</a:t>
            </a:r>
          </a:p>
        </p:txBody>
      </p:sp>
      <p:sp>
        <p:nvSpPr>
          <p:cNvPr id="18" name="文本框 17"/>
          <p:cNvSpPr txBox="1"/>
          <p:nvPr/>
        </p:nvSpPr>
        <p:spPr>
          <a:xfrm>
            <a:off x="4635330" y="4761455"/>
            <a:ext cx="3139734" cy="1015663"/>
          </a:xfrm>
          <a:prstGeom prst="rect">
            <a:avLst/>
          </a:prstGeom>
          <a:noFill/>
        </p:spPr>
        <p:txBody>
          <a:bodyPr wrap="square" rtlCol="0">
            <a:spAutoFit/>
          </a:bodyPr>
          <a:lstStyle/>
          <a:p>
            <a:pPr algn="ctr" defTabSz="914400"/>
            <a:r>
              <a:rPr lang="zh-CN" altLang="en-US" sz="2000" dirty="0">
                <a:solidFill>
                  <a:prstClr val="black">
                    <a:lumMod val="95000"/>
                    <a:lumOff val="5000"/>
                  </a:prstClr>
                </a:solidFill>
                <a:cs typeface="+mn-ea"/>
                <a:sym typeface="+mn-lt"/>
              </a:rPr>
              <a:t>请在此处添加您的文本请在此处添加您的文本请在此处添加您的文本</a:t>
            </a:r>
          </a:p>
        </p:txBody>
      </p:sp>
      <p:sp>
        <p:nvSpPr>
          <p:cNvPr id="19" name="文本框 18"/>
          <p:cNvSpPr txBox="1"/>
          <p:nvPr/>
        </p:nvSpPr>
        <p:spPr>
          <a:xfrm>
            <a:off x="8902981" y="4174148"/>
            <a:ext cx="1676058" cy="523220"/>
          </a:xfrm>
          <a:prstGeom prst="rect">
            <a:avLst/>
          </a:prstGeom>
          <a:noFill/>
        </p:spPr>
        <p:txBody>
          <a:bodyPr wrap="square" rtlCol="0">
            <a:spAutoFit/>
          </a:bodyPr>
          <a:lstStyle/>
          <a:p>
            <a:pPr defTabSz="914400"/>
            <a:r>
              <a:rPr lang="zh-CN" altLang="en-US" sz="2800" dirty="0">
                <a:solidFill>
                  <a:prstClr val="black"/>
                </a:solidFill>
                <a:cs typeface="+mn-ea"/>
                <a:sym typeface="+mn-lt"/>
              </a:rPr>
              <a:t>添加文本</a:t>
            </a:r>
          </a:p>
        </p:txBody>
      </p:sp>
      <p:sp>
        <p:nvSpPr>
          <p:cNvPr id="20" name="文本框 19"/>
          <p:cNvSpPr txBox="1"/>
          <p:nvPr/>
        </p:nvSpPr>
        <p:spPr>
          <a:xfrm>
            <a:off x="8144223" y="4761455"/>
            <a:ext cx="3139734" cy="1015663"/>
          </a:xfrm>
          <a:prstGeom prst="rect">
            <a:avLst/>
          </a:prstGeom>
          <a:noFill/>
        </p:spPr>
        <p:txBody>
          <a:bodyPr wrap="square" rtlCol="0">
            <a:spAutoFit/>
          </a:bodyPr>
          <a:lstStyle/>
          <a:p>
            <a:pPr algn="ctr" defTabSz="914400"/>
            <a:r>
              <a:rPr lang="zh-CN" altLang="en-US" sz="2000" dirty="0">
                <a:solidFill>
                  <a:prstClr val="black">
                    <a:lumMod val="95000"/>
                    <a:lumOff val="5000"/>
                  </a:prstClr>
                </a:solidFill>
                <a:cs typeface="+mn-ea"/>
                <a:sym typeface="+mn-lt"/>
              </a:rPr>
              <a:t>请在此处添加您的文本请在此处添加您的文本请在此处添加您的文本</a:t>
            </a:r>
          </a:p>
        </p:txBody>
      </p:sp>
      <p:pic>
        <p:nvPicPr>
          <p:cNvPr id="21" name="图片 20"/>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2247152" y="2346828"/>
            <a:ext cx="1476661" cy="1362014"/>
          </a:xfrm>
          <a:prstGeom prst="rect">
            <a:avLst/>
          </a:prstGeom>
        </p:spPr>
      </p:pic>
      <p:pic>
        <p:nvPicPr>
          <p:cNvPr id="22" name="图片 21"/>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5593485" y="2283347"/>
            <a:ext cx="1476661" cy="1362014"/>
          </a:xfrm>
          <a:prstGeom prst="rect">
            <a:avLst/>
          </a:prstGeom>
        </p:spPr>
      </p:pic>
      <p:pic>
        <p:nvPicPr>
          <p:cNvPr id="23" name="图片 22"/>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9091266" y="2283347"/>
            <a:ext cx="1476661" cy="1362014"/>
          </a:xfrm>
          <a:prstGeom prst="rect">
            <a:avLst/>
          </a:prstGeom>
        </p:spPr>
      </p:pic>
      <p:pic>
        <p:nvPicPr>
          <p:cNvPr id="24" name="图片 23"/>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rot="21212132" flipH="1">
            <a:off x="-337829" y="-87802"/>
            <a:ext cx="1390293" cy="1906326"/>
          </a:xfrm>
          <a:prstGeom prst="rect">
            <a:avLst/>
          </a:prstGeom>
        </p:spPr>
      </p:pic>
      <p:pic>
        <p:nvPicPr>
          <p:cNvPr id="25" name="图片 24"/>
          <p:cNvPicPr>
            <a:picLocks noChangeAspect="1"/>
          </p:cNvPicPr>
          <p:nvPr/>
        </p:nvPicPr>
        <p:blipFill>
          <a:blip r:embed="rId8">
            <a:extLst>
              <a:ext uri="{28A0092B-C50C-407E-A947-70E740481C1C}">
                <a14:useLocalDpi xmlns:a14="http://schemas.microsoft.com/office/drawing/2010/main"/>
              </a:ext>
            </a:extLst>
          </a:blip>
          <a:stretch>
            <a:fillRect/>
          </a:stretch>
        </p:blipFill>
        <p:spPr>
          <a:xfrm>
            <a:off x="9906801" y="-111385"/>
            <a:ext cx="2288287" cy="3268981"/>
          </a:xfrm>
          <a:prstGeom prst="rect">
            <a:avLst/>
          </a:prstGeom>
        </p:spPr>
      </p:pic>
    </p:spTree>
    <p:custDataLst>
      <p:tags r:id="rId1"/>
    </p:custDataLst>
    <p:extLst>
      <p:ext uri="{BB962C8B-B14F-4D97-AF65-F5344CB8AC3E}">
        <p14:creationId xmlns:p14="http://schemas.microsoft.com/office/powerpoint/2010/main" val="270815641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fade">
                                      <p:cBhvr>
                                        <p:cTn id="13" dur="1000"/>
                                        <p:tgtEl>
                                          <p:spTgt spid="13"/>
                                        </p:tgtEl>
                                      </p:cBhvr>
                                    </p:animEffect>
                                    <p:anim calcmode="lin" valueType="num">
                                      <p:cBhvr>
                                        <p:cTn id="14" dur="1000" fill="hold"/>
                                        <p:tgtEl>
                                          <p:spTgt spid="13"/>
                                        </p:tgtEl>
                                        <p:attrNameLst>
                                          <p:attrName>ppt_x</p:attrName>
                                        </p:attrNameLst>
                                      </p:cBhvr>
                                      <p:tavLst>
                                        <p:tav tm="0">
                                          <p:val>
                                            <p:strVal val="#ppt_x"/>
                                          </p:val>
                                        </p:tav>
                                        <p:tav tm="100000">
                                          <p:val>
                                            <p:strVal val="#ppt_x"/>
                                          </p:val>
                                        </p:tav>
                                      </p:tavLst>
                                    </p:anim>
                                    <p:anim calcmode="lin" valueType="num">
                                      <p:cBhvr>
                                        <p:cTn id="15" dur="1000" fill="hold"/>
                                        <p:tgtEl>
                                          <p:spTgt spid="13"/>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nodeType="after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fade">
                                      <p:cBhvr>
                                        <p:cTn id="19" dur="1000"/>
                                        <p:tgtEl>
                                          <p:spTgt spid="14"/>
                                        </p:tgtEl>
                                      </p:cBhvr>
                                    </p:animEffect>
                                    <p:anim calcmode="lin" valueType="num">
                                      <p:cBhvr>
                                        <p:cTn id="20" dur="1000" fill="hold"/>
                                        <p:tgtEl>
                                          <p:spTgt spid="14"/>
                                        </p:tgtEl>
                                        <p:attrNameLst>
                                          <p:attrName>ppt_x</p:attrName>
                                        </p:attrNameLst>
                                      </p:cBhvr>
                                      <p:tavLst>
                                        <p:tav tm="0">
                                          <p:val>
                                            <p:strVal val="#ppt_x"/>
                                          </p:val>
                                        </p:tav>
                                        <p:tav tm="100000">
                                          <p:val>
                                            <p:strVal val="#ppt_x"/>
                                          </p:val>
                                        </p:tav>
                                      </p:tavLst>
                                    </p:anim>
                                    <p:anim calcmode="lin" valueType="num">
                                      <p:cBhvr>
                                        <p:cTn id="21"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943132" y="1180796"/>
            <a:ext cx="3526964" cy="3328007"/>
          </a:xfrm>
          <a:prstGeom prst="rect">
            <a:avLst/>
          </a:prstGeom>
        </p:spPr>
      </p:pic>
      <p:sp>
        <p:nvSpPr>
          <p:cNvPr id="10" name="文本框 9"/>
          <p:cNvSpPr txBox="1"/>
          <p:nvPr/>
        </p:nvSpPr>
        <p:spPr>
          <a:xfrm>
            <a:off x="2065297" y="1781858"/>
            <a:ext cx="1107996" cy="2214488"/>
          </a:xfrm>
          <a:prstGeom prst="rect">
            <a:avLst/>
          </a:prstGeom>
          <a:noFill/>
        </p:spPr>
        <p:txBody>
          <a:bodyPr vert="eaVert" wrap="square" rtlCol="0">
            <a:spAutoFit/>
          </a:bodyPr>
          <a:lstStyle/>
          <a:p>
            <a:pPr algn="dist" defTabSz="914400"/>
            <a:r>
              <a:rPr lang="zh-CN" altLang="en-US" sz="6000" dirty="0">
                <a:solidFill>
                  <a:prstClr val="black"/>
                </a:solidFill>
                <a:cs typeface="+mn-ea"/>
                <a:sym typeface="+mn-lt"/>
              </a:rPr>
              <a:t>目录</a:t>
            </a:r>
          </a:p>
        </p:txBody>
      </p:sp>
      <p:pic>
        <p:nvPicPr>
          <p:cNvPr id="11" name="图片 10"/>
          <p:cNvPicPr>
            <a:picLocks noChangeAspect="1"/>
          </p:cNvPicPr>
          <p:nvPr/>
        </p:nvPicPr>
        <p:blipFill rotWithShape="1">
          <a:blip r:embed="rId5" cstate="screen">
            <a:extLst>
              <a:ext uri="{28A0092B-C50C-407E-A947-70E740481C1C}">
                <a14:useLocalDpi xmlns:a14="http://schemas.microsoft.com/office/drawing/2010/main"/>
              </a:ext>
            </a:extLst>
          </a:blip>
          <a:srcRect/>
          <a:stretch>
            <a:fillRect/>
          </a:stretch>
        </p:blipFill>
        <p:spPr>
          <a:xfrm>
            <a:off x="4965185" y="972189"/>
            <a:ext cx="1117812" cy="1091198"/>
          </a:xfrm>
          <a:prstGeom prst="rect">
            <a:avLst/>
          </a:prstGeom>
        </p:spPr>
      </p:pic>
      <p:sp>
        <p:nvSpPr>
          <p:cNvPr id="13" name="文本框 12"/>
          <p:cNvSpPr txBox="1"/>
          <p:nvPr/>
        </p:nvSpPr>
        <p:spPr>
          <a:xfrm>
            <a:off x="5179550" y="1051037"/>
            <a:ext cx="689082" cy="769441"/>
          </a:xfrm>
          <a:prstGeom prst="rect">
            <a:avLst/>
          </a:prstGeom>
          <a:noFill/>
        </p:spPr>
        <p:txBody>
          <a:bodyPr wrap="square" rtlCol="0">
            <a:spAutoFit/>
          </a:bodyPr>
          <a:lstStyle/>
          <a:p>
            <a:pPr defTabSz="914400"/>
            <a:r>
              <a:rPr lang="zh-CN" altLang="en-US" sz="4400" dirty="0">
                <a:solidFill>
                  <a:prstClr val="black"/>
                </a:solidFill>
                <a:cs typeface="+mn-ea"/>
                <a:sym typeface="+mn-lt"/>
              </a:rPr>
              <a:t>壹</a:t>
            </a:r>
          </a:p>
        </p:txBody>
      </p:sp>
      <p:pic>
        <p:nvPicPr>
          <p:cNvPr id="14" name="图片 13"/>
          <p:cNvPicPr>
            <a:picLocks noChangeAspect="1"/>
          </p:cNvPicPr>
          <p:nvPr/>
        </p:nvPicPr>
        <p:blipFill rotWithShape="1">
          <a:blip r:embed="rId5" cstate="screen">
            <a:extLst>
              <a:ext uri="{28A0092B-C50C-407E-A947-70E740481C1C}">
                <a14:useLocalDpi xmlns:a14="http://schemas.microsoft.com/office/drawing/2010/main"/>
              </a:ext>
            </a:extLst>
          </a:blip>
          <a:srcRect/>
          <a:stretch>
            <a:fillRect/>
          </a:stretch>
        </p:blipFill>
        <p:spPr>
          <a:xfrm>
            <a:off x="6468043" y="972189"/>
            <a:ext cx="1117812" cy="1091198"/>
          </a:xfrm>
          <a:prstGeom prst="rect">
            <a:avLst/>
          </a:prstGeom>
        </p:spPr>
      </p:pic>
      <p:sp>
        <p:nvSpPr>
          <p:cNvPr id="15" name="文本框 14"/>
          <p:cNvSpPr txBox="1"/>
          <p:nvPr/>
        </p:nvSpPr>
        <p:spPr>
          <a:xfrm>
            <a:off x="6682408" y="1051037"/>
            <a:ext cx="689082" cy="769441"/>
          </a:xfrm>
          <a:prstGeom prst="rect">
            <a:avLst/>
          </a:prstGeom>
          <a:noFill/>
        </p:spPr>
        <p:txBody>
          <a:bodyPr wrap="square" rtlCol="0">
            <a:spAutoFit/>
          </a:bodyPr>
          <a:lstStyle/>
          <a:p>
            <a:pPr defTabSz="914400"/>
            <a:r>
              <a:rPr lang="zh-CN" altLang="en-US" sz="4400" dirty="0">
                <a:solidFill>
                  <a:prstClr val="black"/>
                </a:solidFill>
                <a:cs typeface="+mn-ea"/>
                <a:sym typeface="+mn-lt"/>
              </a:rPr>
              <a:t>贰</a:t>
            </a:r>
          </a:p>
        </p:txBody>
      </p:sp>
      <p:pic>
        <p:nvPicPr>
          <p:cNvPr id="16" name="图片 15"/>
          <p:cNvPicPr>
            <a:picLocks noChangeAspect="1"/>
          </p:cNvPicPr>
          <p:nvPr/>
        </p:nvPicPr>
        <p:blipFill rotWithShape="1">
          <a:blip r:embed="rId5" cstate="screen">
            <a:extLst>
              <a:ext uri="{28A0092B-C50C-407E-A947-70E740481C1C}">
                <a14:useLocalDpi xmlns:a14="http://schemas.microsoft.com/office/drawing/2010/main"/>
              </a:ext>
            </a:extLst>
          </a:blip>
          <a:srcRect/>
          <a:stretch>
            <a:fillRect/>
          </a:stretch>
        </p:blipFill>
        <p:spPr>
          <a:xfrm>
            <a:off x="7970901" y="972189"/>
            <a:ext cx="1117812" cy="1091198"/>
          </a:xfrm>
          <a:prstGeom prst="rect">
            <a:avLst/>
          </a:prstGeom>
        </p:spPr>
      </p:pic>
      <p:sp>
        <p:nvSpPr>
          <p:cNvPr id="17" name="文本框 16"/>
          <p:cNvSpPr txBox="1"/>
          <p:nvPr/>
        </p:nvSpPr>
        <p:spPr>
          <a:xfrm>
            <a:off x="8185266" y="1051037"/>
            <a:ext cx="689082" cy="769441"/>
          </a:xfrm>
          <a:prstGeom prst="rect">
            <a:avLst/>
          </a:prstGeom>
          <a:noFill/>
        </p:spPr>
        <p:txBody>
          <a:bodyPr wrap="square" rtlCol="0">
            <a:spAutoFit/>
          </a:bodyPr>
          <a:lstStyle/>
          <a:p>
            <a:pPr defTabSz="914400"/>
            <a:r>
              <a:rPr lang="zh-CN" altLang="en-US" sz="4400" dirty="0">
                <a:solidFill>
                  <a:prstClr val="black"/>
                </a:solidFill>
                <a:cs typeface="+mn-ea"/>
                <a:sym typeface="+mn-lt"/>
              </a:rPr>
              <a:t>叁</a:t>
            </a:r>
          </a:p>
        </p:txBody>
      </p:sp>
      <p:pic>
        <p:nvPicPr>
          <p:cNvPr id="18" name="图片 17"/>
          <p:cNvPicPr>
            <a:picLocks noChangeAspect="1"/>
          </p:cNvPicPr>
          <p:nvPr/>
        </p:nvPicPr>
        <p:blipFill rotWithShape="1">
          <a:blip r:embed="rId5" cstate="screen">
            <a:extLst>
              <a:ext uri="{28A0092B-C50C-407E-A947-70E740481C1C}">
                <a14:useLocalDpi xmlns:a14="http://schemas.microsoft.com/office/drawing/2010/main"/>
              </a:ext>
            </a:extLst>
          </a:blip>
          <a:srcRect/>
          <a:stretch>
            <a:fillRect/>
          </a:stretch>
        </p:blipFill>
        <p:spPr>
          <a:xfrm>
            <a:off x="9473758" y="972189"/>
            <a:ext cx="1117812" cy="1091198"/>
          </a:xfrm>
          <a:prstGeom prst="rect">
            <a:avLst/>
          </a:prstGeom>
        </p:spPr>
      </p:pic>
      <p:sp>
        <p:nvSpPr>
          <p:cNvPr id="19" name="文本框 18"/>
          <p:cNvSpPr txBox="1"/>
          <p:nvPr/>
        </p:nvSpPr>
        <p:spPr>
          <a:xfrm>
            <a:off x="9688123" y="1051037"/>
            <a:ext cx="689082" cy="769441"/>
          </a:xfrm>
          <a:prstGeom prst="rect">
            <a:avLst/>
          </a:prstGeom>
          <a:noFill/>
        </p:spPr>
        <p:txBody>
          <a:bodyPr wrap="square" rtlCol="0">
            <a:spAutoFit/>
          </a:bodyPr>
          <a:lstStyle/>
          <a:p>
            <a:pPr defTabSz="914400"/>
            <a:r>
              <a:rPr lang="zh-CN" altLang="en-US" sz="4400" dirty="0">
                <a:solidFill>
                  <a:prstClr val="black"/>
                </a:solidFill>
                <a:cs typeface="+mn-ea"/>
                <a:sym typeface="+mn-lt"/>
              </a:rPr>
              <a:t>肆</a:t>
            </a:r>
          </a:p>
        </p:txBody>
      </p:sp>
      <p:sp>
        <p:nvSpPr>
          <p:cNvPr id="20" name="文本框 19"/>
          <p:cNvSpPr txBox="1"/>
          <p:nvPr/>
        </p:nvSpPr>
        <p:spPr>
          <a:xfrm>
            <a:off x="5105024" y="2063387"/>
            <a:ext cx="824841" cy="3354280"/>
          </a:xfrm>
          <a:prstGeom prst="rect">
            <a:avLst/>
          </a:prstGeom>
          <a:noFill/>
        </p:spPr>
        <p:txBody>
          <a:bodyPr vert="eaVert" wrap="square" rtlCol="0">
            <a:spAutoFit/>
          </a:bodyPr>
          <a:lstStyle/>
          <a:p>
            <a:pPr algn="dist" defTabSz="914400">
              <a:lnSpc>
                <a:spcPct val="130000"/>
              </a:lnSpc>
            </a:pPr>
            <a:r>
              <a:rPr lang="zh-CN" altLang="en-US" sz="3200" dirty="0">
                <a:solidFill>
                  <a:prstClr val="black"/>
                </a:solidFill>
                <a:cs typeface="+mn-ea"/>
                <a:sym typeface="+mn-lt"/>
              </a:rPr>
              <a:t>清明节的由来</a:t>
            </a:r>
          </a:p>
        </p:txBody>
      </p:sp>
      <p:sp>
        <p:nvSpPr>
          <p:cNvPr id="21" name="文本框 20"/>
          <p:cNvSpPr txBox="1"/>
          <p:nvPr/>
        </p:nvSpPr>
        <p:spPr>
          <a:xfrm>
            <a:off x="6645457" y="2063387"/>
            <a:ext cx="824841" cy="3354280"/>
          </a:xfrm>
          <a:prstGeom prst="rect">
            <a:avLst/>
          </a:prstGeom>
          <a:noFill/>
        </p:spPr>
        <p:txBody>
          <a:bodyPr vert="eaVert" wrap="square" rtlCol="0">
            <a:spAutoFit/>
          </a:bodyPr>
          <a:lstStyle/>
          <a:p>
            <a:pPr algn="dist" defTabSz="914400">
              <a:lnSpc>
                <a:spcPct val="130000"/>
              </a:lnSpc>
            </a:pPr>
            <a:r>
              <a:rPr lang="zh-CN" altLang="en-US" sz="3200" dirty="0">
                <a:solidFill>
                  <a:prstClr val="black"/>
                </a:solidFill>
                <a:cs typeface="+mn-ea"/>
                <a:sym typeface="+mn-lt"/>
              </a:rPr>
              <a:t>清明节的习俗</a:t>
            </a:r>
          </a:p>
        </p:txBody>
      </p:sp>
      <p:sp>
        <p:nvSpPr>
          <p:cNvPr id="22" name="文本框 21"/>
          <p:cNvSpPr txBox="1"/>
          <p:nvPr/>
        </p:nvSpPr>
        <p:spPr>
          <a:xfrm>
            <a:off x="8185890" y="2063387"/>
            <a:ext cx="824841" cy="3354280"/>
          </a:xfrm>
          <a:prstGeom prst="rect">
            <a:avLst/>
          </a:prstGeom>
          <a:noFill/>
        </p:spPr>
        <p:txBody>
          <a:bodyPr vert="eaVert" wrap="square" rtlCol="0">
            <a:spAutoFit/>
          </a:bodyPr>
          <a:lstStyle>
            <a:defPPr>
              <a:defRPr lang="zh-CN"/>
            </a:defPPr>
            <a:lvl1pPr algn="dist">
              <a:lnSpc>
                <a:spcPct val="130000"/>
              </a:lnSpc>
              <a:defRPr sz="3200" b="1">
                <a:latin typeface="禹卫书法行书简体" panose="02000603000000000000" pitchFamily="2" charset="-122"/>
                <a:ea typeface="禹卫书法行书简体" panose="02000603000000000000" pitchFamily="2" charset="-122"/>
              </a:defRPr>
            </a:lvl1pPr>
          </a:lstStyle>
          <a:p>
            <a:pPr marL="0" marR="0" lvl="0" indent="0" algn="dist" defTabSz="914400" eaLnBrk="1" fontAlgn="auto" latinLnBrk="0" hangingPunct="1">
              <a:lnSpc>
                <a:spcPct val="130000"/>
              </a:lnSpc>
              <a:spcBef>
                <a:spcPts val="0"/>
              </a:spcBef>
              <a:spcAft>
                <a:spcPts val="0"/>
              </a:spcAft>
              <a:buClrTx/>
              <a:buSzTx/>
              <a:buFontTx/>
              <a:buNone/>
              <a:tabLst/>
              <a:defRPr/>
            </a:pPr>
            <a:r>
              <a:rPr kumimoji="0" lang="zh-CN" altLang="en-US" sz="3200" b="0" i="0" u="none" strike="noStrike" kern="0" cap="none" spc="0" normalizeH="0" baseline="0" noProof="0" dirty="0">
                <a:ln>
                  <a:noFill/>
                </a:ln>
                <a:solidFill>
                  <a:prstClr val="black"/>
                </a:solidFill>
                <a:effectLst/>
                <a:uLnTx/>
                <a:uFillTx/>
                <a:latin typeface="+mn-lt"/>
                <a:ea typeface="+mn-ea"/>
                <a:cs typeface="+mn-ea"/>
                <a:sym typeface="+mn-lt"/>
              </a:rPr>
              <a:t>各地的清明节</a:t>
            </a:r>
          </a:p>
        </p:txBody>
      </p:sp>
      <p:sp>
        <p:nvSpPr>
          <p:cNvPr id="23" name="文本框 22"/>
          <p:cNvSpPr txBox="1"/>
          <p:nvPr/>
        </p:nvSpPr>
        <p:spPr>
          <a:xfrm>
            <a:off x="9726323" y="2142235"/>
            <a:ext cx="824841" cy="2990736"/>
          </a:xfrm>
          <a:prstGeom prst="rect">
            <a:avLst/>
          </a:prstGeom>
          <a:noFill/>
        </p:spPr>
        <p:txBody>
          <a:bodyPr vert="eaVert" wrap="square" rtlCol="0">
            <a:spAutoFit/>
          </a:bodyPr>
          <a:lstStyle>
            <a:defPPr>
              <a:defRPr lang="zh-CN"/>
            </a:defPPr>
            <a:lvl1pPr algn="dist">
              <a:lnSpc>
                <a:spcPct val="130000"/>
              </a:lnSpc>
              <a:defRPr sz="3200" b="1">
                <a:latin typeface="禹卫书法行书简体" panose="02000603000000000000" pitchFamily="2" charset="-122"/>
                <a:ea typeface="禹卫书法行书简体" panose="02000603000000000000" pitchFamily="2" charset="-122"/>
              </a:defRPr>
            </a:lvl1pPr>
          </a:lstStyle>
          <a:p>
            <a:pPr marL="0" marR="0" lvl="0" indent="0" algn="dist" defTabSz="914400" eaLnBrk="1" fontAlgn="auto" latinLnBrk="0" hangingPunct="1">
              <a:lnSpc>
                <a:spcPct val="130000"/>
              </a:lnSpc>
              <a:spcBef>
                <a:spcPts val="0"/>
              </a:spcBef>
              <a:spcAft>
                <a:spcPts val="0"/>
              </a:spcAft>
              <a:buClrTx/>
              <a:buSzTx/>
              <a:buFontTx/>
              <a:buNone/>
              <a:tabLst/>
              <a:defRPr/>
            </a:pPr>
            <a:r>
              <a:rPr kumimoji="0" lang="zh-CN" altLang="en-US" sz="3200" b="0" i="0" u="none" strike="noStrike" kern="0" cap="none" spc="0" normalizeH="0" baseline="0" noProof="0" dirty="0">
                <a:ln>
                  <a:noFill/>
                </a:ln>
                <a:solidFill>
                  <a:prstClr val="black"/>
                </a:solidFill>
                <a:effectLst/>
                <a:uLnTx/>
                <a:uFillTx/>
                <a:latin typeface="+mn-lt"/>
                <a:ea typeface="+mn-ea"/>
                <a:cs typeface="+mn-ea"/>
                <a:sym typeface="+mn-lt"/>
              </a:rPr>
              <a:t>清明节美文</a:t>
            </a:r>
          </a:p>
        </p:txBody>
      </p:sp>
      <p:cxnSp>
        <p:nvCxnSpPr>
          <p:cNvPr id="24" name="直接连接符 23"/>
          <p:cNvCxnSpPr/>
          <p:nvPr/>
        </p:nvCxnSpPr>
        <p:spPr>
          <a:xfrm>
            <a:off x="5815565" y="1966919"/>
            <a:ext cx="0" cy="3158351"/>
          </a:xfrm>
          <a:prstGeom prst="line">
            <a:avLst/>
          </a:prstGeom>
          <a:noFill/>
          <a:ln w="38100" cap="flat" cmpd="sng" algn="ctr">
            <a:solidFill>
              <a:sysClr val="window" lastClr="FFFFFF">
                <a:lumMod val="75000"/>
              </a:sysClr>
            </a:solidFill>
            <a:prstDash val="solid"/>
            <a:miter lim="800000"/>
          </a:ln>
          <a:effectLst/>
        </p:spPr>
      </p:cxnSp>
      <p:cxnSp>
        <p:nvCxnSpPr>
          <p:cNvPr id="25" name="直接连接符 24"/>
          <p:cNvCxnSpPr/>
          <p:nvPr/>
        </p:nvCxnSpPr>
        <p:spPr>
          <a:xfrm>
            <a:off x="7335972" y="1966919"/>
            <a:ext cx="0" cy="3158351"/>
          </a:xfrm>
          <a:prstGeom prst="line">
            <a:avLst/>
          </a:prstGeom>
          <a:noFill/>
          <a:ln w="38100" cap="flat" cmpd="sng" algn="ctr">
            <a:solidFill>
              <a:sysClr val="window" lastClr="FFFFFF">
                <a:lumMod val="75000"/>
              </a:sysClr>
            </a:solidFill>
            <a:prstDash val="solid"/>
            <a:miter lim="800000"/>
          </a:ln>
          <a:effectLst/>
        </p:spPr>
      </p:cxnSp>
      <p:cxnSp>
        <p:nvCxnSpPr>
          <p:cNvPr id="26" name="直接连接符 25"/>
          <p:cNvCxnSpPr/>
          <p:nvPr/>
        </p:nvCxnSpPr>
        <p:spPr>
          <a:xfrm>
            <a:off x="8856379" y="1966919"/>
            <a:ext cx="0" cy="3158351"/>
          </a:xfrm>
          <a:prstGeom prst="line">
            <a:avLst/>
          </a:prstGeom>
          <a:noFill/>
          <a:ln w="38100" cap="flat" cmpd="sng" algn="ctr">
            <a:solidFill>
              <a:sysClr val="window" lastClr="FFFFFF">
                <a:lumMod val="75000"/>
              </a:sysClr>
            </a:solidFill>
            <a:prstDash val="solid"/>
            <a:miter lim="800000"/>
          </a:ln>
          <a:effectLst/>
        </p:spPr>
      </p:cxnSp>
      <p:cxnSp>
        <p:nvCxnSpPr>
          <p:cNvPr id="27" name="直接连接符 26"/>
          <p:cNvCxnSpPr/>
          <p:nvPr/>
        </p:nvCxnSpPr>
        <p:spPr>
          <a:xfrm>
            <a:off x="10376786" y="1966919"/>
            <a:ext cx="0" cy="3158351"/>
          </a:xfrm>
          <a:prstGeom prst="line">
            <a:avLst/>
          </a:prstGeom>
          <a:noFill/>
          <a:ln w="38100" cap="flat" cmpd="sng" algn="ctr">
            <a:solidFill>
              <a:sysClr val="window" lastClr="FFFFFF">
                <a:lumMod val="75000"/>
              </a:sysClr>
            </a:solidFill>
            <a:prstDash val="solid"/>
            <a:miter lim="800000"/>
          </a:ln>
          <a:effectLst/>
        </p:spPr>
      </p:cxnSp>
      <p:pic>
        <p:nvPicPr>
          <p:cNvPr id="30" name="图片 29"/>
          <p:cNvPicPr>
            <a:picLocks noChangeAspect="1"/>
          </p:cNvPicPr>
          <p:nvPr/>
        </p:nvPicPr>
        <p:blipFill>
          <a:blip r:embed="rId6">
            <a:extLst>
              <a:ext uri="{28A0092B-C50C-407E-A947-70E740481C1C}">
                <a14:useLocalDpi xmlns:a14="http://schemas.microsoft.com/office/drawing/2010/main"/>
              </a:ext>
            </a:extLst>
          </a:blip>
          <a:stretch>
            <a:fillRect/>
          </a:stretch>
        </p:blipFill>
        <p:spPr>
          <a:xfrm>
            <a:off x="1464528" y="1557146"/>
            <a:ext cx="4842633" cy="4249915"/>
          </a:xfrm>
          <a:prstGeom prst="rect">
            <a:avLst/>
          </a:prstGeom>
        </p:spPr>
      </p:pic>
      <p:pic>
        <p:nvPicPr>
          <p:cNvPr id="31" name="图片 30"/>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1669905" y="2916553"/>
            <a:ext cx="3306168" cy="2039976"/>
          </a:xfrm>
          <a:prstGeom prst="rect">
            <a:avLst/>
          </a:prstGeom>
        </p:spPr>
      </p:pic>
      <p:pic>
        <p:nvPicPr>
          <p:cNvPr id="2" name="图片 1"/>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0142196" y="4012303"/>
            <a:ext cx="1746442" cy="2494186"/>
          </a:xfrm>
          <a:prstGeom prst="rect">
            <a:avLst/>
          </a:prstGeom>
        </p:spPr>
      </p:pic>
      <p:pic>
        <p:nvPicPr>
          <p:cNvPr id="34" name="图片 33"/>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1744" y="0"/>
            <a:ext cx="3695700" cy="4714875"/>
          </a:xfrm>
          <a:prstGeom prst="rect">
            <a:avLst/>
          </a:prstGeom>
        </p:spPr>
      </p:pic>
    </p:spTree>
    <p:custDataLst>
      <p:tags r:id="rId1"/>
    </p:custDataLst>
    <p:extLst>
      <p:ext uri="{BB962C8B-B14F-4D97-AF65-F5344CB8AC3E}">
        <p14:creationId xmlns:p14="http://schemas.microsoft.com/office/powerpoint/2010/main" val="124895403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invX="1"/>
      </p:transition>
    </mc:Choice>
    <mc:Fallback xmlns="">
      <p:transition spd="slow">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019775" y="5056626"/>
            <a:ext cx="1905712" cy="849323"/>
          </a:xfrm>
          <a:prstGeom prst="rect">
            <a:avLst/>
          </a:prstGeom>
        </p:spPr>
      </p:pic>
      <p:sp>
        <p:nvSpPr>
          <p:cNvPr id="10" name="文本框 9"/>
          <p:cNvSpPr txBox="1"/>
          <p:nvPr/>
        </p:nvSpPr>
        <p:spPr>
          <a:xfrm>
            <a:off x="713771" y="187076"/>
            <a:ext cx="2720513" cy="523220"/>
          </a:xfrm>
          <a:prstGeom prst="rect">
            <a:avLst/>
          </a:prstGeom>
          <a:noFill/>
        </p:spPr>
        <p:txBody>
          <a:bodyPr wrap="square" rtlCol="0">
            <a:spAutoFit/>
          </a:bodyPr>
          <a:lstStyle/>
          <a:p>
            <a:pPr defTabSz="914400"/>
            <a:r>
              <a:rPr lang="zh-CN" altLang="en-US" sz="2800" dirty="0">
                <a:solidFill>
                  <a:prstClr val="black"/>
                </a:solidFill>
                <a:cs typeface="+mn-ea"/>
                <a:sym typeface="+mn-lt"/>
              </a:rPr>
              <a:t>请在此添加文本</a:t>
            </a:r>
          </a:p>
        </p:txBody>
      </p:sp>
      <p:sp>
        <p:nvSpPr>
          <p:cNvPr id="11" name="Rectangle 25"/>
          <p:cNvSpPr>
            <a:spLocks noChangeArrowheads="1"/>
          </p:cNvSpPr>
          <p:nvPr/>
        </p:nvSpPr>
        <p:spPr bwMode="auto">
          <a:xfrm>
            <a:off x="5858808" y="1913457"/>
            <a:ext cx="4088545" cy="377879"/>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81616" tIns="40808" rIns="81616" bIns="40808" anchor="ctr">
            <a:spAutoFit/>
          </a:bodyPr>
          <a:lstStyle/>
          <a:p>
            <a:pPr defTabSz="815975">
              <a:lnSpc>
                <a:spcPct val="80000"/>
              </a:lnSpc>
            </a:pPr>
            <a:r>
              <a:rPr lang="zh-CN" altLang="en-US" sz="2400" spc="-150" dirty="0">
                <a:solidFill>
                  <a:srgbClr val="000000"/>
                </a:solidFill>
                <a:cs typeface="+mn-ea"/>
                <a:sym typeface="+mn-lt"/>
              </a:rPr>
              <a:t>请在这里添加您的文字</a:t>
            </a:r>
          </a:p>
        </p:txBody>
      </p:sp>
      <p:grpSp>
        <p:nvGrpSpPr>
          <p:cNvPr id="13" name="组合 12"/>
          <p:cNvGrpSpPr/>
          <p:nvPr/>
        </p:nvGrpSpPr>
        <p:grpSpPr>
          <a:xfrm>
            <a:off x="5078194" y="1849305"/>
            <a:ext cx="725495" cy="654084"/>
            <a:chOff x="2854652" y="992964"/>
            <a:chExt cx="540761" cy="487533"/>
          </a:xfrm>
        </p:grpSpPr>
        <p:pic>
          <p:nvPicPr>
            <p:cNvPr id="14" name="Picture 2" descr="C:\Users\Thinkpad\Desktop\PNG\1_0004_图层-10.png"/>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2854652" y="992964"/>
              <a:ext cx="540761" cy="487533"/>
            </a:xfrm>
            <a:prstGeom prst="rect">
              <a:avLst/>
            </a:prstGeom>
            <a:noFill/>
            <a:extLst>
              <a:ext uri="{909E8E84-426E-40DD-AFC4-6F175D3DCCD1}">
                <a14:hiddenFill xmlns:a14="http://schemas.microsoft.com/office/drawing/2010/main">
                  <a:solidFill>
                    <a:srgbClr val="FFFFFF"/>
                  </a:solidFill>
                </a14:hiddenFill>
              </a:ext>
            </a:extLst>
          </p:spPr>
        </p:pic>
        <p:sp>
          <p:nvSpPr>
            <p:cNvPr id="15" name="Rectangle 25"/>
            <p:cNvSpPr>
              <a:spLocks noChangeArrowheads="1"/>
            </p:cNvSpPr>
            <p:nvPr/>
          </p:nvSpPr>
          <p:spPr bwMode="auto">
            <a:xfrm>
              <a:off x="2895736" y="1082621"/>
              <a:ext cx="419544" cy="244953"/>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81616" tIns="40808" rIns="81616" bIns="40808" anchor="ctr">
              <a:spAutoFit/>
            </a:bodyPr>
            <a:lstStyle/>
            <a:p>
              <a:pPr algn="ctr" defTabSz="815975">
                <a:lnSpc>
                  <a:spcPct val="80000"/>
                </a:lnSpc>
              </a:pPr>
              <a:r>
                <a:rPr lang="zh-CN" altLang="en-US" sz="2000" b="1" spc="-150" dirty="0">
                  <a:solidFill>
                    <a:srgbClr val="000000"/>
                  </a:solidFill>
                  <a:cs typeface="+mn-ea"/>
                  <a:sym typeface="+mn-lt"/>
                </a:rPr>
                <a:t>一</a:t>
              </a:r>
            </a:p>
          </p:txBody>
        </p:sp>
      </p:grpSp>
      <p:grpSp>
        <p:nvGrpSpPr>
          <p:cNvPr id="16" name="组合 15"/>
          <p:cNvGrpSpPr/>
          <p:nvPr/>
        </p:nvGrpSpPr>
        <p:grpSpPr>
          <a:xfrm>
            <a:off x="4472491" y="2769628"/>
            <a:ext cx="725495" cy="654084"/>
            <a:chOff x="2854652" y="992964"/>
            <a:chExt cx="540761" cy="487533"/>
          </a:xfrm>
        </p:grpSpPr>
        <p:pic>
          <p:nvPicPr>
            <p:cNvPr id="17" name="Picture 2" descr="C:\Users\Thinkpad\Desktop\PNG\1_0004_图层-10.png"/>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2854652" y="992964"/>
              <a:ext cx="540761" cy="487533"/>
            </a:xfrm>
            <a:prstGeom prst="rect">
              <a:avLst/>
            </a:prstGeom>
            <a:noFill/>
            <a:extLst>
              <a:ext uri="{909E8E84-426E-40DD-AFC4-6F175D3DCCD1}">
                <a14:hiddenFill xmlns:a14="http://schemas.microsoft.com/office/drawing/2010/main">
                  <a:solidFill>
                    <a:srgbClr val="FFFFFF"/>
                  </a:solidFill>
                </a14:hiddenFill>
              </a:ext>
            </a:extLst>
          </p:spPr>
        </p:pic>
        <p:sp>
          <p:nvSpPr>
            <p:cNvPr id="18" name="Rectangle 25"/>
            <p:cNvSpPr>
              <a:spLocks noChangeArrowheads="1"/>
            </p:cNvSpPr>
            <p:nvPr/>
          </p:nvSpPr>
          <p:spPr bwMode="auto">
            <a:xfrm>
              <a:off x="2895736" y="1082622"/>
              <a:ext cx="419544" cy="244953"/>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81616" tIns="40808" rIns="81616" bIns="40808" anchor="ctr">
              <a:spAutoFit/>
            </a:bodyPr>
            <a:lstStyle/>
            <a:p>
              <a:pPr algn="ctr" defTabSz="815975">
                <a:lnSpc>
                  <a:spcPct val="80000"/>
                </a:lnSpc>
              </a:pPr>
              <a:r>
                <a:rPr lang="zh-CN" altLang="en-US" sz="2000" b="1" spc="-150" dirty="0">
                  <a:solidFill>
                    <a:srgbClr val="000000"/>
                  </a:solidFill>
                  <a:cs typeface="+mn-ea"/>
                  <a:sym typeface="+mn-lt"/>
                </a:rPr>
                <a:t>二</a:t>
              </a:r>
            </a:p>
          </p:txBody>
        </p:sp>
      </p:grpSp>
      <p:grpSp>
        <p:nvGrpSpPr>
          <p:cNvPr id="19" name="组合 18"/>
          <p:cNvGrpSpPr/>
          <p:nvPr/>
        </p:nvGrpSpPr>
        <p:grpSpPr>
          <a:xfrm>
            <a:off x="5414748" y="3674068"/>
            <a:ext cx="725495" cy="654084"/>
            <a:chOff x="2854652" y="992964"/>
            <a:chExt cx="540761" cy="487533"/>
          </a:xfrm>
        </p:grpSpPr>
        <p:pic>
          <p:nvPicPr>
            <p:cNvPr id="20" name="Picture 2" descr="C:\Users\Thinkpad\Desktop\PNG\1_0004_图层-10.png"/>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2854652" y="992964"/>
              <a:ext cx="540761" cy="487533"/>
            </a:xfrm>
            <a:prstGeom prst="rect">
              <a:avLst/>
            </a:prstGeom>
            <a:noFill/>
            <a:extLst>
              <a:ext uri="{909E8E84-426E-40DD-AFC4-6F175D3DCCD1}">
                <a14:hiddenFill xmlns:a14="http://schemas.microsoft.com/office/drawing/2010/main">
                  <a:solidFill>
                    <a:srgbClr val="FFFFFF"/>
                  </a:solidFill>
                </a14:hiddenFill>
              </a:ext>
            </a:extLst>
          </p:spPr>
        </p:pic>
        <p:sp>
          <p:nvSpPr>
            <p:cNvPr id="21" name="Rectangle 25"/>
            <p:cNvSpPr>
              <a:spLocks noChangeArrowheads="1"/>
            </p:cNvSpPr>
            <p:nvPr/>
          </p:nvSpPr>
          <p:spPr bwMode="auto">
            <a:xfrm>
              <a:off x="2895736" y="1082622"/>
              <a:ext cx="419544" cy="244953"/>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81616" tIns="40808" rIns="81616" bIns="40808" anchor="ctr">
              <a:spAutoFit/>
            </a:bodyPr>
            <a:lstStyle/>
            <a:p>
              <a:pPr algn="ctr" defTabSz="815975">
                <a:lnSpc>
                  <a:spcPct val="80000"/>
                </a:lnSpc>
              </a:pPr>
              <a:r>
                <a:rPr lang="zh-CN" altLang="en-US" sz="2000" b="1" spc="-150" dirty="0">
                  <a:solidFill>
                    <a:srgbClr val="000000"/>
                  </a:solidFill>
                  <a:cs typeface="+mn-ea"/>
                  <a:sym typeface="+mn-lt"/>
                </a:rPr>
                <a:t>三</a:t>
              </a:r>
            </a:p>
          </p:txBody>
        </p:sp>
      </p:grpSp>
      <p:grpSp>
        <p:nvGrpSpPr>
          <p:cNvPr id="22" name="组合 21"/>
          <p:cNvGrpSpPr/>
          <p:nvPr/>
        </p:nvGrpSpPr>
        <p:grpSpPr>
          <a:xfrm>
            <a:off x="5886466" y="4716497"/>
            <a:ext cx="725495" cy="654084"/>
            <a:chOff x="2854652" y="992964"/>
            <a:chExt cx="540761" cy="487533"/>
          </a:xfrm>
        </p:grpSpPr>
        <p:pic>
          <p:nvPicPr>
            <p:cNvPr id="23" name="Picture 2" descr="C:\Users\Thinkpad\Desktop\PNG\1_0004_图层-10.png"/>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2854652" y="992964"/>
              <a:ext cx="540761" cy="487533"/>
            </a:xfrm>
            <a:prstGeom prst="rect">
              <a:avLst/>
            </a:prstGeom>
            <a:noFill/>
            <a:extLst>
              <a:ext uri="{909E8E84-426E-40DD-AFC4-6F175D3DCCD1}">
                <a14:hiddenFill xmlns:a14="http://schemas.microsoft.com/office/drawing/2010/main">
                  <a:solidFill>
                    <a:srgbClr val="FFFFFF"/>
                  </a:solidFill>
                </a14:hiddenFill>
              </a:ext>
            </a:extLst>
          </p:spPr>
        </p:pic>
        <p:sp>
          <p:nvSpPr>
            <p:cNvPr id="24" name="Rectangle 25"/>
            <p:cNvSpPr>
              <a:spLocks noChangeArrowheads="1"/>
            </p:cNvSpPr>
            <p:nvPr/>
          </p:nvSpPr>
          <p:spPr bwMode="auto">
            <a:xfrm>
              <a:off x="2895736" y="1082622"/>
              <a:ext cx="419544" cy="244953"/>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81616" tIns="40808" rIns="81616" bIns="40808" anchor="ctr">
              <a:spAutoFit/>
            </a:bodyPr>
            <a:lstStyle/>
            <a:p>
              <a:pPr algn="ctr" defTabSz="815975">
                <a:lnSpc>
                  <a:spcPct val="80000"/>
                </a:lnSpc>
              </a:pPr>
              <a:r>
                <a:rPr lang="zh-CN" altLang="en-US" sz="2000" b="1" spc="-150" dirty="0">
                  <a:solidFill>
                    <a:srgbClr val="000000"/>
                  </a:solidFill>
                  <a:cs typeface="+mn-ea"/>
                  <a:sym typeface="+mn-lt"/>
                </a:rPr>
                <a:t>四</a:t>
              </a:r>
            </a:p>
          </p:txBody>
        </p:sp>
      </p:grpSp>
      <p:grpSp>
        <p:nvGrpSpPr>
          <p:cNvPr id="25" name="组合 24"/>
          <p:cNvGrpSpPr/>
          <p:nvPr/>
        </p:nvGrpSpPr>
        <p:grpSpPr>
          <a:xfrm>
            <a:off x="4845594" y="5529000"/>
            <a:ext cx="725495" cy="654084"/>
            <a:chOff x="2854652" y="992964"/>
            <a:chExt cx="540761" cy="487533"/>
          </a:xfrm>
        </p:grpSpPr>
        <p:pic>
          <p:nvPicPr>
            <p:cNvPr id="26" name="Picture 2" descr="C:\Users\Thinkpad\Desktop\PNG\1_0004_图层-10.png"/>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2854652" y="992964"/>
              <a:ext cx="540761" cy="487533"/>
            </a:xfrm>
            <a:prstGeom prst="rect">
              <a:avLst/>
            </a:prstGeom>
            <a:noFill/>
            <a:extLst>
              <a:ext uri="{909E8E84-426E-40DD-AFC4-6F175D3DCCD1}">
                <a14:hiddenFill xmlns:a14="http://schemas.microsoft.com/office/drawing/2010/main">
                  <a:solidFill>
                    <a:srgbClr val="FFFFFF"/>
                  </a:solidFill>
                </a14:hiddenFill>
              </a:ext>
            </a:extLst>
          </p:spPr>
        </p:pic>
        <p:sp>
          <p:nvSpPr>
            <p:cNvPr id="27" name="Rectangle 25"/>
            <p:cNvSpPr>
              <a:spLocks noChangeArrowheads="1"/>
            </p:cNvSpPr>
            <p:nvPr/>
          </p:nvSpPr>
          <p:spPr bwMode="auto">
            <a:xfrm>
              <a:off x="2895736" y="1082622"/>
              <a:ext cx="419544" cy="244953"/>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81616" tIns="40808" rIns="81616" bIns="40808" anchor="ctr">
              <a:spAutoFit/>
            </a:bodyPr>
            <a:lstStyle/>
            <a:p>
              <a:pPr algn="ctr" defTabSz="815975">
                <a:lnSpc>
                  <a:spcPct val="80000"/>
                </a:lnSpc>
              </a:pPr>
              <a:r>
                <a:rPr lang="zh-CN" altLang="en-US" sz="2000" b="1" spc="-150" dirty="0">
                  <a:solidFill>
                    <a:srgbClr val="000000"/>
                  </a:solidFill>
                  <a:cs typeface="+mn-ea"/>
                  <a:sym typeface="+mn-lt"/>
                </a:rPr>
                <a:t>五</a:t>
              </a:r>
            </a:p>
          </p:txBody>
        </p:sp>
      </p:grpSp>
      <p:sp>
        <p:nvSpPr>
          <p:cNvPr id="28" name="Rectangle 25"/>
          <p:cNvSpPr>
            <a:spLocks noChangeArrowheads="1"/>
          </p:cNvSpPr>
          <p:nvPr/>
        </p:nvSpPr>
        <p:spPr bwMode="auto">
          <a:xfrm>
            <a:off x="5327663" y="2850778"/>
            <a:ext cx="4088545" cy="377879"/>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81616" tIns="40808" rIns="81616" bIns="40808" anchor="ctr">
            <a:spAutoFit/>
          </a:bodyPr>
          <a:lstStyle/>
          <a:p>
            <a:pPr defTabSz="815975">
              <a:lnSpc>
                <a:spcPct val="80000"/>
              </a:lnSpc>
            </a:pPr>
            <a:r>
              <a:rPr lang="zh-CN" altLang="en-US" sz="2400" spc="-150" dirty="0">
                <a:solidFill>
                  <a:srgbClr val="000000"/>
                </a:solidFill>
                <a:cs typeface="+mn-ea"/>
                <a:sym typeface="+mn-lt"/>
              </a:rPr>
              <a:t>请在这里添加您的文字</a:t>
            </a:r>
          </a:p>
        </p:txBody>
      </p:sp>
      <p:sp>
        <p:nvSpPr>
          <p:cNvPr id="29" name="Rectangle 25"/>
          <p:cNvSpPr>
            <a:spLocks noChangeArrowheads="1"/>
          </p:cNvSpPr>
          <p:nvPr/>
        </p:nvSpPr>
        <p:spPr bwMode="auto">
          <a:xfrm>
            <a:off x="6365435" y="3750161"/>
            <a:ext cx="4088545" cy="377879"/>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81616" tIns="40808" rIns="81616" bIns="40808" anchor="ctr">
            <a:spAutoFit/>
          </a:bodyPr>
          <a:lstStyle/>
          <a:p>
            <a:pPr defTabSz="815975">
              <a:lnSpc>
                <a:spcPct val="80000"/>
              </a:lnSpc>
            </a:pPr>
            <a:r>
              <a:rPr lang="zh-CN" altLang="en-US" sz="2400" spc="-150" dirty="0">
                <a:solidFill>
                  <a:srgbClr val="000000"/>
                </a:solidFill>
                <a:cs typeface="+mn-ea"/>
                <a:sym typeface="+mn-lt"/>
              </a:rPr>
              <a:t>请在这里添加您的文字</a:t>
            </a:r>
          </a:p>
        </p:txBody>
      </p:sp>
      <p:sp>
        <p:nvSpPr>
          <p:cNvPr id="30" name="Rectangle 25"/>
          <p:cNvSpPr>
            <a:spLocks noChangeArrowheads="1"/>
          </p:cNvSpPr>
          <p:nvPr/>
        </p:nvSpPr>
        <p:spPr bwMode="auto">
          <a:xfrm>
            <a:off x="6808121" y="4770327"/>
            <a:ext cx="4088545" cy="377879"/>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81616" tIns="40808" rIns="81616" bIns="40808" anchor="ctr">
            <a:spAutoFit/>
          </a:bodyPr>
          <a:lstStyle/>
          <a:p>
            <a:pPr defTabSz="815975">
              <a:lnSpc>
                <a:spcPct val="80000"/>
              </a:lnSpc>
            </a:pPr>
            <a:r>
              <a:rPr lang="zh-CN" altLang="en-US" sz="2400" spc="-150" dirty="0">
                <a:solidFill>
                  <a:srgbClr val="000000"/>
                </a:solidFill>
                <a:cs typeface="+mn-ea"/>
                <a:sym typeface="+mn-lt"/>
              </a:rPr>
              <a:t>请在这里添加您的文字</a:t>
            </a:r>
          </a:p>
        </p:txBody>
      </p:sp>
      <p:sp>
        <p:nvSpPr>
          <p:cNvPr id="31" name="Rectangle 25"/>
          <p:cNvSpPr>
            <a:spLocks noChangeArrowheads="1"/>
          </p:cNvSpPr>
          <p:nvPr/>
        </p:nvSpPr>
        <p:spPr bwMode="auto">
          <a:xfrm>
            <a:off x="5843270" y="5677286"/>
            <a:ext cx="4088545" cy="377879"/>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81616" tIns="40808" rIns="81616" bIns="40808" anchor="ctr">
            <a:spAutoFit/>
          </a:bodyPr>
          <a:lstStyle/>
          <a:p>
            <a:pPr defTabSz="815975">
              <a:lnSpc>
                <a:spcPct val="80000"/>
              </a:lnSpc>
            </a:pPr>
            <a:r>
              <a:rPr lang="zh-CN" altLang="en-US" sz="2400" spc="-150" dirty="0">
                <a:solidFill>
                  <a:srgbClr val="000000"/>
                </a:solidFill>
                <a:cs typeface="+mn-ea"/>
                <a:sym typeface="+mn-lt"/>
              </a:rPr>
              <a:t>请在这里添加您的文字</a:t>
            </a:r>
          </a:p>
        </p:txBody>
      </p:sp>
      <p:pic>
        <p:nvPicPr>
          <p:cNvPr id="32" name="Picture 3"/>
          <p:cNvPicPr>
            <a:picLocks noChangeAspect="1" noChangeArrowheads="1"/>
          </p:cNvPicPr>
          <p:nvPr/>
        </p:nvPicPr>
        <p:blipFill rotWithShape="1">
          <a:blip r:embed="rId6" cstate="screen">
            <a:extLst>
              <a:ext uri="{28A0092B-C50C-407E-A947-70E740481C1C}">
                <a14:useLocalDpi xmlns:a14="http://schemas.microsoft.com/office/drawing/2010/main"/>
              </a:ext>
            </a:extLst>
          </a:blip>
          <a:srcRect/>
          <a:stretch>
            <a:fillRect/>
          </a:stretch>
        </p:blipFill>
        <p:spPr bwMode="auto">
          <a:xfrm flipH="1">
            <a:off x="718447" y="2455587"/>
            <a:ext cx="3897064" cy="44024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3" name="图片 32"/>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rot="21212132" flipH="1">
            <a:off x="-337829" y="-87802"/>
            <a:ext cx="1390293" cy="1906326"/>
          </a:xfrm>
          <a:prstGeom prst="rect">
            <a:avLst/>
          </a:prstGeom>
        </p:spPr>
      </p:pic>
      <p:pic>
        <p:nvPicPr>
          <p:cNvPr id="34" name="图片 33"/>
          <p:cNvPicPr>
            <a:picLocks noChangeAspect="1"/>
          </p:cNvPicPr>
          <p:nvPr/>
        </p:nvPicPr>
        <p:blipFill>
          <a:blip r:embed="rId8">
            <a:extLst>
              <a:ext uri="{28A0092B-C50C-407E-A947-70E740481C1C}">
                <a14:useLocalDpi xmlns:a14="http://schemas.microsoft.com/office/drawing/2010/main"/>
              </a:ext>
            </a:extLst>
          </a:blip>
          <a:stretch>
            <a:fillRect/>
          </a:stretch>
        </p:blipFill>
        <p:spPr>
          <a:xfrm>
            <a:off x="9906801" y="-111385"/>
            <a:ext cx="2288287" cy="3268981"/>
          </a:xfrm>
          <a:prstGeom prst="rect">
            <a:avLst/>
          </a:prstGeom>
        </p:spPr>
      </p:pic>
    </p:spTree>
    <p:custDataLst>
      <p:tags r:id="rId1"/>
    </p:custDataLst>
    <p:extLst>
      <p:ext uri="{BB962C8B-B14F-4D97-AF65-F5344CB8AC3E}">
        <p14:creationId xmlns:p14="http://schemas.microsoft.com/office/powerpoint/2010/main" val="176895477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fade">
                                      <p:cBhvr>
                                        <p:cTn id="7" dur="1000"/>
                                        <p:tgtEl>
                                          <p:spTgt spid="32"/>
                                        </p:tgtEl>
                                      </p:cBhvr>
                                    </p:animEffect>
                                    <p:anim calcmode="lin" valueType="num">
                                      <p:cBhvr>
                                        <p:cTn id="8" dur="1000" fill="hold"/>
                                        <p:tgtEl>
                                          <p:spTgt spid="32"/>
                                        </p:tgtEl>
                                        <p:attrNameLst>
                                          <p:attrName>ppt_x</p:attrName>
                                        </p:attrNameLst>
                                      </p:cBhvr>
                                      <p:tavLst>
                                        <p:tav tm="0">
                                          <p:val>
                                            <p:strVal val="#ppt_x"/>
                                          </p:val>
                                        </p:tav>
                                        <p:tav tm="100000">
                                          <p:val>
                                            <p:strVal val="#ppt_x"/>
                                          </p:val>
                                        </p:tav>
                                      </p:tavLst>
                                    </p:anim>
                                    <p:anim calcmode="lin" valueType="num">
                                      <p:cBhvr>
                                        <p:cTn id="9" dur="1000" fill="hold"/>
                                        <p:tgtEl>
                                          <p:spTgt spid="3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图片 2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980962"/>
            <a:ext cx="12192000" cy="4896076"/>
          </a:xfrm>
          <a:prstGeom prst="rect">
            <a:avLst/>
          </a:prstGeom>
        </p:spPr>
      </p:pic>
      <p:pic>
        <p:nvPicPr>
          <p:cNvPr id="8" name="图片 7"/>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8019775" y="5056626"/>
            <a:ext cx="1905712" cy="849323"/>
          </a:xfrm>
          <a:prstGeom prst="rect">
            <a:avLst/>
          </a:prstGeom>
        </p:spPr>
      </p:pic>
      <p:pic>
        <p:nvPicPr>
          <p:cNvPr id="10" name="图片 9"/>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1100932" y="1274336"/>
            <a:ext cx="1866412" cy="1208134"/>
          </a:xfrm>
          <a:prstGeom prst="rect">
            <a:avLst/>
          </a:prstGeom>
        </p:spPr>
      </p:pic>
      <p:pic>
        <p:nvPicPr>
          <p:cNvPr id="11" name="图片 10"/>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4356517" y="1028865"/>
            <a:ext cx="3616062" cy="3412080"/>
          </a:xfrm>
          <a:prstGeom prst="rect">
            <a:avLst/>
          </a:prstGeom>
        </p:spPr>
      </p:pic>
      <p:sp>
        <p:nvSpPr>
          <p:cNvPr id="13" name="文本框 12"/>
          <p:cNvSpPr txBox="1"/>
          <p:nvPr/>
        </p:nvSpPr>
        <p:spPr>
          <a:xfrm>
            <a:off x="5311565" y="2011630"/>
            <a:ext cx="1565009" cy="1446550"/>
          </a:xfrm>
          <a:prstGeom prst="rect">
            <a:avLst/>
          </a:prstGeom>
          <a:noFill/>
        </p:spPr>
        <p:txBody>
          <a:bodyPr vert="horz" wrap="square" rtlCol="0">
            <a:spAutoFit/>
          </a:bodyPr>
          <a:lstStyle/>
          <a:p>
            <a:pPr algn="dist" defTabSz="914400"/>
            <a:r>
              <a:rPr lang="zh-CN" altLang="en-US" sz="8800" dirty="0">
                <a:solidFill>
                  <a:prstClr val="black"/>
                </a:solidFill>
                <a:cs typeface="+mn-ea"/>
                <a:sym typeface="+mn-lt"/>
              </a:rPr>
              <a:t>肆</a:t>
            </a:r>
          </a:p>
        </p:txBody>
      </p:sp>
      <p:sp>
        <p:nvSpPr>
          <p:cNvPr id="14" name="文本框 13"/>
          <p:cNvSpPr txBox="1"/>
          <p:nvPr/>
        </p:nvSpPr>
        <p:spPr>
          <a:xfrm>
            <a:off x="5132667" y="4362700"/>
            <a:ext cx="2743200" cy="523220"/>
          </a:xfrm>
          <a:prstGeom prst="rect">
            <a:avLst/>
          </a:prstGeom>
          <a:noFill/>
        </p:spPr>
        <p:txBody>
          <a:bodyPr wrap="square" rtlCol="0">
            <a:spAutoFit/>
          </a:bodyPr>
          <a:lstStyle/>
          <a:p>
            <a:pPr defTabSz="914400"/>
            <a:r>
              <a:rPr lang="zh-CN" altLang="en-US" sz="2800" dirty="0">
                <a:solidFill>
                  <a:prstClr val="black"/>
                </a:solidFill>
                <a:cs typeface="+mn-ea"/>
                <a:sym typeface="+mn-lt"/>
              </a:rPr>
              <a:t>清明节美文</a:t>
            </a:r>
          </a:p>
        </p:txBody>
      </p:sp>
      <p:pic>
        <p:nvPicPr>
          <p:cNvPr id="19" name="图片 18"/>
          <p:cNvPicPr>
            <a:picLocks noChangeAspect="1"/>
          </p:cNvPicPr>
          <p:nvPr/>
        </p:nvPicPr>
        <p:blipFill>
          <a:blip r:embed="rId8">
            <a:extLst>
              <a:ext uri="{28A0092B-C50C-407E-A947-70E740481C1C}">
                <a14:useLocalDpi xmlns:a14="http://schemas.microsoft.com/office/drawing/2010/main"/>
              </a:ext>
            </a:extLst>
          </a:blip>
          <a:stretch>
            <a:fillRect/>
          </a:stretch>
        </p:blipFill>
        <p:spPr>
          <a:xfrm>
            <a:off x="2239390" y="-17092"/>
            <a:ext cx="7694092" cy="6875092"/>
          </a:xfrm>
          <a:prstGeom prst="rect">
            <a:avLst/>
          </a:prstGeom>
        </p:spPr>
      </p:pic>
      <p:pic>
        <p:nvPicPr>
          <p:cNvPr id="20" name="图片 19"/>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1744" y="0"/>
            <a:ext cx="3695700" cy="4714875"/>
          </a:xfrm>
          <a:prstGeom prst="rect">
            <a:avLst/>
          </a:prstGeom>
        </p:spPr>
      </p:pic>
      <p:pic>
        <p:nvPicPr>
          <p:cNvPr id="22" name="图片 21"/>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9593171" y="4563129"/>
            <a:ext cx="2457438" cy="2126033"/>
          </a:xfrm>
          <a:prstGeom prst="rect">
            <a:avLst/>
          </a:prstGeom>
        </p:spPr>
      </p:pic>
    </p:spTree>
    <p:custDataLst>
      <p:tags r:id="rId1"/>
    </p:custDataLst>
    <p:extLst>
      <p:ext uri="{BB962C8B-B14F-4D97-AF65-F5344CB8AC3E}">
        <p14:creationId xmlns:p14="http://schemas.microsoft.com/office/powerpoint/2010/main" val="98391515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fill="hold" nodeType="withEffect">
                                  <p:stCondLst>
                                    <p:cond delay="0"/>
                                  </p:stCondLst>
                                  <p:childTnLst>
                                    <p:animRot by="21600000">
                                      <p:cBhvr>
                                        <p:cTn id="6" dur="2000" fill="hold"/>
                                        <p:tgtEl>
                                          <p:spTgt spid="19"/>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p:cNvSpPr txBox="1"/>
          <p:nvPr/>
        </p:nvSpPr>
        <p:spPr>
          <a:xfrm>
            <a:off x="713771" y="187076"/>
            <a:ext cx="2720513" cy="523220"/>
          </a:xfrm>
          <a:prstGeom prst="rect">
            <a:avLst/>
          </a:prstGeom>
          <a:noFill/>
        </p:spPr>
        <p:txBody>
          <a:bodyPr wrap="square" rtlCol="0">
            <a:spAutoFit/>
          </a:bodyPr>
          <a:lstStyle/>
          <a:p>
            <a:pPr defTabSz="914400"/>
            <a:r>
              <a:rPr lang="zh-CN" altLang="en-US" sz="2800" dirty="0">
                <a:solidFill>
                  <a:prstClr val="black"/>
                </a:solidFill>
                <a:cs typeface="+mn-ea"/>
                <a:sym typeface="+mn-lt"/>
              </a:rPr>
              <a:t>请在此添加文本</a:t>
            </a:r>
          </a:p>
        </p:txBody>
      </p:sp>
      <p:pic>
        <p:nvPicPr>
          <p:cNvPr id="10" name="图片 9"/>
          <p:cNvPicPr>
            <a:picLocks noChangeAspect="1"/>
          </p:cNvPicPr>
          <p:nvPr/>
        </p:nvPicPr>
        <p:blipFill>
          <a:blip r:embed="rId4"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739429" y="2067951"/>
            <a:ext cx="5895706" cy="33980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文本框 10"/>
          <p:cNvSpPr txBox="1">
            <a:spLocks noChangeArrowheads="1"/>
          </p:cNvSpPr>
          <p:nvPr/>
        </p:nvSpPr>
        <p:spPr bwMode="auto">
          <a:xfrm>
            <a:off x="8471788" y="1823647"/>
            <a:ext cx="3332169"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500">
                <a:solidFill>
                  <a:schemeClr val="tx1"/>
                </a:solidFill>
                <a:latin typeface="Calibri" panose="020F0502020204030204" charset="0"/>
                <a:ea typeface="宋体" panose="02010600030101010101" pitchFamily="2" charset="-122"/>
              </a:defRPr>
            </a:lvl1pPr>
            <a:lvl2pPr marL="742950" indent="-285750">
              <a:defRPr sz="1500">
                <a:solidFill>
                  <a:schemeClr val="tx1"/>
                </a:solidFill>
                <a:latin typeface="Calibri" panose="020F0502020204030204" charset="0"/>
                <a:ea typeface="宋体" panose="02010600030101010101" pitchFamily="2" charset="-122"/>
              </a:defRPr>
            </a:lvl2pPr>
            <a:lvl3pPr marL="1143000" indent="-228600">
              <a:defRPr sz="1500">
                <a:solidFill>
                  <a:schemeClr val="tx1"/>
                </a:solidFill>
                <a:latin typeface="Calibri" panose="020F0502020204030204" charset="0"/>
                <a:ea typeface="宋体" panose="02010600030101010101" pitchFamily="2" charset="-122"/>
              </a:defRPr>
            </a:lvl3pPr>
            <a:lvl4pPr marL="1600200" indent="-228600">
              <a:defRPr sz="1500">
                <a:solidFill>
                  <a:schemeClr val="tx1"/>
                </a:solidFill>
                <a:latin typeface="Calibri" panose="020F0502020204030204" charset="0"/>
                <a:ea typeface="宋体" panose="02010600030101010101" pitchFamily="2" charset="-122"/>
              </a:defRPr>
            </a:lvl4pPr>
            <a:lvl5pPr marL="2057400" indent="-228600">
              <a:defRPr sz="1500">
                <a:solidFill>
                  <a:schemeClr val="tx1"/>
                </a:solidFill>
                <a:latin typeface="Calibri" panose="020F0502020204030204" charset="0"/>
                <a:ea typeface="宋体" panose="02010600030101010101" pitchFamily="2" charset="-122"/>
              </a:defRPr>
            </a:lvl5pPr>
            <a:lvl6pPr marL="2514600" indent="-228600" defTabSz="775970" fontAlgn="base">
              <a:spcBef>
                <a:spcPct val="0"/>
              </a:spcBef>
              <a:spcAft>
                <a:spcPct val="0"/>
              </a:spcAft>
              <a:defRPr sz="1500">
                <a:solidFill>
                  <a:schemeClr val="tx1"/>
                </a:solidFill>
                <a:latin typeface="Calibri" panose="020F0502020204030204" charset="0"/>
                <a:ea typeface="宋体" panose="02010600030101010101" pitchFamily="2" charset="-122"/>
              </a:defRPr>
            </a:lvl6pPr>
            <a:lvl7pPr marL="2971800" indent="-228600" defTabSz="775970" fontAlgn="base">
              <a:spcBef>
                <a:spcPct val="0"/>
              </a:spcBef>
              <a:spcAft>
                <a:spcPct val="0"/>
              </a:spcAft>
              <a:defRPr sz="1500">
                <a:solidFill>
                  <a:schemeClr val="tx1"/>
                </a:solidFill>
                <a:latin typeface="Calibri" panose="020F0502020204030204" charset="0"/>
                <a:ea typeface="宋体" panose="02010600030101010101" pitchFamily="2" charset="-122"/>
              </a:defRPr>
            </a:lvl7pPr>
            <a:lvl8pPr marL="3429000" indent="-228600" defTabSz="775970" fontAlgn="base">
              <a:spcBef>
                <a:spcPct val="0"/>
              </a:spcBef>
              <a:spcAft>
                <a:spcPct val="0"/>
              </a:spcAft>
              <a:defRPr sz="1500">
                <a:solidFill>
                  <a:schemeClr val="tx1"/>
                </a:solidFill>
                <a:latin typeface="Calibri" panose="020F0502020204030204" charset="0"/>
                <a:ea typeface="宋体" panose="02010600030101010101" pitchFamily="2" charset="-122"/>
              </a:defRPr>
            </a:lvl8pPr>
            <a:lvl9pPr marL="3886200" indent="-228600" defTabSz="775970" fontAlgn="base">
              <a:spcBef>
                <a:spcPct val="0"/>
              </a:spcBef>
              <a:spcAft>
                <a:spcPct val="0"/>
              </a:spcAft>
              <a:defRPr sz="1500">
                <a:solidFill>
                  <a:schemeClr val="tx1"/>
                </a:solidFill>
                <a:latin typeface="Calibri" panose="020F0502020204030204" charset="0"/>
                <a:ea typeface="宋体" panose="02010600030101010101" pitchFamily="2" charset="-122"/>
              </a:defRPr>
            </a:lvl9pPr>
          </a:lstStyle>
          <a:p>
            <a:pPr defTabSz="914400"/>
            <a:r>
              <a:rPr lang="zh-CN" altLang="en-US" sz="2400" dirty="0">
                <a:solidFill>
                  <a:prstClr val="black"/>
                </a:solidFill>
                <a:latin typeface="+mn-lt"/>
                <a:ea typeface="+mn-ea"/>
                <a:cs typeface="+mn-ea"/>
                <a:sym typeface="+mn-lt"/>
              </a:rPr>
              <a:t>请输入文本内容</a:t>
            </a:r>
            <a:endParaRPr lang="en-US" altLang="zh-CN" sz="2400" dirty="0">
              <a:solidFill>
                <a:prstClr val="black"/>
              </a:solidFill>
              <a:latin typeface="+mn-lt"/>
              <a:ea typeface="+mn-ea"/>
              <a:cs typeface="+mn-ea"/>
              <a:sym typeface="+mn-lt"/>
            </a:endParaRPr>
          </a:p>
          <a:p>
            <a:pPr defTabSz="914400"/>
            <a:r>
              <a:rPr lang="zh-CN" altLang="en-US" sz="2400" dirty="0">
                <a:solidFill>
                  <a:prstClr val="black"/>
                </a:solidFill>
                <a:latin typeface="+mn-lt"/>
                <a:ea typeface="+mn-ea"/>
                <a:cs typeface="+mn-ea"/>
                <a:sym typeface="+mn-lt"/>
              </a:rPr>
              <a:t>请输入文本内容</a:t>
            </a:r>
          </a:p>
        </p:txBody>
      </p:sp>
      <p:sp>
        <p:nvSpPr>
          <p:cNvPr id="13" name="文本框 12"/>
          <p:cNvSpPr txBox="1">
            <a:spLocks noChangeArrowheads="1"/>
          </p:cNvSpPr>
          <p:nvPr/>
        </p:nvSpPr>
        <p:spPr bwMode="auto">
          <a:xfrm>
            <a:off x="8471788" y="3098207"/>
            <a:ext cx="3332169"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500">
                <a:solidFill>
                  <a:schemeClr val="tx1"/>
                </a:solidFill>
                <a:latin typeface="Calibri" panose="020F0502020204030204" charset="0"/>
                <a:ea typeface="宋体" panose="02010600030101010101" pitchFamily="2" charset="-122"/>
              </a:defRPr>
            </a:lvl1pPr>
            <a:lvl2pPr marL="742950" indent="-285750">
              <a:defRPr sz="1500">
                <a:solidFill>
                  <a:schemeClr val="tx1"/>
                </a:solidFill>
                <a:latin typeface="Calibri" panose="020F0502020204030204" charset="0"/>
                <a:ea typeface="宋体" panose="02010600030101010101" pitchFamily="2" charset="-122"/>
              </a:defRPr>
            </a:lvl2pPr>
            <a:lvl3pPr marL="1143000" indent="-228600">
              <a:defRPr sz="1500">
                <a:solidFill>
                  <a:schemeClr val="tx1"/>
                </a:solidFill>
                <a:latin typeface="Calibri" panose="020F0502020204030204" charset="0"/>
                <a:ea typeface="宋体" panose="02010600030101010101" pitchFamily="2" charset="-122"/>
              </a:defRPr>
            </a:lvl3pPr>
            <a:lvl4pPr marL="1600200" indent="-228600">
              <a:defRPr sz="1500">
                <a:solidFill>
                  <a:schemeClr val="tx1"/>
                </a:solidFill>
                <a:latin typeface="Calibri" panose="020F0502020204030204" charset="0"/>
                <a:ea typeface="宋体" panose="02010600030101010101" pitchFamily="2" charset="-122"/>
              </a:defRPr>
            </a:lvl4pPr>
            <a:lvl5pPr marL="2057400" indent="-228600">
              <a:defRPr sz="1500">
                <a:solidFill>
                  <a:schemeClr val="tx1"/>
                </a:solidFill>
                <a:latin typeface="Calibri" panose="020F0502020204030204" charset="0"/>
                <a:ea typeface="宋体" panose="02010600030101010101" pitchFamily="2" charset="-122"/>
              </a:defRPr>
            </a:lvl5pPr>
            <a:lvl6pPr marL="2514600" indent="-228600" defTabSz="775970" fontAlgn="base">
              <a:spcBef>
                <a:spcPct val="0"/>
              </a:spcBef>
              <a:spcAft>
                <a:spcPct val="0"/>
              </a:spcAft>
              <a:defRPr sz="1500">
                <a:solidFill>
                  <a:schemeClr val="tx1"/>
                </a:solidFill>
                <a:latin typeface="Calibri" panose="020F0502020204030204" charset="0"/>
                <a:ea typeface="宋体" panose="02010600030101010101" pitchFamily="2" charset="-122"/>
              </a:defRPr>
            </a:lvl6pPr>
            <a:lvl7pPr marL="2971800" indent="-228600" defTabSz="775970" fontAlgn="base">
              <a:spcBef>
                <a:spcPct val="0"/>
              </a:spcBef>
              <a:spcAft>
                <a:spcPct val="0"/>
              </a:spcAft>
              <a:defRPr sz="1500">
                <a:solidFill>
                  <a:schemeClr val="tx1"/>
                </a:solidFill>
                <a:latin typeface="Calibri" panose="020F0502020204030204" charset="0"/>
                <a:ea typeface="宋体" panose="02010600030101010101" pitchFamily="2" charset="-122"/>
              </a:defRPr>
            </a:lvl7pPr>
            <a:lvl8pPr marL="3429000" indent="-228600" defTabSz="775970" fontAlgn="base">
              <a:spcBef>
                <a:spcPct val="0"/>
              </a:spcBef>
              <a:spcAft>
                <a:spcPct val="0"/>
              </a:spcAft>
              <a:defRPr sz="1500">
                <a:solidFill>
                  <a:schemeClr val="tx1"/>
                </a:solidFill>
                <a:latin typeface="Calibri" panose="020F0502020204030204" charset="0"/>
                <a:ea typeface="宋体" panose="02010600030101010101" pitchFamily="2" charset="-122"/>
              </a:defRPr>
            </a:lvl8pPr>
            <a:lvl9pPr marL="3886200" indent="-228600" defTabSz="775970" fontAlgn="base">
              <a:spcBef>
                <a:spcPct val="0"/>
              </a:spcBef>
              <a:spcAft>
                <a:spcPct val="0"/>
              </a:spcAft>
              <a:defRPr sz="1500">
                <a:solidFill>
                  <a:schemeClr val="tx1"/>
                </a:solidFill>
                <a:latin typeface="Calibri" panose="020F0502020204030204" charset="0"/>
                <a:ea typeface="宋体" panose="02010600030101010101" pitchFamily="2" charset="-122"/>
              </a:defRPr>
            </a:lvl9pPr>
          </a:lstStyle>
          <a:p>
            <a:pPr defTabSz="914400"/>
            <a:r>
              <a:rPr lang="zh-CN" altLang="en-US" sz="2400">
                <a:solidFill>
                  <a:prstClr val="black"/>
                </a:solidFill>
                <a:latin typeface="+mn-lt"/>
                <a:ea typeface="+mn-ea"/>
                <a:cs typeface="+mn-ea"/>
                <a:sym typeface="+mn-lt"/>
              </a:rPr>
              <a:t>请输入文本内容</a:t>
            </a:r>
            <a:endParaRPr lang="en-US" altLang="zh-CN" sz="2400">
              <a:solidFill>
                <a:prstClr val="black"/>
              </a:solidFill>
              <a:latin typeface="+mn-lt"/>
              <a:ea typeface="+mn-ea"/>
              <a:cs typeface="+mn-ea"/>
              <a:sym typeface="+mn-lt"/>
            </a:endParaRPr>
          </a:p>
          <a:p>
            <a:pPr defTabSz="914400"/>
            <a:r>
              <a:rPr lang="zh-CN" altLang="en-US" sz="2400">
                <a:solidFill>
                  <a:prstClr val="black"/>
                </a:solidFill>
                <a:latin typeface="+mn-lt"/>
                <a:ea typeface="+mn-ea"/>
                <a:cs typeface="+mn-ea"/>
                <a:sym typeface="+mn-lt"/>
              </a:rPr>
              <a:t>请输入文本内容</a:t>
            </a:r>
          </a:p>
        </p:txBody>
      </p:sp>
      <p:sp>
        <p:nvSpPr>
          <p:cNvPr id="14" name="文本框 13"/>
          <p:cNvSpPr txBox="1">
            <a:spLocks noChangeArrowheads="1"/>
          </p:cNvSpPr>
          <p:nvPr/>
        </p:nvSpPr>
        <p:spPr bwMode="auto">
          <a:xfrm>
            <a:off x="8471788" y="4374636"/>
            <a:ext cx="3332169"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500">
                <a:solidFill>
                  <a:schemeClr val="tx1"/>
                </a:solidFill>
                <a:latin typeface="Calibri" panose="020F0502020204030204" charset="0"/>
                <a:ea typeface="宋体" panose="02010600030101010101" pitchFamily="2" charset="-122"/>
              </a:defRPr>
            </a:lvl1pPr>
            <a:lvl2pPr marL="742950" indent="-285750">
              <a:defRPr sz="1500">
                <a:solidFill>
                  <a:schemeClr val="tx1"/>
                </a:solidFill>
                <a:latin typeface="Calibri" panose="020F0502020204030204" charset="0"/>
                <a:ea typeface="宋体" panose="02010600030101010101" pitchFamily="2" charset="-122"/>
              </a:defRPr>
            </a:lvl2pPr>
            <a:lvl3pPr marL="1143000" indent="-228600">
              <a:defRPr sz="1500">
                <a:solidFill>
                  <a:schemeClr val="tx1"/>
                </a:solidFill>
                <a:latin typeface="Calibri" panose="020F0502020204030204" charset="0"/>
                <a:ea typeface="宋体" panose="02010600030101010101" pitchFamily="2" charset="-122"/>
              </a:defRPr>
            </a:lvl3pPr>
            <a:lvl4pPr marL="1600200" indent="-228600">
              <a:defRPr sz="1500">
                <a:solidFill>
                  <a:schemeClr val="tx1"/>
                </a:solidFill>
                <a:latin typeface="Calibri" panose="020F0502020204030204" charset="0"/>
                <a:ea typeface="宋体" panose="02010600030101010101" pitchFamily="2" charset="-122"/>
              </a:defRPr>
            </a:lvl4pPr>
            <a:lvl5pPr marL="2057400" indent="-228600">
              <a:defRPr sz="1500">
                <a:solidFill>
                  <a:schemeClr val="tx1"/>
                </a:solidFill>
                <a:latin typeface="Calibri" panose="020F0502020204030204" charset="0"/>
                <a:ea typeface="宋体" panose="02010600030101010101" pitchFamily="2" charset="-122"/>
              </a:defRPr>
            </a:lvl5pPr>
            <a:lvl6pPr marL="2514600" indent="-228600" defTabSz="775970" fontAlgn="base">
              <a:spcBef>
                <a:spcPct val="0"/>
              </a:spcBef>
              <a:spcAft>
                <a:spcPct val="0"/>
              </a:spcAft>
              <a:defRPr sz="1500">
                <a:solidFill>
                  <a:schemeClr val="tx1"/>
                </a:solidFill>
                <a:latin typeface="Calibri" panose="020F0502020204030204" charset="0"/>
                <a:ea typeface="宋体" panose="02010600030101010101" pitchFamily="2" charset="-122"/>
              </a:defRPr>
            </a:lvl6pPr>
            <a:lvl7pPr marL="2971800" indent="-228600" defTabSz="775970" fontAlgn="base">
              <a:spcBef>
                <a:spcPct val="0"/>
              </a:spcBef>
              <a:spcAft>
                <a:spcPct val="0"/>
              </a:spcAft>
              <a:defRPr sz="1500">
                <a:solidFill>
                  <a:schemeClr val="tx1"/>
                </a:solidFill>
                <a:latin typeface="Calibri" panose="020F0502020204030204" charset="0"/>
                <a:ea typeface="宋体" panose="02010600030101010101" pitchFamily="2" charset="-122"/>
              </a:defRPr>
            </a:lvl7pPr>
            <a:lvl8pPr marL="3429000" indent="-228600" defTabSz="775970" fontAlgn="base">
              <a:spcBef>
                <a:spcPct val="0"/>
              </a:spcBef>
              <a:spcAft>
                <a:spcPct val="0"/>
              </a:spcAft>
              <a:defRPr sz="1500">
                <a:solidFill>
                  <a:schemeClr val="tx1"/>
                </a:solidFill>
                <a:latin typeface="Calibri" panose="020F0502020204030204" charset="0"/>
                <a:ea typeface="宋体" panose="02010600030101010101" pitchFamily="2" charset="-122"/>
              </a:defRPr>
            </a:lvl8pPr>
            <a:lvl9pPr marL="3886200" indent="-228600" defTabSz="775970" fontAlgn="base">
              <a:spcBef>
                <a:spcPct val="0"/>
              </a:spcBef>
              <a:spcAft>
                <a:spcPct val="0"/>
              </a:spcAft>
              <a:defRPr sz="1500">
                <a:solidFill>
                  <a:schemeClr val="tx1"/>
                </a:solidFill>
                <a:latin typeface="Calibri" panose="020F0502020204030204" charset="0"/>
                <a:ea typeface="宋体" panose="02010600030101010101" pitchFamily="2" charset="-122"/>
              </a:defRPr>
            </a:lvl9pPr>
          </a:lstStyle>
          <a:p>
            <a:pPr defTabSz="914400"/>
            <a:r>
              <a:rPr lang="zh-CN" altLang="en-US" sz="2400" dirty="0">
                <a:solidFill>
                  <a:prstClr val="black"/>
                </a:solidFill>
                <a:latin typeface="+mn-lt"/>
                <a:ea typeface="+mn-ea"/>
                <a:cs typeface="+mn-ea"/>
                <a:sym typeface="+mn-lt"/>
              </a:rPr>
              <a:t>请输入文本内容</a:t>
            </a:r>
            <a:endParaRPr lang="en-US" altLang="zh-CN" sz="2400" dirty="0">
              <a:solidFill>
                <a:prstClr val="black"/>
              </a:solidFill>
              <a:latin typeface="+mn-lt"/>
              <a:ea typeface="+mn-ea"/>
              <a:cs typeface="+mn-ea"/>
              <a:sym typeface="+mn-lt"/>
            </a:endParaRPr>
          </a:p>
          <a:p>
            <a:pPr defTabSz="914400"/>
            <a:r>
              <a:rPr lang="zh-CN" altLang="en-US" sz="2400" dirty="0">
                <a:solidFill>
                  <a:prstClr val="black"/>
                </a:solidFill>
                <a:latin typeface="+mn-lt"/>
                <a:ea typeface="+mn-ea"/>
                <a:cs typeface="+mn-ea"/>
                <a:sym typeface="+mn-lt"/>
              </a:rPr>
              <a:t>请输入文本内容</a:t>
            </a:r>
          </a:p>
        </p:txBody>
      </p:sp>
      <p:pic>
        <p:nvPicPr>
          <p:cNvPr id="15" name="图片 14"/>
          <p:cNvPicPr>
            <a:picLocks noChangeAspect="1"/>
          </p:cNvPicPr>
          <p:nvPr/>
        </p:nvPicPr>
        <p:blipFill>
          <a:blip r:embed="rId5" cstate="screen">
            <a:clrChange>
              <a:clrFrom>
                <a:srgbClr val="FFFFFF"/>
              </a:clrFrom>
              <a:clrTo>
                <a:srgbClr val="FFFFFF">
                  <a:alpha val="0"/>
                </a:srgbClr>
              </a:clrTo>
            </a:clrChange>
            <a:biLevel thresh="50000"/>
            <a:grayscl/>
            <a:extLst>
              <a:ext uri="{28A0092B-C50C-407E-A947-70E740481C1C}">
                <a14:useLocalDpi xmlns:a14="http://schemas.microsoft.com/office/drawing/2010/main"/>
              </a:ext>
            </a:extLst>
          </a:blip>
          <a:srcRect/>
          <a:stretch>
            <a:fillRect/>
          </a:stretch>
        </p:blipFill>
        <p:spPr bwMode="auto">
          <a:xfrm>
            <a:off x="7270790" y="1720860"/>
            <a:ext cx="1229707" cy="12297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文本框 15"/>
          <p:cNvSpPr txBox="1">
            <a:spLocks noChangeArrowheads="1"/>
          </p:cNvSpPr>
          <p:nvPr/>
        </p:nvSpPr>
        <p:spPr bwMode="auto">
          <a:xfrm>
            <a:off x="7571676" y="1900271"/>
            <a:ext cx="627935"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500">
                <a:solidFill>
                  <a:schemeClr val="tx1"/>
                </a:solidFill>
                <a:latin typeface="Calibri" panose="020F0502020204030204" charset="0"/>
                <a:ea typeface="宋体" panose="02010600030101010101" pitchFamily="2" charset="-122"/>
              </a:defRPr>
            </a:lvl1pPr>
            <a:lvl2pPr marL="742950" indent="-285750">
              <a:defRPr sz="1500">
                <a:solidFill>
                  <a:schemeClr val="tx1"/>
                </a:solidFill>
                <a:latin typeface="Calibri" panose="020F0502020204030204" charset="0"/>
                <a:ea typeface="宋体" panose="02010600030101010101" pitchFamily="2" charset="-122"/>
              </a:defRPr>
            </a:lvl2pPr>
            <a:lvl3pPr marL="1143000" indent="-228600">
              <a:defRPr sz="1500">
                <a:solidFill>
                  <a:schemeClr val="tx1"/>
                </a:solidFill>
                <a:latin typeface="Calibri" panose="020F0502020204030204" charset="0"/>
                <a:ea typeface="宋体" panose="02010600030101010101" pitchFamily="2" charset="-122"/>
              </a:defRPr>
            </a:lvl3pPr>
            <a:lvl4pPr marL="1600200" indent="-228600">
              <a:defRPr sz="1500">
                <a:solidFill>
                  <a:schemeClr val="tx1"/>
                </a:solidFill>
                <a:latin typeface="Calibri" panose="020F0502020204030204" charset="0"/>
                <a:ea typeface="宋体" panose="02010600030101010101" pitchFamily="2" charset="-122"/>
              </a:defRPr>
            </a:lvl4pPr>
            <a:lvl5pPr marL="2057400" indent="-228600">
              <a:defRPr sz="1500">
                <a:solidFill>
                  <a:schemeClr val="tx1"/>
                </a:solidFill>
                <a:latin typeface="Calibri" panose="020F0502020204030204" charset="0"/>
                <a:ea typeface="宋体" panose="02010600030101010101" pitchFamily="2" charset="-122"/>
              </a:defRPr>
            </a:lvl5pPr>
            <a:lvl6pPr marL="2514600" indent="-228600" defTabSz="775970" fontAlgn="base">
              <a:spcBef>
                <a:spcPct val="0"/>
              </a:spcBef>
              <a:spcAft>
                <a:spcPct val="0"/>
              </a:spcAft>
              <a:defRPr sz="1500">
                <a:solidFill>
                  <a:schemeClr val="tx1"/>
                </a:solidFill>
                <a:latin typeface="Calibri" panose="020F0502020204030204" charset="0"/>
                <a:ea typeface="宋体" panose="02010600030101010101" pitchFamily="2" charset="-122"/>
              </a:defRPr>
            </a:lvl6pPr>
            <a:lvl7pPr marL="2971800" indent="-228600" defTabSz="775970" fontAlgn="base">
              <a:spcBef>
                <a:spcPct val="0"/>
              </a:spcBef>
              <a:spcAft>
                <a:spcPct val="0"/>
              </a:spcAft>
              <a:defRPr sz="1500">
                <a:solidFill>
                  <a:schemeClr val="tx1"/>
                </a:solidFill>
                <a:latin typeface="Calibri" panose="020F0502020204030204" charset="0"/>
                <a:ea typeface="宋体" panose="02010600030101010101" pitchFamily="2" charset="-122"/>
              </a:defRPr>
            </a:lvl7pPr>
            <a:lvl8pPr marL="3429000" indent="-228600" defTabSz="775970" fontAlgn="base">
              <a:spcBef>
                <a:spcPct val="0"/>
              </a:spcBef>
              <a:spcAft>
                <a:spcPct val="0"/>
              </a:spcAft>
              <a:defRPr sz="1500">
                <a:solidFill>
                  <a:schemeClr val="tx1"/>
                </a:solidFill>
                <a:latin typeface="Calibri" panose="020F0502020204030204" charset="0"/>
                <a:ea typeface="宋体" panose="02010600030101010101" pitchFamily="2" charset="-122"/>
              </a:defRPr>
            </a:lvl8pPr>
            <a:lvl9pPr marL="3886200" indent="-228600" defTabSz="775970" fontAlgn="base">
              <a:spcBef>
                <a:spcPct val="0"/>
              </a:spcBef>
              <a:spcAft>
                <a:spcPct val="0"/>
              </a:spcAft>
              <a:defRPr sz="1500">
                <a:solidFill>
                  <a:schemeClr val="tx1"/>
                </a:solidFill>
                <a:latin typeface="Calibri" panose="020F0502020204030204" charset="0"/>
                <a:ea typeface="宋体" panose="02010600030101010101" pitchFamily="2" charset="-122"/>
              </a:defRPr>
            </a:lvl9pPr>
          </a:lstStyle>
          <a:p>
            <a:pPr defTabSz="914400"/>
            <a:r>
              <a:rPr lang="zh-CN" altLang="en-US" sz="3200" dirty="0">
                <a:solidFill>
                  <a:prstClr val="black"/>
                </a:solidFill>
                <a:latin typeface="+mn-lt"/>
                <a:ea typeface="+mn-ea"/>
                <a:cs typeface="+mn-ea"/>
                <a:sym typeface="+mn-lt"/>
              </a:rPr>
              <a:t>壹</a:t>
            </a:r>
          </a:p>
        </p:txBody>
      </p:sp>
      <p:pic>
        <p:nvPicPr>
          <p:cNvPr id="17" name="图片 16"/>
          <p:cNvPicPr>
            <a:picLocks noChangeAspect="1"/>
          </p:cNvPicPr>
          <p:nvPr/>
        </p:nvPicPr>
        <p:blipFill>
          <a:blip r:embed="rId6" cstate="screen">
            <a:clrChange>
              <a:clrFrom>
                <a:srgbClr val="FFFFFF"/>
              </a:clrFrom>
              <a:clrTo>
                <a:srgbClr val="FFFFFF">
                  <a:alpha val="0"/>
                </a:srgbClr>
              </a:clrTo>
            </a:clrChange>
            <a:biLevel thresh="50000"/>
            <a:grayscl/>
            <a:extLst>
              <a:ext uri="{28A0092B-C50C-407E-A947-70E740481C1C}">
                <a14:useLocalDpi xmlns:a14="http://schemas.microsoft.com/office/drawing/2010/main"/>
              </a:ext>
            </a:extLst>
          </a:blip>
          <a:srcRect/>
          <a:stretch>
            <a:fillRect/>
          </a:stretch>
        </p:blipFill>
        <p:spPr bwMode="auto">
          <a:xfrm>
            <a:off x="7270790" y="2950568"/>
            <a:ext cx="1229707" cy="1227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 name="文本框 17"/>
          <p:cNvSpPr txBox="1">
            <a:spLocks noChangeArrowheads="1"/>
          </p:cNvSpPr>
          <p:nvPr/>
        </p:nvSpPr>
        <p:spPr bwMode="auto">
          <a:xfrm>
            <a:off x="7571676" y="3129978"/>
            <a:ext cx="627935"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500">
                <a:solidFill>
                  <a:schemeClr val="tx1"/>
                </a:solidFill>
                <a:latin typeface="Calibri" panose="020F0502020204030204" charset="0"/>
                <a:ea typeface="宋体" panose="02010600030101010101" pitchFamily="2" charset="-122"/>
              </a:defRPr>
            </a:lvl1pPr>
            <a:lvl2pPr marL="742950" indent="-285750">
              <a:defRPr sz="1500">
                <a:solidFill>
                  <a:schemeClr val="tx1"/>
                </a:solidFill>
                <a:latin typeface="Calibri" panose="020F0502020204030204" charset="0"/>
                <a:ea typeface="宋体" panose="02010600030101010101" pitchFamily="2" charset="-122"/>
              </a:defRPr>
            </a:lvl2pPr>
            <a:lvl3pPr marL="1143000" indent="-228600">
              <a:defRPr sz="1500">
                <a:solidFill>
                  <a:schemeClr val="tx1"/>
                </a:solidFill>
                <a:latin typeface="Calibri" panose="020F0502020204030204" charset="0"/>
                <a:ea typeface="宋体" panose="02010600030101010101" pitchFamily="2" charset="-122"/>
              </a:defRPr>
            </a:lvl3pPr>
            <a:lvl4pPr marL="1600200" indent="-228600">
              <a:defRPr sz="1500">
                <a:solidFill>
                  <a:schemeClr val="tx1"/>
                </a:solidFill>
                <a:latin typeface="Calibri" panose="020F0502020204030204" charset="0"/>
                <a:ea typeface="宋体" panose="02010600030101010101" pitchFamily="2" charset="-122"/>
              </a:defRPr>
            </a:lvl4pPr>
            <a:lvl5pPr marL="2057400" indent="-228600">
              <a:defRPr sz="1500">
                <a:solidFill>
                  <a:schemeClr val="tx1"/>
                </a:solidFill>
                <a:latin typeface="Calibri" panose="020F0502020204030204" charset="0"/>
                <a:ea typeface="宋体" panose="02010600030101010101" pitchFamily="2" charset="-122"/>
              </a:defRPr>
            </a:lvl5pPr>
            <a:lvl6pPr marL="2514600" indent="-228600" defTabSz="775970" fontAlgn="base">
              <a:spcBef>
                <a:spcPct val="0"/>
              </a:spcBef>
              <a:spcAft>
                <a:spcPct val="0"/>
              </a:spcAft>
              <a:defRPr sz="1500">
                <a:solidFill>
                  <a:schemeClr val="tx1"/>
                </a:solidFill>
                <a:latin typeface="Calibri" panose="020F0502020204030204" charset="0"/>
                <a:ea typeface="宋体" panose="02010600030101010101" pitchFamily="2" charset="-122"/>
              </a:defRPr>
            </a:lvl6pPr>
            <a:lvl7pPr marL="2971800" indent="-228600" defTabSz="775970" fontAlgn="base">
              <a:spcBef>
                <a:spcPct val="0"/>
              </a:spcBef>
              <a:spcAft>
                <a:spcPct val="0"/>
              </a:spcAft>
              <a:defRPr sz="1500">
                <a:solidFill>
                  <a:schemeClr val="tx1"/>
                </a:solidFill>
                <a:latin typeface="Calibri" panose="020F0502020204030204" charset="0"/>
                <a:ea typeface="宋体" panose="02010600030101010101" pitchFamily="2" charset="-122"/>
              </a:defRPr>
            </a:lvl7pPr>
            <a:lvl8pPr marL="3429000" indent="-228600" defTabSz="775970" fontAlgn="base">
              <a:spcBef>
                <a:spcPct val="0"/>
              </a:spcBef>
              <a:spcAft>
                <a:spcPct val="0"/>
              </a:spcAft>
              <a:defRPr sz="1500">
                <a:solidFill>
                  <a:schemeClr val="tx1"/>
                </a:solidFill>
                <a:latin typeface="Calibri" panose="020F0502020204030204" charset="0"/>
                <a:ea typeface="宋体" panose="02010600030101010101" pitchFamily="2" charset="-122"/>
              </a:defRPr>
            </a:lvl8pPr>
            <a:lvl9pPr marL="3886200" indent="-228600" defTabSz="775970" fontAlgn="base">
              <a:spcBef>
                <a:spcPct val="0"/>
              </a:spcBef>
              <a:spcAft>
                <a:spcPct val="0"/>
              </a:spcAft>
              <a:defRPr sz="1500">
                <a:solidFill>
                  <a:schemeClr val="tx1"/>
                </a:solidFill>
                <a:latin typeface="Calibri" panose="020F0502020204030204" charset="0"/>
                <a:ea typeface="宋体" panose="02010600030101010101" pitchFamily="2" charset="-122"/>
              </a:defRPr>
            </a:lvl9pPr>
          </a:lstStyle>
          <a:p>
            <a:pPr defTabSz="914400"/>
            <a:r>
              <a:rPr lang="zh-CN" altLang="en-US" sz="3200" dirty="0">
                <a:solidFill>
                  <a:prstClr val="black"/>
                </a:solidFill>
                <a:latin typeface="+mn-lt"/>
                <a:ea typeface="+mn-ea"/>
                <a:cs typeface="+mn-ea"/>
                <a:sym typeface="+mn-lt"/>
              </a:rPr>
              <a:t>贰</a:t>
            </a:r>
          </a:p>
        </p:txBody>
      </p:sp>
      <p:pic>
        <p:nvPicPr>
          <p:cNvPr id="19" name="图片 18"/>
          <p:cNvPicPr>
            <a:picLocks noChangeAspect="1"/>
          </p:cNvPicPr>
          <p:nvPr/>
        </p:nvPicPr>
        <p:blipFill>
          <a:blip r:embed="rId5" cstate="screen">
            <a:clrChange>
              <a:clrFrom>
                <a:srgbClr val="FFFFFF"/>
              </a:clrFrom>
              <a:clrTo>
                <a:srgbClr val="FFFFFF">
                  <a:alpha val="0"/>
                </a:srgbClr>
              </a:clrTo>
            </a:clrChange>
            <a:biLevel thresh="50000"/>
            <a:grayscl/>
            <a:extLst>
              <a:ext uri="{28A0092B-C50C-407E-A947-70E740481C1C}">
                <a14:useLocalDpi xmlns:a14="http://schemas.microsoft.com/office/drawing/2010/main"/>
              </a:ext>
            </a:extLst>
          </a:blip>
          <a:srcRect/>
          <a:stretch>
            <a:fillRect/>
          </a:stretch>
        </p:blipFill>
        <p:spPr bwMode="auto">
          <a:xfrm>
            <a:off x="7270790" y="4236340"/>
            <a:ext cx="1229707" cy="12297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 name="文本框 19"/>
          <p:cNvSpPr txBox="1">
            <a:spLocks noChangeArrowheads="1"/>
          </p:cNvSpPr>
          <p:nvPr/>
        </p:nvSpPr>
        <p:spPr bwMode="auto">
          <a:xfrm>
            <a:off x="7571676" y="4415750"/>
            <a:ext cx="627935"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500">
                <a:solidFill>
                  <a:schemeClr val="tx1"/>
                </a:solidFill>
                <a:latin typeface="Calibri" panose="020F0502020204030204" charset="0"/>
                <a:ea typeface="宋体" panose="02010600030101010101" pitchFamily="2" charset="-122"/>
              </a:defRPr>
            </a:lvl1pPr>
            <a:lvl2pPr marL="742950" indent="-285750">
              <a:defRPr sz="1500">
                <a:solidFill>
                  <a:schemeClr val="tx1"/>
                </a:solidFill>
                <a:latin typeface="Calibri" panose="020F0502020204030204" charset="0"/>
                <a:ea typeface="宋体" panose="02010600030101010101" pitchFamily="2" charset="-122"/>
              </a:defRPr>
            </a:lvl2pPr>
            <a:lvl3pPr marL="1143000" indent="-228600">
              <a:defRPr sz="1500">
                <a:solidFill>
                  <a:schemeClr val="tx1"/>
                </a:solidFill>
                <a:latin typeface="Calibri" panose="020F0502020204030204" charset="0"/>
                <a:ea typeface="宋体" panose="02010600030101010101" pitchFamily="2" charset="-122"/>
              </a:defRPr>
            </a:lvl3pPr>
            <a:lvl4pPr marL="1600200" indent="-228600">
              <a:defRPr sz="1500">
                <a:solidFill>
                  <a:schemeClr val="tx1"/>
                </a:solidFill>
                <a:latin typeface="Calibri" panose="020F0502020204030204" charset="0"/>
                <a:ea typeface="宋体" panose="02010600030101010101" pitchFamily="2" charset="-122"/>
              </a:defRPr>
            </a:lvl4pPr>
            <a:lvl5pPr marL="2057400" indent="-228600">
              <a:defRPr sz="1500">
                <a:solidFill>
                  <a:schemeClr val="tx1"/>
                </a:solidFill>
                <a:latin typeface="Calibri" panose="020F0502020204030204" charset="0"/>
                <a:ea typeface="宋体" panose="02010600030101010101" pitchFamily="2" charset="-122"/>
              </a:defRPr>
            </a:lvl5pPr>
            <a:lvl6pPr marL="2514600" indent="-228600" defTabSz="775970" fontAlgn="base">
              <a:spcBef>
                <a:spcPct val="0"/>
              </a:spcBef>
              <a:spcAft>
                <a:spcPct val="0"/>
              </a:spcAft>
              <a:defRPr sz="1500">
                <a:solidFill>
                  <a:schemeClr val="tx1"/>
                </a:solidFill>
                <a:latin typeface="Calibri" panose="020F0502020204030204" charset="0"/>
                <a:ea typeface="宋体" panose="02010600030101010101" pitchFamily="2" charset="-122"/>
              </a:defRPr>
            </a:lvl6pPr>
            <a:lvl7pPr marL="2971800" indent="-228600" defTabSz="775970" fontAlgn="base">
              <a:spcBef>
                <a:spcPct val="0"/>
              </a:spcBef>
              <a:spcAft>
                <a:spcPct val="0"/>
              </a:spcAft>
              <a:defRPr sz="1500">
                <a:solidFill>
                  <a:schemeClr val="tx1"/>
                </a:solidFill>
                <a:latin typeface="Calibri" panose="020F0502020204030204" charset="0"/>
                <a:ea typeface="宋体" panose="02010600030101010101" pitchFamily="2" charset="-122"/>
              </a:defRPr>
            </a:lvl7pPr>
            <a:lvl8pPr marL="3429000" indent="-228600" defTabSz="775970" fontAlgn="base">
              <a:spcBef>
                <a:spcPct val="0"/>
              </a:spcBef>
              <a:spcAft>
                <a:spcPct val="0"/>
              </a:spcAft>
              <a:defRPr sz="1500">
                <a:solidFill>
                  <a:schemeClr val="tx1"/>
                </a:solidFill>
                <a:latin typeface="Calibri" panose="020F0502020204030204" charset="0"/>
                <a:ea typeface="宋体" panose="02010600030101010101" pitchFamily="2" charset="-122"/>
              </a:defRPr>
            </a:lvl8pPr>
            <a:lvl9pPr marL="3886200" indent="-228600" defTabSz="775970" fontAlgn="base">
              <a:spcBef>
                <a:spcPct val="0"/>
              </a:spcBef>
              <a:spcAft>
                <a:spcPct val="0"/>
              </a:spcAft>
              <a:defRPr sz="1500">
                <a:solidFill>
                  <a:schemeClr val="tx1"/>
                </a:solidFill>
                <a:latin typeface="Calibri" panose="020F0502020204030204" charset="0"/>
                <a:ea typeface="宋体" panose="02010600030101010101" pitchFamily="2" charset="-122"/>
              </a:defRPr>
            </a:lvl9pPr>
          </a:lstStyle>
          <a:p>
            <a:pPr defTabSz="914400"/>
            <a:r>
              <a:rPr lang="zh-CN" altLang="en-US" sz="3200" dirty="0">
                <a:solidFill>
                  <a:prstClr val="black"/>
                </a:solidFill>
                <a:latin typeface="+mn-lt"/>
                <a:ea typeface="+mn-ea"/>
                <a:cs typeface="+mn-ea"/>
                <a:sym typeface="+mn-lt"/>
              </a:rPr>
              <a:t>叁</a:t>
            </a:r>
          </a:p>
        </p:txBody>
      </p:sp>
      <p:pic>
        <p:nvPicPr>
          <p:cNvPr id="21" name="图片 20"/>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rot="21212132" flipH="1">
            <a:off x="-337829" y="-87802"/>
            <a:ext cx="1390293" cy="1906326"/>
          </a:xfrm>
          <a:prstGeom prst="rect">
            <a:avLst/>
          </a:prstGeom>
        </p:spPr>
      </p:pic>
      <p:pic>
        <p:nvPicPr>
          <p:cNvPr id="22" name="图片 21"/>
          <p:cNvPicPr>
            <a:picLocks noChangeAspect="1"/>
          </p:cNvPicPr>
          <p:nvPr/>
        </p:nvPicPr>
        <p:blipFill>
          <a:blip r:embed="rId8">
            <a:extLst>
              <a:ext uri="{28A0092B-C50C-407E-A947-70E740481C1C}">
                <a14:useLocalDpi xmlns:a14="http://schemas.microsoft.com/office/drawing/2010/main"/>
              </a:ext>
            </a:extLst>
          </a:blip>
          <a:stretch>
            <a:fillRect/>
          </a:stretch>
        </p:blipFill>
        <p:spPr>
          <a:xfrm>
            <a:off x="9906801" y="-111385"/>
            <a:ext cx="2288287" cy="3268981"/>
          </a:xfrm>
          <a:prstGeom prst="rect">
            <a:avLst/>
          </a:prstGeom>
        </p:spPr>
      </p:pic>
    </p:spTree>
    <p:custDataLst>
      <p:tags r:id="rId1"/>
    </p:custDataLst>
    <p:extLst>
      <p:ext uri="{BB962C8B-B14F-4D97-AF65-F5344CB8AC3E}">
        <p14:creationId xmlns:p14="http://schemas.microsoft.com/office/powerpoint/2010/main" val="244699940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37"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arn(outVertical)">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p:cNvSpPr txBox="1"/>
          <p:nvPr/>
        </p:nvSpPr>
        <p:spPr>
          <a:xfrm>
            <a:off x="713771" y="187076"/>
            <a:ext cx="2720513" cy="523220"/>
          </a:xfrm>
          <a:prstGeom prst="rect">
            <a:avLst/>
          </a:prstGeom>
          <a:noFill/>
        </p:spPr>
        <p:txBody>
          <a:bodyPr wrap="square" rtlCol="0">
            <a:spAutoFit/>
          </a:bodyPr>
          <a:lstStyle/>
          <a:p>
            <a:pPr defTabSz="914400"/>
            <a:r>
              <a:rPr lang="zh-CN" altLang="en-US" sz="2800" dirty="0">
                <a:solidFill>
                  <a:prstClr val="black"/>
                </a:solidFill>
                <a:cs typeface="+mn-ea"/>
                <a:sym typeface="+mn-lt"/>
              </a:rPr>
              <a:t>请在此添加文本</a:t>
            </a:r>
          </a:p>
        </p:txBody>
      </p:sp>
      <p:pic>
        <p:nvPicPr>
          <p:cNvPr id="10" name="图片 9"/>
          <p:cNvPicPr>
            <a:picLocks noChangeAspect="1"/>
          </p:cNvPicPr>
          <p:nvPr/>
        </p:nvPicPr>
        <p:blipFill>
          <a:blip r:embed="rId4">
            <a:extLst>
              <a:ext uri="{28A0092B-C50C-407E-A947-70E740481C1C}">
                <a14:useLocalDpi xmlns:a14="http://schemas.microsoft.com/office/drawing/2010/main"/>
              </a:ext>
            </a:extLst>
          </a:blip>
          <a:stretch>
            <a:fillRect/>
          </a:stretch>
        </p:blipFill>
        <p:spPr>
          <a:xfrm rot="21445088">
            <a:off x="5451325" y="2424903"/>
            <a:ext cx="1371699" cy="4404438"/>
          </a:xfrm>
          <a:prstGeom prst="rect">
            <a:avLst/>
          </a:prstGeom>
        </p:spPr>
      </p:pic>
      <p:pic>
        <p:nvPicPr>
          <p:cNvPr id="11" name="图片 10"/>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rot="21115669">
            <a:off x="4586598" y="1919943"/>
            <a:ext cx="1568523" cy="1772680"/>
          </a:xfrm>
          <a:prstGeom prst="rect">
            <a:avLst/>
          </a:prstGeom>
        </p:spPr>
      </p:pic>
      <p:pic>
        <p:nvPicPr>
          <p:cNvPr id="13" name="图片 12"/>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rot="4254110">
            <a:off x="5845114" y="2584350"/>
            <a:ext cx="1520067" cy="1717917"/>
          </a:xfrm>
          <a:prstGeom prst="rect">
            <a:avLst/>
          </a:prstGeom>
        </p:spPr>
      </p:pic>
      <p:pic>
        <p:nvPicPr>
          <p:cNvPr id="14" name="图片 13"/>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rot="21115669">
            <a:off x="4568556" y="4017199"/>
            <a:ext cx="1568523" cy="1772680"/>
          </a:xfrm>
          <a:prstGeom prst="rect">
            <a:avLst/>
          </a:prstGeom>
        </p:spPr>
      </p:pic>
      <p:pic>
        <p:nvPicPr>
          <p:cNvPr id="15" name="图片 14"/>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rot="4254110">
            <a:off x="5912746" y="4630657"/>
            <a:ext cx="1520067" cy="1717917"/>
          </a:xfrm>
          <a:prstGeom prst="rect">
            <a:avLst/>
          </a:prstGeom>
        </p:spPr>
      </p:pic>
      <p:cxnSp>
        <p:nvCxnSpPr>
          <p:cNvPr id="16" name="直接连接符 15"/>
          <p:cNvCxnSpPr/>
          <p:nvPr/>
        </p:nvCxnSpPr>
        <p:spPr>
          <a:xfrm flipH="1">
            <a:off x="1865083" y="2027099"/>
            <a:ext cx="13063" cy="1289426"/>
          </a:xfrm>
          <a:prstGeom prst="line">
            <a:avLst/>
          </a:prstGeom>
          <a:noFill/>
          <a:ln w="19050" cap="flat" cmpd="sng" algn="ctr">
            <a:solidFill>
              <a:sysClr val="windowText" lastClr="000000"/>
            </a:solidFill>
            <a:prstDash val="solid"/>
            <a:miter lim="800000"/>
          </a:ln>
          <a:effectLst/>
        </p:spPr>
      </p:cxnSp>
      <p:sp>
        <p:nvSpPr>
          <p:cNvPr id="17" name="文本框 16"/>
          <p:cNvSpPr txBox="1"/>
          <p:nvPr/>
        </p:nvSpPr>
        <p:spPr>
          <a:xfrm>
            <a:off x="722655" y="2029524"/>
            <a:ext cx="1046440" cy="1287001"/>
          </a:xfrm>
          <a:prstGeom prst="rect">
            <a:avLst/>
          </a:prstGeom>
          <a:noFill/>
        </p:spPr>
        <p:txBody>
          <a:bodyPr vert="eaVert" wrap="square" rtlCol="0">
            <a:spAutoFit/>
          </a:bodyPr>
          <a:lstStyle/>
          <a:p>
            <a:pPr defTabSz="914400"/>
            <a:r>
              <a:rPr lang="zh-CN" altLang="en-US" sz="2800" dirty="0">
                <a:solidFill>
                  <a:prstClr val="black"/>
                </a:solidFill>
                <a:cs typeface="+mn-ea"/>
                <a:sym typeface="+mn-lt"/>
              </a:rPr>
              <a:t>小标题</a:t>
            </a:r>
          </a:p>
        </p:txBody>
      </p:sp>
      <p:sp>
        <p:nvSpPr>
          <p:cNvPr id="18" name="文本框 17"/>
          <p:cNvSpPr txBox="1"/>
          <p:nvPr/>
        </p:nvSpPr>
        <p:spPr>
          <a:xfrm>
            <a:off x="2048891" y="2210147"/>
            <a:ext cx="2402975" cy="923330"/>
          </a:xfrm>
          <a:prstGeom prst="rect">
            <a:avLst/>
          </a:prstGeom>
          <a:noFill/>
        </p:spPr>
        <p:txBody>
          <a:bodyPr vert="horz" wrap="square" rtlCol="0">
            <a:spAutoFit/>
          </a:bodyPr>
          <a:lstStyle/>
          <a:p>
            <a:pPr defTabSz="914400"/>
            <a:r>
              <a:rPr lang="zh-CN" altLang="en-US" dirty="0">
                <a:solidFill>
                  <a:prstClr val="black"/>
                </a:solidFill>
                <a:cs typeface="+mn-ea"/>
                <a:sym typeface="+mn-lt"/>
              </a:rPr>
              <a:t>请输入你的文本请输入你的文本请输入你的文本</a:t>
            </a:r>
          </a:p>
        </p:txBody>
      </p:sp>
      <p:cxnSp>
        <p:nvCxnSpPr>
          <p:cNvPr id="19" name="直接连接符 18"/>
          <p:cNvCxnSpPr/>
          <p:nvPr/>
        </p:nvCxnSpPr>
        <p:spPr>
          <a:xfrm flipH="1">
            <a:off x="1865083" y="4136562"/>
            <a:ext cx="13063" cy="1289426"/>
          </a:xfrm>
          <a:prstGeom prst="line">
            <a:avLst/>
          </a:prstGeom>
          <a:noFill/>
          <a:ln w="19050" cap="flat" cmpd="sng" algn="ctr">
            <a:solidFill>
              <a:sysClr val="windowText" lastClr="000000"/>
            </a:solidFill>
            <a:prstDash val="solid"/>
            <a:miter lim="800000"/>
          </a:ln>
          <a:effectLst/>
        </p:spPr>
      </p:cxnSp>
      <p:sp>
        <p:nvSpPr>
          <p:cNvPr id="20" name="文本框 19"/>
          <p:cNvSpPr txBox="1"/>
          <p:nvPr/>
        </p:nvSpPr>
        <p:spPr>
          <a:xfrm>
            <a:off x="722655" y="4138987"/>
            <a:ext cx="1046440" cy="1287001"/>
          </a:xfrm>
          <a:prstGeom prst="rect">
            <a:avLst/>
          </a:prstGeom>
          <a:noFill/>
        </p:spPr>
        <p:txBody>
          <a:bodyPr vert="eaVert" wrap="square" rtlCol="0">
            <a:spAutoFit/>
          </a:bodyPr>
          <a:lstStyle/>
          <a:p>
            <a:pPr defTabSz="914400"/>
            <a:r>
              <a:rPr lang="zh-CN" altLang="en-US" sz="2800" dirty="0">
                <a:solidFill>
                  <a:prstClr val="black"/>
                </a:solidFill>
                <a:cs typeface="+mn-ea"/>
                <a:sym typeface="+mn-lt"/>
              </a:rPr>
              <a:t>小标题</a:t>
            </a:r>
          </a:p>
        </p:txBody>
      </p:sp>
      <p:sp>
        <p:nvSpPr>
          <p:cNvPr id="21" name="文本框 20"/>
          <p:cNvSpPr txBox="1"/>
          <p:nvPr/>
        </p:nvSpPr>
        <p:spPr>
          <a:xfrm>
            <a:off x="2048891" y="4319610"/>
            <a:ext cx="2402975" cy="923330"/>
          </a:xfrm>
          <a:prstGeom prst="rect">
            <a:avLst/>
          </a:prstGeom>
          <a:noFill/>
        </p:spPr>
        <p:txBody>
          <a:bodyPr vert="horz" wrap="square" rtlCol="0">
            <a:spAutoFit/>
          </a:bodyPr>
          <a:lstStyle/>
          <a:p>
            <a:pPr defTabSz="914400"/>
            <a:r>
              <a:rPr lang="zh-CN" altLang="en-US" dirty="0">
                <a:solidFill>
                  <a:prstClr val="black"/>
                </a:solidFill>
                <a:cs typeface="+mn-ea"/>
                <a:sym typeface="+mn-lt"/>
              </a:rPr>
              <a:t>请输入你的文本请输入你的文本请输入你的文本</a:t>
            </a:r>
          </a:p>
        </p:txBody>
      </p:sp>
      <p:cxnSp>
        <p:nvCxnSpPr>
          <p:cNvPr id="22" name="直接连接符 21"/>
          <p:cNvCxnSpPr/>
          <p:nvPr/>
        </p:nvCxnSpPr>
        <p:spPr>
          <a:xfrm flipH="1">
            <a:off x="10215628" y="2637055"/>
            <a:ext cx="5420" cy="1289426"/>
          </a:xfrm>
          <a:prstGeom prst="line">
            <a:avLst/>
          </a:prstGeom>
          <a:noFill/>
          <a:ln w="19050" cap="flat" cmpd="sng" algn="ctr">
            <a:solidFill>
              <a:sysClr val="windowText" lastClr="000000"/>
            </a:solidFill>
            <a:prstDash val="solid"/>
            <a:miter lim="800000"/>
          </a:ln>
          <a:effectLst/>
        </p:spPr>
      </p:cxnSp>
      <p:sp>
        <p:nvSpPr>
          <p:cNvPr id="23" name="文本框 22"/>
          <p:cNvSpPr txBox="1"/>
          <p:nvPr/>
        </p:nvSpPr>
        <p:spPr>
          <a:xfrm>
            <a:off x="9880729" y="2639480"/>
            <a:ext cx="1046440" cy="1287001"/>
          </a:xfrm>
          <a:prstGeom prst="rect">
            <a:avLst/>
          </a:prstGeom>
          <a:noFill/>
        </p:spPr>
        <p:txBody>
          <a:bodyPr vert="eaVert" wrap="square" rtlCol="0">
            <a:spAutoFit/>
          </a:bodyPr>
          <a:lstStyle/>
          <a:p>
            <a:pPr defTabSz="914400"/>
            <a:r>
              <a:rPr lang="zh-CN" altLang="en-US" sz="2800" dirty="0">
                <a:solidFill>
                  <a:prstClr val="black"/>
                </a:solidFill>
                <a:cs typeface="+mn-ea"/>
                <a:sym typeface="+mn-lt"/>
              </a:rPr>
              <a:t>小标题</a:t>
            </a:r>
          </a:p>
        </p:txBody>
      </p:sp>
      <p:sp>
        <p:nvSpPr>
          <p:cNvPr id="24" name="文本框 23"/>
          <p:cNvSpPr txBox="1"/>
          <p:nvPr/>
        </p:nvSpPr>
        <p:spPr>
          <a:xfrm>
            <a:off x="7925109" y="2854860"/>
            <a:ext cx="2402975" cy="923330"/>
          </a:xfrm>
          <a:prstGeom prst="rect">
            <a:avLst/>
          </a:prstGeom>
          <a:noFill/>
        </p:spPr>
        <p:txBody>
          <a:bodyPr vert="horz" wrap="square" rtlCol="0">
            <a:spAutoFit/>
          </a:bodyPr>
          <a:lstStyle/>
          <a:p>
            <a:pPr defTabSz="914400"/>
            <a:r>
              <a:rPr lang="zh-CN" altLang="en-US" dirty="0">
                <a:solidFill>
                  <a:prstClr val="black"/>
                </a:solidFill>
                <a:cs typeface="+mn-ea"/>
                <a:sym typeface="+mn-lt"/>
              </a:rPr>
              <a:t>请输入你的文本请输入你的文本请输入你的文本</a:t>
            </a:r>
          </a:p>
        </p:txBody>
      </p:sp>
      <p:cxnSp>
        <p:nvCxnSpPr>
          <p:cNvPr id="25" name="直接连接符 24"/>
          <p:cNvCxnSpPr/>
          <p:nvPr/>
        </p:nvCxnSpPr>
        <p:spPr>
          <a:xfrm flipH="1">
            <a:off x="10215628" y="4746518"/>
            <a:ext cx="5421" cy="1289426"/>
          </a:xfrm>
          <a:prstGeom prst="line">
            <a:avLst/>
          </a:prstGeom>
          <a:noFill/>
          <a:ln w="19050" cap="flat" cmpd="sng" algn="ctr">
            <a:solidFill>
              <a:sysClr val="windowText" lastClr="000000"/>
            </a:solidFill>
            <a:prstDash val="solid"/>
            <a:miter lim="800000"/>
          </a:ln>
          <a:effectLst/>
        </p:spPr>
      </p:cxnSp>
      <p:sp>
        <p:nvSpPr>
          <p:cNvPr id="26" name="文本框 25"/>
          <p:cNvSpPr txBox="1"/>
          <p:nvPr/>
        </p:nvSpPr>
        <p:spPr>
          <a:xfrm>
            <a:off x="9880729" y="4748943"/>
            <a:ext cx="1046440" cy="1287001"/>
          </a:xfrm>
          <a:prstGeom prst="rect">
            <a:avLst/>
          </a:prstGeom>
          <a:noFill/>
        </p:spPr>
        <p:txBody>
          <a:bodyPr vert="eaVert" wrap="square" rtlCol="0">
            <a:spAutoFit/>
          </a:bodyPr>
          <a:lstStyle/>
          <a:p>
            <a:pPr defTabSz="914400"/>
            <a:r>
              <a:rPr lang="zh-CN" altLang="en-US" sz="2800" dirty="0">
                <a:solidFill>
                  <a:prstClr val="black"/>
                </a:solidFill>
                <a:cs typeface="+mn-ea"/>
                <a:sym typeface="+mn-lt"/>
              </a:rPr>
              <a:t>小标题</a:t>
            </a:r>
          </a:p>
        </p:txBody>
      </p:sp>
      <p:sp>
        <p:nvSpPr>
          <p:cNvPr id="27" name="文本框 26"/>
          <p:cNvSpPr txBox="1"/>
          <p:nvPr/>
        </p:nvSpPr>
        <p:spPr>
          <a:xfrm>
            <a:off x="7925109" y="4964323"/>
            <a:ext cx="2402975" cy="923330"/>
          </a:xfrm>
          <a:prstGeom prst="rect">
            <a:avLst/>
          </a:prstGeom>
          <a:noFill/>
        </p:spPr>
        <p:txBody>
          <a:bodyPr vert="horz" wrap="square" rtlCol="0">
            <a:spAutoFit/>
          </a:bodyPr>
          <a:lstStyle/>
          <a:p>
            <a:pPr defTabSz="914400"/>
            <a:r>
              <a:rPr lang="zh-CN" altLang="en-US" dirty="0">
                <a:solidFill>
                  <a:prstClr val="black"/>
                </a:solidFill>
                <a:cs typeface="+mn-ea"/>
                <a:sym typeface="+mn-lt"/>
              </a:rPr>
              <a:t>请输入你的文本请输入你的文本请输入你的文本</a:t>
            </a:r>
          </a:p>
        </p:txBody>
      </p:sp>
      <p:pic>
        <p:nvPicPr>
          <p:cNvPr id="28" name="图片 27"/>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rot="21212132" flipH="1">
            <a:off x="-337829" y="-87802"/>
            <a:ext cx="1390293" cy="1906326"/>
          </a:xfrm>
          <a:prstGeom prst="rect">
            <a:avLst/>
          </a:prstGeom>
        </p:spPr>
      </p:pic>
      <p:pic>
        <p:nvPicPr>
          <p:cNvPr id="29" name="图片 28"/>
          <p:cNvPicPr>
            <a:picLocks noChangeAspect="1"/>
          </p:cNvPicPr>
          <p:nvPr/>
        </p:nvPicPr>
        <p:blipFill>
          <a:blip r:embed="rId7">
            <a:extLst>
              <a:ext uri="{28A0092B-C50C-407E-A947-70E740481C1C}">
                <a14:useLocalDpi xmlns:a14="http://schemas.microsoft.com/office/drawing/2010/main"/>
              </a:ext>
            </a:extLst>
          </a:blip>
          <a:stretch>
            <a:fillRect/>
          </a:stretch>
        </p:blipFill>
        <p:spPr>
          <a:xfrm>
            <a:off x="9906801" y="-111385"/>
            <a:ext cx="2288287" cy="3268981"/>
          </a:xfrm>
          <a:prstGeom prst="rect">
            <a:avLst/>
          </a:prstGeom>
        </p:spPr>
      </p:pic>
    </p:spTree>
    <p:custDataLst>
      <p:tags r:id="rId1"/>
    </p:custDataLst>
    <p:extLst>
      <p:ext uri="{BB962C8B-B14F-4D97-AF65-F5344CB8AC3E}">
        <p14:creationId xmlns:p14="http://schemas.microsoft.com/office/powerpoint/2010/main" val="61681757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par>
                                <p:cTn id="8" presetID="10" presetClass="entr" presetSubtype="0" fill="hold"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fade">
                                      <p:cBhvr>
                                        <p:cTn id="10" dur="500"/>
                                        <p:tgtEl>
                                          <p:spTgt spid="11"/>
                                        </p:tgtEl>
                                      </p:cBhvr>
                                    </p:animEffect>
                                  </p:childTnLst>
                                </p:cTn>
                              </p:par>
                              <p:par>
                                <p:cTn id="11" presetID="10" presetClass="entr" presetSubtype="0" fill="hold" nodeType="with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fade">
                                      <p:cBhvr>
                                        <p:cTn id="13" dur="500"/>
                                        <p:tgtEl>
                                          <p:spTgt spid="13"/>
                                        </p:tgtEl>
                                      </p:cBhvr>
                                    </p:animEffect>
                                  </p:childTnLst>
                                </p:cTn>
                              </p:par>
                              <p:par>
                                <p:cTn id="14" presetID="10" presetClass="entr" presetSubtype="0" fill="hold" nodeType="withEffect">
                                  <p:stCondLst>
                                    <p:cond delay="0"/>
                                  </p:stCondLst>
                                  <p:childTnLst>
                                    <p:set>
                                      <p:cBhvr>
                                        <p:cTn id="15" dur="1" fill="hold">
                                          <p:stCondLst>
                                            <p:cond delay="0"/>
                                          </p:stCondLst>
                                        </p:cTn>
                                        <p:tgtEl>
                                          <p:spTgt spid="15"/>
                                        </p:tgtEl>
                                        <p:attrNameLst>
                                          <p:attrName>style.visibility</p:attrName>
                                        </p:attrNameLst>
                                      </p:cBhvr>
                                      <p:to>
                                        <p:strVal val="visible"/>
                                      </p:to>
                                    </p:set>
                                    <p:animEffect transition="in" filter="fade">
                                      <p:cBhvr>
                                        <p:cTn id="16"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23"/>
          <p:cNvSpPr txBox="1"/>
          <p:nvPr/>
        </p:nvSpPr>
        <p:spPr>
          <a:xfrm>
            <a:off x="713771" y="187076"/>
            <a:ext cx="2720513" cy="523220"/>
          </a:xfrm>
          <a:prstGeom prst="rect">
            <a:avLst/>
          </a:prstGeom>
          <a:noFill/>
        </p:spPr>
        <p:txBody>
          <a:bodyPr wrap="square" rtlCol="0">
            <a:spAutoFit/>
          </a:bodyPr>
          <a:lstStyle/>
          <a:p>
            <a:pPr defTabSz="914400"/>
            <a:r>
              <a:rPr lang="zh-CN" altLang="en-US" sz="2800" dirty="0">
                <a:solidFill>
                  <a:prstClr val="black"/>
                </a:solidFill>
                <a:cs typeface="+mn-ea"/>
                <a:sym typeface="+mn-lt"/>
              </a:rPr>
              <a:t>请在此添加文本</a:t>
            </a:r>
          </a:p>
        </p:txBody>
      </p:sp>
      <p:grpSp>
        <p:nvGrpSpPr>
          <p:cNvPr id="25" name="Group 4"/>
          <p:cNvGrpSpPr>
            <a:grpSpLocks noChangeAspect="1"/>
          </p:cNvGrpSpPr>
          <p:nvPr/>
        </p:nvGrpSpPr>
        <p:grpSpPr bwMode="auto">
          <a:xfrm>
            <a:off x="1304926" y="3382960"/>
            <a:ext cx="9510712" cy="457199"/>
            <a:chOff x="822" y="2131"/>
            <a:chExt cx="5991" cy="288"/>
          </a:xfrm>
          <a:solidFill>
            <a:sysClr val="windowText" lastClr="000000">
              <a:lumMod val="75000"/>
              <a:lumOff val="25000"/>
            </a:sysClr>
          </a:solidFill>
        </p:grpSpPr>
        <p:sp>
          <p:nvSpPr>
            <p:cNvPr id="26" name="Freeform 5"/>
            <p:cNvSpPr/>
            <p:nvPr/>
          </p:nvSpPr>
          <p:spPr bwMode="auto">
            <a:xfrm>
              <a:off x="4248" y="2199"/>
              <a:ext cx="25" cy="20"/>
            </a:xfrm>
            <a:custGeom>
              <a:avLst/>
              <a:gdLst>
                <a:gd name="T0" fmla="*/ 1 w 8"/>
                <a:gd name="T1" fmla="*/ 4 h 6"/>
                <a:gd name="T2" fmla="*/ 4 w 8"/>
                <a:gd name="T3" fmla="*/ 1 h 6"/>
                <a:gd name="T4" fmla="*/ 8 w 8"/>
                <a:gd name="T5" fmla="*/ 3 h 6"/>
                <a:gd name="T6" fmla="*/ 1 w 8"/>
                <a:gd name="T7" fmla="*/ 4 h 6"/>
              </a:gdLst>
              <a:ahLst/>
              <a:cxnLst>
                <a:cxn ang="0">
                  <a:pos x="T0" y="T1"/>
                </a:cxn>
                <a:cxn ang="0">
                  <a:pos x="T2" y="T3"/>
                </a:cxn>
                <a:cxn ang="0">
                  <a:pos x="T4" y="T5"/>
                </a:cxn>
                <a:cxn ang="0">
                  <a:pos x="T6" y="T7"/>
                </a:cxn>
              </a:cxnLst>
              <a:rect l="0" t="0" r="r" b="b"/>
              <a:pathLst>
                <a:path w="8" h="6">
                  <a:moveTo>
                    <a:pt x="1" y="4"/>
                  </a:moveTo>
                  <a:cubicBezTo>
                    <a:pt x="0" y="1"/>
                    <a:pt x="5" y="4"/>
                    <a:pt x="4" y="1"/>
                  </a:cubicBezTo>
                  <a:cubicBezTo>
                    <a:pt x="6" y="0"/>
                    <a:pt x="6" y="2"/>
                    <a:pt x="8" y="3"/>
                  </a:cubicBezTo>
                  <a:cubicBezTo>
                    <a:pt x="7" y="6"/>
                    <a:pt x="2" y="6"/>
                    <a:pt x="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27" name="Freeform 6"/>
            <p:cNvSpPr/>
            <p:nvPr/>
          </p:nvSpPr>
          <p:spPr bwMode="auto">
            <a:xfrm>
              <a:off x="990" y="2206"/>
              <a:ext cx="28" cy="16"/>
            </a:xfrm>
            <a:custGeom>
              <a:avLst/>
              <a:gdLst>
                <a:gd name="T0" fmla="*/ 9 w 9"/>
                <a:gd name="T1" fmla="*/ 3 h 5"/>
                <a:gd name="T2" fmla="*/ 0 w 9"/>
                <a:gd name="T3" fmla="*/ 4 h 5"/>
                <a:gd name="T4" fmla="*/ 9 w 9"/>
                <a:gd name="T5" fmla="*/ 3 h 5"/>
              </a:gdLst>
              <a:ahLst/>
              <a:cxnLst>
                <a:cxn ang="0">
                  <a:pos x="T0" y="T1"/>
                </a:cxn>
                <a:cxn ang="0">
                  <a:pos x="T2" y="T3"/>
                </a:cxn>
                <a:cxn ang="0">
                  <a:pos x="T4" y="T5"/>
                </a:cxn>
              </a:cxnLst>
              <a:rect l="0" t="0" r="r" b="b"/>
              <a:pathLst>
                <a:path w="9" h="5">
                  <a:moveTo>
                    <a:pt x="9" y="3"/>
                  </a:moveTo>
                  <a:cubicBezTo>
                    <a:pt x="7" y="5"/>
                    <a:pt x="3" y="1"/>
                    <a:pt x="0" y="4"/>
                  </a:cubicBezTo>
                  <a:cubicBezTo>
                    <a:pt x="1" y="0"/>
                    <a:pt x="7" y="2"/>
                    <a:pt x="9"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28" name="Freeform 7"/>
            <p:cNvSpPr/>
            <p:nvPr/>
          </p:nvSpPr>
          <p:spPr bwMode="auto">
            <a:xfrm>
              <a:off x="5114" y="2180"/>
              <a:ext cx="28" cy="10"/>
            </a:xfrm>
            <a:custGeom>
              <a:avLst/>
              <a:gdLst>
                <a:gd name="T0" fmla="*/ 9 w 9"/>
                <a:gd name="T1" fmla="*/ 1 h 3"/>
                <a:gd name="T2" fmla="*/ 0 w 9"/>
                <a:gd name="T3" fmla="*/ 2 h 3"/>
                <a:gd name="T4" fmla="*/ 9 w 9"/>
                <a:gd name="T5" fmla="*/ 1 h 3"/>
              </a:gdLst>
              <a:ahLst/>
              <a:cxnLst>
                <a:cxn ang="0">
                  <a:pos x="T0" y="T1"/>
                </a:cxn>
                <a:cxn ang="0">
                  <a:pos x="T2" y="T3"/>
                </a:cxn>
                <a:cxn ang="0">
                  <a:pos x="T4" y="T5"/>
                </a:cxn>
              </a:cxnLst>
              <a:rect l="0" t="0" r="r" b="b"/>
              <a:pathLst>
                <a:path w="9" h="3">
                  <a:moveTo>
                    <a:pt x="9" y="1"/>
                  </a:moveTo>
                  <a:cubicBezTo>
                    <a:pt x="8" y="3"/>
                    <a:pt x="3" y="2"/>
                    <a:pt x="0" y="2"/>
                  </a:cubicBezTo>
                  <a:cubicBezTo>
                    <a:pt x="1" y="0"/>
                    <a:pt x="6" y="2"/>
                    <a:pt x="9"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29" name="Freeform 8"/>
            <p:cNvSpPr/>
            <p:nvPr/>
          </p:nvSpPr>
          <p:spPr bwMode="auto">
            <a:xfrm>
              <a:off x="2309" y="2131"/>
              <a:ext cx="19" cy="29"/>
            </a:xfrm>
            <a:custGeom>
              <a:avLst/>
              <a:gdLst>
                <a:gd name="T0" fmla="*/ 6 w 6"/>
                <a:gd name="T1" fmla="*/ 7 h 9"/>
                <a:gd name="T2" fmla="*/ 6 w 6"/>
                <a:gd name="T3" fmla="*/ 7 h 9"/>
              </a:gdLst>
              <a:ahLst/>
              <a:cxnLst>
                <a:cxn ang="0">
                  <a:pos x="T0" y="T1"/>
                </a:cxn>
                <a:cxn ang="0">
                  <a:pos x="T2" y="T3"/>
                </a:cxn>
              </a:cxnLst>
              <a:rect l="0" t="0" r="r" b="b"/>
              <a:pathLst>
                <a:path w="6" h="9">
                  <a:moveTo>
                    <a:pt x="6" y="7"/>
                  </a:moveTo>
                  <a:cubicBezTo>
                    <a:pt x="0" y="9"/>
                    <a:pt x="2" y="0"/>
                    <a:pt x="6"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30" name="Freeform 9"/>
            <p:cNvSpPr>
              <a:spLocks noEditPoints="1"/>
            </p:cNvSpPr>
            <p:nvPr/>
          </p:nvSpPr>
          <p:spPr bwMode="auto">
            <a:xfrm>
              <a:off x="881" y="2135"/>
              <a:ext cx="5932" cy="284"/>
            </a:xfrm>
            <a:custGeom>
              <a:avLst/>
              <a:gdLst>
                <a:gd name="T0" fmla="*/ 6 w 1903"/>
                <a:gd name="T1" fmla="*/ 41 h 88"/>
                <a:gd name="T2" fmla="*/ 0 w 1903"/>
                <a:gd name="T3" fmla="*/ 44 h 88"/>
                <a:gd name="T4" fmla="*/ 213 w 1903"/>
                <a:gd name="T5" fmla="*/ 63 h 88"/>
                <a:gd name="T6" fmla="*/ 959 w 1903"/>
                <a:gd name="T7" fmla="*/ 79 h 88"/>
                <a:gd name="T8" fmla="*/ 1518 w 1903"/>
                <a:gd name="T9" fmla="*/ 85 h 88"/>
                <a:gd name="T10" fmla="*/ 1772 w 1903"/>
                <a:gd name="T11" fmla="*/ 65 h 88"/>
                <a:gd name="T12" fmla="*/ 1898 w 1903"/>
                <a:gd name="T13" fmla="*/ 23 h 88"/>
                <a:gd name="T14" fmla="*/ 1823 w 1903"/>
                <a:gd name="T15" fmla="*/ 1 h 88"/>
                <a:gd name="T16" fmla="*/ 1494 w 1903"/>
                <a:gd name="T17" fmla="*/ 16 h 88"/>
                <a:gd name="T18" fmla="*/ 1301 w 1903"/>
                <a:gd name="T19" fmla="*/ 29 h 88"/>
                <a:gd name="T20" fmla="*/ 1132 w 1903"/>
                <a:gd name="T21" fmla="*/ 25 h 88"/>
                <a:gd name="T22" fmla="*/ 1062 w 1903"/>
                <a:gd name="T23" fmla="*/ 27 h 88"/>
                <a:gd name="T24" fmla="*/ 1049 w 1903"/>
                <a:gd name="T25" fmla="*/ 28 h 88"/>
                <a:gd name="T26" fmla="*/ 607 w 1903"/>
                <a:gd name="T27" fmla="*/ 19 h 88"/>
                <a:gd name="T28" fmla="*/ 543 w 1903"/>
                <a:gd name="T29" fmla="*/ 11 h 88"/>
                <a:gd name="T30" fmla="*/ 517 w 1903"/>
                <a:gd name="T31" fmla="*/ 5 h 88"/>
                <a:gd name="T32" fmla="*/ 511 w 1903"/>
                <a:gd name="T33" fmla="*/ 2 h 88"/>
                <a:gd name="T34" fmla="*/ 486 w 1903"/>
                <a:gd name="T35" fmla="*/ 10 h 88"/>
                <a:gd name="T36" fmla="*/ 457 w 1903"/>
                <a:gd name="T37" fmla="*/ 17 h 88"/>
                <a:gd name="T38" fmla="*/ 442 w 1903"/>
                <a:gd name="T39" fmla="*/ 16 h 88"/>
                <a:gd name="T40" fmla="*/ 414 w 1903"/>
                <a:gd name="T41" fmla="*/ 18 h 88"/>
                <a:gd name="T42" fmla="*/ 387 w 1903"/>
                <a:gd name="T43" fmla="*/ 18 h 88"/>
                <a:gd name="T44" fmla="*/ 399 w 1903"/>
                <a:gd name="T45" fmla="*/ 24 h 88"/>
                <a:gd name="T46" fmla="*/ 331 w 1903"/>
                <a:gd name="T47" fmla="*/ 15 h 88"/>
                <a:gd name="T48" fmla="*/ 260 w 1903"/>
                <a:gd name="T49" fmla="*/ 15 h 88"/>
                <a:gd name="T50" fmla="*/ 230 w 1903"/>
                <a:gd name="T51" fmla="*/ 9 h 88"/>
                <a:gd name="T52" fmla="*/ 171 w 1903"/>
                <a:gd name="T53" fmla="*/ 11 h 88"/>
                <a:gd name="T54" fmla="*/ 170 w 1903"/>
                <a:gd name="T55" fmla="*/ 18 h 88"/>
                <a:gd name="T56" fmla="*/ 114 w 1903"/>
                <a:gd name="T57" fmla="*/ 20 h 88"/>
                <a:gd name="T58" fmla="*/ 99 w 1903"/>
                <a:gd name="T59" fmla="*/ 23 h 88"/>
                <a:gd name="T60" fmla="*/ 97 w 1903"/>
                <a:gd name="T61" fmla="*/ 25 h 88"/>
                <a:gd name="T62" fmla="*/ 85 w 1903"/>
                <a:gd name="T63" fmla="*/ 22 h 88"/>
                <a:gd name="T64" fmla="*/ 86 w 1903"/>
                <a:gd name="T65" fmla="*/ 29 h 88"/>
                <a:gd name="T66" fmla="*/ 74 w 1903"/>
                <a:gd name="T67" fmla="*/ 34 h 88"/>
                <a:gd name="T68" fmla="*/ 57 w 1903"/>
                <a:gd name="T69" fmla="*/ 40 h 88"/>
                <a:gd name="T70" fmla="*/ 17 w 1903"/>
                <a:gd name="T71" fmla="*/ 39 h 88"/>
                <a:gd name="T72" fmla="*/ 1479 w 1903"/>
                <a:gd name="T73" fmla="*/ 23 h 88"/>
                <a:gd name="T74" fmla="*/ 173 w 1903"/>
                <a:gd name="T75" fmla="*/ 12 h 88"/>
                <a:gd name="T76" fmla="*/ 180 w 1903"/>
                <a:gd name="T77" fmla="*/ 10 h 88"/>
                <a:gd name="T78" fmla="*/ 173 w 1903"/>
                <a:gd name="T79" fmla="*/ 12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903" h="88">
                  <a:moveTo>
                    <a:pt x="17" y="39"/>
                  </a:moveTo>
                  <a:cubicBezTo>
                    <a:pt x="14" y="43"/>
                    <a:pt x="10" y="37"/>
                    <a:pt x="6" y="41"/>
                  </a:cubicBezTo>
                  <a:cubicBezTo>
                    <a:pt x="9" y="41"/>
                    <a:pt x="11" y="42"/>
                    <a:pt x="13" y="43"/>
                  </a:cubicBezTo>
                  <a:cubicBezTo>
                    <a:pt x="6" y="43"/>
                    <a:pt x="4" y="41"/>
                    <a:pt x="0" y="44"/>
                  </a:cubicBezTo>
                  <a:cubicBezTo>
                    <a:pt x="73" y="52"/>
                    <a:pt x="145" y="59"/>
                    <a:pt x="215" y="61"/>
                  </a:cubicBezTo>
                  <a:cubicBezTo>
                    <a:pt x="215" y="63"/>
                    <a:pt x="213" y="62"/>
                    <a:pt x="213" y="63"/>
                  </a:cubicBezTo>
                  <a:cubicBezTo>
                    <a:pt x="302" y="67"/>
                    <a:pt x="383" y="64"/>
                    <a:pt x="465" y="64"/>
                  </a:cubicBezTo>
                  <a:cubicBezTo>
                    <a:pt x="627" y="63"/>
                    <a:pt x="789" y="88"/>
                    <a:pt x="959" y="79"/>
                  </a:cubicBezTo>
                  <a:cubicBezTo>
                    <a:pt x="1089" y="73"/>
                    <a:pt x="1224" y="84"/>
                    <a:pt x="1354" y="82"/>
                  </a:cubicBezTo>
                  <a:cubicBezTo>
                    <a:pt x="1407" y="82"/>
                    <a:pt x="1463" y="86"/>
                    <a:pt x="1518" y="85"/>
                  </a:cubicBezTo>
                  <a:cubicBezTo>
                    <a:pt x="1573" y="85"/>
                    <a:pt x="1633" y="81"/>
                    <a:pt x="1689" y="77"/>
                  </a:cubicBezTo>
                  <a:cubicBezTo>
                    <a:pt x="1721" y="74"/>
                    <a:pt x="1751" y="65"/>
                    <a:pt x="1772" y="65"/>
                  </a:cubicBezTo>
                  <a:cubicBezTo>
                    <a:pt x="1799" y="65"/>
                    <a:pt x="1836" y="65"/>
                    <a:pt x="1864" y="66"/>
                  </a:cubicBezTo>
                  <a:cubicBezTo>
                    <a:pt x="1886" y="67"/>
                    <a:pt x="1903" y="49"/>
                    <a:pt x="1898" y="23"/>
                  </a:cubicBezTo>
                  <a:cubicBezTo>
                    <a:pt x="1894" y="2"/>
                    <a:pt x="1879" y="9"/>
                    <a:pt x="1862" y="8"/>
                  </a:cubicBezTo>
                  <a:cubicBezTo>
                    <a:pt x="1850" y="8"/>
                    <a:pt x="1836" y="0"/>
                    <a:pt x="1823" y="1"/>
                  </a:cubicBezTo>
                  <a:cubicBezTo>
                    <a:pt x="1735" y="20"/>
                    <a:pt x="1636" y="10"/>
                    <a:pt x="1551" y="17"/>
                  </a:cubicBezTo>
                  <a:cubicBezTo>
                    <a:pt x="1533" y="19"/>
                    <a:pt x="1511" y="19"/>
                    <a:pt x="1494" y="16"/>
                  </a:cubicBezTo>
                  <a:cubicBezTo>
                    <a:pt x="1473" y="21"/>
                    <a:pt x="1461" y="11"/>
                    <a:pt x="1438" y="19"/>
                  </a:cubicBezTo>
                  <a:cubicBezTo>
                    <a:pt x="1406" y="15"/>
                    <a:pt x="1335" y="29"/>
                    <a:pt x="1301" y="29"/>
                  </a:cubicBezTo>
                  <a:cubicBezTo>
                    <a:pt x="1234" y="34"/>
                    <a:pt x="1173" y="26"/>
                    <a:pt x="1128" y="27"/>
                  </a:cubicBezTo>
                  <a:cubicBezTo>
                    <a:pt x="1131" y="28"/>
                    <a:pt x="1131" y="27"/>
                    <a:pt x="1132" y="25"/>
                  </a:cubicBezTo>
                  <a:cubicBezTo>
                    <a:pt x="1126" y="24"/>
                    <a:pt x="1124" y="23"/>
                    <a:pt x="1117" y="23"/>
                  </a:cubicBezTo>
                  <a:cubicBezTo>
                    <a:pt x="1107" y="30"/>
                    <a:pt x="1079" y="27"/>
                    <a:pt x="1062" y="27"/>
                  </a:cubicBezTo>
                  <a:cubicBezTo>
                    <a:pt x="1063" y="27"/>
                    <a:pt x="1065" y="27"/>
                    <a:pt x="1065" y="26"/>
                  </a:cubicBezTo>
                  <a:cubicBezTo>
                    <a:pt x="1060" y="28"/>
                    <a:pt x="1052" y="26"/>
                    <a:pt x="1049" y="28"/>
                  </a:cubicBezTo>
                  <a:cubicBezTo>
                    <a:pt x="1053" y="28"/>
                    <a:pt x="1056" y="28"/>
                    <a:pt x="1058" y="30"/>
                  </a:cubicBezTo>
                  <a:cubicBezTo>
                    <a:pt x="910" y="20"/>
                    <a:pt x="759" y="31"/>
                    <a:pt x="607" y="19"/>
                  </a:cubicBezTo>
                  <a:cubicBezTo>
                    <a:pt x="605" y="18"/>
                    <a:pt x="604" y="16"/>
                    <a:pt x="602" y="15"/>
                  </a:cubicBezTo>
                  <a:cubicBezTo>
                    <a:pt x="581" y="12"/>
                    <a:pt x="560" y="23"/>
                    <a:pt x="543" y="11"/>
                  </a:cubicBezTo>
                  <a:cubicBezTo>
                    <a:pt x="532" y="11"/>
                    <a:pt x="523" y="8"/>
                    <a:pt x="513" y="7"/>
                  </a:cubicBezTo>
                  <a:cubicBezTo>
                    <a:pt x="512" y="4"/>
                    <a:pt x="517" y="7"/>
                    <a:pt x="517" y="5"/>
                  </a:cubicBezTo>
                  <a:cubicBezTo>
                    <a:pt x="512" y="0"/>
                    <a:pt x="513" y="10"/>
                    <a:pt x="508" y="8"/>
                  </a:cubicBezTo>
                  <a:cubicBezTo>
                    <a:pt x="507" y="4"/>
                    <a:pt x="513" y="4"/>
                    <a:pt x="511" y="2"/>
                  </a:cubicBezTo>
                  <a:cubicBezTo>
                    <a:pt x="506" y="1"/>
                    <a:pt x="508" y="7"/>
                    <a:pt x="506" y="8"/>
                  </a:cubicBezTo>
                  <a:cubicBezTo>
                    <a:pt x="501" y="8"/>
                    <a:pt x="493" y="9"/>
                    <a:pt x="486" y="10"/>
                  </a:cubicBezTo>
                  <a:cubicBezTo>
                    <a:pt x="484" y="13"/>
                    <a:pt x="489" y="12"/>
                    <a:pt x="486" y="15"/>
                  </a:cubicBezTo>
                  <a:cubicBezTo>
                    <a:pt x="478" y="20"/>
                    <a:pt x="468" y="19"/>
                    <a:pt x="457" y="17"/>
                  </a:cubicBezTo>
                  <a:cubicBezTo>
                    <a:pt x="459" y="16"/>
                    <a:pt x="458" y="11"/>
                    <a:pt x="456" y="14"/>
                  </a:cubicBezTo>
                  <a:cubicBezTo>
                    <a:pt x="456" y="16"/>
                    <a:pt x="446" y="17"/>
                    <a:pt x="442" y="16"/>
                  </a:cubicBezTo>
                  <a:cubicBezTo>
                    <a:pt x="443" y="13"/>
                    <a:pt x="447" y="14"/>
                    <a:pt x="448" y="12"/>
                  </a:cubicBezTo>
                  <a:cubicBezTo>
                    <a:pt x="434" y="9"/>
                    <a:pt x="421" y="14"/>
                    <a:pt x="414" y="18"/>
                  </a:cubicBezTo>
                  <a:cubicBezTo>
                    <a:pt x="412" y="17"/>
                    <a:pt x="415" y="15"/>
                    <a:pt x="412" y="14"/>
                  </a:cubicBezTo>
                  <a:cubicBezTo>
                    <a:pt x="404" y="16"/>
                    <a:pt x="392" y="17"/>
                    <a:pt x="387" y="18"/>
                  </a:cubicBezTo>
                  <a:cubicBezTo>
                    <a:pt x="388" y="21"/>
                    <a:pt x="397" y="17"/>
                    <a:pt x="400" y="20"/>
                  </a:cubicBezTo>
                  <a:cubicBezTo>
                    <a:pt x="399" y="20"/>
                    <a:pt x="399" y="22"/>
                    <a:pt x="399" y="24"/>
                  </a:cubicBezTo>
                  <a:cubicBezTo>
                    <a:pt x="379" y="20"/>
                    <a:pt x="341" y="26"/>
                    <a:pt x="315" y="20"/>
                  </a:cubicBezTo>
                  <a:cubicBezTo>
                    <a:pt x="322" y="19"/>
                    <a:pt x="327" y="17"/>
                    <a:pt x="331" y="15"/>
                  </a:cubicBezTo>
                  <a:cubicBezTo>
                    <a:pt x="306" y="8"/>
                    <a:pt x="274" y="13"/>
                    <a:pt x="250" y="12"/>
                  </a:cubicBezTo>
                  <a:cubicBezTo>
                    <a:pt x="255" y="13"/>
                    <a:pt x="258" y="11"/>
                    <a:pt x="260" y="15"/>
                  </a:cubicBezTo>
                  <a:cubicBezTo>
                    <a:pt x="249" y="22"/>
                    <a:pt x="237" y="14"/>
                    <a:pt x="229" y="15"/>
                  </a:cubicBezTo>
                  <a:cubicBezTo>
                    <a:pt x="230" y="14"/>
                    <a:pt x="230" y="12"/>
                    <a:pt x="230" y="9"/>
                  </a:cubicBezTo>
                  <a:cubicBezTo>
                    <a:pt x="207" y="8"/>
                    <a:pt x="181" y="6"/>
                    <a:pt x="162" y="9"/>
                  </a:cubicBezTo>
                  <a:cubicBezTo>
                    <a:pt x="165" y="9"/>
                    <a:pt x="169" y="10"/>
                    <a:pt x="171" y="11"/>
                  </a:cubicBezTo>
                  <a:cubicBezTo>
                    <a:pt x="170" y="11"/>
                    <a:pt x="168" y="11"/>
                    <a:pt x="167" y="12"/>
                  </a:cubicBezTo>
                  <a:cubicBezTo>
                    <a:pt x="172" y="13"/>
                    <a:pt x="164" y="18"/>
                    <a:pt x="170" y="18"/>
                  </a:cubicBezTo>
                  <a:cubicBezTo>
                    <a:pt x="159" y="21"/>
                    <a:pt x="146" y="22"/>
                    <a:pt x="137" y="20"/>
                  </a:cubicBezTo>
                  <a:cubicBezTo>
                    <a:pt x="129" y="19"/>
                    <a:pt x="110" y="25"/>
                    <a:pt x="114" y="20"/>
                  </a:cubicBezTo>
                  <a:cubicBezTo>
                    <a:pt x="112" y="22"/>
                    <a:pt x="101" y="26"/>
                    <a:pt x="104" y="21"/>
                  </a:cubicBezTo>
                  <a:cubicBezTo>
                    <a:pt x="101" y="20"/>
                    <a:pt x="100" y="26"/>
                    <a:pt x="99" y="23"/>
                  </a:cubicBezTo>
                  <a:cubicBezTo>
                    <a:pt x="101" y="19"/>
                    <a:pt x="98" y="24"/>
                    <a:pt x="98" y="20"/>
                  </a:cubicBezTo>
                  <a:cubicBezTo>
                    <a:pt x="98" y="17"/>
                    <a:pt x="97" y="25"/>
                    <a:pt x="97" y="25"/>
                  </a:cubicBezTo>
                  <a:cubicBezTo>
                    <a:pt x="94" y="23"/>
                    <a:pt x="94" y="21"/>
                    <a:pt x="94" y="19"/>
                  </a:cubicBezTo>
                  <a:cubicBezTo>
                    <a:pt x="92" y="21"/>
                    <a:pt x="89" y="23"/>
                    <a:pt x="85" y="22"/>
                  </a:cubicBezTo>
                  <a:cubicBezTo>
                    <a:pt x="84" y="26"/>
                    <a:pt x="92" y="22"/>
                    <a:pt x="92" y="25"/>
                  </a:cubicBezTo>
                  <a:cubicBezTo>
                    <a:pt x="91" y="27"/>
                    <a:pt x="90" y="28"/>
                    <a:pt x="86" y="29"/>
                  </a:cubicBezTo>
                  <a:cubicBezTo>
                    <a:pt x="105" y="31"/>
                    <a:pt x="138" y="31"/>
                    <a:pt x="164" y="35"/>
                  </a:cubicBezTo>
                  <a:cubicBezTo>
                    <a:pt x="131" y="39"/>
                    <a:pt x="104" y="33"/>
                    <a:pt x="74" y="34"/>
                  </a:cubicBezTo>
                  <a:cubicBezTo>
                    <a:pt x="78" y="36"/>
                    <a:pt x="86" y="35"/>
                    <a:pt x="90" y="37"/>
                  </a:cubicBezTo>
                  <a:cubicBezTo>
                    <a:pt x="73" y="38"/>
                    <a:pt x="70" y="36"/>
                    <a:pt x="57" y="40"/>
                  </a:cubicBezTo>
                  <a:cubicBezTo>
                    <a:pt x="58" y="40"/>
                    <a:pt x="59" y="40"/>
                    <a:pt x="60" y="41"/>
                  </a:cubicBezTo>
                  <a:cubicBezTo>
                    <a:pt x="38" y="42"/>
                    <a:pt x="28" y="42"/>
                    <a:pt x="17" y="39"/>
                  </a:cubicBezTo>
                  <a:close/>
                  <a:moveTo>
                    <a:pt x="1457" y="25"/>
                  </a:moveTo>
                  <a:cubicBezTo>
                    <a:pt x="1461" y="20"/>
                    <a:pt x="1475" y="24"/>
                    <a:pt x="1479" y="23"/>
                  </a:cubicBezTo>
                  <a:cubicBezTo>
                    <a:pt x="1474" y="27"/>
                    <a:pt x="1464" y="23"/>
                    <a:pt x="1457" y="25"/>
                  </a:cubicBezTo>
                  <a:close/>
                  <a:moveTo>
                    <a:pt x="173" y="12"/>
                  </a:moveTo>
                  <a:cubicBezTo>
                    <a:pt x="173" y="11"/>
                    <a:pt x="175" y="11"/>
                    <a:pt x="175" y="9"/>
                  </a:cubicBezTo>
                  <a:cubicBezTo>
                    <a:pt x="176" y="11"/>
                    <a:pt x="178" y="10"/>
                    <a:pt x="180" y="10"/>
                  </a:cubicBezTo>
                  <a:cubicBezTo>
                    <a:pt x="181" y="13"/>
                    <a:pt x="180" y="14"/>
                    <a:pt x="178" y="14"/>
                  </a:cubicBezTo>
                  <a:cubicBezTo>
                    <a:pt x="178" y="10"/>
                    <a:pt x="175" y="12"/>
                    <a:pt x="173"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31" name="Freeform 10"/>
            <p:cNvSpPr/>
            <p:nvPr/>
          </p:nvSpPr>
          <p:spPr bwMode="auto">
            <a:xfrm>
              <a:off x="822" y="2260"/>
              <a:ext cx="72" cy="26"/>
            </a:xfrm>
            <a:custGeom>
              <a:avLst/>
              <a:gdLst>
                <a:gd name="T0" fmla="*/ 21 w 23"/>
                <a:gd name="T1" fmla="*/ 7 h 8"/>
                <a:gd name="T2" fmla="*/ 17 w 23"/>
                <a:gd name="T3" fmla="*/ 5 h 8"/>
                <a:gd name="T4" fmla="*/ 21 w 23"/>
                <a:gd name="T5" fmla="*/ 7 h 8"/>
              </a:gdLst>
              <a:ahLst/>
              <a:cxnLst>
                <a:cxn ang="0">
                  <a:pos x="T0" y="T1"/>
                </a:cxn>
                <a:cxn ang="0">
                  <a:pos x="T2" y="T3"/>
                </a:cxn>
                <a:cxn ang="0">
                  <a:pos x="T4" y="T5"/>
                </a:cxn>
              </a:cxnLst>
              <a:rect l="0" t="0" r="r" b="b"/>
              <a:pathLst>
                <a:path w="23" h="8">
                  <a:moveTo>
                    <a:pt x="21" y="7"/>
                  </a:moveTo>
                  <a:cubicBezTo>
                    <a:pt x="23" y="8"/>
                    <a:pt x="15" y="8"/>
                    <a:pt x="17" y="5"/>
                  </a:cubicBezTo>
                  <a:cubicBezTo>
                    <a:pt x="0" y="8"/>
                    <a:pt x="16" y="0"/>
                    <a:pt x="21"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32" name="Freeform 11"/>
            <p:cNvSpPr/>
            <p:nvPr/>
          </p:nvSpPr>
          <p:spPr bwMode="auto">
            <a:xfrm>
              <a:off x="2309" y="2173"/>
              <a:ext cx="25" cy="17"/>
            </a:xfrm>
            <a:custGeom>
              <a:avLst/>
              <a:gdLst>
                <a:gd name="T0" fmla="*/ 4 w 8"/>
                <a:gd name="T1" fmla="*/ 5 h 5"/>
                <a:gd name="T2" fmla="*/ 8 w 8"/>
                <a:gd name="T3" fmla="*/ 1 h 5"/>
                <a:gd name="T4" fmla="*/ 5 w 8"/>
                <a:gd name="T5" fmla="*/ 2 h 5"/>
                <a:gd name="T6" fmla="*/ 4 w 8"/>
                <a:gd name="T7" fmla="*/ 5 h 5"/>
              </a:gdLst>
              <a:ahLst/>
              <a:cxnLst>
                <a:cxn ang="0">
                  <a:pos x="T0" y="T1"/>
                </a:cxn>
                <a:cxn ang="0">
                  <a:pos x="T2" y="T3"/>
                </a:cxn>
                <a:cxn ang="0">
                  <a:pos x="T4" y="T5"/>
                </a:cxn>
                <a:cxn ang="0">
                  <a:pos x="T6" y="T7"/>
                </a:cxn>
              </a:cxnLst>
              <a:rect l="0" t="0" r="r" b="b"/>
              <a:pathLst>
                <a:path w="8" h="5">
                  <a:moveTo>
                    <a:pt x="4" y="5"/>
                  </a:moveTo>
                  <a:cubicBezTo>
                    <a:pt x="0" y="4"/>
                    <a:pt x="4" y="0"/>
                    <a:pt x="8" y="1"/>
                  </a:cubicBezTo>
                  <a:cubicBezTo>
                    <a:pt x="8" y="2"/>
                    <a:pt x="5" y="5"/>
                    <a:pt x="5" y="2"/>
                  </a:cubicBezTo>
                  <a:cubicBezTo>
                    <a:pt x="4" y="2"/>
                    <a:pt x="4" y="4"/>
                    <a:pt x="4"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33" name="Freeform 12"/>
            <p:cNvSpPr/>
            <p:nvPr/>
          </p:nvSpPr>
          <p:spPr bwMode="auto">
            <a:xfrm>
              <a:off x="5348" y="2173"/>
              <a:ext cx="34" cy="13"/>
            </a:xfrm>
            <a:custGeom>
              <a:avLst/>
              <a:gdLst>
                <a:gd name="T0" fmla="*/ 11 w 11"/>
                <a:gd name="T1" fmla="*/ 2 h 4"/>
                <a:gd name="T2" fmla="*/ 0 w 11"/>
                <a:gd name="T3" fmla="*/ 2 h 4"/>
                <a:gd name="T4" fmla="*/ 11 w 11"/>
                <a:gd name="T5" fmla="*/ 2 h 4"/>
              </a:gdLst>
              <a:ahLst/>
              <a:cxnLst>
                <a:cxn ang="0">
                  <a:pos x="T0" y="T1"/>
                </a:cxn>
                <a:cxn ang="0">
                  <a:pos x="T2" y="T3"/>
                </a:cxn>
                <a:cxn ang="0">
                  <a:pos x="T4" y="T5"/>
                </a:cxn>
              </a:cxnLst>
              <a:rect l="0" t="0" r="r" b="b"/>
              <a:pathLst>
                <a:path w="11" h="4">
                  <a:moveTo>
                    <a:pt x="11" y="2"/>
                  </a:moveTo>
                  <a:cubicBezTo>
                    <a:pt x="7" y="4"/>
                    <a:pt x="3" y="2"/>
                    <a:pt x="0" y="2"/>
                  </a:cubicBezTo>
                  <a:cubicBezTo>
                    <a:pt x="3" y="0"/>
                    <a:pt x="8" y="2"/>
                    <a:pt x="1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34" name="Freeform 13"/>
            <p:cNvSpPr/>
            <p:nvPr/>
          </p:nvSpPr>
          <p:spPr bwMode="auto">
            <a:xfrm>
              <a:off x="5217" y="2173"/>
              <a:ext cx="66" cy="13"/>
            </a:xfrm>
            <a:custGeom>
              <a:avLst/>
              <a:gdLst>
                <a:gd name="T0" fmla="*/ 19 w 21"/>
                <a:gd name="T1" fmla="*/ 0 h 4"/>
                <a:gd name="T2" fmla="*/ 4 w 21"/>
                <a:gd name="T3" fmla="*/ 2 h 4"/>
                <a:gd name="T4" fmla="*/ 18 w 21"/>
                <a:gd name="T5" fmla="*/ 1 h 4"/>
                <a:gd name="T6" fmla="*/ 19 w 21"/>
                <a:gd name="T7" fmla="*/ 0 h 4"/>
              </a:gdLst>
              <a:ahLst/>
              <a:cxnLst>
                <a:cxn ang="0">
                  <a:pos x="T0" y="T1"/>
                </a:cxn>
                <a:cxn ang="0">
                  <a:pos x="T2" y="T3"/>
                </a:cxn>
                <a:cxn ang="0">
                  <a:pos x="T4" y="T5"/>
                </a:cxn>
                <a:cxn ang="0">
                  <a:pos x="T6" y="T7"/>
                </a:cxn>
              </a:cxnLst>
              <a:rect l="0" t="0" r="r" b="b"/>
              <a:pathLst>
                <a:path w="21" h="4">
                  <a:moveTo>
                    <a:pt x="19" y="0"/>
                  </a:moveTo>
                  <a:cubicBezTo>
                    <a:pt x="21" y="4"/>
                    <a:pt x="9" y="2"/>
                    <a:pt x="4" y="2"/>
                  </a:cubicBezTo>
                  <a:cubicBezTo>
                    <a:pt x="0" y="0"/>
                    <a:pt x="14" y="2"/>
                    <a:pt x="18" y="1"/>
                  </a:cubicBezTo>
                  <a:cubicBezTo>
                    <a:pt x="19" y="1"/>
                    <a:pt x="19" y="1"/>
                    <a:pt x="1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grpSp>
      <p:pic>
        <p:nvPicPr>
          <p:cNvPr id="35" name="图片 34"/>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035589" y="2137282"/>
            <a:ext cx="1245678" cy="1245678"/>
          </a:xfrm>
          <a:prstGeom prst="rect">
            <a:avLst/>
          </a:prstGeom>
        </p:spPr>
      </p:pic>
      <p:pic>
        <p:nvPicPr>
          <p:cNvPr id="36" name="图片 35"/>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248329" y="4103401"/>
            <a:ext cx="1245678" cy="1245678"/>
          </a:xfrm>
          <a:prstGeom prst="rect">
            <a:avLst/>
          </a:prstGeom>
        </p:spPr>
      </p:pic>
      <p:pic>
        <p:nvPicPr>
          <p:cNvPr id="37" name="图片 36"/>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559971" y="2203957"/>
            <a:ext cx="1245678" cy="1245678"/>
          </a:xfrm>
          <a:prstGeom prst="rect">
            <a:avLst/>
          </a:prstGeom>
        </p:spPr>
      </p:pic>
      <p:pic>
        <p:nvPicPr>
          <p:cNvPr id="38" name="图片 37"/>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9316056" y="4066630"/>
            <a:ext cx="1245678" cy="1245678"/>
          </a:xfrm>
          <a:prstGeom prst="rect">
            <a:avLst/>
          </a:prstGeom>
        </p:spPr>
      </p:pic>
      <p:sp>
        <p:nvSpPr>
          <p:cNvPr id="39" name="文本框 38"/>
          <p:cNvSpPr txBox="1"/>
          <p:nvPr/>
        </p:nvSpPr>
        <p:spPr>
          <a:xfrm>
            <a:off x="2297410" y="2498511"/>
            <a:ext cx="1209730" cy="523220"/>
          </a:xfrm>
          <a:prstGeom prst="rect">
            <a:avLst/>
          </a:prstGeom>
          <a:noFill/>
        </p:spPr>
        <p:txBody>
          <a:bodyPr wrap="square" rtlCol="0">
            <a:spAutoFit/>
          </a:bodyPr>
          <a:lstStyle/>
          <a:p>
            <a:pPr defTabSz="914400"/>
            <a:r>
              <a:rPr lang="zh-CN" altLang="en-US" sz="2800" dirty="0">
                <a:solidFill>
                  <a:prstClr val="white"/>
                </a:solidFill>
                <a:cs typeface="+mn-ea"/>
                <a:sym typeface="+mn-lt"/>
              </a:rPr>
              <a:t>文本</a:t>
            </a:r>
          </a:p>
        </p:txBody>
      </p:sp>
      <p:sp>
        <p:nvSpPr>
          <p:cNvPr id="40" name="文本框 39"/>
          <p:cNvSpPr txBox="1"/>
          <p:nvPr/>
        </p:nvSpPr>
        <p:spPr>
          <a:xfrm>
            <a:off x="4531036" y="4427859"/>
            <a:ext cx="1209730" cy="523220"/>
          </a:xfrm>
          <a:prstGeom prst="rect">
            <a:avLst/>
          </a:prstGeom>
          <a:noFill/>
        </p:spPr>
        <p:txBody>
          <a:bodyPr wrap="square" rtlCol="0">
            <a:spAutoFit/>
          </a:bodyPr>
          <a:lstStyle/>
          <a:p>
            <a:pPr defTabSz="914400"/>
            <a:r>
              <a:rPr lang="zh-CN" altLang="en-US" sz="2800" dirty="0">
                <a:solidFill>
                  <a:prstClr val="white"/>
                </a:solidFill>
                <a:cs typeface="+mn-ea"/>
                <a:sym typeface="+mn-lt"/>
              </a:rPr>
              <a:t>文本</a:t>
            </a:r>
          </a:p>
        </p:txBody>
      </p:sp>
      <p:sp>
        <p:nvSpPr>
          <p:cNvPr id="41" name="文本框 40"/>
          <p:cNvSpPr txBox="1"/>
          <p:nvPr/>
        </p:nvSpPr>
        <p:spPr>
          <a:xfrm>
            <a:off x="6873560" y="2498511"/>
            <a:ext cx="1209730" cy="523220"/>
          </a:xfrm>
          <a:prstGeom prst="rect">
            <a:avLst/>
          </a:prstGeom>
          <a:noFill/>
        </p:spPr>
        <p:txBody>
          <a:bodyPr wrap="square" rtlCol="0">
            <a:spAutoFit/>
          </a:bodyPr>
          <a:lstStyle/>
          <a:p>
            <a:pPr defTabSz="914400"/>
            <a:r>
              <a:rPr lang="zh-CN" altLang="en-US" sz="2800" dirty="0">
                <a:solidFill>
                  <a:prstClr val="white"/>
                </a:solidFill>
                <a:cs typeface="+mn-ea"/>
                <a:sym typeface="+mn-lt"/>
              </a:rPr>
              <a:t>文本</a:t>
            </a:r>
          </a:p>
        </p:txBody>
      </p:sp>
      <p:sp>
        <p:nvSpPr>
          <p:cNvPr id="42" name="文本框 41"/>
          <p:cNvSpPr txBox="1"/>
          <p:nvPr/>
        </p:nvSpPr>
        <p:spPr>
          <a:xfrm>
            <a:off x="9605908" y="4427859"/>
            <a:ext cx="1209730" cy="523220"/>
          </a:xfrm>
          <a:prstGeom prst="rect">
            <a:avLst/>
          </a:prstGeom>
          <a:noFill/>
        </p:spPr>
        <p:txBody>
          <a:bodyPr wrap="square" rtlCol="0">
            <a:spAutoFit/>
          </a:bodyPr>
          <a:lstStyle/>
          <a:p>
            <a:pPr defTabSz="914400"/>
            <a:r>
              <a:rPr lang="zh-CN" altLang="en-US" sz="2800" dirty="0">
                <a:solidFill>
                  <a:prstClr val="white"/>
                </a:solidFill>
                <a:cs typeface="+mn-ea"/>
                <a:sym typeface="+mn-lt"/>
              </a:rPr>
              <a:t>文本</a:t>
            </a:r>
          </a:p>
        </p:txBody>
      </p:sp>
      <p:sp>
        <p:nvSpPr>
          <p:cNvPr id="43" name="文本框 42"/>
          <p:cNvSpPr txBox="1"/>
          <p:nvPr/>
        </p:nvSpPr>
        <p:spPr>
          <a:xfrm>
            <a:off x="1571626" y="3988869"/>
            <a:ext cx="2323665" cy="1200329"/>
          </a:xfrm>
          <a:prstGeom prst="rect">
            <a:avLst/>
          </a:prstGeom>
          <a:noFill/>
        </p:spPr>
        <p:txBody>
          <a:bodyPr wrap="square" rtlCol="0">
            <a:spAutoFit/>
          </a:bodyPr>
          <a:lstStyle/>
          <a:p>
            <a:pPr algn="ctr" defTabSz="914400"/>
            <a:r>
              <a:rPr lang="zh-CN" altLang="en-US" dirty="0">
                <a:solidFill>
                  <a:prstClr val="black">
                    <a:lumMod val="95000"/>
                    <a:lumOff val="5000"/>
                  </a:prstClr>
                </a:solidFill>
                <a:cs typeface="+mn-ea"/>
                <a:sym typeface="+mn-lt"/>
              </a:rPr>
              <a:t>请在此处添加您的文本请在此处添加您的文本请在此处添加您的文本</a:t>
            </a:r>
          </a:p>
        </p:txBody>
      </p:sp>
      <p:sp>
        <p:nvSpPr>
          <p:cNvPr id="44" name="文本框 43"/>
          <p:cNvSpPr txBox="1"/>
          <p:nvPr/>
        </p:nvSpPr>
        <p:spPr>
          <a:xfrm>
            <a:off x="3852034" y="2021756"/>
            <a:ext cx="2323665" cy="1200329"/>
          </a:xfrm>
          <a:prstGeom prst="rect">
            <a:avLst/>
          </a:prstGeom>
          <a:noFill/>
        </p:spPr>
        <p:txBody>
          <a:bodyPr wrap="square" rtlCol="0">
            <a:spAutoFit/>
          </a:bodyPr>
          <a:lstStyle/>
          <a:p>
            <a:pPr algn="ctr" defTabSz="914400"/>
            <a:r>
              <a:rPr lang="zh-CN" altLang="en-US" dirty="0">
                <a:solidFill>
                  <a:prstClr val="black">
                    <a:lumMod val="95000"/>
                    <a:lumOff val="5000"/>
                  </a:prstClr>
                </a:solidFill>
                <a:cs typeface="+mn-ea"/>
                <a:sym typeface="+mn-lt"/>
              </a:rPr>
              <a:t>请在此处添加您的文本请在此处添加您的文本请在此处添加您的文本</a:t>
            </a:r>
          </a:p>
        </p:txBody>
      </p:sp>
      <p:sp>
        <p:nvSpPr>
          <p:cNvPr id="45" name="文本框 44"/>
          <p:cNvSpPr txBox="1"/>
          <p:nvPr/>
        </p:nvSpPr>
        <p:spPr>
          <a:xfrm>
            <a:off x="6223532" y="4025640"/>
            <a:ext cx="2323665" cy="1200329"/>
          </a:xfrm>
          <a:prstGeom prst="rect">
            <a:avLst/>
          </a:prstGeom>
          <a:noFill/>
        </p:spPr>
        <p:txBody>
          <a:bodyPr wrap="square" rtlCol="0">
            <a:spAutoFit/>
          </a:bodyPr>
          <a:lstStyle/>
          <a:p>
            <a:pPr algn="ctr" defTabSz="914400"/>
            <a:r>
              <a:rPr lang="zh-CN" altLang="en-US" dirty="0">
                <a:solidFill>
                  <a:prstClr val="black">
                    <a:lumMod val="95000"/>
                    <a:lumOff val="5000"/>
                  </a:prstClr>
                </a:solidFill>
                <a:cs typeface="+mn-ea"/>
                <a:sym typeface="+mn-lt"/>
              </a:rPr>
              <a:t>请在此处添加您的文本请在此处添加您的文本请在此处添加您的文本</a:t>
            </a:r>
          </a:p>
        </p:txBody>
      </p:sp>
      <p:sp>
        <p:nvSpPr>
          <p:cNvPr id="46" name="文本框 45"/>
          <p:cNvSpPr txBox="1"/>
          <p:nvPr/>
        </p:nvSpPr>
        <p:spPr>
          <a:xfrm>
            <a:off x="8574192" y="1947741"/>
            <a:ext cx="2323665" cy="1200329"/>
          </a:xfrm>
          <a:prstGeom prst="rect">
            <a:avLst/>
          </a:prstGeom>
          <a:noFill/>
        </p:spPr>
        <p:txBody>
          <a:bodyPr wrap="square" rtlCol="0">
            <a:spAutoFit/>
          </a:bodyPr>
          <a:lstStyle/>
          <a:p>
            <a:pPr algn="ctr" defTabSz="914400"/>
            <a:r>
              <a:rPr lang="zh-CN" altLang="en-US" dirty="0">
                <a:solidFill>
                  <a:prstClr val="black">
                    <a:lumMod val="95000"/>
                    <a:lumOff val="5000"/>
                  </a:prstClr>
                </a:solidFill>
                <a:cs typeface="+mn-ea"/>
                <a:sym typeface="+mn-lt"/>
              </a:rPr>
              <a:t>请在此处添加您的文本请在此处添加您的文本请在此处添加您的文本</a:t>
            </a:r>
          </a:p>
        </p:txBody>
      </p:sp>
      <p:pic>
        <p:nvPicPr>
          <p:cNvPr id="47" name="图片 46"/>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rot="21212132" flipH="1">
            <a:off x="-337829" y="-87802"/>
            <a:ext cx="1390293" cy="1906326"/>
          </a:xfrm>
          <a:prstGeom prst="rect">
            <a:avLst/>
          </a:prstGeom>
        </p:spPr>
      </p:pic>
      <p:pic>
        <p:nvPicPr>
          <p:cNvPr id="48" name="图片 47"/>
          <p:cNvPicPr>
            <a:picLocks noChangeAspect="1"/>
          </p:cNvPicPr>
          <p:nvPr/>
        </p:nvPicPr>
        <p:blipFill>
          <a:blip r:embed="rId6">
            <a:extLst>
              <a:ext uri="{28A0092B-C50C-407E-A947-70E740481C1C}">
                <a14:useLocalDpi xmlns:a14="http://schemas.microsoft.com/office/drawing/2010/main"/>
              </a:ext>
            </a:extLst>
          </a:blip>
          <a:stretch>
            <a:fillRect/>
          </a:stretch>
        </p:blipFill>
        <p:spPr>
          <a:xfrm>
            <a:off x="9906801" y="-111385"/>
            <a:ext cx="2288287" cy="3268981"/>
          </a:xfrm>
          <a:prstGeom prst="rect">
            <a:avLst/>
          </a:prstGeom>
        </p:spPr>
      </p:pic>
    </p:spTree>
    <p:custDataLst>
      <p:tags r:id="rId1"/>
    </p:custDataLst>
    <p:extLst>
      <p:ext uri="{BB962C8B-B14F-4D97-AF65-F5344CB8AC3E}">
        <p14:creationId xmlns:p14="http://schemas.microsoft.com/office/powerpoint/2010/main" val="398754026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 1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410808" y="0"/>
            <a:ext cx="7781192" cy="6858000"/>
          </a:xfrm>
          <a:prstGeom prst="rect">
            <a:avLst/>
          </a:prstGeom>
        </p:spPr>
      </p:pic>
      <p:pic>
        <p:nvPicPr>
          <p:cNvPr id="19" name="图片 9"/>
          <p:cNvPicPr>
            <a:picLocks noChangeAspect="1"/>
          </p:cNvPicPr>
          <p:nvPr/>
        </p:nvPicPr>
        <p:blipFill>
          <a:blip r:embed="rId5">
            <a:clrChange>
              <a:clrFrom>
                <a:srgbClr val="F4F0ED"/>
              </a:clrFrom>
              <a:clrTo>
                <a:srgbClr val="F4F0ED">
                  <a:alpha val="0"/>
                </a:srgbClr>
              </a:clrTo>
            </a:clrChange>
            <a:extLst>
              <a:ext uri="{28A0092B-C50C-407E-A947-70E740481C1C}">
                <a14:useLocalDpi xmlns:a14="http://schemas.microsoft.com/office/drawing/2010/main"/>
              </a:ext>
            </a:extLst>
          </a:blip>
          <a:srcRect/>
          <a:stretch>
            <a:fillRect/>
          </a:stretch>
        </p:blipFill>
        <p:spPr bwMode="auto">
          <a:xfrm flipH="1">
            <a:off x="0" y="1256848"/>
            <a:ext cx="7373074" cy="51220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图片 2"/>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75873" y="201673"/>
            <a:ext cx="9820275" cy="4162425"/>
          </a:xfrm>
          <a:prstGeom prst="rect">
            <a:avLst/>
          </a:prstGeom>
        </p:spPr>
      </p:pic>
      <p:pic>
        <p:nvPicPr>
          <p:cNvPr id="8" name="图片 7"/>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9796274" y="5434448"/>
            <a:ext cx="1905712" cy="849323"/>
          </a:xfrm>
          <a:prstGeom prst="rect">
            <a:avLst/>
          </a:prstGeom>
        </p:spPr>
      </p:pic>
      <p:pic>
        <p:nvPicPr>
          <p:cNvPr id="10" name="图片 9"/>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1900627" y="231706"/>
            <a:ext cx="1866412" cy="1208134"/>
          </a:xfrm>
          <a:prstGeom prst="rect">
            <a:avLst/>
          </a:prstGeom>
        </p:spPr>
      </p:pic>
      <p:pic>
        <p:nvPicPr>
          <p:cNvPr id="21" name="图片 20"/>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3774013" y="1171758"/>
            <a:ext cx="4895328" cy="4619182"/>
          </a:xfrm>
          <a:prstGeom prst="rect">
            <a:avLst/>
          </a:prstGeom>
        </p:spPr>
      </p:pic>
      <p:sp>
        <p:nvSpPr>
          <p:cNvPr id="22" name="文本框 21"/>
          <p:cNvSpPr txBox="1"/>
          <p:nvPr/>
        </p:nvSpPr>
        <p:spPr>
          <a:xfrm>
            <a:off x="5432013" y="1256848"/>
            <a:ext cx="1107996" cy="4180172"/>
          </a:xfrm>
          <a:prstGeom prst="rect">
            <a:avLst/>
          </a:prstGeom>
          <a:noFill/>
        </p:spPr>
        <p:txBody>
          <a:bodyPr vert="eaVert" wrap="square" rtlCol="0">
            <a:spAutoFit/>
          </a:bodyPr>
          <a:lstStyle/>
          <a:p>
            <a:pPr algn="dist" defTabSz="914400"/>
            <a:r>
              <a:rPr lang="zh-CN" altLang="en-US" sz="6000" dirty="0">
                <a:solidFill>
                  <a:prstClr val="black"/>
                </a:solidFill>
                <a:latin typeface="楷体" panose="02010609060101010101" pitchFamily="49" charset="-122"/>
                <a:ea typeface="楷体" panose="02010609060101010101" pitchFamily="49" charset="-122"/>
                <a:cs typeface="+mn-ea"/>
                <a:sym typeface="+mn-lt"/>
              </a:rPr>
              <a:t>谢谢观看</a:t>
            </a:r>
          </a:p>
        </p:txBody>
      </p:sp>
      <p:sp>
        <p:nvSpPr>
          <p:cNvPr id="11" name="文本框 10"/>
          <p:cNvSpPr txBox="1"/>
          <p:nvPr/>
        </p:nvSpPr>
        <p:spPr>
          <a:xfrm>
            <a:off x="6856169" y="2282886"/>
            <a:ext cx="615553" cy="2292225"/>
          </a:xfrm>
          <a:prstGeom prst="rect">
            <a:avLst/>
          </a:prstGeom>
          <a:noFill/>
        </p:spPr>
        <p:txBody>
          <a:bodyPr vert="eaVert" wrap="square" rtlCol="0">
            <a:spAutoFit/>
          </a:bodyPr>
          <a:lstStyle/>
          <a:p>
            <a:pPr algn="dist" defTabSz="914400"/>
            <a:r>
              <a:rPr lang="zh-CN" altLang="en-US" sz="2800" dirty="0">
                <a:solidFill>
                  <a:prstClr val="black"/>
                </a:solidFill>
                <a:latin typeface="楷体" panose="02010609060101010101" pitchFamily="49" charset="-122"/>
                <a:ea typeface="楷体" panose="02010609060101010101" pitchFamily="49" charset="-122"/>
                <a:cs typeface="+mn-ea"/>
                <a:sym typeface="+mn-lt"/>
              </a:rPr>
              <a:t>贰零壹玖</a:t>
            </a:r>
          </a:p>
        </p:txBody>
      </p:sp>
      <p:pic>
        <p:nvPicPr>
          <p:cNvPr id="20" name="图片 19"/>
          <p:cNvPicPr>
            <a:picLocks noChangeAspect="1"/>
          </p:cNvPicPr>
          <p:nvPr/>
        </p:nvPicPr>
        <p:blipFill>
          <a:blip r:embed="rId10">
            <a:extLst>
              <a:ext uri="{28A0092B-C50C-407E-A947-70E740481C1C}">
                <a14:useLocalDpi xmlns:a14="http://schemas.microsoft.com/office/drawing/2010/main"/>
              </a:ext>
            </a:extLst>
          </a:blip>
          <a:stretch>
            <a:fillRect/>
          </a:stretch>
        </p:blipFill>
        <p:spPr>
          <a:xfrm>
            <a:off x="7631741" y="-910941"/>
            <a:ext cx="4842633" cy="4249915"/>
          </a:xfrm>
          <a:prstGeom prst="rect">
            <a:avLst/>
          </a:prstGeom>
        </p:spPr>
      </p:pic>
      <p:pic>
        <p:nvPicPr>
          <p:cNvPr id="26" name="图片 25"/>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3828300" y="5143308"/>
            <a:ext cx="1002415" cy="1431602"/>
          </a:xfrm>
          <a:prstGeom prst="rect">
            <a:avLst/>
          </a:prstGeom>
        </p:spPr>
      </p:pic>
    </p:spTree>
    <p:custDataLst>
      <p:tags r:id="rId1"/>
    </p:custDataLst>
    <p:extLst>
      <p:ext uri="{BB962C8B-B14F-4D97-AF65-F5344CB8AC3E}">
        <p14:creationId xmlns:p14="http://schemas.microsoft.com/office/powerpoint/2010/main" val="131345753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extLst>
    <p:ext uri="{E180D4A7-C9FB-4DFB-919C-405C955672EB}">
      <p14:showEvtLst xmlns:p14="http://schemas.microsoft.com/office/powerpoint/2010/main">
        <p14:playEvt time="0" objId="3"/>
      </p14:showEvtLst>
    </p:ext>
  </p:extLs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err="1"/>
              <a:t>Pter</a:t>
            </a:r>
            <a:r>
              <a:rPr lang="en-US" altLang="zh-CN" dirty="0"/>
              <a:t>  </a:t>
            </a:r>
            <a:r>
              <a:rPr lang="zh-CN" altLang="en-US" dirty="0"/>
              <a:t>作品</a:t>
            </a:r>
            <a:br>
              <a:rPr lang="en-US" altLang="zh-CN" dirty="0"/>
            </a:br>
            <a:br>
              <a:rPr lang="en-US" altLang="zh-CN" dirty="0"/>
            </a:br>
            <a:br>
              <a:rPr lang="en-US" altLang="zh-CN" dirty="0"/>
            </a:br>
            <a:br>
              <a:rPr lang="en-US" altLang="zh-CN" dirty="0"/>
            </a:br>
            <a:r>
              <a:rPr lang="en-US" altLang="zh-CN" dirty="0"/>
              <a:t>51PPT</a:t>
            </a:r>
            <a:r>
              <a:rPr lang="zh-CN" altLang="en-US" dirty="0"/>
              <a:t>模板网   </a:t>
            </a:r>
            <a:r>
              <a:rPr lang="en-US" altLang="zh-CN" dirty="0">
                <a:hlinkClick r:id="rId2"/>
              </a:rPr>
              <a:t>www.51pptmoban.com</a:t>
            </a:r>
            <a:r>
              <a:rPr lang="en-US" altLang="zh-CN" dirty="0"/>
              <a:t>  </a:t>
            </a:r>
            <a:r>
              <a:rPr lang="zh-CN" altLang="en-US" dirty="0"/>
              <a:t>授权发布</a:t>
            </a:r>
          </a:p>
        </p:txBody>
      </p:sp>
    </p:spTree>
    <p:extLst>
      <p:ext uri="{BB962C8B-B14F-4D97-AF65-F5344CB8AC3E}">
        <p14:creationId xmlns:p14="http://schemas.microsoft.com/office/powerpoint/2010/main" val="185064618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019775" y="5056626"/>
            <a:ext cx="1905712" cy="849323"/>
          </a:xfrm>
          <a:prstGeom prst="rect">
            <a:avLst/>
          </a:prstGeom>
        </p:spPr>
      </p:pic>
      <p:pic>
        <p:nvPicPr>
          <p:cNvPr id="10" name="图片 9"/>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100932" y="1274336"/>
            <a:ext cx="1866412" cy="1208134"/>
          </a:xfrm>
          <a:prstGeom prst="rect">
            <a:avLst/>
          </a:prstGeom>
        </p:spPr>
      </p:pic>
      <p:pic>
        <p:nvPicPr>
          <p:cNvPr id="11" name="图片 10"/>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4356517" y="1108691"/>
            <a:ext cx="3616062" cy="3412080"/>
          </a:xfrm>
          <a:prstGeom prst="rect">
            <a:avLst/>
          </a:prstGeom>
        </p:spPr>
      </p:pic>
      <p:sp>
        <p:nvSpPr>
          <p:cNvPr id="13" name="文本框 12"/>
          <p:cNvSpPr txBox="1"/>
          <p:nvPr/>
        </p:nvSpPr>
        <p:spPr>
          <a:xfrm>
            <a:off x="5311565" y="2091456"/>
            <a:ext cx="1565009" cy="1446550"/>
          </a:xfrm>
          <a:prstGeom prst="rect">
            <a:avLst/>
          </a:prstGeom>
          <a:noFill/>
        </p:spPr>
        <p:txBody>
          <a:bodyPr vert="horz" wrap="square" rtlCol="0">
            <a:spAutoFit/>
          </a:bodyPr>
          <a:lstStyle/>
          <a:p>
            <a:pPr algn="dist" defTabSz="914400"/>
            <a:r>
              <a:rPr lang="zh-CN" altLang="en-US" sz="8800" dirty="0">
                <a:solidFill>
                  <a:prstClr val="black"/>
                </a:solidFill>
                <a:cs typeface="+mn-ea"/>
                <a:sym typeface="+mn-lt"/>
              </a:rPr>
              <a:t>壹</a:t>
            </a:r>
          </a:p>
        </p:txBody>
      </p:sp>
      <p:pic>
        <p:nvPicPr>
          <p:cNvPr id="19" name="图片 18"/>
          <p:cNvPicPr>
            <a:picLocks noChangeAspect="1"/>
          </p:cNvPicPr>
          <p:nvPr/>
        </p:nvPicPr>
        <p:blipFill>
          <a:blip r:embed="rId7">
            <a:extLst>
              <a:ext uri="{28A0092B-C50C-407E-A947-70E740481C1C}">
                <a14:useLocalDpi xmlns:a14="http://schemas.microsoft.com/office/drawing/2010/main"/>
              </a:ext>
            </a:extLst>
          </a:blip>
          <a:stretch>
            <a:fillRect/>
          </a:stretch>
        </p:blipFill>
        <p:spPr>
          <a:xfrm>
            <a:off x="2239390" y="-17092"/>
            <a:ext cx="7694092" cy="6875092"/>
          </a:xfrm>
          <a:prstGeom prst="rect">
            <a:avLst/>
          </a:prstGeom>
        </p:spPr>
      </p:pic>
      <p:sp>
        <p:nvSpPr>
          <p:cNvPr id="18" name="文本框 17"/>
          <p:cNvSpPr txBox="1"/>
          <p:nvPr/>
        </p:nvSpPr>
        <p:spPr>
          <a:xfrm>
            <a:off x="5030118" y="4442526"/>
            <a:ext cx="2743200" cy="523220"/>
          </a:xfrm>
          <a:prstGeom prst="rect">
            <a:avLst/>
          </a:prstGeom>
          <a:noFill/>
        </p:spPr>
        <p:txBody>
          <a:bodyPr wrap="square" rtlCol="0">
            <a:spAutoFit/>
          </a:bodyPr>
          <a:lstStyle/>
          <a:p>
            <a:pPr defTabSz="914400"/>
            <a:r>
              <a:rPr lang="zh-CN" altLang="en-US" sz="2800" dirty="0">
                <a:solidFill>
                  <a:prstClr val="black"/>
                </a:solidFill>
                <a:cs typeface="+mn-ea"/>
                <a:sym typeface="+mn-lt"/>
              </a:rPr>
              <a:t>清明节的由来</a:t>
            </a:r>
          </a:p>
        </p:txBody>
      </p:sp>
      <p:pic>
        <p:nvPicPr>
          <p:cNvPr id="20" name="图片 19"/>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744" y="0"/>
            <a:ext cx="3695700" cy="4714875"/>
          </a:xfrm>
          <a:prstGeom prst="rect">
            <a:avLst/>
          </a:prstGeom>
        </p:spPr>
      </p:pic>
      <p:pic>
        <p:nvPicPr>
          <p:cNvPr id="2" name="图片 1"/>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0" y="980962"/>
            <a:ext cx="12192000" cy="4896076"/>
          </a:xfrm>
          <a:prstGeom prst="rect">
            <a:avLst/>
          </a:prstGeom>
        </p:spPr>
      </p:pic>
      <p:pic>
        <p:nvPicPr>
          <p:cNvPr id="21" name="图片 20"/>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9593171" y="4563129"/>
            <a:ext cx="2457438" cy="2126033"/>
          </a:xfrm>
          <a:prstGeom prst="rect">
            <a:avLst/>
          </a:prstGeom>
        </p:spPr>
      </p:pic>
    </p:spTree>
    <p:custDataLst>
      <p:tags r:id="rId1"/>
    </p:custDataLst>
    <p:extLst>
      <p:ext uri="{BB962C8B-B14F-4D97-AF65-F5344CB8AC3E}">
        <p14:creationId xmlns:p14="http://schemas.microsoft.com/office/powerpoint/2010/main" val="92026065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fill="hold" nodeType="withEffect">
                                  <p:stCondLst>
                                    <p:cond delay="0"/>
                                  </p:stCondLst>
                                  <p:childTnLst>
                                    <p:animRot by="21600000">
                                      <p:cBhvr>
                                        <p:cTn id="6" dur="2000" fill="hold"/>
                                        <p:tgtEl>
                                          <p:spTgt spid="19"/>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019775" y="5056626"/>
            <a:ext cx="1905712" cy="849323"/>
          </a:xfrm>
          <a:prstGeom prst="rect">
            <a:avLst/>
          </a:prstGeom>
        </p:spPr>
      </p:pic>
      <p:pic>
        <p:nvPicPr>
          <p:cNvPr id="10" name="图片 31"/>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rot="19774878">
            <a:off x="1598612" y="1939973"/>
            <a:ext cx="1198562" cy="1158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文本框 10"/>
          <p:cNvSpPr txBox="1"/>
          <p:nvPr/>
        </p:nvSpPr>
        <p:spPr>
          <a:xfrm>
            <a:off x="2006192" y="2165467"/>
            <a:ext cx="764993" cy="707886"/>
          </a:xfrm>
          <a:prstGeom prst="rect">
            <a:avLst/>
          </a:prstGeom>
          <a:noFill/>
        </p:spPr>
        <p:txBody>
          <a:bodyPr wrap="square" rtlCol="0">
            <a:spAutoFit/>
          </a:bodyPr>
          <a:lstStyle/>
          <a:p>
            <a:pPr defTabSz="914400"/>
            <a:r>
              <a:rPr lang="en-US" altLang="zh-CN" sz="4000" dirty="0">
                <a:solidFill>
                  <a:prstClr val="black"/>
                </a:solidFill>
                <a:cs typeface="+mn-ea"/>
                <a:sym typeface="+mn-lt"/>
              </a:rPr>
              <a:t>1</a:t>
            </a:r>
            <a:endParaRPr lang="zh-CN" altLang="en-US" sz="4000" dirty="0">
              <a:solidFill>
                <a:prstClr val="black"/>
              </a:solidFill>
              <a:cs typeface="+mn-ea"/>
              <a:sym typeface="+mn-lt"/>
            </a:endParaRPr>
          </a:p>
        </p:txBody>
      </p:sp>
      <p:sp>
        <p:nvSpPr>
          <p:cNvPr id="13" name="文本框 12"/>
          <p:cNvSpPr txBox="1"/>
          <p:nvPr/>
        </p:nvSpPr>
        <p:spPr>
          <a:xfrm>
            <a:off x="2632620" y="2439157"/>
            <a:ext cx="3189060" cy="830997"/>
          </a:xfrm>
          <a:prstGeom prst="rect">
            <a:avLst/>
          </a:prstGeom>
          <a:noFill/>
        </p:spPr>
        <p:txBody>
          <a:bodyPr wrap="square" rtlCol="0">
            <a:spAutoFit/>
          </a:bodyPr>
          <a:lstStyle/>
          <a:p>
            <a:pPr defTabSz="914400"/>
            <a:r>
              <a:rPr lang="zh-CN" altLang="en-US" sz="1600" dirty="0">
                <a:solidFill>
                  <a:prstClr val="black">
                    <a:lumMod val="95000"/>
                    <a:lumOff val="5000"/>
                  </a:prstClr>
                </a:solidFill>
                <a:cs typeface="+mn-ea"/>
                <a:sym typeface="+mn-lt"/>
              </a:rPr>
              <a:t>请在此处添加您的文本请在此处添加您的文本添加您的文本</a:t>
            </a:r>
          </a:p>
          <a:p>
            <a:pPr defTabSz="914400"/>
            <a:endParaRPr lang="zh-CN" altLang="en-US" sz="1600" dirty="0">
              <a:solidFill>
                <a:prstClr val="black">
                  <a:lumMod val="95000"/>
                  <a:lumOff val="5000"/>
                </a:prstClr>
              </a:solidFill>
              <a:cs typeface="+mn-ea"/>
              <a:sym typeface="+mn-lt"/>
            </a:endParaRPr>
          </a:p>
        </p:txBody>
      </p:sp>
      <p:sp>
        <p:nvSpPr>
          <p:cNvPr id="14" name="文本框 13"/>
          <p:cNvSpPr txBox="1"/>
          <p:nvPr/>
        </p:nvSpPr>
        <p:spPr>
          <a:xfrm>
            <a:off x="2700563" y="2039046"/>
            <a:ext cx="1759631" cy="400110"/>
          </a:xfrm>
          <a:prstGeom prst="rect">
            <a:avLst/>
          </a:prstGeom>
          <a:noFill/>
        </p:spPr>
        <p:txBody>
          <a:bodyPr wrap="square" rtlCol="0">
            <a:spAutoFit/>
          </a:bodyPr>
          <a:lstStyle/>
          <a:p>
            <a:pPr defTabSz="914400"/>
            <a:r>
              <a:rPr lang="zh-CN" altLang="en-US" sz="2000" dirty="0">
                <a:solidFill>
                  <a:prstClr val="black"/>
                </a:solidFill>
                <a:cs typeface="+mn-ea"/>
                <a:sym typeface="+mn-lt"/>
              </a:rPr>
              <a:t>这里添加文本</a:t>
            </a:r>
          </a:p>
        </p:txBody>
      </p:sp>
      <p:pic>
        <p:nvPicPr>
          <p:cNvPr id="15" name="图片 31"/>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rot="19774878">
            <a:off x="6377960" y="1939973"/>
            <a:ext cx="1198562" cy="1158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文本框 15"/>
          <p:cNvSpPr txBox="1"/>
          <p:nvPr/>
        </p:nvSpPr>
        <p:spPr>
          <a:xfrm>
            <a:off x="6785540" y="2165467"/>
            <a:ext cx="764993" cy="707886"/>
          </a:xfrm>
          <a:prstGeom prst="rect">
            <a:avLst/>
          </a:prstGeom>
          <a:noFill/>
        </p:spPr>
        <p:txBody>
          <a:bodyPr wrap="square" rtlCol="0">
            <a:spAutoFit/>
          </a:bodyPr>
          <a:lstStyle/>
          <a:p>
            <a:pPr defTabSz="914400"/>
            <a:r>
              <a:rPr lang="en-US" altLang="zh-CN" sz="4000" dirty="0">
                <a:solidFill>
                  <a:prstClr val="black"/>
                </a:solidFill>
                <a:cs typeface="+mn-ea"/>
                <a:sym typeface="+mn-lt"/>
              </a:rPr>
              <a:t>2</a:t>
            </a:r>
            <a:endParaRPr lang="zh-CN" altLang="en-US" sz="4000" dirty="0">
              <a:solidFill>
                <a:prstClr val="black"/>
              </a:solidFill>
              <a:cs typeface="+mn-ea"/>
              <a:sym typeface="+mn-lt"/>
            </a:endParaRPr>
          </a:p>
        </p:txBody>
      </p:sp>
      <p:sp>
        <p:nvSpPr>
          <p:cNvPr id="17" name="文本框 16"/>
          <p:cNvSpPr txBox="1"/>
          <p:nvPr/>
        </p:nvSpPr>
        <p:spPr>
          <a:xfrm>
            <a:off x="7411968" y="2439157"/>
            <a:ext cx="3189060" cy="830997"/>
          </a:xfrm>
          <a:prstGeom prst="rect">
            <a:avLst/>
          </a:prstGeom>
          <a:noFill/>
        </p:spPr>
        <p:txBody>
          <a:bodyPr wrap="square" rtlCol="0">
            <a:spAutoFit/>
          </a:bodyPr>
          <a:lstStyle/>
          <a:p>
            <a:pPr defTabSz="914400"/>
            <a:r>
              <a:rPr lang="zh-CN" altLang="en-US" sz="1600" dirty="0">
                <a:solidFill>
                  <a:prstClr val="black">
                    <a:lumMod val="95000"/>
                    <a:lumOff val="5000"/>
                  </a:prstClr>
                </a:solidFill>
                <a:cs typeface="+mn-ea"/>
                <a:sym typeface="+mn-lt"/>
              </a:rPr>
              <a:t>请在此处添加您的文本请在此处添加您</a:t>
            </a:r>
            <a:r>
              <a:rPr lang="zh-CN" altLang="en-US" sz="1600">
                <a:solidFill>
                  <a:prstClr val="black">
                    <a:lumMod val="95000"/>
                    <a:lumOff val="5000"/>
                  </a:prstClr>
                </a:solidFill>
                <a:cs typeface="+mn-ea"/>
                <a:sym typeface="+mn-lt"/>
              </a:rPr>
              <a:t>的文本添加您的文本</a:t>
            </a:r>
          </a:p>
          <a:p>
            <a:pPr defTabSz="914400"/>
            <a:endParaRPr lang="zh-CN" altLang="en-US" sz="1600" dirty="0">
              <a:solidFill>
                <a:prstClr val="black">
                  <a:lumMod val="95000"/>
                  <a:lumOff val="5000"/>
                </a:prstClr>
              </a:solidFill>
              <a:cs typeface="+mn-ea"/>
              <a:sym typeface="+mn-lt"/>
            </a:endParaRPr>
          </a:p>
        </p:txBody>
      </p:sp>
      <p:sp>
        <p:nvSpPr>
          <p:cNvPr id="18" name="文本框 17"/>
          <p:cNvSpPr txBox="1"/>
          <p:nvPr/>
        </p:nvSpPr>
        <p:spPr>
          <a:xfrm>
            <a:off x="7479911" y="2039046"/>
            <a:ext cx="1759631" cy="400110"/>
          </a:xfrm>
          <a:prstGeom prst="rect">
            <a:avLst/>
          </a:prstGeom>
          <a:noFill/>
        </p:spPr>
        <p:txBody>
          <a:bodyPr wrap="square" rtlCol="0">
            <a:spAutoFit/>
          </a:bodyPr>
          <a:lstStyle/>
          <a:p>
            <a:pPr defTabSz="914400"/>
            <a:r>
              <a:rPr lang="zh-CN" altLang="en-US" sz="2000" dirty="0">
                <a:solidFill>
                  <a:prstClr val="black"/>
                </a:solidFill>
                <a:cs typeface="+mn-ea"/>
                <a:sym typeface="+mn-lt"/>
              </a:rPr>
              <a:t>这里添加文本</a:t>
            </a:r>
          </a:p>
        </p:txBody>
      </p:sp>
      <p:pic>
        <p:nvPicPr>
          <p:cNvPr id="19" name="图片 31"/>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rot="19774878">
            <a:off x="1598611" y="3889640"/>
            <a:ext cx="1198562" cy="1158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 name="文本框 19"/>
          <p:cNvSpPr txBox="1"/>
          <p:nvPr/>
        </p:nvSpPr>
        <p:spPr>
          <a:xfrm>
            <a:off x="2006191" y="4115134"/>
            <a:ext cx="764993" cy="707886"/>
          </a:xfrm>
          <a:prstGeom prst="rect">
            <a:avLst/>
          </a:prstGeom>
          <a:noFill/>
        </p:spPr>
        <p:txBody>
          <a:bodyPr wrap="square" rtlCol="0">
            <a:spAutoFit/>
          </a:bodyPr>
          <a:lstStyle/>
          <a:p>
            <a:pPr defTabSz="914400"/>
            <a:r>
              <a:rPr lang="en-US" altLang="zh-CN" sz="4000" dirty="0">
                <a:solidFill>
                  <a:prstClr val="black"/>
                </a:solidFill>
                <a:cs typeface="+mn-ea"/>
                <a:sym typeface="+mn-lt"/>
              </a:rPr>
              <a:t>3</a:t>
            </a:r>
            <a:endParaRPr lang="zh-CN" altLang="en-US" sz="4000" dirty="0">
              <a:solidFill>
                <a:prstClr val="black"/>
              </a:solidFill>
              <a:cs typeface="+mn-ea"/>
              <a:sym typeface="+mn-lt"/>
            </a:endParaRPr>
          </a:p>
        </p:txBody>
      </p:sp>
      <p:sp>
        <p:nvSpPr>
          <p:cNvPr id="21" name="文本框 20"/>
          <p:cNvSpPr txBox="1"/>
          <p:nvPr/>
        </p:nvSpPr>
        <p:spPr>
          <a:xfrm>
            <a:off x="2632619" y="4388824"/>
            <a:ext cx="3189060" cy="830997"/>
          </a:xfrm>
          <a:prstGeom prst="rect">
            <a:avLst/>
          </a:prstGeom>
          <a:noFill/>
        </p:spPr>
        <p:txBody>
          <a:bodyPr wrap="square" rtlCol="0">
            <a:spAutoFit/>
          </a:bodyPr>
          <a:lstStyle/>
          <a:p>
            <a:pPr defTabSz="914400"/>
            <a:r>
              <a:rPr lang="zh-CN" altLang="en-US" sz="1600" dirty="0">
                <a:solidFill>
                  <a:prstClr val="black">
                    <a:lumMod val="95000"/>
                    <a:lumOff val="5000"/>
                  </a:prstClr>
                </a:solidFill>
                <a:cs typeface="+mn-ea"/>
                <a:sym typeface="+mn-lt"/>
              </a:rPr>
              <a:t>请在此处添加您的文本请在此处添加您</a:t>
            </a:r>
            <a:r>
              <a:rPr lang="zh-CN" altLang="en-US" sz="1600">
                <a:solidFill>
                  <a:prstClr val="black">
                    <a:lumMod val="95000"/>
                    <a:lumOff val="5000"/>
                  </a:prstClr>
                </a:solidFill>
                <a:cs typeface="+mn-ea"/>
                <a:sym typeface="+mn-lt"/>
              </a:rPr>
              <a:t>的文本添加您的文本</a:t>
            </a:r>
          </a:p>
          <a:p>
            <a:pPr defTabSz="914400"/>
            <a:endParaRPr lang="zh-CN" altLang="en-US" sz="1600" dirty="0">
              <a:solidFill>
                <a:prstClr val="black">
                  <a:lumMod val="95000"/>
                  <a:lumOff val="5000"/>
                </a:prstClr>
              </a:solidFill>
              <a:cs typeface="+mn-ea"/>
              <a:sym typeface="+mn-lt"/>
            </a:endParaRPr>
          </a:p>
        </p:txBody>
      </p:sp>
      <p:sp>
        <p:nvSpPr>
          <p:cNvPr id="22" name="文本框 21"/>
          <p:cNvSpPr txBox="1"/>
          <p:nvPr/>
        </p:nvSpPr>
        <p:spPr>
          <a:xfrm>
            <a:off x="2700562" y="3988713"/>
            <a:ext cx="1759631" cy="400110"/>
          </a:xfrm>
          <a:prstGeom prst="rect">
            <a:avLst/>
          </a:prstGeom>
          <a:noFill/>
        </p:spPr>
        <p:txBody>
          <a:bodyPr wrap="square" rtlCol="0">
            <a:spAutoFit/>
          </a:bodyPr>
          <a:lstStyle/>
          <a:p>
            <a:pPr defTabSz="914400"/>
            <a:r>
              <a:rPr lang="zh-CN" altLang="en-US" sz="2000" dirty="0">
                <a:solidFill>
                  <a:prstClr val="black"/>
                </a:solidFill>
                <a:cs typeface="+mn-ea"/>
                <a:sym typeface="+mn-lt"/>
              </a:rPr>
              <a:t>这里添加文本</a:t>
            </a:r>
          </a:p>
        </p:txBody>
      </p:sp>
      <p:pic>
        <p:nvPicPr>
          <p:cNvPr id="23" name="图片 22"/>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rot="19774878">
            <a:off x="6377959" y="3889640"/>
            <a:ext cx="1198562" cy="1158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 name="文本框 23"/>
          <p:cNvSpPr txBox="1"/>
          <p:nvPr/>
        </p:nvSpPr>
        <p:spPr>
          <a:xfrm>
            <a:off x="6785539" y="4115134"/>
            <a:ext cx="764993" cy="707886"/>
          </a:xfrm>
          <a:prstGeom prst="rect">
            <a:avLst/>
          </a:prstGeom>
          <a:noFill/>
        </p:spPr>
        <p:txBody>
          <a:bodyPr wrap="square" rtlCol="0">
            <a:spAutoFit/>
          </a:bodyPr>
          <a:lstStyle/>
          <a:p>
            <a:pPr defTabSz="914400"/>
            <a:r>
              <a:rPr lang="en-US" altLang="zh-CN" sz="4000" dirty="0">
                <a:solidFill>
                  <a:prstClr val="black"/>
                </a:solidFill>
                <a:cs typeface="+mn-ea"/>
                <a:sym typeface="+mn-lt"/>
              </a:rPr>
              <a:t>4</a:t>
            </a:r>
            <a:endParaRPr lang="zh-CN" altLang="en-US" sz="4000" dirty="0">
              <a:solidFill>
                <a:prstClr val="black"/>
              </a:solidFill>
              <a:cs typeface="+mn-ea"/>
              <a:sym typeface="+mn-lt"/>
            </a:endParaRPr>
          </a:p>
        </p:txBody>
      </p:sp>
      <p:sp>
        <p:nvSpPr>
          <p:cNvPr id="25" name="文本框 24"/>
          <p:cNvSpPr txBox="1"/>
          <p:nvPr/>
        </p:nvSpPr>
        <p:spPr>
          <a:xfrm>
            <a:off x="7411967" y="4388824"/>
            <a:ext cx="3189060" cy="830997"/>
          </a:xfrm>
          <a:prstGeom prst="rect">
            <a:avLst/>
          </a:prstGeom>
          <a:noFill/>
        </p:spPr>
        <p:txBody>
          <a:bodyPr wrap="square" rtlCol="0">
            <a:spAutoFit/>
          </a:bodyPr>
          <a:lstStyle/>
          <a:p>
            <a:pPr defTabSz="914400"/>
            <a:r>
              <a:rPr lang="zh-CN" altLang="en-US" sz="1600" dirty="0">
                <a:solidFill>
                  <a:prstClr val="black">
                    <a:lumMod val="95000"/>
                    <a:lumOff val="5000"/>
                  </a:prstClr>
                </a:solidFill>
                <a:cs typeface="+mn-ea"/>
                <a:sym typeface="+mn-lt"/>
              </a:rPr>
              <a:t>请在此处添加您的文本请在此处添加您</a:t>
            </a:r>
            <a:r>
              <a:rPr lang="zh-CN" altLang="en-US" sz="1600">
                <a:solidFill>
                  <a:prstClr val="black">
                    <a:lumMod val="95000"/>
                    <a:lumOff val="5000"/>
                  </a:prstClr>
                </a:solidFill>
                <a:cs typeface="+mn-ea"/>
                <a:sym typeface="+mn-lt"/>
              </a:rPr>
              <a:t>的文本添加您的文本</a:t>
            </a:r>
          </a:p>
          <a:p>
            <a:pPr defTabSz="914400"/>
            <a:endParaRPr lang="zh-CN" altLang="en-US" sz="1600" dirty="0">
              <a:solidFill>
                <a:prstClr val="black">
                  <a:lumMod val="95000"/>
                  <a:lumOff val="5000"/>
                </a:prstClr>
              </a:solidFill>
              <a:cs typeface="+mn-ea"/>
              <a:sym typeface="+mn-lt"/>
            </a:endParaRPr>
          </a:p>
        </p:txBody>
      </p:sp>
      <p:sp>
        <p:nvSpPr>
          <p:cNvPr id="26" name="文本框 25"/>
          <p:cNvSpPr txBox="1"/>
          <p:nvPr/>
        </p:nvSpPr>
        <p:spPr>
          <a:xfrm>
            <a:off x="7479910" y="3988713"/>
            <a:ext cx="1759631" cy="400110"/>
          </a:xfrm>
          <a:prstGeom prst="rect">
            <a:avLst/>
          </a:prstGeom>
          <a:noFill/>
        </p:spPr>
        <p:txBody>
          <a:bodyPr wrap="square" rtlCol="0">
            <a:spAutoFit/>
          </a:bodyPr>
          <a:lstStyle/>
          <a:p>
            <a:pPr defTabSz="914400"/>
            <a:r>
              <a:rPr lang="zh-CN" altLang="en-US" sz="2000" dirty="0">
                <a:solidFill>
                  <a:prstClr val="black"/>
                </a:solidFill>
                <a:cs typeface="+mn-ea"/>
                <a:sym typeface="+mn-lt"/>
              </a:rPr>
              <a:t>这里添加文本</a:t>
            </a:r>
          </a:p>
        </p:txBody>
      </p:sp>
      <p:sp>
        <p:nvSpPr>
          <p:cNvPr id="27" name="文本框 26"/>
          <p:cNvSpPr txBox="1"/>
          <p:nvPr/>
        </p:nvSpPr>
        <p:spPr>
          <a:xfrm>
            <a:off x="713771" y="187076"/>
            <a:ext cx="2720513" cy="523220"/>
          </a:xfrm>
          <a:prstGeom prst="rect">
            <a:avLst/>
          </a:prstGeom>
          <a:noFill/>
        </p:spPr>
        <p:txBody>
          <a:bodyPr wrap="square" rtlCol="0">
            <a:spAutoFit/>
          </a:bodyPr>
          <a:lstStyle/>
          <a:p>
            <a:pPr defTabSz="914400"/>
            <a:r>
              <a:rPr lang="zh-CN" altLang="en-US" sz="2800" dirty="0">
                <a:solidFill>
                  <a:prstClr val="black"/>
                </a:solidFill>
                <a:cs typeface="+mn-ea"/>
                <a:sym typeface="+mn-lt"/>
              </a:rPr>
              <a:t>请在此添加文本</a:t>
            </a:r>
          </a:p>
        </p:txBody>
      </p:sp>
      <p:pic>
        <p:nvPicPr>
          <p:cNvPr id="28" name="图片 27"/>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10861928" y="4469077"/>
            <a:ext cx="1558581" cy="5025421"/>
          </a:xfrm>
          <a:prstGeom prst="rect">
            <a:avLst/>
          </a:prstGeom>
        </p:spPr>
      </p:pic>
      <p:pic>
        <p:nvPicPr>
          <p:cNvPr id="29" name="图片 28"/>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rot="21212132" flipH="1">
            <a:off x="-337829" y="-87802"/>
            <a:ext cx="1390293" cy="1906326"/>
          </a:xfrm>
          <a:prstGeom prst="rect">
            <a:avLst/>
          </a:prstGeom>
        </p:spPr>
      </p:pic>
      <p:pic>
        <p:nvPicPr>
          <p:cNvPr id="30" name="图片 29"/>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rot="1390182">
            <a:off x="10502936" y="4788969"/>
            <a:ext cx="2183049" cy="1950673"/>
          </a:xfrm>
          <a:prstGeom prst="rect">
            <a:avLst/>
          </a:prstGeom>
        </p:spPr>
      </p:pic>
    </p:spTree>
    <p:custDataLst>
      <p:tags r:id="rId1"/>
    </p:custDataLst>
    <p:extLst>
      <p:ext uri="{BB962C8B-B14F-4D97-AF65-F5344CB8AC3E}">
        <p14:creationId xmlns:p14="http://schemas.microsoft.com/office/powerpoint/2010/main" val="402150497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2" presetClass="emph" presetSubtype="0" fill="hold" nodeType="clickEffect">
                                  <p:stCondLst>
                                    <p:cond delay="0"/>
                                  </p:stCondLst>
                                  <p:childTnLst>
                                    <p:animRot by="120000">
                                      <p:cBhvr>
                                        <p:cTn id="6" dur="100" fill="hold">
                                          <p:stCondLst>
                                            <p:cond delay="0"/>
                                          </p:stCondLst>
                                        </p:cTn>
                                        <p:tgtEl>
                                          <p:spTgt spid="30"/>
                                        </p:tgtEl>
                                        <p:attrNameLst>
                                          <p:attrName>r</p:attrName>
                                        </p:attrNameLst>
                                      </p:cBhvr>
                                    </p:animRot>
                                    <p:animRot by="-240000">
                                      <p:cBhvr>
                                        <p:cTn id="7" dur="200" fill="hold">
                                          <p:stCondLst>
                                            <p:cond delay="200"/>
                                          </p:stCondLst>
                                        </p:cTn>
                                        <p:tgtEl>
                                          <p:spTgt spid="30"/>
                                        </p:tgtEl>
                                        <p:attrNameLst>
                                          <p:attrName>r</p:attrName>
                                        </p:attrNameLst>
                                      </p:cBhvr>
                                    </p:animRot>
                                    <p:animRot by="240000">
                                      <p:cBhvr>
                                        <p:cTn id="8" dur="200" fill="hold">
                                          <p:stCondLst>
                                            <p:cond delay="400"/>
                                          </p:stCondLst>
                                        </p:cTn>
                                        <p:tgtEl>
                                          <p:spTgt spid="30"/>
                                        </p:tgtEl>
                                        <p:attrNameLst>
                                          <p:attrName>r</p:attrName>
                                        </p:attrNameLst>
                                      </p:cBhvr>
                                    </p:animRot>
                                    <p:animRot by="-240000">
                                      <p:cBhvr>
                                        <p:cTn id="9" dur="200" fill="hold">
                                          <p:stCondLst>
                                            <p:cond delay="600"/>
                                          </p:stCondLst>
                                        </p:cTn>
                                        <p:tgtEl>
                                          <p:spTgt spid="30"/>
                                        </p:tgtEl>
                                        <p:attrNameLst>
                                          <p:attrName>r</p:attrName>
                                        </p:attrNameLst>
                                      </p:cBhvr>
                                    </p:animRot>
                                    <p:animRot by="120000">
                                      <p:cBhvr>
                                        <p:cTn id="10" dur="200" fill="hold">
                                          <p:stCondLst>
                                            <p:cond delay="800"/>
                                          </p:stCondLst>
                                        </p:cTn>
                                        <p:tgtEl>
                                          <p:spTgt spid="30"/>
                                        </p:tgtEl>
                                        <p:attrNameLst>
                                          <p:attrName>r</p:attrName>
                                        </p:attrNameLst>
                                      </p:cBhvr>
                                    </p:animRot>
                                  </p:childTnLst>
                                </p:cTn>
                              </p:par>
                              <p:par>
                                <p:cTn id="11" presetID="32" presetClass="emph" presetSubtype="0" fill="hold" nodeType="withEffect">
                                  <p:stCondLst>
                                    <p:cond delay="0"/>
                                  </p:stCondLst>
                                  <p:childTnLst>
                                    <p:animRot by="120000">
                                      <p:cBhvr>
                                        <p:cTn id="12" dur="100" fill="hold">
                                          <p:stCondLst>
                                            <p:cond delay="0"/>
                                          </p:stCondLst>
                                        </p:cTn>
                                        <p:tgtEl>
                                          <p:spTgt spid="29"/>
                                        </p:tgtEl>
                                        <p:attrNameLst>
                                          <p:attrName>r</p:attrName>
                                        </p:attrNameLst>
                                      </p:cBhvr>
                                    </p:animRot>
                                    <p:animRot by="-240000">
                                      <p:cBhvr>
                                        <p:cTn id="13" dur="200" fill="hold">
                                          <p:stCondLst>
                                            <p:cond delay="200"/>
                                          </p:stCondLst>
                                        </p:cTn>
                                        <p:tgtEl>
                                          <p:spTgt spid="29"/>
                                        </p:tgtEl>
                                        <p:attrNameLst>
                                          <p:attrName>r</p:attrName>
                                        </p:attrNameLst>
                                      </p:cBhvr>
                                    </p:animRot>
                                    <p:animRot by="240000">
                                      <p:cBhvr>
                                        <p:cTn id="14" dur="200" fill="hold">
                                          <p:stCondLst>
                                            <p:cond delay="400"/>
                                          </p:stCondLst>
                                        </p:cTn>
                                        <p:tgtEl>
                                          <p:spTgt spid="29"/>
                                        </p:tgtEl>
                                        <p:attrNameLst>
                                          <p:attrName>r</p:attrName>
                                        </p:attrNameLst>
                                      </p:cBhvr>
                                    </p:animRot>
                                    <p:animRot by="-240000">
                                      <p:cBhvr>
                                        <p:cTn id="15" dur="200" fill="hold">
                                          <p:stCondLst>
                                            <p:cond delay="600"/>
                                          </p:stCondLst>
                                        </p:cTn>
                                        <p:tgtEl>
                                          <p:spTgt spid="29"/>
                                        </p:tgtEl>
                                        <p:attrNameLst>
                                          <p:attrName>r</p:attrName>
                                        </p:attrNameLst>
                                      </p:cBhvr>
                                    </p:animRot>
                                    <p:animRot by="120000">
                                      <p:cBhvr>
                                        <p:cTn id="16" dur="200" fill="hold">
                                          <p:stCondLst>
                                            <p:cond delay="800"/>
                                          </p:stCondLst>
                                        </p:cTn>
                                        <p:tgtEl>
                                          <p:spTgt spid="29"/>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019775" y="5056626"/>
            <a:ext cx="1905712" cy="849323"/>
          </a:xfrm>
          <a:prstGeom prst="rect">
            <a:avLst/>
          </a:prstGeom>
        </p:spPr>
      </p:pic>
      <p:sp>
        <p:nvSpPr>
          <p:cNvPr id="10" name="文本框 9"/>
          <p:cNvSpPr txBox="1"/>
          <p:nvPr/>
        </p:nvSpPr>
        <p:spPr>
          <a:xfrm>
            <a:off x="713771" y="187076"/>
            <a:ext cx="2720513" cy="523220"/>
          </a:xfrm>
          <a:prstGeom prst="rect">
            <a:avLst/>
          </a:prstGeom>
          <a:noFill/>
        </p:spPr>
        <p:txBody>
          <a:bodyPr wrap="square" rtlCol="0">
            <a:spAutoFit/>
          </a:bodyPr>
          <a:lstStyle/>
          <a:p>
            <a:pPr defTabSz="914400"/>
            <a:r>
              <a:rPr lang="zh-CN" altLang="en-US" sz="2800" dirty="0">
                <a:solidFill>
                  <a:prstClr val="black"/>
                </a:solidFill>
                <a:cs typeface="+mn-ea"/>
                <a:sym typeface="+mn-lt"/>
              </a:rPr>
              <a:t>请在此添加文本</a:t>
            </a:r>
          </a:p>
        </p:txBody>
      </p:sp>
      <p:pic>
        <p:nvPicPr>
          <p:cNvPr id="11" name="图片 10"/>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2058977" y="2490699"/>
            <a:ext cx="2128004" cy="2031725"/>
          </a:xfrm>
          <a:prstGeom prst="rect">
            <a:avLst/>
          </a:prstGeom>
        </p:spPr>
      </p:pic>
      <p:pic>
        <p:nvPicPr>
          <p:cNvPr id="13" name="图片 12"/>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8438428" y="2494024"/>
            <a:ext cx="2128004" cy="2031725"/>
          </a:xfrm>
          <a:prstGeom prst="rect">
            <a:avLst/>
          </a:prstGeom>
        </p:spPr>
      </p:pic>
      <p:sp>
        <p:nvSpPr>
          <p:cNvPr id="14" name="椭圆 13"/>
          <p:cNvSpPr/>
          <p:nvPr/>
        </p:nvSpPr>
        <p:spPr>
          <a:xfrm>
            <a:off x="2184839" y="2588291"/>
            <a:ext cx="1765815" cy="1765815"/>
          </a:xfrm>
          <a:prstGeom prst="ellipse">
            <a:avLst/>
          </a:prstGeom>
          <a:blipFill dpi="0" rotWithShape="1">
            <a:blip r:embed="rId6" cstate="screen">
              <a:extLst>
                <a:ext uri="{28A0092B-C50C-407E-A947-70E740481C1C}">
                  <a14:useLocalDpi xmlns:a14="http://schemas.microsoft.com/office/drawing/2010/main"/>
                </a:ext>
              </a:extLst>
            </a:blip>
            <a:srcRect/>
            <a:tile tx="0" ty="0" sx="50000" sy="50000" flip="none" algn="tl"/>
          </a:bli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5" name="椭圆 14"/>
          <p:cNvSpPr/>
          <p:nvPr/>
        </p:nvSpPr>
        <p:spPr>
          <a:xfrm>
            <a:off x="8579383" y="2598387"/>
            <a:ext cx="1765815" cy="1765815"/>
          </a:xfrm>
          <a:prstGeom prst="ellipse">
            <a:avLst/>
          </a:prstGeom>
          <a:blipFill dpi="0" rotWithShape="1">
            <a:blip r:embed="rId6" cstate="screen">
              <a:extLst>
                <a:ext uri="{28A0092B-C50C-407E-A947-70E740481C1C}">
                  <a14:useLocalDpi xmlns:a14="http://schemas.microsoft.com/office/drawing/2010/main"/>
                </a:ext>
              </a:extLst>
            </a:blip>
            <a:srcRect/>
            <a:tile tx="0" ty="0" sx="50000" sy="50000" flip="none" algn="tl"/>
          </a:bli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6" name="文本框 15"/>
          <p:cNvSpPr txBox="1"/>
          <p:nvPr/>
        </p:nvSpPr>
        <p:spPr>
          <a:xfrm>
            <a:off x="2282671" y="4615113"/>
            <a:ext cx="1676058" cy="523220"/>
          </a:xfrm>
          <a:prstGeom prst="rect">
            <a:avLst/>
          </a:prstGeom>
          <a:noFill/>
        </p:spPr>
        <p:txBody>
          <a:bodyPr wrap="square" rtlCol="0">
            <a:spAutoFit/>
          </a:bodyPr>
          <a:lstStyle/>
          <a:p>
            <a:pPr defTabSz="914400"/>
            <a:r>
              <a:rPr lang="zh-CN" altLang="en-US" sz="2800" dirty="0">
                <a:solidFill>
                  <a:prstClr val="black"/>
                </a:solidFill>
                <a:cs typeface="+mn-ea"/>
                <a:sym typeface="+mn-lt"/>
              </a:rPr>
              <a:t>添加文本</a:t>
            </a:r>
          </a:p>
        </p:txBody>
      </p:sp>
      <p:sp>
        <p:nvSpPr>
          <p:cNvPr id="17" name="文本框 16"/>
          <p:cNvSpPr txBox="1"/>
          <p:nvPr/>
        </p:nvSpPr>
        <p:spPr>
          <a:xfrm>
            <a:off x="8714068" y="4619310"/>
            <a:ext cx="1676058" cy="523220"/>
          </a:xfrm>
          <a:prstGeom prst="rect">
            <a:avLst/>
          </a:prstGeom>
          <a:noFill/>
        </p:spPr>
        <p:txBody>
          <a:bodyPr wrap="square" rtlCol="0">
            <a:spAutoFit/>
          </a:bodyPr>
          <a:lstStyle/>
          <a:p>
            <a:pPr defTabSz="914400"/>
            <a:r>
              <a:rPr lang="zh-CN" altLang="en-US" sz="2800" dirty="0">
                <a:solidFill>
                  <a:prstClr val="black"/>
                </a:solidFill>
                <a:cs typeface="+mn-ea"/>
                <a:sym typeface="+mn-lt"/>
              </a:rPr>
              <a:t>添加文本</a:t>
            </a:r>
          </a:p>
        </p:txBody>
      </p:sp>
      <p:grpSp>
        <p:nvGrpSpPr>
          <p:cNvPr id="18" name="Group 4"/>
          <p:cNvGrpSpPr>
            <a:grpSpLocks noChangeAspect="1"/>
          </p:cNvGrpSpPr>
          <p:nvPr/>
        </p:nvGrpSpPr>
        <p:grpSpPr bwMode="auto">
          <a:xfrm>
            <a:off x="5307197" y="1885857"/>
            <a:ext cx="2435225" cy="4992688"/>
            <a:chOff x="3213" y="1071"/>
            <a:chExt cx="1534" cy="3145"/>
          </a:xfrm>
          <a:solidFill>
            <a:sysClr val="windowText" lastClr="000000"/>
          </a:solidFill>
        </p:grpSpPr>
        <p:sp>
          <p:nvSpPr>
            <p:cNvPr id="19" name="Freeform 5"/>
            <p:cNvSpPr/>
            <p:nvPr/>
          </p:nvSpPr>
          <p:spPr bwMode="auto">
            <a:xfrm>
              <a:off x="3540" y="1071"/>
              <a:ext cx="54" cy="365"/>
            </a:xfrm>
            <a:custGeom>
              <a:avLst/>
              <a:gdLst>
                <a:gd name="T0" fmla="*/ 16 w 42"/>
                <a:gd name="T1" fmla="*/ 9 h 284"/>
                <a:gd name="T2" fmla="*/ 11 w 42"/>
                <a:gd name="T3" fmla="*/ 0 h 284"/>
                <a:gd name="T4" fmla="*/ 1 w 42"/>
                <a:gd name="T5" fmla="*/ 18 h 284"/>
                <a:gd name="T6" fmla="*/ 5 w 42"/>
                <a:gd name="T7" fmla="*/ 42 h 284"/>
                <a:gd name="T8" fmla="*/ 13 w 42"/>
                <a:gd name="T9" fmla="*/ 91 h 284"/>
                <a:gd name="T10" fmla="*/ 18 w 42"/>
                <a:gd name="T11" fmla="*/ 144 h 284"/>
                <a:gd name="T12" fmla="*/ 20 w 42"/>
                <a:gd name="T13" fmla="*/ 239 h 284"/>
                <a:gd name="T14" fmla="*/ 20 w 42"/>
                <a:gd name="T15" fmla="*/ 269 h 284"/>
                <a:gd name="T16" fmla="*/ 20 w 42"/>
                <a:gd name="T17" fmla="*/ 281 h 284"/>
                <a:gd name="T18" fmla="*/ 33 w 42"/>
                <a:gd name="T19" fmla="*/ 284 h 284"/>
                <a:gd name="T20" fmla="*/ 39 w 42"/>
                <a:gd name="T21" fmla="*/ 262 h 284"/>
                <a:gd name="T22" fmla="*/ 39 w 42"/>
                <a:gd name="T23" fmla="*/ 235 h 284"/>
                <a:gd name="T24" fmla="*/ 37 w 42"/>
                <a:gd name="T25" fmla="*/ 214 h 284"/>
                <a:gd name="T26" fmla="*/ 37 w 42"/>
                <a:gd name="T27" fmla="*/ 190 h 284"/>
                <a:gd name="T28" fmla="*/ 32 w 42"/>
                <a:gd name="T29" fmla="*/ 156 h 284"/>
                <a:gd name="T30" fmla="*/ 31 w 42"/>
                <a:gd name="T31" fmla="*/ 120 h 284"/>
                <a:gd name="T32" fmla="*/ 29 w 42"/>
                <a:gd name="T33" fmla="*/ 85 h 284"/>
                <a:gd name="T34" fmla="*/ 28 w 42"/>
                <a:gd name="T35" fmla="*/ 68 h 284"/>
                <a:gd name="T36" fmla="*/ 16 w 42"/>
                <a:gd name="T37" fmla="*/ 7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2" h="284">
                  <a:moveTo>
                    <a:pt x="16" y="9"/>
                  </a:moveTo>
                  <a:cubicBezTo>
                    <a:pt x="16" y="5"/>
                    <a:pt x="15" y="1"/>
                    <a:pt x="11" y="0"/>
                  </a:cubicBezTo>
                  <a:cubicBezTo>
                    <a:pt x="8" y="8"/>
                    <a:pt x="1" y="10"/>
                    <a:pt x="1" y="18"/>
                  </a:cubicBezTo>
                  <a:cubicBezTo>
                    <a:pt x="0" y="26"/>
                    <a:pt x="3" y="34"/>
                    <a:pt x="5" y="42"/>
                  </a:cubicBezTo>
                  <a:cubicBezTo>
                    <a:pt x="8" y="60"/>
                    <a:pt x="12" y="73"/>
                    <a:pt x="13" y="91"/>
                  </a:cubicBezTo>
                  <a:cubicBezTo>
                    <a:pt x="14" y="102"/>
                    <a:pt x="17" y="127"/>
                    <a:pt x="18" y="144"/>
                  </a:cubicBezTo>
                  <a:cubicBezTo>
                    <a:pt x="21" y="177"/>
                    <a:pt x="22" y="198"/>
                    <a:pt x="20" y="239"/>
                  </a:cubicBezTo>
                  <a:cubicBezTo>
                    <a:pt x="20" y="248"/>
                    <a:pt x="19" y="260"/>
                    <a:pt x="20" y="269"/>
                  </a:cubicBezTo>
                  <a:cubicBezTo>
                    <a:pt x="20" y="271"/>
                    <a:pt x="20" y="280"/>
                    <a:pt x="20" y="281"/>
                  </a:cubicBezTo>
                  <a:cubicBezTo>
                    <a:pt x="22" y="283"/>
                    <a:pt x="30" y="284"/>
                    <a:pt x="33" y="284"/>
                  </a:cubicBezTo>
                  <a:cubicBezTo>
                    <a:pt x="42" y="281"/>
                    <a:pt x="39" y="270"/>
                    <a:pt x="39" y="262"/>
                  </a:cubicBezTo>
                  <a:cubicBezTo>
                    <a:pt x="38" y="254"/>
                    <a:pt x="38" y="243"/>
                    <a:pt x="39" y="235"/>
                  </a:cubicBezTo>
                  <a:cubicBezTo>
                    <a:pt x="39" y="227"/>
                    <a:pt x="38" y="222"/>
                    <a:pt x="37" y="214"/>
                  </a:cubicBezTo>
                  <a:cubicBezTo>
                    <a:pt x="37" y="206"/>
                    <a:pt x="38" y="198"/>
                    <a:pt x="37" y="190"/>
                  </a:cubicBezTo>
                  <a:cubicBezTo>
                    <a:pt x="37" y="179"/>
                    <a:pt x="36" y="166"/>
                    <a:pt x="32" y="156"/>
                  </a:cubicBezTo>
                  <a:cubicBezTo>
                    <a:pt x="29" y="144"/>
                    <a:pt x="32" y="132"/>
                    <a:pt x="31" y="120"/>
                  </a:cubicBezTo>
                  <a:cubicBezTo>
                    <a:pt x="31" y="109"/>
                    <a:pt x="30" y="97"/>
                    <a:pt x="29" y="85"/>
                  </a:cubicBezTo>
                  <a:cubicBezTo>
                    <a:pt x="28" y="80"/>
                    <a:pt x="28" y="74"/>
                    <a:pt x="28" y="68"/>
                  </a:cubicBezTo>
                  <a:cubicBezTo>
                    <a:pt x="26" y="57"/>
                    <a:pt x="18" y="16"/>
                    <a:pt x="16" y="7"/>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20" name="Freeform 6"/>
            <p:cNvSpPr/>
            <p:nvPr/>
          </p:nvSpPr>
          <p:spPr bwMode="auto">
            <a:xfrm>
              <a:off x="3534" y="1415"/>
              <a:ext cx="115" cy="43"/>
            </a:xfrm>
            <a:custGeom>
              <a:avLst/>
              <a:gdLst>
                <a:gd name="T0" fmla="*/ 24 w 90"/>
                <a:gd name="T1" fmla="*/ 19 h 33"/>
                <a:gd name="T2" fmla="*/ 0 w 90"/>
                <a:gd name="T3" fmla="*/ 33 h 33"/>
                <a:gd name="T4" fmla="*/ 46 w 90"/>
                <a:gd name="T5" fmla="*/ 29 h 33"/>
                <a:gd name="T6" fmla="*/ 70 w 90"/>
                <a:gd name="T7" fmla="*/ 18 h 33"/>
                <a:gd name="T8" fmla="*/ 90 w 90"/>
                <a:gd name="T9" fmla="*/ 2 h 33"/>
                <a:gd name="T10" fmla="*/ 70 w 90"/>
                <a:gd name="T11" fmla="*/ 4 h 33"/>
                <a:gd name="T12" fmla="*/ 50 w 90"/>
                <a:gd name="T13" fmla="*/ 3 h 33"/>
                <a:gd name="T14" fmla="*/ 65 w 90"/>
                <a:gd name="T15" fmla="*/ 11 h 33"/>
                <a:gd name="T16" fmla="*/ 50 w 90"/>
                <a:gd name="T17" fmla="*/ 22 h 33"/>
                <a:gd name="T18" fmla="*/ 33 w 90"/>
                <a:gd name="T19" fmla="*/ 25 h 33"/>
                <a:gd name="T20" fmla="*/ 25 w 90"/>
                <a:gd name="T21" fmla="*/ 26 h 33"/>
                <a:gd name="T22" fmla="*/ 25 w 90"/>
                <a:gd name="T23" fmla="*/ 17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0" h="33">
                  <a:moveTo>
                    <a:pt x="24" y="19"/>
                  </a:moveTo>
                  <a:cubicBezTo>
                    <a:pt x="19" y="27"/>
                    <a:pt x="2" y="25"/>
                    <a:pt x="0" y="33"/>
                  </a:cubicBezTo>
                  <a:cubicBezTo>
                    <a:pt x="14" y="29"/>
                    <a:pt x="31" y="33"/>
                    <a:pt x="46" y="29"/>
                  </a:cubicBezTo>
                  <a:cubicBezTo>
                    <a:pt x="55" y="27"/>
                    <a:pt x="62" y="24"/>
                    <a:pt x="70" y="18"/>
                  </a:cubicBezTo>
                  <a:cubicBezTo>
                    <a:pt x="75" y="13"/>
                    <a:pt x="86" y="8"/>
                    <a:pt x="90" y="2"/>
                  </a:cubicBezTo>
                  <a:cubicBezTo>
                    <a:pt x="85" y="0"/>
                    <a:pt x="75" y="3"/>
                    <a:pt x="70" y="4"/>
                  </a:cubicBezTo>
                  <a:cubicBezTo>
                    <a:pt x="63" y="4"/>
                    <a:pt x="56" y="1"/>
                    <a:pt x="50" y="3"/>
                  </a:cubicBezTo>
                  <a:cubicBezTo>
                    <a:pt x="53" y="5"/>
                    <a:pt x="64" y="7"/>
                    <a:pt x="65" y="11"/>
                  </a:cubicBezTo>
                  <a:cubicBezTo>
                    <a:pt x="66" y="16"/>
                    <a:pt x="53" y="20"/>
                    <a:pt x="50" y="22"/>
                  </a:cubicBezTo>
                  <a:cubicBezTo>
                    <a:pt x="44" y="24"/>
                    <a:pt x="39" y="24"/>
                    <a:pt x="33" y="25"/>
                  </a:cubicBezTo>
                  <a:cubicBezTo>
                    <a:pt x="32" y="25"/>
                    <a:pt x="26" y="27"/>
                    <a:pt x="25" y="26"/>
                  </a:cubicBezTo>
                  <a:cubicBezTo>
                    <a:pt x="23" y="24"/>
                    <a:pt x="26" y="20"/>
                    <a:pt x="25" y="17"/>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21" name="Freeform 7"/>
            <p:cNvSpPr/>
            <p:nvPr/>
          </p:nvSpPr>
          <p:spPr bwMode="auto">
            <a:xfrm>
              <a:off x="3568" y="1456"/>
              <a:ext cx="141" cy="804"/>
            </a:xfrm>
            <a:custGeom>
              <a:avLst/>
              <a:gdLst>
                <a:gd name="T0" fmla="*/ 12 w 109"/>
                <a:gd name="T1" fmla="*/ 63 h 625"/>
                <a:gd name="T2" fmla="*/ 27 w 109"/>
                <a:gd name="T3" fmla="*/ 139 h 625"/>
                <a:gd name="T4" fmla="*/ 58 w 109"/>
                <a:gd name="T5" fmla="*/ 300 h 625"/>
                <a:gd name="T6" fmla="*/ 66 w 109"/>
                <a:gd name="T7" fmla="*/ 419 h 625"/>
                <a:gd name="T8" fmla="*/ 69 w 109"/>
                <a:gd name="T9" fmla="*/ 591 h 625"/>
                <a:gd name="T10" fmla="*/ 68 w 109"/>
                <a:gd name="T11" fmla="*/ 601 h 625"/>
                <a:gd name="T12" fmla="*/ 64 w 109"/>
                <a:gd name="T13" fmla="*/ 606 h 625"/>
                <a:gd name="T14" fmla="*/ 61 w 109"/>
                <a:gd name="T15" fmla="*/ 613 h 625"/>
                <a:gd name="T16" fmla="*/ 66 w 109"/>
                <a:gd name="T17" fmla="*/ 623 h 625"/>
                <a:gd name="T18" fmla="*/ 82 w 109"/>
                <a:gd name="T19" fmla="*/ 621 h 625"/>
                <a:gd name="T20" fmla="*/ 93 w 109"/>
                <a:gd name="T21" fmla="*/ 615 h 625"/>
                <a:gd name="T22" fmla="*/ 102 w 109"/>
                <a:gd name="T23" fmla="*/ 611 h 625"/>
                <a:gd name="T24" fmla="*/ 106 w 109"/>
                <a:gd name="T25" fmla="*/ 577 h 625"/>
                <a:gd name="T26" fmla="*/ 107 w 109"/>
                <a:gd name="T27" fmla="*/ 540 h 625"/>
                <a:gd name="T28" fmla="*/ 93 w 109"/>
                <a:gd name="T29" fmla="*/ 465 h 625"/>
                <a:gd name="T30" fmla="*/ 86 w 109"/>
                <a:gd name="T31" fmla="*/ 407 h 625"/>
                <a:gd name="T32" fmla="*/ 82 w 109"/>
                <a:gd name="T33" fmla="*/ 376 h 625"/>
                <a:gd name="T34" fmla="*/ 77 w 109"/>
                <a:gd name="T35" fmla="*/ 362 h 625"/>
                <a:gd name="T36" fmla="*/ 83 w 109"/>
                <a:gd name="T37" fmla="*/ 347 h 625"/>
                <a:gd name="T38" fmla="*/ 82 w 109"/>
                <a:gd name="T39" fmla="*/ 318 h 625"/>
                <a:gd name="T40" fmla="*/ 80 w 109"/>
                <a:gd name="T41" fmla="*/ 284 h 625"/>
                <a:gd name="T42" fmla="*/ 80 w 109"/>
                <a:gd name="T43" fmla="*/ 249 h 625"/>
                <a:gd name="T44" fmla="*/ 71 w 109"/>
                <a:gd name="T45" fmla="*/ 225 h 625"/>
                <a:gd name="T46" fmla="*/ 68 w 109"/>
                <a:gd name="T47" fmla="*/ 190 h 625"/>
                <a:gd name="T48" fmla="*/ 56 w 109"/>
                <a:gd name="T49" fmla="*/ 115 h 625"/>
                <a:gd name="T50" fmla="*/ 44 w 109"/>
                <a:gd name="T51" fmla="*/ 64 h 625"/>
                <a:gd name="T52" fmla="*/ 37 w 109"/>
                <a:gd name="T53" fmla="*/ 23 h 625"/>
                <a:gd name="T54" fmla="*/ 25 w 109"/>
                <a:gd name="T55" fmla="*/ 3 h 625"/>
                <a:gd name="T56" fmla="*/ 5 w 109"/>
                <a:gd name="T57" fmla="*/ 11 h 625"/>
                <a:gd name="T58" fmla="*/ 12 w 109"/>
                <a:gd name="T59" fmla="*/ 63 h 6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09" h="625">
                  <a:moveTo>
                    <a:pt x="12" y="63"/>
                  </a:moveTo>
                  <a:cubicBezTo>
                    <a:pt x="18" y="88"/>
                    <a:pt x="23" y="114"/>
                    <a:pt x="27" y="139"/>
                  </a:cubicBezTo>
                  <a:cubicBezTo>
                    <a:pt x="36" y="194"/>
                    <a:pt x="53" y="245"/>
                    <a:pt x="58" y="300"/>
                  </a:cubicBezTo>
                  <a:cubicBezTo>
                    <a:pt x="62" y="340"/>
                    <a:pt x="65" y="379"/>
                    <a:pt x="66" y="419"/>
                  </a:cubicBezTo>
                  <a:cubicBezTo>
                    <a:pt x="68" y="476"/>
                    <a:pt x="72" y="534"/>
                    <a:pt x="69" y="591"/>
                  </a:cubicBezTo>
                  <a:cubicBezTo>
                    <a:pt x="69" y="593"/>
                    <a:pt x="69" y="599"/>
                    <a:pt x="68" y="601"/>
                  </a:cubicBezTo>
                  <a:cubicBezTo>
                    <a:pt x="67" y="604"/>
                    <a:pt x="66" y="605"/>
                    <a:pt x="64" y="606"/>
                  </a:cubicBezTo>
                  <a:cubicBezTo>
                    <a:pt x="61" y="608"/>
                    <a:pt x="60" y="609"/>
                    <a:pt x="61" y="613"/>
                  </a:cubicBezTo>
                  <a:cubicBezTo>
                    <a:pt x="61" y="614"/>
                    <a:pt x="65" y="621"/>
                    <a:pt x="66" y="623"/>
                  </a:cubicBezTo>
                  <a:cubicBezTo>
                    <a:pt x="69" y="625"/>
                    <a:pt x="79" y="623"/>
                    <a:pt x="82" y="621"/>
                  </a:cubicBezTo>
                  <a:cubicBezTo>
                    <a:pt x="85" y="620"/>
                    <a:pt x="90" y="617"/>
                    <a:pt x="93" y="615"/>
                  </a:cubicBezTo>
                  <a:cubicBezTo>
                    <a:pt x="96" y="614"/>
                    <a:pt x="99" y="613"/>
                    <a:pt x="102" y="611"/>
                  </a:cubicBezTo>
                  <a:cubicBezTo>
                    <a:pt x="109" y="606"/>
                    <a:pt x="106" y="588"/>
                    <a:pt x="106" y="577"/>
                  </a:cubicBezTo>
                  <a:cubicBezTo>
                    <a:pt x="105" y="565"/>
                    <a:pt x="106" y="553"/>
                    <a:pt x="107" y="540"/>
                  </a:cubicBezTo>
                  <a:cubicBezTo>
                    <a:pt x="108" y="514"/>
                    <a:pt x="99" y="490"/>
                    <a:pt x="93" y="465"/>
                  </a:cubicBezTo>
                  <a:cubicBezTo>
                    <a:pt x="89" y="446"/>
                    <a:pt x="88" y="426"/>
                    <a:pt x="86" y="407"/>
                  </a:cubicBezTo>
                  <a:cubicBezTo>
                    <a:pt x="85" y="397"/>
                    <a:pt x="85" y="385"/>
                    <a:pt x="82" y="376"/>
                  </a:cubicBezTo>
                  <a:cubicBezTo>
                    <a:pt x="81" y="370"/>
                    <a:pt x="76" y="368"/>
                    <a:pt x="77" y="362"/>
                  </a:cubicBezTo>
                  <a:cubicBezTo>
                    <a:pt x="77" y="358"/>
                    <a:pt x="82" y="352"/>
                    <a:pt x="83" y="347"/>
                  </a:cubicBezTo>
                  <a:cubicBezTo>
                    <a:pt x="85" y="338"/>
                    <a:pt x="83" y="327"/>
                    <a:pt x="82" y="318"/>
                  </a:cubicBezTo>
                  <a:cubicBezTo>
                    <a:pt x="80" y="307"/>
                    <a:pt x="81" y="295"/>
                    <a:pt x="80" y="284"/>
                  </a:cubicBezTo>
                  <a:cubicBezTo>
                    <a:pt x="78" y="269"/>
                    <a:pt x="81" y="259"/>
                    <a:pt x="80" y="249"/>
                  </a:cubicBezTo>
                  <a:cubicBezTo>
                    <a:pt x="78" y="239"/>
                    <a:pt x="73" y="235"/>
                    <a:pt x="71" y="225"/>
                  </a:cubicBezTo>
                  <a:cubicBezTo>
                    <a:pt x="69" y="214"/>
                    <a:pt x="71" y="201"/>
                    <a:pt x="68" y="190"/>
                  </a:cubicBezTo>
                  <a:cubicBezTo>
                    <a:pt x="61" y="157"/>
                    <a:pt x="59" y="140"/>
                    <a:pt x="56" y="115"/>
                  </a:cubicBezTo>
                  <a:cubicBezTo>
                    <a:pt x="54" y="96"/>
                    <a:pt x="48" y="83"/>
                    <a:pt x="44" y="64"/>
                  </a:cubicBezTo>
                  <a:cubicBezTo>
                    <a:pt x="43" y="55"/>
                    <a:pt x="42" y="37"/>
                    <a:pt x="37" y="23"/>
                  </a:cubicBezTo>
                  <a:cubicBezTo>
                    <a:pt x="34" y="14"/>
                    <a:pt x="35" y="7"/>
                    <a:pt x="25" y="3"/>
                  </a:cubicBezTo>
                  <a:cubicBezTo>
                    <a:pt x="16" y="0"/>
                    <a:pt x="6" y="11"/>
                    <a:pt x="5" y="11"/>
                  </a:cubicBezTo>
                  <a:cubicBezTo>
                    <a:pt x="0" y="15"/>
                    <a:pt x="8" y="48"/>
                    <a:pt x="12" y="6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22" name="Freeform 8"/>
            <p:cNvSpPr/>
            <p:nvPr/>
          </p:nvSpPr>
          <p:spPr bwMode="auto">
            <a:xfrm>
              <a:off x="3528" y="1580"/>
              <a:ext cx="277" cy="267"/>
            </a:xfrm>
            <a:custGeom>
              <a:avLst/>
              <a:gdLst>
                <a:gd name="T0" fmla="*/ 0 w 215"/>
                <a:gd name="T1" fmla="*/ 0 h 208"/>
                <a:gd name="T2" fmla="*/ 27 w 215"/>
                <a:gd name="T3" fmla="*/ 30 h 208"/>
                <a:gd name="T4" fmla="*/ 56 w 215"/>
                <a:gd name="T5" fmla="*/ 67 h 208"/>
                <a:gd name="T6" fmla="*/ 106 w 215"/>
                <a:gd name="T7" fmla="*/ 135 h 208"/>
                <a:gd name="T8" fmla="*/ 179 w 215"/>
                <a:gd name="T9" fmla="*/ 197 h 208"/>
                <a:gd name="T10" fmla="*/ 147 w 215"/>
                <a:gd name="T11" fmla="*/ 135 h 208"/>
                <a:gd name="T12" fmla="*/ 74 w 215"/>
                <a:gd name="T13" fmla="*/ 59 h 208"/>
                <a:gd name="T14" fmla="*/ 0 w 215"/>
                <a:gd name="T15" fmla="*/ 0 h 20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5" h="208">
                  <a:moveTo>
                    <a:pt x="0" y="0"/>
                  </a:moveTo>
                  <a:cubicBezTo>
                    <a:pt x="11" y="5"/>
                    <a:pt x="19" y="21"/>
                    <a:pt x="27" y="30"/>
                  </a:cubicBezTo>
                  <a:cubicBezTo>
                    <a:pt x="38" y="41"/>
                    <a:pt x="48" y="53"/>
                    <a:pt x="56" y="67"/>
                  </a:cubicBezTo>
                  <a:cubicBezTo>
                    <a:pt x="70" y="93"/>
                    <a:pt x="88" y="112"/>
                    <a:pt x="106" y="135"/>
                  </a:cubicBezTo>
                  <a:cubicBezTo>
                    <a:pt x="121" y="157"/>
                    <a:pt x="158" y="191"/>
                    <a:pt x="179" y="197"/>
                  </a:cubicBezTo>
                  <a:cubicBezTo>
                    <a:pt x="215" y="208"/>
                    <a:pt x="156" y="144"/>
                    <a:pt x="147" y="135"/>
                  </a:cubicBezTo>
                  <a:cubicBezTo>
                    <a:pt x="123" y="109"/>
                    <a:pt x="99" y="84"/>
                    <a:pt x="74" y="59"/>
                  </a:cubicBezTo>
                  <a:cubicBezTo>
                    <a:pt x="49" y="36"/>
                    <a:pt x="33" y="10"/>
                    <a:pt x="0"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23" name="Freeform 9"/>
            <p:cNvSpPr/>
            <p:nvPr/>
          </p:nvSpPr>
          <p:spPr bwMode="auto">
            <a:xfrm>
              <a:off x="3671" y="2261"/>
              <a:ext cx="207" cy="970"/>
            </a:xfrm>
            <a:custGeom>
              <a:avLst/>
              <a:gdLst>
                <a:gd name="T0" fmla="*/ 18 w 161"/>
                <a:gd name="T1" fmla="*/ 56 h 754"/>
                <a:gd name="T2" fmla="*/ 36 w 161"/>
                <a:gd name="T3" fmla="*/ 125 h 754"/>
                <a:gd name="T4" fmla="*/ 47 w 161"/>
                <a:gd name="T5" fmla="*/ 197 h 754"/>
                <a:gd name="T6" fmla="*/ 60 w 161"/>
                <a:gd name="T7" fmla="*/ 310 h 754"/>
                <a:gd name="T8" fmla="*/ 67 w 161"/>
                <a:gd name="T9" fmla="*/ 355 h 754"/>
                <a:gd name="T10" fmla="*/ 76 w 161"/>
                <a:gd name="T11" fmla="*/ 431 h 754"/>
                <a:gd name="T12" fmla="*/ 84 w 161"/>
                <a:gd name="T13" fmla="*/ 505 h 754"/>
                <a:gd name="T14" fmla="*/ 89 w 161"/>
                <a:gd name="T15" fmla="*/ 548 h 754"/>
                <a:gd name="T16" fmla="*/ 93 w 161"/>
                <a:gd name="T17" fmla="*/ 589 h 754"/>
                <a:gd name="T18" fmla="*/ 99 w 161"/>
                <a:gd name="T19" fmla="*/ 695 h 754"/>
                <a:gd name="T20" fmla="*/ 95 w 161"/>
                <a:gd name="T21" fmla="*/ 744 h 754"/>
                <a:gd name="T22" fmla="*/ 133 w 161"/>
                <a:gd name="T23" fmla="*/ 751 h 754"/>
                <a:gd name="T24" fmla="*/ 159 w 161"/>
                <a:gd name="T25" fmla="*/ 730 h 754"/>
                <a:gd name="T26" fmla="*/ 151 w 161"/>
                <a:gd name="T27" fmla="*/ 657 h 754"/>
                <a:gd name="T28" fmla="*/ 140 w 161"/>
                <a:gd name="T29" fmla="*/ 659 h 754"/>
                <a:gd name="T30" fmla="*/ 144 w 161"/>
                <a:gd name="T31" fmla="*/ 653 h 754"/>
                <a:gd name="T32" fmla="*/ 141 w 161"/>
                <a:gd name="T33" fmla="*/ 622 h 754"/>
                <a:gd name="T34" fmla="*/ 135 w 161"/>
                <a:gd name="T35" fmla="*/ 590 h 754"/>
                <a:gd name="T36" fmla="*/ 127 w 161"/>
                <a:gd name="T37" fmla="*/ 526 h 754"/>
                <a:gd name="T38" fmla="*/ 127 w 161"/>
                <a:gd name="T39" fmla="*/ 492 h 754"/>
                <a:gd name="T40" fmla="*/ 121 w 161"/>
                <a:gd name="T41" fmla="*/ 460 h 754"/>
                <a:gd name="T42" fmla="*/ 114 w 161"/>
                <a:gd name="T43" fmla="*/ 406 h 754"/>
                <a:gd name="T44" fmla="*/ 113 w 161"/>
                <a:gd name="T45" fmla="*/ 385 h 754"/>
                <a:gd name="T46" fmla="*/ 113 w 161"/>
                <a:gd name="T47" fmla="*/ 358 h 754"/>
                <a:gd name="T48" fmla="*/ 107 w 161"/>
                <a:gd name="T49" fmla="*/ 323 h 754"/>
                <a:gd name="T50" fmla="*/ 93 w 161"/>
                <a:gd name="T51" fmla="*/ 253 h 754"/>
                <a:gd name="T52" fmla="*/ 91 w 161"/>
                <a:gd name="T53" fmla="*/ 263 h 754"/>
                <a:gd name="T54" fmla="*/ 97 w 161"/>
                <a:gd name="T55" fmla="*/ 270 h 754"/>
                <a:gd name="T56" fmla="*/ 91 w 161"/>
                <a:gd name="T57" fmla="*/ 288 h 754"/>
                <a:gd name="T58" fmla="*/ 86 w 161"/>
                <a:gd name="T59" fmla="*/ 256 h 754"/>
                <a:gd name="T60" fmla="*/ 80 w 161"/>
                <a:gd name="T61" fmla="*/ 222 h 754"/>
                <a:gd name="T62" fmla="*/ 73 w 161"/>
                <a:gd name="T63" fmla="*/ 185 h 754"/>
                <a:gd name="T64" fmla="*/ 69 w 161"/>
                <a:gd name="T65" fmla="*/ 154 h 754"/>
                <a:gd name="T66" fmla="*/ 72 w 161"/>
                <a:gd name="T67" fmla="*/ 137 h 754"/>
                <a:gd name="T68" fmla="*/ 62 w 161"/>
                <a:gd name="T69" fmla="*/ 121 h 754"/>
                <a:gd name="T70" fmla="*/ 58 w 161"/>
                <a:gd name="T71" fmla="*/ 89 h 754"/>
                <a:gd name="T72" fmla="*/ 53 w 161"/>
                <a:gd name="T73" fmla="*/ 56 h 754"/>
                <a:gd name="T74" fmla="*/ 54 w 161"/>
                <a:gd name="T75" fmla="*/ 40 h 754"/>
                <a:gd name="T76" fmla="*/ 52 w 161"/>
                <a:gd name="T77" fmla="*/ 23 h 754"/>
                <a:gd name="T78" fmla="*/ 60 w 161"/>
                <a:gd name="T79" fmla="*/ 40 h 754"/>
                <a:gd name="T80" fmla="*/ 56 w 161"/>
                <a:gd name="T81" fmla="*/ 24 h 754"/>
                <a:gd name="T82" fmla="*/ 57 w 161"/>
                <a:gd name="T83" fmla="*/ 7 h 754"/>
                <a:gd name="T84" fmla="*/ 47 w 161"/>
                <a:gd name="T85" fmla="*/ 10 h 754"/>
                <a:gd name="T86" fmla="*/ 43 w 161"/>
                <a:gd name="T87" fmla="*/ 0 h 754"/>
                <a:gd name="T88" fmla="*/ 5 w 161"/>
                <a:gd name="T89" fmla="*/ 16 h 754"/>
                <a:gd name="T90" fmla="*/ 18 w 161"/>
                <a:gd name="T91" fmla="*/ 56 h 7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61" h="754">
                  <a:moveTo>
                    <a:pt x="18" y="56"/>
                  </a:moveTo>
                  <a:cubicBezTo>
                    <a:pt x="27" y="78"/>
                    <a:pt x="32" y="102"/>
                    <a:pt x="36" y="125"/>
                  </a:cubicBezTo>
                  <a:cubicBezTo>
                    <a:pt x="40" y="148"/>
                    <a:pt x="45" y="173"/>
                    <a:pt x="47" y="197"/>
                  </a:cubicBezTo>
                  <a:cubicBezTo>
                    <a:pt x="50" y="235"/>
                    <a:pt x="56" y="272"/>
                    <a:pt x="60" y="310"/>
                  </a:cubicBezTo>
                  <a:cubicBezTo>
                    <a:pt x="61" y="323"/>
                    <a:pt x="66" y="343"/>
                    <a:pt x="67" y="355"/>
                  </a:cubicBezTo>
                  <a:cubicBezTo>
                    <a:pt x="69" y="383"/>
                    <a:pt x="74" y="409"/>
                    <a:pt x="76" y="431"/>
                  </a:cubicBezTo>
                  <a:cubicBezTo>
                    <a:pt x="79" y="458"/>
                    <a:pt x="83" y="487"/>
                    <a:pt x="84" y="505"/>
                  </a:cubicBezTo>
                  <a:cubicBezTo>
                    <a:pt x="85" y="518"/>
                    <a:pt x="88" y="534"/>
                    <a:pt x="89" y="548"/>
                  </a:cubicBezTo>
                  <a:cubicBezTo>
                    <a:pt x="89" y="562"/>
                    <a:pt x="93" y="575"/>
                    <a:pt x="93" y="589"/>
                  </a:cubicBezTo>
                  <a:cubicBezTo>
                    <a:pt x="94" y="625"/>
                    <a:pt x="98" y="659"/>
                    <a:pt x="99" y="695"/>
                  </a:cubicBezTo>
                  <a:cubicBezTo>
                    <a:pt x="100" y="707"/>
                    <a:pt x="98" y="733"/>
                    <a:pt x="95" y="744"/>
                  </a:cubicBezTo>
                  <a:cubicBezTo>
                    <a:pt x="103" y="754"/>
                    <a:pt x="122" y="752"/>
                    <a:pt x="133" y="751"/>
                  </a:cubicBezTo>
                  <a:cubicBezTo>
                    <a:pt x="149" y="750"/>
                    <a:pt x="161" y="747"/>
                    <a:pt x="159" y="730"/>
                  </a:cubicBezTo>
                  <a:cubicBezTo>
                    <a:pt x="156" y="707"/>
                    <a:pt x="152" y="682"/>
                    <a:pt x="151" y="657"/>
                  </a:cubicBezTo>
                  <a:cubicBezTo>
                    <a:pt x="148" y="658"/>
                    <a:pt x="143" y="660"/>
                    <a:pt x="140" y="659"/>
                  </a:cubicBezTo>
                  <a:cubicBezTo>
                    <a:pt x="134" y="656"/>
                    <a:pt x="139" y="652"/>
                    <a:pt x="144" y="653"/>
                  </a:cubicBezTo>
                  <a:cubicBezTo>
                    <a:pt x="141" y="643"/>
                    <a:pt x="141" y="633"/>
                    <a:pt x="141" y="622"/>
                  </a:cubicBezTo>
                  <a:cubicBezTo>
                    <a:pt x="140" y="611"/>
                    <a:pt x="137" y="601"/>
                    <a:pt x="135" y="590"/>
                  </a:cubicBezTo>
                  <a:cubicBezTo>
                    <a:pt x="130" y="569"/>
                    <a:pt x="131" y="548"/>
                    <a:pt x="127" y="526"/>
                  </a:cubicBezTo>
                  <a:cubicBezTo>
                    <a:pt x="125" y="515"/>
                    <a:pt x="128" y="503"/>
                    <a:pt x="127" y="492"/>
                  </a:cubicBezTo>
                  <a:cubicBezTo>
                    <a:pt x="127" y="482"/>
                    <a:pt x="122" y="471"/>
                    <a:pt x="121" y="460"/>
                  </a:cubicBezTo>
                  <a:cubicBezTo>
                    <a:pt x="120" y="442"/>
                    <a:pt x="114" y="425"/>
                    <a:pt x="114" y="406"/>
                  </a:cubicBezTo>
                  <a:cubicBezTo>
                    <a:pt x="115" y="398"/>
                    <a:pt x="113" y="393"/>
                    <a:pt x="113" y="385"/>
                  </a:cubicBezTo>
                  <a:cubicBezTo>
                    <a:pt x="113" y="375"/>
                    <a:pt x="113" y="367"/>
                    <a:pt x="113" y="358"/>
                  </a:cubicBezTo>
                  <a:cubicBezTo>
                    <a:pt x="112" y="346"/>
                    <a:pt x="107" y="335"/>
                    <a:pt x="107" y="323"/>
                  </a:cubicBezTo>
                  <a:cubicBezTo>
                    <a:pt x="105" y="299"/>
                    <a:pt x="101" y="275"/>
                    <a:pt x="93" y="253"/>
                  </a:cubicBezTo>
                  <a:cubicBezTo>
                    <a:pt x="93" y="256"/>
                    <a:pt x="91" y="260"/>
                    <a:pt x="91" y="263"/>
                  </a:cubicBezTo>
                  <a:cubicBezTo>
                    <a:pt x="92" y="268"/>
                    <a:pt x="96" y="266"/>
                    <a:pt x="97" y="270"/>
                  </a:cubicBezTo>
                  <a:cubicBezTo>
                    <a:pt x="100" y="276"/>
                    <a:pt x="95" y="282"/>
                    <a:pt x="91" y="288"/>
                  </a:cubicBezTo>
                  <a:cubicBezTo>
                    <a:pt x="89" y="278"/>
                    <a:pt x="89" y="267"/>
                    <a:pt x="86" y="256"/>
                  </a:cubicBezTo>
                  <a:cubicBezTo>
                    <a:pt x="83" y="245"/>
                    <a:pt x="81" y="233"/>
                    <a:pt x="80" y="222"/>
                  </a:cubicBezTo>
                  <a:cubicBezTo>
                    <a:pt x="78" y="210"/>
                    <a:pt x="74" y="198"/>
                    <a:pt x="73" y="185"/>
                  </a:cubicBezTo>
                  <a:cubicBezTo>
                    <a:pt x="72" y="174"/>
                    <a:pt x="69" y="165"/>
                    <a:pt x="69" y="154"/>
                  </a:cubicBezTo>
                  <a:cubicBezTo>
                    <a:pt x="69" y="149"/>
                    <a:pt x="73" y="141"/>
                    <a:pt x="72" y="137"/>
                  </a:cubicBezTo>
                  <a:cubicBezTo>
                    <a:pt x="70" y="130"/>
                    <a:pt x="64" y="128"/>
                    <a:pt x="62" y="121"/>
                  </a:cubicBezTo>
                  <a:cubicBezTo>
                    <a:pt x="59" y="111"/>
                    <a:pt x="60" y="99"/>
                    <a:pt x="58" y="89"/>
                  </a:cubicBezTo>
                  <a:cubicBezTo>
                    <a:pt x="56" y="79"/>
                    <a:pt x="52" y="66"/>
                    <a:pt x="53" y="56"/>
                  </a:cubicBezTo>
                  <a:cubicBezTo>
                    <a:pt x="53" y="50"/>
                    <a:pt x="55" y="47"/>
                    <a:pt x="54" y="40"/>
                  </a:cubicBezTo>
                  <a:cubicBezTo>
                    <a:pt x="53" y="34"/>
                    <a:pt x="50" y="27"/>
                    <a:pt x="52" y="23"/>
                  </a:cubicBezTo>
                  <a:cubicBezTo>
                    <a:pt x="53" y="29"/>
                    <a:pt x="61" y="34"/>
                    <a:pt x="60" y="40"/>
                  </a:cubicBezTo>
                  <a:cubicBezTo>
                    <a:pt x="65" y="35"/>
                    <a:pt x="58" y="30"/>
                    <a:pt x="56" y="24"/>
                  </a:cubicBezTo>
                  <a:cubicBezTo>
                    <a:pt x="55" y="18"/>
                    <a:pt x="56" y="12"/>
                    <a:pt x="57" y="7"/>
                  </a:cubicBezTo>
                  <a:cubicBezTo>
                    <a:pt x="54" y="7"/>
                    <a:pt x="50" y="9"/>
                    <a:pt x="47" y="10"/>
                  </a:cubicBezTo>
                  <a:cubicBezTo>
                    <a:pt x="47" y="7"/>
                    <a:pt x="46" y="3"/>
                    <a:pt x="43" y="0"/>
                  </a:cubicBezTo>
                  <a:cubicBezTo>
                    <a:pt x="34" y="7"/>
                    <a:pt x="10" y="5"/>
                    <a:pt x="5" y="16"/>
                  </a:cubicBezTo>
                  <a:cubicBezTo>
                    <a:pt x="0" y="28"/>
                    <a:pt x="13" y="46"/>
                    <a:pt x="18" y="5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24" name="Freeform 10"/>
            <p:cNvSpPr/>
            <p:nvPr/>
          </p:nvSpPr>
          <p:spPr bwMode="auto">
            <a:xfrm>
              <a:off x="3629" y="2224"/>
              <a:ext cx="112" cy="69"/>
            </a:xfrm>
            <a:custGeom>
              <a:avLst/>
              <a:gdLst>
                <a:gd name="T0" fmla="*/ 22 w 87"/>
                <a:gd name="T1" fmla="*/ 31 h 54"/>
                <a:gd name="T2" fmla="*/ 18 w 87"/>
                <a:gd name="T3" fmla="*/ 45 h 54"/>
                <a:gd name="T4" fmla="*/ 33 w 87"/>
                <a:gd name="T5" fmla="*/ 45 h 54"/>
                <a:gd name="T6" fmla="*/ 65 w 87"/>
                <a:gd name="T7" fmla="*/ 27 h 54"/>
                <a:gd name="T8" fmla="*/ 70 w 87"/>
                <a:gd name="T9" fmla="*/ 19 h 54"/>
                <a:gd name="T10" fmla="*/ 67 w 87"/>
                <a:gd name="T11" fmla="*/ 14 h 54"/>
                <a:gd name="T12" fmla="*/ 61 w 87"/>
                <a:gd name="T13" fmla="*/ 7 h 54"/>
                <a:gd name="T14" fmla="*/ 68 w 87"/>
                <a:gd name="T15" fmla="*/ 7 h 54"/>
                <a:gd name="T16" fmla="*/ 77 w 87"/>
                <a:gd name="T17" fmla="*/ 5 h 54"/>
                <a:gd name="T18" fmla="*/ 85 w 87"/>
                <a:gd name="T19" fmla="*/ 0 h 54"/>
                <a:gd name="T20" fmla="*/ 77 w 87"/>
                <a:gd name="T21" fmla="*/ 17 h 54"/>
                <a:gd name="T22" fmla="*/ 46 w 87"/>
                <a:gd name="T23" fmla="*/ 45 h 54"/>
                <a:gd name="T24" fmla="*/ 26 w 87"/>
                <a:gd name="T25" fmla="*/ 51 h 54"/>
                <a:gd name="T26" fmla="*/ 8 w 87"/>
                <a:gd name="T27" fmla="*/ 50 h 54"/>
                <a:gd name="T28" fmla="*/ 22 w 87"/>
                <a:gd name="T29" fmla="*/ 31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7" h="54">
                  <a:moveTo>
                    <a:pt x="22" y="31"/>
                  </a:moveTo>
                  <a:cubicBezTo>
                    <a:pt x="20" y="34"/>
                    <a:pt x="13" y="43"/>
                    <a:pt x="18" y="45"/>
                  </a:cubicBezTo>
                  <a:cubicBezTo>
                    <a:pt x="22" y="47"/>
                    <a:pt x="29" y="46"/>
                    <a:pt x="33" y="45"/>
                  </a:cubicBezTo>
                  <a:cubicBezTo>
                    <a:pt x="46" y="42"/>
                    <a:pt x="56" y="36"/>
                    <a:pt x="65" y="27"/>
                  </a:cubicBezTo>
                  <a:cubicBezTo>
                    <a:pt x="67" y="24"/>
                    <a:pt x="69" y="22"/>
                    <a:pt x="70" y="19"/>
                  </a:cubicBezTo>
                  <a:cubicBezTo>
                    <a:pt x="71" y="15"/>
                    <a:pt x="69" y="16"/>
                    <a:pt x="67" y="14"/>
                  </a:cubicBezTo>
                  <a:cubicBezTo>
                    <a:pt x="65" y="13"/>
                    <a:pt x="60" y="9"/>
                    <a:pt x="61" y="7"/>
                  </a:cubicBezTo>
                  <a:cubicBezTo>
                    <a:pt x="61" y="6"/>
                    <a:pt x="67" y="8"/>
                    <a:pt x="68" y="7"/>
                  </a:cubicBezTo>
                  <a:cubicBezTo>
                    <a:pt x="71" y="7"/>
                    <a:pt x="74" y="6"/>
                    <a:pt x="77" y="5"/>
                  </a:cubicBezTo>
                  <a:cubicBezTo>
                    <a:pt x="78" y="5"/>
                    <a:pt x="84" y="0"/>
                    <a:pt x="85" y="0"/>
                  </a:cubicBezTo>
                  <a:cubicBezTo>
                    <a:pt x="87" y="1"/>
                    <a:pt x="78" y="15"/>
                    <a:pt x="77" y="17"/>
                  </a:cubicBezTo>
                  <a:cubicBezTo>
                    <a:pt x="69" y="28"/>
                    <a:pt x="59" y="38"/>
                    <a:pt x="46" y="45"/>
                  </a:cubicBezTo>
                  <a:cubicBezTo>
                    <a:pt x="40" y="47"/>
                    <a:pt x="33" y="50"/>
                    <a:pt x="26" y="51"/>
                  </a:cubicBezTo>
                  <a:cubicBezTo>
                    <a:pt x="20" y="52"/>
                    <a:pt x="13" y="54"/>
                    <a:pt x="8" y="50"/>
                  </a:cubicBezTo>
                  <a:cubicBezTo>
                    <a:pt x="0" y="45"/>
                    <a:pt x="12" y="32"/>
                    <a:pt x="22" y="31"/>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25" name="Freeform 11"/>
            <p:cNvSpPr/>
            <p:nvPr/>
          </p:nvSpPr>
          <p:spPr bwMode="auto">
            <a:xfrm>
              <a:off x="3782" y="3233"/>
              <a:ext cx="122" cy="983"/>
            </a:xfrm>
            <a:custGeom>
              <a:avLst/>
              <a:gdLst>
                <a:gd name="T0" fmla="*/ 39 w 95"/>
                <a:gd name="T1" fmla="*/ 12 h 764"/>
                <a:gd name="T2" fmla="*/ 28 w 95"/>
                <a:gd name="T3" fmla="*/ 14 h 764"/>
                <a:gd name="T4" fmla="*/ 28 w 95"/>
                <a:gd name="T5" fmla="*/ 45 h 764"/>
                <a:gd name="T6" fmla="*/ 43 w 95"/>
                <a:gd name="T7" fmla="*/ 95 h 764"/>
                <a:gd name="T8" fmla="*/ 45 w 95"/>
                <a:gd name="T9" fmla="*/ 196 h 764"/>
                <a:gd name="T10" fmla="*/ 38 w 95"/>
                <a:gd name="T11" fmla="*/ 396 h 764"/>
                <a:gd name="T12" fmla="*/ 26 w 95"/>
                <a:gd name="T13" fmla="*/ 629 h 764"/>
                <a:gd name="T14" fmla="*/ 17 w 95"/>
                <a:gd name="T15" fmla="*/ 690 h 764"/>
                <a:gd name="T16" fmla="*/ 2 w 95"/>
                <a:gd name="T17" fmla="*/ 740 h 764"/>
                <a:gd name="T18" fmla="*/ 36 w 95"/>
                <a:gd name="T19" fmla="*/ 754 h 764"/>
                <a:gd name="T20" fmla="*/ 66 w 95"/>
                <a:gd name="T21" fmla="*/ 728 h 764"/>
                <a:gd name="T22" fmla="*/ 59 w 95"/>
                <a:gd name="T23" fmla="*/ 629 h 764"/>
                <a:gd name="T24" fmla="*/ 67 w 95"/>
                <a:gd name="T25" fmla="*/ 521 h 764"/>
                <a:gd name="T26" fmla="*/ 81 w 95"/>
                <a:gd name="T27" fmla="*/ 420 h 764"/>
                <a:gd name="T28" fmla="*/ 86 w 95"/>
                <a:gd name="T29" fmla="*/ 315 h 764"/>
                <a:gd name="T30" fmla="*/ 90 w 95"/>
                <a:gd name="T31" fmla="*/ 158 h 764"/>
                <a:gd name="T32" fmla="*/ 92 w 95"/>
                <a:gd name="T33" fmla="*/ 106 h 764"/>
                <a:gd name="T34" fmla="*/ 91 w 95"/>
                <a:gd name="T35" fmla="*/ 61 h 764"/>
                <a:gd name="T36" fmla="*/ 90 w 95"/>
                <a:gd name="T37" fmla="*/ 36 h 764"/>
                <a:gd name="T38" fmla="*/ 83 w 95"/>
                <a:gd name="T39" fmla="*/ 10 h 764"/>
                <a:gd name="T40" fmla="*/ 43 w 95"/>
                <a:gd name="T41" fmla="*/ 12 h 7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5" h="764">
                  <a:moveTo>
                    <a:pt x="39" y="12"/>
                  </a:moveTo>
                  <a:cubicBezTo>
                    <a:pt x="36" y="16"/>
                    <a:pt x="31" y="13"/>
                    <a:pt x="28" y="14"/>
                  </a:cubicBezTo>
                  <a:cubicBezTo>
                    <a:pt x="20" y="18"/>
                    <a:pt x="24" y="36"/>
                    <a:pt x="28" y="45"/>
                  </a:cubicBezTo>
                  <a:cubicBezTo>
                    <a:pt x="29" y="49"/>
                    <a:pt x="41" y="55"/>
                    <a:pt x="43" y="95"/>
                  </a:cubicBezTo>
                  <a:cubicBezTo>
                    <a:pt x="45" y="129"/>
                    <a:pt x="47" y="161"/>
                    <a:pt x="45" y="196"/>
                  </a:cubicBezTo>
                  <a:cubicBezTo>
                    <a:pt x="43" y="267"/>
                    <a:pt x="41" y="326"/>
                    <a:pt x="38" y="396"/>
                  </a:cubicBezTo>
                  <a:cubicBezTo>
                    <a:pt x="35" y="472"/>
                    <a:pt x="32" y="568"/>
                    <a:pt x="26" y="629"/>
                  </a:cubicBezTo>
                  <a:cubicBezTo>
                    <a:pt x="24" y="648"/>
                    <a:pt x="20" y="671"/>
                    <a:pt x="17" y="690"/>
                  </a:cubicBezTo>
                  <a:cubicBezTo>
                    <a:pt x="14" y="707"/>
                    <a:pt x="5" y="724"/>
                    <a:pt x="2" y="740"/>
                  </a:cubicBezTo>
                  <a:cubicBezTo>
                    <a:pt x="0" y="764"/>
                    <a:pt x="15" y="758"/>
                    <a:pt x="36" y="754"/>
                  </a:cubicBezTo>
                  <a:cubicBezTo>
                    <a:pt x="56" y="750"/>
                    <a:pt x="67" y="749"/>
                    <a:pt x="66" y="728"/>
                  </a:cubicBezTo>
                  <a:cubicBezTo>
                    <a:pt x="65" y="694"/>
                    <a:pt x="54" y="665"/>
                    <a:pt x="59" y="629"/>
                  </a:cubicBezTo>
                  <a:cubicBezTo>
                    <a:pt x="63" y="593"/>
                    <a:pt x="62" y="557"/>
                    <a:pt x="67" y="521"/>
                  </a:cubicBezTo>
                  <a:cubicBezTo>
                    <a:pt x="72" y="488"/>
                    <a:pt x="77" y="454"/>
                    <a:pt x="81" y="420"/>
                  </a:cubicBezTo>
                  <a:cubicBezTo>
                    <a:pt x="87" y="384"/>
                    <a:pt x="84" y="350"/>
                    <a:pt x="86" y="315"/>
                  </a:cubicBezTo>
                  <a:cubicBezTo>
                    <a:pt x="90" y="256"/>
                    <a:pt x="81" y="242"/>
                    <a:pt x="90" y="158"/>
                  </a:cubicBezTo>
                  <a:cubicBezTo>
                    <a:pt x="93" y="125"/>
                    <a:pt x="93" y="120"/>
                    <a:pt x="92" y="106"/>
                  </a:cubicBezTo>
                  <a:cubicBezTo>
                    <a:pt x="92" y="89"/>
                    <a:pt x="92" y="78"/>
                    <a:pt x="91" y="61"/>
                  </a:cubicBezTo>
                  <a:cubicBezTo>
                    <a:pt x="91" y="49"/>
                    <a:pt x="90" y="44"/>
                    <a:pt x="90" y="36"/>
                  </a:cubicBezTo>
                  <a:cubicBezTo>
                    <a:pt x="89" y="25"/>
                    <a:pt x="95" y="21"/>
                    <a:pt x="83" y="10"/>
                  </a:cubicBezTo>
                  <a:cubicBezTo>
                    <a:pt x="72" y="0"/>
                    <a:pt x="53" y="15"/>
                    <a:pt x="43" y="12"/>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26" name="Freeform 12"/>
            <p:cNvSpPr/>
            <p:nvPr/>
          </p:nvSpPr>
          <p:spPr bwMode="auto">
            <a:xfrm>
              <a:off x="3781" y="3204"/>
              <a:ext cx="127" cy="56"/>
            </a:xfrm>
            <a:custGeom>
              <a:avLst/>
              <a:gdLst>
                <a:gd name="T0" fmla="*/ 12 w 99"/>
                <a:gd name="T1" fmla="*/ 15 h 44"/>
                <a:gd name="T2" fmla="*/ 22 w 99"/>
                <a:gd name="T3" fmla="*/ 30 h 44"/>
                <a:gd name="T4" fmla="*/ 50 w 99"/>
                <a:gd name="T5" fmla="*/ 28 h 44"/>
                <a:gd name="T6" fmla="*/ 76 w 99"/>
                <a:gd name="T7" fmla="*/ 22 h 44"/>
                <a:gd name="T8" fmla="*/ 79 w 99"/>
                <a:gd name="T9" fmla="*/ 13 h 44"/>
                <a:gd name="T10" fmla="*/ 67 w 99"/>
                <a:gd name="T11" fmla="*/ 15 h 44"/>
                <a:gd name="T12" fmla="*/ 81 w 99"/>
                <a:gd name="T13" fmla="*/ 8 h 44"/>
                <a:gd name="T14" fmla="*/ 92 w 99"/>
                <a:gd name="T15" fmla="*/ 3 h 44"/>
                <a:gd name="T16" fmla="*/ 95 w 99"/>
                <a:gd name="T17" fmla="*/ 14 h 44"/>
                <a:gd name="T18" fmla="*/ 84 w 99"/>
                <a:gd name="T19" fmla="*/ 27 h 44"/>
                <a:gd name="T20" fmla="*/ 49 w 99"/>
                <a:gd name="T21" fmla="*/ 41 h 44"/>
                <a:gd name="T22" fmla="*/ 15 w 99"/>
                <a:gd name="T23" fmla="*/ 38 h 44"/>
                <a:gd name="T24" fmla="*/ 0 w 99"/>
                <a:gd name="T25" fmla="*/ 25 h 44"/>
                <a:gd name="T26" fmla="*/ 13 w 99"/>
                <a:gd name="T27" fmla="*/ 14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9" h="44">
                  <a:moveTo>
                    <a:pt x="12" y="15"/>
                  </a:moveTo>
                  <a:cubicBezTo>
                    <a:pt x="7" y="24"/>
                    <a:pt x="12" y="29"/>
                    <a:pt x="22" y="30"/>
                  </a:cubicBezTo>
                  <a:cubicBezTo>
                    <a:pt x="31" y="30"/>
                    <a:pt x="41" y="29"/>
                    <a:pt x="50" y="28"/>
                  </a:cubicBezTo>
                  <a:cubicBezTo>
                    <a:pt x="59" y="27"/>
                    <a:pt x="69" y="26"/>
                    <a:pt x="76" y="22"/>
                  </a:cubicBezTo>
                  <a:cubicBezTo>
                    <a:pt x="80" y="20"/>
                    <a:pt x="84" y="15"/>
                    <a:pt x="79" y="13"/>
                  </a:cubicBezTo>
                  <a:cubicBezTo>
                    <a:pt x="76" y="11"/>
                    <a:pt x="71" y="16"/>
                    <a:pt x="67" y="15"/>
                  </a:cubicBezTo>
                  <a:cubicBezTo>
                    <a:pt x="72" y="12"/>
                    <a:pt x="77" y="12"/>
                    <a:pt x="81" y="8"/>
                  </a:cubicBezTo>
                  <a:cubicBezTo>
                    <a:pt x="85" y="2"/>
                    <a:pt x="84" y="0"/>
                    <a:pt x="92" y="3"/>
                  </a:cubicBezTo>
                  <a:cubicBezTo>
                    <a:pt x="99" y="5"/>
                    <a:pt x="98" y="7"/>
                    <a:pt x="95" y="14"/>
                  </a:cubicBezTo>
                  <a:cubicBezTo>
                    <a:pt x="92" y="20"/>
                    <a:pt x="89" y="23"/>
                    <a:pt x="84" y="27"/>
                  </a:cubicBezTo>
                  <a:cubicBezTo>
                    <a:pt x="74" y="34"/>
                    <a:pt x="61" y="38"/>
                    <a:pt x="49" y="41"/>
                  </a:cubicBezTo>
                  <a:cubicBezTo>
                    <a:pt x="38" y="44"/>
                    <a:pt x="26" y="40"/>
                    <a:pt x="15" y="38"/>
                  </a:cubicBezTo>
                  <a:cubicBezTo>
                    <a:pt x="7" y="36"/>
                    <a:pt x="1" y="34"/>
                    <a:pt x="0" y="25"/>
                  </a:cubicBezTo>
                  <a:cubicBezTo>
                    <a:pt x="0" y="16"/>
                    <a:pt x="5" y="17"/>
                    <a:pt x="13" y="14"/>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27" name="Freeform 13"/>
            <p:cNvSpPr/>
            <p:nvPr/>
          </p:nvSpPr>
          <p:spPr bwMode="auto">
            <a:xfrm>
              <a:off x="3308" y="1095"/>
              <a:ext cx="164" cy="216"/>
            </a:xfrm>
            <a:custGeom>
              <a:avLst/>
              <a:gdLst>
                <a:gd name="T0" fmla="*/ 7 w 127"/>
                <a:gd name="T1" fmla="*/ 1 h 168"/>
                <a:gd name="T2" fmla="*/ 53 w 127"/>
                <a:gd name="T3" fmla="*/ 50 h 168"/>
                <a:gd name="T4" fmla="*/ 103 w 127"/>
                <a:gd name="T5" fmla="*/ 88 h 168"/>
                <a:gd name="T6" fmla="*/ 119 w 127"/>
                <a:gd name="T7" fmla="*/ 145 h 168"/>
                <a:gd name="T8" fmla="*/ 78 w 127"/>
                <a:gd name="T9" fmla="*/ 111 h 168"/>
                <a:gd name="T10" fmla="*/ 32 w 127"/>
                <a:gd name="T11" fmla="*/ 64 h 168"/>
                <a:gd name="T12" fmla="*/ 10 w 127"/>
                <a:gd name="T13" fmla="*/ 0 h 168"/>
              </a:gdLst>
              <a:ahLst/>
              <a:cxnLst>
                <a:cxn ang="0">
                  <a:pos x="T0" y="T1"/>
                </a:cxn>
                <a:cxn ang="0">
                  <a:pos x="T2" y="T3"/>
                </a:cxn>
                <a:cxn ang="0">
                  <a:pos x="T4" y="T5"/>
                </a:cxn>
                <a:cxn ang="0">
                  <a:pos x="T6" y="T7"/>
                </a:cxn>
                <a:cxn ang="0">
                  <a:pos x="T8" y="T9"/>
                </a:cxn>
                <a:cxn ang="0">
                  <a:pos x="T10" y="T11"/>
                </a:cxn>
                <a:cxn ang="0">
                  <a:pos x="T12" y="T13"/>
                </a:cxn>
              </a:cxnLst>
              <a:rect l="0" t="0" r="r" b="b"/>
              <a:pathLst>
                <a:path w="127" h="168">
                  <a:moveTo>
                    <a:pt x="7" y="1"/>
                  </a:moveTo>
                  <a:cubicBezTo>
                    <a:pt x="16" y="20"/>
                    <a:pt x="36" y="38"/>
                    <a:pt x="53" y="50"/>
                  </a:cubicBezTo>
                  <a:cubicBezTo>
                    <a:pt x="71" y="64"/>
                    <a:pt x="91" y="66"/>
                    <a:pt x="103" y="88"/>
                  </a:cubicBezTo>
                  <a:cubicBezTo>
                    <a:pt x="111" y="102"/>
                    <a:pt x="127" y="130"/>
                    <a:pt x="119" y="145"/>
                  </a:cubicBezTo>
                  <a:cubicBezTo>
                    <a:pt x="108" y="168"/>
                    <a:pt x="83" y="121"/>
                    <a:pt x="78" y="111"/>
                  </a:cubicBezTo>
                  <a:cubicBezTo>
                    <a:pt x="67" y="90"/>
                    <a:pt x="46" y="84"/>
                    <a:pt x="32" y="64"/>
                  </a:cubicBezTo>
                  <a:cubicBezTo>
                    <a:pt x="23" y="52"/>
                    <a:pt x="0" y="16"/>
                    <a:pt x="10"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28" name="Freeform 14"/>
            <p:cNvSpPr/>
            <p:nvPr/>
          </p:nvSpPr>
          <p:spPr bwMode="auto">
            <a:xfrm>
              <a:off x="3213" y="1252"/>
              <a:ext cx="171" cy="31"/>
            </a:xfrm>
            <a:custGeom>
              <a:avLst/>
              <a:gdLst>
                <a:gd name="T0" fmla="*/ 133 w 133"/>
                <a:gd name="T1" fmla="*/ 17 h 24"/>
                <a:gd name="T2" fmla="*/ 66 w 133"/>
                <a:gd name="T3" fmla="*/ 9 h 24"/>
                <a:gd name="T4" fmla="*/ 0 w 133"/>
                <a:gd name="T5" fmla="*/ 9 h 24"/>
                <a:gd name="T6" fmla="*/ 27 w 133"/>
                <a:gd name="T7" fmla="*/ 21 h 24"/>
                <a:gd name="T8" fmla="*/ 70 w 133"/>
                <a:gd name="T9" fmla="*/ 18 h 24"/>
                <a:gd name="T10" fmla="*/ 132 w 133"/>
                <a:gd name="T11" fmla="*/ 16 h 24"/>
              </a:gdLst>
              <a:ahLst/>
              <a:cxnLst>
                <a:cxn ang="0">
                  <a:pos x="T0" y="T1"/>
                </a:cxn>
                <a:cxn ang="0">
                  <a:pos x="T2" y="T3"/>
                </a:cxn>
                <a:cxn ang="0">
                  <a:pos x="T4" y="T5"/>
                </a:cxn>
                <a:cxn ang="0">
                  <a:pos x="T6" y="T7"/>
                </a:cxn>
                <a:cxn ang="0">
                  <a:pos x="T8" y="T9"/>
                </a:cxn>
                <a:cxn ang="0">
                  <a:pos x="T10" y="T11"/>
                </a:cxn>
              </a:cxnLst>
              <a:rect l="0" t="0" r="r" b="b"/>
              <a:pathLst>
                <a:path w="133" h="24">
                  <a:moveTo>
                    <a:pt x="133" y="17"/>
                  </a:moveTo>
                  <a:cubicBezTo>
                    <a:pt x="114" y="0"/>
                    <a:pt x="89" y="5"/>
                    <a:pt x="66" y="9"/>
                  </a:cubicBezTo>
                  <a:cubicBezTo>
                    <a:pt x="43" y="13"/>
                    <a:pt x="22" y="9"/>
                    <a:pt x="0" y="9"/>
                  </a:cubicBezTo>
                  <a:cubicBezTo>
                    <a:pt x="9" y="11"/>
                    <a:pt x="17" y="18"/>
                    <a:pt x="27" y="21"/>
                  </a:cubicBezTo>
                  <a:cubicBezTo>
                    <a:pt x="41" y="24"/>
                    <a:pt x="56" y="21"/>
                    <a:pt x="70" y="18"/>
                  </a:cubicBezTo>
                  <a:cubicBezTo>
                    <a:pt x="90" y="15"/>
                    <a:pt x="112" y="10"/>
                    <a:pt x="132" y="16"/>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29" name="Freeform 15"/>
            <p:cNvSpPr/>
            <p:nvPr/>
          </p:nvSpPr>
          <p:spPr bwMode="auto">
            <a:xfrm>
              <a:off x="3343" y="1334"/>
              <a:ext cx="183" cy="43"/>
            </a:xfrm>
            <a:custGeom>
              <a:avLst/>
              <a:gdLst>
                <a:gd name="T0" fmla="*/ 0 w 142"/>
                <a:gd name="T1" fmla="*/ 0 h 33"/>
                <a:gd name="T2" fmla="*/ 63 w 142"/>
                <a:gd name="T3" fmla="*/ 3 h 33"/>
                <a:gd name="T4" fmla="*/ 123 w 142"/>
                <a:gd name="T5" fmla="*/ 15 h 33"/>
                <a:gd name="T6" fmla="*/ 127 w 142"/>
                <a:gd name="T7" fmla="*/ 33 h 33"/>
                <a:gd name="T8" fmla="*/ 98 w 142"/>
                <a:gd name="T9" fmla="*/ 18 h 33"/>
                <a:gd name="T10" fmla="*/ 40 w 142"/>
                <a:gd name="T11" fmla="*/ 7 h 33"/>
                <a:gd name="T12" fmla="*/ 0 w 142"/>
                <a:gd name="T13" fmla="*/ 2 h 33"/>
              </a:gdLst>
              <a:ahLst/>
              <a:cxnLst>
                <a:cxn ang="0">
                  <a:pos x="T0" y="T1"/>
                </a:cxn>
                <a:cxn ang="0">
                  <a:pos x="T2" y="T3"/>
                </a:cxn>
                <a:cxn ang="0">
                  <a:pos x="T4" y="T5"/>
                </a:cxn>
                <a:cxn ang="0">
                  <a:pos x="T6" y="T7"/>
                </a:cxn>
                <a:cxn ang="0">
                  <a:pos x="T8" y="T9"/>
                </a:cxn>
                <a:cxn ang="0">
                  <a:pos x="T10" y="T11"/>
                </a:cxn>
                <a:cxn ang="0">
                  <a:pos x="T12" y="T13"/>
                </a:cxn>
              </a:cxnLst>
              <a:rect l="0" t="0" r="r" b="b"/>
              <a:pathLst>
                <a:path w="142" h="33">
                  <a:moveTo>
                    <a:pt x="0" y="0"/>
                  </a:moveTo>
                  <a:cubicBezTo>
                    <a:pt x="21" y="4"/>
                    <a:pt x="42" y="0"/>
                    <a:pt x="63" y="3"/>
                  </a:cubicBezTo>
                  <a:cubicBezTo>
                    <a:pt x="82" y="6"/>
                    <a:pt x="106" y="5"/>
                    <a:pt x="123" y="15"/>
                  </a:cubicBezTo>
                  <a:cubicBezTo>
                    <a:pt x="130" y="18"/>
                    <a:pt x="142" y="33"/>
                    <a:pt x="127" y="33"/>
                  </a:cubicBezTo>
                  <a:cubicBezTo>
                    <a:pt x="118" y="32"/>
                    <a:pt x="107" y="21"/>
                    <a:pt x="98" y="18"/>
                  </a:cubicBezTo>
                  <a:cubicBezTo>
                    <a:pt x="78" y="12"/>
                    <a:pt x="60" y="10"/>
                    <a:pt x="40" y="7"/>
                  </a:cubicBezTo>
                  <a:cubicBezTo>
                    <a:pt x="27" y="6"/>
                    <a:pt x="13" y="3"/>
                    <a:pt x="0" y="2"/>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30" name="Freeform 16"/>
            <p:cNvSpPr/>
            <p:nvPr/>
          </p:nvSpPr>
          <p:spPr bwMode="auto">
            <a:xfrm>
              <a:off x="3496" y="1195"/>
              <a:ext cx="95" cy="153"/>
            </a:xfrm>
            <a:custGeom>
              <a:avLst/>
              <a:gdLst>
                <a:gd name="T0" fmla="*/ 1 w 74"/>
                <a:gd name="T1" fmla="*/ 0 h 119"/>
                <a:gd name="T2" fmla="*/ 35 w 74"/>
                <a:gd name="T3" fmla="*/ 61 h 119"/>
                <a:gd name="T4" fmla="*/ 58 w 74"/>
                <a:gd name="T5" fmla="*/ 118 h 119"/>
                <a:gd name="T6" fmla="*/ 48 w 74"/>
                <a:gd name="T7" fmla="*/ 68 h 119"/>
                <a:gd name="T8" fmla="*/ 23 w 74"/>
                <a:gd name="T9" fmla="*/ 17 h 119"/>
                <a:gd name="T10" fmla="*/ 0 w 74"/>
                <a:gd name="T11" fmla="*/ 0 h 119"/>
              </a:gdLst>
              <a:ahLst/>
              <a:cxnLst>
                <a:cxn ang="0">
                  <a:pos x="T0" y="T1"/>
                </a:cxn>
                <a:cxn ang="0">
                  <a:pos x="T2" y="T3"/>
                </a:cxn>
                <a:cxn ang="0">
                  <a:pos x="T4" y="T5"/>
                </a:cxn>
                <a:cxn ang="0">
                  <a:pos x="T6" y="T7"/>
                </a:cxn>
                <a:cxn ang="0">
                  <a:pos x="T8" y="T9"/>
                </a:cxn>
                <a:cxn ang="0">
                  <a:pos x="T10" y="T11"/>
                </a:cxn>
              </a:cxnLst>
              <a:rect l="0" t="0" r="r" b="b"/>
              <a:pathLst>
                <a:path w="74" h="119">
                  <a:moveTo>
                    <a:pt x="1" y="0"/>
                  </a:moveTo>
                  <a:cubicBezTo>
                    <a:pt x="18" y="12"/>
                    <a:pt x="30" y="42"/>
                    <a:pt x="35" y="61"/>
                  </a:cubicBezTo>
                  <a:cubicBezTo>
                    <a:pt x="38" y="72"/>
                    <a:pt x="39" y="119"/>
                    <a:pt x="58" y="118"/>
                  </a:cubicBezTo>
                  <a:cubicBezTo>
                    <a:pt x="74" y="117"/>
                    <a:pt x="52" y="76"/>
                    <a:pt x="48" y="68"/>
                  </a:cubicBezTo>
                  <a:cubicBezTo>
                    <a:pt x="42" y="48"/>
                    <a:pt x="36" y="34"/>
                    <a:pt x="23" y="17"/>
                  </a:cubicBezTo>
                  <a:cubicBezTo>
                    <a:pt x="18" y="12"/>
                    <a:pt x="8" y="1"/>
                    <a:pt x="0"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31" name="Freeform 17"/>
            <p:cNvSpPr/>
            <p:nvPr/>
          </p:nvSpPr>
          <p:spPr bwMode="auto">
            <a:xfrm>
              <a:off x="3510" y="1354"/>
              <a:ext cx="67" cy="74"/>
            </a:xfrm>
            <a:custGeom>
              <a:avLst/>
              <a:gdLst>
                <a:gd name="T0" fmla="*/ 1 w 52"/>
                <a:gd name="T1" fmla="*/ 1 h 58"/>
                <a:gd name="T2" fmla="*/ 26 w 52"/>
                <a:gd name="T3" fmla="*/ 29 h 58"/>
                <a:gd name="T4" fmla="*/ 42 w 52"/>
                <a:gd name="T5" fmla="*/ 50 h 58"/>
                <a:gd name="T6" fmla="*/ 0 w 52"/>
                <a:gd name="T7" fmla="*/ 0 h 58"/>
              </a:gdLst>
              <a:ahLst/>
              <a:cxnLst>
                <a:cxn ang="0">
                  <a:pos x="T0" y="T1"/>
                </a:cxn>
                <a:cxn ang="0">
                  <a:pos x="T2" y="T3"/>
                </a:cxn>
                <a:cxn ang="0">
                  <a:pos x="T4" y="T5"/>
                </a:cxn>
                <a:cxn ang="0">
                  <a:pos x="T6" y="T7"/>
                </a:cxn>
              </a:cxnLst>
              <a:rect l="0" t="0" r="r" b="b"/>
              <a:pathLst>
                <a:path w="52" h="58">
                  <a:moveTo>
                    <a:pt x="1" y="1"/>
                  </a:moveTo>
                  <a:cubicBezTo>
                    <a:pt x="10" y="12"/>
                    <a:pt x="17" y="21"/>
                    <a:pt x="26" y="29"/>
                  </a:cubicBezTo>
                  <a:cubicBezTo>
                    <a:pt x="32" y="34"/>
                    <a:pt x="52" y="45"/>
                    <a:pt x="42" y="50"/>
                  </a:cubicBezTo>
                  <a:cubicBezTo>
                    <a:pt x="25" y="58"/>
                    <a:pt x="5" y="11"/>
                    <a:pt x="0"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32" name="Freeform 18"/>
            <p:cNvSpPr/>
            <p:nvPr/>
          </p:nvSpPr>
          <p:spPr bwMode="auto">
            <a:xfrm>
              <a:off x="3461" y="1224"/>
              <a:ext cx="30" cy="109"/>
            </a:xfrm>
            <a:custGeom>
              <a:avLst/>
              <a:gdLst>
                <a:gd name="T0" fmla="*/ 10 w 23"/>
                <a:gd name="T1" fmla="*/ 0 h 85"/>
                <a:gd name="T2" fmla="*/ 13 w 23"/>
                <a:gd name="T3" fmla="*/ 41 h 85"/>
                <a:gd name="T4" fmla="*/ 16 w 23"/>
                <a:gd name="T5" fmla="*/ 75 h 85"/>
                <a:gd name="T6" fmla="*/ 19 w 23"/>
                <a:gd name="T7" fmla="*/ 38 h 85"/>
                <a:gd name="T8" fmla="*/ 12 w 23"/>
                <a:gd name="T9" fmla="*/ 0 h 85"/>
              </a:gdLst>
              <a:ahLst/>
              <a:cxnLst>
                <a:cxn ang="0">
                  <a:pos x="T0" y="T1"/>
                </a:cxn>
                <a:cxn ang="0">
                  <a:pos x="T2" y="T3"/>
                </a:cxn>
                <a:cxn ang="0">
                  <a:pos x="T4" y="T5"/>
                </a:cxn>
                <a:cxn ang="0">
                  <a:pos x="T6" y="T7"/>
                </a:cxn>
                <a:cxn ang="0">
                  <a:pos x="T8" y="T9"/>
                </a:cxn>
              </a:cxnLst>
              <a:rect l="0" t="0" r="r" b="b"/>
              <a:pathLst>
                <a:path w="23" h="85">
                  <a:moveTo>
                    <a:pt x="10" y="0"/>
                  </a:moveTo>
                  <a:cubicBezTo>
                    <a:pt x="17" y="12"/>
                    <a:pt x="15" y="28"/>
                    <a:pt x="13" y="41"/>
                  </a:cubicBezTo>
                  <a:cubicBezTo>
                    <a:pt x="12" y="43"/>
                    <a:pt x="0" y="85"/>
                    <a:pt x="16" y="75"/>
                  </a:cubicBezTo>
                  <a:cubicBezTo>
                    <a:pt x="22" y="72"/>
                    <a:pt x="18" y="45"/>
                    <a:pt x="19" y="38"/>
                  </a:cubicBezTo>
                  <a:cubicBezTo>
                    <a:pt x="21" y="25"/>
                    <a:pt x="23" y="11"/>
                    <a:pt x="12"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33" name="Freeform 19"/>
            <p:cNvSpPr/>
            <p:nvPr/>
          </p:nvSpPr>
          <p:spPr bwMode="auto">
            <a:xfrm>
              <a:off x="3324" y="1228"/>
              <a:ext cx="155" cy="92"/>
            </a:xfrm>
            <a:custGeom>
              <a:avLst/>
              <a:gdLst>
                <a:gd name="T0" fmla="*/ 0 w 121"/>
                <a:gd name="T1" fmla="*/ 2 h 72"/>
                <a:gd name="T2" fmla="*/ 60 w 121"/>
                <a:gd name="T3" fmla="*/ 20 h 72"/>
                <a:gd name="T4" fmla="*/ 79 w 121"/>
                <a:gd name="T5" fmla="*/ 47 h 72"/>
                <a:gd name="T6" fmla="*/ 98 w 121"/>
                <a:gd name="T7" fmla="*/ 72 h 72"/>
                <a:gd name="T8" fmla="*/ 80 w 121"/>
                <a:gd name="T9" fmla="*/ 25 h 72"/>
                <a:gd name="T10" fmla="*/ 26 w 121"/>
                <a:gd name="T11" fmla="*/ 1 h 72"/>
                <a:gd name="T12" fmla="*/ 3 w 121"/>
                <a:gd name="T13" fmla="*/ 2 h 72"/>
              </a:gdLst>
              <a:ahLst/>
              <a:cxnLst>
                <a:cxn ang="0">
                  <a:pos x="T0" y="T1"/>
                </a:cxn>
                <a:cxn ang="0">
                  <a:pos x="T2" y="T3"/>
                </a:cxn>
                <a:cxn ang="0">
                  <a:pos x="T4" y="T5"/>
                </a:cxn>
                <a:cxn ang="0">
                  <a:pos x="T6" y="T7"/>
                </a:cxn>
                <a:cxn ang="0">
                  <a:pos x="T8" y="T9"/>
                </a:cxn>
                <a:cxn ang="0">
                  <a:pos x="T10" y="T11"/>
                </a:cxn>
                <a:cxn ang="0">
                  <a:pos x="T12" y="T13"/>
                </a:cxn>
              </a:cxnLst>
              <a:rect l="0" t="0" r="r" b="b"/>
              <a:pathLst>
                <a:path w="121" h="72">
                  <a:moveTo>
                    <a:pt x="0" y="2"/>
                  </a:moveTo>
                  <a:cubicBezTo>
                    <a:pt x="21" y="8"/>
                    <a:pt x="41" y="6"/>
                    <a:pt x="60" y="20"/>
                  </a:cubicBezTo>
                  <a:cubicBezTo>
                    <a:pt x="68" y="27"/>
                    <a:pt x="74" y="38"/>
                    <a:pt x="79" y="47"/>
                  </a:cubicBezTo>
                  <a:cubicBezTo>
                    <a:pt x="82" y="53"/>
                    <a:pt x="89" y="72"/>
                    <a:pt x="98" y="72"/>
                  </a:cubicBezTo>
                  <a:cubicBezTo>
                    <a:pt x="121" y="71"/>
                    <a:pt x="84" y="30"/>
                    <a:pt x="80" y="25"/>
                  </a:cubicBezTo>
                  <a:cubicBezTo>
                    <a:pt x="64" y="9"/>
                    <a:pt x="48" y="4"/>
                    <a:pt x="26" y="1"/>
                  </a:cubicBezTo>
                  <a:cubicBezTo>
                    <a:pt x="18" y="1"/>
                    <a:pt x="10" y="0"/>
                    <a:pt x="3" y="2"/>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34" name="Freeform 20"/>
            <p:cNvSpPr/>
            <p:nvPr/>
          </p:nvSpPr>
          <p:spPr bwMode="auto">
            <a:xfrm>
              <a:off x="3521" y="1302"/>
              <a:ext cx="34" cy="91"/>
            </a:xfrm>
            <a:custGeom>
              <a:avLst/>
              <a:gdLst>
                <a:gd name="T0" fmla="*/ 24 w 27"/>
                <a:gd name="T1" fmla="*/ 0 h 71"/>
                <a:gd name="T2" fmla="*/ 13 w 27"/>
                <a:gd name="T3" fmla="*/ 61 h 71"/>
                <a:gd name="T4" fmla="*/ 17 w 27"/>
                <a:gd name="T5" fmla="*/ 37 h 71"/>
                <a:gd name="T6" fmla="*/ 24 w 27"/>
                <a:gd name="T7" fmla="*/ 1 h 71"/>
              </a:gdLst>
              <a:ahLst/>
              <a:cxnLst>
                <a:cxn ang="0">
                  <a:pos x="T0" y="T1"/>
                </a:cxn>
                <a:cxn ang="0">
                  <a:pos x="T2" y="T3"/>
                </a:cxn>
                <a:cxn ang="0">
                  <a:pos x="T4" y="T5"/>
                </a:cxn>
                <a:cxn ang="0">
                  <a:pos x="T6" y="T7"/>
                </a:cxn>
              </a:cxnLst>
              <a:rect l="0" t="0" r="r" b="b"/>
              <a:pathLst>
                <a:path w="27" h="71">
                  <a:moveTo>
                    <a:pt x="24" y="0"/>
                  </a:moveTo>
                  <a:cubicBezTo>
                    <a:pt x="20" y="9"/>
                    <a:pt x="0" y="54"/>
                    <a:pt x="13" y="61"/>
                  </a:cubicBezTo>
                  <a:cubicBezTo>
                    <a:pt x="27" y="71"/>
                    <a:pt x="18" y="40"/>
                    <a:pt x="17" y="37"/>
                  </a:cubicBezTo>
                  <a:cubicBezTo>
                    <a:pt x="17" y="27"/>
                    <a:pt x="24" y="11"/>
                    <a:pt x="24" y="1"/>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35" name="Freeform 21"/>
            <p:cNvSpPr/>
            <p:nvPr/>
          </p:nvSpPr>
          <p:spPr bwMode="auto">
            <a:xfrm>
              <a:off x="3450" y="1271"/>
              <a:ext cx="62" cy="129"/>
            </a:xfrm>
            <a:custGeom>
              <a:avLst/>
              <a:gdLst>
                <a:gd name="T0" fmla="*/ 0 w 48"/>
                <a:gd name="T1" fmla="*/ 0 h 100"/>
                <a:gd name="T2" fmla="*/ 24 w 48"/>
                <a:gd name="T3" fmla="*/ 47 h 100"/>
                <a:gd name="T4" fmla="*/ 37 w 48"/>
                <a:gd name="T5" fmla="*/ 98 h 100"/>
                <a:gd name="T6" fmla="*/ 34 w 48"/>
                <a:gd name="T7" fmla="*/ 51 h 100"/>
                <a:gd name="T8" fmla="*/ 26 w 48"/>
                <a:gd name="T9" fmla="*/ 24 h 100"/>
                <a:gd name="T10" fmla="*/ 6 w 48"/>
                <a:gd name="T11" fmla="*/ 0 h 100"/>
              </a:gdLst>
              <a:ahLst/>
              <a:cxnLst>
                <a:cxn ang="0">
                  <a:pos x="T0" y="T1"/>
                </a:cxn>
                <a:cxn ang="0">
                  <a:pos x="T2" y="T3"/>
                </a:cxn>
                <a:cxn ang="0">
                  <a:pos x="T4" y="T5"/>
                </a:cxn>
                <a:cxn ang="0">
                  <a:pos x="T6" y="T7"/>
                </a:cxn>
                <a:cxn ang="0">
                  <a:pos x="T8" y="T9"/>
                </a:cxn>
                <a:cxn ang="0">
                  <a:pos x="T10" y="T11"/>
                </a:cxn>
              </a:cxnLst>
              <a:rect l="0" t="0" r="r" b="b"/>
              <a:pathLst>
                <a:path w="48" h="100">
                  <a:moveTo>
                    <a:pt x="0" y="0"/>
                  </a:moveTo>
                  <a:cubicBezTo>
                    <a:pt x="17" y="9"/>
                    <a:pt x="21" y="29"/>
                    <a:pt x="24" y="47"/>
                  </a:cubicBezTo>
                  <a:cubicBezTo>
                    <a:pt x="25" y="54"/>
                    <a:pt x="29" y="96"/>
                    <a:pt x="37" y="98"/>
                  </a:cubicBezTo>
                  <a:cubicBezTo>
                    <a:pt x="48" y="100"/>
                    <a:pt x="36" y="56"/>
                    <a:pt x="34" y="51"/>
                  </a:cubicBezTo>
                  <a:cubicBezTo>
                    <a:pt x="32" y="42"/>
                    <a:pt x="30" y="32"/>
                    <a:pt x="26" y="24"/>
                  </a:cubicBezTo>
                  <a:cubicBezTo>
                    <a:pt x="21" y="15"/>
                    <a:pt x="12" y="9"/>
                    <a:pt x="6"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36" name="Freeform 22"/>
            <p:cNvSpPr/>
            <p:nvPr/>
          </p:nvSpPr>
          <p:spPr bwMode="auto">
            <a:xfrm>
              <a:off x="3483" y="1269"/>
              <a:ext cx="20" cy="63"/>
            </a:xfrm>
            <a:custGeom>
              <a:avLst/>
              <a:gdLst>
                <a:gd name="T0" fmla="*/ 7 w 15"/>
                <a:gd name="T1" fmla="*/ 0 h 49"/>
                <a:gd name="T2" fmla="*/ 8 w 15"/>
                <a:gd name="T3" fmla="*/ 24 h 49"/>
                <a:gd name="T4" fmla="*/ 4 w 15"/>
                <a:gd name="T5" fmla="*/ 47 h 49"/>
                <a:gd name="T6" fmla="*/ 15 w 15"/>
                <a:gd name="T7" fmla="*/ 26 h 49"/>
                <a:gd name="T8" fmla="*/ 8 w 15"/>
                <a:gd name="T9" fmla="*/ 0 h 49"/>
              </a:gdLst>
              <a:ahLst/>
              <a:cxnLst>
                <a:cxn ang="0">
                  <a:pos x="T0" y="T1"/>
                </a:cxn>
                <a:cxn ang="0">
                  <a:pos x="T2" y="T3"/>
                </a:cxn>
                <a:cxn ang="0">
                  <a:pos x="T4" y="T5"/>
                </a:cxn>
                <a:cxn ang="0">
                  <a:pos x="T6" y="T7"/>
                </a:cxn>
                <a:cxn ang="0">
                  <a:pos x="T8" y="T9"/>
                </a:cxn>
              </a:cxnLst>
              <a:rect l="0" t="0" r="r" b="b"/>
              <a:pathLst>
                <a:path w="15" h="49">
                  <a:moveTo>
                    <a:pt x="7" y="0"/>
                  </a:moveTo>
                  <a:cubicBezTo>
                    <a:pt x="4" y="9"/>
                    <a:pt x="8" y="15"/>
                    <a:pt x="8" y="24"/>
                  </a:cubicBezTo>
                  <a:cubicBezTo>
                    <a:pt x="8" y="28"/>
                    <a:pt x="0" y="46"/>
                    <a:pt x="4" y="47"/>
                  </a:cubicBezTo>
                  <a:cubicBezTo>
                    <a:pt x="10" y="49"/>
                    <a:pt x="15" y="29"/>
                    <a:pt x="15" y="26"/>
                  </a:cubicBezTo>
                  <a:cubicBezTo>
                    <a:pt x="15" y="17"/>
                    <a:pt x="9" y="9"/>
                    <a:pt x="8"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37" name="Freeform 23"/>
            <p:cNvSpPr/>
            <p:nvPr/>
          </p:nvSpPr>
          <p:spPr bwMode="auto">
            <a:xfrm>
              <a:off x="3470" y="1391"/>
              <a:ext cx="85" cy="35"/>
            </a:xfrm>
            <a:custGeom>
              <a:avLst/>
              <a:gdLst>
                <a:gd name="T0" fmla="*/ 0 w 66"/>
                <a:gd name="T1" fmla="*/ 2 h 27"/>
                <a:gd name="T2" fmla="*/ 57 w 66"/>
                <a:gd name="T3" fmla="*/ 17 h 27"/>
                <a:gd name="T4" fmla="*/ 28 w 66"/>
                <a:gd name="T5" fmla="*/ 9 h 27"/>
                <a:gd name="T6" fmla="*/ 1 w 66"/>
                <a:gd name="T7" fmla="*/ 2 h 27"/>
              </a:gdLst>
              <a:ahLst/>
              <a:cxnLst>
                <a:cxn ang="0">
                  <a:pos x="T0" y="T1"/>
                </a:cxn>
                <a:cxn ang="0">
                  <a:pos x="T2" y="T3"/>
                </a:cxn>
                <a:cxn ang="0">
                  <a:pos x="T4" y="T5"/>
                </a:cxn>
                <a:cxn ang="0">
                  <a:pos x="T6" y="T7"/>
                </a:cxn>
              </a:cxnLst>
              <a:rect l="0" t="0" r="r" b="b"/>
              <a:pathLst>
                <a:path w="66" h="27">
                  <a:moveTo>
                    <a:pt x="0" y="2"/>
                  </a:moveTo>
                  <a:cubicBezTo>
                    <a:pt x="8" y="0"/>
                    <a:pt x="66" y="0"/>
                    <a:pt x="57" y="17"/>
                  </a:cubicBezTo>
                  <a:cubicBezTo>
                    <a:pt x="52" y="27"/>
                    <a:pt x="34" y="12"/>
                    <a:pt x="28" y="9"/>
                  </a:cubicBezTo>
                  <a:cubicBezTo>
                    <a:pt x="19" y="5"/>
                    <a:pt x="11" y="1"/>
                    <a:pt x="1" y="2"/>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38" name="Freeform 24"/>
            <p:cNvSpPr/>
            <p:nvPr/>
          </p:nvSpPr>
          <p:spPr bwMode="auto">
            <a:xfrm>
              <a:off x="3580" y="1094"/>
              <a:ext cx="208" cy="206"/>
            </a:xfrm>
            <a:custGeom>
              <a:avLst/>
              <a:gdLst>
                <a:gd name="T0" fmla="*/ 162 w 162"/>
                <a:gd name="T1" fmla="*/ 0 h 160"/>
                <a:gd name="T2" fmla="*/ 115 w 162"/>
                <a:gd name="T3" fmla="*/ 37 h 160"/>
                <a:gd name="T4" fmla="*/ 67 w 162"/>
                <a:gd name="T5" fmla="*/ 75 h 160"/>
                <a:gd name="T6" fmla="*/ 26 w 162"/>
                <a:gd name="T7" fmla="*/ 118 h 160"/>
                <a:gd name="T8" fmla="*/ 15 w 162"/>
                <a:gd name="T9" fmla="*/ 140 h 160"/>
                <a:gd name="T10" fmla="*/ 0 w 162"/>
                <a:gd name="T11" fmla="*/ 160 h 160"/>
                <a:gd name="T12" fmla="*/ 18 w 162"/>
                <a:gd name="T13" fmla="*/ 142 h 160"/>
                <a:gd name="T14" fmla="*/ 40 w 162"/>
                <a:gd name="T15" fmla="*/ 132 h 160"/>
                <a:gd name="T16" fmla="*/ 80 w 162"/>
                <a:gd name="T17" fmla="*/ 91 h 160"/>
                <a:gd name="T18" fmla="*/ 123 w 162"/>
                <a:gd name="T19" fmla="*/ 49 h 160"/>
                <a:gd name="T20" fmla="*/ 160 w 162"/>
                <a:gd name="T21" fmla="*/ 2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2" h="160">
                  <a:moveTo>
                    <a:pt x="162" y="0"/>
                  </a:moveTo>
                  <a:cubicBezTo>
                    <a:pt x="145" y="9"/>
                    <a:pt x="130" y="26"/>
                    <a:pt x="115" y="37"/>
                  </a:cubicBezTo>
                  <a:cubicBezTo>
                    <a:pt x="99" y="50"/>
                    <a:pt x="83" y="62"/>
                    <a:pt x="67" y="75"/>
                  </a:cubicBezTo>
                  <a:cubicBezTo>
                    <a:pt x="52" y="87"/>
                    <a:pt x="34" y="100"/>
                    <a:pt x="26" y="118"/>
                  </a:cubicBezTo>
                  <a:cubicBezTo>
                    <a:pt x="22" y="126"/>
                    <a:pt x="22" y="134"/>
                    <a:pt x="15" y="140"/>
                  </a:cubicBezTo>
                  <a:cubicBezTo>
                    <a:pt x="10" y="146"/>
                    <a:pt x="0" y="151"/>
                    <a:pt x="0" y="160"/>
                  </a:cubicBezTo>
                  <a:cubicBezTo>
                    <a:pt x="5" y="153"/>
                    <a:pt x="11" y="146"/>
                    <a:pt x="18" y="142"/>
                  </a:cubicBezTo>
                  <a:cubicBezTo>
                    <a:pt x="25" y="136"/>
                    <a:pt x="32" y="136"/>
                    <a:pt x="40" y="132"/>
                  </a:cubicBezTo>
                  <a:cubicBezTo>
                    <a:pt x="58" y="125"/>
                    <a:pt x="68" y="105"/>
                    <a:pt x="80" y="91"/>
                  </a:cubicBezTo>
                  <a:cubicBezTo>
                    <a:pt x="93" y="75"/>
                    <a:pt x="109" y="64"/>
                    <a:pt x="123" y="49"/>
                  </a:cubicBezTo>
                  <a:cubicBezTo>
                    <a:pt x="138" y="35"/>
                    <a:pt x="147" y="17"/>
                    <a:pt x="160" y="2"/>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39" name="Freeform 25"/>
            <p:cNvSpPr/>
            <p:nvPr/>
          </p:nvSpPr>
          <p:spPr bwMode="auto">
            <a:xfrm>
              <a:off x="3568" y="1212"/>
              <a:ext cx="34" cy="75"/>
            </a:xfrm>
            <a:custGeom>
              <a:avLst/>
              <a:gdLst>
                <a:gd name="T0" fmla="*/ 19 w 26"/>
                <a:gd name="T1" fmla="*/ 0 h 58"/>
                <a:gd name="T2" fmla="*/ 16 w 26"/>
                <a:gd name="T3" fmla="*/ 28 h 58"/>
                <a:gd name="T4" fmla="*/ 7 w 26"/>
                <a:gd name="T5" fmla="*/ 58 h 58"/>
                <a:gd name="T6" fmla="*/ 19 w 26"/>
                <a:gd name="T7" fmla="*/ 0 h 58"/>
              </a:gdLst>
              <a:ahLst/>
              <a:cxnLst>
                <a:cxn ang="0">
                  <a:pos x="T0" y="T1"/>
                </a:cxn>
                <a:cxn ang="0">
                  <a:pos x="T2" y="T3"/>
                </a:cxn>
                <a:cxn ang="0">
                  <a:pos x="T4" y="T5"/>
                </a:cxn>
                <a:cxn ang="0">
                  <a:pos x="T6" y="T7"/>
                </a:cxn>
              </a:cxnLst>
              <a:rect l="0" t="0" r="r" b="b"/>
              <a:pathLst>
                <a:path w="26" h="58">
                  <a:moveTo>
                    <a:pt x="19" y="0"/>
                  </a:moveTo>
                  <a:cubicBezTo>
                    <a:pt x="21" y="10"/>
                    <a:pt x="20" y="19"/>
                    <a:pt x="16" y="28"/>
                  </a:cubicBezTo>
                  <a:cubicBezTo>
                    <a:pt x="12" y="37"/>
                    <a:pt x="0" y="48"/>
                    <a:pt x="7" y="58"/>
                  </a:cubicBezTo>
                  <a:cubicBezTo>
                    <a:pt x="19" y="52"/>
                    <a:pt x="26" y="11"/>
                    <a:pt x="19"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40" name="Freeform 26"/>
            <p:cNvSpPr/>
            <p:nvPr/>
          </p:nvSpPr>
          <p:spPr bwMode="auto">
            <a:xfrm>
              <a:off x="3598" y="1311"/>
              <a:ext cx="18" cy="34"/>
            </a:xfrm>
            <a:custGeom>
              <a:avLst/>
              <a:gdLst>
                <a:gd name="T0" fmla="*/ 2 w 14"/>
                <a:gd name="T1" fmla="*/ 0 h 26"/>
                <a:gd name="T2" fmla="*/ 14 w 14"/>
                <a:gd name="T3" fmla="*/ 24 h 26"/>
                <a:gd name="T4" fmla="*/ 1 w 14"/>
                <a:gd name="T5" fmla="*/ 0 h 26"/>
              </a:gdLst>
              <a:ahLst/>
              <a:cxnLst>
                <a:cxn ang="0">
                  <a:pos x="T0" y="T1"/>
                </a:cxn>
                <a:cxn ang="0">
                  <a:pos x="T2" y="T3"/>
                </a:cxn>
                <a:cxn ang="0">
                  <a:pos x="T4" y="T5"/>
                </a:cxn>
              </a:cxnLst>
              <a:rect l="0" t="0" r="r" b="b"/>
              <a:pathLst>
                <a:path w="14" h="26">
                  <a:moveTo>
                    <a:pt x="2" y="0"/>
                  </a:moveTo>
                  <a:cubicBezTo>
                    <a:pt x="8" y="7"/>
                    <a:pt x="0" y="26"/>
                    <a:pt x="14" y="24"/>
                  </a:cubicBezTo>
                  <a:cubicBezTo>
                    <a:pt x="8" y="16"/>
                    <a:pt x="11" y="2"/>
                    <a:pt x="1"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41" name="Freeform 27"/>
            <p:cNvSpPr/>
            <p:nvPr/>
          </p:nvSpPr>
          <p:spPr bwMode="auto">
            <a:xfrm>
              <a:off x="3745" y="1433"/>
              <a:ext cx="131" cy="297"/>
            </a:xfrm>
            <a:custGeom>
              <a:avLst/>
              <a:gdLst>
                <a:gd name="T0" fmla="*/ 102 w 102"/>
                <a:gd name="T1" fmla="*/ 0 h 231"/>
                <a:gd name="T2" fmla="*/ 62 w 102"/>
                <a:gd name="T3" fmla="*/ 117 h 231"/>
                <a:gd name="T4" fmla="*/ 49 w 102"/>
                <a:gd name="T5" fmla="*/ 175 h 231"/>
                <a:gd name="T6" fmla="*/ 49 w 102"/>
                <a:gd name="T7" fmla="*/ 204 h 231"/>
                <a:gd name="T8" fmla="*/ 30 w 102"/>
                <a:gd name="T9" fmla="*/ 223 h 231"/>
                <a:gd name="T10" fmla="*/ 4 w 102"/>
                <a:gd name="T11" fmla="*/ 225 h 231"/>
                <a:gd name="T12" fmla="*/ 8 w 102"/>
                <a:gd name="T13" fmla="*/ 199 h 231"/>
                <a:gd name="T14" fmla="*/ 29 w 102"/>
                <a:gd name="T15" fmla="*/ 136 h 231"/>
                <a:gd name="T16" fmla="*/ 91 w 102"/>
                <a:gd name="T17" fmla="*/ 17 h 231"/>
                <a:gd name="T18" fmla="*/ 101 w 102"/>
                <a:gd name="T19" fmla="*/ 1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2" h="231">
                  <a:moveTo>
                    <a:pt x="102" y="0"/>
                  </a:moveTo>
                  <a:cubicBezTo>
                    <a:pt x="83" y="37"/>
                    <a:pt x="70" y="77"/>
                    <a:pt x="62" y="117"/>
                  </a:cubicBezTo>
                  <a:cubicBezTo>
                    <a:pt x="58" y="137"/>
                    <a:pt x="50" y="156"/>
                    <a:pt x="49" y="175"/>
                  </a:cubicBezTo>
                  <a:cubicBezTo>
                    <a:pt x="48" y="185"/>
                    <a:pt x="50" y="195"/>
                    <a:pt x="49" y="204"/>
                  </a:cubicBezTo>
                  <a:cubicBezTo>
                    <a:pt x="48" y="216"/>
                    <a:pt x="41" y="219"/>
                    <a:pt x="30" y="223"/>
                  </a:cubicBezTo>
                  <a:cubicBezTo>
                    <a:pt x="24" y="226"/>
                    <a:pt x="9" y="231"/>
                    <a:pt x="4" y="225"/>
                  </a:cubicBezTo>
                  <a:cubicBezTo>
                    <a:pt x="0" y="220"/>
                    <a:pt x="6" y="204"/>
                    <a:pt x="8" y="199"/>
                  </a:cubicBezTo>
                  <a:cubicBezTo>
                    <a:pt x="13" y="177"/>
                    <a:pt x="20" y="156"/>
                    <a:pt x="29" y="136"/>
                  </a:cubicBezTo>
                  <a:cubicBezTo>
                    <a:pt x="47" y="96"/>
                    <a:pt x="70" y="56"/>
                    <a:pt x="91" y="17"/>
                  </a:cubicBezTo>
                  <a:cubicBezTo>
                    <a:pt x="94" y="12"/>
                    <a:pt x="98" y="7"/>
                    <a:pt x="101" y="1"/>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42" name="Freeform 28"/>
            <p:cNvSpPr/>
            <p:nvPr/>
          </p:nvSpPr>
          <p:spPr bwMode="auto">
            <a:xfrm>
              <a:off x="3764" y="1723"/>
              <a:ext cx="57" cy="117"/>
            </a:xfrm>
            <a:custGeom>
              <a:avLst/>
              <a:gdLst>
                <a:gd name="T0" fmla="*/ 43 w 44"/>
                <a:gd name="T1" fmla="*/ 0 h 91"/>
                <a:gd name="T2" fmla="*/ 26 w 44"/>
                <a:gd name="T3" fmla="*/ 49 h 91"/>
                <a:gd name="T4" fmla="*/ 15 w 44"/>
                <a:gd name="T5" fmla="*/ 72 h 91"/>
                <a:gd name="T6" fmla="*/ 14 w 44"/>
                <a:gd name="T7" fmla="*/ 89 h 91"/>
                <a:gd name="T8" fmla="*/ 44 w 44"/>
                <a:gd name="T9" fmla="*/ 1 h 91"/>
              </a:gdLst>
              <a:ahLst/>
              <a:cxnLst>
                <a:cxn ang="0">
                  <a:pos x="T0" y="T1"/>
                </a:cxn>
                <a:cxn ang="0">
                  <a:pos x="T2" y="T3"/>
                </a:cxn>
                <a:cxn ang="0">
                  <a:pos x="T4" y="T5"/>
                </a:cxn>
                <a:cxn ang="0">
                  <a:pos x="T6" y="T7"/>
                </a:cxn>
                <a:cxn ang="0">
                  <a:pos x="T8" y="T9"/>
                </a:cxn>
              </a:cxnLst>
              <a:rect l="0" t="0" r="r" b="b"/>
              <a:pathLst>
                <a:path w="44" h="91">
                  <a:moveTo>
                    <a:pt x="43" y="0"/>
                  </a:moveTo>
                  <a:cubicBezTo>
                    <a:pt x="39" y="16"/>
                    <a:pt x="33" y="33"/>
                    <a:pt x="26" y="49"/>
                  </a:cubicBezTo>
                  <a:cubicBezTo>
                    <a:pt x="22" y="56"/>
                    <a:pt x="18" y="65"/>
                    <a:pt x="15" y="72"/>
                  </a:cubicBezTo>
                  <a:cubicBezTo>
                    <a:pt x="11" y="78"/>
                    <a:pt x="0" y="88"/>
                    <a:pt x="14" y="89"/>
                  </a:cubicBezTo>
                  <a:cubicBezTo>
                    <a:pt x="29" y="91"/>
                    <a:pt x="44" y="15"/>
                    <a:pt x="44" y="1"/>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43" name="Freeform 29"/>
            <p:cNvSpPr/>
            <p:nvPr/>
          </p:nvSpPr>
          <p:spPr bwMode="auto">
            <a:xfrm>
              <a:off x="3781" y="1735"/>
              <a:ext cx="68" cy="147"/>
            </a:xfrm>
            <a:custGeom>
              <a:avLst/>
              <a:gdLst>
                <a:gd name="T0" fmla="*/ 53 w 53"/>
                <a:gd name="T1" fmla="*/ 0 h 114"/>
                <a:gd name="T2" fmla="*/ 0 w 53"/>
                <a:gd name="T3" fmla="*/ 114 h 114"/>
                <a:gd name="T4" fmla="*/ 27 w 53"/>
                <a:gd name="T5" fmla="*/ 106 h 114"/>
                <a:gd name="T6" fmla="*/ 29 w 53"/>
                <a:gd name="T7" fmla="*/ 90 h 114"/>
                <a:gd name="T8" fmla="*/ 34 w 53"/>
                <a:gd name="T9" fmla="*/ 69 h 114"/>
                <a:gd name="T10" fmla="*/ 46 w 53"/>
                <a:gd name="T11" fmla="*/ 32 h 114"/>
                <a:gd name="T12" fmla="*/ 53 w 53"/>
                <a:gd name="T13" fmla="*/ 0 h 114"/>
              </a:gdLst>
              <a:ahLst/>
              <a:cxnLst>
                <a:cxn ang="0">
                  <a:pos x="T0" y="T1"/>
                </a:cxn>
                <a:cxn ang="0">
                  <a:pos x="T2" y="T3"/>
                </a:cxn>
                <a:cxn ang="0">
                  <a:pos x="T4" y="T5"/>
                </a:cxn>
                <a:cxn ang="0">
                  <a:pos x="T6" y="T7"/>
                </a:cxn>
                <a:cxn ang="0">
                  <a:pos x="T8" y="T9"/>
                </a:cxn>
                <a:cxn ang="0">
                  <a:pos x="T10" y="T11"/>
                </a:cxn>
                <a:cxn ang="0">
                  <a:pos x="T12" y="T13"/>
                </a:cxn>
              </a:cxnLst>
              <a:rect l="0" t="0" r="r" b="b"/>
              <a:pathLst>
                <a:path w="53" h="114">
                  <a:moveTo>
                    <a:pt x="53" y="0"/>
                  </a:moveTo>
                  <a:cubicBezTo>
                    <a:pt x="35" y="37"/>
                    <a:pt x="12" y="75"/>
                    <a:pt x="0" y="114"/>
                  </a:cubicBezTo>
                  <a:cubicBezTo>
                    <a:pt x="3" y="114"/>
                    <a:pt x="26" y="108"/>
                    <a:pt x="27" y="106"/>
                  </a:cubicBezTo>
                  <a:cubicBezTo>
                    <a:pt x="29" y="104"/>
                    <a:pt x="28" y="93"/>
                    <a:pt x="29" y="90"/>
                  </a:cubicBezTo>
                  <a:cubicBezTo>
                    <a:pt x="29" y="83"/>
                    <a:pt x="32" y="77"/>
                    <a:pt x="34" y="69"/>
                  </a:cubicBezTo>
                  <a:cubicBezTo>
                    <a:pt x="38" y="57"/>
                    <a:pt x="42" y="44"/>
                    <a:pt x="46" y="32"/>
                  </a:cubicBezTo>
                  <a:cubicBezTo>
                    <a:pt x="49" y="24"/>
                    <a:pt x="49" y="17"/>
                    <a:pt x="53"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44" name="Freeform 30"/>
            <p:cNvSpPr/>
            <p:nvPr/>
          </p:nvSpPr>
          <p:spPr bwMode="auto">
            <a:xfrm>
              <a:off x="3732" y="1675"/>
              <a:ext cx="53" cy="381"/>
            </a:xfrm>
            <a:custGeom>
              <a:avLst/>
              <a:gdLst>
                <a:gd name="T0" fmla="*/ 5 w 41"/>
                <a:gd name="T1" fmla="*/ 4 h 296"/>
                <a:gd name="T2" fmla="*/ 17 w 41"/>
                <a:gd name="T3" fmla="*/ 55 h 296"/>
                <a:gd name="T4" fmla="*/ 28 w 41"/>
                <a:gd name="T5" fmla="*/ 111 h 296"/>
                <a:gd name="T6" fmla="*/ 27 w 41"/>
                <a:gd name="T7" fmla="*/ 216 h 296"/>
                <a:gd name="T8" fmla="*/ 20 w 41"/>
                <a:gd name="T9" fmla="*/ 247 h 296"/>
                <a:gd name="T10" fmla="*/ 10 w 41"/>
                <a:gd name="T11" fmla="*/ 274 h 296"/>
                <a:gd name="T12" fmla="*/ 20 w 41"/>
                <a:gd name="T13" fmla="*/ 295 h 296"/>
                <a:gd name="T14" fmla="*/ 25 w 41"/>
                <a:gd name="T15" fmla="*/ 270 h 296"/>
                <a:gd name="T16" fmla="*/ 31 w 41"/>
                <a:gd name="T17" fmla="*/ 216 h 296"/>
                <a:gd name="T18" fmla="*/ 38 w 41"/>
                <a:gd name="T19" fmla="*/ 164 h 296"/>
                <a:gd name="T20" fmla="*/ 39 w 41"/>
                <a:gd name="T21" fmla="*/ 145 h 296"/>
                <a:gd name="T22" fmla="*/ 35 w 41"/>
                <a:gd name="T23" fmla="*/ 126 h 296"/>
                <a:gd name="T24" fmla="*/ 30 w 41"/>
                <a:gd name="T25" fmla="*/ 85 h 296"/>
                <a:gd name="T26" fmla="*/ 20 w 41"/>
                <a:gd name="T27" fmla="*/ 45 h 296"/>
                <a:gd name="T28" fmla="*/ 6 w 41"/>
                <a:gd name="T29" fmla="*/ 5 h 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1" h="296">
                  <a:moveTo>
                    <a:pt x="5" y="4"/>
                  </a:moveTo>
                  <a:cubicBezTo>
                    <a:pt x="0" y="13"/>
                    <a:pt x="15" y="44"/>
                    <a:pt x="17" y="55"/>
                  </a:cubicBezTo>
                  <a:cubicBezTo>
                    <a:pt x="21" y="74"/>
                    <a:pt x="25" y="92"/>
                    <a:pt x="28" y="111"/>
                  </a:cubicBezTo>
                  <a:cubicBezTo>
                    <a:pt x="32" y="149"/>
                    <a:pt x="33" y="178"/>
                    <a:pt x="27" y="216"/>
                  </a:cubicBezTo>
                  <a:cubicBezTo>
                    <a:pt x="25" y="225"/>
                    <a:pt x="22" y="238"/>
                    <a:pt x="20" y="247"/>
                  </a:cubicBezTo>
                  <a:cubicBezTo>
                    <a:pt x="18" y="256"/>
                    <a:pt x="11" y="267"/>
                    <a:pt x="10" y="274"/>
                  </a:cubicBezTo>
                  <a:cubicBezTo>
                    <a:pt x="9" y="279"/>
                    <a:pt x="14" y="296"/>
                    <a:pt x="20" y="295"/>
                  </a:cubicBezTo>
                  <a:cubicBezTo>
                    <a:pt x="30" y="293"/>
                    <a:pt x="25" y="276"/>
                    <a:pt x="25" y="270"/>
                  </a:cubicBezTo>
                  <a:cubicBezTo>
                    <a:pt x="25" y="252"/>
                    <a:pt x="31" y="234"/>
                    <a:pt x="31" y="216"/>
                  </a:cubicBezTo>
                  <a:cubicBezTo>
                    <a:pt x="32" y="200"/>
                    <a:pt x="35" y="180"/>
                    <a:pt x="38" y="164"/>
                  </a:cubicBezTo>
                  <a:cubicBezTo>
                    <a:pt x="39" y="156"/>
                    <a:pt x="41" y="154"/>
                    <a:pt x="39" y="145"/>
                  </a:cubicBezTo>
                  <a:cubicBezTo>
                    <a:pt x="37" y="139"/>
                    <a:pt x="36" y="133"/>
                    <a:pt x="35" y="126"/>
                  </a:cubicBezTo>
                  <a:cubicBezTo>
                    <a:pt x="33" y="113"/>
                    <a:pt x="34" y="98"/>
                    <a:pt x="30" y="85"/>
                  </a:cubicBezTo>
                  <a:cubicBezTo>
                    <a:pt x="25" y="71"/>
                    <a:pt x="21" y="60"/>
                    <a:pt x="20" y="45"/>
                  </a:cubicBezTo>
                  <a:cubicBezTo>
                    <a:pt x="19" y="31"/>
                    <a:pt x="10" y="0"/>
                    <a:pt x="6" y="5"/>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45" name="Freeform 31"/>
            <p:cNvSpPr/>
            <p:nvPr/>
          </p:nvSpPr>
          <p:spPr bwMode="auto">
            <a:xfrm>
              <a:off x="3739" y="1887"/>
              <a:ext cx="36" cy="54"/>
            </a:xfrm>
            <a:custGeom>
              <a:avLst/>
              <a:gdLst>
                <a:gd name="T0" fmla="*/ 16 w 28"/>
                <a:gd name="T1" fmla="*/ 0 h 42"/>
                <a:gd name="T2" fmla="*/ 19 w 28"/>
                <a:gd name="T3" fmla="*/ 41 h 42"/>
                <a:gd name="T4" fmla="*/ 17 w 28"/>
                <a:gd name="T5" fmla="*/ 4 h 42"/>
              </a:gdLst>
              <a:ahLst/>
              <a:cxnLst>
                <a:cxn ang="0">
                  <a:pos x="T0" y="T1"/>
                </a:cxn>
                <a:cxn ang="0">
                  <a:pos x="T2" y="T3"/>
                </a:cxn>
                <a:cxn ang="0">
                  <a:pos x="T4" y="T5"/>
                </a:cxn>
              </a:cxnLst>
              <a:rect l="0" t="0" r="r" b="b"/>
              <a:pathLst>
                <a:path w="28" h="42">
                  <a:moveTo>
                    <a:pt x="16" y="0"/>
                  </a:moveTo>
                  <a:cubicBezTo>
                    <a:pt x="21" y="10"/>
                    <a:pt x="0" y="39"/>
                    <a:pt x="19" y="41"/>
                  </a:cubicBezTo>
                  <a:cubicBezTo>
                    <a:pt x="28" y="42"/>
                    <a:pt x="23" y="10"/>
                    <a:pt x="17" y="4"/>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46" name="Freeform 32"/>
            <p:cNvSpPr/>
            <p:nvPr/>
          </p:nvSpPr>
          <p:spPr bwMode="auto">
            <a:xfrm>
              <a:off x="3760" y="1944"/>
              <a:ext cx="55" cy="132"/>
            </a:xfrm>
            <a:custGeom>
              <a:avLst/>
              <a:gdLst>
                <a:gd name="T0" fmla="*/ 36 w 43"/>
                <a:gd name="T1" fmla="*/ 0 h 103"/>
                <a:gd name="T2" fmla="*/ 16 w 43"/>
                <a:gd name="T3" fmla="*/ 58 h 103"/>
                <a:gd name="T4" fmla="*/ 3 w 43"/>
                <a:gd name="T5" fmla="*/ 84 h 103"/>
                <a:gd name="T6" fmla="*/ 3 w 43"/>
                <a:gd name="T7" fmla="*/ 93 h 103"/>
                <a:gd name="T8" fmla="*/ 12 w 43"/>
                <a:gd name="T9" fmla="*/ 103 h 103"/>
                <a:gd name="T10" fmla="*/ 21 w 43"/>
                <a:gd name="T11" fmla="*/ 81 h 103"/>
                <a:gd name="T12" fmla="*/ 32 w 43"/>
                <a:gd name="T13" fmla="*/ 53 h 103"/>
                <a:gd name="T14" fmla="*/ 37 w 43"/>
                <a:gd name="T15" fmla="*/ 0 h 10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3" h="103">
                  <a:moveTo>
                    <a:pt x="36" y="0"/>
                  </a:moveTo>
                  <a:cubicBezTo>
                    <a:pt x="37" y="20"/>
                    <a:pt x="25" y="41"/>
                    <a:pt x="16" y="58"/>
                  </a:cubicBezTo>
                  <a:cubicBezTo>
                    <a:pt x="12" y="66"/>
                    <a:pt x="7" y="75"/>
                    <a:pt x="3" y="84"/>
                  </a:cubicBezTo>
                  <a:cubicBezTo>
                    <a:pt x="0" y="91"/>
                    <a:pt x="0" y="87"/>
                    <a:pt x="3" y="93"/>
                  </a:cubicBezTo>
                  <a:cubicBezTo>
                    <a:pt x="4" y="96"/>
                    <a:pt x="10" y="100"/>
                    <a:pt x="12" y="103"/>
                  </a:cubicBezTo>
                  <a:cubicBezTo>
                    <a:pt x="16" y="98"/>
                    <a:pt x="18" y="87"/>
                    <a:pt x="21" y="81"/>
                  </a:cubicBezTo>
                  <a:cubicBezTo>
                    <a:pt x="25" y="71"/>
                    <a:pt x="29" y="62"/>
                    <a:pt x="32" y="53"/>
                  </a:cubicBezTo>
                  <a:cubicBezTo>
                    <a:pt x="38" y="36"/>
                    <a:pt x="43" y="17"/>
                    <a:pt x="37"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47" name="Freeform 33"/>
            <p:cNvSpPr/>
            <p:nvPr/>
          </p:nvSpPr>
          <p:spPr bwMode="auto">
            <a:xfrm>
              <a:off x="3813" y="1795"/>
              <a:ext cx="68" cy="195"/>
            </a:xfrm>
            <a:custGeom>
              <a:avLst/>
              <a:gdLst>
                <a:gd name="T0" fmla="*/ 50 w 53"/>
                <a:gd name="T1" fmla="*/ 0 h 152"/>
                <a:gd name="T2" fmla="*/ 29 w 53"/>
                <a:gd name="T3" fmla="*/ 69 h 152"/>
                <a:gd name="T4" fmla="*/ 6 w 53"/>
                <a:gd name="T5" fmla="*/ 125 h 152"/>
                <a:gd name="T6" fmla="*/ 33 w 53"/>
                <a:gd name="T7" fmla="*/ 93 h 152"/>
                <a:gd name="T8" fmla="*/ 51 w 53"/>
                <a:gd name="T9" fmla="*/ 38 h 152"/>
                <a:gd name="T10" fmla="*/ 51 w 53"/>
                <a:gd name="T11" fmla="*/ 0 h 152"/>
              </a:gdLst>
              <a:ahLst/>
              <a:cxnLst>
                <a:cxn ang="0">
                  <a:pos x="T0" y="T1"/>
                </a:cxn>
                <a:cxn ang="0">
                  <a:pos x="T2" y="T3"/>
                </a:cxn>
                <a:cxn ang="0">
                  <a:pos x="T4" y="T5"/>
                </a:cxn>
                <a:cxn ang="0">
                  <a:pos x="T6" y="T7"/>
                </a:cxn>
                <a:cxn ang="0">
                  <a:pos x="T8" y="T9"/>
                </a:cxn>
                <a:cxn ang="0">
                  <a:pos x="T10" y="T11"/>
                </a:cxn>
              </a:cxnLst>
              <a:rect l="0" t="0" r="r" b="b"/>
              <a:pathLst>
                <a:path w="53" h="152">
                  <a:moveTo>
                    <a:pt x="50" y="0"/>
                  </a:moveTo>
                  <a:cubicBezTo>
                    <a:pt x="49" y="23"/>
                    <a:pt x="40" y="48"/>
                    <a:pt x="29" y="69"/>
                  </a:cubicBezTo>
                  <a:cubicBezTo>
                    <a:pt x="23" y="83"/>
                    <a:pt x="0" y="111"/>
                    <a:pt x="6" y="125"/>
                  </a:cubicBezTo>
                  <a:cubicBezTo>
                    <a:pt x="15" y="152"/>
                    <a:pt x="29" y="101"/>
                    <a:pt x="33" y="93"/>
                  </a:cubicBezTo>
                  <a:cubicBezTo>
                    <a:pt x="41" y="75"/>
                    <a:pt x="48" y="58"/>
                    <a:pt x="51" y="38"/>
                  </a:cubicBezTo>
                  <a:cubicBezTo>
                    <a:pt x="53" y="25"/>
                    <a:pt x="51" y="13"/>
                    <a:pt x="51"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48" name="Freeform 34"/>
            <p:cNvSpPr/>
            <p:nvPr/>
          </p:nvSpPr>
          <p:spPr bwMode="auto">
            <a:xfrm>
              <a:off x="3876" y="1617"/>
              <a:ext cx="174" cy="224"/>
            </a:xfrm>
            <a:custGeom>
              <a:avLst/>
              <a:gdLst>
                <a:gd name="T0" fmla="*/ 135 w 135"/>
                <a:gd name="T1" fmla="*/ 0 h 174"/>
                <a:gd name="T2" fmla="*/ 111 w 135"/>
                <a:gd name="T3" fmla="*/ 28 h 174"/>
                <a:gd name="T4" fmla="*/ 89 w 135"/>
                <a:gd name="T5" fmla="*/ 54 h 174"/>
                <a:gd name="T6" fmla="*/ 42 w 135"/>
                <a:gd name="T7" fmla="*/ 109 h 174"/>
                <a:gd name="T8" fmla="*/ 7 w 135"/>
                <a:gd name="T9" fmla="*/ 163 h 174"/>
                <a:gd name="T10" fmla="*/ 57 w 135"/>
                <a:gd name="T11" fmla="*/ 135 h 174"/>
                <a:gd name="T12" fmla="*/ 97 w 135"/>
                <a:gd name="T13" fmla="*/ 66 h 174"/>
                <a:gd name="T14" fmla="*/ 115 w 135"/>
                <a:gd name="T15" fmla="*/ 33 h 174"/>
                <a:gd name="T16" fmla="*/ 135 w 135"/>
                <a:gd name="T17" fmla="*/ 1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5" h="174">
                  <a:moveTo>
                    <a:pt x="135" y="0"/>
                  </a:moveTo>
                  <a:cubicBezTo>
                    <a:pt x="125" y="7"/>
                    <a:pt x="118" y="18"/>
                    <a:pt x="111" y="28"/>
                  </a:cubicBezTo>
                  <a:cubicBezTo>
                    <a:pt x="104" y="37"/>
                    <a:pt x="98" y="45"/>
                    <a:pt x="89" y="54"/>
                  </a:cubicBezTo>
                  <a:cubicBezTo>
                    <a:pt x="72" y="71"/>
                    <a:pt x="58" y="90"/>
                    <a:pt x="42" y="109"/>
                  </a:cubicBezTo>
                  <a:cubicBezTo>
                    <a:pt x="37" y="116"/>
                    <a:pt x="0" y="153"/>
                    <a:pt x="7" y="163"/>
                  </a:cubicBezTo>
                  <a:cubicBezTo>
                    <a:pt x="15" y="174"/>
                    <a:pt x="52" y="141"/>
                    <a:pt x="57" y="135"/>
                  </a:cubicBezTo>
                  <a:cubicBezTo>
                    <a:pt x="75" y="116"/>
                    <a:pt x="86" y="89"/>
                    <a:pt x="97" y="66"/>
                  </a:cubicBezTo>
                  <a:cubicBezTo>
                    <a:pt x="103" y="54"/>
                    <a:pt x="109" y="45"/>
                    <a:pt x="115" y="33"/>
                  </a:cubicBezTo>
                  <a:cubicBezTo>
                    <a:pt x="122" y="22"/>
                    <a:pt x="126" y="10"/>
                    <a:pt x="135" y="1"/>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49" name="Freeform 35"/>
            <p:cNvSpPr/>
            <p:nvPr/>
          </p:nvSpPr>
          <p:spPr bwMode="auto">
            <a:xfrm>
              <a:off x="3801" y="1611"/>
              <a:ext cx="71" cy="290"/>
            </a:xfrm>
            <a:custGeom>
              <a:avLst/>
              <a:gdLst>
                <a:gd name="T0" fmla="*/ 4 w 55"/>
                <a:gd name="T1" fmla="*/ 0 h 226"/>
                <a:gd name="T2" fmla="*/ 11 w 55"/>
                <a:gd name="T3" fmla="*/ 63 h 226"/>
                <a:gd name="T4" fmla="*/ 22 w 55"/>
                <a:gd name="T5" fmla="*/ 122 h 226"/>
                <a:gd name="T6" fmla="*/ 46 w 55"/>
                <a:gd name="T7" fmla="*/ 181 h 226"/>
                <a:gd name="T8" fmla="*/ 55 w 55"/>
                <a:gd name="T9" fmla="*/ 209 h 226"/>
                <a:gd name="T10" fmla="*/ 43 w 55"/>
                <a:gd name="T11" fmla="*/ 207 h 226"/>
                <a:gd name="T12" fmla="*/ 19 w 55"/>
                <a:gd name="T13" fmla="*/ 163 h 226"/>
                <a:gd name="T14" fmla="*/ 7 w 55"/>
                <a:gd name="T15" fmla="*/ 116 h 226"/>
                <a:gd name="T16" fmla="*/ 0 w 55"/>
                <a:gd name="T17" fmla="*/ 67 h 226"/>
                <a:gd name="T18" fmla="*/ 0 w 55"/>
                <a:gd name="T19" fmla="*/ 23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5" h="226">
                  <a:moveTo>
                    <a:pt x="4" y="0"/>
                  </a:moveTo>
                  <a:cubicBezTo>
                    <a:pt x="0" y="20"/>
                    <a:pt x="9" y="43"/>
                    <a:pt x="11" y="63"/>
                  </a:cubicBezTo>
                  <a:cubicBezTo>
                    <a:pt x="13" y="83"/>
                    <a:pt x="17" y="102"/>
                    <a:pt x="22" y="122"/>
                  </a:cubicBezTo>
                  <a:cubicBezTo>
                    <a:pt x="28" y="143"/>
                    <a:pt x="37" y="162"/>
                    <a:pt x="46" y="181"/>
                  </a:cubicBezTo>
                  <a:cubicBezTo>
                    <a:pt x="51" y="190"/>
                    <a:pt x="55" y="199"/>
                    <a:pt x="55" y="209"/>
                  </a:cubicBezTo>
                  <a:cubicBezTo>
                    <a:pt x="55" y="226"/>
                    <a:pt x="49" y="217"/>
                    <a:pt x="43" y="207"/>
                  </a:cubicBezTo>
                  <a:cubicBezTo>
                    <a:pt x="35" y="192"/>
                    <a:pt x="25" y="179"/>
                    <a:pt x="19" y="163"/>
                  </a:cubicBezTo>
                  <a:cubicBezTo>
                    <a:pt x="13" y="147"/>
                    <a:pt x="11" y="132"/>
                    <a:pt x="7" y="116"/>
                  </a:cubicBezTo>
                  <a:cubicBezTo>
                    <a:pt x="5" y="99"/>
                    <a:pt x="0" y="84"/>
                    <a:pt x="0" y="67"/>
                  </a:cubicBezTo>
                  <a:cubicBezTo>
                    <a:pt x="0" y="53"/>
                    <a:pt x="4" y="36"/>
                    <a:pt x="0" y="23"/>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50" name="Freeform 36"/>
            <p:cNvSpPr/>
            <p:nvPr/>
          </p:nvSpPr>
          <p:spPr bwMode="auto">
            <a:xfrm>
              <a:off x="3808" y="1855"/>
              <a:ext cx="131" cy="126"/>
            </a:xfrm>
            <a:custGeom>
              <a:avLst/>
              <a:gdLst>
                <a:gd name="T0" fmla="*/ 102 w 102"/>
                <a:gd name="T1" fmla="*/ 0 h 98"/>
                <a:gd name="T2" fmla="*/ 50 w 102"/>
                <a:gd name="T3" fmla="*/ 49 h 98"/>
                <a:gd name="T4" fmla="*/ 0 w 102"/>
                <a:gd name="T5" fmla="*/ 98 h 98"/>
                <a:gd name="T6" fmla="*/ 102 w 102"/>
                <a:gd name="T7" fmla="*/ 0 h 98"/>
              </a:gdLst>
              <a:ahLst/>
              <a:cxnLst>
                <a:cxn ang="0">
                  <a:pos x="T0" y="T1"/>
                </a:cxn>
                <a:cxn ang="0">
                  <a:pos x="T2" y="T3"/>
                </a:cxn>
                <a:cxn ang="0">
                  <a:pos x="T4" y="T5"/>
                </a:cxn>
                <a:cxn ang="0">
                  <a:pos x="T6" y="T7"/>
                </a:cxn>
              </a:cxnLst>
              <a:rect l="0" t="0" r="r" b="b"/>
              <a:pathLst>
                <a:path w="102" h="98">
                  <a:moveTo>
                    <a:pt x="102" y="0"/>
                  </a:moveTo>
                  <a:cubicBezTo>
                    <a:pt x="86" y="15"/>
                    <a:pt x="68" y="33"/>
                    <a:pt x="50" y="49"/>
                  </a:cubicBezTo>
                  <a:cubicBezTo>
                    <a:pt x="33" y="65"/>
                    <a:pt x="19" y="85"/>
                    <a:pt x="0" y="98"/>
                  </a:cubicBezTo>
                  <a:cubicBezTo>
                    <a:pt x="39" y="74"/>
                    <a:pt x="77" y="38"/>
                    <a:pt x="102"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51" name="Freeform 37"/>
            <p:cNvSpPr/>
            <p:nvPr/>
          </p:nvSpPr>
          <p:spPr bwMode="auto">
            <a:xfrm>
              <a:off x="3958" y="1751"/>
              <a:ext cx="58" cy="86"/>
            </a:xfrm>
            <a:custGeom>
              <a:avLst/>
              <a:gdLst>
                <a:gd name="T0" fmla="*/ 45 w 45"/>
                <a:gd name="T1" fmla="*/ 0 h 67"/>
                <a:gd name="T2" fmla="*/ 0 w 45"/>
                <a:gd name="T3" fmla="*/ 62 h 67"/>
                <a:gd name="T4" fmla="*/ 23 w 45"/>
                <a:gd name="T5" fmla="*/ 41 h 67"/>
                <a:gd name="T6" fmla="*/ 45 w 45"/>
                <a:gd name="T7" fmla="*/ 1 h 67"/>
              </a:gdLst>
              <a:ahLst/>
              <a:cxnLst>
                <a:cxn ang="0">
                  <a:pos x="T0" y="T1"/>
                </a:cxn>
                <a:cxn ang="0">
                  <a:pos x="T2" y="T3"/>
                </a:cxn>
                <a:cxn ang="0">
                  <a:pos x="T4" y="T5"/>
                </a:cxn>
                <a:cxn ang="0">
                  <a:pos x="T6" y="T7"/>
                </a:cxn>
              </a:cxnLst>
              <a:rect l="0" t="0" r="r" b="b"/>
              <a:pathLst>
                <a:path w="45" h="67">
                  <a:moveTo>
                    <a:pt x="45" y="0"/>
                  </a:moveTo>
                  <a:cubicBezTo>
                    <a:pt x="30" y="21"/>
                    <a:pt x="10" y="39"/>
                    <a:pt x="0" y="62"/>
                  </a:cubicBezTo>
                  <a:cubicBezTo>
                    <a:pt x="16" y="67"/>
                    <a:pt x="18" y="53"/>
                    <a:pt x="23" y="41"/>
                  </a:cubicBezTo>
                  <a:cubicBezTo>
                    <a:pt x="29" y="28"/>
                    <a:pt x="40" y="14"/>
                    <a:pt x="45" y="1"/>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52" name="Freeform 38"/>
            <p:cNvSpPr/>
            <p:nvPr/>
          </p:nvSpPr>
          <p:spPr bwMode="auto">
            <a:xfrm>
              <a:off x="3866" y="1711"/>
              <a:ext cx="52" cy="154"/>
            </a:xfrm>
            <a:custGeom>
              <a:avLst/>
              <a:gdLst>
                <a:gd name="T0" fmla="*/ 40 w 41"/>
                <a:gd name="T1" fmla="*/ 1 h 120"/>
                <a:gd name="T2" fmla="*/ 30 w 41"/>
                <a:gd name="T3" fmla="*/ 34 h 120"/>
                <a:gd name="T4" fmla="*/ 22 w 41"/>
                <a:gd name="T5" fmla="*/ 63 h 120"/>
                <a:gd name="T6" fmla="*/ 0 w 41"/>
                <a:gd name="T7" fmla="*/ 120 h 120"/>
                <a:gd name="T8" fmla="*/ 28 w 41"/>
                <a:gd name="T9" fmla="*/ 61 h 120"/>
                <a:gd name="T10" fmla="*/ 41 w 41"/>
                <a:gd name="T11" fmla="*/ 0 h 120"/>
              </a:gdLst>
              <a:ahLst/>
              <a:cxnLst>
                <a:cxn ang="0">
                  <a:pos x="T0" y="T1"/>
                </a:cxn>
                <a:cxn ang="0">
                  <a:pos x="T2" y="T3"/>
                </a:cxn>
                <a:cxn ang="0">
                  <a:pos x="T4" y="T5"/>
                </a:cxn>
                <a:cxn ang="0">
                  <a:pos x="T6" y="T7"/>
                </a:cxn>
                <a:cxn ang="0">
                  <a:pos x="T8" y="T9"/>
                </a:cxn>
                <a:cxn ang="0">
                  <a:pos x="T10" y="T11"/>
                </a:cxn>
              </a:cxnLst>
              <a:rect l="0" t="0" r="r" b="b"/>
              <a:pathLst>
                <a:path w="41" h="120">
                  <a:moveTo>
                    <a:pt x="40" y="1"/>
                  </a:moveTo>
                  <a:cubicBezTo>
                    <a:pt x="37" y="14"/>
                    <a:pt x="33" y="23"/>
                    <a:pt x="30" y="34"/>
                  </a:cubicBezTo>
                  <a:cubicBezTo>
                    <a:pt x="27" y="43"/>
                    <a:pt x="25" y="53"/>
                    <a:pt x="22" y="63"/>
                  </a:cubicBezTo>
                  <a:cubicBezTo>
                    <a:pt x="16" y="83"/>
                    <a:pt x="1" y="100"/>
                    <a:pt x="0" y="120"/>
                  </a:cubicBezTo>
                  <a:cubicBezTo>
                    <a:pt x="16" y="113"/>
                    <a:pt x="24" y="77"/>
                    <a:pt x="28" y="61"/>
                  </a:cubicBezTo>
                  <a:cubicBezTo>
                    <a:pt x="33" y="42"/>
                    <a:pt x="40" y="20"/>
                    <a:pt x="41"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53" name="Freeform 39"/>
            <p:cNvSpPr/>
            <p:nvPr/>
          </p:nvSpPr>
          <p:spPr bwMode="auto">
            <a:xfrm>
              <a:off x="3846" y="1832"/>
              <a:ext cx="93" cy="100"/>
            </a:xfrm>
            <a:custGeom>
              <a:avLst/>
              <a:gdLst>
                <a:gd name="T0" fmla="*/ 72 w 72"/>
                <a:gd name="T1" fmla="*/ 0 h 78"/>
                <a:gd name="T2" fmla="*/ 0 w 72"/>
                <a:gd name="T3" fmla="*/ 69 h 78"/>
                <a:gd name="T4" fmla="*/ 41 w 72"/>
                <a:gd name="T5" fmla="*/ 47 h 78"/>
                <a:gd name="T6" fmla="*/ 72 w 72"/>
                <a:gd name="T7" fmla="*/ 0 h 78"/>
              </a:gdLst>
              <a:ahLst/>
              <a:cxnLst>
                <a:cxn ang="0">
                  <a:pos x="T0" y="T1"/>
                </a:cxn>
                <a:cxn ang="0">
                  <a:pos x="T2" y="T3"/>
                </a:cxn>
                <a:cxn ang="0">
                  <a:pos x="T4" y="T5"/>
                </a:cxn>
                <a:cxn ang="0">
                  <a:pos x="T6" y="T7"/>
                </a:cxn>
              </a:cxnLst>
              <a:rect l="0" t="0" r="r" b="b"/>
              <a:pathLst>
                <a:path w="72" h="78">
                  <a:moveTo>
                    <a:pt x="72" y="0"/>
                  </a:moveTo>
                  <a:cubicBezTo>
                    <a:pt x="52" y="27"/>
                    <a:pt x="21" y="44"/>
                    <a:pt x="0" y="69"/>
                  </a:cubicBezTo>
                  <a:cubicBezTo>
                    <a:pt x="17" y="78"/>
                    <a:pt x="33" y="60"/>
                    <a:pt x="41" y="47"/>
                  </a:cubicBezTo>
                  <a:cubicBezTo>
                    <a:pt x="50" y="31"/>
                    <a:pt x="64" y="17"/>
                    <a:pt x="72"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54" name="Freeform 40"/>
            <p:cNvSpPr/>
            <p:nvPr/>
          </p:nvSpPr>
          <p:spPr bwMode="auto">
            <a:xfrm>
              <a:off x="3818" y="1897"/>
              <a:ext cx="89" cy="156"/>
            </a:xfrm>
            <a:custGeom>
              <a:avLst/>
              <a:gdLst>
                <a:gd name="T0" fmla="*/ 69 w 69"/>
                <a:gd name="T1" fmla="*/ 0 h 121"/>
                <a:gd name="T2" fmla="*/ 40 w 69"/>
                <a:gd name="T3" fmla="*/ 56 h 121"/>
                <a:gd name="T4" fmla="*/ 0 w 69"/>
                <a:gd name="T5" fmla="*/ 110 h 121"/>
                <a:gd name="T6" fmla="*/ 42 w 69"/>
                <a:gd name="T7" fmla="*/ 67 h 121"/>
                <a:gd name="T8" fmla="*/ 69 w 69"/>
                <a:gd name="T9" fmla="*/ 0 h 121"/>
              </a:gdLst>
              <a:ahLst/>
              <a:cxnLst>
                <a:cxn ang="0">
                  <a:pos x="T0" y="T1"/>
                </a:cxn>
                <a:cxn ang="0">
                  <a:pos x="T2" y="T3"/>
                </a:cxn>
                <a:cxn ang="0">
                  <a:pos x="T4" y="T5"/>
                </a:cxn>
                <a:cxn ang="0">
                  <a:pos x="T6" y="T7"/>
                </a:cxn>
                <a:cxn ang="0">
                  <a:pos x="T8" y="T9"/>
                </a:cxn>
              </a:cxnLst>
              <a:rect l="0" t="0" r="r" b="b"/>
              <a:pathLst>
                <a:path w="69" h="121">
                  <a:moveTo>
                    <a:pt x="69" y="0"/>
                  </a:moveTo>
                  <a:cubicBezTo>
                    <a:pt x="60" y="19"/>
                    <a:pt x="52" y="38"/>
                    <a:pt x="40" y="56"/>
                  </a:cubicBezTo>
                  <a:cubicBezTo>
                    <a:pt x="29" y="74"/>
                    <a:pt x="7" y="90"/>
                    <a:pt x="0" y="110"/>
                  </a:cubicBezTo>
                  <a:cubicBezTo>
                    <a:pt x="25" y="121"/>
                    <a:pt x="35" y="85"/>
                    <a:pt x="42" y="67"/>
                  </a:cubicBezTo>
                  <a:cubicBezTo>
                    <a:pt x="51" y="45"/>
                    <a:pt x="61" y="23"/>
                    <a:pt x="69"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55" name="Freeform 41"/>
            <p:cNvSpPr/>
            <p:nvPr/>
          </p:nvSpPr>
          <p:spPr bwMode="auto">
            <a:xfrm>
              <a:off x="3716" y="2039"/>
              <a:ext cx="27" cy="105"/>
            </a:xfrm>
            <a:custGeom>
              <a:avLst/>
              <a:gdLst>
                <a:gd name="T0" fmla="*/ 10 w 21"/>
                <a:gd name="T1" fmla="*/ 0 h 82"/>
                <a:gd name="T2" fmla="*/ 6 w 21"/>
                <a:gd name="T3" fmla="*/ 45 h 82"/>
                <a:gd name="T4" fmla="*/ 0 w 21"/>
                <a:gd name="T5" fmla="*/ 82 h 82"/>
                <a:gd name="T6" fmla="*/ 12 w 21"/>
                <a:gd name="T7" fmla="*/ 1 h 82"/>
              </a:gdLst>
              <a:ahLst/>
              <a:cxnLst>
                <a:cxn ang="0">
                  <a:pos x="T0" y="T1"/>
                </a:cxn>
                <a:cxn ang="0">
                  <a:pos x="T2" y="T3"/>
                </a:cxn>
                <a:cxn ang="0">
                  <a:pos x="T4" y="T5"/>
                </a:cxn>
                <a:cxn ang="0">
                  <a:pos x="T6" y="T7"/>
                </a:cxn>
              </a:cxnLst>
              <a:rect l="0" t="0" r="r" b="b"/>
              <a:pathLst>
                <a:path w="21" h="82">
                  <a:moveTo>
                    <a:pt x="10" y="0"/>
                  </a:moveTo>
                  <a:cubicBezTo>
                    <a:pt x="8" y="15"/>
                    <a:pt x="8" y="30"/>
                    <a:pt x="6" y="45"/>
                  </a:cubicBezTo>
                  <a:cubicBezTo>
                    <a:pt x="5" y="58"/>
                    <a:pt x="2" y="71"/>
                    <a:pt x="0" y="82"/>
                  </a:cubicBezTo>
                  <a:cubicBezTo>
                    <a:pt x="21" y="71"/>
                    <a:pt x="14" y="22"/>
                    <a:pt x="12" y="1"/>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56" name="Freeform 42"/>
            <p:cNvSpPr/>
            <p:nvPr/>
          </p:nvSpPr>
          <p:spPr bwMode="auto">
            <a:xfrm>
              <a:off x="3710" y="2047"/>
              <a:ext cx="69" cy="160"/>
            </a:xfrm>
            <a:custGeom>
              <a:avLst/>
              <a:gdLst>
                <a:gd name="T0" fmla="*/ 54 w 54"/>
                <a:gd name="T1" fmla="*/ 0 h 125"/>
                <a:gd name="T2" fmla="*/ 28 w 54"/>
                <a:gd name="T3" fmla="*/ 63 h 125"/>
                <a:gd name="T4" fmla="*/ 15 w 54"/>
                <a:gd name="T5" fmla="*/ 91 h 125"/>
                <a:gd name="T6" fmla="*/ 1 w 54"/>
                <a:gd name="T7" fmla="*/ 118 h 125"/>
                <a:gd name="T8" fmla="*/ 8 w 54"/>
                <a:gd name="T9" fmla="*/ 124 h 125"/>
                <a:gd name="T10" fmla="*/ 17 w 54"/>
                <a:gd name="T11" fmla="*/ 120 h 125"/>
                <a:gd name="T12" fmla="*/ 24 w 54"/>
                <a:gd name="T13" fmla="*/ 96 h 125"/>
                <a:gd name="T14" fmla="*/ 44 w 54"/>
                <a:gd name="T15" fmla="*/ 38 h 125"/>
                <a:gd name="T16" fmla="*/ 53 w 54"/>
                <a:gd name="T17" fmla="*/ 8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4" h="125">
                  <a:moveTo>
                    <a:pt x="54" y="0"/>
                  </a:moveTo>
                  <a:cubicBezTo>
                    <a:pt x="45" y="21"/>
                    <a:pt x="39" y="42"/>
                    <a:pt x="28" y="63"/>
                  </a:cubicBezTo>
                  <a:cubicBezTo>
                    <a:pt x="23" y="72"/>
                    <a:pt x="20" y="82"/>
                    <a:pt x="15" y="91"/>
                  </a:cubicBezTo>
                  <a:cubicBezTo>
                    <a:pt x="12" y="98"/>
                    <a:pt x="0" y="111"/>
                    <a:pt x="1" y="118"/>
                  </a:cubicBezTo>
                  <a:cubicBezTo>
                    <a:pt x="1" y="125"/>
                    <a:pt x="1" y="123"/>
                    <a:pt x="8" y="124"/>
                  </a:cubicBezTo>
                  <a:cubicBezTo>
                    <a:pt x="15" y="125"/>
                    <a:pt x="11" y="125"/>
                    <a:pt x="17" y="120"/>
                  </a:cubicBezTo>
                  <a:cubicBezTo>
                    <a:pt x="28" y="112"/>
                    <a:pt x="23" y="107"/>
                    <a:pt x="24" y="96"/>
                  </a:cubicBezTo>
                  <a:cubicBezTo>
                    <a:pt x="27" y="77"/>
                    <a:pt x="37" y="56"/>
                    <a:pt x="44" y="38"/>
                  </a:cubicBezTo>
                  <a:cubicBezTo>
                    <a:pt x="48" y="28"/>
                    <a:pt x="51" y="18"/>
                    <a:pt x="53" y="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57" name="Freeform 43"/>
            <p:cNvSpPr/>
            <p:nvPr/>
          </p:nvSpPr>
          <p:spPr bwMode="auto">
            <a:xfrm>
              <a:off x="3854" y="1969"/>
              <a:ext cx="304" cy="70"/>
            </a:xfrm>
            <a:custGeom>
              <a:avLst/>
              <a:gdLst>
                <a:gd name="T0" fmla="*/ 236 w 236"/>
                <a:gd name="T1" fmla="*/ 17 h 54"/>
                <a:gd name="T2" fmla="*/ 175 w 236"/>
                <a:gd name="T3" fmla="*/ 3 h 54"/>
                <a:gd name="T4" fmla="*/ 113 w 236"/>
                <a:gd name="T5" fmla="*/ 0 h 54"/>
                <a:gd name="T6" fmla="*/ 57 w 236"/>
                <a:gd name="T7" fmla="*/ 10 h 54"/>
                <a:gd name="T8" fmla="*/ 30 w 236"/>
                <a:gd name="T9" fmla="*/ 19 h 54"/>
                <a:gd name="T10" fmla="*/ 3 w 236"/>
                <a:gd name="T11" fmla="*/ 33 h 54"/>
                <a:gd name="T12" fmla="*/ 0 w 236"/>
                <a:gd name="T13" fmla="*/ 34 h 54"/>
                <a:gd name="T14" fmla="*/ 114 w 236"/>
                <a:gd name="T15" fmla="*/ 36 h 54"/>
                <a:gd name="T16" fmla="*/ 174 w 236"/>
                <a:gd name="T17" fmla="*/ 22 h 54"/>
                <a:gd name="T18" fmla="*/ 235 w 236"/>
                <a:gd name="T19" fmla="*/ 17 h 54"/>
                <a:gd name="T20" fmla="*/ 235 w 236"/>
                <a:gd name="T21" fmla="*/ 17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6" h="54">
                  <a:moveTo>
                    <a:pt x="236" y="17"/>
                  </a:moveTo>
                  <a:cubicBezTo>
                    <a:pt x="217" y="11"/>
                    <a:pt x="195" y="6"/>
                    <a:pt x="175" y="3"/>
                  </a:cubicBezTo>
                  <a:cubicBezTo>
                    <a:pt x="155" y="0"/>
                    <a:pt x="133" y="0"/>
                    <a:pt x="113" y="0"/>
                  </a:cubicBezTo>
                  <a:cubicBezTo>
                    <a:pt x="95" y="0"/>
                    <a:pt x="74" y="5"/>
                    <a:pt x="57" y="10"/>
                  </a:cubicBezTo>
                  <a:cubicBezTo>
                    <a:pt x="48" y="13"/>
                    <a:pt x="39" y="15"/>
                    <a:pt x="30" y="19"/>
                  </a:cubicBezTo>
                  <a:cubicBezTo>
                    <a:pt x="26" y="22"/>
                    <a:pt x="5" y="30"/>
                    <a:pt x="3" y="33"/>
                  </a:cubicBezTo>
                  <a:cubicBezTo>
                    <a:pt x="3" y="33"/>
                    <a:pt x="0" y="34"/>
                    <a:pt x="0" y="34"/>
                  </a:cubicBezTo>
                  <a:cubicBezTo>
                    <a:pt x="30" y="54"/>
                    <a:pt x="83" y="45"/>
                    <a:pt x="114" y="36"/>
                  </a:cubicBezTo>
                  <a:cubicBezTo>
                    <a:pt x="134" y="30"/>
                    <a:pt x="154" y="24"/>
                    <a:pt x="174" y="22"/>
                  </a:cubicBezTo>
                  <a:cubicBezTo>
                    <a:pt x="192" y="20"/>
                    <a:pt x="219" y="13"/>
                    <a:pt x="235" y="17"/>
                  </a:cubicBezTo>
                  <a:cubicBezTo>
                    <a:pt x="236" y="17"/>
                    <a:pt x="235" y="17"/>
                    <a:pt x="235" y="17"/>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58" name="Freeform 44"/>
            <p:cNvSpPr/>
            <p:nvPr/>
          </p:nvSpPr>
          <p:spPr bwMode="auto">
            <a:xfrm>
              <a:off x="3728" y="1976"/>
              <a:ext cx="162" cy="152"/>
            </a:xfrm>
            <a:custGeom>
              <a:avLst/>
              <a:gdLst>
                <a:gd name="T0" fmla="*/ 126 w 126"/>
                <a:gd name="T1" fmla="*/ 0 h 118"/>
                <a:gd name="T2" fmla="*/ 22 w 126"/>
                <a:gd name="T3" fmla="*/ 84 h 118"/>
                <a:gd name="T4" fmla="*/ 6 w 126"/>
                <a:gd name="T5" fmla="*/ 106 h 118"/>
                <a:gd name="T6" fmla="*/ 28 w 126"/>
                <a:gd name="T7" fmla="*/ 97 h 118"/>
                <a:gd name="T8" fmla="*/ 72 w 126"/>
                <a:gd name="T9" fmla="*/ 48 h 118"/>
                <a:gd name="T10" fmla="*/ 124 w 126"/>
                <a:gd name="T11" fmla="*/ 2 h 118"/>
              </a:gdLst>
              <a:ahLst/>
              <a:cxnLst>
                <a:cxn ang="0">
                  <a:pos x="T0" y="T1"/>
                </a:cxn>
                <a:cxn ang="0">
                  <a:pos x="T2" y="T3"/>
                </a:cxn>
                <a:cxn ang="0">
                  <a:pos x="T4" y="T5"/>
                </a:cxn>
                <a:cxn ang="0">
                  <a:pos x="T6" y="T7"/>
                </a:cxn>
                <a:cxn ang="0">
                  <a:pos x="T8" y="T9"/>
                </a:cxn>
                <a:cxn ang="0">
                  <a:pos x="T10" y="T11"/>
                </a:cxn>
              </a:cxnLst>
              <a:rect l="0" t="0" r="r" b="b"/>
              <a:pathLst>
                <a:path w="126" h="118">
                  <a:moveTo>
                    <a:pt x="126" y="0"/>
                  </a:moveTo>
                  <a:cubicBezTo>
                    <a:pt x="88" y="23"/>
                    <a:pt x="54" y="53"/>
                    <a:pt x="22" y="84"/>
                  </a:cubicBezTo>
                  <a:cubicBezTo>
                    <a:pt x="15" y="90"/>
                    <a:pt x="0" y="99"/>
                    <a:pt x="6" y="106"/>
                  </a:cubicBezTo>
                  <a:cubicBezTo>
                    <a:pt x="15" y="118"/>
                    <a:pt x="24" y="104"/>
                    <a:pt x="28" y="97"/>
                  </a:cubicBezTo>
                  <a:cubicBezTo>
                    <a:pt x="41" y="75"/>
                    <a:pt x="56" y="67"/>
                    <a:pt x="72" y="48"/>
                  </a:cubicBezTo>
                  <a:cubicBezTo>
                    <a:pt x="83" y="35"/>
                    <a:pt x="106" y="17"/>
                    <a:pt x="124" y="2"/>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59" name="Freeform 45"/>
            <p:cNvSpPr/>
            <p:nvPr/>
          </p:nvSpPr>
          <p:spPr bwMode="auto">
            <a:xfrm>
              <a:off x="3730" y="1975"/>
              <a:ext cx="163" cy="146"/>
            </a:xfrm>
            <a:custGeom>
              <a:avLst/>
              <a:gdLst>
                <a:gd name="T0" fmla="*/ 123 w 126"/>
                <a:gd name="T1" fmla="*/ 2 h 114"/>
                <a:gd name="T2" fmla="*/ 44 w 126"/>
                <a:gd name="T3" fmla="*/ 62 h 114"/>
                <a:gd name="T4" fmla="*/ 9 w 126"/>
                <a:gd name="T5" fmla="*/ 93 h 114"/>
                <a:gd name="T6" fmla="*/ 1 w 126"/>
                <a:gd name="T7" fmla="*/ 107 h 114"/>
                <a:gd name="T8" fmla="*/ 14 w 126"/>
                <a:gd name="T9" fmla="*/ 112 h 114"/>
                <a:gd name="T10" fmla="*/ 24 w 126"/>
                <a:gd name="T11" fmla="*/ 103 h 114"/>
                <a:gd name="T12" fmla="*/ 37 w 126"/>
                <a:gd name="T13" fmla="*/ 83 h 114"/>
                <a:gd name="T14" fmla="*/ 54 w 126"/>
                <a:gd name="T15" fmla="*/ 66 h 114"/>
                <a:gd name="T16" fmla="*/ 84 w 126"/>
                <a:gd name="T17" fmla="*/ 35 h 114"/>
                <a:gd name="T18" fmla="*/ 124 w 126"/>
                <a:gd name="T19" fmla="*/ 2 h 114"/>
                <a:gd name="T20" fmla="*/ 121 w 126"/>
                <a:gd name="T21" fmla="*/ 4 h 114"/>
                <a:gd name="T22" fmla="*/ 64 w 126"/>
                <a:gd name="T23" fmla="*/ 55 h 114"/>
                <a:gd name="T24" fmla="*/ 36 w 126"/>
                <a:gd name="T25" fmla="*/ 83 h 114"/>
                <a:gd name="T26" fmla="*/ 14 w 126"/>
                <a:gd name="T27" fmla="*/ 112 h 114"/>
                <a:gd name="T28" fmla="*/ 17 w 126"/>
                <a:gd name="T29" fmla="*/ 110 h 114"/>
                <a:gd name="T30" fmla="*/ 5 w 126"/>
                <a:gd name="T31" fmla="*/ 105 h 114"/>
                <a:gd name="T32" fmla="*/ 11 w 126"/>
                <a:gd name="T33" fmla="*/ 93 h 114"/>
                <a:gd name="T34" fmla="*/ 42 w 126"/>
                <a:gd name="T35" fmla="*/ 64 h 114"/>
                <a:gd name="T36" fmla="*/ 126 w 126"/>
                <a:gd name="T37" fmla="*/ 0 h 114"/>
                <a:gd name="T38" fmla="*/ 123 w 126"/>
                <a:gd name="T39" fmla="*/ 2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26" h="114">
                  <a:moveTo>
                    <a:pt x="123" y="2"/>
                  </a:moveTo>
                  <a:cubicBezTo>
                    <a:pt x="94" y="19"/>
                    <a:pt x="68" y="39"/>
                    <a:pt x="44" y="62"/>
                  </a:cubicBezTo>
                  <a:cubicBezTo>
                    <a:pt x="32" y="72"/>
                    <a:pt x="21" y="83"/>
                    <a:pt x="9" y="93"/>
                  </a:cubicBezTo>
                  <a:cubicBezTo>
                    <a:pt x="5" y="97"/>
                    <a:pt x="0" y="101"/>
                    <a:pt x="1" y="107"/>
                  </a:cubicBezTo>
                  <a:cubicBezTo>
                    <a:pt x="2" y="113"/>
                    <a:pt x="10" y="114"/>
                    <a:pt x="14" y="112"/>
                  </a:cubicBezTo>
                  <a:cubicBezTo>
                    <a:pt x="18" y="109"/>
                    <a:pt x="21" y="107"/>
                    <a:pt x="24" y="103"/>
                  </a:cubicBezTo>
                  <a:cubicBezTo>
                    <a:pt x="29" y="97"/>
                    <a:pt x="32" y="90"/>
                    <a:pt x="37" y="83"/>
                  </a:cubicBezTo>
                  <a:cubicBezTo>
                    <a:pt x="42" y="77"/>
                    <a:pt x="48" y="72"/>
                    <a:pt x="54" y="66"/>
                  </a:cubicBezTo>
                  <a:cubicBezTo>
                    <a:pt x="65" y="56"/>
                    <a:pt x="74" y="45"/>
                    <a:pt x="84" y="35"/>
                  </a:cubicBezTo>
                  <a:cubicBezTo>
                    <a:pt x="97" y="23"/>
                    <a:pt x="111" y="13"/>
                    <a:pt x="124" y="2"/>
                  </a:cubicBezTo>
                  <a:cubicBezTo>
                    <a:pt x="123" y="3"/>
                    <a:pt x="122" y="4"/>
                    <a:pt x="121" y="4"/>
                  </a:cubicBezTo>
                  <a:cubicBezTo>
                    <a:pt x="100" y="20"/>
                    <a:pt x="81" y="36"/>
                    <a:pt x="64" y="55"/>
                  </a:cubicBezTo>
                  <a:cubicBezTo>
                    <a:pt x="55" y="65"/>
                    <a:pt x="45" y="73"/>
                    <a:pt x="36" y="83"/>
                  </a:cubicBezTo>
                  <a:cubicBezTo>
                    <a:pt x="28" y="92"/>
                    <a:pt x="24" y="105"/>
                    <a:pt x="14" y="112"/>
                  </a:cubicBezTo>
                  <a:cubicBezTo>
                    <a:pt x="15" y="111"/>
                    <a:pt x="16" y="110"/>
                    <a:pt x="17" y="110"/>
                  </a:cubicBezTo>
                  <a:cubicBezTo>
                    <a:pt x="12" y="113"/>
                    <a:pt x="8" y="110"/>
                    <a:pt x="5" y="105"/>
                  </a:cubicBezTo>
                  <a:cubicBezTo>
                    <a:pt x="2" y="101"/>
                    <a:pt x="8" y="95"/>
                    <a:pt x="11" y="93"/>
                  </a:cubicBezTo>
                  <a:cubicBezTo>
                    <a:pt x="21" y="83"/>
                    <a:pt x="32" y="74"/>
                    <a:pt x="42" y="64"/>
                  </a:cubicBezTo>
                  <a:cubicBezTo>
                    <a:pt x="68" y="40"/>
                    <a:pt x="96" y="18"/>
                    <a:pt x="126" y="0"/>
                  </a:cubicBezTo>
                  <a:cubicBezTo>
                    <a:pt x="126" y="0"/>
                    <a:pt x="124" y="1"/>
                    <a:pt x="12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60" name="Freeform 46"/>
            <p:cNvSpPr/>
            <p:nvPr/>
          </p:nvSpPr>
          <p:spPr bwMode="auto">
            <a:xfrm>
              <a:off x="4012" y="1570"/>
              <a:ext cx="139" cy="252"/>
            </a:xfrm>
            <a:custGeom>
              <a:avLst/>
              <a:gdLst>
                <a:gd name="T0" fmla="*/ 108 w 108"/>
                <a:gd name="T1" fmla="*/ 0 h 196"/>
                <a:gd name="T2" fmla="*/ 55 w 108"/>
                <a:gd name="T3" fmla="*/ 101 h 196"/>
                <a:gd name="T4" fmla="*/ 4 w 108"/>
                <a:gd name="T5" fmla="*/ 196 h 196"/>
                <a:gd name="T6" fmla="*/ 46 w 108"/>
                <a:gd name="T7" fmla="*/ 156 h 196"/>
                <a:gd name="T8" fmla="*/ 75 w 108"/>
                <a:gd name="T9" fmla="*/ 104 h 196"/>
                <a:gd name="T10" fmla="*/ 108 w 108"/>
                <a:gd name="T11" fmla="*/ 0 h 196"/>
              </a:gdLst>
              <a:ahLst/>
              <a:cxnLst>
                <a:cxn ang="0">
                  <a:pos x="T0" y="T1"/>
                </a:cxn>
                <a:cxn ang="0">
                  <a:pos x="T2" y="T3"/>
                </a:cxn>
                <a:cxn ang="0">
                  <a:pos x="T4" y="T5"/>
                </a:cxn>
                <a:cxn ang="0">
                  <a:pos x="T6" y="T7"/>
                </a:cxn>
                <a:cxn ang="0">
                  <a:pos x="T8" y="T9"/>
                </a:cxn>
                <a:cxn ang="0">
                  <a:pos x="T10" y="T11"/>
                </a:cxn>
              </a:cxnLst>
              <a:rect l="0" t="0" r="r" b="b"/>
              <a:pathLst>
                <a:path w="108" h="196">
                  <a:moveTo>
                    <a:pt x="108" y="0"/>
                  </a:moveTo>
                  <a:cubicBezTo>
                    <a:pt x="93" y="34"/>
                    <a:pt x="76" y="69"/>
                    <a:pt x="55" y="101"/>
                  </a:cubicBezTo>
                  <a:cubicBezTo>
                    <a:pt x="40" y="125"/>
                    <a:pt x="0" y="166"/>
                    <a:pt x="4" y="196"/>
                  </a:cubicBezTo>
                  <a:cubicBezTo>
                    <a:pt x="17" y="193"/>
                    <a:pt x="36" y="167"/>
                    <a:pt x="46" y="156"/>
                  </a:cubicBezTo>
                  <a:cubicBezTo>
                    <a:pt x="58" y="140"/>
                    <a:pt x="68" y="123"/>
                    <a:pt x="75" y="104"/>
                  </a:cubicBezTo>
                  <a:cubicBezTo>
                    <a:pt x="85" y="69"/>
                    <a:pt x="100" y="36"/>
                    <a:pt x="108"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61" name="Freeform 47"/>
            <p:cNvSpPr/>
            <p:nvPr/>
          </p:nvSpPr>
          <p:spPr bwMode="auto">
            <a:xfrm>
              <a:off x="4091" y="1679"/>
              <a:ext cx="266" cy="83"/>
            </a:xfrm>
            <a:custGeom>
              <a:avLst/>
              <a:gdLst>
                <a:gd name="T0" fmla="*/ 204 w 207"/>
                <a:gd name="T1" fmla="*/ 1 h 65"/>
                <a:gd name="T2" fmla="*/ 98 w 207"/>
                <a:gd name="T3" fmla="*/ 16 h 65"/>
                <a:gd name="T4" fmla="*/ 0 w 207"/>
                <a:gd name="T5" fmla="*/ 57 h 65"/>
                <a:gd name="T6" fmla="*/ 52 w 207"/>
                <a:gd name="T7" fmla="*/ 57 h 65"/>
                <a:gd name="T8" fmla="*/ 107 w 207"/>
                <a:gd name="T9" fmla="*/ 45 h 65"/>
                <a:gd name="T10" fmla="*/ 207 w 207"/>
                <a:gd name="T11" fmla="*/ 0 h 65"/>
              </a:gdLst>
              <a:ahLst/>
              <a:cxnLst>
                <a:cxn ang="0">
                  <a:pos x="T0" y="T1"/>
                </a:cxn>
                <a:cxn ang="0">
                  <a:pos x="T2" y="T3"/>
                </a:cxn>
                <a:cxn ang="0">
                  <a:pos x="T4" y="T5"/>
                </a:cxn>
                <a:cxn ang="0">
                  <a:pos x="T6" y="T7"/>
                </a:cxn>
                <a:cxn ang="0">
                  <a:pos x="T8" y="T9"/>
                </a:cxn>
                <a:cxn ang="0">
                  <a:pos x="T10" y="T11"/>
                </a:cxn>
              </a:cxnLst>
              <a:rect l="0" t="0" r="r" b="b"/>
              <a:pathLst>
                <a:path w="207" h="65">
                  <a:moveTo>
                    <a:pt x="204" y="1"/>
                  </a:moveTo>
                  <a:cubicBezTo>
                    <a:pt x="170" y="11"/>
                    <a:pt x="132" y="11"/>
                    <a:pt x="98" y="16"/>
                  </a:cubicBezTo>
                  <a:cubicBezTo>
                    <a:pt x="69" y="19"/>
                    <a:pt x="17" y="30"/>
                    <a:pt x="0" y="57"/>
                  </a:cubicBezTo>
                  <a:cubicBezTo>
                    <a:pt x="13" y="65"/>
                    <a:pt x="38" y="58"/>
                    <a:pt x="52" y="57"/>
                  </a:cubicBezTo>
                  <a:cubicBezTo>
                    <a:pt x="71" y="54"/>
                    <a:pt x="89" y="51"/>
                    <a:pt x="107" y="45"/>
                  </a:cubicBezTo>
                  <a:cubicBezTo>
                    <a:pt x="142" y="35"/>
                    <a:pt x="173" y="16"/>
                    <a:pt x="207"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62" name="Freeform 48"/>
            <p:cNvSpPr/>
            <p:nvPr/>
          </p:nvSpPr>
          <p:spPr bwMode="auto">
            <a:xfrm>
              <a:off x="3962" y="1690"/>
              <a:ext cx="207" cy="157"/>
            </a:xfrm>
            <a:custGeom>
              <a:avLst/>
              <a:gdLst>
                <a:gd name="T0" fmla="*/ 161 w 161"/>
                <a:gd name="T1" fmla="*/ 0 h 122"/>
                <a:gd name="T2" fmla="*/ 93 w 161"/>
                <a:gd name="T3" fmla="*/ 62 h 122"/>
                <a:gd name="T4" fmla="*/ 20 w 161"/>
                <a:gd name="T5" fmla="*/ 109 h 122"/>
                <a:gd name="T6" fmla="*/ 31 w 161"/>
                <a:gd name="T7" fmla="*/ 113 h 122"/>
                <a:gd name="T8" fmla="*/ 68 w 161"/>
                <a:gd name="T9" fmla="*/ 93 h 122"/>
                <a:gd name="T10" fmla="*/ 130 w 161"/>
                <a:gd name="T11" fmla="*/ 36 h 122"/>
                <a:gd name="T12" fmla="*/ 160 w 161"/>
                <a:gd name="T13" fmla="*/ 0 h 122"/>
              </a:gdLst>
              <a:ahLst/>
              <a:cxnLst>
                <a:cxn ang="0">
                  <a:pos x="T0" y="T1"/>
                </a:cxn>
                <a:cxn ang="0">
                  <a:pos x="T2" y="T3"/>
                </a:cxn>
                <a:cxn ang="0">
                  <a:pos x="T4" y="T5"/>
                </a:cxn>
                <a:cxn ang="0">
                  <a:pos x="T6" y="T7"/>
                </a:cxn>
                <a:cxn ang="0">
                  <a:pos x="T8" y="T9"/>
                </a:cxn>
                <a:cxn ang="0">
                  <a:pos x="T10" y="T11"/>
                </a:cxn>
                <a:cxn ang="0">
                  <a:pos x="T12" y="T13"/>
                </a:cxn>
              </a:cxnLst>
              <a:rect l="0" t="0" r="r" b="b"/>
              <a:pathLst>
                <a:path w="161" h="122">
                  <a:moveTo>
                    <a:pt x="161" y="0"/>
                  </a:moveTo>
                  <a:cubicBezTo>
                    <a:pt x="138" y="26"/>
                    <a:pt x="105" y="52"/>
                    <a:pt x="93" y="62"/>
                  </a:cubicBezTo>
                  <a:cubicBezTo>
                    <a:pt x="70" y="81"/>
                    <a:pt x="44" y="93"/>
                    <a:pt x="20" y="109"/>
                  </a:cubicBezTo>
                  <a:cubicBezTo>
                    <a:pt x="0" y="122"/>
                    <a:pt x="17" y="120"/>
                    <a:pt x="31" y="113"/>
                  </a:cubicBezTo>
                  <a:cubicBezTo>
                    <a:pt x="43" y="107"/>
                    <a:pt x="56" y="100"/>
                    <a:pt x="68" y="93"/>
                  </a:cubicBezTo>
                  <a:cubicBezTo>
                    <a:pt x="94" y="76"/>
                    <a:pt x="107" y="57"/>
                    <a:pt x="130" y="36"/>
                  </a:cubicBezTo>
                  <a:cubicBezTo>
                    <a:pt x="140" y="26"/>
                    <a:pt x="160" y="6"/>
                    <a:pt x="160"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63" name="Freeform 49"/>
            <p:cNvSpPr/>
            <p:nvPr/>
          </p:nvSpPr>
          <p:spPr bwMode="auto">
            <a:xfrm>
              <a:off x="3974" y="1689"/>
              <a:ext cx="198" cy="160"/>
            </a:xfrm>
            <a:custGeom>
              <a:avLst/>
              <a:gdLst>
                <a:gd name="T0" fmla="*/ 151 w 154"/>
                <a:gd name="T1" fmla="*/ 2 h 124"/>
                <a:gd name="T2" fmla="*/ 71 w 154"/>
                <a:gd name="T3" fmla="*/ 72 h 124"/>
                <a:gd name="T4" fmla="*/ 15 w 154"/>
                <a:gd name="T5" fmla="*/ 107 h 124"/>
                <a:gd name="T6" fmla="*/ 0 w 154"/>
                <a:gd name="T7" fmla="*/ 119 h 124"/>
                <a:gd name="T8" fmla="*/ 13 w 154"/>
                <a:gd name="T9" fmla="*/ 118 h 124"/>
                <a:gd name="T10" fmla="*/ 52 w 154"/>
                <a:gd name="T11" fmla="*/ 98 h 124"/>
                <a:gd name="T12" fmla="*/ 87 w 154"/>
                <a:gd name="T13" fmla="*/ 72 h 124"/>
                <a:gd name="T14" fmla="*/ 127 w 154"/>
                <a:gd name="T15" fmla="*/ 32 h 124"/>
                <a:gd name="T16" fmla="*/ 143 w 154"/>
                <a:gd name="T17" fmla="*/ 15 h 124"/>
                <a:gd name="T18" fmla="*/ 153 w 154"/>
                <a:gd name="T19" fmla="*/ 0 h 124"/>
                <a:gd name="T20" fmla="*/ 150 w 154"/>
                <a:gd name="T21" fmla="*/ 2 h 124"/>
                <a:gd name="T22" fmla="*/ 131 w 154"/>
                <a:gd name="T23" fmla="*/ 26 h 124"/>
                <a:gd name="T24" fmla="*/ 97 w 154"/>
                <a:gd name="T25" fmla="*/ 60 h 124"/>
                <a:gd name="T26" fmla="*/ 41 w 154"/>
                <a:gd name="T27" fmla="*/ 104 h 124"/>
                <a:gd name="T28" fmla="*/ 4 w 154"/>
                <a:gd name="T29" fmla="*/ 117 h 124"/>
                <a:gd name="T30" fmla="*/ 48 w 154"/>
                <a:gd name="T31" fmla="*/ 88 h 124"/>
                <a:gd name="T32" fmla="*/ 86 w 154"/>
                <a:gd name="T33" fmla="*/ 62 h 124"/>
                <a:gd name="T34" fmla="*/ 154 w 154"/>
                <a:gd name="T35" fmla="*/ 0 h 124"/>
                <a:gd name="T36" fmla="*/ 151 w 154"/>
                <a:gd name="T37" fmla="*/ 2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54" h="124">
                  <a:moveTo>
                    <a:pt x="151" y="2"/>
                  </a:moveTo>
                  <a:cubicBezTo>
                    <a:pt x="127" y="28"/>
                    <a:pt x="99" y="51"/>
                    <a:pt x="71" y="72"/>
                  </a:cubicBezTo>
                  <a:cubicBezTo>
                    <a:pt x="54" y="86"/>
                    <a:pt x="34" y="96"/>
                    <a:pt x="15" y="107"/>
                  </a:cubicBezTo>
                  <a:cubicBezTo>
                    <a:pt x="11" y="110"/>
                    <a:pt x="1" y="114"/>
                    <a:pt x="0" y="119"/>
                  </a:cubicBezTo>
                  <a:cubicBezTo>
                    <a:pt x="0" y="122"/>
                    <a:pt x="13" y="118"/>
                    <a:pt x="13" y="118"/>
                  </a:cubicBezTo>
                  <a:cubicBezTo>
                    <a:pt x="27" y="113"/>
                    <a:pt x="40" y="105"/>
                    <a:pt x="52" y="98"/>
                  </a:cubicBezTo>
                  <a:cubicBezTo>
                    <a:pt x="65" y="91"/>
                    <a:pt x="76" y="82"/>
                    <a:pt x="87" y="72"/>
                  </a:cubicBezTo>
                  <a:cubicBezTo>
                    <a:pt x="101" y="59"/>
                    <a:pt x="114" y="45"/>
                    <a:pt x="127" y="32"/>
                  </a:cubicBezTo>
                  <a:cubicBezTo>
                    <a:pt x="133" y="26"/>
                    <a:pt x="138" y="21"/>
                    <a:pt x="143" y="15"/>
                  </a:cubicBezTo>
                  <a:cubicBezTo>
                    <a:pt x="147" y="11"/>
                    <a:pt x="152" y="6"/>
                    <a:pt x="153" y="0"/>
                  </a:cubicBezTo>
                  <a:cubicBezTo>
                    <a:pt x="153" y="1"/>
                    <a:pt x="150" y="1"/>
                    <a:pt x="150" y="2"/>
                  </a:cubicBezTo>
                  <a:cubicBezTo>
                    <a:pt x="147" y="11"/>
                    <a:pt x="137" y="20"/>
                    <a:pt x="131" y="26"/>
                  </a:cubicBezTo>
                  <a:cubicBezTo>
                    <a:pt x="120" y="38"/>
                    <a:pt x="108" y="49"/>
                    <a:pt x="97" y="60"/>
                  </a:cubicBezTo>
                  <a:cubicBezTo>
                    <a:pt x="80" y="78"/>
                    <a:pt x="63" y="92"/>
                    <a:pt x="41" y="104"/>
                  </a:cubicBezTo>
                  <a:cubicBezTo>
                    <a:pt x="37" y="106"/>
                    <a:pt x="7" y="124"/>
                    <a:pt x="4" y="117"/>
                  </a:cubicBezTo>
                  <a:cubicBezTo>
                    <a:pt x="1" y="112"/>
                    <a:pt x="43" y="91"/>
                    <a:pt x="48" y="88"/>
                  </a:cubicBezTo>
                  <a:cubicBezTo>
                    <a:pt x="61" y="80"/>
                    <a:pt x="74" y="72"/>
                    <a:pt x="86" y="62"/>
                  </a:cubicBezTo>
                  <a:cubicBezTo>
                    <a:pt x="109" y="42"/>
                    <a:pt x="133" y="23"/>
                    <a:pt x="154" y="0"/>
                  </a:cubicBezTo>
                  <a:cubicBezTo>
                    <a:pt x="153" y="1"/>
                    <a:pt x="152" y="1"/>
                    <a:pt x="15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64" name="Freeform 50"/>
            <p:cNvSpPr/>
            <p:nvPr/>
          </p:nvSpPr>
          <p:spPr bwMode="auto">
            <a:xfrm>
              <a:off x="4056" y="1661"/>
              <a:ext cx="296" cy="145"/>
            </a:xfrm>
            <a:custGeom>
              <a:avLst/>
              <a:gdLst>
                <a:gd name="T0" fmla="*/ 230 w 230"/>
                <a:gd name="T1" fmla="*/ 0 h 113"/>
                <a:gd name="T2" fmla="*/ 118 w 230"/>
                <a:gd name="T3" fmla="*/ 59 h 113"/>
                <a:gd name="T4" fmla="*/ 59 w 230"/>
                <a:gd name="T5" fmla="*/ 81 h 113"/>
                <a:gd name="T6" fmla="*/ 0 w 230"/>
                <a:gd name="T7" fmla="*/ 104 h 113"/>
                <a:gd name="T8" fmla="*/ 60 w 230"/>
                <a:gd name="T9" fmla="*/ 91 h 113"/>
                <a:gd name="T10" fmla="*/ 120 w 230"/>
                <a:gd name="T11" fmla="*/ 67 h 113"/>
                <a:gd name="T12" fmla="*/ 229 w 230"/>
                <a:gd name="T13" fmla="*/ 1 h 113"/>
              </a:gdLst>
              <a:ahLst/>
              <a:cxnLst>
                <a:cxn ang="0">
                  <a:pos x="T0" y="T1"/>
                </a:cxn>
                <a:cxn ang="0">
                  <a:pos x="T2" y="T3"/>
                </a:cxn>
                <a:cxn ang="0">
                  <a:pos x="T4" y="T5"/>
                </a:cxn>
                <a:cxn ang="0">
                  <a:pos x="T6" y="T7"/>
                </a:cxn>
                <a:cxn ang="0">
                  <a:pos x="T8" y="T9"/>
                </a:cxn>
                <a:cxn ang="0">
                  <a:pos x="T10" y="T11"/>
                </a:cxn>
                <a:cxn ang="0">
                  <a:pos x="T12" y="T13"/>
                </a:cxn>
              </a:cxnLst>
              <a:rect l="0" t="0" r="r" b="b"/>
              <a:pathLst>
                <a:path w="230" h="113">
                  <a:moveTo>
                    <a:pt x="230" y="0"/>
                  </a:moveTo>
                  <a:cubicBezTo>
                    <a:pt x="206" y="22"/>
                    <a:pt x="154" y="43"/>
                    <a:pt x="118" y="59"/>
                  </a:cubicBezTo>
                  <a:cubicBezTo>
                    <a:pt x="99" y="67"/>
                    <a:pt x="79" y="75"/>
                    <a:pt x="59" y="81"/>
                  </a:cubicBezTo>
                  <a:cubicBezTo>
                    <a:pt x="42" y="86"/>
                    <a:pt x="12" y="91"/>
                    <a:pt x="0" y="104"/>
                  </a:cubicBezTo>
                  <a:cubicBezTo>
                    <a:pt x="12" y="113"/>
                    <a:pt x="46" y="96"/>
                    <a:pt x="60" y="91"/>
                  </a:cubicBezTo>
                  <a:cubicBezTo>
                    <a:pt x="79" y="83"/>
                    <a:pt x="100" y="76"/>
                    <a:pt x="120" y="67"/>
                  </a:cubicBezTo>
                  <a:cubicBezTo>
                    <a:pt x="160" y="51"/>
                    <a:pt x="199" y="32"/>
                    <a:pt x="229" y="1"/>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65" name="Freeform 51"/>
            <p:cNvSpPr/>
            <p:nvPr/>
          </p:nvSpPr>
          <p:spPr bwMode="auto">
            <a:xfrm>
              <a:off x="4057" y="1780"/>
              <a:ext cx="210" cy="44"/>
            </a:xfrm>
            <a:custGeom>
              <a:avLst/>
              <a:gdLst>
                <a:gd name="T0" fmla="*/ 163 w 163"/>
                <a:gd name="T1" fmla="*/ 25 h 34"/>
                <a:gd name="T2" fmla="*/ 76 w 163"/>
                <a:gd name="T3" fmla="*/ 13 h 34"/>
                <a:gd name="T4" fmla="*/ 0 w 163"/>
                <a:gd name="T5" fmla="*/ 17 h 34"/>
                <a:gd name="T6" fmla="*/ 80 w 163"/>
                <a:gd name="T7" fmla="*/ 19 h 34"/>
                <a:gd name="T8" fmla="*/ 161 w 163"/>
                <a:gd name="T9" fmla="*/ 25 h 34"/>
              </a:gdLst>
              <a:ahLst/>
              <a:cxnLst>
                <a:cxn ang="0">
                  <a:pos x="T0" y="T1"/>
                </a:cxn>
                <a:cxn ang="0">
                  <a:pos x="T2" y="T3"/>
                </a:cxn>
                <a:cxn ang="0">
                  <a:pos x="T4" y="T5"/>
                </a:cxn>
                <a:cxn ang="0">
                  <a:pos x="T6" y="T7"/>
                </a:cxn>
                <a:cxn ang="0">
                  <a:pos x="T8" y="T9"/>
                </a:cxn>
              </a:cxnLst>
              <a:rect l="0" t="0" r="r" b="b"/>
              <a:pathLst>
                <a:path w="163" h="34">
                  <a:moveTo>
                    <a:pt x="163" y="25"/>
                  </a:moveTo>
                  <a:cubicBezTo>
                    <a:pt x="134" y="24"/>
                    <a:pt x="104" y="16"/>
                    <a:pt x="76" y="13"/>
                  </a:cubicBezTo>
                  <a:cubicBezTo>
                    <a:pt x="60" y="11"/>
                    <a:pt x="9" y="0"/>
                    <a:pt x="0" y="17"/>
                  </a:cubicBezTo>
                  <a:cubicBezTo>
                    <a:pt x="16" y="29"/>
                    <a:pt x="59" y="19"/>
                    <a:pt x="80" y="19"/>
                  </a:cubicBezTo>
                  <a:cubicBezTo>
                    <a:pt x="103" y="20"/>
                    <a:pt x="141" y="34"/>
                    <a:pt x="161" y="25"/>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66" name="Freeform 52"/>
            <p:cNvSpPr/>
            <p:nvPr/>
          </p:nvSpPr>
          <p:spPr bwMode="auto">
            <a:xfrm>
              <a:off x="3979" y="1816"/>
              <a:ext cx="168" cy="39"/>
            </a:xfrm>
            <a:custGeom>
              <a:avLst/>
              <a:gdLst>
                <a:gd name="T0" fmla="*/ 128 w 131"/>
                <a:gd name="T1" fmla="*/ 4 h 30"/>
                <a:gd name="T2" fmla="*/ 62 w 131"/>
                <a:gd name="T3" fmla="*/ 9 h 30"/>
                <a:gd name="T4" fmla="*/ 0 w 131"/>
                <a:gd name="T5" fmla="*/ 18 h 30"/>
                <a:gd name="T6" fmla="*/ 65 w 131"/>
                <a:gd name="T7" fmla="*/ 18 h 30"/>
                <a:gd name="T8" fmla="*/ 131 w 131"/>
                <a:gd name="T9" fmla="*/ 3 h 30"/>
              </a:gdLst>
              <a:ahLst/>
              <a:cxnLst>
                <a:cxn ang="0">
                  <a:pos x="T0" y="T1"/>
                </a:cxn>
                <a:cxn ang="0">
                  <a:pos x="T2" y="T3"/>
                </a:cxn>
                <a:cxn ang="0">
                  <a:pos x="T4" y="T5"/>
                </a:cxn>
                <a:cxn ang="0">
                  <a:pos x="T6" y="T7"/>
                </a:cxn>
                <a:cxn ang="0">
                  <a:pos x="T8" y="T9"/>
                </a:cxn>
              </a:cxnLst>
              <a:rect l="0" t="0" r="r" b="b"/>
              <a:pathLst>
                <a:path w="131" h="30">
                  <a:moveTo>
                    <a:pt x="128" y="4"/>
                  </a:moveTo>
                  <a:cubicBezTo>
                    <a:pt x="108" y="9"/>
                    <a:pt x="83" y="11"/>
                    <a:pt x="62" y="9"/>
                  </a:cubicBezTo>
                  <a:cubicBezTo>
                    <a:pt x="39" y="8"/>
                    <a:pt x="20" y="0"/>
                    <a:pt x="0" y="18"/>
                  </a:cubicBezTo>
                  <a:cubicBezTo>
                    <a:pt x="20" y="30"/>
                    <a:pt x="44" y="21"/>
                    <a:pt x="65" y="18"/>
                  </a:cubicBezTo>
                  <a:cubicBezTo>
                    <a:pt x="87" y="16"/>
                    <a:pt x="111" y="16"/>
                    <a:pt x="131" y="3"/>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67" name="Freeform 53"/>
            <p:cNvSpPr/>
            <p:nvPr/>
          </p:nvSpPr>
          <p:spPr bwMode="auto">
            <a:xfrm>
              <a:off x="4234" y="1730"/>
              <a:ext cx="198" cy="99"/>
            </a:xfrm>
            <a:custGeom>
              <a:avLst/>
              <a:gdLst>
                <a:gd name="T0" fmla="*/ 154 w 154"/>
                <a:gd name="T1" fmla="*/ 77 h 77"/>
                <a:gd name="T2" fmla="*/ 73 w 154"/>
                <a:gd name="T3" fmla="*/ 31 h 77"/>
                <a:gd name="T4" fmla="*/ 7 w 154"/>
                <a:gd name="T5" fmla="*/ 27 h 77"/>
                <a:gd name="T6" fmla="*/ 77 w 154"/>
                <a:gd name="T7" fmla="*/ 61 h 77"/>
                <a:gd name="T8" fmla="*/ 151 w 154"/>
                <a:gd name="T9" fmla="*/ 76 h 77"/>
                <a:gd name="T10" fmla="*/ 154 w 154"/>
                <a:gd name="T11" fmla="*/ 77 h 77"/>
              </a:gdLst>
              <a:ahLst/>
              <a:cxnLst>
                <a:cxn ang="0">
                  <a:pos x="T0" y="T1"/>
                </a:cxn>
                <a:cxn ang="0">
                  <a:pos x="T2" y="T3"/>
                </a:cxn>
                <a:cxn ang="0">
                  <a:pos x="T4" y="T5"/>
                </a:cxn>
                <a:cxn ang="0">
                  <a:pos x="T6" y="T7"/>
                </a:cxn>
                <a:cxn ang="0">
                  <a:pos x="T8" y="T9"/>
                </a:cxn>
                <a:cxn ang="0">
                  <a:pos x="T10" y="T11"/>
                </a:cxn>
              </a:cxnLst>
              <a:rect l="0" t="0" r="r" b="b"/>
              <a:pathLst>
                <a:path w="154" h="77">
                  <a:moveTo>
                    <a:pt x="154" y="77"/>
                  </a:moveTo>
                  <a:cubicBezTo>
                    <a:pt x="129" y="60"/>
                    <a:pt x="99" y="46"/>
                    <a:pt x="73" y="31"/>
                  </a:cubicBezTo>
                  <a:cubicBezTo>
                    <a:pt x="61" y="24"/>
                    <a:pt x="0" y="0"/>
                    <a:pt x="7" y="27"/>
                  </a:cubicBezTo>
                  <a:cubicBezTo>
                    <a:pt x="14" y="54"/>
                    <a:pt x="57" y="56"/>
                    <a:pt x="77" y="61"/>
                  </a:cubicBezTo>
                  <a:cubicBezTo>
                    <a:pt x="102" y="67"/>
                    <a:pt x="127" y="70"/>
                    <a:pt x="151" y="76"/>
                  </a:cubicBezTo>
                  <a:cubicBezTo>
                    <a:pt x="152" y="76"/>
                    <a:pt x="153" y="76"/>
                    <a:pt x="154" y="77"/>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68" name="Freeform 54"/>
            <p:cNvSpPr/>
            <p:nvPr/>
          </p:nvSpPr>
          <p:spPr bwMode="auto">
            <a:xfrm>
              <a:off x="4284" y="1487"/>
              <a:ext cx="418" cy="266"/>
            </a:xfrm>
            <a:custGeom>
              <a:avLst/>
              <a:gdLst>
                <a:gd name="T0" fmla="*/ 325 w 325"/>
                <a:gd name="T1" fmla="*/ 0 h 207"/>
                <a:gd name="T2" fmla="*/ 159 w 325"/>
                <a:gd name="T3" fmla="*/ 80 h 207"/>
                <a:gd name="T4" fmla="*/ 29 w 325"/>
                <a:gd name="T5" fmla="*/ 200 h 207"/>
                <a:gd name="T6" fmla="*/ 108 w 325"/>
                <a:gd name="T7" fmla="*/ 168 h 207"/>
                <a:gd name="T8" fmla="*/ 183 w 325"/>
                <a:gd name="T9" fmla="*/ 113 h 207"/>
                <a:gd name="T10" fmla="*/ 253 w 325"/>
                <a:gd name="T11" fmla="*/ 50 h 207"/>
                <a:gd name="T12" fmla="*/ 325 w 325"/>
                <a:gd name="T13" fmla="*/ 2 h 207"/>
              </a:gdLst>
              <a:ahLst/>
              <a:cxnLst>
                <a:cxn ang="0">
                  <a:pos x="T0" y="T1"/>
                </a:cxn>
                <a:cxn ang="0">
                  <a:pos x="T2" y="T3"/>
                </a:cxn>
                <a:cxn ang="0">
                  <a:pos x="T4" y="T5"/>
                </a:cxn>
                <a:cxn ang="0">
                  <a:pos x="T6" y="T7"/>
                </a:cxn>
                <a:cxn ang="0">
                  <a:pos x="T8" y="T9"/>
                </a:cxn>
                <a:cxn ang="0">
                  <a:pos x="T10" y="T11"/>
                </a:cxn>
                <a:cxn ang="0">
                  <a:pos x="T12" y="T13"/>
                </a:cxn>
              </a:cxnLst>
              <a:rect l="0" t="0" r="r" b="b"/>
              <a:pathLst>
                <a:path w="325" h="207">
                  <a:moveTo>
                    <a:pt x="325" y="0"/>
                  </a:moveTo>
                  <a:cubicBezTo>
                    <a:pt x="271" y="31"/>
                    <a:pt x="210" y="43"/>
                    <a:pt x="159" y="80"/>
                  </a:cubicBezTo>
                  <a:cubicBezTo>
                    <a:pt x="147" y="88"/>
                    <a:pt x="0" y="181"/>
                    <a:pt x="29" y="200"/>
                  </a:cubicBezTo>
                  <a:cubicBezTo>
                    <a:pt x="40" y="207"/>
                    <a:pt x="97" y="175"/>
                    <a:pt x="108" y="168"/>
                  </a:cubicBezTo>
                  <a:cubicBezTo>
                    <a:pt x="135" y="154"/>
                    <a:pt x="160" y="133"/>
                    <a:pt x="183" y="113"/>
                  </a:cubicBezTo>
                  <a:cubicBezTo>
                    <a:pt x="207" y="94"/>
                    <a:pt x="229" y="70"/>
                    <a:pt x="253" y="50"/>
                  </a:cubicBezTo>
                  <a:cubicBezTo>
                    <a:pt x="274" y="34"/>
                    <a:pt x="302" y="12"/>
                    <a:pt x="325" y="2"/>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69" name="Freeform 55"/>
            <p:cNvSpPr/>
            <p:nvPr/>
          </p:nvSpPr>
          <p:spPr bwMode="auto">
            <a:xfrm>
              <a:off x="4397" y="1753"/>
              <a:ext cx="350" cy="160"/>
            </a:xfrm>
            <a:custGeom>
              <a:avLst/>
              <a:gdLst>
                <a:gd name="T0" fmla="*/ 272 w 272"/>
                <a:gd name="T1" fmla="*/ 124 h 124"/>
                <a:gd name="T2" fmla="*/ 196 w 272"/>
                <a:gd name="T3" fmla="*/ 72 h 124"/>
                <a:gd name="T4" fmla="*/ 119 w 272"/>
                <a:gd name="T5" fmla="*/ 31 h 124"/>
                <a:gd name="T6" fmla="*/ 44 w 272"/>
                <a:gd name="T7" fmla="*/ 4 h 124"/>
                <a:gd name="T8" fmla="*/ 74 w 272"/>
                <a:gd name="T9" fmla="*/ 58 h 124"/>
                <a:gd name="T10" fmla="*/ 171 w 272"/>
                <a:gd name="T11" fmla="*/ 91 h 124"/>
                <a:gd name="T12" fmla="*/ 266 w 272"/>
                <a:gd name="T13" fmla="*/ 122 h 124"/>
              </a:gdLst>
              <a:ahLst/>
              <a:cxnLst>
                <a:cxn ang="0">
                  <a:pos x="T0" y="T1"/>
                </a:cxn>
                <a:cxn ang="0">
                  <a:pos x="T2" y="T3"/>
                </a:cxn>
                <a:cxn ang="0">
                  <a:pos x="T4" y="T5"/>
                </a:cxn>
                <a:cxn ang="0">
                  <a:pos x="T6" y="T7"/>
                </a:cxn>
                <a:cxn ang="0">
                  <a:pos x="T8" y="T9"/>
                </a:cxn>
                <a:cxn ang="0">
                  <a:pos x="T10" y="T11"/>
                </a:cxn>
                <a:cxn ang="0">
                  <a:pos x="T12" y="T13"/>
                </a:cxn>
              </a:cxnLst>
              <a:rect l="0" t="0" r="r" b="b"/>
              <a:pathLst>
                <a:path w="272" h="124">
                  <a:moveTo>
                    <a:pt x="272" y="124"/>
                  </a:moveTo>
                  <a:cubicBezTo>
                    <a:pt x="245" y="108"/>
                    <a:pt x="221" y="91"/>
                    <a:pt x="196" y="72"/>
                  </a:cubicBezTo>
                  <a:cubicBezTo>
                    <a:pt x="173" y="54"/>
                    <a:pt x="144" y="47"/>
                    <a:pt x="119" y="31"/>
                  </a:cubicBezTo>
                  <a:cubicBezTo>
                    <a:pt x="95" y="19"/>
                    <a:pt x="72" y="0"/>
                    <a:pt x="44" y="4"/>
                  </a:cubicBezTo>
                  <a:cubicBezTo>
                    <a:pt x="0" y="11"/>
                    <a:pt x="61" y="49"/>
                    <a:pt x="74" y="58"/>
                  </a:cubicBezTo>
                  <a:cubicBezTo>
                    <a:pt x="106" y="76"/>
                    <a:pt x="137" y="81"/>
                    <a:pt x="171" y="91"/>
                  </a:cubicBezTo>
                  <a:cubicBezTo>
                    <a:pt x="203" y="100"/>
                    <a:pt x="234" y="114"/>
                    <a:pt x="266" y="122"/>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70" name="Freeform 56"/>
            <p:cNvSpPr/>
            <p:nvPr/>
          </p:nvSpPr>
          <p:spPr bwMode="auto">
            <a:xfrm>
              <a:off x="4178" y="1712"/>
              <a:ext cx="323" cy="56"/>
            </a:xfrm>
            <a:custGeom>
              <a:avLst/>
              <a:gdLst>
                <a:gd name="T0" fmla="*/ 31 w 251"/>
                <a:gd name="T1" fmla="*/ 18 h 43"/>
                <a:gd name="T2" fmla="*/ 70 w 251"/>
                <a:gd name="T3" fmla="*/ 32 h 43"/>
                <a:gd name="T4" fmla="*/ 131 w 251"/>
                <a:gd name="T5" fmla="*/ 29 h 43"/>
                <a:gd name="T6" fmla="*/ 195 w 251"/>
                <a:gd name="T7" fmla="*/ 18 h 43"/>
                <a:gd name="T8" fmla="*/ 229 w 251"/>
                <a:gd name="T9" fmla="*/ 1 h 43"/>
                <a:gd name="T10" fmla="*/ 244 w 251"/>
                <a:gd name="T11" fmla="*/ 12 h 43"/>
                <a:gd name="T12" fmla="*/ 215 w 251"/>
                <a:gd name="T13" fmla="*/ 19 h 43"/>
                <a:gd name="T14" fmla="*/ 153 w 251"/>
                <a:gd name="T15" fmla="*/ 30 h 43"/>
                <a:gd name="T16" fmla="*/ 89 w 251"/>
                <a:gd name="T17" fmla="*/ 38 h 43"/>
                <a:gd name="T18" fmla="*/ 55 w 251"/>
                <a:gd name="T19" fmla="*/ 39 h 43"/>
                <a:gd name="T20" fmla="*/ 21 w 251"/>
                <a:gd name="T21" fmla="*/ 23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1" h="43">
                  <a:moveTo>
                    <a:pt x="31" y="18"/>
                  </a:moveTo>
                  <a:cubicBezTo>
                    <a:pt x="15" y="36"/>
                    <a:pt x="58" y="32"/>
                    <a:pt x="70" y="32"/>
                  </a:cubicBezTo>
                  <a:cubicBezTo>
                    <a:pt x="91" y="32"/>
                    <a:pt x="111" y="30"/>
                    <a:pt x="131" y="29"/>
                  </a:cubicBezTo>
                  <a:cubicBezTo>
                    <a:pt x="152" y="27"/>
                    <a:pt x="174" y="20"/>
                    <a:pt x="195" y="18"/>
                  </a:cubicBezTo>
                  <a:cubicBezTo>
                    <a:pt x="205" y="16"/>
                    <a:pt x="246" y="17"/>
                    <a:pt x="229" y="1"/>
                  </a:cubicBezTo>
                  <a:cubicBezTo>
                    <a:pt x="237" y="0"/>
                    <a:pt x="251" y="3"/>
                    <a:pt x="244" y="12"/>
                  </a:cubicBezTo>
                  <a:cubicBezTo>
                    <a:pt x="238" y="18"/>
                    <a:pt x="222" y="18"/>
                    <a:pt x="215" y="19"/>
                  </a:cubicBezTo>
                  <a:cubicBezTo>
                    <a:pt x="194" y="23"/>
                    <a:pt x="173" y="27"/>
                    <a:pt x="153" y="30"/>
                  </a:cubicBezTo>
                  <a:cubicBezTo>
                    <a:pt x="132" y="34"/>
                    <a:pt x="110" y="36"/>
                    <a:pt x="89" y="38"/>
                  </a:cubicBezTo>
                  <a:cubicBezTo>
                    <a:pt x="78" y="39"/>
                    <a:pt x="66" y="39"/>
                    <a:pt x="55" y="39"/>
                  </a:cubicBezTo>
                  <a:cubicBezTo>
                    <a:pt x="40" y="39"/>
                    <a:pt x="0" y="43"/>
                    <a:pt x="21" y="23"/>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71" name="Freeform 57"/>
            <p:cNvSpPr/>
            <p:nvPr/>
          </p:nvSpPr>
          <p:spPr bwMode="auto">
            <a:xfrm>
              <a:off x="4377" y="1743"/>
              <a:ext cx="69" cy="39"/>
            </a:xfrm>
            <a:custGeom>
              <a:avLst/>
              <a:gdLst>
                <a:gd name="T0" fmla="*/ 54 w 54"/>
                <a:gd name="T1" fmla="*/ 19 h 30"/>
                <a:gd name="T2" fmla="*/ 27 w 54"/>
                <a:gd name="T3" fmla="*/ 9 h 30"/>
                <a:gd name="T4" fmla="*/ 0 w 54"/>
                <a:gd name="T5" fmla="*/ 3 h 30"/>
                <a:gd name="T6" fmla="*/ 52 w 54"/>
                <a:gd name="T7" fmla="*/ 20 h 30"/>
              </a:gdLst>
              <a:ahLst/>
              <a:cxnLst>
                <a:cxn ang="0">
                  <a:pos x="T0" y="T1"/>
                </a:cxn>
                <a:cxn ang="0">
                  <a:pos x="T2" y="T3"/>
                </a:cxn>
                <a:cxn ang="0">
                  <a:pos x="T4" y="T5"/>
                </a:cxn>
                <a:cxn ang="0">
                  <a:pos x="T6" y="T7"/>
                </a:cxn>
              </a:cxnLst>
              <a:rect l="0" t="0" r="r" b="b"/>
              <a:pathLst>
                <a:path w="54" h="30">
                  <a:moveTo>
                    <a:pt x="54" y="19"/>
                  </a:moveTo>
                  <a:cubicBezTo>
                    <a:pt x="45" y="18"/>
                    <a:pt x="36" y="13"/>
                    <a:pt x="27" y="9"/>
                  </a:cubicBezTo>
                  <a:cubicBezTo>
                    <a:pt x="15" y="2"/>
                    <a:pt x="14" y="0"/>
                    <a:pt x="0" y="3"/>
                  </a:cubicBezTo>
                  <a:cubicBezTo>
                    <a:pt x="7" y="17"/>
                    <a:pt x="40" y="30"/>
                    <a:pt x="52" y="2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72" name="Freeform 58"/>
            <p:cNvSpPr/>
            <p:nvPr/>
          </p:nvSpPr>
          <p:spPr bwMode="auto">
            <a:xfrm>
              <a:off x="4153" y="1732"/>
              <a:ext cx="200" cy="115"/>
            </a:xfrm>
            <a:custGeom>
              <a:avLst/>
              <a:gdLst>
                <a:gd name="T0" fmla="*/ 156 w 156"/>
                <a:gd name="T1" fmla="*/ 1 h 90"/>
                <a:gd name="T2" fmla="*/ 71 w 156"/>
                <a:gd name="T3" fmla="*/ 38 h 90"/>
                <a:gd name="T4" fmla="*/ 0 w 156"/>
                <a:gd name="T5" fmla="*/ 85 h 90"/>
                <a:gd name="T6" fmla="*/ 80 w 156"/>
                <a:gd name="T7" fmla="*/ 51 h 90"/>
                <a:gd name="T8" fmla="*/ 155 w 156"/>
                <a:gd name="T9" fmla="*/ 0 h 90"/>
              </a:gdLst>
              <a:ahLst/>
              <a:cxnLst>
                <a:cxn ang="0">
                  <a:pos x="T0" y="T1"/>
                </a:cxn>
                <a:cxn ang="0">
                  <a:pos x="T2" y="T3"/>
                </a:cxn>
                <a:cxn ang="0">
                  <a:pos x="T4" y="T5"/>
                </a:cxn>
                <a:cxn ang="0">
                  <a:pos x="T6" y="T7"/>
                </a:cxn>
                <a:cxn ang="0">
                  <a:pos x="T8" y="T9"/>
                </a:cxn>
              </a:cxnLst>
              <a:rect l="0" t="0" r="r" b="b"/>
              <a:pathLst>
                <a:path w="156" h="90">
                  <a:moveTo>
                    <a:pt x="156" y="1"/>
                  </a:moveTo>
                  <a:cubicBezTo>
                    <a:pt x="130" y="19"/>
                    <a:pt x="100" y="27"/>
                    <a:pt x="71" y="38"/>
                  </a:cubicBezTo>
                  <a:cubicBezTo>
                    <a:pt x="49" y="46"/>
                    <a:pt x="3" y="58"/>
                    <a:pt x="0" y="85"/>
                  </a:cubicBezTo>
                  <a:cubicBezTo>
                    <a:pt x="25" y="90"/>
                    <a:pt x="59" y="62"/>
                    <a:pt x="80" y="51"/>
                  </a:cubicBezTo>
                  <a:cubicBezTo>
                    <a:pt x="109" y="35"/>
                    <a:pt x="133" y="26"/>
                    <a:pt x="155"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73" name="Freeform 59"/>
            <p:cNvSpPr/>
            <p:nvPr/>
          </p:nvSpPr>
          <p:spPr bwMode="auto">
            <a:xfrm>
              <a:off x="4138" y="1766"/>
              <a:ext cx="85" cy="57"/>
            </a:xfrm>
            <a:custGeom>
              <a:avLst/>
              <a:gdLst>
                <a:gd name="T0" fmla="*/ 32 w 66"/>
                <a:gd name="T1" fmla="*/ 20 h 44"/>
                <a:gd name="T2" fmla="*/ 62 w 66"/>
                <a:gd name="T3" fmla="*/ 0 h 44"/>
                <a:gd name="T4" fmla="*/ 38 w 66"/>
                <a:gd name="T5" fmla="*/ 24 h 44"/>
                <a:gd name="T6" fmla="*/ 0 w 66"/>
                <a:gd name="T7" fmla="*/ 43 h 44"/>
                <a:gd name="T8" fmla="*/ 32 w 66"/>
                <a:gd name="T9" fmla="*/ 20 h 44"/>
              </a:gdLst>
              <a:ahLst/>
              <a:cxnLst>
                <a:cxn ang="0">
                  <a:pos x="T0" y="T1"/>
                </a:cxn>
                <a:cxn ang="0">
                  <a:pos x="T2" y="T3"/>
                </a:cxn>
                <a:cxn ang="0">
                  <a:pos x="T4" y="T5"/>
                </a:cxn>
                <a:cxn ang="0">
                  <a:pos x="T6" y="T7"/>
                </a:cxn>
                <a:cxn ang="0">
                  <a:pos x="T8" y="T9"/>
                </a:cxn>
              </a:cxnLst>
              <a:rect l="0" t="0" r="r" b="b"/>
              <a:pathLst>
                <a:path w="66" h="44">
                  <a:moveTo>
                    <a:pt x="32" y="20"/>
                  </a:moveTo>
                  <a:cubicBezTo>
                    <a:pt x="43" y="15"/>
                    <a:pt x="53" y="8"/>
                    <a:pt x="62" y="0"/>
                  </a:cubicBezTo>
                  <a:cubicBezTo>
                    <a:pt x="66" y="6"/>
                    <a:pt x="43" y="20"/>
                    <a:pt x="38" y="24"/>
                  </a:cubicBezTo>
                  <a:cubicBezTo>
                    <a:pt x="29" y="30"/>
                    <a:pt x="11" y="44"/>
                    <a:pt x="0" y="43"/>
                  </a:cubicBezTo>
                  <a:cubicBezTo>
                    <a:pt x="6" y="29"/>
                    <a:pt x="21" y="27"/>
                    <a:pt x="32"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74" name="Freeform 60"/>
            <p:cNvSpPr/>
            <p:nvPr/>
          </p:nvSpPr>
          <p:spPr bwMode="auto">
            <a:xfrm>
              <a:off x="4218" y="1705"/>
              <a:ext cx="67" cy="51"/>
            </a:xfrm>
            <a:custGeom>
              <a:avLst/>
              <a:gdLst>
                <a:gd name="T0" fmla="*/ 49 w 52"/>
                <a:gd name="T1" fmla="*/ 0 h 40"/>
                <a:gd name="T2" fmla="*/ 10 w 52"/>
                <a:gd name="T3" fmla="*/ 40 h 40"/>
                <a:gd name="T4" fmla="*/ 52 w 52"/>
                <a:gd name="T5" fmla="*/ 0 h 40"/>
              </a:gdLst>
              <a:ahLst/>
              <a:cxnLst>
                <a:cxn ang="0">
                  <a:pos x="T0" y="T1"/>
                </a:cxn>
                <a:cxn ang="0">
                  <a:pos x="T2" y="T3"/>
                </a:cxn>
                <a:cxn ang="0">
                  <a:pos x="T4" y="T5"/>
                </a:cxn>
              </a:cxnLst>
              <a:rect l="0" t="0" r="r" b="b"/>
              <a:pathLst>
                <a:path w="52" h="40">
                  <a:moveTo>
                    <a:pt x="49" y="0"/>
                  </a:moveTo>
                  <a:cubicBezTo>
                    <a:pt x="39" y="7"/>
                    <a:pt x="0" y="28"/>
                    <a:pt x="10" y="40"/>
                  </a:cubicBezTo>
                  <a:cubicBezTo>
                    <a:pt x="24" y="26"/>
                    <a:pt x="41" y="16"/>
                    <a:pt x="52"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75" name="Freeform 61"/>
            <p:cNvSpPr/>
            <p:nvPr/>
          </p:nvSpPr>
          <p:spPr bwMode="auto">
            <a:xfrm>
              <a:off x="4124" y="1816"/>
              <a:ext cx="209" cy="196"/>
            </a:xfrm>
            <a:custGeom>
              <a:avLst/>
              <a:gdLst>
                <a:gd name="T0" fmla="*/ 162 w 162"/>
                <a:gd name="T1" fmla="*/ 152 h 152"/>
                <a:gd name="T2" fmla="*/ 124 w 162"/>
                <a:gd name="T3" fmla="*/ 126 h 152"/>
                <a:gd name="T4" fmla="*/ 87 w 162"/>
                <a:gd name="T5" fmla="*/ 98 h 152"/>
                <a:gd name="T6" fmla="*/ 17 w 162"/>
                <a:gd name="T7" fmla="*/ 36 h 152"/>
                <a:gd name="T8" fmla="*/ 12 w 162"/>
                <a:gd name="T9" fmla="*/ 1 h 152"/>
                <a:gd name="T10" fmla="*/ 46 w 162"/>
                <a:gd name="T11" fmla="*/ 20 h 152"/>
                <a:gd name="T12" fmla="*/ 110 w 162"/>
                <a:gd name="T13" fmla="*/ 86 h 152"/>
                <a:gd name="T14" fmla="*/ 161 w 162"/>
                <a:gd name="T15" fmla="*/ 152 h 15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2" h="152">
                  <a:moveTo>
                    <a:pt x="162" y="152"/>
                  </a:moveTo>
                  <a:cubicBezTo>
                    <a:pt x="152" y="140"/>
                    <a:pt x="137" y="135"/>
                    <a:pt x="124" y="126"/>
                  </a:cubicBezTo>
                  <a:cubicBezTo>
                    <a:pt x="113" y="116"/>
                    <a:pt x="100" y="106"/>
                    <a:pt x="87" y="98"/>
                  </a:cubicBezTo>
                  <a:cubicBezTo>
                    <a:pt x="68" y="85"/>
                    <a:pt x="32" y="51"/>
                    <a:pt x="17" y="36"/>
                  </a:cubicBezTo>
                  <a:cubicBezTo>
                    <a:pt x="12" y="30"/>
                    <a:pt x="0" y="5"/>
                    <a:pt x="12" y="1"/>
                  </a:cubicBezTo>
                  <a:cubicBezTo>
                    <a:pt x="18" y="0"/>
                    <a:pt x="41" y="16"/>
                    <a:pt x="46" y="20"/>
                  </a:cubicBezTo>
                  <a:cubicBezTo>
                    <a:pt x="69" y="39"/>
                    <a:pt x="90" y="64"/>
                    <a:pt x="110" y="86"/>
                  </a:cubicBezTo>
                  <a:cubicBezTo>
                    <a:pt x="128" y="106"/>
                    <a:pt x="148" y="130"/>
                    <a:pt x="161" y="152"/>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grpSp>
      <p:grpSp>
        <p:nvGrpSpPr>
          <p:cNvPr id="76" name="Group 64"/>
          <p:cNvGrpSpPr>
            <a:grpSpLocks noChangeAspect="1"/>
          </p:cNvGrpSpPr>
          <p:nvPr/>
        </p:nvGrpSpPr>
        <p:grpSpPr bwMode="auto">
          <a:xfrm rot="20824178" flipH="1">
            <a:off x="4635851" y="4111522"/>
            <a:ext cx="1755442" cy="1343026"/>
            <a:chOff x="2747" y="2529"/>
            <a:chExt cx="1082" cy="823"/>
          </a:xfrm>
          <a:solidFill>
            <a:sysClr val="windowText" lastClr="000000"/>
          </a:solidFill>
        </p:grpSpPr>
        <p:sp>
          <p:nvSpPr>
            <p:cNvPr id="77" name="Freeform 65"/>
            <p:cNvSpPr/>
            <p:nvPr/>
          </p:nvSpPr>
          <p:spPr bwMode="auto">
            <a:xfrm>
              <a:off x="2747" y="2685"/>
              <a:ext cx="246" cy="284"/>
            </a:xfrm>
            <a:custGeom>
              <a:avLst/>
              <a:gdLst>
                <a:gd name="T0" fmla="*/ 0 w 215"/>
                <a:gd name="T1" fmla="*/ 0 h 208"/>
                <a:gd name="T2" fmla="*/ 27 w 215"/>
                <a:gd name="T3" fmla="*/ 30 h 208"/>
                <a:gd name="T4" fmla="*/ 56 w 215"/>
                <a:gd name="T5" fmla="*/ 67 h 208"/>
                <a:gd name="T6" fmla="*/ 106 w 215"/>
                <a:gd name="T7" fmla="*/ 135 h 208"/>
                <a:gd name="T8" fmla="*/ 179 w 215"/>
                <a:gd name="T9" fmla="*/ 197 h 208"/>
                <a:gd name="T10" fmla="*/ 147 w 215"/>
                <a:gd name="T11" fmla="*/ 135 h 208"/>
                <a:gd name="T12" fmla="*/ 74 w 215"/>
                <a:gd name="T13" fmla="*/ 59 h 208"/>
                <a:gd name="T14" fmla="*/ 0 w 215"/>
                <a:gd name="T15" fmla="*/ 0 h 20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5" h="208">
                  <a:moveTo>
                    <a:pt x="0" y="0"/>
                  </a:moveTo>
                  <a:cubicBezTo>
                    <a:pt x="11" y="5"/>
                    <a:pt x="19" y="21"/>
                    <a:pt x="27" y="30"/>
                  </a:cubicBezTo>
                  <a:cubicBezTo>
                    <a:pt x="38" y="41"/>
                    <a:pt x="48" y="53"/>
                    <a:pt x="56" y="67"/>
                  </a:cubicBezTo>
                  <a:cubicBezTo>
                    <a:pt x="70" y="93"/>
                    <a:pt x="88" y="112"/>
                    <a:pt x="106" y="135"/>
                  </a:cubicBezTo>
                  <a:cubicBezTo>
                    <a:pt x="121" y="157"/>
                    <a:pt x="158" y="191"/>
                    <a:pt x="179" y="197"/>
                  </a:cubicBezTo>
                  <a:cubicBezTo>
                    <a:pt x="215" y="208"/>
                    <a:pt x="156" y="144"/>
                    <a:pt x="147" y="135"/>
                  </a:cubicBezTo>
                  <a:cubicBezTo>
                    <a:pt x="123" y="109"/>
                    <a:pt x="99" y="84"/>
                    <a:pt x="74" y="59"/>
                  </a:cubicBezTo>
                  <a:cubicBezTo>
                    <a:pt x="49" y="36"/>
                    <a:pt x="33" y="10"/>
                    <a:pt x="0"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78" name="Freeform 66"/>
            <p:cNvSpPr/>
            <p:nvPr/>
          </p:nvSpPr>
          <p:spPr bwMode="auto">
            <a:xfrm>
              <a:off x="2939" y="2529"/>
              <a:ext cx="116" cy="316"/>
            </a:xfrm>
            <a:custGeom>
              <a:avLst/>
              <a:gdLst>
                <a:gd name="T0" fmla="*/ 102 w 102"/>
                <a:gd name="T1" fmla="*/ 0 h 231"/>
                <a:gd name="T2" fmla="*/ 62 w 102"/>
                <a:gd name="T3" fmla="*/ 117 h 231"/>
                <a:gd name="T4" fmla="*/ 49 w 102"/>
                <a:gd name="T5" fmla="*/ 175 h 231"/>
                <a:gd name="T6" fmla="*/ 49 w 102"/>
                <a:gd name="T7" fmla="*/ 204 h 231"/>
                <a:gd name="T8" fmla="*/ 30 w 102"/>
                <a:gd name="T9" fmla="*/ 223 h 231"/>
                <a:gd name="T10" fmla="*/ 4 w 102"/>
                <a:gd name="T11" fmla="*/ 225 h 231"/>
                <a:gd name="T12" fmla="*/ 8 w 102"/>
                <a:gd name="T13" fmla="*/ 199 h 231"/>
                <a:gd name="T14" fmla="*/ 29 w 102"/>
                <a:gd name="T15" fmla="*/ 136 h 231"/>
                <a:gd name="T16" fmla="*/ 91 w 102"/>
                <a:gd name="T17" fmla="*/ 17 h 231"/>
                <a:gd name="T18" fmla="*/ 101 w 102"/>
                <a:gd name="T19" fmla="*/ 1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2" h="231">
                  <a:moveTo>
                    <a:pt x="102" y="0"/>
                  </a:moveTo>
                  <a:cubicBezTo>
                    <a:pt x="83" y="37"/>
                    <a:pt x="70" y="77"/>
                    <a:pt x="62" y="117"/>
                  </a:cubicBezTo>
                  <a:cubicBezTo>
                    <a:pt x="58" y="137"/>
                    <a:pt x="50" y="156"/>
                    <a:pt x="49" y="175"/>
                  </a:cubicBezTo>
                  <a:cubicBezTo>
                    <a:pt x="48" y="185"/>
                    <a:pt x="50" y="195"/>
                    <a:pt x="49" y="204"/>
                  </a:cubicBezTo>
                  <a:cubicBezTo>
                    <a:pt x="48" y="216"/>
                    <a:pt x="41" y="219"/>
                    <a:pt x="30" y="223"/>
                  </a:cubicBezTo>
                  <a:cubicBezTo>
                    <a:pt x="24" y="226"/>
                    <a:pt x="9" y="231"/>
                    <a:pt x="4" y="225"/>
                  </a:cubicBezTo>
                  <a:cubicBezTo>
                    <a:pt x="0" y="220"/>
                    <a:pt x="6" y="204"/>
                    <a:pt x="8" y="199"/>
                  </a:cubicBezTo>
                  <a:cubicBezTo>
                    <a:pt x="13" y="177"/>
                    <a:pt x="20" y="156"/>
                    <a:pt x="29" y="136"/>
                  </a:cubicBezTo>
                  <a:cubicBezTo>
                    <a:pt x="47" y="96"/>
                    <a:pt x="70" y="56"/>
                    <a:pt x="91" y="17"/>
                  </a:cubicBezTo>
                  <a:cubicBezTo>
                    <a:pt x="94" y="12"/>
                    <a:pt x="98" y="7"/>
                    <a:pt x="101" y="1"/>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79" name="Freeform 67"/>
            <p:cNvSpPr/>
            <p:nvPr/>
          </p:nvSpPr>
          <p:spPr bwMode="auto">
            <a:xfrm>
              <a:off x="2956" y="2837"/>
              <a:ext cx="50" cy="124"/>
            </a:xfrm>
            <a:custGeom>
              <a:avLst/>
              <a:gdLst>
                <a:gd name="T0" fmla="*/ 43 w 44"/>
                <a:gd name="T1" fmla="*/ 0 h 91"/>
                <a:gd name="T2" fmla="*/ 26 w 44"/>
                <a:gd name="T3" fmla="*/ 49 h 91"/>
                <a:gd name="T4" fmla="*/ 15 w 44"/>
                <a:gd name="T5" fmla="*/ 72 h 91"/>
                <a:gd name="T6" fmla="*/ 14 w 44"/>
                <a:gd name="T7" fmla="*/ 89 h 91"/>
                <a:gd name="T8" fmla="*/ 44 w 44"/>
                <a:gd name="T9" fmla="*/ 1 h 91"/>
              </a:gdLst>
              <a:ahLst/>
              <a:cxnLst>
                <a:cxn ang="0">
                  <a:pos x="T0" y="T1"/>
                </a:cxn>
                <a:cxn ang="0">
                  <a:pos x="T2" y="T3"/>
                </a:cxn>
                <a:cxn ang="0">
                  <a:pos x="T4" y="T5"/>
                </a:cxn>
                <a:cxn ang="0">
                  <a:pos x="T6" y="T7"/>
                </a:cxn>
                <a:cxn ang="0">
                  <a:pos x="T8" y="T9"/>
                </a:cxn>
              </a:cxnLst>
              <a:rect l="0" t="0" r="r" b="b"/>
              <a:pathLst>
                <a:path w="44" h="91">
                  <a:moveTo>
                    <a:pt x="43" y="0"/>
                  </a:moveTo>
                  <a:cubicBezTo>
                    <a:pt x="39" y="16"/>
                    <a:pt x="33" y="33"/>
                    <a:pt x="26" y="49"/>
                  </a:cubicBezTo>
                  <a:cubicBezTo>
                    <a:pt x="22" y="56"/>
                    <a:pt x="18" y="65"/>
                    <a:pt x="15" y="72"/>
                  </a:cubicBezTo>
                  <a:cubicBezTo>
                    <a:pt x="11" y="78"/>
                    <a:pt x="0" y="88"/>
                    <a:pt x="14" y="89"/>
                  </a:cubicBezTo>
                  <a:cubicBezTo>
                    <a:pt x="29" y="91"/>
                    <a:pt x="44" y="15"/>
                    <a:pt x="44" y="1"/>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80" name="Freeform 68"/>
            <p:cNvSpPr/>
            <p:nvPr/>
          </p:nvSpPr>
          <p:spPr bwMode="auto">
            <a:xfrm>
              <a:off x="2971" y="2850"/>
              <a:ext cx="60" cy="156"/>
            </a:xfrm>
            <a:custGeom>
              <a:avLst/>
              <a:gdLst>
                <a:gd name="T0" fmla="*/ 53 w 53"/>
                <a:gd name="T1" fmla="*/ 0 h 114"/>
                <a:gd name="T2" fmla="*/ 0 w 53"/>
                <a:gd name="T3" fmla="*/ 114 h 114"/>
                <a:gd name="T4" fmla="*/ 27 w 53"/>
                <a:gd name="T5" fmla="*/ 106 h 114"/>
                <a:gd name="T6" fmla="*/ 29 w 53"/>
                <a:gd name="T7" fmla="*/ 90 h 114"/>
                <a:gd name="T8" fmla="*/ 34 w 53"/>
                <a:gd name="T9" fmla="*/ 69 h 114"/>
                <a:gd name="T10" fmla="*/ 46 w 53"/>
                <a:gd name="T11" fmla="*/ 32 h 114"/>
                <a:gd name="T12" fmla="*/ 53 w 53"/>
                <a:gd name="T13" fmla="*/ 0 h 114"/>
              </a:gdLst>
              <a:ahLst/>
              <a:cxnLst>
                <a:cxn ang="0">
                  <a:pos x="T0" y="T1"/>
                </a:cxn>
                <a:cxn ang="0">
                  <a:pos x="T2" y="T3"/>
                </a:cxn>
                <a:cxn ang="0">
                  <a:pos x="T4" y="T5"/>
                </a:cxn>
                <a:cxn ang="0">
                  <a:pos x="T6" y="T7"/>
                </a:cxn>
                <a:cxn ang="0">
                  <a:pos x="T8" y="T9"/>
                </a:cxn>
                <a:cxn ang="0">
                  <a:pos x="T10" y="T11"/>
                </a:cxn>
                <a:cxn ang="0">
                  <a:pos x="T12" y="T13"/>
                </a:cxn>
              </a:cxnLst>
              <a:rect l="0" t="0" r="r" b="b"/>
              <a:pathLst>
                <a:path w="53" h="114">
                  <a:moveTo>
                    <a:pt x="53" y="0"/>
                  </a:moveTo>
                  <a:cubicBezTo>
                    <a:pt x="35" y="37"/>
                    <a:pt x="12" y="75"/>
                    <a:pt x="0" y="114"/>
                  </a:cubicBezTo>
                  <a:cubicBezTo>
                    <a:pt x="3" y="114"/>
                    <a:pt x="26" y="108"/>
                    <a:pt x="27" y="106"/>
                  </a:cubicBezTo>
                  <a:cubicBezTo>
                    <a:pt x="29" y="104"/>
                    <a:pt x="28" y="93"/>
                    <a:pt x="29" y="90"/>
                  </a:cubicBezTo>
                  <a:cubicBezTo>
                    <a:pt x="29" y="83"/>
                    <a:pt x="32" y="77"/>
                    <a:pt x="34" y="69"/>
                  </a:cubicBezTo>
                  <a:cubicBezTo>
                    <a:pt x="38" y="57"/>
                    <a:pt x="42" y="44"/>
                    <a:pt x="46" y="32"/>
                  </a:cubicBezTo>
                  <a:cubicBezTo>
                    <a:pt x="49" y="24"/>
                    <a:pt x="49" y="17"/>
                    <a:pt x="53"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81" name="Freeform 69"/>
            <p:cNvSpPr/>
            <p:nvPr/>
          </p:nvSpPr>
          <p:spPr bwMode="auto">
            <a:xfrm>
              <a:off x="2927" y="2786"/>
              <a:ext cx="47" cy="405"/>
            </a:xfrm>
            <a:custGeom>
              <a:avLst/>
              <a:gdLst>
                <a:gd name="T0" fmla="*/ 5 w 41"/>
                <a:gd name="T1" fmla="*/ 4 h 296"/>
                <a:gd name="T2" fmla="*/ 17 w 41"/>
                <a:gd name="T3" fmla="*/ 55 h 296"/>
                <a:gd name="T4" fmla="*/ 28 w 41"/>
                <a:gd name="T5" fmla="*/ 111 h 296"/>
                <a:gd name="T6" fmla="*/ 27 w 41"/>
                <a:gd name="T7" fmla="*/ 216 h 296"/>
                <a:gd name="T8" fmla="*/ 20 w 41"/>
                <a:gd name="T9" fmla="*/ 247 h 296"/>
                <a:gd name="T10" fmla="*/ 10 w 41"/>
                <a:gd name="T11" fmla="*/ 274 h 296"/>
                <a:gd name="T12" fmla="*/ 20 w 41"/>
                <a:gd name="T13" fmla="*/ 295 h 296"/>
                <a:gd name="T14" fmla="*/ 25 w 41"/>
                <a:gd name="T15" fmla="*/ 270 h 296"/>
                <a:gd name="T16" fmla="*/ 31 w 41"/>
                <a:gd name="T17" fmla="*/ 216 h 296"/>
                <a:gd name="T18" fmla="*/ 38 w 41"/>
                <a:gd name="T19" fmla="*/ 164 h 296"/>
                <a:gd name="T20" fmla="*/ 39 w 41"/>
                <a:gd name="T21" fmla="*/ 145 h 296"/>
                <a:gd name="T22" fmla="*/ 35 w 41"/>
                <a:gd name="T23" fmla="*/ 126 h 296"/>
                <a:gd name="T24" fmla="*/ 30 w 41"/>
                <a:gd name="T25" fmla="*/ 85 h 296"/>
                <a:gd name="T26" fmla="*/ 20 w 41"/>
                <a:gd name="T27" fmla="*/ 45 h 296"/>
                <a:gd name="T28" fmla="*/ 6 w 41"/>
                <a:gd name="T29" fmla="*/ 5 h 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1" h="296">
                  <a:moveTo>
                    <a:pt x="5" y="4"/>
                  </a:moveTo>
                  <a:cubicBezTo>
                    <a:pt x="0" y="13"/>
                    <a:pt x="15" y="44"/>
                    <a:pt x="17" y="55"/>
                  </a:cubicBezTo>
                  <a:cubicBezTo>
                    <a:pt x="21" y="74"/>
                    <a:pt x="25" y="92"/>
                    <a:pt x="28" y="111"/>
                  </a:cubicBezTo>
                  <a:cubicBezTo>
                    <a:pt x="32" y="149"/>
                    <a:pt x="33" y="178"/>
                    <a:pt x="27" y="216"/>
                  </a:cubicBezTo>
                  <a:cubicBezTo>
                    <a:pt x="25" y="225"/>
                    <a:pt x="22" y="238"/>
                    <a:pt x="20" y="247"/>
                  </a:cubicBezTo>
                  <a:cubicBezTo>
                    <a:pt x="18" y="256"/>
                    <a:pt x="11" y="267"/>
                    <a:pt x="10" y="274"/>
                  </a:cubicBezTo>
                  <a:cubicBezTo>
                    <a:pt x="9" y="279"/>
                    <a:pt x="14" y="296"/>
                    <a:pt x="20" y="295"/>
                  </a:cubicBezTo>
                  <a:cubicBezTo>
                    <a:pt x="30" y="293"/>
                    <a:pt x="25" y="276"/>
                    <a:pt x="25" y="270"/>
                  </a:cubicBezTo>
                  <a:cubicBezTo>
                    <a:pt x="25" y="252"/>
                    <a:pt x="31" y="234"/>
                    <a:pt x="31" y="216"/>
                  </a:cubicBezTo>
                  <a:cubicBezTo>
                    <a:pt x="32" y="200"/>
                    <a:pt x="35" y="180"/>
                    <a:pt x="38" y="164"/>
                  </a:cubicBezTo>
                  <a:cubicBezTo>
                    <a:pt x="39" y="156"/>
                    <a:pt x="41" y="154"/>
                    <a:pt x="39" y="145"/>
                  </a:cubicBezTo>
                  <a:cubicBezTo>
                    <a:pt x="37" y="139"/>
                    <a:pt x="36" y="133"/>
                    <a:pt x="35" y="126"/>
                  </a:cubicBezTo>
                  <a:cubicBezTo>
                    <a:pt x="33" y="113"/>
                    <a:pt x="34" y="98"/>
                    <a:pt x="30" y="85"/>
                  </a:cubicBezTo>
                  <a:cubicBezTo>
                    <a:pt x="25" y="71"/>
                    <a:pt x="21" y="60"/>
                    <a:pt x="20" y="45"/>
                  </a:cubicBezTo>
                  <a:cubicBezTo>
                    <a:pt x="19" y="31"/>
                    <a:pt x="10" y="0"/>
                    <a:pt x="6" y="5"/>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82" name="Freeform 70"/>
            <p:cNvSpPr/>
            <p:nvPr/>
          </p:nvSpPr>
          <p:spPr bwMode="auto">
            <a:xfrm>
              <a:off x="2934" y="3012"/>
              <a:ext cx="32" cy="57"/>
            </a:xfrm>
            <a:custGeom>
              <a:avLst/>
              <a:gdLst>
                <a:gd name="T0" fmla="*/ 16 w 28"/>
                <a:gd name="T1" fmla="*/ 0 h 42"/>
                <a:gd name="T2" fmla="*/ 19 w 28"/>
                <a:gd name="T3" fmla="*/ 41 h 42"/>
                <a:gd name="T4" fmla="*/ 17 w 28"/>
                <a:gd name="T5" fmla="*/ 4 h 42"/>
              </a:gdLst>
              <a:ahLst/>
              <a:cxnLst>
                <a:cxn ang="0">
                  <a:pos x="T0" y="T1"/>
                </a:cxn>
                <a:cxn ang="0">
                  <a:pos x="T2" y="T3"/>
                </a:cxn>
                <a:cxn ang="0">
                  <a:pos x="T4" y="T5"/>
                </a:cxn>
              </a:cxnLst>
              <a:rect l="0" t="0" r="r" b="b"/>
              <a:pathLst>
                <a:path w="28" h="42">
                  <a:moveTo>
                    <a:pt x="16" y="0"/>
                  </a:moveTo>
                  <a:cubicBezTo>
                    <a:pt x="21" y="10"/>
                    <a:pt x="0" y="39"/>
                    <a:pt x="19" y="41"/>
                  </a:cubicBezTo>
                  <a:cubicBezTo>
                    <a:pt x="28" y="42"/>
                    <a:pt x="23" y="10"/>
                    <a:pt x="17" y="4"/>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83" name="Freeform 71"/>
            <p:cNvSpPr/>
            <p:nvPr/>
          </p:nvSpPr>
          <p:spPr bwMode="auto">
            <a:xfrm>
              <a:off x="2953" y="3072"/>
              <a:ext cx="49" cy="141"/>
            </a:xfrm>
            <a:custGeom>
              <a:avLst/>
              <a:gdLst>
                <a:gd name="T0" fmla="*/ 36 w 43"/>
                <a:gd name="T1" fmla="*/ 0 h 103"/>
                <a:gd name="T2" fmla="*/ 16 w 43"/>
                <a:gd name="T3" fmla="*/ 58 h 103"/>
                <a:gd name="T4" fmla="*/ 3 w 43"/>
                <a:gd name="T5" fmla="*/ 84 h 103"/>
                <a:gd name="T6" fmla="*/ 3 w 43"/>
                <a:gd name="T7" fmla="*/ 93 h 103"/>
                <a:gd name="T8" fmla="*/ 12 w 43"/>
                <a:gd name="T9" fmla="*/ 103 h 103"/>
                <a:gd name="T10" fmla="*/ 21 w 43"/>
                <a:gd name="T11" fmla="*/ 81 h 103"/>
                <a:gd name="T12" fmla="*/ 32 w 43"/>
                <a:gd name="T13" fmla="*/ 53 h 103"/>
                <a:gd name="T14" fmla="*/ 37 w 43"/>
                <a:gd name="T15" fmla="*/ 0 h 10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3" h="103">
                  <a:moveTo>
                    <a:pt x="36" y="0"/>
                  </a:moveTo>
                  <a:cubicBezTo>
                    <a:pt x="37" y="20"/>
                    <a:pt x="25" y="41"/>
                    <a:pt x="16" y="58"/>
                  </a:cubicBezTo>
                  <a:cubicBezTo>
                    <a:pt x="12" y="66"/>
                    <a:pt x="7" y="75"/>
                    <a:pt x="3" y="84"/>
                  </a:cubicBezTo>
                  <a:cubicBezTo>
                    <a:pt x="0" y="91"/>
                    <a:pt x="0" y="87"/>
                    <a:pt x="3" y="93"/>
                  </a:cubicBezTo>
                  <a:cubicBezTo>
                    <a:pt x="4" y="96"/>
                    <a:pt x="10" y="100"/>
                    <a:pt x="12" y="103"/>
                  </a:cubicBezTo>
                  <a:cubicBezTo>
                    <a:pt x="16" y="98"/>
                    <a:pt x="18" y="87"/>
                    <a:pt x="21" y="81"/>
                  </a:cubicBezTo>
                  <a:cubicBezTo>
                    <a:pt x="25" y="71"/>
                    <a:pt x="29" y="62"/>
                    <a:pt x="32" y="53"/>
                  </a:cubicBezTo>
                  <a:cubicBezTo>
                    <a:pt x="38" y="36"/>
                    <a:pt x="43" y="17"/>
                    <a:pt x="37"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84" name="Freeform 72"/>
            <p:cNvSpPr/>
            <p:nvPr/>
          </p:nvSpPr>
          <p:spPr bwMode="auto">
            <a:xfrm>
              <a:off x="2999" y="2913"/>
              <a:ext cx="61" cy="208"/>
            </a:xfrm>
            <a:custGeom>
              <a:avLst/>
              <a:gdLst>
                <a:gd name="T0" fmla="*/ 50 w 53"/>
                <a:gd name="T1" fmla="*/ 0 h 152"/>
                <a:gd name="T2" fmla="*/ 29 w 53"/>
                <a:gd name="T3" fmla="*/ 69 h 152"/>
                <a:gd name="T4" fmla="*/ 6 w 53"/>
                <a:gd name="T5" fmla="*/ 125 h 152"/>
                <a:gd name="T6" fmla="*/ 33 w 53"/>
                <a:gd name="T7" fmla="*/ 93 h 152"/>
                <a:gd name="T8" fmla="*/ 51 w 53"/>
                <a:gd name="T9" fmla="*/ 38 h 152"/>
                <a:gd name="T10" fmla="*/ 51 w 53"/>
                <a:gd name="T11" fmla="*/ 0 h 152"/>
              </a:gdLst>
              <a:ahLst/>
              <a:cxnLst>
                <a:cxn ang="0">
                  <a:pos x="T0" y="T1"/>
                </a:cxn>
                <a:cxn ang="0">
                  <a:pos x="T2" y="T3"/>
                </a:cxn>
                <a:cxn ang="0">
                  <a:pos x="T4" y="T5"/>
                </a:cxn>
                <a:cxn ang="0">
                  <a:pos x="T6" y="T7"/>
                </a:cxn>
                <a:cxn ang="0">
                  <a:pos x="T8" y="T9"/>
                </a:cxn>
                <a:cxn ang="0">
                  <a:pos x="T10" y="T11"/>
                </a:cxn>
              </a:cxnLst>
              <a:rect l="0" t="0" r="r" b="b"/>
              <a:pathLst>
                <a:path w="53" h="152">
                  <a:moveTo>
                    <a:pt x="50" y="0"/>
                  </a:moveTo>
                  <a:cubicBezTo>
                    <a:pt x="49" y="23"/>
                    <a:pt x="40" y="48"/>
                    <a:pt x="29" y="69"/>
                  </a:cubicBezTo>
                  <a:cubicBezTo>
                    <a:pt x="23" y="83"/>
                    <a:pt x="0" y="111"/>
                    <a:pt x="6" y="125"/>
                  </a:cubicBezTo>
                  <a:cubicBezTo>
                    <a:pt x="15" y="152"/>
                    <a:pt x="29" y="101"/>
                    <a:pt x="33" y="93"/>
                  </a:cubicBezTo>
                  <a:cubicBezTo>
                    <a:pt x="41" y="75"/>
                    <a:pt x="48" y="58"/>
                    <a:pt x="51" y="38"/>
                  </a:cubicBezTo>
                  <a:cubicBezTo>
                    <a:pt x="53" y="25"/>
                    <a:pt x="51" y="13"/>
                    <a:pt x="51"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85" name="Freeform 73"/>
            <p:cNvSpPr/>
            <p:nvPr/>
          </p:nvSpPr>
          <p:spPr bwMode="auto">
            <a:xfrm>
              <a:off x="3055" y="2724"/>
              <a:ext cx="155" cy="238"/>
            </a:xfrm>
            <a:custGeom>
              <a:avLst/>
              <a:gdLst>
                <a:gd name="T0" fmla="*/ 135 w 135"/>
                <a:gd name="T1" fmla="*/ 0 h 174"/>
                <a:gd name="T2" fmla="*/ 111 w 135"/>
                <a:gd name="T3" fmla="*/ 28 h 174"/>
                <a:gd name="T4" fmla="*/ 89 w 135"/>
                <a:gd name="T5" fmla="*/ 54 h 174"/>
                <a:gd name="T6" fmla="*/ 42 w 135"/>
                <a:gd name="T7" fmla="*/ 109 h 174"/>
                <a:gd name="T8" fmla="*/ 7 w 135"/>
                <a:gd name="T9" fmla="*/ 163 h 174"/>
                <a:gd name="T10" fmla="*/ 57 w 135"/>
                <a:gd name="T11" fmla="*/ 135 h 174"/>
                <a:gd name="T12" fmla="*/ 97 w 135"/>
                <a:gd name="T13" fmla="*/ 66 h 174"/>
                <a:gd name="T14" fmla="*/ 115 w 135"/>
                <a:gd name="T15" fmla="*/ 33 h 174"/>
                <a:gd name="T16" fmla="*/ 135 w 135"/>
                <a:gd name="T17" fmla="*/ 1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5" h="174">
                  <a:moveTo>
                    <a:pt x="135" y="0"/>
                  </a:moveTo>
                  <a:cubicBezTo>
                    <a:pt x="125" y="7"/>
                    <a:pt x="118" y="18"/>
                    <a:pt x="111" y="28"/>
                  </a:cubicBezTo>
                  <a:cubicBezTo>
                    <a:pt x="104" y="37"/>
                    <a:pt x="98" y="45"/>
                    <a:pt x="89" y="54"/>
                  </a:cubicBezTo>
                  <a:cubicBezTo>
                    <a:pt x="72" y="71"/>
                    <a:pt x="58" y="90"/>
                    <a:pt x="42" y="109"/>
                  </a:cubicBezTo>
                  <a:cubicBezTo>
                    <a:pt x="37" y="116"/>
                    <a:pt x="0" y="153"/>
                    <a:pt x="7" y="163"/>
                  </a:cubicBezTo>
                  <a:cubicBezTo>
                    <a:pt x="15" y="174"/>
                    <a:pt x="52" y="141"/>
                    <a:pt x="57" y="135"/>
                  </a:cubicBezTo>
                  <a:cubicBezTo>
                    <a:pt x="75" y="116"/>
                    <a:pt x="86" y="89"/>
                    <a:pt x="97" y="66"/>
                  </a:cubicBezTo>
                  <a:cubicBezTo>
                    <a:pt x="103" y="54"/>
                    <a:pt x="109" y="45"/>
                    <a:pt x="115" y="33"/>
                  </a:cubicBezTo>
                  <a:cubicBezTo>
                    <a:pt x="122" y="22"/>
                    <a:pt x="126" y="10"/>
                    <a:pt x="135" y="1"/>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86" name="Freeform 74"/>
            <p:cNvSpPr/>
            <p:nvPr/>
          </p:nvSpPr>
          <p:spPr bwMode="auto">
            <a:xfrm>
              <a:off x="2989" y="2718"/>
              <a:ext cx="63" cy="309"/>
            </a:xfrm>
            <a:custGeom>
              <a:avLst/>
              <a:gdLst>
                <a:gd name="T0" fmla="*/ 4 w 55"/>
                <a:gd name="T1" fmla="*/ 0 h 226"/>
                <a:gd name="T2" fmla="*/ 11 w 55"/>
                <a:gd name="T3" fmla="*/ 63 h 226"/>
                <a:gd name="T4" fmla="*/ 22 w 55"/>
                <a:gd name="T5" fmla="*/ 122 h 226"/>
                <a:gd name="T6" fmla="*/ 46 w 55"/>
                <a:gd name="T7" fmla="*/ 181 h 226"/>
                <a:gd name="T8" fmla="*/ 55 w 55"/>
                <a:gd name="T9" fmla="*/ 209 h 226"/>
                <a:gd name="T10" fmla="*/ 43 w 55"/>
                <a:gd name="T11" fmla="*/ 207 h 226"/>
                <a:gd name="T12" fmla="*/ 19 w 55"/>
                <a:gd name="T13" fmla="*/ 163 h 226"/>
                <a:gd name="T14" fmla="*/ 7 w 55"/>
                <a:gd name="T15" fmla="*/ 116 h 226"/>
                <a:gd name="T16" fmla="*/ 0 w 55"/>
                <a:gd name="T17" fmla="*/ 67 h 226"/>
                <a:gd name="T18" fmla="*/ 0 w 55"/>
                <a:gd name="T19" fmla="*/ 23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5" h="226">
                  <a:moveTo>
                    <a:pt x="4" y="0"/>
                  </a:moveTo>
                  <a:cubicBezTo>
                    <a:pt x="0" y="20"/>
                    <a:pt x="9" y="43"/>
                    <a:pt x="11" y="63"/>
                  </a:cubicBezTo>
                  <a:cubicBezTo>
                    <a:pt x="13" y="83"/>
                    <a:pt x="17" y="102"/>
                    <a:pt x="22" y="122"/>
                  </a:cubicBezTo>
                  <a:cubicBezTo>
                    <a:pt x="28" y="143"/>
                    <a:pt x="37" y="162"/>
                    <a:pt x="46" y="181"/>
                  </a:cubicBezTo>
                  <a:cubicBezTo>
                    <a:pt x="51" y="190"/>
                    <a:pt x="55" y="199"/>
                    <a:pt x="55" y="209"/>
                  </a:cubicBezTo>
                  <a:cubicBezTo>
                    <a:pt x="55" y="226"/>
                    <a:pt x="49" y="217"/>
                    <a:pt x="43" y="207"/>
                  </a:cubicBezTo>
                  <a:cubicBezTo>
                    <a:pt x="35" y="192"/>
                    <a:pt x="25" y="179"/>
                    <a:pt x="19" y="163"/>
                  </a:cubicBezTo>
                  <a:cubicBezTo>
                    <a:pt x="13" y="147"/>
                    <a:pt x="11" y="132"/>
                    <a:pt x="7" y="116"/>
                  </a:cubicBezTo>
                  <a:cubicBezTo>
                    <a:pt x="5" y="99"/>
                    <a:pt x="0" y="84"/>
                    <a:pt x="0" y="67"/>
                  </a:cubicBezTo>
                  <a:cubicBezTo>
                    <a:pt x="0" y="53"/>
                    <a:pt x="4" y="36"/>
                    <a:pt x="0" y="23"/>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87" name="Freeform 75"/>
            <p:cNvSpPr/>
            <p:nvPr/>
          </p:nvSpPr>
          <p:spPr bwMode="auto">
            <a:xfrm>
              <a:off x="2995" y="2978"/>
              <a:ext cx="116" cy="134"/>
            </a:xfrm>
            <a:custGeom>
              <a:avLst/>
              <a:gdLst>
                <a:gd name="T0" fmla="*/ 102 w 102"/>
                <a:gd name="T1" fmla="*/ 0 h 98"/>
                <a:gd name="T2" fmla="*/ 50 w 102"/>
                <a:gd name="T3" fmla="*/ 49 h 98"/>
                <a:gd name="T4" fmla="*/ 0 w 102"/>
                <a:gd name="T5" fmla="*/ 98 h 98"/>
                <a:gd name="T6" fmla="*/ 102 w 102"/>
                <a:gd name="T7" fmla="*/ 0 h 98"/>
              </a:gdLst>
              <a:ahLst/>
              <a:cxnLst>
                <a:cxn ang="0">
                  <a:pos x="T0" y="T1"/>
                </a:cxn>
                <a:cxn ang="0">
                  <a:pos x="T2" y="T3"/>
                </a:cxn>
                <a:cxn ang="0">
                  <a:pos x="T4" y="T5"/>
                </a:cxn>
                <a:cxn ang="0">
                  <a:pos x="T6" y="T7"/>
                </a:cxn>
              </a:cxnLst>
              <a:rect l="0" t="0" r="r" b="b"/>
              <a:pathLst>
                <a:path w="102" h="98">
                  <a:moveTo>
                    <a:pt x="102" y="0"/>
                  </a:moveTo>
                  <a:cubicBezTo>
                    <a:pt x="86" y="15"/>
                    <a:pt x="68" y="33"/>
                    <a:pt x="50" y="49"/>
                  </a:cubicBezTo>
                  <a:cubicBezTo>
                    <a:pt x="33" y="65"/>
                    <a:pt x="19" y="85"/>
                    <a:pt x="0" y="98"/>
                  </a:cubicBezTo>
                  <a:cubicBezTo>
                    <a:pt x="39" y="74"/>
                    <a:pt x="77" y="38"/>
                    <a:pt x="102"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88" name="Freeform 76"/>
            <p:cNvSpPr/>
            <p:nvPr/>
          </p:nvSpPr>
          <p:spPr bwMode="auto">
            <a:xfrm>
              <a:off x="3129" y="2867"/>
              <a:ext cx="51" cy="91"/>
            </a:xfrm>
            <a:custGeom>
              <a:avLst/>
              <a:gdLst>
                <a:gd name="T0" fmla="*/ 45 w 45"/>
                <a:gd name="T1" fmla="*/ 0 h 67"/>
                <a:gd name="T2" fmla="*/ 0 w 45"/>
                <a:gd name="T3" fmla="*/ 62 h 67"/>
                <a:gd name="T4" fmla="*/ 23 w 45"/>
                <a:gd name="T5" fmla="*/ 41 h 67"/>
                <a:gd name="T6" fmla="*/ 45 w 45"/>
                <a:gd name="T7" fmla="*/ 1 h 67"/>
              </a:gdLst>
              <a:ahLst/>
              <a:cxnLst>
                <a:cxn ang="0">
                  <a:pos x="T0" y="T1"/>
                </a:cxn>
                <a:cxn ang="0">
                  <a:pos x="T2" y="T3"/>
                </a:cxn>
                <a:cxn ang="0">
                  <a:pos x="T4" y="T5"/>
                </a:cxn>
                <a:cxn ang="0">
                  <a:pos x="T6" y="T7"/>
                </a:cxn>
              </a:cxnLst>
              <a:rect l="0" t="0" r="r" b="b"/>
              <a:pathLst>
                <a:path w="45" h="67">
                  <a:moveTo>
                    <a:pt x="45" y="0"/>
                  </a:moveTo>
                  <a:cubicBezTo>
                    <a:pt x="30" y="21"/>
                    <a:pt x="10" y="39"/>
                    <a:pt x="0" y="62"/>
                  </a:cubicBezTo>
                  <a:cubicBezTo>
                    <a:pt x="16" y="67"/>
                    <a:pt x="18" y="53"/>
                    <a:pt x="23" y="41"/>
                  </a:cubicBezTo>
                  <a:cubicBezTo>
                    <a:pt x="29" y="28"/>
                    <a:pt x="40" y="14"/>
                    <a:pt x="45" y="1"/>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89" name="Freeform 77"/>
            <p:cNvSpPr/>
            <p:nvPr/>
          </p:nvSpPr>
          <p:spPr bwMode="auto">
            <a:xfrm>
              <a:off x="3046" y="2824"/>
              <a:ext cx="47" cy="164"/>
            </a:xfrm>
            <a:custGeom>
              <a:avLst/>
              <a:gdLst>
                <a:gd name="T0" fmla="*/ 40 w 41"/>
                <a:gd name="T1" fmla="*/ 1 h 120"/>
                <a:gd name="T2" fmla="*/ 30 w 41"/>
                <a:gd name="T3" fmla="*/ 34 h 120"/>
                <a:gd name="T4" fmla="*/ 22 w 41"/>
                <a:gd name="T5" fmla="*/ 63 h 120"/>
                <a:gd name="T6" fmla="*/ 0 w 41"/>
                <a:gd name="T7" fmla="*/ 120 h 120"/>
                <a:gd name="T8" fmla="*/ 28 w 41"/>
                <a:gd name="T9" fmla="*/ 61 h 120"/>
                <a:gd name="T10" fmla="*/ 41 w 41"/>
                <a:gd name="T11" fmla="*/ 0 h 120"/>
              </a:gdLst>
              <a:ahLst/>
              <a:cxnLst>
                <a:cxn ang="0">
                  <a:pos x="T0" y="T1"/>
                </a:cxn>
                <a:cxn ang="0">
                  <a:pos x="T2" y="T3"/>
                </a:cxn>
                <a:cxn ang="0">
                  <a:pos x="T4" y="T5"/>
                </a:cxn>
                <a:cxn ang="0">
                  <a:pos x="T6" y="T7"/>
                </a:cxn>
                <a:cxn ang="0">
                  <a:pos x="T8" y="T9"/>
                </a:cxn>
                <a:cxn ang="0">
                  <a:pos x="T10" y="T11"/>
                </a:cxn>
              </a:cxnLst>
              <a:rect l="0" t="0" r="r" b="b"/>
              <a:pathLst>
                <a:path w="41" h="120">
                  <a:moveTo>
                    <a:pt x="40" y="1"/>
                  </a:moveTo>
                  <a:cubicBezTo>
                    <a:pt x="37" y="14"/>
                    <a:pt x="33" y="23"/>
                    <a:pt x="30" y="34"/>
                  </a:cubicBezTo>
                  <a:cubicBezTo>
                    <a:pt x="27" y="43"/>
                    <a:pt x="25" y="53"/>
                    <a:pt x="22" y="63"/>
                  </a:cubicBezTo>
                  <a:cubicBezTo>
                    <a:pt x="16" y="83"/>
                    <a:pt x="1" y="100"/>
                    <a:pt x="0" y="120"/>
                  </a:cubicBezTo>
                  <a:cubicBezTo>
                    <a:pt x="16" y="113"/>
                    <a:pt x="24" y="77"/>
                    <a:pt x="28" y="61"/>
                  </a:cubicBezTo>
                  <a:cubicBezTo>
                    <a:pt x="33" y="42"/>
                    <a:pt x="40" y="20"/>
                    <a:pt x="41"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90" name="Freeform 78"/>
            <p:cNvSpPr/>
            <p:nvPr/>
          </p:nvSpPr>
          <p:spPr bwMode="auto">
            <a:xfrm>
              <a:off x="3029" y="2953"/>
              <a:ext cx="82" cy="107"/>
            </a:xfrm>
            <a:custGeom>
              <a:avLst/>
              <a:gdLst>
                <a:gd name="T0" fmla="*/ 72 w 72"/>
                <a:gd name="T1" fmla="*/ 0 h 78"/>
                <a:gd name="T2" fmla="*/ 0 w 72"/>
                <a:gd name="T3" fmla="*/ 69 h 78"/>
                <a:gd name="T4" fmla="*/ 41 w 72"/>
                <a:gd name="T5" fmla="*/ 47 h 78"/>
                <a:gd name="T6" fmla="*/ 72 w 72"/>
                <a:gd name="T7" fmla="*/ 0 h 78"/>
              </a:gdLst>
              <a:ahLst/>
              <a:cxnLst>
                <a:cxn ang="0">
                  <a:pos x="T0" y="T1"/>
                </a:cxn>
                <a:cxn ang="0">
                  <a:pos x="T2" y="T3"/>
                </a:cxn>
                <a:cxn ang="0">
                  <a:pos x="T4" y="T5"/>
                </a:cxn>
                <a:cxn ang="0">
                  <a:pos x="T6" y="T7"/>
                </a:cxn>
              </a:cxnLst>
              <a:rect l="0" t="0" r="r" b="b"/>
              <a:pathLst>
                <a:path w="72" h="78">
                  <a:moveTo>
                    <a:pt x="72" y="0"/>
                  </a:moveTo>
                  <a:cubicBezTo>
                    <a:pt x="52" y="27"/>
                    <a:pt x="21" y="44"/>
                    <a:pt x="0" y="69"/>
                  </a:cubicBezTo>
                  <a:cubicBezTo>
                    <a:pt x="17" y="78"/>
                    <a:pt x="33" y="60"/>
                    <a:pt x="41" y="47"/>
                  </a:cubicBezTo>
                  <a:cubicBezTo>
                    <a:pt x="50" y="31"/>
                    <a:pt x="64" y="17"/>
                    <a:pt x="72"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91" name="Freeform 79"/>
            <p:cNvSpPr/>
            <p:nvPr/>
          </p:nvSpPr>
          <p:spPr bwMode="auto">
            <a:xfrm>
              <a:off x="3004" y="3023"/>
              <a:ext cx="79" cy="165"/>
            </a:xfrm>
            <a:custGeom>
              <a:avLst/>
              <a:gdLst>
                <a:gd name="T0" fmla="*/ 69 w 69"/>
                <a:gd name="T1" fmla="*/ 0 h 121"/>
                <a:gd name="T2" fmla="*/ 40 w 69"/>
                <a:gd name="T3" fmla="*/ 56 h 121"/>
                <a:gd name="T4" fmla="*/ 0 w 69"/>
                <a:gd name="T5" fmla="*/ 110 h 121"/>
                <a:gd name="T6" fmla="*/ 42 w 69"/>
                <a:gd name="T7" fmla="*/ 67 h 121"/>
                <a:gd name="T8" fmla="*/ 69 w 69"/>
                <a:gd name="T9" fmla="*/ 0 h 121"/>
              </a:gdLst>
              <a:ahLst/>
              <a:cxnLst>
                <a:cxn ang="0">
                  <a:pos x="T0" y="T1"/>
                </a:cxn>
                <a:cxn ang="0">
                  <a:pos x="T2" y="T3"/>
                </a:cxn>
                <a:cxn ang="0">
                  <a:pos x="T4" y="T5"/>
                </a:cxn>
                <a:cxn ang="0">
                  <a:pos x="T6" y="T7"/>
                </a:cxn>
                <a:cxn ang="0">
                  <a:pos x="T8" y="T9"/>
                </a:cxn>
              </a:cxnLst>
              <a:rect l="0" t="0" r="r" b="b"/>
              <a:pathLst>
                <a:path w="69" h="121">
                  <a:moveTo>
                    <a:pt x="69" y="0"/>
                  </a:moveTo>
                  <a:cubicBezTo>
                    <a:pt x="60" y="19"/>
                    <a:pt x="52" y="38"/>
                    <a:pt x="40" y="56"/>
                  </a:cubicBezTo>
                  <a:cubicBezTo>
                    <a:pt x="29" y="74"/>
                    <a:pt x="7" y="90"/>
                    <a:pt x="0" y="110"/>
                  </a:cubicBezTo>
                  <a:cubicBezTo>
                    <a:pt x="25" y="121"/>
                    <a:pt x="35" y="85"/>
                    <a:pt x="42" y="67"/>
                  </a:cubicBezTo>
                  <a:cubicBezTo>
                    <a:pt x="51" y="45"/>
                    <a:pt x="61" y="23"/>
                    <a:pt x="69"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92" name="Freeform 80"/>
            <p:cNvSpPr/>
            <p:nvPr/>
          </p:nvSpPr>
          <p:spPr bwMode="auto">
            <a:xfrm>
              <a:off x="2908" y="3181"/>
              <a:ext cx="62" cy="171"/>
            </a:xfrm>
            <a:custGeom>
              <a:avLst/>
              <a:gdLst>
                <a:gd name="T0" fmla="*/ 54 w 54"/>
                <a:gd name="T1" fmla="*/ 0 h 125"/>
                <a:gd name="T2" fmla="*/ 28 w 54"/>
                <a:gd name="T3" fmla="*/ 63 h 125"/>
                <a:gd name="T4" fmla="*/ 15 w 54"/>
                <a:gd name="T5" fmla="*/ 91 h 125"/>
                <a:gd name="T6" fmla="*/ 1 w 54"/>
                <a:gd name="T7" fmla="*/ 118 h 125"/>
                <a:gd name="T8" fmla="*/ 8 w 54"/>
                <a:gd name="T9" fmla="*/ 124 h 125"/>
                <a:gd name="T10" fmla="*/ 17 w 54"/>
                <a:gd name="T11" fmla="*/ 120 h 125"/>
                <a:gd name="T12" fmla="*/ 24 w 54"/>
                <a:gd name="T13" fmla="*/ 96 h 125"/>
                <a:gd name="T14" fmla="*/ 44 w 54"/>
                <a:gd name="T15" fmla="*/ 38 h 125"/>
                <a:gd name="T16" fmla="*/ 53 w 54"/>
                <a:gd name="T17" fmla="*/ 8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4" h="125">
                  <a:moveTo>
                    <a:pt x="54" y="0"/>
                  </a:moveTo>
                  <a:cubicBezTo>
                    <a:pt x="45" y="21"/>
                    <a:pt x="39" y="42"/>
                    <a:pt x="28" y="63"/>
                  </a:cubicBezTo>
                  <a:cubicBezTo>
                    <a:pt x="23" y="72"/>
                    <a:pt x="20" y="82"/>
                    <a:pt x="15" y="91"/>
                  </a:cubicBezTo>
                  <a:cubicBezTo>
                    <a:pt x="12" y="98"/>
                    <a:pt x="0" y="111"/>
                    <a:pt x="1" y="118"/>
                  </a:cubicBezTo>
                  <a:cubicBezTo>
                    <a:pt x="1" y="125"/>
                    <a:pt x="1" y="123"/>
                    <a:pt x="8" y="124"/>
                  </a:cubicBezTo>
                  <a:cubicBezTo>
                    <a:pt x="15" y="125"/>
                    <a:pt x="11" y="125"/>
                    <a:pt x="17" y="120"/>
                  </a:cubicBezTo>
                  <a:cubicBezTo>
                    <a:pt x="28" y="112"/>
                    <a:pt x="23" y="107"/>
                    <a:pt x="24" y="96"/>
                  </a:cubicBezTo>
                  <a:cubicBezTo>
                    <a:pt x="27" y="77"/>
                    <a:pt x="37" y="56"/>
                    <a:pt x="44" y="38"/>
                  </a:cubicBezTo>
                  <a:cubicBezTo>
                    <a:pt x="48" y="28"/>
                    <a:pt x="51" y="18"/>
                    <a:pt x="53" y="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93" name="Freeform 81"/>
            <p:cNvSpPr/>
            <p:nvPr/>
          </p:nvSpPr>
          <p:spPr bwMode="auto">
            <a:xfrm>
              <a:off x="3036" y="3099"/>
              <a:ext cx="270" cy="74"/>
            </a:xfrm>
            <a:custGeom>
              <a:avLst/>
              <a:gdLst>
                <a:gd name="T0" fmla="*/ 236 w 236"/>
                <a:gd name="T1" fmla="*/ 17 h 54"/>
                <a:gd name="T2" fmla="*/ 175 w 236"/>
                <a:gd name="T3" fmla="*/ 3 h 54"/>
                <a:gd name="T4" fmla="*/ 113 w 236"/>
                <a:gd name="T5" fmla="*/ 0 h 54"/>
                <a:gd name="T6" fmla="*/ 57 w 236"/>
                <a:gd name="T7" fmla="*/ 10 h 54"/>
                <a:gd name="T8" fmla="*/ 30 w 236"/>
                <a:gd name="T9" fmla="*/ 19 h 54"/>
                <a:gd name="T10" fmla="*/ 3 w 236"/>
                <a:gd name="T11" fmla="*/ 33 h 54"/>
                <a:gd name="T12" fmla="*/ 0 w 236"/>
                <a:gd name="T13" fmla="*/ 34 h 54"/>
                <a:gd name="T14" fmla="*/ 114 w 236"/>
                <a:gd name="T15" fmla="*/ 36 h 54"/>
                <a:gd name="T16" fmla="*/ 174 w 236"/>
                <a:gd name="T17" fmla="*/ 22 h 54"/>
                <a:gd name="T18" fmla="*/ 235 w 236"/>
                <a:gd name="T19" fmla="*/ 17 h 54"/>
                <a:gd name="T20" fmla="*/ 235 w 236"/>
                <a:gd name="T21" fmla="*/ 17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6" h="54">
                  <a:moveTo>
                    <a:pt x="236" y="17"/>
                  </a:moveTo>
                  <a:cubicBezTo>
                    <a:pt x="217" y="11"/>
                    <a:pt x="195" y="6"/>
                    <a:pt x="175" y="3"/>
                  </a:cubicBezTo>
                  <a:cubicBezTo>
                    <a:pt x="155" y="0"/>
                    <a:pt x="133" y="0"/>
                    <a:pt x="113" y="0"/>
                  </a:cubicBezTo>
                  <a:cubicBezTo>
                    <a:pt x="95" y="0"/>
                    <a:pt x="74" y="5"/>
                    <a:pt x="57" y="10"/>
                  </a:cubicBezTo>
                  <a:cubicBezTo>
                    <a:pt x="48" y="13"/>
                    <a:pt x="39" y="15"/>
                    <a:pt x="30" y="19"/>
                  </a:cubicBezTo>
                  <a:cubicBezTo>
                    <a:pt x="26" y="22"/>
                    <a:pt x="5" y="30"/>
                    <a:pt x="3" y="33"/>
                  </a:cubicBezTo>
                  <a:cubicBezTo>
                    <a:pt x="3" y="33"/>
                    <a:pt x="0" y="34"/>
                    <a:pt x="0" y="34"/>
                  </a:cubicBezTo>
                  <a:cubicBezTo>
                    <a:pt x="30" y="54"/>
                    <a:pt x="83" y="45"/>
                    <a:pt x="114" y="36"/>
                  </a:cubicBezTo>
                  <a:cubicBezTo>
                    <a:pt x="134" y="30"/>
                    <a:pt x="154" y="24"/>
                    <a:pt x="174" y="22"/>
                  </a:cubicBezTo>
                  <a:cubicBezTo>
                    <a:pt x="192" y="20"/>
                    <a:pt x="219" y="13"/>
                    <a:pt x="235" y="17"/>
                  </a:cubicBezTo>
                  <a:cubicBezTo>
                    <a:pt x="236" y="17"/>
                    <a:pt x="235" y="17"/>
                    <a:pt x="235" y="17"/>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94" name="Freeform 82"/>
            <p:cNvSpPr/>
            <p:nvPr/>
          </p:nvSpPr>
          <p:spPr bwMode="auto">
            <a:xfrm>
              <a:off x="2924" y="3106"/>
              <a:ext cx="144" cy="162"/>
            </a:xfrm>
            <a:custGeom>
              <a:avLst/>
              <a:gdLst>
                <a:gd name="T0" fmla="*/ 126 w 126"/>
                <a:gd name="T1" fmla="*/ 0 h 118"/>
                <a:gd name="T2" fmla="*/ 22 w 126"/>
                <a:gd name="T3" fmla="*/ 84 h 118"/>
                <a:gd name="T4" fmla="*/ 6 w 126"/>
                <a:gd name="T5" fmla="*/ 106 h 118"/>
                <a:gd name="T6" fmla="*/ 28 w 126"/>
                <a:gd name="T7" fmla="*/ 97 h 118"/>
                <a:gd name="T8" fmla="*/ 72 w 126"/>
                <a:gd name="T9" fmla="*/ 48 h 118"/>
                <a:gd name="T10" fmla="*/ 124 w 126"/>
                <a:gd name="T11" fmla="*/ 2 h 118"/>
              </a:gdLst>
              <a:ahLst/>
              <a:cxnLst>
                <a:cxn ang="0">
                  <a:pos x="T0" y="T1"/>
                </a:cxn>
                <a:cxn ang="0">
                  <a:pos x="T2" y="T3"/>
                </a:cxn>
                <a:cxn ang="0">
                  <a:pos x="T4" y="T5"/>
                </a:cxn>
                <a:cxn ang="0">
                  <a:pos x="T6" y="T7"/>
                </a:cxn>
                <a:cxn ang="0">
                  <a:pos x="T8" y="T9"/>
                </a:cxn>
                <a:cxn ang="0">
                  <a:pos x="T10" y="T11"/>
                </a:cxn>
              </a:cxnLst>
              <a:rect l="0" t="0" r="r" b="b"/>
              <a:pathLst>
                <a:path w="126" h="118">
                  <a:moveTo>
                    <a:pt x="126" y="0"/>
                  </a:moveTo>
                  <a:cubicBezTo>
                    <a:pt x="88" y="23"/>
                    <a:pt x="54" y="53"/>
                    <a:pt x="22" y="84"/>
                  </a:cubicBezTo>
                  <a:cubicBezTo>
                    <a:pt x="15" y="90"/>
                    <a:pt x="0" y="99"/>
                    <a:pt x="6" y="106"/>
                  </a:cubicBezTo>
                  <a:cubicBezTo>
                    <a:pt x="15" y="118"/>
                    <a:pt x="24" y="104"/>
                    <a:pt x="28" y="97"/>
                  </a:cubicBezTo>
                  <a:cubicBezTo>
                    <a:pt x="41" y="75"/>
                    <a:pt x="56" y="67"/>
                    <a:pt x="72" y="48"/>
                  </a:cubicBezTo>
                  <a:cubicBezTo>
                    <a:pt x="83" y="35"/>
                    <a:pt x="106" y="17"/>
                    <a:pt x="124" y="2"/>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95" name="Freeform 83"/>
            <p:cNvSpPr/>
            <p:nvPr/>
          </p:nvSpPr>
          <p:spPr bwMode="auto">
            <a:xfrm>
              <a:off x="2926" y="3105"/>
              <a:ext cx="144" cy="156"/>
            </a:xfrm>
            <a:custGeom>
              <a:avLst/>
              <a:gdLst>
                <a:gd name="T0" fmla="*/ 123 w 126"/>
                <a:gd name="T1" fmla="*/ 2 h 114"/>
                <a:gd name="T2" fmla="*/ 44 w 126"/>
                <a:gd name="T3" fmla="*/ 62 h 114"/>
                <a:gd name="T4" fmla="*/ 9 w 126"/>
                <a:gd name="T5" fmla="*/ 93 h 114"/>
                <a:gd name="T6" fmla="*/ 1 w 126"/>
                <a:gd name="T7" fmla="*/ 107 h 114"/>
                <a:gd name="T8" fmla="*/ 14 w 126"/>
                <a:gd name="T9" fmla="*/ 112 h 114"/>
                <a:gd name="T10" fmla="*/ 24 w 126"/>
                <a:gd name="T11" fmla="*/ 103 h 114"/>
                <a:gd name="T12" fmla="*/ 37 w 126"/>
                <a:gd name="T13" fmla="*/ 83 h 114"/>
                <a:gd name="T14" fmla="*/ 54 w 126"/>
                <a:gd name="T15" fmla="*/ 66 h 114"/>
                <a:gd name="T16" fmla="*/ 84 w 126"/>
                <a:gd name="T17" fmla="*/ 35 h 114"/>
                <a:gd name="T18" fmla="*/ 124 w 126"/>
                <a:gd name="T19" fmla="*/ 2 h 114"/>
                <a:gd name="T20" fmla="*/ 121 w 126"/>
                <a:gd name="T21" fmla="*/ 4 h 114"/>
                <a:gd name="T22" fmla="*/ 64 w 126"/>
                <a:gd name="T23" fmla="*/ 55 h 114"/>
                <a:gd name="T24" fmla="*/ 36 w 126"/>
                <a:gd name="T25" fmla="*/ 83 h 114"/>
                <a:gd name="T26" fmla="*/ 14 w 126"/>
                <a:gd name="T27" fmla="*/ 112 h 114"/>
                <a:gd name="T28" fmla="*/ 17 w 126"/>
                <a:gd name="T29" fmla="*/ 110 h 114"/>
                <a:gd name="T30" fmla="*/ 5 w 126"/>
                <a:gd name="T31" fmla="*/ 105 h 114"/>
                <a:gd name="T32" fmla="*/ 11 w 126"/>
                <a:gd name="T33" fmla="*/ 93 h 114"/>
                <a:gd name="T34" fmla="*/ 42 w 126"/>
                <a:gd name="T35" fmla="*/ 64 h 114"/>
                <a:gd name="T36" fmla="*/ 126 w 126"/>
                <a:gd name="T37" fmla="*/ 0 h 114"/>
                <a:gd name="T38" fmla="*/ 123 w 126"/>
                <a:gd name="T39" fmla="*/ 2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26" h="114">
                  <a:moveTo>
                    <a:pt x="123" y="2"/>
                  </a:moveTo>
                  <a:cubicBezTo>
                    <a:pt x="94" y="19"/>
                    <a:pt x="68" y="39"/>
                    <a:pt x="44" y="62"/>
                  </a:cubicBezTo>
                  <a:cubicBezTo>
                    <a:pt x="32" y="72"/>
                    <a:pt x="21" y="83"/>
                    <a:pt x="9" y="93"/>
                  </a:cubicBezTo>
                  <a:cubicBezTo>
                    <a:pt x="5" y="97"/>
                    <a:pt x="0" y="101"/>
                    <a:pt x="1" y="107"/>
                  </a:cubicBezTo>
                  <a:cubicBezTo>
                    <a:pt x="2" y="113"/>
                    <a:pt x="10" y="114"/>
                    <a:pt x="14" y="112"/>
                  </a:cubicBezTo>
                  <a:cubicBezTo>
                    <a:pt x="18" y="109"/>
                    <a:pt x="21" y="107"/>
                    <a:pt x="24" y="103"/>
                  </a:cubicBezTo>
                  <a:cubicBezTo>
                    <a:pt x="29" y="97"/>
                    <a:pt x="32" y="90"/>
                    <a:pt x="37" y="83"/>
                  </a:cubicBezTo>
                  <a:cubicBezTo>
                    <a:pt x="42" y="77"/>
                    <a:pt x="48" y="72"/>
                    <a:pt x="54" y="66"/>
                  </a:cubicBezTo>
                  <a:cubicBezTo>
                    <a:pt x="65" y="56"/>
                    <a:pt x="74" y="45"/>
                    <a:pt x="84" y="35"/>
                  </a:cubicBezTo>
                  <a:cubicBezTo>
                    <a:pt x="97" y="23"/>
                    <a:pt x="111" y="13"/>
                    <a:pt x="124" y="2"/>
                  </a:cubicBezTo>
                  <a:cubicBezTo>
                    <a:pt x="123" y="3"/>
                    <a:pt x="122" y="4"/>
                    <a:pt x="121" y="4"/>
                  </a:cubicBezTo>
                  <a:cubicBezTo>
                    <a:pt x="100" y="20"/>
                    <a:pt x="81" y="36"/>
                    <a:pt x="64" y="55"/>
                  </a:cubicBezTo>
                  <a:cubicBezTo>
                    <a:pt x="55" y="65"/>
                    <a:pt x="45" y="73"/>
                    <a:pt x="36" y="83"/>
                  </a:cubicBezTo>
                  <a:cubicBezTo>
                    <a:pt x="28" y="92"/>
                    <a:pt x="24" y="105"/>
                    <a:pt x="14" y="112"/>
                  </a:cubicBezTo>
                  <a:cubicBezTo>
                    <a:pt x="15" y="111"/>
                    <a:pt x="16" y="110"/>
                    <a:pt x="17" y="110"/>
                  </a:cubicBezTo>
                  <a:cubicBezTo>
                    <a:pt x="12" y="113"/>
                    <a:pt x="8" y="110"/>
                    <a:pt x="5" y="105"/>
                  </a:cubicBezTo>
                  <a:cubicBezTo>
                    <a:pt x="2" y="101"/>
                    <a:pt x="8" y="95"/>
                    <a:pt x="11" y="93"/>
                  </a:cubicBezTo>
                  <a:cubicBezTo>
                    <a:pt x="21" y="83"/>
                    <a:pt x="32" y="74"/>
                    <a:pt x="42" y="64"/>
                  </a:cubicBezTo>
                  <a:cubicBezTo>
                    <a:pt x="68" y="40"/>
                    <a:pt x="96" y="18"/>
                    <a:pt x="126" y="0"/>
                  </a:cubicBezTo>
                  <a:cubicBezTo>
                    <a:pt x="126" y="0"/>
                    <a:pt x="124" y="1"/>
                    <a:pt x="12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96" name="Freeform 84"/>
            <p:cNvSpPr/>
            <p:nvPr/>
          </p:nvSpPr>
          <p:spPr bwMode="auto">
            <a:xfrm>
              <a:off x="3177" y="2674"/>
              <a:ext cx="123" cy="268"/>
            </a:xfrm>
            <a:custGeom>
              <a:avLst/>
              <a:gdLst>
                <a:gd name="T0" fmla="*/ 108 w 108"/>
                <a:gd name="T1" fmla="*/ 0 h 196"/>
                <a:gd name="T2" fmla="*/ 55 w 108"/>
                <a:gd name="T3" fmla="*/ 101 h 196"/>
                <a:gd name="T4" fmla="*/ 4 w 108"/>
                <a:gd name="T5" fmla="*/ 196 h 196"/>
                <a:gd name="T6" fmla="*/ 46 w 108"/>
                <a:gd name="T7" fmla="*/ 156 h 196"/>
                <a:gd name="T8" fmla="*/ 75 w 108"/>
                <a:gd name="T9" fmla="*/ 104 h 196"/>
                <a:gd name="T10" fmla="*/ 108 w 108"/>
                <a:gd name="T11" fmla="*/ 0 h 196"/>
              </a:gdLst>
              <a:ahLst/>
              <a:cxnLst>
                <a:cxn ang="0">
                  <a:pos x="T0" y="T1"/>
                </a:cxn>
                <a:cxn ang="0">
                  <a:pos x="T2" y="T3"/>
                </a:cxn>
                <a:cxn ang="0">
                  <a:pos x="T4" y="T5"/>
                </a:cxn>
                <a:cxn ang="0">
                  <a:pos x="T6" y="T7"/>
                </a:cxn>
                <a:cxn ang="0">
                  <a:pos x="T8" y="T9"/>
                </a:cxn>
                <a:cxn ang="0">
                  <a:pos x="T10" y="T11"/>
                </a:cxn>
              </a:cxnLst>
              <a:rect l="0" t="0" r="r" b="b"/>
              <a:pathLst>
                <a:path w="108" h="196">
                  <a:moveTo>
                    <a:pt x="108" y="0"/>
                  </a:moveTo>
                  <a:cubicBezTo>
                    <a:pt x="93" y="34"/>
                    <a:pt x="76" y="69"/>
                    <a:pt x="55" y="101"/>
                  </a:cubicBezTo>
                  <a:cubicBezTo>
                    <a:pt x="40" y="125"/>
                    <a:pt x="0" y="166"/>
                    <a:pt x="4" y="196"/>
                  </a:cubicBezTo>
                  <a:cubicBezTo>
                    <a:pt x="17" y="193"/>
                    <a:pt x="36" y="167"/>
                    <a:pt x="46" y="156"/>
                  </a:cubicBezTo>
                  <a:cubicBezTo>
                    <a:pt x="58" y="140"/>
                    <a:pt x="68" y="123"/>
                    <a:pt x="75" y="104"/>
                  </a:cubicBezTo>
                  <a:cubicBezTo>
                    <a:pt x="85" y="69"/>
                    <a:pt x="100" y="36"/>
                    <a:pt x="108"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97" name="Freeform 85"/>
            <p:cNvSpPr/>
            <p:nvPr/>
          </p:nvSpPr>
          <p:spPr bwMode="auto">
            <a:xfrm>
              <a:off x="3246" y="2790"/>
              <a:ext cx="237" cy="89"/>
            </a:xfrm>
            <a:custGeom>
              <a:avLst/>
              <a:gdLst>
                <a:gd name="T0" fmla="*/ 204 w 207"/>
                <a:gd name="T1" fmla="*/ 1 h 65"/>
                <a:gd name="T2" fmla="*/ 98 w 207"/>
                <a:gd name="T3" fmla="*/ 16 h 65"/>
                <a:gd name="T4" fmla="*/ 0 w 207"/>
                <a:gd name="T5" fmla="*/ 57 h 65"/>
                <a:gd name="T6" fmla="*/ 52 w 207"/>
                <a:gd name="T7" fmla="*/ 57 h 65"/>
                <a:gd name="T8" fmla="*/ 107 w 207"/>
                <a:gd name="T9" fmla="*/ 45 h 65"/>
                <a:gd name="T10" fmla="*/ 207 w 207"/>
                <a:gd name="T11" fmla="*/ 0 h 65"/>
              </a:gdLst>
              <a:ahLst/>
              <a:cxnLst>
                <a:cxn ang="0">
                  <a:pos x="T0" y="T1"/>
                </a:cxn>
                <a:cxn ang="0">
                  <a:pos x="T2" y="T3"/>
                </a:cxn>
                <a:cxn ang="0">
                  <a:pos x="T4" y="T5"/>
                </a:cxn>
                <a:cxn ang="0">
                  <a:pos x="T6" y="T7"/>
                </a:cxn>
                <a:cxn ang="0">
                  <a:pos x="T8" y="T9"/>
                </a:cxn>
                <a:cxn ang="0">
                  <a:pos x="T10" y="T11"/>
                </a:cxn>
              </a:cxnLst>
              <a:rect l="0" t="0" r="r" b="b"/>
              <a:pathLst>
                <a:path w="207" h="65">
                  <a:moveTo>
                    <a:pt x="204" y="1"/>
                  </a:moveTo>
                  <a:cubicBezTo>
                    <a:pt x="170" y="11"/>
                    <a:pt x="132" y="11"/>
                    <a:pt x="98" y="16"/>
                  </a:cubicBezTo>
                  <a:cubicBezTo>
                    <a:pt x="69" y="19"/>
                    <a:pt x="17" y="30"/>
                    <a:pt x="0" y="57"/>
                  </a:cubicBezTo>
                  <a:cubicBezTo>
                    <a:pt x="13" y="65"/>
                    <a:pt x="38" y="58"/>
                    <a:pt x="52" y="57"/>
                  </a:cubicBezTo>
                  <a:cubicBezTo>
                    <a:pt x="71" y="54"/>
                    <a:pt x="89" y="51"/>
                    <a:pt x="107" y="45"/>
                  </a:cubicBezTo>
                  <a:cubicBezTo>
                    <a:pt x="142" y="35"/>
                    <a:pt x="173" y="16"/>
                    <a:pt x="207"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98" name="Freeform 86"/>
            <p:cNvSpPr/>
            <p:nvPr/>
          </p:nvSpPr>
          <p:spPr bwMode="auto">
            <a:xfrm>
              <a:off x="3132" y="2802"/>
              <a:ext cx="184" cy="167"/>
            </a:xfrm>
            <a:custGeom>
              <a:avLst/>
              <a:gdLst>
                <a:gd name="T0" fmla="*/ 161 w 161"/>
                <a:gd name="T1" fmla="*/ 0 h 122"/>
                <a:gd name="T2" fmla="*/ 93 w 161"/>
                <a:gd name="T3" fmla="*/ 62 h 122"/>
                <a:gd name="T4" fmla="*/ 20 w 161"/>
                <a:gd name="T5" fmla="*/ 109 h 122"/>
                <a:gd name="T6" fmla="*/ 31 w 161"/>
                <a:gd name="T7" fmla="*/ 113 h 122"/>
                <a:gd name="T8" fmla="*/ 68 w 161"/>
                <a:gd name="T9" fmla="*/ 93 h 122"/>
                <a:gd name="T10" fmla="*/ 130 w 161"/>
                <a:gd name="T11" fmla="*/ 36 h 122"/>
                <a:gd name="T12" fmla="*/ 160 w 161"/>
                <a:gd name="T13" fmla="*/ 0 h 122"/>
              </a:gdLst>
              <a:ahLst/>
              <a:cxnLst>
                <a:cxn ang="0">
                  <a:pos x="T0" y="T1"/>
                </a:cxn>
                <a:cxn ang="0">
                  <a:pos x="T2" y="T3"/>
                </a:cxn>
                <a:cxn ang="0">
                  <a:pos x="T4" y="T5"/>
                </a:cxn>
                <a:cxn ang="0">
                  <a:pos x="T6" y="T7"/>
                </a:cxn>
                <a:cxn ang="0">
                  <a:pos x="T8" y="T9"/>
                </a:cxn>
                <a:cxn ang="0">
                  <a:pos x="T10" y="T11"/>
                </a:cxn>
                <a:cxn ang="0">
                  <a:pos x="T12" y="T13"/>
                </a:cxn>
              </a:cxnLst>
              <a:rect l="0" t="0" r="r" b="b"/>
              <a:pathLst>
                <a:path w="161" h="122">
                  <a:moveTo>
                    <a:pt x="161" y="0"/>
                  </a:moveTo>
                  <a:cubicBezTo>
                    <a:pt x="138" y="26"/>
                    <a:pt x="105" y="52"/>
                    <a:pt x="93" y="62"/>
                  </a:cubicBezTo>
                  <a:cubicBezTo>
                    <a:pt x="70" y="81"/>
                    <a:pt x="44" y="93"/>
                    <a:pt x="20" y="109"/>
                  </a:cubicBezTo>
                  <a:cubicBezTo>
                    <a:pt x="0" y="122"/>
                    <a:pt x="17" y="120"/>
                    <a:pt x="31" y="113"/>
                  </a:cubicBezTo>
                  <a:cubicBezTo>
                    <a:pt x="43" y="107"/>
                    <a:pt x="56" y="100"/>
                    <a:pt x="68" y="93"/>
                  </a:cubicBezTo>
                  <a:cubicBezTo>
                    <a:pt x="94" y="76"/>
                    <a:pt x="107" y="57"/>
                    <a:pt x="130" y="36"/>
                  </a:cubicBezTo>
                  <a:cubicBezTo>
                    <a:pt x="140" y="26"/>
                    <a:pt x="160" y="6"/>
                    <a:pt x="160"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99" name="Freeform 87"/>
            <p:cNvSpPr/>
            <p:nvPr/>
          </p:nvSpPr>
          <p:spPr bwMode="auto">
            <a:xfrm>
              <a:off x="3142" y="2801"/>
              <a:ext cx="176" cy="170"/>
            </a:xfrm>
            <a:custGeom>
              <a:avLst/>
              <a:gdLst>
                <a:gd name="T0" fmla="*/ 151 w 154"/>
                <a:gd name="T1" fmla="*/ 2 h 124"/>
                <a:gd name="T2" fmla="*/ 71 w 154"/>
                <a:gd name="T3" fmla="*/ 72 h 124"/>
                <a:gd name="T4" fmla="*/ 15 w 154"/>
                <a:gd name="T5" fmla="*/ 107 h 124"/>
                <a:gd name="T6" fmla="*/ 0 w 154"/>
                <a:gd name="T7" fmla="*/ 119 h 124"/>
                <a:gd name="T8" fmla="*/ 13 w 154"/>
                <a:gd name="T9" fmla="*/ 118 h 124"/>
                <a:gd name="T10" fmla="*/ 52 w 154"/>
                <a:gd name="T11" fmla="*/ 98 h 124"/>
                <a:gd name="T12" fmla="*/ 87 w 154"/>
                <a:gd name="T13" fmla="*/ 72 h 124"/>
                <a:gd name="T14" fmla="*/ 127 w 154"/>
                <a:gd name="T15" fmla="*/ 32 h 124"/>
                <a:gd name="T16" fmla="*/ 143 w 154"/>
                <a:gd name="T17" fmla="*/ 15 h 124"/>
                <a:gd name="T18" fmla="*/ 153 w 154"/>
                <a:gd name="T19" fmla="*/ 0 h 124"/>
                <a:gd name="T20" fmla="*/ 150 w 154"/>
                <a:gd name="T21" fmla="*/ 2 h 124"/>
                <a:gd name="T22" fmla="*/ 131 w 154"/>
                <a:gd name="T23" fmla="*/ 26 h 124"/>
                <a:gd name="T24" fmla="*/ 97 w 154"/>
                <a:gd name="T25" fmla="*/ 60 h 124"/>
                <a:gd name="T26" fmla="*/ 41 w 154"/>
                <a:gd name="T27" fmla="*/ 104 h 124"/>
                <a:gd name="T28" fmla="*/ 4 w 154"/>
                <a:gd name="T29" fmla="*/ 117 h 124"/>
                <a:gd name="T30" fmla="*/ 48 w 154"/>
                <a:gd name="T31" fmla="*/ 88 h 124"/>
                <a:gd name="T32" fmla="*/ 86 w 154"/>
                <a:gd name="T33" fmla="*/ 62 h 124"/>
                <a:gd name="T34" fmla="*/ 154 w 154"/>
                <a:gd name="T35" fmla="*/ 0 h 124"/>
                <a:gd name="T36" fmla="*/ 151 w 154"/>
                <a:gd name="T37" fmla="*/ 2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54" h="124">
                  <a:moveTo>
                    <a:pt x="151" y="2"/>
                  </a:moveTo>
                  <a:cubicBezTo>
                    <a:pt x="127" y="28"/>
                    <a:pt x="99" y="51"/>
                    <a:pt x="71" y="72"/>
                  </a:cubicBezTo>
                  <a:cubicBezTo>
                    <a:pt x="54" y="86"/>
                    <a:pt x="34" y="96"/>
                    <a:pt x="15" y="107"/>
                  </a:cubicBezTo>
                  <a:cubicBezTo>
                    <a:pt x="11" y="110"/>
                    <a:pt x="1" y="114"/>
                    <a:pt x="0" y="119"/>
                  </a:cubicBezTo>
                  <a:cubicBezTo>
                    <a:pt x="0" y="122"/>
                    <a:pt x="13" y="118"/>
                    <a:pt x="13" y="118"/>
                  </a:cubicBezTo>
                  <a:cubicBezTo>
                    <a:pt x="27" y="113"/>
                    <a:pt x="40" y="105"/>
                    <a:pt x="52" y="98"/>
                  </a:cubicBezTo>
                  <a:cubicBezTo>
                    <a:pt x="65" y="91"/>
                    <a:pt x="76" y="82"/>
                    <a:pt x="87" y="72"/>
                  </a:cubicBezTo>
                  <a:cubicBezTo>
                    <a:pt x="101" y="59"/>
                    <a:pt x="114" y="45"/>
                    <a:pt x="127" y="32"/>
                  </a:cubicBezTo>
                  <a:cubicBezTo>
                    <a:pt x="133" y="26"/>
                    <a:pt x="138" y="21"/>
                    <a:pt x="143" y="15"/>
                  </a:cubicBezTo>
                  <a:cubicBezTo>
                    <a:pt x="147" y="11"/>
                    <a:pt x="152" y="6"/>
                    <a:pt x="153" y="0"/>
                  </a:cubicBezTo>
                  <a:cubicBezTo>
                    <a:pt x="153" y="1"/>
                    <a:pt x="150" y="1"/>
                    <a:pt x="150" y="2"/>
                  </a:cubicBezTo>
                  <a:cubicBezTo>
                    <a:pt x="147" y="11"/>
                    <a:pt x="137" y="20"/>
                    <a:pt x="131" y="26"/>
                  </a:cubicBezTo>
                  <a:cubicBezTo>
                    <a:pt x="120" y="38"/>
                    <a:pt x="108" y="49"/>
                    <a:pt x="97" y="60"/>
                  </a:cubicBezTo>
                  <a:cubicBezTo>
                    <a:pt x="80" y="78"/>
                    <a:pt x="63" y="92"/>
                    <a:pt x="41" y="104"/>
                  </a:cubicBezTo>
                  <a:cubicBezTo>
                    <a:pt x="37" y="106"/>
                    <a:pt x="7" y="124"/>
                    <a:pt x="4" y="117"/>
                  </a:cubicBezTo>
                  <a:cubicBezTo>
                    <a:pt x="1" y="112"/>
                    <a:pt x="43" y="91"/>
                    <a:pt x="48" y="88"/>
                  </a:cubicBezTo>
                  <a:cubicBezTo>
                    <a:pt x="61" y="80"/>
                    <a:pt x="74" y="72"/>
                    <a:pt x="86" y="62"/>
                  </a:cubicBezTo>
                  <a:cubicBezTo>
                    <a:pt x="109" y="42"/>
                    <a:pt x="133" y="23"/>
                    <a:pt x="154" y="0"/>
                  </a:cubicBezTo>
                  <a:cubicBezTo>
                    <a:pt x="153" y="1"/>
                    <a:pt x="152" y="1"/>
                    <a:pt x="15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100" name="Freeform 88"/>
            <p:cNvSpPr/>
            <p:nvPr/>
          </p:nvSpPr>
          <p:spPr bwMode="auto">
            <a:xfrm>
              <a:off x="3215" y="2771"/>
              <a:ext cx="263" cy="155"/>
            </a:xfrm>
            <a:custGeom>
              <a:avLst/>
              <a:gdLst>
                <a:gd name="T0" fmla="*/ 230 w 230"/>
                <a:gd name="T1" fmla="*/ 0 h 113"/>
                <a:gd name="T2" fmla="*/ 118 w 230"/>
                <a:gd name="T3" fmla="*/ 59 h 113"/>
                <a:gd name="T4" fmla="*/ 59 w 230"/>
                <a:gd name="T5" fmla="*/ 81 h 113"/>
                <a:gd name="T6" fmla="*/ 0 w 230"/>
                <a:gd name="T7" fmla="*/ 104 h 113"/>
                <a:gd name="T8" fmla="*/ 60 w 230"/>
                <a:gd name="T9" fmla="*/ 91 h 113"/>
                <a:gd name="T10" fmla="*/ 120 w 230"/>
                <a:gd name="T11" fmla="*/ 67 h 113"/>
                <a:gd name="T12" fmla="*/ 229 w 230"/>
                <a:gd name="T13" fmla="*/ 1 h 113"/>
              </a:gdLst>
              <a:ahLst/>
              <a:cxnLst>
                <a:cxn ang="0">
                  <a:pos x="T0" y="T1"/>
                </a:cxn>
                <a:cxn ang="0">
                  <a:pos x="T2" y="T3"/>
                </a:cxn>
                <a:cxn ang="0">
                  <a:pos x="T4" y="T5"/>
                </a:cxn>
                <a:cxn ang="0">
                  <a:pos x="T6" y="T7"/>
                </a:cxn>
                <a:cxn ang="0">
                  <a:pos x="T8" y="T9"/>
                </a:cxn>
                <a:cxn ang="0">
                  <a:pos x="T10" y="T11"/>
                </a:cxn>
                <a:cxn ang="0">
                  <a:pos x="T12" y="T13"/>
                </a:cxn>
              </a:cxnLst>
              <a:rect l="0" t="0" r="r" b="b"/>
              <a:pathLst>
                <a:path w="230" h="113">
                  <a:moveTo>
                    <a:pt x="230" y="0"/>
                  </a:moveTo>
                  <a:cubicBezTo>
                    <a:pt x="206" y="22"/>
                    <a:pt x="154" y="43"/>
                    <a:pt x="118" y="59"/>
                  </a:cubicBezTo>
                  <a:cubicBezTo>
                    <a:pt x="99" y="67"/>
                    <a:pt x="79" y="75"/>
                    <a:pt x="59" y="81"/>
                  </a:cubicBezTo>
                  <a:cubicBezTo>
                    <a:pt x="42" y="86"/>
                    <a:pt x="12" y="91"/>
                    <a:pt x="0" y="104"/>
                  </a:cubicBezTo>
                  <a:cubicBezTo>
                    <a:pt x="12" y="113"/>
                    <a:pt x="46" y="96"/>
                    <a:pt x="60" y="91"/>
                  </a:cubicBezTo>
                  <a:cubicBezTo>
                    <a:pt x="79" y="83"/>
                    <a:pt x="100" y="76"/>
                    <a:pt x="120" y="67"/>
                  </a:cubicBezTo>
                  <a:cubicBezTo>
                    <a:pt x="160" y="51"/>
                    <a:pt x="199" y="32"/>
                    <a:pt x="229" y="1"/>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101" name="Freeform 89"/>
            <p:cNvSpPr/>
            <p:nvPr/>
          </p:nvSpPr>
          <p:spPr bwMode="auto">
            <a:xfrm>
              <a:off x="3217" y="2898"/>
              <a:ext cx="186" cy="47"/>
            </a:xfrm>
            <a:custGeom>
              <a:avLst/>
              <a:gdLst>
                <a:gd name="T0" fmla="*/ 163 w 163"/>
                <a:gd name="T1" fmla="*/ 25 h 34"/>
                <a:gd name="T2" fmla="*/ 76 w 163"/>
                <a:gd name="T3" fmla="*/ 13 h 34"/>
                <a:gd name="T4" fmla="*/ 0 w 163"/>
                <a:gd name="T5" fmla="*/ 17 h 34"/>
                <a:gd name="T6" fmla="*/ 80 w 163"/>
                <a:gd name="T7" fmla="*/ 19 h 34"/>
                <a:gd name="T8" fmla="*/ 161 w 163"/>
                <a:gd name="T9" fmla="*/ 25 h 34"/>
              </a:gdLst>
              <a:ahLst/>
              <a:cxnLst>
                <a:cxn ang="0">
                  <a:pos x="T0" y="T1"/>
                </a:cxn>
                <a:cxn ang="0">
                  <a:pos x="T2" y="T3"/>
                </a:cxn>
                <a:cxn ang="0">
                  <a:pos x="T4" y="T5"/>
                </a:cxn>
                <a:cxn ang="0">
                  <a:pos x="T6" y="T7"/>
                </a:cxn>
                <a:cxn ang="0">
                  <a:pos x="T8" y="T9"/>
                </a:cxn>
              </a:cxnLst>
              <a:rect l="0" t="0" r="r" b="b"/>
              <a:pathLst>
                <a:path w="163" h="34">
                  <a:moveTo>
                    <a:pt x="163" y="25"/>
                  </a:moveTo>
                  <a:cubicBezTo>
                    <a:pt x="134" y="24"/>
                    <a:pt x="104" y="16"/>
                    <a:pt x="76" y="13"/>
                  </a:cubicBezTo>
                  <a:cubicBezTo>
                    <a:pt x="60" y="11"/>
                    <a:pt x="9" y="0"/>
                    <a:pt x="0" y="17"/>
                  </a:cubicBezTo>
                  <a:cubicBezTo>
                    <a:pt x="16" y="29"/>
                    <a:pt x="59" y="19"/>
                    <a:pt x="80" y="19"/>
                  </a:cubicBezTo>
                  <a:cubicBezTo>
                    <a:pt x="103" y="20"/>
                    <a:pt x="141" y="34"/>
                    <a:pt x="161" y="25"/>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102" name="Freeform 90"/>
            <p:cNvSpPr/>
            <p:nvPr/>
          </p:nvSpPr>
          <p:spPr bwMode="auto">
            <a:xfrm>
              <a:off x="3147" y="2936"/>
              <a:ext cx="150" cy="42"/>
            </a:xfrm>
            <a:custGeom>
              <a:avLst/>
              <a:gdLst>
                <a:gd name="T0" fmla="*/ 128 w 131"/>
                <a:gd name="T1" fmla="*/ 4 h 30"/>
                <a:gd name="T2" fmla="*/ 62 w 131"/>
                <a:gd name="T3" fmla="*/ 9 h 30"/>
                <a:gd name="T4" fmla="*/ 0 w 131"/>
                <a:gd name="T5" fmla="*/ 18 h 30"/>
                <a:gd name="T6" fmla="*/ 65 w 131"/>
                <a:gd name="T7" fmla="*/ 18 h 30"/>
                <a:gd name="T8" fmla="*/ 131 w 131"/>
                <a:gd name="T9" fmla="*/ 3 h 30"/>
              </a:gdLst>
              <a:ahLst/>
              <a:cxnLst>
                <a:cxn ang="0">
                  <a:pos x="T0" y="T1"/>
                </a:cxn>
                <a:cxn ang="0">
                  <a:pos x="T2" y="T3"/>
                </a:cxn>
                <a:cxn ang="0">
                  <a:pos x="T4" y="T5"/>
                </a:cxn>
                <a:cxn ang="0">
                  <a:pos x="T6" y="T7"/>
                </a:cxn>
                <a:cxn ang="0">
                  <a:pos x="T8" y="T9"/>
                </a:cxn>
              </a:cxnLst>
              <a:rect l="0" t="0" r="r" b="b"/>
              <a:pathLst>
                <a:path w="131" h="30">
                  <a:moveTo>
                    <a:pt x="128" y="4"/>
                  </a:moveTo>
                  <a:cubicBezTo>
                    <a:pt x="108" y="9"/>
                    <a:pt x="83" y="11"/>
                    <a:pt x="62" y="9"/>
                  </a:cubicBezTo>
                  <a:cubicBezTo>
                    <a:pt x="39" y="8"/>
                    <a:pt x="20" y="0"/>
                    <a:pt x="0" y="18"/>
                  </a:cubicBezTo>
                  <a:cubicBezTo>
                    <a:pt x="20" y="30"/>
                    <a:pt x="44" y="21"/>
                    <a:pt x="65" y="18"/>
                  </a:cubicBezTo>
                  <a:cubicBezTo>
                    <a:pt x="87" y="16"/>
                    <a:pt x="111" y="16"/>
                    <a:pt x="131" y="3"/>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103" name="Freeform 91"/>
            <p:cNvSpPr/>
            <p:nvPr/>
          </p:nvSpPr>
          <p:spPr bwMode="auto">
            <a:xfrm>
              <a:off x="3373" y="2845"/>
              <a:ext cx="176" cy="105"/>
            </a:xfrm>
            <a:custGeom>
              <a:avLst/>
              <a:gdLst>
                <a:gd name="T0" fmla="*/ 154 w 154"/>
                <a:gd name="T1" fmla="*/ 77 h 77"/>
                <a:gd name="T2" fmla="*/ 73 w 154"/>
                <a:gd name="T3" fmla="*/ 31 h 77"/>
                <a:gd name="T4" fmla="*/ 7 w 154"/>
                <a:gd name="T5" fmla="*/ 27 h 77"/>
                <a:gd name="T6" fmla="*/ 77 w 154"/>
                <a:gd name="T7" fmla="*/ 61 h 77"/>
                <a:gd name="T8" fmla="*/ 151 w 154"/>
                <a:gd name="T9" fmla="*/ 76 h 77"/>
                <a:gd name="T10" fmla="*/ 154 w 154"/>
                <a:gd name="T11" fmla="*/ 77 h 77"/>
              </a:gdLst>
              <a:ahLst/>
              <a:cxnLst>
                <a:cxn ang="0">
                  <a:pos x="T0" y="T1"/>
                </a:cxn>
                <a:cxn ang="0">
                  <a:pos x="T2" y="T3"/>
                </a:cxn>
                <a:cxn ang="0">
                  <a:pos x="T4" y="T5"/>
                </a:cxn>
                <a:cxn ang="0">
                  <a:pos x="T6" y="T7"/>
                </a:cxn>
                <a:cxn ang="0">
                  <a:pos x="T8" y="T9"/>
                </a:cxn>
                <a:cxn ang="0">
                  <a:pos x="T10" y="T11"/>
                </a:cxn>
              </a:cxnLst>
              <a:rect l="0" t="0" r="r" b="b"/>
              <a:pathLst>
                <a:path w="154" h="77">
                  <a:moveTo>
                    <a:pt x="154" y="77"/>
                  </a:moveTo>
                  <a:cubicBezTo>
                    <a:pt x="129" y="60"/>
                    <a:pt x="99" y="46"/>
                    <a:pt x="73" y="31"/>
                  </a:cubicBezTo>
                  <a:cubicBezTo>
                    <a:pt x="61" y="24"/>
                    <a:pt x="0" y="0"/>
                    <a:pt x="7" y="27"/>
                  </a:cubicBezTo>
                  <a:cubicBezTo>
                    <a:pt x="14" y="54"/>
                    <a:pt x="57" y="56"/>
                    <a:pt x="77" y="61"/>
                  </a:cubicBezTo>
                  <a:cubicBezTo>
                    <a:pt x="102" y="67"/>
                    <a:pt x="127" y="70"/>
                    <a:pt x="151" y="76"/>
                  </a:cubicBezTo>
                  <a:cubicBezTo>
                    <a:pt x="152" y="76"/>
                    <a:pt x="153" y="76"/>
                    <a:pt x="154" y="77"/>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104" name="Freeform 92"/>
            <p:cNvSpPr/>
            <p:nvPr/>
          </p:nvSpPr>
          <p:spPr bwMode="auto">
            <a:xfrm>
              <a:off x="3418" y="2586"/>
              <a:ext cx="371" cy="283"/>
            </a:xfrm>
            <a:custGeom>
              <a:avLst/>
              <a:gdLst>
                <a:gd name="T0" fmla="*/ 325 w 325"/>
                <a:gd name="T1" fmla="*/ 0 h 207"/>
                <a:gd name="T2" fmla="*/ 159 w 325"/>
                <a:gd name="T3" fmla="*/ 80 h 207"/>
                <a:gd name="T4" fmla="*/ 29 w 325"/>
                <a:gd name="T5" fmla="*/ 200 h 207"/>
                <a:gd name="T6" fmla="*/ 108 w 325"/>
                <a:gd name="T7" fmla="*/ 168 h 207"/>
                <a:gd name="T8" fmla="*/ 183 w 325"/>
                <a:gd name="T9" fmla="*/ 113 h 207"/>
                <a:gd name="T10" fmla="*/ 253 w 325"/>
                <a:gd name="T11" fmla="*/ 50 h 207"/>
                <a:gd name="T12" fmla="*/ 325 w 325"/>
                <a:gd name="T13" fmla="*/ 2 h 207"/>
              </a:gdLst>
              <a:ahLst/>
              <a:cxnLst>
                <a:cxn ang="0">
                  <a:pos x="T0" y="T1"/>
                </a:cxn>
                <a:cxn ang="0">
                  <a:pos x="T2" y="T3"/>
                </a:cxn>
                <a:cxn ang="0">
                  <a:pos x="T4" y="T5"/>
                </a:cxn>
                <a:cxn ang="0">
                  <a:pos x="T6" y="T7"/>
                </a:cxn>
                <a:cxn ang="0">
                  <a:pos x="T8" y="T9"/>
                </a:cxn>
                <a:cxn ang="0">
                  <a:pos x="T10" y="T11"/>
                </a:cxn>
                <a:cxn ang="0">
                  <a:pos x="T12" y="T13"/>
                </a:cxn>
              </a:cxnLst>
              <a:rect l="0" t="0" r="r" b="b"/>
              <a:pathLst>
                <a:path w="325" h="207">
                  <a:moveTo>
                    <a:pt x="325" y="0"/>
                  </a:moveTo>
                  <a:cubicBezTo>
                    <a:pt x="271" y="31"/>
                    <a:pt x="210" y="43"/>
                    <a:pt x="159" y="80"/>
                  </a:cubicBezTo>
                  <a:cubicBezTo>
                    <a:pt x="147" y="88"/>
                    <a:pt x="0" y="181"/>
                    <a:pt x="29" y="200"/>
                  </a:cubicBezTo>
                  <a:cubicBezTo>
                    <a:pt x="40" y="207"/>
                    <a:pt x="97" y="175"/>
                    <a:pt x="108" y="168"/>
                  </a:cubicBezTo>
                  <a:cubicBezTo>
                    <a:pt x="135" y="154"/>
                    <a:pt x="160" y="133"/>
                    <a:pt x="183" y="113"/>
                  </a:cubicBezTo>
                  <a:cubicBezTo>
                    <a:pt x="207" y="94"/>
                    <a:pt x="229" y="70"/>
                    <a:pt x="253" y="50"/>
                  </a:cubicBezTo>
                  <a:cubicBezTo>
                    <a:pt x="274" y="34"/>
                    <a:pt x="302" y="12"/>
                    <a:pt x="325" y="2"/>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105" name="Freeform 93"/>
            <p:cNvSpPr/>
            <p:nvPr/>
          </p:nvSpPr>
          <p:spPr bwMode="auto">
            <a:xfrm>
              <a:off x="3518" y="2869"/>
              <a:ext cx="311" cy="170"/>
            </a:xfrm>
            <a:custGeom>
              <a:avLst/>
              <a:gdLst>
                <a:gd name="T0" fmla="*/ 272 w 272"/>
                <a:gd name="T1" fmla="*/ 124 h 124"/>
                <a:gd name="T2" fmla="*/ 196 w 272"/>
                <a:gd name="T3" fmla="*/ 72 h 124"/>
                <a:gd name="T4" fmla="*/ 119 w 272"/>
                <a:gd name="T5" fmla="*/ 31 h 124"/>
                <a:gd name="T6" fmla="*/ 44 w 272"/>
                <a:gd name="T7" fmla="*/ 4 h 124"/>
                <a:gd name="T8" fmla="*/ 74 w 272"/>
                <a:gd name="T9" fmla="*/ 58 h 124"/>
                <a:gd name="T10" fmla="*/ 171 w 272"/>
                <a:gd name="T11" fmla="*/ 91 h 124"/>
                <a:gd name="T12" fmla="*/ 266 w 272"/>
                <a:gd name="T13" fmla="*/ 122 h 124"/>
              </a:gdLst>
              <a:ahLst/>
              <a:cxnLst>
                <a:cxn ang="0">
                  <a:pos x="T0" y="T1"/>
                </a:cxn>
                <a:cxn ang="0">
                  <a:pos x="T2" y="T3"/>
                </a:cxn>
                <a:cxn ang="0">
                  <a:pos x="T4" y="T5"/>
                </a:cxn>
                <a:cxn ang="0">
                  <a:pos x="T6" y="T7"/>
                </a:cxn>
                <a:cxn ang="0">
                  <a:pos x="T8" y="T9"/>
                </a:cxn>
                <a:cxn ang="0">
                  <a:pos x="T10" y="T11"/>
                </a:cxn>
                <a:cxn ang="0">
                  <a:pos x="T12" y="T13"/>
                </a:cxn>
              </a:cxnLst>
              <a:rect l="0" t="0" r="r" b="b"/>
              <a:pathLst>
                <a:path w="272" h="124">
                  <a:moveTo>
                    <a:pt x="272" y="124"/>
                  </a:moveTo>
                  <a:cubicBezTo>
                    <a:pt x="245" y="108"/>
                    <a:pt x="221" y="91"/>
                    <a:pt x="196" y="72"/>
                  </a:cubicBezTo>
                  <a:cubicBezTo>
                    <a:pt x="173" y="54"/>
                    <a:pt x="144" y="47"/>
                    <a:pt x="119" y="31"/>
                  </a:cubicBezTo>
                  <a:cubicBezTo>
                    <a:pt x="95" y="19"/>
                    <a:pt x="72" y="0"/>
                    <a:pt x="44" y="4"/>
                  </a:cubicBezTo>
                  <a:cubicBezTo>
                    <a:pt x="0" y="11"/>
                    <a:pt x="61" y="49"/>
                    <a:pt x="74" y="58"/>
                  </a:cubicBezTo>
                  <a:cubicBezTo>
                    <a:pt x="106" y="76"/>
                    <a:pt x="137" y="81"/>
                    <a:pt x="171" y="91"/>
                  </a:cubicBezTo>
                  <a:cubicBezTo>
                    <a:pt x="203" y="100"/>
                    <a:pt x="234" y="114"/>
                    <a:pt x="266" y="122"/>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106" name="Freeform 94"/>
            <p:cNvSpPr/>
            <p:nvPr/>
          </p:nvSpPr>
          <p:spPr bwMode="auto">
            <a:xfrm>
              <a:off x="3324" y="2826"/>
              <a:ext cx="287" cy="58"/>
            </a:xfrm>
            <a:custGeom>
              <a:avLst/>
              <a:gdLst>
                <a:gd name="T0" fmla="*/ 31 w 251"/>
                <a:gd name="T1" fmla="*/ 18 h 43"/>
                <a:gd name="T2" fmla="*/ 70 w 251"/>
                <a:gd name="T3" fmla="*/ 32 h 43"/>
                <a:gd name="T4" fmla="*/ 131 w 251"/>
                <a:gd name="T5" fmla="*/ 29 h 43"/>
                <a:gd name="T6" fmla="*/ 195 w 251"/>
                <a:gd name="T7" fmla="*/ 18 h 43"/>
                <a:gd name="T8" fmla="*/ 229 w 251"/>
                <a:gd name="T9" fmla="*/ 1 h 43"/>
                <a:gd name="T10" fmla="*/ 244 w 251"/>
                <a:gd name="T11" fmla="*/ 12 h 43"/>
                <a:gd name="T12" fmla="*/ 215 w 251"/>
                <a:gd name="T13" fmla="*/ 19 h 43"/>
                <a:gd name="T14" fmla="*/ 153 w 251"/>
                <a:gd name="T15" fmla="*/ 30 h 43"/>
                <a:gd name="T16" fmla="*/ 89 w 251"/>
                <a:gd name="T17" fmla="*/ 38 h 43"/>
                <a:gd name="T18" fmla="*/ 55 w 251"/>
                <a:gd name="T19" fmla="*/ 39 h 43"/>
                <a:gd name="T20" fmla="*/ 21 w 251"/>
                <a:gd name="T21" fmla="*/ 23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1" h="43">
                  <a:moveTo>
                    <a:pt x="31" y="18"/>
                  </a:moveTo>
                  <a:cubicBezTo>
                    <a:pt x="15" y="36"/>
                    <a:pt x="58" y="32"/>
                    <a:pt x="70" y="32"/>
                  </a:cubicBezTo>
                  <a:cubicBezTo>
                    <a:pt x="91" y="32"/>
                    <a:pt x="111" y="30"/>
                    <a:pt x="131" y="29"/>
                  </a:cubicBezTo>
                  <a:cubicBezTo>
                    <a:pt x="152" y="27"/>
                    <a:pt x="174" y="20"/>
                    <a:pt x="195" y="18"/>
                  </a:cubicBezTo>
                  <a:cubicBezTo>
                    <a:pt x="205" y="16"/>
                    <a:pt x="246" y="17"/>
                    <a:pt x="229" y="1"/>
                  </a:cubicBezTo>
                  <a:cubicBezTo>
                    <a:pt x="237" y="0"/>
                    <a:pt x="251" y="3"/>
                    <a:pt x="244" y="12"/>
                  </a:cubicBezTo>
                  <a:cubicBezTo>
                    <a:pt x="238" y="18"/>
                    <a:pt x="222" y="18"/>
                    <a:pt x="215" y="19"/>
                  </a:cubicBezTo>
                  <a:cubicBezTo>
                    <a:pt x="194" y="23"/>
                    <a:pt x="173" y="27"/>
                    <a:pt x="153" y="30"/>
                  </a:cubicBezTo>
                  <a:cubicBezTo>
                    <a:pt x="132" y="34"/>
                    <a:pt x="110" y="36"/>
                    <a:pt x="89" y="38"/>
                  </a:cubicBezTo>
                  <a:cubicBezTo>
                    <a:pt x="78" y="39"/>
                    <a:pt x="66" y="39"/>
                    <a:pt x="55" y="39"/>
                  </a:cubicBezTo>
                  <a:cubicBezTo>
                    <a:pt x="40" y="39"/>
                    <a:pt x="0" y="43"/>
                    <a:pt x="21" y="23"/>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107" name="Freeform 95"/>
            <p:cNvSpPr/>
            <p:nvPr/>
          </p:nvSpPr>
          <p:spPr bwMode="auto">
            <a:xfrm>
              <a:off x="3500" y="2858"/>
              <a:ext cx="62" cy="42"/>
            </a:xfrm>
            <a:custGeom>
              <a:avLst/>
              <a:gdLst>
                <a:gd name="T0" fmla="*/ 54 w 54"/>
                <a:gd name="T1" fmla="*/ 19 h 30"/>
                <a:gd name="T2" fmla="*/ 27 w 54"/>
                <a:gd name="T3" fmla="*/ 9 h 30"/>
                <a:gd name="T4" fmla="*/ 0 w 54"/>
                <a:gd name="T5" fmla="*/ 3 h 30"/>
                <a:gd name="T6" fmla="*/ 52 w 54"/>
                <a:gd name="T7" fmla="*/ 20 h 30"/>
              </a:gdLst>
              <a:ahLst/>
              <a:cxnLst>
                <a:cxn ang="0">
                  <a:pos x="T0" y="T1"/>
                </a:cxn>
                <a:cxn ang="0">
                  <a:pos x="T2" y="T3"/>
                </a:cxn>
                <a:cxn ang="0">
                  <a:pos x="T4" y="T5"/>
                </a:cxn>
                <a:cxn ang="0">
                  <a:pos x="T6" y="T7"/>
                </a:cxn>
              </a:cxnLst>
              <a:rect l="0" t="0" r="r" b="b"/>
              <a:pathLst>
                <a:path w="54" h="30">
                  <a:moveTo>
                    <a:pt x="54" y="19"/>
                  </a:moveTo>
                  <a:cubicBezTo>
                    <a:pt x="45" y="18"/>
                    <a:pt x="36" y="13"/>
                    <a:pt x="27" y="9"/>
                  </a:cubicBezTo>
                  <a:cubicBezTo>
                    <a:pt x="15" y="2"/>
                    <a:pt x="14" y="0"/>
                    <a:pt x="0" y="3"/>
                  </a:cubicBezTo>
                  <a:cubicBezTo>
                    <a:pt x="7" y="17"/>
                    <a:pt x="40" y="30"/>
                    <a:pt x="52" y="2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108" name="Freeform 96"/>
            <p:cNvSpPr/>
            <p:nvPr/>
          </p:nvSpPr>
          <p:spPr bwMode="auto">
            <a:xfrm>
              <a:off x="3301" y="2846"/>
              <a:ext cx="178" cy="123"/>
            </a:xfrm>
            <a:custGeom>
              <a:avLst/>
              <a:gdLst>
                <a:gd name="T0" fmla="*/ 156 w 156"/>
                <a:gd name="T1" fmla="*/ 1 h 90"/>
                <a:gd name="T2" fmla="*/ 71 w 156"/>
                <a:gd name="T3" fmla="*/ 38 h 90"/>
                <a:gd name="T4" fmla="*/ 0 w 156"/>
                <a:gd name="T5" fmla="*/ 85 h 90"/>
                <a:gd name="T6" fmla="*/ 80 w 156"/>
                <a:gd name="T7" fmla="*/ 51 h 90"/>
                <a:gd name="T8" fmla="*/ 155 w 156"/>
                <a:gd name="T9" fmla="*/ 0 h 90"/>
              </a:gdLst>
              <a:ahLst/>
              <a:cxnLst>
                <a:cxn ang="0">
                  <a:pos x="T0" y="T1"/>
                </a:cxn>
                <a:cxn ang="0">
                  <a:pos x="T2" y="T3"/>
                </a:cxn>
                <a:cxn ang="0">
                  <a:pos x="T4" y="T5"/>
                </a:cxn>
                <a:cxn ang="0">
                  <a:pos x="T6" y="T7"/>
                </a:cxn>
                <a:cxn ang="0">
                  <a:pos x="T8" y="T9"/>
                </a:cxn>
              </a:cxnLst>
              <a:rect l="0" t="0" r="r" b="b"/>
              <a:pathLst>
                <a:path w="156" h="90">
                  <a:moveTo>
                    <a:pt x="156" y="1"/>
                  </a:moveTo>
                  <a:cubicBezTo>
                    <a:pt x="130" y="19"/>
                    <a:pt x="100" y="27"/>
                    <a:pt x="71" y="38"/>
                  </a:cubicBezTo>
                  <a:cubicBezTo>
                    <a:pt x="49" y="46"/>
                    <a:pt x="3" y="58"/>
                    <a:pt x="0" y="85"/>
                  </a:cubicBezTo>
                  <a:cubicBezTo>
                    <a:pt x="25" y="90"/>
                    <a:pt x="59" y="62"/>
                    <a:pt x="80" y="51"/>
                  </a:cubicBezTo>
                  <a:cubicBezTo>
                    <a:pt x="109" y="35"/>
                    <a:pt x="133" y="26"/>
                    <a:pt x="155"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109" name="Freeform 97"/>
            <p:cNvSpPr/>
            <p:nvPr/>
          </p:nvSpPr>
          <p:spPr bwMode="auto">
            <a:xfrm>
              <a:off x="3289" y="2883"/>
              <a:ext cx="75" cy="60"/>
            </a:xfrm>
            <a:custGeom>
              <a:avLst/>
              <a:gdLst>
                <a:gd name="T0" fmla="*/ 32 w 66"/>
                <a:gd name="T1" fmla="*/ 20 h 44"/>
                <a:gd name="T2" fmla="*/ 62 w 66"/>
                <a:gd name="T3" fmla="*/ 0 h 44"/>
                <a:gd name="T4" fmla="*/ 38 w 66"/>
                <a:gd name="T5" fmla="*/ 24 h 44"/>
                <a:gd name="T6" fmla="*/ 0 w 66"/>
                <a:gd name="T7" fmla="*/ 43 h 44"/>
                <a:gd name="T8" fmla="*/ 32 w 66"/>
                <a:gd name="T9" fmla="*/ 20 h 44"/>
              </a:gdLst>
              <a:ahLst/>
              <a:cxnLst>
                <a:cxn ang="0">
                  <a:pos x="T0" y="T1"/>
                </a:cxn>
                <a:cxn ang="0">
                  <a:pos x="T2" y="T3"/>
                </a:cxn>
                <a:cxn ang="0">
                  <a:pos x="T4" y="T5"/>
                </a:cxn>
                <a:cxn ang="0">
                  <a:pos x="T6" y="T7"/>
                </a:cxn>
                <a:cxn ang="0">
                  <a:pos x="T8" y="T9"/>
                </a:cxn>
              </a:cxnLst>
              <a:rect l="0" t="0" r="r" b="b"/>
              <a:pathLst>
                <a:path w="66" h="44">
                  <a:moveTo>
                    <a:pt x="32" y="20"/>
                  </a:moveTo>
                  <a:cubicBezTo>
                    <a:pt x="43" y="15"/>
                    <a:pt x="53" y="8"/>
                    <a:pt x="62" y="0"/>
                  </a:cubicBezTo>
                  <a:cubicBezTo>
                    <a:pt x="66" y="6"/>
                    <a:pt x="43" y="20"/>
                    <a:pt x="38" y="24"/>
                  </a:cubicBezTo>
                  <a:cubicBezTo>
                    <a:pt x="29" y="30"/>
                    <a:pt x="11" y="44"/>
                    <a:pt x="0" y="43"/>
                  </a:cubicBezTo>
                  <a:cubicBezTo>
                    <a:pt x="6" y="29"/>
                    <a:pt x="21" y="27"/>
                    <a:pt x="32"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110" name="Freeform 98"/>
            <p:cNvSpPr/>
            <p:nvPr/>
          </p:nvSpPr>
          <p:spPr bwMode="auto">
            <a:xfrm>
              <a:off x="3359" y="2817"/>
              <a:ext cx="60" cy="55"/>
            </a:xfrm>
            <a:custGeom>
              <a:avLst/>
              <a:gdLst>
                <a:gd name="T0" fmla="*/ 49 w 52"/>
                <a:gd name="T1" fmla="*/ 0 h 40"/>
                <a:gd name="T2" fmla="*/ 10 w 52"/>
                <a:gd name="T3" fmla="*/ 40 h 40"/>
                <a:gd name="T4" fmla="*/ 52 w 52"/>
                <a:gd name="T5" fmla="*/ 0 h 40"/>
              </a:gdLst>
              <a:ahLst/>
              <a:cxnLst>
                <a:cxn ang="0">
                  <a:pos x="T0" y="T1"/>
                </a:cxn>
                <a:cxn ang="0">
                  <a:pos x="T2" y="T3"/>
                </a:cxn>
                <a:cxn ang="0">
                  <a:pos x="T4" y="T5"/>
                </a:cxn>
              </a:cxnLst>
              <a:rect l="0" t="0" r="r" b="b"/>
              <a:pathLst>
                <a:path w="52" h="40">
                  <a:moveTo>
                    <a:pt x="49" y="0"/>
                  </a:moveTo>
                  <a:cubicBezTo>
                    <a:pt x="39" y="7"/>
                    <a:pt x="0" y="28"/>
                    <a:pt x="10" y="40"/>
                  </a:cubicBezTo>
                  <a:cubicBezTo>
                    <a:pt x="24" y="26"/>
                    <a:pt x="41" y="16"/>
                    <a:pt x="52"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111" name="Freeform 99"/>
            <p:cNvSpPr/>
            <p:nvPr/>
          </p:nvSpPr>
          <p:spPr bwMode="auto">
            <a:xfrm>
              <a:off x="3276" y="2936"/>
              <a:ext cx="185" cy="208"/>
            </a:xfrm>
            <a:custGeom>
              <a:avLst/>
              <a:gdLst>
                <a:gd name="T0" fmla="*/ 162 w 162"/>
                <a:gd name="T1" fmla="*/ 152 h 152"/>
                <a:gd name="T2" fmla="*/ 124 w 162"/>
                <a:gd name="T3" fmla="*/ 126 h 152"/>
                <a:gd name="T4" fmla="*/ 87 w 162"/>
                <a:gd name="T5" fmla="*/ 98 h 152"/>
                <a:gd name="T6" fmla="*/ 17 w 162"/>
                <a:gd name="T7" fmla="*/ 36 h 152"/>
                <a:gd name="T8" fmla="*/ 12 w 162"/>
                <a:gd name="T9" fmla="*/ 1 h 152"/>
                <a:gd name="T10" fmla="*/ 46 w 162"/>
                <a:gd name="T11" fmla="*/ 20 h 152"/>
                <a:gd name="T12" fmla="*/ 110 w 162"/>
                <a:gd name="T13" fmla="*/ 86 h 152"/>
                <a:gd name="T14" fmla="*/ 161 w 162"/>
                <a:gd name="T15" fmla="*/ 152 h 15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2" h="152">
                  <a:moveTo>
                    <a:pt x="162" y="152"/>
                  </a:moveTo>
                  <a:cubicBezTo>
                    <a:pt x="152" y="140"/>
                    <a:pt x="137" y="135"/>
                    <a:pt x="124" y="126"/>
                  </a:cubicBezTo>
                  <a:cubicBezTo>
                    <a:pt x="113" y="116"/>
                    <a:pt x="100" y="106"/>
                    <a:pt x="87" y="98"/>
                  </a:cubicBezTo>
                  <a:cubicBezTo>
                    <a:pt x="68" y="85"/>
                    <a:pt x="32" y="51"/>
                    <a:pt x="17" y="36"/>
                  </a:cubicBezTo>
                  <a:cubicBezTo>
                    <a:pt x="12" y="30"/>
                    <a:pt x="0" y="5"/>
                    <a:pt x="12" y="1"/>
                  </a:cubicBezTo>
                  <a:cubicBezTo>
                    <a:pt x="18" y="0"/>
                    <a:pt x="41" y="16"/>
                    <a:pt x="46" y="20"/>
                  </a:cubicBezTo>
                  <a:cubicBezTo>
                    <a:pt x="69" y="39"/>
                    <a:pt x="90" y="64"/>
                    <a:pt x="110" y="86"/>
                  </a:cubicBezTo>
                  <a:cubicBezTo>
                    <a:pt x="128" y="106"/>
                    <a:pt x="148" y="130"/>
                    <a:pt x="161" y="152"/>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grpSp>
      <p:sp>
        <p:nvSpPr>
          <p:cNvPr id="112" name="文本框 111"/>
          <p:cNvSpPr txBox="1"/>
          <p:nvPr/>
        </p:nvSpPr>
        <p:spPr>
          <a:xfrm>
            <a:off x="7892423" y="5169505"/>
            <a:ext cx="3139734" cy="1015663"/>
          </a:xfrm>
          <a:prstGeom prst="rect">
            <a:avLst/>
          </a:prstGeom>
          <a:noFill/>
        </p:spPr>
        <p:txBody>
          <a:bodyPr wrap="square" rtlCol="0">
            <a:spAutoFit/>
          </a:bodyPr>
          <a:lstStyle/>
          <a:p>
            <a:pPr algn="ctr" defTabSz="914400"/>
            <a:r>
              <a:rPr lang="zh-CN" altLang="en-US" sz="2000" dirty="0">
                <a:solidFill>
                  <a:prstClr val="black">
                    <a:lumMod val="95000"/>
                    <a:lumOff val="5000"/>
                  </a:prstClr>
                </a:solidFill>
                <a:cs typeface="+mn-ea"/>
                <a:sym typeface="+mn-lt"/>
              </a:rPr>
              <a:t>请在此处添加您的文本请在此处添加您的文本请在此处添加您的文本</a:t>
            </a:r>
          </a:p>
        </p:txBody>
      </p:sp>
      <p:sp>
        <p:nvSpPr>
          <p:cNvPr id="113" name="文本框 112"/>
          <p:cNvSpPr txBox="1"/>
          <p:nvPr/>
        </p:nvSpPr>
        <p:spPr>
          <a:xfrm>
            <a:off x="1587250" y="5197672"/>
            <a:ext cx="3139734" cy="1015663"/>
          </a:xfrm>
          <a:prstGeom prst="rect">
            <a:avLst/>
          </a:prstGeom>
          <a:noFill/>
        </p:spPr>
        <p:txBody>
          <a:bodyPr wrap="square" rtlCol="0">
            <a:spAutoFit/>
          </a:bodyPr>
          <a:lstStyle/>
          <a:p>
            <a:pPr algn="ctr" defTabSz="914400"/>
            <a:r>
              <a:rPr lang="zh-CN" altLang="en-US" sz="2000" dirty="0">
                <a:solidFill>
                  <a:prstClr val="black">
                    <a:lumMod val="95000"/>
                    <a:lumOff val="5000"/>
                  </a:prstClr>
                </a:solidFill>
                <a:cs typeface="+mn-ea"/>
                <a:sym typeface="+mn-lt"/>
              </a:rPr>
              <a:t>请在此处添加您的文本请在此处添加您的文本请在此处添加您的文本</a:t>
            </a:r>
          </a:p>
        </p:txBody>
      </p:sp>
      <p:pic>
        <p:nvPicPr>
          <p:cNvPr id="114" name="图片 113"/>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10861928" y="4469077"/>
            <a:ext cx="1558581" cy="5025421"/>
          </a:xfrm>
          <a:prstGeom prst="rect">
            <a:avLst/>
          </a:prstGeom>
        </p:spPr>
      </p:pic>
      <p:pic>
        <p:nvPicPr>
          <p:cNvPr id="115" name="图片 114"/>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rot="1390182">
            <a:off x="10502936" y="4788969"/>
            <a:ext cx="2183049" cy="1950673"/>
          </a:xfrm>
          <a:prstGeom prst="rect">
            <a:avLst/>
          </a:prstGeom>
        </p:spPr>
      </p:pic>
      <p:pic>
        <p:nvPicPr>
          <p:cNvPr id="116" name="图片 115"/>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rot="21212132" flipH="1">
            <a:off x="-337829" y="-87802"/>
            <a:ext cx="1390293" cy="1906326"/>
          </a:xfrm>
          <a:prstGeom prst="rect">
            <a:avLst/>
          </a:prstGeom>
        </p:spPr>
      </p:pic>
    </p:spTree>
    <p:custDataLst>
      <p:tags r:id="rId1"/>
    </p:custDataLst>
    <p:extLst>
      <p:ext uri="{BB962C8B-B14F-4D97-AF65-F5344CB8AC3E}">
        <p14:creationId xmlns:p14="http://schemas.microsoft.com/office/powerpoint/2010/main" val="335525599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6"/>
                                        </p:tgtEl>
                                        <p:attrNameLst>
                                          <p:attrName>style.visibility</p:attrName>
                                        </p:attrNameLst>
                                      </p:cBhvr>
                                      <p:to>
                                        <p:strVal val="visible"/>
                                      </p:to>
                                    </p:set>
                                    <p:animEffect transition="in" filter="fade">
                                      <p:cBhvr>
                                        <p:cTn id="7" dur="500"/>
                                        <p:tgtEl>
                                          <p:spTgt spid="76"/>
                                        </p:tgtEl>
                                      </p:cBhvr>
                                    </p:animEffect>
                                  </p:childTnLst>
                                </p:cTn>
                              </p:par>
                              <p:par>
                                <p:cTn id="8" presetID="10" presetClass="entr" presetSubtype="0" fill="hold" nodeType="withEffect">
                                  <p:stCondLst>
                                    <p:cond delay="0"/>
                                  </p:stCondLst>
                                  <p:childTnLst>
                                    <p:set>
                                      <p:cBhvr>
                                        <p:cTn id="9" dur="1" fill="hold">
                                          <p:stCondLst>
                                            <p:cond delay="0"/>
                                          </p:stCondLst>
                                        </p:cTn>
                                        <p:tgtEl>
                                          <p:spTgt spid="18"/>
                                        </p:tgtEl>
                                        <p:attrNameLst>
                                          <p:attrName>style.visibility</p:attrName>
                                        </p:attrNameLst>
                                      </p:cBhvr>
                                      <p:to>
                                        <p:strVal val="visible"/>
                                      </p:to>
                                    </p:set>
                                    <p:animEffect transition="in" filter="fade">
                                      <p:cBhvr>
                                        <p:cTn id="10"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p:cNvSpPr txBox="1"/>
          <p:nvPr/>
        </p:nvSpPr>
        <p:spPr>
          <a:xfrm>
            <a:off x="713771" y="187076"/>
            <a:ext cx="2720513" cy="523220"/>
          </a:xfrm>
          <a:prstGeom prst="rect">
            <a:avLst/>
          </a:prstGeom>
          <a:noFill/>
        </p:spPr>
        <p:txBody>
          <a:bodyPr wrap="square" rtlCol="0">
            <a:spAutoFit/>
          </a:bodyPr>
          <a:lstStyle/>
          <a:p>
            <a:pPr defTabSz="914400"/>
            <a:r>
              <a:rPr lang="zh-CN" altLang="en-US" sz="2800" dirty="0">
                <a:solidFill>
                  <a:prstClr val="black"/>
                </a:solidFill>
                <a:cs typeface="+mn-ea"/>
                <a:sym typeface="+mn-lt"/>
              </a:rPr>
              <a:t>请在此添加文本</a:t>
            </a:r>
          </a:p>
        </p:txBody>
      </p:sp>
      <p:sp>
        <p:nvSpPr>
          <p:cNvPr id="10" name="竖卷形 1"/>
          <p:cNvSpPr>
            <a:spLocks noChangeArrowheads="1"/>
          </p:cNvSpPr>
          <p:nvPr/>
        </p:nvSpPr>
        <p:spPr bwMode="auto">
          <a:xfrm>
            <a:off x="862025" y="1592335"/>
            <a:ext cx="3525837" cy="4262438"/>
          </a:xfrm>
          <a:prstGeom prst="verticalScroll">
            <a:avLst>
              <a:gd name="adj" fmla="val 12500"/>
            </a:avLst>
          </a:prstGeom>
          <a:gradFill rotWithShape="1">
            <a:gsLst>
              <a:gs pos="0">
                <a:srgbClr val="FFFFFF"/>
              </a:gs>
              <a:gs pos="100000">
                <a:srgbClr val="D8D8D8"/>
              </a:gs>
            </a:gsLst>
            <a:path path="rect">
              <a:fillToRect l="50000" t="50000" r="50000" b="50000"/>
            </a:path>
          </a:gradFill>
          <a:ln w="12700">
            <a:solidFill>
              <a:srgbClr val="A5A5A5"/>
            </a:solidFill>
            <a:beve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defTabSz="914400" eaLnBrk="1" hangingPunct="1"/>
            <a:endParaRPr lang="zh-CN" altLang="zh-CN">
              <a:solidFill>
                <a:srgbClr val="FFFFFF"/>
              </a:solidFill>
              <a:latin typeface="+mn-lt"/>
              <a:ea typeface="+mn-ea"/>
              <a:cs typeface="+mn-ea"/>
              <a:sym typeface="+mn-lt"/>
            </a:endParaRPr>
          </a:p>
        </p:txBody>
      </p:sp>
      <p:grpSp>
        <p:nvGrpSpPr>
          <p:cNvPr id="11" name="组合 67"/>
          <p:cNvGrpSpPr/>
          <p:nvPr/>
        </p:nvGrpSpPr>
        <p:grpSpPr bwMode="auto">
          <a:xfrm>
            <a:off x="3514737" y="5251523"/>
            <a:ext cx="493713" cy="587375"/>
            <a:chOff x="0" y="0"/>
            <a:chExt cx="631825" cy="752476"/>
          </a:xfrm>
        </p:grpSpPr>
        <p:sp>
          <p:nvSpPr>
            <p:cNvPr id="13" name="Freeform 202"/>
            <p:cNvSpPr>
              <a:spLocks noChangeArrowheads="1"/>
            </p:cNvSpPr>
            <p:nvPr/>
          </p:nvSpPr>
          <p:spPr bwMode="auto">
            <a:xfrm>
              <a:off x="266700" y="488950"/>
              <a:ext cx="3175" cy="4763"/>
            </a:xfrm>
            <a:custGeom>
              <a:avLst/>
              <a:gdLst>
                <a:gd name="T0" fmla="*/ 3175 w 1"/>
                <a:gd name="T1" fmla="*/ 0 h 1"/>
                <a:gd name="T2" fmla="*/ 3175 w 1"/>
                <a:gd name="T3" fmla="*/ 0 h 1"/>
                <a:gd name="T4" fmla="*/ 0 60000 65536"/>
                <a:gd name="T5" fmla="*/ 0 60000 65536"/>
                <a:gd name="T6" fmla="*/ 0 w 1"/>
                <a:gd name="T7" fmla="*/ 0 h 1"/>
                <a:gd name="T8" fmla="*/ 1 w 1"/>
                <a:gd name="T9" fmla="*/ 1 h 1"/>
              </a:gdLst>
              <a:ahLst/>
              <a:cxnLst>
                <a:cxn ang="T4">
                  <a:pos x="T0" y="T1"/>
                </a:cxn>
                <a:cxn ang="T5">
                  <a:pos x="T2" y="T3"/>
                </a:cxn>
              </a:cxnLst>
              <a:rect l="T6" t="T7" r="T8" b="T9"/>
              <a:pathLst>
                <a:path w="1" h="1">
                  <a:moveTo>
                    <a:pt x="1" y="0"/>
                  </a:moveTo>
                  <a:cubicBezTo>
                    <a:pt x="0" y="0"/>
                    <a:pt x="0" y="1"/>
                    <a:pt x="1" y="0"/>
                  </a:cubicBezTo>
                  <a:close/>
                </a:path>
              </a:pathLst>
            </a:custGeom>
            <a:solidFill>
              <a:srgbClr val="2E2E2E"/>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14" name="Freeform 203"/>
            <p:cNvSpPr>
              <a:spLocks noChangeArrowheads="1"/>
            </p:cNvSpPr>
            <p:nvPr/>
          </p:nvSpPr>
          <p:spPr bwMode="auto">
            <a:xfrm>
              <a:off x="153987" y="211138"/>
              <a:ext cx="368300" cy="307975"/>
            </a:xfrm>
            <a:custGeom>
              <a:avLst/>
              <a:gdLst>
                <a:gd name="T0" fmla="*/ 341993 w 98"/>
                <a:gd name="T1" fmla="*/ 150232 h 82"/>
                <a:gd name="T2" fmla="*/ 345751 w 98"/>
                <a:gd name="T3" fmla="*/ 127697 h 82"/>
                <a:gd name="T4" fmla="*/ 330718 w 98"/>
                <a:gd name="T5" fmla="*/ 90139 h 82"/>
                <a:gd name="T6" fmla="*/ 251797 w 98"/>
                <a:gd name="T7" fmla="*/ 22535 h 82"/>
                <a:gd name="T8" fmla="*/ 233006 w 98"/>
                <a:gd name="T9" fmla="*/ 11267 h 82"/>
                <a:gd name="T10" fmla="*/ 206699 w 98"/>
                <a:gd name="T11" fmla="*/ 15023 h 82"/>
                <a:gd name="T12" fmla="*/ 154085 w 98"/>
                <a:gd name="T13" fmla="*/ 11267 h 82"/>
                <a:gd name="T14" fmla="*/ 97712 w 98"/>
                <a:gd name="T15" fmla="*/ 15023 h 82"/>
                <a:gd name="T16" fmla="*/ 45098 w 98"/>
                <a:gd name="T17" fmla="*/ 30046 h 82"/>
                <a:gd name="T18" fmla="*/ 18791 w 98"/>
                <a:gd name="T19" fmla="*/ 52581 h 82"/>
                <a:gd name="T20" fmla="*/ 15033 w 98"/>
                <a:gd name="T21" fmla="*/ 97651 h 82"/>
                <a:gd name="T22" fmla="*/ 7516 w 98"/>
                <a:gd name="T23" fmla="*/ 123941 h 82"/>
                <a:gd name="T24" fmla="*/ 18791 w 98"/>
                <a:gd name="T25" fmla="*/ 131453 h 82"/>
                <a:gd name="T26" fmla="*/ 15033 w 98"/>
                <a:gd name="T27" fmla="*/ 146476 h 82"/>
                <a:gd name="T28" fmla="*/ 11274 w 98"/>
                <a:gd name="T29" fmla="*/ 165255 h 82"/>
                <a:gd name="T30" fmla="*/ 11274 w 98"/>
                <a:gd name="T31" fmla="*/ 187790 h 82"/>
                <a:gd name="T32" fmla="*/ 30065 w 98"/>
                <a:gd name="T33" fmla="*/ 221592 h 82"/>
                <a:gd name="T34" fmla="*/ 41340 w 98"/>
                <a:gd name="T35" fmla="*/ 217836 h 82"/>
                <a:gd name="T36" fmla="*/ 48856 w 98"/>
                <a:gd name="T37" fmla="*/ 232859 h 82"/>
                <a:gd name="T38" fmla="*/ 60131 w 98"/>
                <a:gd name="T39" fmla="*/ 259150 h 82"/>
                <a:gd name="T40" fmla="*/ 93954 w 98"/>
                <a:gd name="T41" fmla="*/ 255394 h 82"/>
                <a:gd name="T42" fmla="*/ 93954 w 98"/>
                <a:gd name="T43" fmla="*/ 259150 h 82"/>
                <a:gd name="T44" fmla="*/ 105229 w 98"/>
                <a:gd name="T45" fmla="*/ 251638 h 82"/>
                <a:gd name="T46" fmla="*/ 112745 w 98"/>
                <a:gd name="T47" fmla="*/ 259150 h 82"/>
                <a:gd name="T48" fmla="*/ 116503 w 98"/>
                <a:gd name="T49" fmla="*/ 274173 h 82"/>
                <a:gd name="T50" fmla="*/ 116503 w 98"/>
                <a:gd name="T51" fmla="*/ 277929 h 82"/>
                <a:gd name="T52" fmla="*/ 116503 w 98"/>
                <a:gd name="T53" fmla="*/ 277929 h 82"/>
                <a:gd name="T54" fmla="*/ 142810 w 98"/>
                <a:gd name="T55" fmla="*/ 285440 h 82"/>
                <a:gd name="T56" fmla="*/ 131536 w 98"/>
                <a:gd name="T57" fmla="*/ 296708 h 82"/>
                <a:gd name="T58" fmla="*/ 135294 w 98"/>
                <a:gd name="T59" fmla="*/ 296708 h 82"/>
                <a:gd name="T60" fmla="*/ 150327 w 98"/>
                <a:gd name="T61" fmla="*/ 292952 h 82"/>
                <a:gd name="T62" fmla="*/ 142810 w 98"/>
                <a:gd name="T63" fmla="*/ 300463 h 82"/>
                <a:gd name="T64" fmla="*/ 210457 w 98"/>
                <a:gd name="T65" fmla="*/ 300463 h 82"/>
                <a:gd name="T66" fmla="*/ 255555 w 98"/>
                <a:gd name="T67" fmla="*/ 270417 h 82"/>
                <a:gd name="T68" fmla="*/ 281862 w 98"/>
                <a:gd name="T69" fmla="*/ 277929 h 82"/>
                <a:gd name="T70" fmla="*/ 278104 w 98"/>
                <a:gd name="T71" fmla="*/ 266661 h 82"/>
                <a:gd name="T72" fmla="*/ 289379 w 98"/>
                <a:gd name="T73" fmla="*/ 259150 h 82"/>
                <a:gd name="T74" fmla="*/ 296895 w 98"/>
                <a:gd name="T75" fmla="*/ 266661 h 82"/>
                <a:gd name="T76" fmla="*/ 300653 w 98"/>
                <a:gd name="T77" fmla="*/ 266661 h 82"/>
                <a:gd name="T78" fmla="*/ 296895 w 98"/>
                <a:gd name="T79" fmla="*/ 247882 h 82"/>
                <a:gd name="T80" fmla="*/ 304411 w 98"/>
                <a:gd name="T81" fmla="*/ 247882 h 82"/>
                <a:gd name="T82" fmla="*/ 300653 w 98"/>
                <a:gd name="T83" fmla="*/ 240371 h 82"/>
                <a:gd name="T84" fmla="*/ 308169 w 98"/>
                <a:gd name="T85" fmla="*/ 225348 h 82"/>
                <a:gd name="T86" fmla="*/ 326960 w 98"/>
                <a:gd name="T87" fmla="*/ 206569 h 82"/>
                <a:gd name="T88" fmla="*/ 341993 w 98"/>
                <a:gd name="T89" fmla="*/ 150232 h 82"/>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98"/>
                <a:gd name="T136" fmla="*/ 0 h 82"/>
                <a:gd name="T137" fmla="*/ 98 w 98"/>
                <a:gd name="T138" fmla="*/ 82 h 82"/>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98" h="82">
                  <a:moveTo>
                    <a:pt x="91" y="40"/>
                  </a:moveTo>
                  <a:cubicBezTo>
                    <a:pt x="92" y="34"/>
                    <a:pt x="92" y="34"/>
                    <a:pt x="92" y="34"/>
                  </a:cubicBezTo>
                  <a:cubicBezTo>
                    <a:pt x="91" y="33"/>
                    <a:pt x="89" y="20"/>
                    <a:pt x="88" y="24"/>
                  </a:cubicBezTo>
                  <a:cubicBezTo>
                    <a:pt x="87" y="18"/>
                    <a:pt x="72" y="7"/>
                    <a:pt x="67" y="6"/>
                  </a:cubicBezTo>
                  <a:cubicBezTo>
                    <a:pt x="66" y="6"/>
                    <a:pt x="67" y="2"/>
                    <a:pt x="62" y="3"/>
                  </a:cubicBezTo>
                  <a:cubicBezTo>
                    <a:pt x="60" y="1"/>
                    <a:pt x="53" y="3"/>
                    <a:pt x="55" y="4"/>
                  </a:cubicBezTo>
                  <a:cubicBezTo>
                    <a:pt x="49" y="0"/>
                    <a:pt x="47" y="2"/>
                    <a:pt x="41" y="3"/>
                  </a:cubicBezTo>
                  <a:cubicBezTo>
                    <a:pt x="39" y="2"/>
                    <a:pt x="29" y="6"/>
                    <a:pt x="26" y="4"/>
                  </a:cubicBezTo>
                  <a:cubicBezTo>
                    <a:pt x="21" y="9"/>
                    <a:pt x="17" y="3"/>
                    <a:pt x="12" y="8"/>
                  </a:cubicBezTo>
                  <a:cubicBezTo>
                    <a:pt x="9" y="11"/>
                    <a:pt x="4" y="9"/>
                    <a:pt x="5" y="14"/>
                  </a:cubicBezTo>
                  <a:cubicBezTo>
                    <a:pt x="8" y="15"/>
                    <a:pt x="1" y="24"/>
                    <a:pt x="4" y="26"/>
                  </a:cubicBezTo>
                  <a:cubicBezTo>
                    <a:pt x="2" y="33"/>
                    <a:pt x="2" y="33"/>
                    <a:pt x="2" y="33"/>
                  </a:cubicBezTo>
                  <a:cubicBezTo>
                    <a:pt x="1" y="34"/>
                    <a:pt x="5" y="34"/>
                    <a:pt x="5" y="35"/>
                  </a:cubicBezTo>
                  <a:cubicBezTo>
                    <a:pt x="5" y="35"/>
                    <a:pt x="4" y="40"/>
                    <a:pt x="4" y="39"/>
                  </a:cubicBezTo>
                  <a:cubicBezTo>
                    <a:pt x="5" y="42"/>
                    <a:pt x="3" y="42"/>
                    <a:pt x="3" y="44"/>
                  </a:cubicBezTo>
                  <a:cubicBezTo>
                    <a:pt x="0" y="46"/>
                    <a:pt x="1" y="46"/>
                    <a:pt x="3" y="50"/>
                  </a:cubicBezTo>
                  <a:cubicBezTo>
                    <a:pt x="2" y="54"/>
                    <a:pt x="7" y="56"/>
                    <a:pt x="8" y="59"/>
                  </a:cubicBezTo>
                  <a:cubicBezTo>
                    <a:pt x="8" y="58"/>
                    <a:pt x="11" y="58"/>
                    <a:pt x="11" y="58"/>
                  </a:cubicBezTo>
                  <a:cubicBezTo>
                    <a:pt x="9" y="62"/>
                    <a:pt x="9" y="61"/>
                    <a:pt x="13" y="62"/>
                  </a:cubicBezTo>
                  <a:cubicBezTo>
                    <a:pt x="13" y="63"/>
                    <a:pt x="13" y="69"/>
                    <a:pt x="16" y="69"/>
                  </a:cubicBezTo>
                  <a:cubicBezTo>
                    <a:pt x="19" y="69"/>
                    <a:pt x="26" y="68"/>
                    <a:pt x="25" y="68"/>
                  </a:cubicBezTo>
                  <a:cubicBezTo>
                    <a:pt x="25" y="68"/>
                    <a:pt x="25" y="69"/>
                    <a:pt x="25" y="69"/>
                  </a:cubicBezTo>
                  <a:cubicBezTo>
                    <a:pt x="25" y="69"/>
                    <a:pt x="28" y="67"/>
                    <a:pt x="28" y="67"/>
                  </a:cubicBezTo>
                  <a:cubicBezTo>
                    <a:pt x="30" y="70"/>
                    <a:pt x="28" y="67"/>
                    <a:pt x="30" y="69"/>
                  </a:cubicBezTo>
                  <a:cubicBezTo>
                    <a:pt x="30" y="69"/>
                    <a:pt x="31" y="73"/>
                    <a:pt x="31" y="73"/>
                  </a:cubicBezTo>
                  <a:cubicBezTo>
                    <a:pt x="31" y="73"/>
                    <a:pt x="31" y="74"/>
                    <a:pt x="31" y="74"/>
                  </a:cubicBezTo>
                  <a:cubicBezTo>
                    <a:pt x="31" y="74"/>
                    <a:pt x="31" y="74"/>
                    <a:pt x="31" y="74"/>
                  </a:cubicBezTo>
                  <a:cubicBezTo>
                    <a:pt x="33" y="75"/>
                    <a:pt x="36" y="75"/>
                    <a:pt x="38" y="76"/>
                  </a:cubicBezTo>
                  <a:cubicBezTo>
                    <a:pt x="38" y="76"/>
                    <a:pt x="35" y="79"/>
                    <a:pt x="35" y="79"/>
                  </a:cubicBezTo>
                  <a:cubicBezTo>
                    <a:pt x="36" y="79"/>
                    <a:pt x="36" y="79"/>
                    <a:pt x="36" y="79"/>
                  </a:cubicBezTo>
                  <a:cubicBezTo>
                    <a:pt x="36" y="79"/>
                    <a:pt x="40" y="77"/>
                    <a:pt x="40" y="78"/>
                  </a:cubicBezTo>
                  <a:cubicBezTo>
                    <a:pt x="40" y="79"/>
                    <a:pt x="37" y="79"/>
                    <a:pt x="38" y="80"/>
                  </a:cubicBezTo>
                  <a:cubicBezTo>
                    <a:pt x="42" y="81"/>
                    <a:pt x="51" y="82"/>
                    <a:pt x="56" y="80"/>
                  </a:cubicBezTo>
                  <a:cubicBezTo>
                    <a:pt x="60" y="80"/>
                    <a:pt x="65" y="71"/>
                    <a:pt x="68" y="72"/>
                  </a:cubicBezTo>
                  <a:cubicBezTo>
                    <a:pt x="70" y="74"/>
                    <a:pt x="73" y="73"/>
                    <a:pt x="75" y="74"/>
                  </a:cubicBezTo>
                  <a:cubicBezTo>
                    <a:pt x="75" y="73"/>
                    <a:pt x="74" y="72"/>
                    <a:pt x="74" y="71"/>
                  </a:cubicBezTo>
                  <a:cubicBezTo>
                    <a:pt x="76" y="71"/>
                    <a:pt x="76" y="70"/>
                    <a:pt x="77" y="69"/>
                  </a:cubicBezTo>
                  <a:cubicBezTo>
                    <a:pt x="77" y="70"/>
                    <a:pt x="78" y="71"/>
                    <a:pt x="79" y="71"/>
                  </a:cubicBezTo>
                  <a:cubicBezTo>
                    <a:pt x="79" y="71"/>
                    <a:pt x="79" y="71"/>
                    <a:pt x="80" y="71"/>
                  </a:cubicBezTo>
                  <a:cubicBezTo>
                    <a:pt x="79" y="70"/>
                    <a:pt x="78" y="66"/>
                    <a:pt x="79" y="66"/>
                  </a:cubicBezTo>
                  <a:cubicBezTo>
                    <a:pt x="78" y="66"/>
                    <a:pt x="81" y="66"/>
                    <a:pt x="81" y="66"/>
                  </a:cubicBezTo>
                  <a:cubicBezTo>
                    <a:pt x="81" y="65"/>
                    <a:pt x="79" y="64"/>
                    <a:pt x="80" y="64"/>
                  </a:cubicBezTo>
                  <a:cubicBezTo>
                    <a:pt x="81" y="62"/>
                    <a:pt x="87" y="66"/>
                    <a:pt x="82" y="60"/>
                  </a:cubicBezTo>
                  <a:cubicBezTo>
                    <a:pt x="91" y="60"/>
                    <a:pt x="85" y="58"/>
                    <a:pt x="87" y="55"/>
                  </a:cubicBezTo>
                  <a:cubicBezTo>
                    <a:pt x="93" y="52"/>
                    <a:pt x="98" y="44"/>
                    <a:pt x="91" y="40"/>
                  </a:cubicBezTo>
                  <a:close/>
                </a:path>
              </a:pathLst>
            </a:custGeom>
            <a:solidFill>
              <a:srgbClr val="2E2E2E"/>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15" name="Freeform 204"/>
            <p:cNvSpPr>
              <a:spLocks noChangeArrowheads="1"/>
            </p:cNvSpPr>
            <p:nvPr/>
          </p:nvSpPr>
          <p:spPr bwMode="auto">
            <a:xfrm>
              <a:off x="161925" y="296863"/>
              <a:ext cx="6350" cy="1"/>
            </a:xfrm>
            <a:custGeom>
              <a:avLst/>
              <a:gdLst>
                <a:gd name="T0" fmla="*/ 6350 w 2"/>
                <a:gd name="T1" fmla="*/ 0 h 1"/>
                <a:gd name="T2" fmla="*/ 6350 w 2"/>
                <a:gd name="T3" fmla="*/ 0 h 1"/>
                <a:gd name="T4" fmla="*/ 0 60000 65536"/>
                <a:gd name="T5" fmla="*/ 0 60000 65536"/>
                <a:gd name="T6" fmla="*/ 0 w 2"/>
                <a:gd name="T7" fmla="*/ 0 h 1"/>
                <a:gd name="T8" fmla="*/ 2 w 2"/>
                <a:gd name="T9" fmla="*/ 1 h 1"/>
              </a:gdLst>
              <a:ahLst/>
              <a:cxnLst>
                <a:cxn ang="T4">
                  <a:pos x="T0" y="T1"/>
                </a:cxn>
                <a:cxn ang="T5">
                  <a:pos x="T2" y="T3"/>
                </a:cxn>
              </a:cxnLst>
              <a:rect l="T6" t="T7" r="T8" b="T9"/>
              <a:pathLst>
                <a:path w="2" h="1">
                  <a:moveTo>
                    <a:pt x="2" y="0"/>
                  </a:moveTo>
                  <a:cubicBezTo>
                    <a:pt x="1" y="0"/>
                    <a:pt x="0" y="0"/>
                    <a:pt x="2" y="0"/>
                  </a:cubicBezTo>
                </a:path>
              </a:pathLst>
            </a:custGeom>
            <a:solidFill>
              <a:srgbClr val="2E2E2E"/>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16" name="Freeform 206"/>
            <p:cNvSpPr>
              <a:spLocks noChangeArrowheads="1"/>
            </p:cNvSpPr>
            <p:nvPr/>
          </p:nvSpPr>
          <p:spPr bwMode="auto">
            <a:xfrm>
              <a:off x="244475" y="458788"/>
              <a:ext cx="3175" cy="4763"/>
            </a:xfrm>
            <a:custGeom>
              <a:avLst/>
              <a:gdLst>
                <a:gd name="T0" fmla="*/ 3175 w 1"/>
                <a:gd name="T1" fmla="*/ 0 h 1"/>
                <a:gd name="T2" fmla="*/ 0 w 1"/>
                <a:gd name="T3" fmla="*/ 4763 h 1"/>
                <a:gd name="T4" fmla="*/ 3175 w 1"/>
                <a:gd name="T5" fmla="*/ 0 h 1"/>
                <a:gd name="T6" fmla="*/ 0 60000 65536"/>
                <a:gd name="T7" fmla="*/ 0 60000 65536"/>
                <a:gd name="T8" fmla="*/ 0 60000 65536"/>
                <a:gd name="T9" fmla="*/ 0 w 1"/>
                <a:gd name="T10" fmla="*/ 0 h 1"/>
                <a:gd name="T11" fmla="*/ 1 w 1"/>
                <a:gd name="T12" fmla="*/ 1 h 1"/>
              </a:gdLst>
              <a:ahLst/>
              <a:cxnLst>
                <a:cxn ang="T6">
                  <a:pos x="T0" y="T1"/>
                </a:cxn>
                <a:cxn ang="T7">
                  <a:pos x="T2" y="T3"/>
                </a:cxn>
                <a:cxn ang="T8">
                  <a:pos x="T4" y="T5"/>
                </a:cxn>
              </a:cxnLst>
              <a:rect l="T9" t="T10" r="T11" b="T12"/>
              <a:pathLst>
                <a:path w="1" h="1">
                  <a:moveTo>
                    <a:pt x="1" y="0"/>
                  </a:moveTo>
                  <a:cubicBezTo>
                    <a:pt x="1" y="1"/>
                    <a:pt x="1" y="1"/>
                    <a:pt x="0" y="1"/>
                  </a:cubicBezTo>
                  <a:cubicBezTo>
                    <a:pt x="0" y="1"/>
                    <a:pt x="0" y="0"/>
                    <a:pt x="1" y="0"/>
                  </a:cubicBezTo>
                  <a:close/>
                </a:path>
              </a:pathLst>
            </a:custGeom>
            <a:solidFill>
              <a:srgbClr val="2E2E2E"/>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17" name="Freeform 207"/>
            <p:cNvSpPr>
              <a:spLocks noChangeArrowheads="1"/>
            </p:cNvSpPr>
            <p:nvPr/>
          </p:nvSpPr>
          <p:spPr bwMode="auto">
            <a:xfrm>
              <a:off x="269875" y="477838"/>
              <a:ext cx="7938" cy="4763"/>
            </a:xfrm>
            <a:custGeom>
              <a:avLst/>
              <a:gdLst>
                <a:gd name="T0" fmla="*/ 0 w 2"/>
                <a:gd name="T1" fmla="*/ 0 h 1"/>
                <a:gd name="T2" fmla="*/ 0 w 2"/>
                <a:gd name="T3" fmla="*/ 0 h 1"/>
                <a:gd name="T4" fmla="*/ 0 60000 65536"/>
                <a:gd name="T5" fmla="*/ 0 60000 65536"/>
                <a:gd name="T6" fmla="*/ 0 w 2"/>
                <a:gd name="T7" fmla="*/ 0 h 1"/>
                <a:gd name="T8" fmla="*/ 2 w 2"/>
                <a:gd name="T9" fmla="*/ 1 h 1"/>
              </a:gdLst>
              <a:ahLst/>
              <a:cxnLst>
                <a:cxn ang="T4">
                  <a:pos x="T0" y="T1"/>
                </a:cxn>
                <a:cxn ang="T5">
                  <a:pos x="T2" y="T3"/>
                </a:cxn>
              </a:cxnLst>
              <a:rect l="T6" t="T7" r="T8" b="T9"/>
              <a:pathLst>
                <a:path w="2" h="1">
                  <a:moveTo>
                    <a:pt x="0" y="0"/>
                  </a:moveTo>
                  <a:cubicBezTo>
                    <a:pt x="2" y="1"/>
                    <a:pt x="1" y="1"/>
                    <a:pt x="0" y="0"/>
                  </a:cubicBezTo>
                </a:path>
              </a:pathLst>
            </a:custGeom>
            <a:solidFill>
              <a:srgbClr val="2E2E2E"/>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18" name="Freeform 208"/>
            <p:cNvSpPr>
              <a:spLocks noChangeArrowheads="1"/>
            </p:cNvSpPr>
            <p:nvPr/>
          </p:nvSpPr>
          <p:spPr bwMode="auto">
            <a:xfrm>
              <a:off x="277812" y="485775"/>
              <a:ext cx="4763" cy="3175"/>
            </a:xfrm>
            <a:custGeom>
              <a:avLst/>
              <a:gdLst>
                <a:gd name="T0" fmla="*/ 4763 w 1"/>
                <a:gd name="T1" fmla="*/ 0 h 1"/>
                <a:gd name="T2" fmla="*/ 4763 w 1"/>
                <a:gd name="T3" fmla="*/ 0 h 1"/>
                <a:gd name="T4" fmla="*/ 0 60000 65536"/>
                <a:gd name="T5" fmla="*/ 0 60000 65536"/>
                <a:gd name="T6" fmla="*/ 0 w 1"/>
                <a:gd name="T7" fmla="*/ 0 h 1"/>
                <a:gd name="T8" fmla="*/ 1 w 1"/>
                <a:gd name="T9" fmla="*/ 1 h 1"/>
              </a:gdLst>
              <a:ahLst/>
              <a:cxnLst>
                <a:cxn ang="T4">
                  <a:pos x="T0" y="T1"/>
                </a:cxn>
                <a:cxn ang="T5">
                  <a:pos x="T2" y="T3"/>
                </a:cxn>
              </a:cxnLst>
              <a:rect l="T6" t="T7" r="T8" b="T9"/>
              <a:pathLst>
                <a:path w="1" h="1">
                  <a:moveTo>
                    <a:pt x="1" y="0"/>
                  </a:moveTo>
                  <a:cubicBezTo>
                    <a:pt x="0" y="1"/>
                    <a:pt x="0" y="1"/>
                    <a:pt x="1" y="0"/>
                  </a:cubicBezTo>
                </a:path>
              </a:pathLst>
            </a:custGeom>
            <a:solidFill>
              <a:srgbClr val="2E2E2E"/>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19" name="Freeform 209"/>
            <p:cNvSpPr>
              <a:spLocks noChangeArrowheads="1"/>
            </p:cNvSpPr>
            <p:nvPr/>
          </p:nvSpPr>
          <p:spPr bwMode="auto">
            <a:xfrm>
              <a:off x="346075" y="233363"/>
              <a:ext cx="7938" cy="11113"/>
            </a:xfrm>
            <a:custGeom>
              <a:avLst/>
              <a:gdLst>
                <a:gd name="T0" fmla="*/ 0 w 2"/>
                <a:gd name="T1" fmla="*/ 0 h 3"/>
                <a:gd name="T2" fmla="*/ 0 w 2"/>
                <a:gd name="T3" fmla="*/ 0 h 3"/>
                <a:gd name="T4" fmla="*/ 0 60000 65536"/>
                <a:gd name="T5" fmla="*/ 0 60000 65536"/>
                <a:gd name="T6" fmla="*/ 0 w 2"/>
                <a:gd name="T7" fmla="*/ 0 h 3"/>
                <a:gd name="T8" fmla="*/ 2 w 2"/>
                <a:gd name="T9" fmla="*/ 3 h 3"/>
              </a:gdLst>
              <a:ahLst/>
              <a:cxnLst>
                <a:cxn ang="T4">
                  <a:pos x="T0" y="T1"/>
                </a:cxn>
                <a:cxn ang="T5">
                  <a:pos x="T2" y="T3"/>
                </a:cxn>
              </a:cxnLst>
              <a:rect l="T6" t="T7" r="T8" b="T9"/>
              <a:pathLst>
                <a:path w="2" h="3">
                  <a:moveTo>
                    <a:pt x="0" y="0"/>
                  </a:moveTo>
                  <a:cubicBezTo>
                    <a:pt x="2" y="3"/>
                    <a:pt x="0" y="0"/>
                    <a:pt x="0" y="0"/>
                  </a:cubicBezTo>
                </a:path>
              </a:pathLst>
            </a:custGeom>
            <a:solidFill>
              <a:srgbClr val="2E2E2E"/>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20" name="Freeform 210"/>
            <p:cNvSpPr>
              <a:spLocks noChangeArrowheads="1"/>
            </p:cNvSpPr>
            <p:nvPr/>
          </p:nvSpPr>
          <p:spPr bwMode="auto">
            <a:xfrm>
              <a:off x="346075" y="225425"/>
              <a:ext cx="11113" cy="1"/>
            </a:xfrm>
            <a:custGeom>
              <a:avLst/>
              <a:gdLst>
                <a:gd name="T0" fmla="*/ 0 w 3"/>
                <a:gd name="T1" fmla="*/ 0 h 1"/>
                <a:gd name="T2" fmla="*/ 0 w 3"/>
                <a:gd name="T3" fmla="*/ 0 h 1"/>
                <a:gd name="T4" fmla="*/ 0 60000 65536"/>
                <a:gd name="T5" fmla="*/ 0 60000 65536"/>
                <a:gd name="T6" fmla="*/ 0 w 3"/>
                <a:gd name="T7" fmla="*/ 0 h 1"/>
                <a:gd name="T8" fmla="*/ 3 w 3"/>
                <a:gd name="T9" fmla="*/ 1 h 1"/>
              </a:gdLst>
              <a:ahLst/>
              <a:cxnLst>
                <a:cxn ang="T4">
                  <a:pos x="T0" y="T1"/>
                </a:cxn>
                <a:cxn ang="T5">
                  <a:pos x="T2" y="T3"/>
                </a:cxn>
              </a:cxnLst>
              <a:rect l="T6" t="T7" r="T8" b="T9"/>
              <a:pathLst>
                <a:path w="3" h="1">
                  <a:moveTo>
                    <a:pt x="0" y="0"/>
                  </a:moveTo>
                  <a:cubicBezTo>
                    <a:pt x="3" y="0"/>
                    <a:pt x="0" y="0"/>
                    <a:pt x="0" y="0"/>
                  </a:cubicBezTo>
                </a:path>
              </a:pathLst>
            </a:custGeom>
            <a:solidFill>
              <a:srgbClr val="2E2E2E"/>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21" name="Freeform 211"/>
            <p:cNvSpPr>
              <a:spLocks noChangeArrowheads="1"/>
            </p:cNvSpPr>
            <p:nvPr/>
          </p:nvSpPr>
          <p:spPr bwMode="auto">
            <a:xfrm>
              <a:off x="376237" y="225425"/>
              <a:ext cx="11113" cy="1"/>
            </a:xfrm>
            <a:custGeom>
              <a:avLst/>
              <a:gdLst>
                <a:gd name="T0" fmla="*/ 0 w 3"/>
                <a:gd name="T1" fmla="*/ 0 h 1"/>
                <a:gd name="T2" fmla="*/ 0 w 3"/>
                <a:gd name="T3" fmla="*/ 0 h 1"/>
                <a:gd name="T4" fmla="*/ 0 60000 65536"/>
                <a:gd name="T5" fmla="*/ 0 60000 65536"/>
                <a:gd name="T6" fmla="*/ 0 w 3"/>
                <a:gd name="T7" fmla="*/ 0 h 1"/>
                <a:gd name="T8" fmla="*/ 3 w 3"/>
                <a:gd name="T9" fmla="*/ 1 h 1"/>
              </a:gdLst>
              <a:ahLst/>
              <a:cxnLst>
                <a:cxn ang="T4">
                  <a:pos x="T0" y="T1"/>
                </a:cxn>
                <a:cxn ang="T5">
                  <a:pos x="T2" y="T3"/>
                </a:cxn>
              </a:cxnLst>
              <a:rect l="T6" t="T7" r="T8" b="T9"/>
              <a:pathLst>
                <a:path w="3" h="1">
                  <a:moveTo>
                    <a:pt x="0" y="0"/>
                  </a:moveTo>
                  <a:cubicBezTo>
                    <a:pt x="3" y="0"/>
                    <a:pt x="1" y="0"/>
                    <a:pt x="0" y="0"/>
                  </a:cubicBezTo>
                </a:path>
              </a:pathLst>
            </a:custGeom>
            <a:solidFill>
              <a:srgbClr val="2E2E2E"/>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22" name="Freeform 212"/>
            <p:cNvSpPr>
              <a:spLocks noChangeArrowheads="1"/>
            </p:cNvSpPr>
            <p:nvPr/>
          </p:nvSpPr>
          <p:spPr bwMode="auto">
            <a:xfrm>
              <a:off x="360362" y="496888"/>
              <a:ext cx="1" cy="3175"/>
            </a:xfrm>
            <a:custGeom>
              <a:avLst/>
              <a:gdLst>
                <a:gd name="T0" fmla="*/ 0 w 1"/>
                <a:gd name="T1" fmla="*/ 0 h 1"/>
                <a:gd name="T2" fmla="*/ 0 w 1"/>
                <a:gd name="T3" fmla="*/ 0 h 1"/>
                <a:gd name="T4" fmla="*/ 0 60000 65536"/>
                <a:gd name="T5" fmla="*/ 0 60000 65536"/>
                <a:gd name="T6" fmla="*/ 0 w 1"/>
                <a:gd name="T7" fmla="*/ 0 h 1"/>
                <a:gd name="T8" fmla="*/ 1 w 1"/>
                <a:gd name="T9" fmla="*/ 1 h 1"/>
              </a:gdLst>
              <a:ahLst/>
              <a:cxnLst>
                <a:cxn ang="T4">
                  <a:pos x="T0" y="T1"/>
                </a:cxn>
                <a:cxn ang="T5">
                  <a:pos x="T2" y="T3"/>
                </a:cxn>
              </a:cxnLst>
              <a:rect l="T6" t="T7" r="T8" b="T9"/>
              <a:pathLst>
                <a:path w="1" h="1">
                  <a:moveTo>
                    <a:pt x="0" y="0"/>
                  </a:moveTo>
                  <a:cubicBezTo>
                    <a:pt x="0" y="1"/>
                    <a:pt x="0" y="1"/>
                    <a:pt x="0" y="0"/>
                  </a:cubicBezTo>
                </a:path>
              </a:pathLst>
            </a:custGeom>
            <a:solidFill>
              <a:srgbClr val="2E2E2E"/>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23" name="Freeform 213"/>
            <p:cNvSpPr>
              <a:spLocks noChangeArrowheads="1"/>
            </p:cNvSpPr>
            <p:nvPr/>
          </p:nvSpPr>
          <p:spPr bwMode="auto">
            <a:xfrm>
              <a:off x="357187" y="508000"/>
              <a:ext cx="7938" cy="4763"/>
            </a:xfrm>
            <a:custGeom>
              <a:avLst/>
              <a:gdLst>
                <a:gd name="T0" fmla="*/ 3969 w 2"/>
                <a:gd name="T1" fmla="*/ 0 h 1"/>
                <a:gd name="T2" fmla="*/ 3969 w 2"/>
                <a:gd name="T3" fmla="*/ 0 h 1"/>
                <a:gd name="T4" fmla="*/ 0 60000 65536"/>
                <a:gd name="T5" fmla="*/ 0 60000 65536"/>
                <a:gd name="T6" fmla="*/ 0 w 2"/>
                <a:gd name="T7" fmla="*/ 0 h 1"/>
                <a:gd name="T8" fmla="*/ 2 w 2"/>
                <a:gd name="T9" fmla="*/ 1 h 1"/>
              </a:gdLst>
              <a:ahLst/>
              <a:cxnLst>
                <a:cxn ang="T4">
                  <a:pos x="T0" y="T1"/>
                </a:cxn>
                <a:cxn ang="T5">
                  <a:pos x="T2" y="T3"/>
                </a:cxn>
              </a:cxnLst>
              <a:rect l="T6" t="T7" r="T8" b="T9"/>
              <a:pathLst>
                <a:path w="2" h="1">
                  <a:moveTo>
                    <a:pt x="1" y="0"/>
                  </a:moveTo>
                  <a:cubicBezTo>
                    <a:pt x="2" y="0"/>
                    <a:pt x="0" y="1"/>
                    <a:pt x="1" y="0"/>
                  </a:cubicBezTo>
                </a:path>
              </a:pathLst>
            </a:custGeom>
            <a:solidFill>
              <a:srgbClr val="2E2E2E"/>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24" name="Freeform 214"/>
            <p:cNvSpPr>
              <a:spLocks noChangeArrowheads="1"/>
            </p:cNvSpPr>
            <p:nvPr/>
          </p:nvSpPr>
          <p:spPr bwMode="auto">
            <a:xfrm>
              <a:off x="406400" y="247650"/>
              <a:ext cx="3175" cy="7938"/>
            </a:xfrm>
            <a:custGeom>
              <a:avLst/>
              <a:gdLst>
                <a:gd name="T0" fmla="*/ 3175 w 1"/>
                <a:gd name="T1" fmla="*/ 3969 h 2"/>
                <a:gd name="T2" fmla="*/ 3175 w 1"/>
                <a:gd name="T3" fmla="*/ 3969 h 2"/>
                <a:gd name="T4" fmla="*/ 0 60000 65536"/>
                <a:gd name="T5" fmla="*/ 0 60000 65536"/>
                <a:gd name="T6" fmla="*/ 0 w 1"/>
                <a:gd name="T7" fmla="*/ 0 h 2"/>
                <a:gd name="T8" fmla="*/ 1 w 1"/>
                <a:gd name="T9" fmla="*/ 2 h 2"/>
              </a:gdLst>
              <a:ahLst/>
              <a:cxnLst>
                <a:cxn ang="T4">
                  <a:pos x="T0" y="T1"/>
                </a:cxn>
                <a:cxn ang="T5">
                  <a:pos x="T2" y="T3"/>
                </a:cxn>
              </a:cxnLst>
              <a:rect l="T6" t="T7" r="T8" b="T9"/>
              <a:pathLst>
                <a:path w="1" h="2">
                  <a:moveTo>
                    <a:pt x="1" y="1"/>
                  </a:moveTo>
                  <a:cubicBezTo>
                    <a:pt x="0" y="2"/>
                    <a:pt x="1" y="0"/>
                    <a:pt x="1" y="1"/>
                  </a:cubicBezTo>
                </a:path>
              </a:pathLst>
            </a:custGeom>
            <a:solidFill>
              <a:srgbClr val="2E2E2E"/>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25" name="Freeform 215"/>
            <p:cNvSpPr>
              <a:spLocks noChangeArrowheads="1"/>
            </p:cNvSpPr>
            <p:nvPr/>
          </p:nvSpPr>
          <p:spPr bwMode="auto">
            <a:xfrm>
              <a:off x="428625" y="263525"/>
              <a:ext cx="7938" cy="7938"/>
            </a:xfrm>
            <a:custGeom>
              <a:avLst/>
              <a:gdLst>
                <a:gd name="T0" fmla="*/ 7938 w 2"/>
                <a:gd name="T1" fmla="*/ 0 h 2"/>
                <a:gd name="T2" fmla="*/ 7938 w 2"/>
                <a:gd name="T3" fmla="*/ 0 h 2"/>
                <a:gd name="T4" fmla="*/ 0 60000 65536"/>
                <a:gd name="T5" fmla="*/ 0 60000 65536"/>
                <a:gd name="T6" fmla="*/ 0 w 2"/>
                <a:gd name="T7" fmla="*/ 0 h 2"/>
                <a:gd name="T8" fmla="*/ 2 w 2"/>
                <a:gd name="T9" fmla="*/ 2 h 2"/>
              </a:gdLst>
              <a:ahLst/>
              <a:cxnLst>
                <a:cxn ang="T4">
                  <a:pos x="T0" y="T1"/>
                </a:cxn>
                <a:cxn ang="T5">
                  <a:pos x="T2" y="T3"/>
                </a:cxn>
              </a:cxnLst>
              <a:rect l="T6" t="T7" r="T8" b="T9"/>
              <a:pathLst>
                <a:path w="2" h="2">
                  <a:moveTo>
                    <a:pt x="2" y="0"/>
                  </a:moveTo>
                  <a:cubicBezTo>
                    <a:pt x="2" y="1"/>
                    <a:pt x="0" y="2"/>
                    <a:pt x="2" y="0"/>
                  </a:cubicBezTo>
                </a:path>
              </a:pathLst>
            </a:custGeom>
            <a:solidFill>
              <a:srgbClr val="2E2E2E"/>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26" name="Freeform 216"/>
            <p:cNvSpPr>
              <a:spLocks noChangeArrowheads="1"/>
            </p:cNvSpPr>
            <p:nvPr/>
          </p:nvSpPr>
          <p:spPr bwMode="auto">
            <a:xfrm>
              <a:off x="0" y="176213"/>
              <a:ext cx="25400" cy="23813"/>
            </a:xfrm>
            <a:custGeom>
              <a:avLst/>
              <a:gdLst>
                <a:gd name="T0" fmla="*/ 7257 w 7"/>
                <a:gd name="T1" fmla="*/ 3969 h 6"/>
                <a:gd name="T2" fmla="*/ 21771 w 7"/>
                <a:gd name="T3" fmla="*/ 7938 h 6"/>
                <a:gd name="T4" fmla="*/ 7257 w 7"/>
                <a:gd name="T5" fmla="*/ 3969 h 6"/>
                <a:gd name="T6" fmla="*/ 0 60000 65536"/>
                <a:gd name="T7" fmla="*/ 0 60000 65536"/>
                <a:gd name="T8" fmla="*/ 0 60000 65536"/>
                <a:gd name="T9" fmla="*/ 0 w 7"/>
                <a:gd name="T10" fmla="*/ 0 h 6"/>
                <a:gd name="T11" fmla="*/ 7 w 7"/>
                <a:gd name="T12" fmla="*/ 6 h 6"/>
              </a:gdLst>
              <a:ahLst/>
              <a:cxnLst>
                <a:cxn ang="T6">
                  <a:pos x="T0" y="T1"/>
                </a:cxn>
                <a:cxn ang="T7">
                  <a:pos x="T2" y="T3"/>
                </a:cxn>
                <a:cxn ang="T8">
                  <a:pos x="T4" y="T5"/>
                </a:cxn>
              </a:cxnLst>
              <a:rect l="T9" t="T10" r="T11" b="T12"/>
              <a:pathLst>
                <a:path w="7" h="6">
                  <a:moveTo>
                    <a:pt x="2" y="1"/>
                  </a:moveTo>
                  <a:cubicBezTo>
                    <a:pt x="0" y="0"/>
                    <a:pt x="7" y="3"/>
                    <a:pt x="6" y="2"/>
                  </a:cubicBezTo>
                  <a:cubicBezTo>
                    <a:pt x="5" y="2"/>
                    <a:pt x="2" y="6"/>
                    <a:pt x="2" y="1"/>
                  </a:cubicBezTo>
                </a:path>
              </a:pathLst>
            </a:custGeom>
            <a:solidFill>
              <a:srgbClr val="2E2E2E"/>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27" name="Freeform 217"/>
            <p:cNvSpPr>
              <a:spLocks noChangeArrowheads="1"/>
            </p:cNvSpPr>
            <p:nvPr/>
          </p:nvSpPr>
          <p:spPr bwMode="auto">
            <a:xfrm>
              <a:off x="60325" y="115888"/>
              <a:ext cx="11113" cy="7938"/>
            </a:xfrm>
            <a:custGeom>
              <a:avLst/>
              <a:gdLst>
                <a:gd name="T0" fmla="*/ 3704 w 3"/>
                <a:gd name="T1" fmla="*/ 0 h 2"/>
                <a:gd name="T2" fmla="*/ 7409 w 3"/>
                <a:gd name="T3" fmla="*/ 7938 h 2"/>
                <a:gd name="T4" fmla="*/ 3704 w 3"/>
                <a:gd name="T5" fmla="*/ 0 h 2"/>
                <a:gd name="T6" fmla="*/ 0 60000 65536"/>
                <a:gd name="T7" fmla="*/ 0 60000 65536"/>
                <a:gd name="T8" fmla="*/ 0 60000 65536"/>
                <a:gd name="T9" fmla="*/ 0 w 3"/>
                <a:gd name="T10" fmla="*/ 0 h 2"/>
                <a:gd name="T11" fmla="*/ 3 w 3"/>
                <a:gd name="T12" fmla="*/ 2 h 2"/>
              </a:gdLst>
              <a:ahLst/>
              <a:cxnLst>
                <a:cxn ang="T6">
                  <a:pos x="T0" y="T1"/>
                </a:cxn>
                <a:cxn ang="T7">
                  <a:pos x="T2" y="T3"/>
                </a:cxn>
                <a:cxn ang="T8">
                  <a:pos x="T4" y="T5"/>
                </a:cxn>
              </a:cxnLst>
              <a:rect l="T9" t="T10" r="T11" b="T12"/>
              <a:pathLst>
                <a:path w="3" h="2">
                  <a:moveTo>
                    <a:pt x="1" y="0"/>
                  </a:moveTo>
                  <a:cubicBezTo>
                    <a:pt x="3" y="0"/>
                    <a:pt x="2" y="2"/>
                    <a:pt x="2" y="2"/>
                  </a:cubicBezTo>
                  <a:cubicBezTo>
                    <a:pt x="0" y="2"/>
                    <a:pt x="1" y="0"/>
                    <a:pt x="1" y="0"/>
                  </a:cubicBezTo>
                </a:path>
              </a:pathLst>
            </a:custGeom>
            <a:solidFill>
              <a:srgbClr val="2E2E2E"/>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28" name="Freeform 218"/>
            <p:cNvSpPr>
              <a:spLocks noChangeArrowheads="1"/>
            </p:cNvSpPr>
            <p:nvPr/>
          </p:nvSpPr>
          <p:spPr bwMode="auto">
            <a:xfrm>
              <a:off x="41275" y="463550"/>
              <a:ext cx="14288" cy="22225"/>
            </a:xfrm>
            <a:custGeom>
              <a:avLst/>
              <a:gdLst>
                <a:gd name="T0" fmla="*/ 0 w 4"/>
                <a:gd name="T1" fmla="*/ 7408 h 6"/>
                <a:gd name="T2" fmla="*/ 14288 w 4"/>
                <a:gd name="T3" fmla="*/ 3704 h 6"/>
                <a:gd name="T4" fmla="*/ 0 w 4"/>
                <a:gd name="T5" fmla="*/ 7408 h 6"/>
                <a:gd name="T6" fmla="*/ 0 60000 65536"/>
                <a:gd name="T7" fmla="*/ 0 60000 65536"/>
                <a:gd name="T8" fmla="*/ 0 60000 65536"/>
                <a:gd name="T9" fmla="*/ 0 w 4"/>
                <a:gd name="T10" fmla="*/ 0 h 6"/>
                <a:gd name="T11" fmla="*/ 4 w 4"/>
                <a:gd name="T12" fmla="*/ 6 h 6"/>
              </a:gdLst>
              <a:ahLst/>
              <a:cxnLst>
                <a:cxn ang="T6">
                  <a:pos x="T0" y="T1"/>
                </a:cxn>
                <a:cxn ang="T7">
                  <a:pos x="T2" y="T3"/>
                </a:cxn>
                <a:cxn ang="T8">
                  <a:pos x="T4" y="T5"/>
                </a:cxn>
              </a:cxnLst>
              <a:rect l="T9" t="T10" r="T11" b="T12"/>
              <a:pathLst>
                <a:path w="4" h="6">
                  <a:moveTo>
                    <a:pt x="0" y="2"/>
                  </a:moveTo>
                  <a:cubicBezTo>
                    <a:pt x="1" y="2"/>
                    <a:pt x="2" y="0"/>
                    <a:pt x="4" y="1"/>
                  </a:cubicBezTo>
                  <a:cubicBezTo>
                    <a:pt x="3" y="3"/>
                    <a:pt x="1" y="6"/>
                    <a:pt x="0" y="2"/>
                  </a:cubicBezTo>
                </a:path>
              </a:pathLst>
            </a:custGeom>
            <a:solidFill>
              <a:srgbClr val="2E2E2E"/>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29" name="Freeform 219"/>
            <p:cNvSpPr>
              <a:spLocks noChangeArrowheads="1"/>
            </p:cNvSpPr>
            <p:nvPr/>
          </p:nvSpPr>
          <p:spPr bwMode="auto">
            <a:xfrm>
              <a:off x="44450" y="134938"/>
              <a:ext cx="98425" cy="101600"/>
            </a:xfrm>
            <a:custGeom>
              <a:avLst/>
              <a:gdLst>
                <a:gd name="T0" fmla="*/ 87068 w 26"/>
                <a:gd name="T1" fmla="*/ 26341 h 27"/>
                <a:gd name="T2" fmla="*/ 52998 w 26"/>
                <a:gd name="T3" fmla="*/ 11289 h 27"/>
                <a:gd name="T4" fmla="*/ 22713 w 26"/>
                <a:gd name="T5" fmla="*/ 60207 h 27"/>
                <a:gd name="T6" fmla="*/ 41641 w 26"/>
                <a:gd name="T7" fmla="*/ 86548 h 27"/>
                <a:gd name="T8" fmla="*/ 90854 w 26"/>
                <a:gd name="T9" fmla="*/ 82785 h 27"/>
                <a:gd name="T10" fmla="*/ 98425 w 26"/>
                <a:gd name="T11" fmla="*/ 45156 h 27"/>
                <a:gd name="T12" fmla="*/ 0 60000 65536"/>
                <a:gd name="T13" fmla="*/ 0 60000 65536"/>
                <a:gd name="T14" fmla="*/ 0 60000 65536"/>
                <a:gd name="T15" fmla="*/ 0 60000 65536"/>
                <a:gd name="T16" fmla="*/ 0 60000 65536"/>
                <a:gd name="T17" fmla="*/ 0 60000 65536"/>
                <a:gd name="T18" fmla="*/ 0 w 26"/>
                <a:gd name="T19" fmla="*/ 0 h 27"/>
                <a:gd name="T20" fmla="*/ 26 w 26"/>
                <a:gd name="T21" fmla="*/ 27 h 27"/>
              </a:gdLst>
              <a:ahLst/>
              <a:cxnLst>
                <a:cxn ang="T12">
                  <a:pos x="T0" y="T1"/>
                </a:cxn>
                <a:cxn ang="T13">
                  <a:pos x="T2" y="T3"/>
                </a:cxn>
                <a:cxn ang="T14">
                  <a:pos x="T4" y="T5"/>
                </a:cxn>
                <a:cxn ang="T15">
                  <a:pos x="T6" y="T7"/>
                </a:cxn>
                <a:cxn ang="T16">
                  <a:pos x="T8" y="T9"/>
                </a:cxn>
                <a:cxn ang="T17">
                  <a:pos x="T10" y="T11"/>
                </a:cxn>
              </a:cxnLst>
              <a:rect l="T18" t="T19" r="T20" b="T21"/>
              <a:pathLst>
                <a:path w="26" h="27">
                  <a:moveTo>
                    <a:pt x="23" y="7"/>
                  </a:moveTo>
                  <a:cubicBezTo>
                    <a:pt x="23" y="6"/>
                    <a:pt x="16" y="0"/>
                    <a:pt x="14" y="3"/>
                  </a:cubicBezTo>
                  <a:cubicBezTo>
                    <a:pt x="12" y="3"/>
                    <a:pt x="0" y="9"/>
                    <a:pt x="6" y="16"/>
                  </a:cubicBezTo>
                  <a:cubicBezTo>
                    <a:pt x="6" y="18"/>
                    <a:pt x="9" y="26"/>
                    <a:pt x="11" y="23"/>
                  </a:cubicBezTo>
                  <a:cubicBezTo>
                    <a:pt x="18" y="27"/>
                    <a:pt x="17" y="22"/>
                    <a:pt x="24" y="22"/>
                  </a:cubicBezTo>
                  <a:cubicBezTo>
                    <a:pt x="25" y="19"/>
                    <a:pt x="25" y="15"/>
                    <a:pt x="26" y="12"/>
                  </a:cubicBezTo>
                </a:path>
              </a:pathLst>
            </a:custGeom>
            <a:solidFill>
              <a:srgbClr val="2E2E2E"/>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30" name="Freeform 220"/>
            <p:cNvSpPr>
              <a:spLocks noChangeArrowheads="1"/>
            </p:cNvSpPr>
            <p:nvPr/>
          </p:nvSpPr>
          <p:spPr bwMode="auto">
            <a:xfrm>
              <a:off x="49212" y="260350"/>
              <a:ext cx="44450" cy="17463"/>
            </a:xfrm>
            <a:custGeom>
              <a:avLst/>
              <a:gdLst>
                <a:gd name="T0" fmla="*/ 18521 w 12"/>
                <a:gd name="T1" fmla="*/ 0 h 5"/>
                <a:gd name="T2" fmla="*/ 40746 w 12"/>
                <a:gd name="T3" fmla="*/ 10478 h 5"/>
                <a:gd name="T4" fmla="*/ 18521 w 12"/>
                <a:gd name="T5" fmla="*/ 0 h 5"/>
                <a:gd name="T6" fmla="*/ 0 60000 65536"/>
                <a:gd name="T7" fmla="*/ 0 60000 65536"/>
                <a:gd name="T8" fmla="*/ 0 60000 65536"/>
                <a:gd name="T9" fmla="*/ 0 w 12"/>
                <a:gd name="T10" fmla="*/ 0 h 5"/>
                <a:gd name="T11" fmla="*/ 12 w 12"/>
                <a:gd name="T12" fmla="*/ 5 h 5"/>
              </a:gdLst>
              <a:ahLst/>
              <a:cxnLst>
                <a:cxn ang="T6">
                  <a:pos x="T0" y="T1"/>
                </a:cxn>
                <a:cxn ang="T7">
                  <a:pos x="T2" y="T3"/>
                </a:cxn>
                <a:cxn ang="T8">
                  <a:pos x="T4" y="T5"/>
                </a:cxn>
              </a:cxnLst>
              <a:rect l="T9" t="T10" r="T11" b="T12"/>
              <a:pathLst>
                <a:path w="12" h="5">
                  <a:moveTo>
                    <a:pt x="5" y="0"/>
                  </a:moveTo>
                  <a:cubicBezTo>
                    <a:pt x="7" y="0"/>
                    <a:pt x="9" y="1"/>
                    <a:pt x="11" y="3"/>
                  </a:cubicBezTo>
                  <a:cubicBezTo>
                    <a:pt x="12" y="5"/>
                    <a:pt x="0" y="1"/>
                    <a:pt x="5" y="0"/>
                  </a:cubicBezTo>
                </a:path>
              </a:pathLst>
            </a:custGeom>
            <a:solidFill>
              <a:srgbClr val="2E2E2E"/>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31" name="Freeform 221"/>
            <p:cNvSpPr>
              <a:spLocks noChangeArrowheads="1"/>
            </p:cNvSpPr>
            <p:nvPr/>
          </p:nvSpPr>
          <p:spPr bwMode="auto">
            <a:xfrm>
              <a:off x="71437" y="282575"/>
              <a:ext cx="11113" cy="11113"/>
            </a:xfrm>
            <a:custGeom>
              <a:avLst/>
              <a:gdLst>
                <a:gd name="T0" fmla="*/ 0 w 3"/>
                <a:gd name="T1" fmla="*/ 0 h 3"/>
                <a:gd name="T2" fmla="*/ 11113 w 3"/>
                <a:gd name="T3" fmla="*/ 7409 h 3"/>
                <a:gd name="T4" fmla="*/ 0 w 3"/>
                <a:gd name="T5" fmla="*/ 0 h 3"/>
                <a:gd name="T6" fmla="*/ 0 60000 65536"/>
                <a:gd name="T7" fmla="*/ 0 60000 65536"/>
                <a:gd name="T8" fmla="*/ 0 60000 65536"/>
                <a:gd name="T9" fmla="*/ 0 w 3"/>
                <a:gd name="T10" fmla="*/ 0 h 3"/>
                <a:gd name="T11" fmla="*/ 3 w 3"/>
                <a:gd name="T12" fmla="*/ 3 h 3"/>
              </a:gdLst>
              <a:ahLst/>
              <a:cxnLst>
                <a:cxn ang="T6">
                  <a:pos x="T0" y="T1"/>
                </a:cxn>
                <a:cxn ang="T7">
                  <a:pos x="T2" y="T3"/>
                </a:cxn>
                <a:cxn ang="T8">
                  <a:pos x="T4" y="T5"/>
                </a:cxn>
              </a:cxnLst>
              <a:rect l="T9" t="T10" r="T11" b="T12"/>
              <a:pathLst>
                <a:path w="3" h="3">
                  <a:moveTo>
                    <a:pt x="0" y="0"/>
                  </a:moveTo>
                  <a:cubicBezTo>
                    <a:pt x="0" y="0"/>
                    <a:pt x="3" y="0"/>
                    <a:pt x="3" y="2"/>
                  </a:cubicBezTo>
                  <a:cubicBezTo>
                    <a:pt x="0" y="3"/>
                    <a:pt x="0" y="2"/>
                    <a:pt x="0" y="0"/>
                  </a:cubicBezTo>
                </a:path>
              </a:pathLst>
            </a:custGeom>
            <a:solidFill>
              <a:srgbClr val="2E2E2E"/>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32" name="Freeform 222"/>
            <p:cNvSpPr>
              <a:spLocks noChangeArrowheads="1"/>
            </p:cNvSpPr>
            <p:nvPr/>
          </p:nvSpPr>
          <p:spPr bwMode="auto">
            <a:xfrm>
              <a:off x="82550" y="7938"/>
              <a:ext cx="19050" cy="14288"/>
            </a:xfrm>
            <a:custGeom>
              <a:avLst/>
              <a:gdLst>
                <a:gd name="T0" fmla="*/ 7620 w 5"/>
                <a:gd name="T1" fmla="*/ 0 h 4"/>
                <a:gd name="T2" fmla="*/ 19050 w 5"/>
                <a:gd name="T3" fmla="*/ 14288 h 4"/>
                <a:gd name="T4" fmla="*/ 7620 w 5"/>
                <a:gd name="T5" fmla="*/ 0 h 4"/>
                <a:gd name="T6" fmla="*/ 0 60000 65536"/>
                <a:gd name="T7" fmla="*/ 0 60000 65536"/>
                <a:gd name="T8" fmla="*/ 0 60000 65536"/>
                <a:gd name="T9" fmla="*/ 0 w 5"/>
                <a:gd name="T10" fmla="*/ 0 h 4"/>
                <a:gd name="T11" fmla="*/ 5 w 5"/>
                <a:gd name="T12" fmla="*/ 4 h 4"/>
              </a:gdLst>
              <a:ahLst/>
              <a:cxnLst>
                <a:cxn ang="T6">
                  <a:pos x="T0" y="T1"/>
                </a:cxn>
                <a:cxn ang="T7">
                  <a:pos x="T2" y="T3"/>
                </a:cxn>
                <a:cxn ang="T8">
                  <a:pos x="T4" y="T5"/>
                </a:cxn>
              </a:cxnLst>
              <a:rect l="T9" t="T10" r="T11" b="T12"/>
              <a:pathLst>
                <a:path w="5" h="4">
                  <a:moveTo>
                    <a:pt x="2" y="0"/>
                  </a:moveTo>
                  <a:cubicBezTo>
                    <a:pt x="4" y="0"/>
                    <a:pt x="5" y="3"/>
                    <a:pt x="5" y="4"/>
                  </a:cubicBezTo>
                  <a:cubicBezTo>
                    <a:pt x="4" y="4"/>
                    <a:pt x="0" y="0"/>
                    <a:pt x="2" y="0"/>
                  </a:cubicBezTo>
                </a:path>
              </a:pathLst>
            </a:custGeom>
            <a:solidFill>
              <a:srgbClr val="2E2E2E"/>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33" name="Freeform 223"/>
            <p:cNvSpPr>
              <a:spLocks noChangeArrowheads="1"/>
            </p:cNvSpPr>
            <p:nvPr/>
          </p:nvSpPr>
          <p:spPr bwMode="auto">
            <a:xfrm>
              <a:off x="66675" y="496888"/>
              <a:ext cx="12700" cy="15875"/>
            </a:xfrm>
            <a:custGeom>
              <a:avLst/>
              <a:gdLst>
                <a:gd name="T0" fmla="*/ 0 w 3"/>
                <a:gd name="T1" fmla="*/ 7938 h 4"/>
                <a:gd name="T2" fmla="*/ 12700 w 3"/>
                <a:gd name="T3" fmla="*/ 0 h 4"/>
                <a:gd name="T4" fmla="*/ 0 w 3"/>
                <a:gd name="T5" fmla="*/ 7938 h 4"/>
                <a:gd name="T6" fmla="*/ 0 60000 65536"/>
                <a:gd name="T7" fmla="*/ 0 60000 65536"/>
                <a:gd name="T8" fmla="*/ 0 60000 65536"/>
                <a:gd name="T9" fmla="*/ 0 w 3"/>
                <a:gd name="T10" fmla="*/ 0 h 4"/>
                <a:gd name="T11" fmla="*/ 3 w 3"/>
                <a:gd name="T12" fmla="*/ 4 h 4"/>
              </a:gdLst>
              <a:ahLst/>
              <a:cxnLst>
                <a:cxn ang="T6">
                  <a:pos x="T0" y="T1"/>
                </a:cxn>
                <a:cxn ang="T7">
                  <a:pos x="T2" y="T3"/>
                </a:cxn>
                <a:cxn ang="T8">
                  <a:pos x="T4" y="T5"/>
                </a:cxn>
              </a:cxnLst>
              <a:rect l="T9" t="T10" r="T11" b="T12"/>
              <a:pathLst>
                <a:path w="3" h="4">
                  <a:moveTo>
                    <a:pt x="0" y="2"/>
                  </a:moveTo>
                  <a:cubicBezTo>
                    <a:pt x="0" y="3"/>
                    <a:pt x="1" y="0"/>
                    <a:pt x="3" y="0"/>
                  </a:cubicBezTo>
                  <a:cubicBezTo>
                    <a:pt x="2" y="4"/>
                    <a:pt x="1" y="2"/>
                    <a:pt x="0" y="2"/>
                  </a:cubicBezTo>
                </a:path>
              </a:pathLst>
            </a:custGeom>
            <a:solidFill>
              <a:srgbClr val="2E2E2E"/>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34" name="Freeform 224"/>
            <p:cNvSpPr>
              <a:spLocks noChangeArrowheads="1"/>
            </p:cNvSpPr>
            <p:nvPr/>
          </p:nvSpPr>
          <p:spPr bwMode="auto">
            <a:xfrm>
              <a:off x="85725" y="244475"/>
              <a:ext cx="11113" cy="11113"/>
            </a:xfrm>
            <a:custGeom>
              <a:avLst/>
              <a:gdLst>
                <a:gd name="T0" fmla="*/ 0 w 3"/>
                <a:gd name="T1" fmla="*/ 0 h 3"/>
                <a:gd name="T2" fmla="*/ 11113 w 3"/>
                <a:gd name="T3" fmla="*/ 3704 h 3"/>
                <a:gd name="T4" fmla="*/ 0 w 3"/>
                <a:gd name="T5" fmla="*/ 0 h 3"/>
                <a:gd name="T6" fmla="*/ 0 60000 65536"/>
                <a:gd name="T7" fmla="*/ 0 60000 65536"/>
                <a:gd name="T8" fmla="*/ 0 60000 65536"/>
                <a:gd name="T9" fmla="*/ 0 w 3"/>
                <a:gd name="T10" fmla="*/ 0 h 3"/>
                <a:gd name="T11" fmla="*/ 3 w 3"/>
                <a:gd name="T12" fmla="*/ 3 h 3"/>
              </a:gdLst>
              <a:ahLst/>
              <a:cxnLst>
                <a:cxn ang="T6">
                  <a:pos x="T0" y="T1"/>
                </a:cxn>
                <a:cxn ang="T7">
                  <a:pos x="T2" y="T3"/>
                </a:cxn>
                <a:cxn ang="T8">
                  <a:pos x="T4" y="T5"/>
                </a:cxn>
              </a:cxnLst>
              <a:rect l="T9" t="T10" r="T11" b="T12"/>
              <a:pathLst>
                <a:path w="3" h="3">
                  <a:moveTo>
                    <a:pt x="0" y="0"/>
                  </a:moveTo>
                  <a:cubicBezTo>
                    <a:pt x="0" y="0"/>
                    <a:pt x="2" y="0"/>
                    <a:pt x="3" y="1"/>
                  </a:cubicBezTo>
                  <a:cubicBezTo>
                    <a:pt x="3" y="3"/>
                    <a:pt x="0" y="1"/>
                    <a:pt x="0" y="0"/>
                  </a:cubicBezTo>
                </a:path>
              </a:pathLst>
            </a:custGeom>
            <a:solidFill>
              <a:srgbClr val="2E2E2E"/>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35" name="Freeform 225"/>
            <p:cNvSpPr>
              <a:spLocks noChangeArrowheads="1"/>
            </p:cNvSpPr>
            <p:nvPr/>
          </p:nvSpPr>
          <p:spPr bwMode="auto">
            <a:xfrm>
              <a:off x="90487" y="271463"/>
              <a:ext cx="33338" cy="11113"/>
            </a:xfrm>
            <a:custGeom>
              <a:avLst/>
              <a:gdLst>
                <a:gd name="T0" fmla="*/ 22225 w 9"/>
                <a:gd name="T1" fmla="*/ 0 h 3"/>
                <a:gd name="T2" fmla="*/ 33338 w 9"/>
                <a:gd name="T3" fmla="*/ 11113 h 3"/>
                <a:gd name="T4" fmla="*/ 3704 w 9"/>
                <a:gd name="T5" fmla="*/ 0 h 3"/>
                <a:gd name="T6" fmla="*/ 22225 w 9"/>
                <a:gd name="T7" fmla="*/ 0 h 3"/>
                <a:gd name="T8" fmla="*/ 0 60000 65536"/>
                <a:gd name="T9" fmla="*/ 0 60000 65536"/>
                <a:gd name="T10" fmla="*/ 0 60000 65536"/>
                <a:gd name="T11" fmla="*/ 0 60000 65536"/>
                <a:gd name="T12" fmla="*/ 0 w 9"/>
                <a:gd name="T13" fmla="*/ 0 h 3"/>
                <a:gd name="T14" fmla="*/ 9 w 9"/>
                <a:gd name="T15" fmla="*/ 3 h 3"/>
              </a:gdLst>
              <a:ahLst/>
              <a:cxnLst>
                <a:cxn ang="T8">
                  <a:pos x="T0" y="T1"/>
                </a:cxn>
                <a:cxn ang="T9">
                  <a:pos x="T2" y="T3"/>
                </a:cxn>
                <a:cxn ang="T10">
                  <a:pos x="T4" y="T5"/>
                </a:cxn>
                <a:cxn ang="T11">
                  <a:pos x="T6" y="T7"/>
                </a:cxn>
              </a:cxnLst>
              <a:rect l="T12" t="T13" r="T14" b="T15"/>
              <a:pathLst>
                <a:path w="9" h="3">
                  <a:moveTo>
                    <a:pt x="6" y="0"/>
                  </a:moveTo>
                  <a:cubicBezTo>
                    <a:pt x="5" y="0"/>
                    <a:pt x="9" y="2"/>
                    <a:pt x="9" y="3"/>
                  </a:cubicBezTo>
                  <a:cubicBezTo>
                    <a:pt x="8" y="3"/>
                    <a:pt x="0" y="2"/>
                    <a:pt x="1" y="0"/>
                  </a:cubicBezTo>
                  <a:cubicBezTo>
                    <a:pt x="3" y="0"/>
                    <a:pt x="4" y="0"/>
                    <a:pt x="6" y="0"/>
                  </a:cubicBezTo>
                </a:path>
              </a:pathLst>
            </a:custGeom>
            <a:solidFill>
              <a:srgbClr val="2E2E2E"/>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36" name="Freeform 226"/>
            <p:cNvSpPr>
              <a:spLocks noChangeArrowheads="1"/>
            </p:cNvSpPr>
            <p:nvPr/>
          </p:nvSpPr>
          <p:spPr bwMode="auto">
            <a:xfrm>
              <a:off x="82550" y="452438"/>
              <a:ext cx="26988" cy="3175"/>
            </a:xfrm>
            <a:custGeom>
              <a:avLst/>
              <a:gdLst>
                <a:gd name="T0" fmla="*/ 11566 w 7"/>
                <a:gd name="T1" fmla="*/ 0 h 1"/>
                <a:gd name="T2" fmla="*/ 15422 w 7"/>
                <a:gd name="T3" fmla="*/ 3175 h 1"/>
                <a:gd name="T4" fmla="*/ 11566 w 7"/>
                <a:gd name="T5" fmla="*/ 0 h 1"/>
                <a:gd name="T6" fmla="*/ 0 60000 65536"/>
                <a:gd name="T7" fmla="*/ 0 60000 65536"/>
                <a:gd name="T8" fmla="*/ 0 60000 65536"/>
                <a:gd name="T9" fmla="*/ 0 w 7"/>
                <a:gd name="T10" fmla="*/ 0 h 1"/>
                <a:gd name="T11" fmla="*/ 7 w 7"/>
                <a:gd name="T12" fmla="*/ 1 h 1"/>
              </a:gdLst>
              <a:ahLst/>
              <a:cxnLst>
                <a:cxn ang="T6">
                  <a:pos x="T0" y="T1"/>
                </a:cxn>
                <a:cxn ang="T7">
                  <a:pos x="T2" y="T3"/>
                </a:cxn>
                <a:cxn ang="T8">
                  <a:pos x="T4" y="T5"/>
                </a:cxn>
              </a:cxnLst>
              <a:rect l="T9" t="T10" r="T11" b="T12"/>
              <a:pathLst>
                <a:path w="7" h="1">
                  <a:moveTo>
                    <a:pt x="3" y="0"/>
                  </a:moveTo>
                  <a:cubicBezTo>
                    <a:pt x="4" y="0"/>
                    <a:pt x="7" y="0"/>
                    <a:pt x="4" y="1"/>
                  </a:cubicBezTo>
                  <a:cubicBezTo>
                    <a:pt x="0" y="1"/>
                    <a:pt x="3" y="1"/>
                    <a:pt x="3" y="0"/>
                  </a:cubicBezTo>
                </a:path>
              </a:pathLst>
            </a:custGeom>
            <a:solidFill>
              <a:srgbClr val="2E2E2E"/>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37" name="Freeform 227"/>
            <p:cNvSpPr>
              <a:spLocks noChangeArrowheads="1"/>
            </p:cNvSpPr>
            <p:nvPr/>
          </p:nvSpPr>
          <p:spPr bwMode="auto">
            <a:xfrm>
              <a:off x="138112" y="60325"/>
              <a:ext cx="19050" cy="11113"/>
            </a:xfrm>
            <a:custGeom>
              <a:avLst/>
              <a:gdLst>
                <a:gd name="T0" fmla="*/ 7620 w 5"/>
                <a:gd name="T1" fmla="*/ 0 h 3"/>
                <a:gd name="T2" fmla="*/ 7620 w 5"/>
                <a:gd name="T3" fmla="*/ 11113 h 3"/>
                <a:gd name="T4" fmla="*/ 7620 w 5"/>
                <a:gd name="T5" fmla="*/ 0 h 3"/>
                <a:gd name="T6" fmla="*/ 0 60000 65536"/>
                <a:gd name="T7" fmla="*/ 0 60000 65536"/>
                <a:gd name="T8" fmla="*/ 0 60000 65536"/>
                <a:gd name="T9" fmla="*/ 0 w 5"/>
                <a:gd name="T10" fmla="*/ 0 h 3"/>
                <a:gd name="T11" fmla="*/ 5 w 5"/>
                <a:gd name="T12" fmla="*/ 3 h 3"/>
              </a:gdLst>
              <a:ahLst/>
              <a:cxnLst>
                <a:cxn ang="T6">
                  <a:pos x="T0" y="T1"/>
                </a:cxn>
                <a:cxn ang="T7">
                  <a:pos x="T2" y="T3"/>
                </a:cxn>
                <a:cxn ang="T8">
                  <a:pos x="T4" y="T5"/>
                </a:cxn>
              </a:cxnLst>
              <a:rect l="T9" t="T10" r="T11" b="T12"/>
              <a:pathLst>
                <a:path w="5" h="3">
                  <a:moveTo>
                    <a:pt x="2" y="0"/>
                  </a:moveTo>
                  <a:cubicBezTo>
                    <a:pt x="2" y="1"/>
                    <a:pt x="5" y="1"/>
                    <a:pt x="2" y="3"/>
                  </a:cubicBezTo>
                  <a:cubicBezTo>
                    <a:pt x="0" y="3"/>
                    <a:pt x="1" y="1"/>
                    <a:pt x="2" y="0"/>
                  </a:cubicBezTo>
                </a:path>
              </a:pathLst>
            </a:custGeom>
            <a:solidFill>
              <a:srgbClr val="2E2E2E"/>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38" name="Freeform 228"/>
            <p:cNvSpPr>
              <a:spLocks noChangeArrowheads="1"/>
            </p:cNvSpPr>
            <p:nvPr/>
          </p:nvSpPr>
          <p:spPr bwMode="auto">
            <a:xfrm>
              <a:off x="138112" y="338138"/>
              <a:ext cx="12700" cy="12700"/>
            </a:xfrm>
            <a:custGeom>
              <a:avLst/>
              <a:gdLst>
                <a:gd name="T0" fmla="*/ 4233 w 3"/>
                <a:gd name="T1" fmla="*/ 8467 h 3"/>
                <a:gd name="T2" fmla="*/ 12700 w 3"/>
                <a:gd name="T3" fmla="*/ 0 h 3"/>
                <a:gd name="T4" fmla="*/ 8467 w 3"/>
                <a:gd name="T5" fmla="*/ 12700 h 3"/>
                <a:gd name="T6" fmla="*/ 4233 w 3"/>
                <a:gd name="T7" fmla="*/ 8467 h 3"/>
                <a:gd name="T8" fmla="*/ 0 60000 65536"/>
                <a:gd name="T9" fmla="*/ 0 60000 65536"/>
                <a:gd name="T10" fmla="*/ 0 60000 65536"/>
                <a:gd name="T11" fmla="*/ 0 60000 65536"/>
                <a:gd name="T12" fmla="*/ 0 w 3"/>
                <a:gd name="T13" fmla="*/ 0 h 3"/>
                <a:gd name="T14" fmla="*/ 3 w 3"/>
                <a:gd name="T15" fmla="*/ 3 h 3"/>
              </a:gdLst>
              <a:ahLst/>
              <a:cxnLst>
                <a:cxn ang="T8">
                  <a:pos x="T0" y="T1"/>
                </a:cxn>
                <a:cxn ang="T9">
                  <a:pos x="T2" y="T3"/>
                </a:cxn>
                <a:cxn ang="T10">
                  <a:pos x="T4" y="T5"/>
                </a:cxn>
                <a:cxn ang="T11">
                  <a:pos x="T6" y="T7"/>
                </a:cxn>
              </a:cxnLst>
              <a:rect l="T12" t="T13" r="T14" b="T15"/>
              <a:pathLst>
                <a:path w="3" h="3">
                  <a:moveTo>
                    <a:pt x="1" y="2"/>
                  </a:moveTo>
                  <a:cubicBezTo>
                    <a:pt x="0" y="1"/>
                    <a:pt x="3" y="0"/>
                    <a:pt x="3" y="0"/>
                  </a:cubicBezTo>
                  <a:cubicBezTo>
                    <a:pt x="3" y="0"/>
                    <a:pt x="3" y="3"/>
                    <a:pt x="2" y="3"/>
                  </a:cubicBezTo>
                  <a:cubicBezTo>
                    <a:pt x="1" y="3"/>
                    <a:pt x="0" y="3"/>
                    <a:pt x="1" y="2"/>
                  </a:cubicBezTo>
                </a:path>
              </a:pathLst>
            </a:custGeom>
            <a:solidFill>
              <a:srgbClr val="2E2E2E"/>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39" name="Freeform 229"/>
            <p:cNvSpPr>
              <a:spLocks noChangeArrowheads="1"/>
            </p:cNvSpPr>
            <p:nvPr/>
          </p:nvSpPr>
          <p:spPr bwMode="auto">
            <a:xfrm>
              <a:off x="127000" y="428625"/>
              <a:ext cx="53975" cy="19050"/>
            </a:xfrm>
            <a:custGeom>
              <a:avLst/>
              <a:gdLst>
                <a:gd name="T0" fmla="*/ 15421 w 14"/>
                <a:gd name="T1" fmla="*/ 0 h 5"/>
                <a:gd name="T2" fmla="*/ 38554 w 14"/>
                <a:gd name="T3" fmla="*/ 0 h 5"/>
                <a:gd name="T4" fmla="*/ 15421 w 14"/>
                <a:gd name="T5" fmla="*/ 0 h 5"/>
                <a:gd name="T6" fmla="*/ 0 60000 65536"/>
                <a:gd name="T7" fmla="*/ 0 60000 65536"/>
                <a:gd name="T8" fmla="*/ 0 60000 65536"/>
                <a:gd name="T9" fmla="*/ 0 w 14"/>
                <a:gd name="T10" fmla="*/ 0 h 5"/>
                <a:gd name="T11" fmla="*/ 14 w 14"/>
                <a:gd name="T12" fmla="*/ 5 h 5"/>
              </a:gdLst>
              <a:ahLst/>
              <a:cxnLst>
                <a:cxn ang="T6">
                  <a:pos x="T0" y="T1"/>
                </a:cxn>
                <a:cxn ang="T7">
                  <a:pos x="T2" y="T3"/>
                </a:cxn>
                <a:cxn ang="T8">
                  <a:pos x="T4" y="T5"/>
                </a:cxn>
              </a:cxnLst>
              <a:rect l="T9" t="T10" r="T11" b="T12"/>
              <a:pathLst>
                <a:path w="14" h="5">
                  <a:moveTo>
                    <a:pt x="4" y="0"/>
                  </a:moveTo>
                  <a:cubicBezTo>
                    <a:pt x="5" y="0"/>
                    <a:pt x="11" y="0"/>
                    <a:pt x="10" y="0"/>
                  </a:cubicBezTo>
                  <a:cubicBezTo>
                    <a:pt x="14" y="5"/>
                    <a:pt x="0" y="1"/>
                    <a:pt x="4" y="0"/>
                  </a:cubicBezTo>
                </a:path>
              </a:pathLst>
            </a:custGeom>
            <a:solidFill>
              <a:srgbClr val="2E2E2E"/>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40" name="Freeform 230"/>
            <p:cNvSpPr>
              <a:spLocks noChangeArrowheads="1"/>
            </p:cNvSpPr>
            <p:nvPr/>
          </p:nvSpPr>
          <p:spPr bwMode="auto">
            <a:xfrm>
              <a:off x="142875" y="180975"/>
              <a:ext cx="66675" cy="44450"/>
            </a:xfrm>
            <a:custGeom>
              <a:avLst/>
              <a:gdLst>
                <a:gd name="T0" fmla="*/ 18521 w 18"/>
                <a:gd name="T1" fmla="*/ 11113 h 12"/>
                <a:gd name="T2" fmla="*/ 51858 w 18"/>
                <a:gd name="T3" fmla="*/ 3704 h 12"/>
                <a:gd name="T4" fmla="*/ 51858 w 18"/>
                <a:gd name="T5" fmla="*/ 37042 h 12"/>
                <a:gd name="T6" fmla="*/ 18521 w 18"/>
                <a:gd name="T7" fmla="*/ 11113 h 12"/>
                <a:gd name="T8" fmla="*/ 0 60000 65536"/>
                <a:gd name="T9" fmla="*/ 0 60000 65536"/>
                <a:gd name="T10" fmla="*/ 0 60000 65536"/>
                <a:gd name="T11" fmla="*/ 0 60000 65536"/>
                <a:gd name="T12" fmla="*/ 0 w 18"/>
                <a:gd name="T13" fmla="*/ 0 h 12"/>
                <a:gd name="T14" fmla="*/ 18 w 18"/>
                <a:gd name="T15" fmla="*/ 12 h 12"/>
              </a:gdLst>
              <a:ahLst/>
              <a:cxnLst>
                <a:cxn ang="T8">
                  <a:pos x="T0" y="T1"/>
                </a:cxn>
                <a:cxn ang="T9">
                  <a:pos x="T2" y="T3"/>
                </a:cxn>
                <a:cxn ang="T10">
                  <a:pos x="T4" y="T5"/>
                </a:cxn>
                <a:cxn ang="T11">
                  <a:pos x="T6" y="T7"/>
                </a:cxn>
              </a:cxnLst>
              <a:rect l="T12" t="T13" r="T14" b="T15"/>
              <a:pathLst>
                <a:path w="18" h="12">
                  <a:moveTo>
                    <a:pt x="5" y="3"/>
                  </a:moveTo>
                  <a:cubicBezTo>
                    <a:pt x="4" y="2"/>
                    <a:pt x="12" y="0"/>
                    <a:pt x="14" y="1"/>
                  </a:cubicBezTo>
                  <a:cubicBezTo>
                    <a:pt x="18" y="3"/>
                    <a:pt x="18" y="8"/>
                    <a:pt x="14" y="10"/>
                  </a:cubicBezTo>
                  <a:cubicBezTo>
                    <a:pt x="15" y="11"/>
                    <a:pt x="0" y="12"/>
                    <a:pt x="5" y="3"/>
                  </a:cubicBezTo>
                </a:path>
              </a:pathLst>
            </a:custGeom>
            <a:solidFill>
              <a:srgbClr val="2E2E2E"/>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41" name="Freeform 231"/>
            <p:cNvSpPr>
              <a:spLocks noChangeArrowheads="1"/>
            </p:cNvSpPr>
            <p:nvPr/>
          </p:nvSpPr>
          <p:spPr bwMode="auto">
            <a:xfrm>
              <a:off x="173037" y="128588"/>
              <a:ext cx="30163" cy="28575"/>
            </a:xfrm>
            <a:custGeom>
              <a:avLst/>
              <a:gdLst>
                <a:gd name="T0" fmla="*/ 3770 w 8"/>
                <a:gd name="T1" fmla="*/ 0 h 8"/>
                <a:gd name="T2" fmla="*/ 26393 w 8"/>
                <a:gd name="T3" fmla="*/ 28575 h 8"/>
                <a:gd name="T4" fmla="*/ 3770 w 8"/>
                <a:gd name="T5" fmla="*/ 0 h 8"/>
                <a:gd name="T6" fmla="*/ 0 60000 65536"/>
                <a:gd name="T7" fmla="*/ 0 60000 65536"/>
                <a:gd name="T8" fmla="*/ 0 60000 65536"/>
                <a:gd name="T9" fmla="*/ 0 w 8"/>
                <a:gd name="T10" fmla="*/ 0 h 8"/>
                <a:gd name="T11" fmla="*/ 8 w 8"/>
                <a:gd name="T12" fmla="*/ 8 h 8"/>
              </a:gdLst>
              <a:ahLst/>
              <a:cxnLst>
                <a:cxn ang="T6">
                  <a:pos x="T0" y="T1"/>
                </a:cxn>
                <a:cxn ang="T7">
                  <a:pos x="T2" y="T3"/>
                </a:cxn>
                <a:cxn ang="T8">
                  <a:pos x="T4" y="T5"/>
                </a:cxn>
              </a:cxnLst>
              <a:rect l="T9" t="T10" r="T11" b="T12"/>
              <a:pathLst>
                <a:path w="8" h="8">
                  <a:moveTo>
                    <a:pt x="1" y="0"/>
                  </a:moveTo>
                  <a:cubicBezTo>
                    <a:pt x="3" y="1"/>
                    <a:pt x="8" y="6"/>
                    <a:pt x="7" y="8"/>
                  </a:cubicBezTo>
                  <a:cubicBezTo>
                    <a:pt x="4" y="7"/>
                    <a:pt x="0" y="3"/>
                    <a:pt x="1" y="0"/>
                  </a:cubicBezTo>
                </a:path>
              </a:pathLst>
            </a:custGeom>
            <a:solidFill>
              <a:srgbClr val="2E2E2E"/>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42" name="Freeform 232"/>
            <p:cNvSpPr>
              <a:spLocks noChangeArrowheads="1"/>
            </p:cNvSpPr>
            <p:nvPr/>
          </p:nvSpPr>
          <p:spPr bwMode="auto">
            <a:xfrm>
              <a:off x="173037" y="477838"/>
              <a:ext cx="25400" cy="15875"/>
            </a:xfrm>
            <a:custGeom>
              <a:avLst/>
              <a:gdLst>
                <a:gd name="T0" fmla="*/ 10886 w 7"/>
                <a:gd name="T1" fmla="*/ 0 h 4"/>
                <a:gd name="T2" fmla="*/ 21771 w 7"/>
                <a:gd name="T3" fmla="*/ 3969 h 4"/>
                <a:gd name="T4" fmla="*/ 10886 w 7"/>
                <a:gd name="T5" fmla="*/ 0 h 4"/>
                <a:gd name="T6" fmla="*/ 0 60000 65536"/>
                <a:gd name="T7" fmla="*/ 0 60000 65536"/>
                <a:gd name="T8" fmla="*/ 0 60000 65536"/>
                <a:gd name="T9" fmla="*/ 0 w 7"/>
                <a:gd name="T10" fmla="*/ 0 h 4"/>
                <a:gd name="T11" fmla="*/ 7 w 7"/>
                <a:gd name="T12" fmla="*/ 4 h 4"/>
              </a:gdLst>
              <a:ahLst/>
              <a:cxnLst>
                <a:cxn ang="T6">
                  <a:pos x="T0" y="T1"/>
                </a:cxn>
                <a:cxn ang="T7">
                  <a:pos x="T2" y="T3"/>
                </a:cxn>
                <a:cxn ang="T8">
                  <a:pos x="T4" y="T5"/>
                </a:cxn>
              </a:cxnLst>
              <a:rect l="T9" t="T10" r="T11" b="T12"/>
              <a:pathLst>
                <a:path w="7" h="4">
                  <a:moveTo>
                    <a:pt x="3" y="0"/>
                  </a:moveTo>
                  <a:cubicBezTo>
                    <a:pt x="4" y="0"/>
                    <a:pt x="5" y="0"/>
                    <a:pt x="6" y="1"/>
                  </a:cubicBezTo>
                  <a:cubicBezTo>
                    <a:pt x="7" y="4"/>
                    <a:pt x="0" y="0"/>
                    <a:pt x="3" y="0"/>
                  </a:cubicBezTo>
                </a:path>
              </a:pathLst>
            </a:custGeom>
            <a:solidFill>
              <a:srgbClr val="2E2E2E"/>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43" name="Freeform 233"/>
            <p:cNvSpPr>
              <a:spLocks noChangeArrowheads="1"/>
            </p:cNvSpPr>
            <p:nvPr/>
          </p:nvSpPr>
          <p:spPr bwMode="auto">
            <a:xfrm>
              <a:off x="214312" y="180975"/>
              <a:ext cx="11113" cy="11113"/>
            </a:xfrm>
            <a:custGeom>
              <a:avLst/>
              <a:gdLst>
                <a:gd name="T0" fmla="*/ 3704 w 3"/>
                <a:gd name="T1" fmla="*/ 0 h 3"/>
                <a:gd name="T2" fmla="*/ 11113 w 3"/>
                <a:gd name="T3" fmla="*/ 7409 h 3"/>
                <a:gd name="T4" fmla="*/ 7409 w 3"/>
                <a:gd name="T5" fmla="*/ 11113 h 3"/>
                <a:gd name="T6" fmla="*/ 3704 w 3"/>
                <a:gd name="T7" fmla="*/ 0 h 3"/>
                <a:gd name="T8" fmla="*/ 0 60000 65536"/>
                <a:gd name="T9" fmla="*/ 0 60000 65536"/>
                <a:gd name="T10" fmla="*/ 0 60000 65536"/>
                <a:gd name="T11" fmla="*/ 0 60000 65536"/>
                <a:gd name="T12" fmla="*/ 0 w 3"/>
                <a:gd name="T13" fmla="*/ 0 h 3"/>
                <a:gd name="T14" fmla="*/ 3 w 3"/>
                <a:gd name="T15" fmla="*/ 3 h 3"/>
              </a:gdLst>
              <a:ahLst/>
              <a:cxnLst>
                <a:cxn ang="T8">
                  <a:pos x="T0" y="T1"/>
                </a:cxn>
                <a:cxn ang="T9">
                  <a:pos x="T2" y="T3"/>
                </a:cxn>
                <a:cxn ang="T10">
                  <a:pos x="T4" y="T5"/>
                </a:cxn>
                <a:cxn ang="T11">
                  <a:pos x="T6" y="T7"/>
                </a:cxn>
              </a:cxnLst>
              <a:rect l="T12" t="T13" r="T14" b="T15"/>
              <a:pathLst>
                <a:path w="3" h="3">
                  <a:moveTo>
                    <a:pt x="1" y="0"/>
                  </a:moveTo>
                  <a:cubicBezTo>
                    <a:pt x="2" y="0"/>
                    <a:pt x="3" y="1"/>
                    <a:pt x="3" y="2"/>
                  </a:cubicBezTo>
                  <a:cubicBezTo>
                    <a:pt x="2" y="2"/>
                    <a:pt x="2" y="2"/>
                    <a:pt x="2" y="3"/>
                  </a:cubicBezTo>
                  <a:cubicBezTo>
                    <a:pt x="1" y="3"/>
                    <a:pt x="0" y="0"/>
                    <a:pt x="1" y="0"/>
                  </a:cubicBezTo>
                </a:path>
              </a:pathLst>
            </a:custGeom>
            <a:solidFill>
              <a:srgbClr val="2E2E2E"/>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44" name="Freeform 234"/>
            <p:cNvSpPr>
              <a:spLocks noChangeArrowheads="1"/>
            </p:cNvSpPr>
            <p:nvPr/>
          </p:nvSpPr>
          <p:spPr bwMode="auto">
            <a:xfrm>
              <a:off x="236537" y="0"/>
              <a:ext cx="11113" cy="19050"/>
            </a:xfrm>
            <a:custGeom>
              <a:avLst/>
              <a:gdLst>
                <a:gd name="T0" fmla="*/ 0 w 3"/>
                <a:gd name="T1" fmla="*/ 3810 h 5"/>
                <a:gd name="T2" fmla="*/ 7409 w 3"/>
                <a:gd name="T3" fmla="*/ 19050 h 5"/>
                <a:gd name="T4" fmla="*/ 0 w 3"/>
                <a:gd name="T5" fmla="*/ 3810 h 5"/>
                <a:gd name="T6" fmla="*/ 0 60000 65536"/>
                <a:gd name="T7" fmla="*/ 0 60000 65536"/>
                <a:gd name="T8" fmla="*/ 0 60000 65536"/>
                <a:gd name="T9" fmla="*/ 0 w 3"/>
                <a:gd name="T10" fmla="*/ 0 h 5"/>
                <a:gd name="T11" fmla="*/ 3 w 3"/>
                <a:gd name="T12" fmla="*/ 5 h 5"/>
              </a:gdLst>
              <a:ahLst/>
              <a:cxnLst>
                <a:cxn ang="T6">
                  <a:pos x="T0" y="T1"/>
                </a:cxn>
                <a:cxn ang="T7">
                  <a:pos x="T2" y="T3"/>
                </a:cxn>
                <a:cxn ang="T8">
                  <a:pos x="T4" y="T5"/>
                </a:cxn>
              </a:cxnLst>
              <a:rect l="T9" t="T10" r="T11" b="T12"/>
              <a:pathLst>
                <a:path w="3" h="5">
                  <a:moveTo>
                    <a:pt x="0" y="1"/>
                  </a:moveTo>
                  <a:cubicBezTo>
                    <a:pt x="2" y="0"/>
                    <a:pt x="3" y="4"/>
                    <a:pt x="2" y="5"/>
                  </a:cubicBezTo>
                  <a:cubicBezTo>
                    <a:pt x="0" y="4"/>
                    <a:pt x="0" y="3"/>
                    <a:pt x="0" y="1"/>
                  </a:cubicBezTo>
                </a:path>
              </a:pathLst>
            </a:custGeom>
            <a:solidFill>
              <a:srgbClr val="2E2E2E"/>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45" name="Freeform 235"/>
            <p:cNvSpPr>
              <a:spLocks noChangeArrowheads="1"/>
            </p:cNvSpPr>
            <p:nvPr/>
          </p:nvSpPr>
          <p:spPr bwMode="auto">
            <a:xfrm>
              <a:off x="209550" y="493713"/>
              <a:ext cx="15875" cy="14288"/>
            </a:xfrm>
            <a:custGeom>
              <a:avLst/>
              <a:gdLst>
                <a:gd name="T0" fmla="*/ 11906 w 4"/>
                <a:gd name="T1" fmla="*/ 3572 h 4"/>
                <a:gd name="T2" fmla="*/ 11906 w 4"/>
                <a:gd name="T3" fmla="*/ 14288 h 4"/>
                <a:gd name="T4" fmla="*/ 11906 w 4"/>
                <a:gd name="T5" fmla="*/ 3572 h 4"/>
                <a:gd name="T6" fmla="*/ 0 60000 65536"/>
                <a:gd name="T7" fmla="*/ 0 60000 65536"/>
                <a:gd name="T8" fmla="*/ 0 60000 65536"/>
                <a:gd name="T9" fmla="*/ 0 w 4"/>
                <a:gd name="T10" fmla="*/ 0 h 4"/>
                <a:gd name="T11" fmla="*/ 4 w 4"/>
                <a:gd name="T12" fmla="*/ 4 h 4"/>
              </a:gdLst>
              <a:ahLst/>
              <a:cxnLst>
                <a:cxn ang="T6">
                  <a:pos x="T0" y="T1"/>
                </a:cxn>
                <a:cxn ang="T7">
                  <a:pos x="T2" y="T3"/>
                </a:cxn>
                <a:cxn ang="T8">
                  <a:pos x="T4" y="T5"/>
                </a:cxn>
              </a:cxnLst>
              <a:rect l="T9" t="T10" r="T11" b="T12"/>
              <a:pathLst>
                <a:path w="4" h="4">
                  <a:moveTo>
                    <a:pt x="3" y="1"/>
                  </a:moveTo>
                  <a:cubicBezTo>
                    <a:pt x="4" y="2"/>
                    <a:pt x="4" y="3"/>
                    <a:pt x="3" y="4"/>
                  </a:cubicBezTo>
                  <a:cubicBezTo>
                    <a:pt x="0" y="4"/>
                    <a:pt x="4" y="0"/>
                    <a:pt x="3" y="1"/>
                  </a:cubicBezTo>
                </a:path>
              </a:pathLst>
            </a:custGeom>
            <a:solidFill>
              <a:srgbClr val="2E2E2E"/>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46" name="Freeform 236"/>
            <p:cNvSpPr>
              <a:spLocks noChangeArrowheads="1"/>
            </p:cNvSpPr>
            <p:nvPr/>
          </p:nvSpPr>
          <p:spPr bwMode="auto">
            <a:xfrm>
              <a:off x="217487" y="488950"/>
              <a:ext cx="46038" cy="11113"/>
            </a:xfrm>
            <a:custGeom>
              <a:avLst/>
              <a:gdLst>
                <a:gd name="T0" fmla="*/ 11510 w 12"/>
                <a:gd name="T1" fmla="*/ 3704 h 3"/>
                <a:gd name="T2" fmla="*/ 23019 w 12"/>
                <a:gd name="T3" fmla="*/ 0 h 3"/>
                <a:gd name="T4" fmla="*/ 11510 w 12"/>
                <a:gd name="T5" fmla="*/ 3704 h 3"/>
                <a:gd name="T6" fmla="*/ 0 60000 65536"/>
                <a:gd name="T7" fmla="*/ 0 60000 65536"/>
                <a:gd name="T8" fmla="*/ 0 60000 65536"/>
                <a:gd name="T9" fmla="*/ 0 w 12"/>
                <a:gd name="T10" fmla="*/ 0 h 3"/>
                <a:gd name="T11" fmla="*/ 12 w 12"/>
                <a:gd name="T12" fmla="*/ 3 h 3"/>
              </a:gdLst>
              <a:ahLst/>
              <a:cxnLst>
                <a:cxn ang="T6">
                  <a:pos x="T0" y="T1"/>
                </a:cxn>
                <a:cxn ang="T7">
                  <a:pos x="T2" y="T3"/>
                </a:cxn>
                <a:cxn ang="T8">
                  <a:pos x="T4" y="T5"/>
                </a:cxn>
              </a:cxnLst>
              <a:rect l="T9" t="T10" r="T11" b="T12"/>
              <a:pathLst>
                <a:path w="12" h="3">
                  <a:moveTo>
                    <a:pt x="3" y="1"/>
                  </a:moveTo>
                  <a:cubicBezTo>
                    <a:pt x="3" y="0"/>
                    <a:pt x="6" y="0"/>
                    <a:pt x="6" y="0"/>
                  </a:cubicBezTo>
                  <a:cubicBezTo>
                    <a:pt x="12" y="3"/>
                    <a:pt x="0" y="0"/>
                    <a:pt x="3" y="1"/>
                  </a:cubicBezTo>
                </a:path>
              </a:pathLst>
            </a:custGeom>
            <a:solidFill>
              <a:srgbClr val="2E2E2E"/>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47" name="Freeform 237"/>
            <p:cNvSpPr>
              <a:spLocks noChangeArrowheads="1"/>
            </p:cNvSpPr>
            <p:nvPr/>
          </p:nvSpPr>
          <p:spPr bwMode="auto">
            <a:xfrm>
              <a:off x="217487" y="681038"/>
              <a:ext cx="34925" cy="30163"/>
            </a:xfrm>
            <a:custGeom>
              <a:avLst/>
              <a:gdLst>
                <a:gd name="T0" fmla="*/ 3881 w 9"/>
                <a:gd name="T1" fmla="*/ 15082 h 8"/>
                <a:gd name="T2" fmla="*/ 19403 w 9"/>
                <a:gd name="T3" fmla="*/ 11311 h 8"/>
                <a:gd name="T4" fmla="*/ 27164 w 9"/>
                <a:gd name="T5" fmla="*/ 0 h 8"/>
                <a:gd name="T6" fmla="*/ 3881 w 9"/>
                <a:gd name="T7" fmla="*/ 15082 h 8"/>
                <a:gd name="T8" fmla="*/ 0 60000 65536"/>
                <a:gd name="T9" fmla="*/ 0 60000 65536"/>
                <a:gd name="T10" fmla="*/ 0 60000 65536"/>
                <a:gd name="T11" fmla="*/ 0 60000 65536"/>
                <a:gd name="T12" fmla="*/ 0 w 9"/>
                <a:gd name="T13" fmla="*/ 0 h 8"/>
                <a:gd name="T14" fmla="*/ 9 w 9"/>
                <a:gd name="T15" fmla="*/ 8 h 8"/>
              </a:gdLst>
              <a:ahLst/>
              <a:cxnLst>
                <a:cxn ang="T8">
                  <a:pos x="T0" y="T1"/>
                </a:cxn>
                <a:cxn ang="T9">
                  <a:pos x="T2" y="T3"/>
                </a:cxn>
                <a:cxn ang="T10">
                  <a:pos x="T4" y="T5"/>
                </a:cxn>
                <a:cxn ang="T11">
                  <a:pos x="T6" y="T7"/>
                </a:cxn>
              </a:cxnLst>
              <a:rect l="T12" t="T13" r="T14" b="T15"/>
              <a:pathLst>
                <a:path w="9" h="8">
                  <a:moveTo>
                    <a:pt x="1" y="4"/>
                  </a:moveTo>
                  <a:cubicBezTo>
                    <a:pt x="4" y="4"/>
                    <a:pt x="0" y="2"/>
                    <a:pt x="5" y="3"/>
                  </a:cubicBezTo>
                  <a:cubicBezTo>
                    <a:pt x="5" y="2"/>
                    <a:pt x="4" y="0"/>
                    <a:pt x="7" y="0"/>
                  </a:cubicBezTo>
                  <a:cubicBezTo>
                    <a:pt x="9" y="4"/>
                    <a:pt x="2" y="8"/>
                    <a:pt x="1" y="4"/>
                  </a:cubicBezTo>
                </a:path>
              </a:pathLst>
            </a:custGeom>
            <a:solidFill>
              <a:srgbClr val="2E2E2E"/>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48" name="Freeform 238"/>
            <p:cNvSpPr>
              <a:spLocks noChangeArrowheads="1"/>
            </p:cNvSpPr>
            <p:nvPr/>
          </p:nvSpPr>
          <p:spPr bwMode="auto">
            <a:xfrm>
              <a:off x="228600" y="584200"/>
              <a:ext cx="30163" cy="41275"/>
            </a:xfrm>
            <a:custGeom>
              <a:avLst/>
              <a:gdLst>
                <a:gd name="T0" fmla="*/ 0 w 8"/>
                <a:gd name="T1" fmla="*/ 18761 h 11"/>
                <a:gd name="T2" fmla="*/ 26393 w 8"/>
                <a:gd name="T3" fmla="*/ 0 h 11"/>
                <a:gd name="T4" fmla="*/ 0 w 8"/>
                <a:gd name="T5" fmla="*/ 18761 h 11"/>
                <a:gd name="T6" fmla="*/ 0 60000 65536"/>
                <a:gd name="T7" fmla="*/ 0 60000 65536"/>
                <a:gd name="T8" fmla="*/ 0 60000 65536"/>
                <a:gd name="T9" fmla="*/ 0 w 8"/>
                <a:gd name="T10" fmla="*/ 0 h 11"/>
                <a:gd name="T11" fmla="*/ 8 w 8"/>
                <a:gd name="T12" fmla="*/ 11 h 11"/>
              </a:gdLst>
              <a:ahLst/>
              <a:cxnLst>
                <a:cxn ang="T6">
                  <a:pos x="T0" y="T1"/>
                </a:cxn>
                <a:cxn ang="T7">
                  <a:pos x="T2" y="T3"/>
                </a:cxn>
                <a:cxn ang="T8">
                  <a:pos x="T4" y="T5"/>
                </a:cxn>
              </a:cxnLst>
              <a:rect l="T9" t="T10" r="T11" b="T12"/>
              <a:pathLst>
                <a:path w="8" h="11">
                  <a:moveTo>
                    <a:pt x="0" y="5"/>
                  </a:moveTo>
                  <a:cubicBezTo>
                    <a:pt x="0" y="4"/>
                    <a:pt x="7" y="0"/>
                    <a:pt x="7" y="0"/>
                  </a:cubicBezTo>
                  <a:cubicBezTo>
                    <a:pt x="8" y="2"/>
                    <a:pt x="2" y="11"/>
                    <a:pt x="0" y="5"/>
                  </a:cubicBezTo>
                </a:path>
              </a:pathLst>
            </a:custGeom>
            <a:solidFill>
              <a:srgbClr val="2E2E2E"/>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49" name="Freeform 239"/>
            <p:cNvSpPr>
              <a:spLocks noChangeArrowheads="1"/>
            </p:cNvSpPr>
            <p:nvPr/>
          </p:nvSpPr>
          <p:spPr bwMode="auto">
            <a:xfrm>
              <a:off x="296862" y="200025"/>
              <a:ext cx="11113" cy="6350"/>
            </a:xfrm>
            <a:custGeom>
              <a:avLst/>
              <a:gdLst>
                <a:gd name="T0" fmla="*/ 3704 w 3"/>
                <a:gd name="T1" fmla="*/ 0 h 2"/>
                <a:gd name="T2" fmla="*/ 7409 w 3"/>
                <a:gd name="T3" fmla="*/ 6350 h 2"/>
                <a:gd name="T4" fmla="*/ 3704 w 3"/>
                <a:gd name="T5" fmla="*/ 0 h 2"/>
                <a:gd name="T6" fmla="*/ 0 60000 65536"/>
                <a:gd name="T7" fmla="*/ 0 60000 65536"/>
                <a:gd name="T8" fmla="*/ 0 60000 65536"/>
                <a:gd name="T9" fmla="*/ 0 w 3"/>
                <a:gd name="T10" fmla="*/ 0 h 2"/>
                <a:gd name="T11" fmla="*/ 3 w 3"/>
                <a:gd name="T12" fmla="*/ 2 h 2"/>
              </a:gdLst>
              <a:ahLst/>
              <a:cxnLst>
                <a:cxn ang="T6">
                  <a:pos x="T0" y="T1"/>
                </a:cxn>
                <a:cxn ang="T7">
                  <a:pos x="T2" y="T3"/>
                </a:cxn>
                <a:cxn ang="T8">
                  <a:pos x="T4" y="T5"/>
                </a:cxn>
              </a:cxnLst>
              <a:rect l="T9" t="T10" r="T11" b="T12"/>
              <a:pathLst>
                <a:path w="3" h="2">
                  <a:moveTo>
                    <a:pt x="1" y="0"/>
                  </a:moveTo>
                  <a:cubicBezTo>
                    <a:pt x="2" y="1"/>
                    <a:pt x="3" y="0"/>
                    <a:pt x="2" y="2"/>
                  </a:cubicBezTo>
                  <a:cubicBezTo>
                    <a:pt x="1" y="2"/>
                    <a:pt x="0" y="1"/>
                    <a:pt x="1" y="0"/>
                  </a:cubicBezTo>
                </a:path>
              </a:pathLst>
            </a:custGeom>
            <a:solidFill>
              <a:srgbClr val="2E2E2E"/>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50" name="Freeform 240"/>
            <p:cNvSpPr>
              <a:spLocks noChangeArrowheads="1"/>
            </p:cNvSpPr>
            <p:nvPr/>
          </p:nvSpPr>
          <p:spPr bwMode="auto">
            <a:xfrm>
              <a:off x="304800" y="565150"/>
              <a:ext cx="14288" cy="33338"/>
            </a:xfrm>
            <a:custGeom>
              <a:avLst/>
              <a:gdLst>
                <a:gd name="T0" fmla="*/ 0 w 4"/>
                <a:gd name="T1" fmla="*/ 14817 h 9"/>
                <a:gd name="T2" fmla="*/ 14288 w 4"/>
                <a:gd name="T3" fmla="*/ 14817 h 9"/>
                <a:gd name="T4" fmla="*/ 0 w 4"/>
                <a:gd name="T5" fmla="*/ 14817 h 9"/>
                <a:gd name="T6" fmla="*/ 0 60000 65536"/>
                <a:gd name="T7" fmla="*/ 0 60000 65536"/>
                <a:gd name="T8" fmla="*/ 0 60000 65536"/>
                <a:gd name="T9" fmla="*/ 0 w 4"/>
                <a:gd name="T10" fmla="*/ 0 h 9"/>
                <a:gd name="T11" fmla="*/ 4 w 4"/>
                <a:gd name="T12" fmla="*/ 9 h 9"/>
              </a:gdLst>
              <a:ahLst/>
              <a:cxnLst>
                <a:cxn ang="T6">
                  <a:pos x="T0" y="T1"/>
                </a:cxn>
                <a:cxn ang="T7">
                  <a:pos x="T2" y="T3"/>
                </a:cxn>
                <a:cxn ang="T8">
                  <a:pos x="T4" y="T5"/>
                </a:cxn>
              </a:cxnLst>
              <a:rect l="T9" t="T10" r="T11" b="T12"/>
              <a:pathLst>
                <a:path w="4" h="9">
                  <a:moveTo>
                    <a:pt x="0" y="4"/>
                  </a:moveTo>
                  <a:cubicBezTo>
                    <a:pt x="1" y="4"/>
                    <a:pt x="4" y="0"/>
                    <a:pt x="4" y="4"/>
                  </a:cubicBezTo>
                  <a:cubicBezTo>
                    <a:pt x="4" y="9"/>
                    <a:pt x="1" y="5"/>
                    <a:pt x="0" y="4"/>
                  </a:cubicBezTo>
                </a:path>
              </a:pathLst>
            </a:custGeom>
            <a:solidFill>
              <a:srgbClr val="2E2E2E"/>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51" name="Freeform 241"/>
            <p:cNvSpPr>
              <a:spLocks noChangeArrowheads="1"/>
            </p:cNvSpPr>
            <p:nvPr/>
          </p:nvSpPr>
          <p:spPr bwMode="auto">
            <a:xfrm>
              <a:off x="327025" y="515938"/>
              <a:ext cx="7938" cy="11113"/>
            </a:xfrm>
            <a:custGeom>
              <a:avLst/>
              <a:gdLst>
                <a:gd name="T0" fmla="*/ 3969 w 2"/>
                <a:gd name="T1" fmla="*/ 3704 h 3"/>
                <a:gd name="T2" fmla="*/ 3969 w 2"/>
                <a:gd name="T3" fmla="*/ 11113 h 3"/>
                <a:gd name="T4" fmla="*/ 3969 w 2"/>
                <a:gd name="T5" fmla="*/ 3704 h 3"/>
                <a:gd name="T6" fmla="*/ 0 60000 65536"/>
                <a:gd name="T7" fmla="*/ 0 60000 65536"/>
                <a:gd name="T8" fmla="*/ 0 60000 65536"/>
                <a:gd name="T9" fmla="*/ 0 w 2"/>
                <a:gd name="T10" fmla="*/ 0 h 3"/>
                <a:gd name="T11" fmla="*/ 2 w 2"/>
                <a:gd name="T12" fmla="*/ 3 h 3"/>
              </a:gdLst>
              <a:ahLst/>
              <a:cxnLst>
                <a:cxn ang="T6">
                  <a:pos x="T0" y="T1"/>
                </a:cxn>
                <a:cxn ang="T7">
                  <a:pos x="T2" y="T3"/>
                </a:cxn>
                <a:cxn ang="T8">
                  <a:pos x="T4" y="T5"/>
                </a:cxn>
              </a:cxnLst>
              <a:rect l="T9" t="T10" r="T11" b="T12"/>
              <a:pathLst>
                <a:path w="2" h="3">
                  <a:moveTo>
                    <a:pt x="1" y="1"/>
                  </a:moveTo>
                  <a:cubicBezTo>
                    <a:pt x="2" y="0"/>
                    <a:pt x="2" y="3"/>
                    <a:pt x="1" y="3"/>
                  </a:cubicBezTo>
                  <a:cubicBezTo>
                    <a:pt x="0" y="3"/>
                    <a:pt x="0" y="2"/>
                    <a:pt x="1" y="1"/>
                  </a:cubicBezTo>
                </a:path>
              </a:pathLst>
            </a:custGeom>
            <a:solidFill>
              <a:srgbClr val="2E2E2E"/>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52" name="Freeform 242"/>
            <p:cNvSpPr>
              <a:spLocks noChangeArrowheads="1"/>
            </p:cNvSpPr>
            <p:nvPr/>
          </p:nvSpPr>
          <p:spPr bwMode="auto">
            <a:xfrm>
              <a:off x="315912" y="741363"/>
              <a:ext cx="11113" cy="11113"/>
            </a:xfrm>
            <a:custGeom>
              <a:avLst/>
              <a:gdLst>
                <a:gd name="T0" fmla="*/ 3704 w 3"/>
                <a:gd name="T1" fmla="*/ 3704 h 3"/>
                <a:gd name="T2" fmla="*/ 11113 w 3"/>
                <a:gd name="T3" fmla="*/ 3704 h 3"/>
                <a:gd name="T4" fmla="*/ 3704 w 3"/>
                <a:gd name="T5" fmla="*/ 3704 h 3"/>
                <a:gd name="T6" fmla="*/ 0 60000 65536"/>
                <a:gd name="T7" fmla="*/ 0 60000 65536"/>
                <a:gd name="T8" fmla="*/ 0 60000 65536"/>
                <a:gd name="T9" fmla="*/ 0 w 3"/>
                <a:gd name="T10" fmla="*/ 0 h 3"/>
                <a:gd name="T11" fmla="*/ 3 w 3"/>
                <a:gd name="T12" fmla="*/ 3 h 3"/>
              </a:gdLst>
              <a:ahLst/>
              <a:cxnLst>
                <a:cxn ang="T6">
                  <a:pos x="T0" y="T1"/>
                </a:cxn>
                <a:cxn ang="T7">
                  <a:pos x="T2" y="T3"/>
                </a:cxn>
                <a:cxn ang="T8">
                  <a:pos x="T4" y="T5"/>
                </a:cxn>
              </a:cxnLst>
              <a:rect l="T9" t="T10" r="T11" b="T12"/>
              <a:pathLst>
                <a:path w="3" h="3">
                  <a:moveTo>
                    <a:pt x="1" y="1"/>
                  </a:moveTo>
                  <a:cubicBezTo>
                    <a:pt x="2" y="1"/>
                    <a:pt x="1" y="0"/>
                    <a:pt x="3" y="1"/>
                  </a:cubicBezTo>
                  <a:cubicBezTo>
                    <a:pt x="2" y="3"/>
                    <a:pt x="0" y="3"/>
                    <a:pt x="1" y="1"/>
                  </a:cubicBezTo>
                </a:path>
              </a:pathLst>
            </a:custGeom>
            <a:solidFill>
              <a:srgbClr val="2E2E2E"/>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53" name="Freeform 243"/>
            <p:cNvSpPr>
              <a:spLocks noChangeArrowheads="1"/>
            </p:cNvSpPr>
            <p:nvPr/>
          </p:nvSpPr>
          <p:spPr bwMode="auto">
            <a:xfrm>
              <a:off x="406400" y="157163"/>
              <a:ext cx="11113" cy="12700"/>
            </a:xfrm>
            <a:custGeom>
              <a:avLst/>
              <a:gdLst>
                <a:gd name="T0" fmla="*/ 0 w 3"/>
                <a:gd name="T1" fmla="*/ 12700 h 3"/>
                <a:gd name="T2" fmla="*/ 3704 w 3"/>
                <a:gd name="T3" fmla="*/ 4233 h 3"/>
                <a:gd name="T4" fmla="*/ 0 w 3"/>
                <a:gd name="T5" fmla="*/ 12700 h 3"/>
                <a:gd name="T6" fmla="*/ 0 60000 65536"/>
                <a:gd name="T7" fmla="*/ 0 60000 65536"/>
                <a:gd name="T8" fmla="*/ 0 60000 65536"/>
                <a:gd name="T9" fmla="*/ 0 w 3"/>
                <a:gd name="T10" fmla="*/ 0 h 3"/>
                <a:gd name="T11" fmla="*/ 3 w 3"/>
                <a:gd name="T12" fmla="*/ 3 h 3"/>
              </a:gdLst>
              <a:ahLst/>
              <a:cxnLst>
                <a:cxn ang="T6">
                  <a:pos x="T0" y="T1"/>
                </a:cxn>
                <a:cxn ang="T7">
                  <a:pos x="T2" y="T3"/>
                </a:cxn>
                <a:cxn ang="T8">
                  <a:pos x="T4" y="T5"/>
                </a:cxn>
              </a:cxnLst>
              <a:rect l="T9" t="T10" r="T11" b="T12"/>
              <a:pathLst>
                <a:path w="3" h="3">
                  <a:moveTo>
                    <a:pt x="0" y="3"/>
                  </a:moveTo>
                  <a:cubicBezTo>
                    <a:pt x="1" y="3"/>
                    <a:pt x="1" y="1"/>
                    <a:pt x="1" y="1"/>
                  </a:cubicBezTo>
                  <a:cubicBezTo>
                    <a:pt x="3" y="0"/>
                    <a:pt x="0" y="3"/>
                    <a:pt x="0" y="3"/>
                  </a:cubicBezTo>
                </a:path>
              </a:pathLst>
            </a:custGeom>
            <a:solidFill>
              <a:srgbClr val="2E2E2E"/>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54" name="Freeform 244"/>
            <p:cNvSpPr>
              <a:spLocks noChangeArrowheads="1"/>
            </p:cNvSpPr>
            <p:nvPr/>
          </p:nvSpPr>
          <p:spPr bwMode="auto">
            <a:xfrm>
              <a:off x="439737" y="504825"/>
              <a:ext cx="22225" cy="11113"/>
            </a:xfrm>
            <a:custGeom>
              <a:avLst/>
              <a:gdLst>
                <a:gd name="T0" fmla="*/ 3704 w 6"/>
                <a:gd name="T1" fmla="*/ 0 h 3"/>
                <a:gd name="T2" fmla="*/ 3704 w 6"/>
                <a:gd name="T3" fmla="*/ 0 h 3"/>
                <a:gd name="T4" fmla="*/ 0 60000 65536"/>
                <a:gd name="T5" fmla="*/ 0 60000 65536"/>
                <a:gd name="T6" fmla="*/ 0 w 6"/>
                <a:gd name="T7" fmla="*/ 0 h 3"/>
                <a:gd name="T8" fmla="*/ 6 w 6"/>
                <a:gd name="T9" fmla="*/ 3 h 3"/>
              </a:gdLst>
              <a:ahLst/>
              <a:cxnLst>
                <a:cxn ang="T4">
                  <a:pos x="T0" y="T1"/>
                </a:cxn>
                <a:cxn ang="T5">
                  <a:pos x="T2" y="T3"/>
                </a:cxn>
              </a:cxnLst>
              <a:rect l="T6" t="T7" r="T8" b="T9"/>
              <a:pathLst>
                <a:path w="6" h="3">
                  <a:moveTo>
                    <a:pt x="1" y="0"/>
                  </a:moveTo>
                  <a:cubicBezTo>
                    <a:pt x="6" y="0"/>
                    <a:pt x="0" y="3"/>
                    <a:pt x="1" y="0"/>
                  </a:cubicBezTo>
                </a:path>
              </a:pathLst>
            </a:custGeom>
            <a:solidFill>
              <a:srgbClr val="2E2E2E"/>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55" name="Freeform 245"/>
            <p:cNvSpPr>
              <a:spLocks noChangeArrowheads="1"/>
            </p:cNvSpPr>
            <p:nvPr/>
          </p:nvSpPr>
          <p:spPr bwMode="auto">
            <a:xfrm>
              <a:off x="461962" y="455613"/>
              <a:ext cx="30163" cy="44450"/>
            </a:xfrm>
            <a:custGeom>
              <a:avLst/>
              <a:gdLst>
                <a:gd name="T0" fmla="*/ 0 w 8"/>
                <a:gd name="T1" fmla="*/ 18521 h 12"/>
                <a:gd name="T2" fmla="*/ 0 w 8"/>
                <a:gd name="T3" fmla="*/ 18521 h 12"/>
                <a:gd name="T4" fmla="*/ 0 60000 65536"/>
                <a:gd name="T5" fmla="*/ 0 60000 65536"/>
                <a:gd name="T6" fmla="*/ 0 w 8"/>
                <a:gd name="T7" fmla="*/ 0 h 12"/>
                <a:gd name="T8" fmla="*/ 8 w 8"/>
                <a:gd name="T9" fmla="*/ 12 h 12"/>
              </a:gdLst>
              <a:ahLst/>
              <a:cxnLst>
                <a:cxn ang="T4">
                  <a:pos x="T0" y="T1"/>
                </a:cxn>
                <a:cxn ang="T5">
                  <a:pos x="T2" y="T3"/>
                </a:cxn>
              </a:cxnLst>
              <a:rect l="T6" t="T7" r="T8" b="T9"/>
              <a:pathLst>
                <a:path w="8" h="12">
                  <a:moveTo>
                    <a:pt x="0" y="5"/>
                  </a:moveTo>
                  <a:cubicBezTo>
                    <a:pt x="4" y="0"/>
                    <a:pt x="8" y="12"/>
                    <a:pt x="0" y="5"/>
                  </a:cubicBezTo>
                </a:path>
              </a:pathLst>
            </a:custGeom>
            <a:solidFill>
              <a:srgbClr val="2E2E2E"/>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56" name="Freeform 246"/>
            <p:cNvSpPr>
              <a:spLocks noChangeArrowheads="1"/>
            </p:cNvSpPr>
            <p:nvPr/>
          </p:nvSpPr>
          <p:spPr bwMode="auto">
            <a:xfrm>
              <a:off x="477837" y="217488"/>
              <a:ext cx="14288" cy="12700"/>
            </a:xfrm>
            <a:custGeom>
              <a:avLst/>
              <a:gdLst>
                <a:gd name="T0" fmla="*/ 3572 w 4"/>
                <a:gd name="T1" fmla="*/ 4233 h 3"/>
                <a:gd name="T2" fmla="*/ 10716 w 4"/>
                <a:gd name="T3" fmla="*/ 8467 h 3"/>
                <a:gd name="T4" fmla="*/ 3572 w 4"/>
                <a:gd name="T5" fmla="*/ 4233 h 3"/>
                <a:gd name="T6" fmla="*/ 0 60000 65536"/>
                <a:gd name="T7" fmla="*/ 0 60000 65536"/>
                <a:gd name="T8" fmla="*/ 0 60000 65536"/>
                <a:gd name="T9" fmla="*/ 0 w 4"/>
                <a:gd name="T10" fmla="*/ 0 h 3"/>
                <a:gd name="T11" fmla="*/ 4 w 4"/>
                <a:gd name="T12" fmla="*/ 3 h 3"/>
              </a:gdLst>
              <a:ahLst/>
              <a:cxnLst>
                <a:cxn ang="T6">
                  <a:pos x="T0" y="T1"/>
                </a:cxn>
                <a:cxn ang="T7">
                  <a:pos x="T2" y="T3"/>
                </a:cxn>
                <a:cxn ang="T8">
                  <a:pos x="T4" y="T5"/>
                </a:cxn>
              </a:cxnLst>
              <a:rect l="T9" t="T10" r="T11" b="T12"/>
              <a:pathLst>
                <a:path w="4" h="3">
                  <a:moveTo>
                    <a:pt x="1" y="1"/>
                  </a:moveTo>
                  <a:cubicBezTo>
                    <a:pt x="1" y="2"/>
                    <a:pt x="4" y="0"/>
                    <a:pt x="3" y="2"/>
                  </a:cubicBezTo>
                  <a:cubicBezTo>
                    <a:pt x="4" y="3"/>
                    <a:pt x="0" y="3"/>
                    <a:pt x="1" y="1"/>
                  </a:cubicBezTo>
                </a:path>
              </a:pathLst>
            </a:custGeom>
            <a:solidFill>
              <a:srgbClr val="2E2E2E"/>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57" name="Freeform 247"/>
            <p:cNvSpPr>
              <a:spLocks noChangeArrowheads="1"/>
            </p:cNvSpPr>
            <p:nvPr/>
          </p:nvSpPr>
          <p:spPr bwMode="auto">
            <a:xfrm>
              <a:off x="500062" y="225425"/>
              <a:ext cx="57150" cy="30163"/>
            </a:xfrm>
            <a:custGeom>
              <a:avLst/>
              <a:gdLst>
                <a:gd name="T0" fmla="*/ 15240 w 15"/>
                <a:gd name="T1" fmla="*/ 7541 h 8"/>
                <a:gd name="T2" fmla="*/ 22860 w 15"/>
                <a:gd name="T3" fmla="*/ 18852 h 8"/>
                <a:gd name="T4" fmla="*/ 15240 w 15"/>
                <a:gd name="T5" fmla="*/ 7541 h 8"/>
                <a:gd name="T6" fmla="*/ 0 60000 65536"/>
                <a:gd name="T7" fmla="*/ 0 60000 65536"/>
                <a:gd name="T8" fmla="*/ 0 60000 65536"/>
                <a:gd name="T9" fmla="*/ 0 w 15"/>
                <a:gd name="T10" fmla="*/ 0 h 8"/>
                <a:gd name="T11" fmla="*/ 15 w 15"/>
                <a:gd name="T12" fmla="*/ 8 h 8"/>
              </a:gdLst>
              <a:ahLst/>
              <a:cxnLst>
                <a:cxn ang="T6">
                  <a:pos x="T0" y="T1"/>
                </a:cxn>
                <a:cxn ang="T7">
                  <a:pos x="T2" y="T3"/>
                </a:cxn>
                <a:cxn ang="T8">
                  <a:pos x="T4" y="T5"/>
                </a:cxn>
              </a:cxnLst>
              <a:rect l="T9" t="T10" r="T11" b="T12"/>
              <a:pathLst>
                <a:path w="15" h="8">
                  <a:moveTo>
                    <a:pt x="4" y="2"/>
                  </a:moveTo>
                  <a:cubicBezTo>
                    <a:pt x="5" y="2"/>
                    <a:pt x="15" y="0"/>
                    <a:pt x="6" y="5"/>
                  </a:cubicBezTo>
                  <a:cubicBezTo>
                    <a:pt x="2" y="8"/>
                    <a:pt x="0" y="5"/>
                    <a:pt x="4" y="2"/>
                  </a:cubicBezTo>
                </a:path>
              </a:pathLst>
            </a:custGeom>
            <a:solidFill>
              <a:srgbClr val="2E2E2E"/>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58" name="Freeform 248"/>
            <p:cNvSpPr>
              <a:spLocks noChangeArrowheads="1"/>
            </p:cNvSpPr>
            <p:nvPr/>
          </p:nvSpPr>
          <p:spPr bwMode="auto">
            <a:xfrm>
              <a:off x="496887" y="263525"/>
              <a:ext cx="41275" cy="11113"/>
            </a:xfrm>
            <a:custGeom>
              <a:avLst/>
              <a:gdLst>
                <a:gd name="T0" fmla="*/ 7505 w 11"/>
                <a:gd name="T1" fmla="*/ 3704 h 3"/>
                <a:gd name="T2" fmla="*/ 15009 w 11"/>
                <a:gd name="T3" fmla="*/ 11113 h 3"/>
                <a:gd name="T4" fmla="*/ 7505 w 11"/>
                <a:gd name="T5" fmla="*/ 3704 h 3"/>
                <a:gd name="T6" fmla="*/ 0 60000 65536"/>
                <a:gd name="T7" fmla="*/ 0 60000 65536"/>
                <a:gd name="T8" fmla="*/ 0 60000 65536"/>
                <a:gd name="T9" fmla="*/ 0 w 11"/>
                <a:gd name="T10" fmla="*/ 0 h 3"/>
                <a:gd name="T11" fmla="*/ 11 w 11"/>
                <a:gd name="T12" fmla="*/ 3 h 3"/>
              </a:gdLst>
              <a:ahLst/>
              <a:cxnLst>
                <a:cxn ang="T6">
                  <a:pos x="T0" y="T1"/>
                </a:cxn>
                <a:cxn ang="T7">
                  <a:pos x="T2" y="T3"/>
                </a:cxn>
                <a:cxn ang="T8">
                  <a:pos x="T4" y="T5"/>
                </a:cxn>
              </a:cxnLst>
              <a:rect l="T9" t="T10" r="T11" b="T12"/>
              <a:pathLst>
                <a:path w="11" h="3">
                  <a:moveTo>
                    <a:pt x="2" y="1"/>
                  </a:moveTo>
                  <a:cubicBezTo>
                    <a:pt x="0" y="0"/>
                    <a:pt x="11" y="0"/>
                    <a:pt x="4" y="3"/>
                  </a:cubicBezTo>
                  <a:cubicBezTo>
                    <a:pt x="3" y="3"/>
                    <a:pt x="2" y="1"/>
                    <a:pt x="2" y="1"/>
                  </a:cubicBezTo>
                </a:path>
              </a:pathLst>
            </a:custGeom>
            <a:solidFill>
              <a:srgbClr val="2E2E2E"/>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59" name="Freeform 249"/>
            <p:cNvSpPr>
              <a:spLocks noChangeArrowheads="1"/>
            </p:cNvSpPr>
            <p:nvPr/>
          </p:nvSpPr>
          <p:spPr bwMode="auto">
            <a:xfrm>
              <a:off x="538162" y="169863"/>
              <a:ext cx="19050" cy="11113"/>
            </a:xfrm>
            <a:custGeom>
              <a:avLst/>
              <a:gdLst>
                <a:gd name="T0" fmla="*/ 7620 w 5"/>
                <a:gd name="T1" fmla="*/ 3704 h 3"/>
                <a:gd name="T2" fmla="*/ 11430 w 5"/>
                <a:gd name="T3" fmla="*/ 11113 h 3"/>
                <a:gd name="T4" fmla="*/ 7620 w 5"/>
                <a:gd name="T5" fmla="*/ 3704 h 3"/>
                <a:gd name="T6" fmla="*/ 0 60000 65536"/>
                <a:gd name="T7" fmla="*/ 0 60000 65536"/>
                <a:gd name="T8" fmla="*/ 0 60000 65536"/>
                <a:gd name="T9" fmla="*/ 0 w 5"/>
                <a:gd name="T10" fmla="*/ 0 h 3"/>
                <a:gd name="T11" fmla="*/ 5 w 5"/>
                <a:gd name="T12" fmla="*/ 3 h 3"/>
              </a:gdLst>
              <a:ahLst/>
              <a:cxnLst>
                <a:cxn ang="T6">
                  <a:pos x="T0" y="T1"/>
                </a:cxn>
                <a:cxn ang="T7">
                  <a:pos x="T2" y="T3"/>
                </a:cxn>
                <a:cxn ang="T8">
                  <a:pos x="T4" y="T5"/>
                </a:cxn>
              </a:cxnLst>
              <a:rect l="T9" t="T10" r="T11" b="T12"/>
              <a:pathLst>
                <a:path w="5" h="3">
                  <a:moveTo>
                    <a:pt x="2" y="1"/>
                  </a:moveTo>
                  <a:cubicBezTo>
                    <a:pt x="2" y="1"/>
                    <a:pt x="5" y="0"/>
                    <a:pt x="3" y="3"/>
                  </a:cubicBezTo>
                  <a:cubicBezTo>
                    <a:pt x="2" y="3"/>
                    <a:pt x="0" y="1"/>
                    <a:pt x="2" y="1"/>
                  </a:cubicBezTo>
                </a:path>
              </a:pathLst>
            </a:custGeom>
            <a:solidFill>
              <a:srgbClr val="2E2E2E"/>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60" name="Freeform 250"/>
            <p:cNvSpPr>
              <a:spLocks noChangeArrowheads="1"/>
            </p:cNvSpPr>
            <p:nvPr/>
          </p:nvSpPr>
          <p:spPr bwMode="auto">
            <a:xfrm>
              <a:off x="527050" y="425450"/>
              <a:ext cx="14288" cy="11113"/>
            </a:xfrm>
            <a:custGeom>
              <a:avLst/>
              <a:gdLst>
                <a:gd name="T0" fmla="*/ 0 w 4"/>
                <a:gd name="T1" fmla="*/ 0 h 3"/>
                <a:gd name="T2" fmla="*/ 7144 w 4"/>
                <a:gd name="T3" fmla="*/ 11113 h 3"/>
                <a:gd name="T4" fmla="*/ 0 w 4"/>
                <a:gd name="T5" fmla="*/ 0 h 3"/>
                <a:gd name="T6" fmla="*/ 0 60000 65536"/>
                <a:gd name="T7" fmla="*/ 0 60000 65536"/>
                <a:gd name="T8" fmla="*/ 0 60000 65536"/>
                <a:gd name="T9" fmla="*/ 0 w 4"/>
                <a:gd name="T10" fmla="*/ 0 h 3"/>
                <a:gd name="T11" fmla="*/ 4 w 4"/>
                <a:gd name="T12" fmla="*/ 3 h 3"/>
              </a:gdLst>
              <a:ahLst/>
              <a:cxnLst>
                <a:cxn ang="T6">
                  <a:pos x="T0" y="T1"/>
                </a:cxn>
                <a:cxn ang="T7">
                  <a:pos x="T2" y="T3"/>
                </a:cxn>
                <a:cxn ang="T8">
                  <a:pos x="T4" y="T5"/>
                </a:cxn>
              </a:cxnLst>
              <a:rect l="T9" t="T10" r="T11" b="T12"/>
              <a:pathLst>
                <a:path w="4" h="3">
                  <a:moveTo>
                    <a:pt x="0" y="0"/>
                  </a:moveTo>
                  <a:cubicBezTo>
                    <a:pt x="0" y="0"/>
                    <a:pt x="4" y="3"/>
                    <a:pt x="2" y="3"/>
                  </a:cubicBezTo>
                  <a:cubicBezTo>
                    <a:pt x="0" y="2"/>
                    <a:pt x="0" y="1"/>
                    <a:pt x="0" y="0"/>
                  </a:cubicBezTo>
                </a:path>
              </a:pathLst>
            </a:custGeom>
            <a:solidFill>
              <a:srgbClr val="2E2E2E"/>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61" name="Freeform 251"/>
            <p:cNvSpPr>
              <a:spLocks noChangeArrowheads="1"/>
            </p:cNvSpPr>
            <p:nvPr/>
          </p:nvSpPr>
          <p:spPr bwMode="auto">
            <a:xfrm>
              <a:off x="571500" y="146050"/>
              <a:ext cx="11113" cy="4763"/>
            </a:xfrm>
            <a:custGeom>
              <a:avLst/>
              <a:gdLst>
                <a:gd name="T0" fmla="*/ 0 w 3"/>
                <a:gd name="T1" fmla="*/ 0 h 1"/>
                <a:gd name="T2" fmla="*/ 0 w 3"/>
                <a:gd name="T3" fmla="*/ 0 h 1"/>
                <a:gd name="T4" fmla="*/ 0 60000 65536"/>
                <a:gd name="T5" fmla="*/ 0 60000 65536"/>
                <a:gd name="T6" fmla="*/ 0 w 3"/>
                <a:gd name="T7" fmla="*/ 0 h 1"/>
                <a:gd name="T8" fmla="*/ 3 w 3"/>
                <a:gd name="T9" fmla="*/ 1 h 1"/>
              </a:gdLst>
              <a:ahLst/>
              <a:cxnLst>
                <a:cxn ang="T4">
                  <a:pos x="T0" y="T1"/>
                </a:cxn>
                <a:cxn ang="T5">
                  <a:pos x="T2" y="T3"/>
                </a:cxn>
              </a:cxnLst>
              <a:rect l="T6" t="T7" r="T8" b="T9"/>
              <a:pathLst>
                <a:path w="3" h="1">
                  <a:moveTo>
                    <a:pt x="0" y="0"/>
                  </a:moveTo>
                  <a:cubicBezTo>
                    <a:pt x="3" y="1"/>
                    <a:pt x="3" y="0"/>
                    <a:pt x="0" y="0"/>
                  </a:cubicBezTo>
                </a:path>
              </a:pathLst>
            </a:custGeom>
            <a:solidFill>
              <a:srgbClr val="2E2E2E"/>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62" name="Freeform 252"/>
            <p:cNvSpPr>
              <a:spLocks noChangeArrowheads="1"/>
            </p:cNvSpPr>
            <p:nvPr/>
          </p:nvSpPr>
          <p:spPr bwMode="auto">
            <a:xfrm>
              <a:off x="563562" y="266700"/>
              <a:ext cx="11113" cy="7938"/>
            </a:xfrm>
            <a:custGeom>
              <a:avLst/>
              <a:gdLst>
                <a:gd name="T0" fmla="*/ 3704 w 3"/>
                <a:gd name="T1" fmla="*/ 0 h 2"/>
                <a:gd name="T2" fmla="*/ 7409 w 3"/>
                <a:gd name="T3" fmla="*/ 7938 h 2"/>
                <a:gd name="T4" fmla="*/ 3704 w 3"/>
                <a:gd name="T5" fmla="*/ 0 h 2"/>
                <a:gd name="T6" fmla="*/ 0 60000 65536"/>
                <a:gd name="T7" fmla="*/ 0 60000 65536"/>
                <a:gd name="T8" fmla="*/ 0 60000 65536"/>
                <a:gd name="T9" fmla="*/ 0 w 3"/>
                <a:gd name="T10" fmla="*/ 0 h 2"/>
                <a:gd name="T11" fmla="*/ 3 w 3"/>
                <a:gd name="T12" fmla="*/ 2 h 2"/>
              </a:gdLst>
              <a:ahLst/>
              <a:cxnLst>
                <a:cxn ang="T6">
                  <a:pos x="T0" y="T1"/>
                </a:cxn>
                <a:cxn ang="T7">
                  <a:pos x="T2" y="T3"/>
                </a:cxn>
                <a:cxn ang="T8">
                  <a:pos x="T4" y="T5"/>
                </a:cxn>
              </a:cxnLst>
              <a:rect l="T9" t="T10" r="T11" b="T12"/>
              <a:pathLst>
                <a:path w="3" h="2">
                  <a:moveTo>
                    <a:pt x="1" y="0"/>
                  </a:moveTo>
                  <a:cubicBezTo>
                    <a:pt x="2" y="1"/>
                    <a:pt x="3" y="0"/>
                    <a:pt x="2" y="2"/>
                  </a:cubicBezTo>
                  <a:cubicBezTo>
                    <a:pt x="0" y="2"/>
                    <a:pt x="0" y="1"/>
                    <a:pt x="1" y="0"/>
                  </a:cubicBezTo>
                </a:path>
              </a:pathLst>
            </a:custGeom>
            <a:solidFill>
              <a:srgbClr val="2E2E2E"/>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63" name="Freeform 253"/>
            <p:cNvSpPr>
              <a:spLocks noChangeArrowheads="1"/>
            </p:cNvSpPr>
            <p:nvPr/>
          </p:nvSpPr>
          <p:spPr bwMode="auto">
            <a:xfrm>
              <a:off x="615950" y="534988"/>
              <a:ext cx="15875" cy="14288"/>
            </a:xfrm>
            <a:custGeom>
              <a:avLst/>
              <a:gdLst>
                <a:gd name="T0" fmla="*/ 0 w 4"/>
                <a:gd name="T1" fmla="*/ 0 h 4"/>
                <a:gd name="T2" fmla="*/ 0 w 4"/>
                <a:gd name="T3" fmla="*/ 0 h 4"/>
                <a:gd name="T4" fmla="*/ 0 60000 65536"/>
                <a:gd name="T5" fmla="*/ 0 60000 65536"/>
                <a:gd name="T6" fmla="*/ 0 w 4"/>
                <a:gd name="T7" fmla="*/ 0 h 4"/>
                <a:gd name="T8" fmla="*/ 4 w 4"/>
                <a:gd name="T9" fmla="*/ 4 h 4"/>
              </a:gdLst>
              <a:ahLst/>
              <a:cxnLst>
                <a:cxn ang="T4">
                  <a:pos x="T0" y="T1"/>
                </a:cxn>
                <a:cxn ang="T5">
                  <a:pos x="T2" y="T3"/>
                </a:cxn>
              </a:cxnLst>
              <a:rect l="T6" t="T7" r="T8" b="T9"/>
              <a:pathLst>
                <a:path w="4" h="4">
                  <a:moveTo>
                    <a:pt x="0" y="0"/>
                  </a:moveTo>
                  <a:cubicBezTo>
                    <a:pt x="4" y="2"/>
                    <a:pt x="4" y="4"/>
                    <a:pt x="0" y="0"/>
                  </a:cubicBezTo>
                </a:path>
              </a:pathLst>
            </a:custGeom>
            <a:solidFill>
              <a:srgbClr val="2E2E2E"/>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64" name="Freeform 254"/>
            <p:cNvSpPr>
              <a:spLocks noChangeArrowheads="1"/>
            </p:cNvSpPr>
            <p:nvPr/>
          </p:nvSpPr>
          <p:spPr bwMode="auto">
            <a:xfrm>
              <a:off x="266700" y="482600"/>
              <a:ext cx="3175" cy="3175"/>
            </a:xfrm>
            <a:custGeom>
              <a:avLst/>
              <a:gdLst>
                <a:gd name="T0" fmla="*/ 3175 w 1"/>
                <a:gd name="T1" fmla="*/ 0 h 1"/>
                <a:gd name="T2" fmla="*/ 3175 w 1"/>
                <a:gd name="T3" fmla="*/ 0 h 1"/>
                <a:gd name="T4" fmla="*/ 0 60000 65536"/>
                <a:gd name="T5" fmla="*/ 0 60000 65536"/>
                <a:gd name="T6" fmla="*/ 0 w 1"/>
                <a:gd name="T7" fmla="*/ 0 h 1"/>
                <a:gd name="T8" fmla="*/ 1 w 1"/>
                <a:gd name="T9" fmla="*/ 1 h 1"/>
              </a:gdLst>
              <a:ahLst/>
              <a:cxnLst>
                <a:cxn ang="T4">
                  <a:pos x="T0" y="T1"/>
                </a:cxn>
                <a:cxn ang="T5">
                  <a:pos x="T2" y="T3"/>
                </a:cxn>
              </a:cxnLst>
              <a:rect l="T6" t="T7" r="T8" b="T9"/>
              <a:pathLst>
                <a:path w="1" h="1">
                  <a:moveTo>
                    <a:pt x="1" y="0"/>
                  </a:moveTo>
                  <a:cubicBezTo>
                    <a:pt x="1" y="1"/>
                    <a:pt x="0" y="1"/>
                    <a:pt x="1" y="0"/>
                  </a:cubicBezTo>
                </a:path>
              </a:pathLst>
            </a:custGeom>
            <a:solidFill>
              <a:srgbClr val="2E2E2E"/>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65" name="Freeform 255"/>
            <p:cNvSpPr>
              <a:spLocks noChangeArrowheads="1"/>
            </p:cNvSpPr>
            <p:nvPr/>
          </p:nvSpPr>
          <p:spPr bwMode="auto">
            <a:xfrm>
              <a:off x="82550" y="285750"/>
              <a:ext cx="19050" cy="19050"/>
            </a:xfrm>
            <a:custGeom>
              <a:avLst/>
              <a:gdLst>
                <a:gd name="T0" fmla="*/ 0 w 5"/>
                <a:gd name="T1" fmla="*/ 3810 h 5"/>
                <a:gd name="T2" fmla="*/ 19050 w 5"/>
                <a:gd name="T3" fmla="*/ 3810 h 5"/>
                <a:gd name="T4" fmla="*/ 0 w 5"/>
                <a:gd name="T5" fmla="*/ 3810 h 5"/>
                <a:gd name="T6" fmla="*/ 0 60000 65536"/>
                <a:gd name="T7" fmla="*/ 0 60000 65536"/>
                <a:gd name="T8" fmla="*/ 0 60000 65536"/>
                <a:gd name="T9" fmla="*/ 0 w 5"/>
                <a:gd name="T10" fmla="*/ 0 h 5"/>
                <a:gd name="T11" fmla="*/ 5 w 5"/>
                <a:gd name="T12" fmla="*/ 5 h 5"/>
              </a:gdLst>
              <a:ahLst/>
              <a:cxnLst>
                <a:cxn ang="T6">
                  <a:pos x="T0" y="T1"/>
                </a:cxn>
                <a:cxn ang="T7">
                  <a:pos x="T2" y="T3"/>
                </a:cxn>
                <a:cxn ang="T8">
                  <a:pos x="T4" y="T5"/>
                </a:cxn>
              </a:cxnLst>
              <a:rect l="T9" t="T10" r="T11" b="T12"/>
              <a:pathLst>
                <a:path w="5" h="5">
                  <a:moveTo>
                    <a:pt x="0" y="1"/>
                  </a:moveTo>
                  <a:cubicBezTo>
                    <a:pt x="4" y="0"/>
                    <a:pt x="2" y="1"/>
                    <a:pt x="5" y="1"/>
                  </a:cubicBezTo>
                  <a:cubicBezTo>
                    <a:pt x="4" y="5"/>
                    <a:pt x="1" y="1"/>
                    <a:pt x="0" y="1"/>
                  </a:cubicBezTo>
                </a:path>
              </a:pathLst>
            </a:custGeom>
            <a:solidFill>
              <a:srgbClr val="2E2E2E"/>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grpSp>
      <p:pic>
        <p:nvPicPr>
          <p:cNvPr id="66" name="图片 121"/>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1441462" y="2052710"/>
            <a:ext cx="1603375" cy="1201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7" name="Freeform 5"/>
          <p:cNvSpPr>
            <a:spLocks noEditPoints="1" noChangeArrowheads="1"/>
          </p:cNvSpPr>
          <p:nvPr/>
        </p:nvSpPr>
        <p:spPr bwMode="auto">
          <a:xfrm rot="15485535">
            <a:off x="1697844" y="3069504"/>
            <a:ext cx="1906587" cy="1787525"/>
          </a:xfrm>
          <a:custGeom>
            <a:avLst/>
            <a:gdLst>
              <a:gd name="T0" fmla="*/ 1890361 w 235"/>
              <a:gd name="T1" fmla="*/ 901888 h 220"/>
              <a:gd name="T2" fmla="*/ 973576 w 235"/>
              <a:gd name="T3" fmla="*/ 1771275 h 220"/>
              <a:gd name="T4" fmla="*/ 454336 w 235"/>
              <a:gd name="T5" fmla="*/ 1625023 h 220"/>
              <a:gd name="T6" fmla="*/ 162263 w 235"/>
              <a:gd name="T7" fmla="*/ 1397520 h 220"/>
              <a:gd name="T8" fmla="*/ 56792 w 235"/>
              <a:gd name="T9" fmla="*/ 893763 h 220"/>
              <a:gd name="T10" fmla="*/ 657164 w 235"/>
              <a:gd name="T11" fmla="*/ 65001 h 220"/>
              <a:gd name="T12" fmla="*/ 900558 w 235"/>
              <a:gd name="T13" fmla="*/ 162502 h 220"/>
              <a:gd name="T14" fmla="*/ 851879 w 235"/>
              <a:gd name="T15" fmla="*/ 170627 h 220"/>
              <a:gd name="T16" fmla="*/ 446222 w 235"/>
              <a:gd name="T17" fmla="*/ 471257 h 220"/>
              <a:gd name="T18" fmla="*/ 1517157 w 235"/>
              <a:gd name="T19" fmla="*/ 528132 h 220"/>
              <a:gd name="T20" fmla="*/ 1606401 w 235"/>
              <a:gd name="T21" fmla="*/ 780011 h 220"/>
              <a:gd name="T22" fmla="*/ 1460365 w 235"/>
              <a:gd name="T23" fmla="*/ 1210642 h 220"/>
              <a:gd name="T24" fmla="*/ 567920 w 235"/>
              <a:gd name="T25" fmla="*/ 438756 h 220"/>
              <a:gd name="T26" fmla="*/ 673390 w 235"/>
              <a:gd name="T27" fmla="*/ 1495021 h 220"/>
              <a:gd name="T28" fmla="*/ 649051 w 235"/>
              <a:gd name="T29" fmla="*/ 1616898 h 220"/>
              <a:gd name="T30" fmla="*/ 1354894 w 235"/>
              <a:gd name="T31" fmla="*/ 1535647 h 220"/>
              <a:gd name="T32" fmla="*/ 1030368 w 235"/>
              <a:gd name="T33" fmla="*/ 1576272 h 220"/>
              <a:gd name="T34" fmla="*/ 1492817 w 235"/>
              <a:gd name="T35" fmla="*/ 1365019 h 220"/>
              <a:gd name="T36" fmla="*/ 1638854 w 235"/>
              <a:gd name="T37" fmla="*/ 609384 h 220"/>
              <a:gd name="T38" fmla="*/ 1460365 w 235"/>
              <a:gd name="T39" fmla="*/ 341255 h 220"/>
              <a:gd name="T40" fmla="*/ 957350 w 235"/>
              <a:gd name="T41" fmla="*/ 170627 h 220"/>
              <a:gd name="T42" fmla="*/ 876219 w 235"/>
              <a:gd name="T43" fmla="*/ 211253 h 220"/>
              <a:gd name="T44" fmla="*/ 981689 w 235"/>
              <a:gd name="T45" fmla="*/ 195003 h 220"/>
              <a:gd name="T46" fmla="*/ 1241310 w 235"/>
              <a:gd name="T47" fmla="*/ 211253 h 220"/>
              <a:gd name="T48" fmla="*/ 754522 w 235"/>
              <a:gd name="T49" fmla="*/ 227503 h 220"/>
              <a:gd name="T50" fmla="*/ 1387346 w 235"/>
              <a:gd name="T51" fmla="*/ 284379 h 220"/>
              <a:gd name="T52" fmla="*/ 1087160 w 235"/>
              <a:gd name="T53" fmla="*/ 276254 h 220"/>
              <a:gd name="T54" fmla="*/ 722069 w 235"/>
              <a:gd name="T55" fmla="*/ 333130 h 220"/>
              <a:gd name="T56" fmla="*/ 1460365 w 235"/>
              <a:gd name="T57" fmla="*/ 325005 h 220"/>
              <a:gd name="T58" fmla="*/ 494901 w 235"/>
              <a:gd name="T59" fmla="*/ 406256 h 220"/>
              <a:gd name="T60" fmla="*/ 1809229 w 235"/>
              <a:gd name="T61" fmla="*/ 503757 h 220"/>
              <a:gd name="T62" fmla="*/ 1525270 w 235"/>
              <a:gd name="T63" fmla="*/ 560633 h 220"/>
              <a:gd name="T64" fmla="*/ 1849795 w 235"/>
              <a:gd name="T65" fmla="*/ 625634 h 220"/>
              <a:gd name="T66" fmla="*/ 1565835 w 235"/>
              <a:gd name="T67" fmla="*/ 682510 h 220"/>
              <a:gd name="T68" fmla="*/ 308299 w 235"/>
              <a:gd name="T69" fmla="*/ 739385 h 220"/>
              <a:gd name="T70" fmla="*/ 373204 w 235"/>
              <a:gd name="T71" fmla="*/ 739385 h 220"/>
              <a:gd name="T72" fmla="*/ 1679419 w 235"/>
              <a:gd name="T73" fmla="*/ 804386 h 220"/>
              <a:gd name="T74" fmla="*/ 356978 w 235"/>
              <a:gd name="T75" fmla="*/ 942513 h 220"/>
              <a:gd name="T76" fmla="*/ 1614514 w 235"/>
              <a:gd name="T77" fmla="*/ 885637 h 220"/>
              <a:gd name="T78" fmla="*/ 1646967 w 235"/>
              <a:gd name="T79" fmla="*/ 1031889 h 220"/>
              <a:gd name="T80" fmla="*/ 1679419 w 235"/>
              <a:gd name="T81" fmla="*/ 1023764 h 220"/>
              <a:gd name="T82" fmla="*/ 1598288 w 235"/>
              <a:gd name="T83" fmla="*/ 1145641 h 220"/>
              <a:gd name="T84" fmla="*/ 48679 w 235"/>
              <a:gd name="T85" fmla="*/ 1210642 h 220"/>
              <a:gd name="T86" fmla="*/ 1565835 w 235"/>
              <a:gd name="T87" fmla="*/ 1243143 h 220"/>
              <a:gd name="T88" fmla="*/ 1573949 w 235"/>
              <a:gd name="T89" fmla="*/ 1332519 h 220"/>
              <a:gd name="T90" fmla="*/ 137923 w 235"/>
              <a:gd name="T91" fmla="*/ 1291893 h 220"/>
              <a:gd name="T92" fmla="*/ 567920 w 235"/>
              <a:gd name="T93" fmla="*/ 1324394 h 220"/>
              <a:gd name="T94" fmla="*/ 600372 w 235"/>
              <a:gd name="T95" fmla="*/ 1373144 h 220"/>
              <a:gd name="T96" fmla="*/ 1371120 w 235"/>
              <a:gd name="T97" fmla="*/ 1421895 h 220"/>
              <a:gd name="T98" fmla="*/ 1460365 w 235"/>
              <a:gd name="T99" fmla="*/ 1430020 h 220"/>
              <a:gd name="T100" fmla="*/ 1176405 w 235"/>
              <a:gd name="T101" fmla="*/ 1446270 h 220"/>
              <a:gd name="T102" fmla="*/ 1411686 w 235"/>
              <a:gd name="T103" fmla="*/ 1478771 h 220"/>
              <a:gd name="T104" fmla="*/ 1371120 w 235"/>
              <a:gd name="T105" fmla="*/ 1495021 h 220"/>
              <a:gd name="T106" fmla="*/ 308299 w 235"/>
              <a:gd name="T107" fmla="*/ 1527521 h 220"/>
              <a:gd name="T108" fmla="*/ 1298102 w 235"/>
              <a:gd name="T109" fmla="*/ 1535647 h 220"/>
              <a:gd name="T110" fmla="*/ 251507 w 235"/>
              <a:gd name="T111" fmla="*/ 1543772 h 220"/>
              <a:gd name="T112" fmla="*/ 316412 w 235"/>
              <a:gd name="T113" fmla="*/ 1560022 h 220"/>
              <a:gd name="T114" fmla="*/ 1273763 w 235"/>
              <a:gd name="T115" fmla="*/ 1576272 h 220"/>
              <a:gd name="T116" fmla="*/ 722069 w 235"/>
              <a:gd name="T117" fmla="*/ 1584397 h 220"/>
              <a:gd name="T118" fmla="*/ 762635 w 235"/>
              <a:gd name="T119" fmla="*/ 1592522 h 220"/>
              <a:gd name="T120" fmla="*/ 989803 w 235"/>
              <a:gd name="T121" fmla="*/ 1681899 h 220"/>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235"/>
              <a:gd name="T184" fmla="*/ 0 h 220"/>
              <a:gd name="T185" fmla="*/ 235 w 235"/>
              <a:gd name="T186" fmla="*/ 220 h 220"/>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235" h="220">
                <a:moveTo>
                  <a:pt x="146" y="2"/>
                </a:moveTo>
                <a:cubicBezTo>
                  <a:pt x="155" y="5"/>
                  <a:pt x="165" y="8"/>
                  <a:pt x="173" y="12"/>
                </a:cubicBezTo>
                <a:cubicBezTo>
                  <a:pt x="180" y="15"/>
                  <a:pt x="186" y="20"/>
                  <a:pt x="191" y="25"/>
                </a:cubicBezTo>
                <a:cubicBezTo>
                  <a:pt x="193" y="24"/>
                  <a:pt x="193" y="26"/>
                  <a:pt x="194" y="27"/>
                </a:cubicBezTo>
                <a:cubicBezTo>
                  <a:pt x="198" y="31"/>
                  <a:pt x="203" y="35"/>
                  <a:pt x="207" y="40"/>
                </a:cubicBezTo>
                <a:cubicBezTo>
                  <a:pt x="207" y="41"/>
                  <a:pt x="208" y="41"/>
                  <a:pt x="208" y="42"/>
                </a:cubicBezTo>
                <a:cubicBezTo>
                  <a:pt x="208" y="42"/>
                  <a:pt x="208" y="42"/>
                  <a:pt x="208" y="42"/>
                </a:cubicBezTo>
                <a:cubicBezTo>
                  <a:pt x="212" y="46"/>
                  <a:pt x="214" y="50"/>
                  <a:pt x="217" y="54"/>
                </a:cubicBezTo>
                <a:cubicBezTo>
                  <a:pt x="220" y="60"/>
                  <a:pt x="220" y="60"/>
                  <a:pt x="220" y="60"/>
                </a:cubicBezTo>
                <a:cubicBezTo>
                  <a:pt x="221" y="60"/>
                  <a:pt x="220" y="61"/>
                  <a:pt x="221" y="62"/>
                </a:cubicBezTo>
                <a:cubicBezTo>
                  <a:pt x="224" y="68"/>
                  <a:pt x="227" y="74"/>
                  <a:pt x="229" y="81"/>
                </a:cubicBezTo>
                <a:cubicBezTo>
                  <a:pt x="230" y="80"/>
                  <a:pt x="229" y="79"/>
                  <a:pt x="229" y="79"/>
                </a:cubicBezTo>
                <a:cubicBezTo>
                  <a:pt x="229" y="79"/>
                  <a:pt x="229" y="79"/>
                  <a:pt x="229" y="79"/>
                </a:cubicBezTo>
                <a:cubicBezTo>
                  <a:pt x="229" y="79"/>
                  <a:pt x="230" y="79"/>
                  <a:pt x="230" y="80"/>
                </a:cubicBezTo>
                <a:cubicBezTo>
                  <a:pt x="229" y="81"/>
                  <a:pt x="229" y="82"/>
                  <a:pt x="229" y="83"/>
                </a:cubicBezTo>
                <a:cubicBezTo>
                  <a:pt x="230" y="84"/>
                  <a:pt x="230" y="84"/>
                  <a:pt x="230" y="84"/>
                </a:cubicBezTo>
                <a:cubicBezTo>
                  <a:pt x="230" y="83"/>
                  <a:pt x="230" y="83"/>
                  <a:pt x="230" y="82"/>
                </a:cubicBezTo>
                <a:cubicBezTo>
                  <a:pt x="230" y="82"/>
                  <a:pt x="230" y="82"/>
                  <a:pt x="230" y="82"/>
                </a:cubicBezTo>
                <a:cubicBezTo>
                  <a:pt x="231" y="86"/>
                  <a:pt x="232" y="90"/>
                  <a:pt x="233" y="94"/>
                </a:cubicBezTo>
                <a:cubicBezTo>
                  <a:pt x="232" y="95"/>
                  <a:pt x="234" y="97"/>
                  <a:pt x="232" y="97"/>
                </a:cubicBezTo>
                <a:cubicBezTo>
                  <a:pt x="232" y="98"/>
                  <a:pt x="232" y="98"/>
                  <a:pt x="232" y="98"/>
                </a:cubicBezTo>
                <a:cubicBezTo>
                  <a:pt x="232" y="99"/>
                  <a:pt x="233" y="98"/>
                  <a:pt x="233" y="98"/>
                </a:cubicBezTo>
                <a:cubicBezTo>
                  <a:pt x="234" y="102"/>
                  <a:pt x="234" y="106"/>
                  <a:pt x="234" y="109"/>
                </a:cubicBezTo>
                <a:cubicBezTo>
                  <a:pt x="233" y="110"/>
                  <a:pt x="233" y="110"/>
                  <a:pt x="233" y="111"/>
                </a:cubicBezTo>
                <a:cubicBezTo>
                  <a:pt x="233" y="111"/>
                  <a:pt x="233" y="111"/>
                  <a:pt x="234" y="111"/>
                </a:cubicBezTo>
                <a:cubicBezTo>
                  <a:pt x="235" y="113"/>
                  <a:pt x="231" y="115"/>
                  <a:pt x="234" y="115"/>
                </a:cubicBezTo>
                <a:cubicBezTo>
                  <a:pt x="232" y="130"/>
                  <a:pt x="228" y="146"/>
                  <a:pt x="220" y="160"/>
                </a:cubicBezTo>
                <a:cubicBezTo>
                  <a:pt x="214" y="171"/>
                  <a:pt x="206" y="180"/>
                  <a:pt x="197" y="189"/>
                </a:cubicBezTo>
                <a:cubicBezTo>
                  <a:pt x="196" y="188"/>
                  <a:pt x="196" y="188"/>
                  <a:pt x="196" y="188"/>
                </a:cubicBezTo>
                <a:cubicBezTo>
                  <a:pt x="196" y="189"/>
                  <a:pt x="196" y="189"/>
                  <a:pt x="196" y="189"/>
                </a:cubicBezTo>
                <a:cubicBezTo>
                  <a:pt x="196" y="189"/>
                  <a:pt x="196" y="189"/>
                  <a:pt x="196" y="189"/>
                </a:cubicBezTo>
                <a:cubicBezTo>
                  <a:pt x="187" y="197"/>
                  <a:pt x="178" y="204"/>
                  <a:pt x="168" y="208"/>
                </a:cubicBezTo>
                <a:cubicBezTo>
                  <a:pt x="168" y="208"/>
                  <a:pt x="167" y="208"/>
                  <a:pt x="167" y="208"/>
                </a:cubicBezTo>
                <a:cubicBezTo>
                  <a:pt x="166" y="209"/>
                  <a:pt x="164" y="209"/>
                  <a:pt x="164" y="210"/>
                </a:cubicBezTo>
                <a:cubicBezTo>
                  <a:pt x="164" y="210"/>
                  <a:pt x="164" y="210"/>
                  <a:pt x="164" y="210"/>
                </a:cubicBezTo>
                <a:cubicBezTo>
                  <a:pt x="163" y="210"/>
                  <a:pt x="163" y="209"/>
                  <a:pt x="163" y="210"/>
                </a:cubicBezTo>
                <a:cubicBezTo>
                  <a:pt x="162" y="210"/>
                  <a:pt x="162" y="210"/>
                  <a:pt x="162" y="210"/>
                </a:cubicBezTo>
                <a:cubicBezTo>
                  <a:pt x="163" y="210"/>
                  <a:pt x="163" y="210"/>
                  <a:pt x="163" y="210"/>
                </a:cubicBezTo>
                <a:cubicBezTo>
                  <a:pt x="161" y="210"/>
                  <a:pt x="160" y="211"/>
                  <a:pt x="158" y="212"/>
                </a:cubicBezTo>
                <a:cubicBezTo>
                  <a:pt x="158" y="212"/>
                  <a:pt x="158" y="212"/>
                  <a:pt x="158" y="212"/>
                </a:cubicBezTo>
                <a:cubicBezTo>
                  <a:pt x="158" y="213"/>
                  <a:pt x="158" y="211"/>
                  <a:pt x="157" y="212"/>
                </a:cubicBezTo>
                <a:cubicBezTo>
                  <a:pt x="152" y="213"/>
                  <a:pt x="147" y="216"/>
                  <a:pt x="141" y="216"/>
                </a:cubicBezTo>
                <a:cubicBezTo>
                  <a:pt x="141" y="217"/>
                  <a:pt x="141" y="217"/>
                  <a:pt x="141" y="217"/>
                </a:cubicBezTo>
                <a:cubicBezTo>
                  <a:pt x="140" y="215"/>
                  <a:pt x="140" y="218"/>
                  <a:pt x="139" y="217"/>
                </a:cubicBezTo>
                <a:cubicBezTo>
                  <a:pt x="135" y="216"/>
                  <a:pt x="133" y="219"/>
                  <a:pt x="130" y="218"/>
                </a:cubicBezTo>
                <a:cubicBezTo>
                  <a:pt x="127" y="220"/>
                  <a:pt x="124" y="217"/>
                  <a:pt x="121" y="219"/>
                </a:cubicBezTo>
                <a:cubicBezTo>
                  <a:pt x="120" y="218"/>
                  <a:pt x="119" y="219"/>
                  <a:pt x="118" y="218"/>
                </a:cubicBezTo>
                <a:cubicBezTo>
                  <a:pt x="119" y="218"/>
                  <a:pt x="120" y="218"/>
                  <a:pt x="120" y="218"/>
                </a:cubicBezTo>
                <a:cubicBezTo>
                  <a:pt x="117" y="217"/>
                  <a:pt x="117" y="217"/>
                  <a:pt x="117" y="217"/>
                </a:cubicBezTo>
                <a:cubicBezTo>
                  <a:pt x="118" y="219"/>
                  <a:pt x="118" y="219"/>
                  <a:pt x="118" y="219"/>
                </a:cubicBezTo>
                <a:cubicBezTo>
                  <a:pt x="112" y="219"/>
                  <a:pt x="105" y="218"/>
                  <a:pt x="99" y="217"/>
                </a:cubicBezTo>
                <a:cubicBezTo>
                  <a:pt x="99" y="216"/>
                  <a:pt x="99" y="216"/>
                  <a:pt x="99" y="216"/>
                </a:cubicBezTo>
                <a:cubicBezTo>
                  <a:pt x="105" y="216"/>
                  <a:pt x="111" y="218"/>
                  <a:pt x="117" y="218"/>
                </a:cubicBezTo>
                <a:cubicBezTo>
                  <a:pt x="117" y="217"/>
                  <a:pt x="117" y="217"/>
                  <a:pt x="117" y="217"/>
                </a:cubicBezTo>
                <a:cubicBezTo>
                  <a:pt x="109" y="217"/>
                  <a:pt x="101" y="216"/>
                  <a:pt x="94" y="214"/>
                </a:cubicBezTo>
                <a:cubicBezTo>
                  <a:pt x="94" y="212"/>
                  <a:pt x="90" y="212"/>
                  <a:pt x="89" y="211"/>
                </a:cubicBezTo>
                <a:cubicBezTo>
                  <a:pt x="95" y="214"/>
                  <a:pt x="101" y="213"/>
                  <a:pt x="106" y="215"/>
                </a:cubicBezTo>
                <a:cubicBezTo>
                  <a:pt x="111" y="215"/>
                  <a:pt x="116" y="215"/>
                  <a:pt x="121" y="215"/>
                </a:cubicBezTo>
                <a:cubicBezTo>
                  <a:pt x="121" y="214"/>
                  <a:pt x="121" y="214"/>
                  <a:pt x="121" y="214"/>
                </a:cubicBezTo>
                <a:cubicBezTo>
                  <a:pt x="114" y="215"/>
                  <a:pt x="107" y="214"/>
                  <a:pt x="100" y="212"/>
                </a:cubicBezTo>
                <a:cubicBezTo>
                  <a:pt x="102" y="212"/>
                  <a:pt x="102" y="212"/>
                  <a:pt x="102" y="212"/>
                </a:cubicBezTo>
                <a:cubicBezTo>
                  <a:pt x="101" y="211"/>
                  <a:pt x="101" y="211"/>
                  <a:pt x="101" y="211"/>
                </a:cubicBezTo>
                <a:cubicBezTo>
                  <a:pt x="98" y="211"/>
                  <a:pt x="94" y="210"/>
                  <a:pt x="91" y="208"/>
                </a:cubicBezTo>
                <a:cubicBezTo>
                  <a:pt x="90" y="209"/>
                  <a:pt x="89" y="206"/>
                  <a:pt x="88" y="208"/>
                </a:cubicBezTo>
                <a:cubicBezTo>
                  <a:pt x="86" y="205"/>
                  <a:pt x="82" y="210"/>
                  <a:pt x="80" y="207"/>
                </a:cubicBezTo>
                <a:cubicBezTo>
                  <a:pt x="78" y="206"/>
                  <a:pt x="75" y="205"/>
                  <a:pt x="73" y="205"/>
                </a:cubicBezTo>
                <a:cubicBezTo>
                  <a:pt x="73" y="206"/>
                  <a:pt x="74" y="206"/>
                  <a:pt x="75" y="207"/>
                </a:cubicBezTo>
                <a:cubicBezTo>
                  <a:pt x="75" y="207"/>
                  <a:pt x="72" y="207"/>
                  <a:pt x="72" y="207"/>
                </a:cubicBezTo>
                <a:cubicBezTo>
                  <a:pt x="70" y="208"/>
                  <a:pt x="69" y="206"/>
                  <a:pt x="67" y="208"/>
                </a:cubicBezTo>
                <a:cubicBezTo>
                  <a:pt x="65" y="208"/>
                  <a:pt x="65" y="208"/>
                  <a:pt x="65" y="208"/>
                </a:cubicBezTo>
                <a:cubicBezTo>
                  <a:pt x="64" y="204"/>
                  <a:pt x="60" y="203"/>
                  <a:pt x="57" y="200"/>
                </a:cubicBezTo>
                <a:cubicBezTo>
                  <a:pt x="56" y="200"/>
                  <a:pt x="56" y="200"/>
                  <a:pt x="56" y="200"/>
                </a:cubicBezTo>
                <a:cubicBezTo>
                  <a:pt x="55" y="199"/>
                  <a:pt x="54" y="197"/>
                  <a:pt x="52" y="197"/>
                </a:cubicBezTo>
                <a:cubicBezTo>
                  <a:pt x="50" y="196"/>
                  <a:pt x="49" y="197"/>
                  <a:pt x="47" y="198"/>
                </a:cubicBezTo>
                <a:cubicBezTo>
                  <a:pt x="47" y="197"/>
                  <a:pt x="47" y="197"/>
                  <a:pt x="47" y="197"/>
                </a:cubicBezTo>
                <a:cubicBezTo>
                  <a:pt x="47" y="197"/>
                  <a:pt x="47" y="197"/>
                  <a:pt x="47" y="197"/>
                </a:cubicBezTo>
                <a:cubicBezTo>
                  <a:pt x="48" y="197"/>
                  <a:pt x="48" y="197"/>
                  <a:pt x="48" y="197"/>
                </a:cubicBezTo>
                <a:cubicBezTo>
                  <a:pt x="47" y="196"/>
                  <a:pt x="47" y="195"/>
                  <a:pt x="46" y="194"/>
                </a:cubicBezTo>
                <a:cubicBezTo>
                  <a:pt x="46" y="196"/>
                  <a:pt x="46" y="196"/>
                  <a:pt x="46" y="196"/>
                </a:cubicBezTo>
                <a:cubicBezTo>
                  <a:pt x="46" y="195"/>
                  <a:pt x="45" y="194"/>
                  <a:pt x="44" y="194"/>
                </a:cubicBezTo>
                <a:cubicBezTo>
                  <a:pt x="43" y="194"/>
                  <a:pt x="43" y="194"/>
                  <a:pt x="43" y="194"/>
                </a:cubicBezTo>
                <a:cubicBezTo>
                  <a:pt x="43" y="194"/>
                  <a:pt x="43" y="194"/>
                  <a:pt x="43" y="194"/>
                </a:cubicBezTo>
                <a:cubicBezTo>
                  <a:pt x="42" y="194"/>
                  <a:pt x="42" y="193"/>
                  <a:pt x="41" y="194"/>
                </a:cubicBezTo>
                <a:cubicBezTo>
                  <a:pt x="41" y="193"/>
                  <a:pt x="41" y="193"/>
                  <a:pt x="41" y="193"/>
                </a:cubicBezTo>
                <a:cubicBezTo>
                  <a:pt x="41" y="193"/>
                  <a:pt x="40" y="192"/>
                  <a:pt x="40" y="192"/>
                </a:cubicBezTo>
                <a:cubicBezTo>
                  <a:pt x="38" y="190"/>
                  <a:pt x="39" y="187"/>
                  <a:pt x="37" y="186"/>
                </a:cubicBezTo>
                <a:cubicBezTo>
                  <a:pt x="36" y="186"/>
                  <a:pt x="36" y="186"/>
                  <a:pt x="35" y="185"/>
                </a:cubicBezTo>
                <a:cubicBezTo>
                  <a:pt x="34" y="187"/>
                  <a:pt x="34" y="187"/>
                  <a:pt x="34" y="187"/>
                </a:cubicBezTo>
                <a:cubicBezTo>
                  <a:pt x="34" y="186"/>
                  <a:pt x="34" y="186"/>
                  <a:pt x="33" y="186"/>
                </a:cubicBezTo>
                <a:cubicBezTo>
                  <a:pt x="32" y="186"/>
                  <a:pt x="33" y="187"/>
                  <a:pt x="33" y="188"/>
                </a:cubicBezTo>
                <a:cubicBezTo>
                  <a:pt x="32" y="188"/>
                  <a:pt x="32" y="187"/>
                  <a:pt x="31" y="186"/>
                </a:cubicBezTo>
                <a:cubicBezTo>
                  <a:pt x="33" y="186"/>
                  <a:pt x="31" y="185"/>
                  <a:pt x="31" y="184"/>
                </a:cubicBezTo>
                <a:cubicBezTo>
                  <a:pt x="31" y="183"/>
                  <a:pt x="30" y="184"/>
                  <a:pt x="29" y="184"/>
                </a:cubicBezTo>
                <a:cubicBezTo>
                  <a:pt x="30" y="183"/>
                  <a:pt x="30" y="183"/>
                  <a:pt x="30" y="183"/>
                </a:cubicBezTo>
                <a:cubicBezTo>
                  <a:pt x="28" y="181"/>
                  <a:pt x="23" y="179"/>
                  <a:pt x="23" y="175"/>
                </a:cubicBezTo>
                <a:cubicBezTo>
                  <a:pt x="22" y="174"/>
                  <a:pt x="21" y="173"/>
                  <a:pt x="20" y="172"/>
                </a:cubicBezTo>
                <a:cubicBezTo>
                  <a:pt x="19" y="171"/>
                  <a:pt x="20" y="169"/>
                  <a:pt x="19" y="168"/>
                </a:cubicBezTo>
                <a:cubicBezTo>
                  <a:pt x="19" y="168"/>
                  <a:pt x="19" y="168"/>
                  <a:pt x="19" y="168"/>
                </a:cubicBezTo>
                <a:cubicBezTo>
                  <a:pt x="20" y="170"/>
                  <a:pt x="16" y="172"/>
                  <a:pt x="18" y="173"/>
                </a:cubicBezTo>
                <a:cubicBezTo>
                  <a:pt x="16" y="175"/>
                  <a:pt x="17" y="171"/>
                  <a:pt x="15" y="171"/>
                </a:cubicBezTo>
                <a:cubicBezTo>
                  <a:pt x="15" y="170"/>
                  <a:pt x="15" y="170"/>
                  <a:pt x="14" y="170"/>
                </a:cubicBezTo>
                <a:cubicBezTo>
                  <a:pt x="14" y="170"/>
                  <a:pt x="17" y="170"/>
                  <a:pt x="16" y="168"/>
                </a:cubicBezTo>
                <a:cubicBezTo>
                  <a:pt x="16" y="168"/>
                  <a:pt x="16" y="167"/>
                  <a:pt x="15" y="167"/>
                </a:cubicBezTo>
                <a:cubicBezTo>
                  <a:pt x="16" y="166"/>
                  <a:pt x="15" y="165"/>
                  <a:pt x="15" y="164"/>
                </a:cubicBezTo>
                <a:cubicBezTo>
                  <a:pt x="15" y="164"/>
                  <a:pt x="15" y="164"/>
                  <a:pt x="15" y="164"/>
                </a:cubicBezTo>
                <a:cubicBezTo>
                  <a:pt x="15" y="163"/>
                  <a:pt x="16" y="164"/>
                  <a:pt x="16" y="163"/>
                </a:cubicBezTo>
                <a:cubicBezTo>
                  <a:pt x="14" y="162"/>
                  <a:pt x="14" y="162"/>
                  <a:pt x="14" y="162"/>
                </a:cubicBezTo>
                <a:cubicBezTo>
                  <a:pt x="18" y="157"/>
                  <a:pt x="13" y="153"/>
                  <a:pt x="13" y="148"/>
                </a:cubicBezTo>
                <a:cubicBezTo>
                  <a:pt x="11" y="148"/>
                  <a:pt x="13" y="147"/>
                  <a:pt x="12" y="146"/>
                </a:cubicBezTo>
                <a:cubicBezTo>
                  <a:pt x="11" y="147"/>
                  <a:pt x="11" y="148"/>
                  <a:pt x="10" y="148"/>
                </a:cubicBezTo>
                <a:cubicBezTo>
                  <a:pt x="9" y="145"/>
                  <a:pt x="6" y="143"/>
                  <a:pt x="4" y="142"/>
                </a:cubicBezTo>
                <a:cubicBezTo>
                  <a:pt x="5" y="142"/>
                  <a:pt x="7" y="143"/>
                  <a:pt x="8" y="141"/>
                </a:cubicBezTo>
                <a:cubicBezTo>
                  <a:pt x="7" y="139"/>
                  <a:pt x="5" y="137"/>
                  <a:pt x="6" y="135"/>
                </a:cubicBezTo>
                <a:cubicBezTo>
                  <a:pt x="5" y="132"/>
                  <a:pt x="10" y="131"/>
                  <a:pt x="9" y="129"/>
                </a:cubicBezTo>
                <a:cubicBezTo>
                  <a:pt x="8" y="129"/>
                  <a:pt x="8" y="129"/>
                  <a:pt x="8" y="129"/>
                </a:cubicBezTo>
                <a:cubicBezTo>
                  <a:pt x="10" y="128"/>
                  <a:pt x="8" y="126"/>
                  <a:pt x="9" y="124"/>
                </a:cubicBezTo>
                <a:cubicBezTo>
                  <a:pt x="7" y="124"/>
                  <a:pt x="9" y="123"/>
                  <a:pt x="8" y="123"/>
                </a:cubicBezTo>
                <a:cubicBezTo>
                  <a:pt x="8" y="120"/>
                  <a:pt x="9" y="117"/>
                  <a:pt x="8" y="114"/>
                </a:cubicBezTo>
                <a:cubicBezTo>
                  <a:pt x="7" y="115"/>
                  <a:pt x="7" y="115"/>
                  <a:pt x="7" y="115"/>
                </a:cubicBezTo>
                <a:cubicBezTo>
                  <a:pt x="7" y="113"/>
                  <a:pt x="8" y="112"/>
                  <a:pt x="7" y="110"/>
                </a:cubicBezTo>
                <a:cubicBezTo>
                  <a:pt x="7" y="111"/>
                  <a:pt x="7" y="111"/>
                  <a:pt x="6" y="110"/>
                </a:cubicBezTo>
                <a:cubicBezTo>
                  <a:pt x="8" y="110"/>
                  <a:pt x="8" y="110"/>
                  <a:pt x="8" y="110"/>
                </a:cubicBezTo>
                <a:cubicBezTo>
                  <a:pt x="8" y="96"/>
                  <a:pt x="12" y="83"/>
                  <a:pt x="16" y="70"/>
                </a:cubicBezTo>
                <a:cubicBezTo>
                  <a:pt x="17" y="67"/>
                  <a:pt x="19" y="63"/>
                  <a:pt x="21" y="60"/>
                </a:cubicBezTo>
                <a:cubicBezTo>
                  <a:pt x="22" y="55"/>
                  <a:pt x="25" y="51"/>
                  <a:pt x="28" y="47"/>
                </a:cubicBezTo>
                <a:cubicBezTo>
                  <a:pt x="28" y="45"/>
                  <a:pt x="29" y="43"/>
                  <a:pt x="30" y="42"/>
                </a:cubicBezTo>
                <a:cubicBezTo>
                  <a:pt x="31" y="42"/>
                  <a:pt x="31" y="42"/>
                  <a:pt x="31" y="42"/>
                </a:cubicBezTo>
                <a:cubicBezTo>
                  <a:pt x="30" y="43"/>
                  <a:pt x="29" y="44"/>
                  <a:pt x="29" y="45"/>
                </a:cubicBezTo>
                <a:cubicBezTo>
                  <a:pt x="29" y="43"/>
                  <a:pt x="32" y="43"/>
                  <a:pt x="32" y="41"/>
                </a:cubicBezTo>
                <a:cubicBezTo>
                  <a:pt x="32" y="40"/>
                  <a:pt x="32" y="40"/>
                  <a:pt x="32" y="40"/>
                </a:cubicBezTo>
                <a:cubicBezTo>
                  <a:pt x="32" y="40"/>
                  <a:pt x="32" y="40"/>
                  <a:pt x="33" y="40"/>
                </a:cubicBezTo>
                <a:cubicBezTo>
                  <a:pt x="33" y="39"/>
                  <a:pt x="32" y="39"/>
                  <a:pt x="32" y="39"/>
                </a:cubicBezTo>
                <a:cubicBezTo>
                  <a:pt x="33" y="38"/>
                  <a:pt x="34" y="36"/>
                  <a:pt x="36" y="36"/>
                </a:cubicBezTo>
                <a:cubicBezTo>
                  <a:pt x="38" y="36"/>
                  <a:pt x="39" y="33"/>
                  <a:pt x="41" y="33"/>
                </a:cubicBezTo>
                <a:cubicBezTo>
                  <a:pt x="42" y="31"/>
                  <a:pt x="44" y="30"/>
                  <a:pt x="46" y="28"/>
                </a:cubicBezTo>
                <a:cubicBezTo>
                  <a:pt x="48" y="26"/>
                  <a:pt x="50" y="24"/>
                  <a:pt x="52" y="23"/>
                </a:cubicBezTo>
                <a:cubicBezTo>
                  <a:pt x="52" y="21"/>
                  <a:pt x="54" y="22"/>
                  <a:pt x="55" y="20"/>
                </a:cubicBezTo>
                <a:cubicBezTo>
                  <a:pt x="60" y="18"/>
                  <a:pt x="64" y="14"/>
                  <a:pt x="69" y="13"/>
                </a:cubicBezTo>
                <a:cubicBezTo>
                  <a:pt x="66" y="14"/>
                  <a:pt x="63" y="15"/>
                  <a:pt x="61" y="18"/>
                </a:cubicBezTo>
                <a:cubicBezTo>
                  <a:pt x="65" y="16"/>
                  <a:pt x="69" y="13"/>
                  <a:pt x="73" y="11"/>
                </a:cubicBezTo>
                <a:cubicBezTo>
                  <a:pt x="72" y="11"/>
                  <a:pt x="71" y="12"/>
                  <a:pt x="70" y="12"/>
                </a:cubicBezTo>
                <a:cubicBezTo>
                  <a:pt x="70" y="11"/>
                  <a:pt x="72" y="12"/>
                  <a:pt x="72" y="11"/>
                </a:cubicBezTo>
                <a:cubicBezTo>
                  <a:pt x="74" y="10"/>
                  <a:pt x="76" y="8"/>
                  <a:pt x="78" y="9"/>
                </a:cubicBezTo>
                <a:cubicBezTo>
                  <a:pt x="79" y="7"/>
                  <a:pt x="81" y="10"/>
                  <a:pt x="81" y="8"/>
                </a:cubicBezTo>
                <a:cubicBezTo>
                  <a:pt x="81" y="7"/>
                  <a:pt x="82" y="6"/>
                  <a:pt x="83" y="7"/>
                </a:cubicBezTo>
                <a:cubicBezTo>
                  <a:pt x="84" y="8"/>
                  <a:pt x="85" y="6"/>
                  <a:pt x="86" y="6"/>
                </a:cubicBezTo>
                <a:cubicBezTo>
                  <a:pt x="85" y="6"/>
                  <a:pt x="85" y="6"/>
                  <a:pt x="85" y="6"/>
                </a:cubicBezTo>
                <a:cubicBezTo>
                  <a:pt x="86" y="5"/>
                  <a:pt x="86" y="6"/>
                  <a:pt x="86" y="6"/>
                </a:cubicBezTo>
                <a:cubicBezTo>
                  <a:pt x="86" y="6"/>
                  <a:pt x="86" y="6"/>
                  <a:pt x="86" y="6"/>
                </a:cubicBezTo>
                <a:cubicBezTo>
                  <a:pt x="89" y="6"/>
                  <a:pt x="91" y="6"/>
                  <a:pt x="92" y="4"/>
                </a:cubicBezTo>
                <a:cubicBezTo>
                  <a:pt x="92" y="2"/>
                  <a:pt x="96" y="4"/>
                  <a:pt x="97" y="2"/>
                </a:cubicBezTo>
                <a:cubicBezTo>
                  <a:pt x="102" y="2"/>
                  <a:pt x="107" y="1"/>
                  <a:pt x="112" y="0"/>
                </a:cubicBezTo>
                <a:cubicBezTo>
                  <a:pt x="123" y="0"/>
                  <a:pt x="135" y="0"/>
                  <a:pt x="146" y="2"/>
                </a:cubicBezTo>
                <a:close/>
                <a:moveTo>
                  <a:pt x="90" y="4"/>
                </a:moveTo>
                <a:cubicBezTo>
                  <a:pt x="91" y="4"/>
                  <a:pt x="91" y="4"/>
                  <a:pt x="91" y="4"/>
                </a:cubicBezTo>
                <a:cubicBezTo>
                  <a:pt x="90" y="4"/>
                  <a:pt x="90" y="4"/>
                  <a:pt x="90" y="4"/>
                </a:cubicBezTo>
                <a:close/>
                <a:moveTo>
                  <a:pt x="90" y="5"/>
                </a:moveTo>
                <a:cubicBezTo>
                  <a:pt x="89" y="4"/>
                  <a:pt x="88" y="5"/>
                  <a:pt x="88" y="5"/>
                </a:cubicBezTo>
                <a:cubicBezTo>
                  <a:pt x="90" y="5"/>
                  <a:pt x="90" y="5"/>
                  <a:pt x="90" y="5"/>
                </a:cubicBezTo>
                <a:close/>
                <a:moveTo>
                  <a:pt x="142" y="20"/>
                </a:moveTo>
                <a:cubicBezTo>
                  <a:pt x="133" y="18"/>
                  <a:pt x="124" y="17"/>
                  <a:pt x="116" y="18"/>
                </a:cubicBezTo>
                <a:cubicBezTo>
                  <a:pt x="125" y="18"/>
                  <a:pt x="134" y="19"/>
                  <a:pt x="143" y="20"/>
                </a:cubicBezTo>
                <a:cubicBezTo>
                  <a:pt x="142" y="20"/>
                  <a:pt x="142" y="20"/>
                  <a:pt x="142" y="20"/>
                </a:cubicBezTo>
                <a:close/>
                <a:moveTo>
                  <a:pt x="103" y="20"/>
                </a:moveTo>
                <a:cubicBezTo>
                  <a:pt x="106" y="19"/>
                  <a:pt x="106" y="19"/>
                  <a:pt x="106" y="19"/>
                </a:cubicBezTo>
                <a:cubicBezTo>
                  <a:pt x="105" y="19"/>
                  <a:pt x="105" y="19"/>
                  <a:pt x="105" y="19"/>
                </a:cubicBezTo>
                <a:cubicBezTo>
                  <a:pt x="103" y="20"/>
                  <a:pt x="103" y="20"/>
                  <a:pt x="103" y="20"/>
                </a:cubicBezTo>
                <a:close/>
                <a:moveTo>
                  <a:pt x="111" y="20"/>
                </a:moveTo>
                <a:cubicBezTo>
                  <a:pt x="113" y="20"/>
                  <a:pt x="113" y="20"/>
                  <a:pt x="113" y="20"/>
                </a:cubicBezTo>
                <a:cubicBezTo>
                  <a:pt x="113" y="20"/>
                  <a:pt x="113" y="20"/>
                  <a:pt x="113" y="20"/>
                </a:cubicBezTo>
                <a:cubicBezTo>
                  <a:pt x="111" y="20"/>
                  <a:pt x="111" y="20"/>
                  <a:pt x="111" y="20"/>
                </a:cubicBezTo>
                <a:close/>
                <a:moveTo>
                  <a:pt x="101" y="20"/>
                </a:moveTo>
                <a:cubicBezTo>
                  <a:pt x="102" y="20"/>
                  <a:pt x="102" y="20"/>
                  <a:pt x="102" y="20"/>
                </a:cubicBezTo>
                <a:cubicBezTo>
                  <a:pt x="102" y="20"/>
                  <a:pt x="102" y="20"/>
                  <a:pt x="102" y="20"/>
                </a:cubicBezTo>
                <a:cubicBezTo>
                  <a:pt x="101" y="20"/>
                  <a:pt x="101" y="20"/>
                  <a:pt x="101" y="20"/>
                </a:cubicBezTo>
                <a:close/>
                <a:moveTo>
                  <a:pt x="110" y="20"/>
                </a:moveTo>
                <a:cubicBezTo>
                  <a:pt x="109" y="20"/>
                  <a:pt x="109" y="20"/>
                  <a:pt x="109" y="20"/>
                </a:cubicBezTo>
                <a:cubicBezTo>
                  <a:pt x="110" y="20"/>
                  <a:pt x="110" y="20"/>
                  <a:pt x="110" y="20"/>
                </a:cubicBezTo>
                <a:close/>
                <a:moveTo>
                  <a:pt x="121" y="20"/>
                </a:moveTo>
                <a:cubicBezTo>
                  <a:pt x="121" y="20"/>
                  <a:pt x="120" y="20"/>
                  <a:pt x="120" y="20"/>
                </a:cubicBezTo>
                <a:cubicBezTo>
                  <a:pt x="121" y="20"/>
                  <a:pt x="121" y="20"/>
                  <a:pt x="121" y="20"/>
                </a:cubicBezTo>
                <a:cubicBezTo>
                  <a:pt x="121" y="20"/>
                  <a:pt x="121" y="20"/>
                  <a:pt x="121" y="20"/>
                </a:cubicBezTo>
                <a:close/>
                <a:moveTo>
                  <a:pt x="125" y="21"/>
                </a:moveTo>
                <a:cubicBezTo>
                  <a:pt x="125" y="20"/>
                  <a:pt x="125" y="20"/>
                  <a:pt x="125" y="20"/>
                </a:cubicBezTo>
                <a:cubicBezTo>
                  <a:pt x="124" y="20"/>
                  <a:pt x="124" y="20"/>
                  <a:pt x="124" y="20"/>
                </a:cubicBezTo>
                <a:cubicBezTo>
                  <a:pt x="125" y="21"/>
                  <a:pt x="125" y="21"/>
                  <a:pt x="125" y="21"/>
                </a:cubicBezTo>
                <a:close/>
                <a:moveTo>
                  <a:pt x="156" y="25"/>
                </a:moveTo>
                <a:cubicBezTo>
                  <a:pt x="152" y="23"/>
                  <a:pt x="148" y="21"/>
                  <a:pt x="143" y="20"/>
                </a:cubicBezTo>
                <a:cubicBezTo>
                  <a:pt x="153" y="23"/>
                  <a:pt x="153" y="23"/>
                  <a:pt x="153" y="23"/>
                </a:cubicBezTo>
                <a:cubicBezTo>
                  <a:pt x="154" y="24"/>
                  <a:pt x="155" y="25"/>
                  <a:pt x="156" y="25"/>
                </a:cubicBezTo>
                <a:close/>
                <a:moveTo>
                  <a:pt x="106" y="20"/>
                </a:moveTo>
                <a:cubicBezTo>
                  <a:pt x="105" y="21"/>
                  <a:pt x="105" y="21"/>
                  <a:pt x="105" y="21"/>
                </a:cubicBezTo>
                <a:cubicBezTo>
                  <a:pt x="106" y="20"/>
                  <a:pt x="106" y="20"/>
                  <a:pt x="106" y="20"/>
                </a:cubicBezTo>
                <a:close/>
                <a:moveTo>
                  <a:pt x="127" y="20"/>
                </a:moveTo>
                <a:cubicBezTo>
                  <a:pt x="127" y="21"/>
                  <a:pt x="127" y="21"/>
                  <a:pt x="127" y="21"/>
                </a:cubicBezTo>
                <a:cubicBezTo>
                  <a:pt x="127" y="20"/>
                  <a:pt x="127" y="20"/>
                  <a:pt x="127" y="20"/>
                </a:cubicBezTo>
                <a:close/>
                <a:moveTo>
                  <a:pt x="131" y="21"/>
                </a:moveTo>
                <a:cubicBezTo>
                  <a:pt x="132" y="21"/>
                  <a:pt x="132" y="21"/>
                  <a:pt x="132" y="21"/>
                </a:cubicBezTo>
                <a:cubicBezTo>
                  <a:pt x="131" y="21"/>
                  <a:pt x="131" y="21"/>
                  <a:pt x="131" y="21"/>
                </a:cubicBezTo>
                <a:close/>
                <a:moveTo>
                  <a:pt x="112" y="22"/>
                </a:moveTo>
                <a:cubicBezTo>
                  <a:pt x="111" y="22"/>
                  <a:pt x="109" y="23"/>
                  <a:pt x="109" y="21"/>
                </a:cubicBezTo>
                <a:cubicBezTo>
                  <a:pt x="109" y="22"/>
                  <a:pt x="109" y="22"/>
                  <a:pt x="109" y="22"/>
                </a:cubicBezTo>
                <a:cubicBezTo>
                  <a:pt x="108" y="23"/>
                  <a:pt x="106" y="22"/>
                  <a:pt x="104" y="23"/>
                </a:cubicBezTo>
                <a:cubicBezTo>
                  <a:pt x="104" y="23"/>
                  <a:pt x="103" y="24"/>
                  <a:pt x="103" y="23"/>
                </a:cubicBezTo>
                <a:cubicBezTo>
                  <a:pt x="101" y="24"/>
                  <a:pt x="100" y="24"/>
                  <a:pt x="98" y="25"/>
                </a:cubicBezTo>
                <a:cubicBezTo>
                  <a:pt x="97" y="26"/>
                  <a:pt x="95" y="26"/>
                  <a:pt x="93" y="27"/>
                </a:cubicBezTo>
                <a:cubicBezTo>
                  <a:pt x="87" y="29"/>
                  <a:pt x="81" y="31"/>
                  <a:pt x="75" y="35"/>
                </a:cubicBezTo>
                <a:cubicBezTo>
                  <a:pt x="76" y="36"/>
                  <a:pt x="75" y="36"/>
                  <a:pt x="74" y="36"/>
                </a:cubicBezTo>
                <a:cubicBezTo>
                  <a:pt x="74" y="36"/>
                  <a:pt x="74" y="36"/>
                  <a:pt x="74" y="36"/>
                </a:cubicBezTo>
                <a:cubicBezTo>
                  <a:pt x="68" y="41"/>
                  <a:pt x="61" y="45"/>
                  <a:pt x="56" y="52"/>
                </a:cubicBezTo>
                <a:cubicBezTo>
                  <a:pt x="56" y="53"/>
                  <a:pt x="56" y="54"/>
                  <a:pt x="55" y="54"/>
                </a:cubicBezTo>
                <a:cubicBezTo>
                  <a:pt x="57" y="54"/>
                  <a:pt x="57" y="52"/>
                  <a:pt x="58" y="52"/>
                </a:cubicBezTo>
                <a:cubicBezTo>
                  <a:pt x="59" y="52"/>
                  <a:pt x="59" y="52"/>
                  <a:pt x="59" y="52"/>
                </a:cubicBezTo>
                <a:cubicBezTo>
                  <a:pt x="56" y="55"/>
                  <a:pt x="56" y="55"/>
                  <a:pt x="56" y="55"/>
                </a:cubicBezTo>
                <a:cubicBezTo>
                  <a:pt x="55" y="56"/>
                  <a:pt x="55" y="58"/>
                  <a:pt x="54" y="59"/>
                </a:cubicBezTo>
                <a:cubicBezTo>
                  <a:pt x="55" y="58"/>
                  <a:pt x="55" y="58"/>
                  <a:pt x="55" y="58"/>
                </a:cubicBezTo>
                <a:cubicBezTo>
                  <a:pt x="55" y="59"/>
                  <a:pt x="55" y="59"/>
                  <a:pt x="55" y="59"/>
                </a:cubicBezTo>
                <a:cubicBezTo>
                  <a:pt x="55" y="59"/>
                  <a:pt x="55" y="60"/>
                  <a:pt x="55" y="60"/>
                </a:cubicBezTo>
                <a:cubicBezTo>
                  <a:pt x="54" y="60"/>
                  <a:pt x="54" y="60"/>
                  <a:pt x="53" y="59"/>
                </a:cubicBezTo>
                <a:cubicBezTo>
                  <a:pt x="54" y="60"/>
                  <a:pt x="53" y="61"/>
                  <a:pt x="54" y="61"/>
                </a:cubicBezTo>
                <a:cubicBezTo>
                  <a:pt x="50" y="64"/>
                  <a:pt x="50" y="64"/>
                  <a:pt x="50" y="64"/>
                </a:cubicBezTo>
                <a:cubicBezTo>
                  <a:pt x="49" y="64"/>
                  <a:pt x="49" y="66"/>
                  <a:pt x="47" y="65"/>
                </a:cubicBezTo>
                <a:cubicBezTo>
                  <a:pt x="47" y="66"/>
                  <a:pt x="47" y="66"/>
                  <a:pt x="47" y="66"/>
                </a:cubicBezTo>
                <a:cubicBezTo>
                  <a:pt x="48" y="66"/>
                  <a:pt x="48" y="66"/>
                  <a:pt x="48" y="66"/>
                </a:cubicBezTo>
                <a:cubicBezTo>
                  <a:pt x="48" y="66"/>
                  <a:pt x="48" y="66"/>
                  <a:pt x="48" y="66"/>
                </a:cubicBezTo>
                <a:cubicBezTo>
                  <a:pt x="48" y="66"/>
                  <a:pt x="48" y="67"/>
                  <a:pt x="47" y="67"/>
                </a:cubicBezTo>
                <a:cubicBezTo>
                  <a:pt x="49" y="67"/>
                  <a:pt x="49" y="67"/>
                  <a:pt x="49" y="67"/>
                </a:cubicBezTo>
                <a:cubicBezTo>
                  <a:pt x="53" y="65"/>
                  <a:pt x="56" y="61"/>
                  <a:pt x="58" y="58"/>
                </a:cubicBezTo>
                <a:cubicBezTo>
                  <a:pt x="61" y="55"/>
                  <a:pt x="63" y="53"/>
                  <a:pt x="65" y="50"/>
                </a:cubicBezTo>
                <a:cubicBezTo>
                  <a:pt x="67" y="50"/>
                  <a:pt x="68" y="48"/>
                  <a:pt x="69" y="47"/>
                </a:cubicBezTo>
                <a:cubicBezTo>
                  <a:pt x="72" y="44"/>
                  <a:pt x="76" y="42"/>
                  <a:pt x="80" y="39"/>
                </a:cubicBezTo>
                <a:cubicBezTo>
                  <a:pt x="82" y="39"/>
                  <a:pt x="83" y="37"/>
                  <a:pt x="85" y="36"/>
                </a:cubicBezTo>
                <a:cubicBezTo>
                  <a:pt x="108" y="24"/>
                  <a:pt x="142" y="26"/>
                  <a:pt x="164" y="42"/>
                </a:cubicBezTo>
                <a:cubicBezTo>
                  <a:pt x="165" y="42"/>
                  <a:pt x="166" y="43"/>
                  <a:pt x="167" y="44"/>
                </a:cubicBezTo>
                <a:cubicBezTo>
                  <a:pt x="169" y="47"/>
                  <a:pt x="172" y="47"/>
                  <a:pt x="174" y="50"/>
                </a:cubicBezTo>
                <a:cubicBezTo>
                  <a:pt x="178" y="55"/>
                  <a:pt x="183" y="58"/>
                  <a:pt x="186" y="64"/>
                </a:cubicBezTo>
                <a:cubicBezTo>
                  <a:pt x="186" y="65"/>
                  <a:pt x="186" y="65"/>
                  <a:pt x="186" y="65"/>
                </a:cubicBezTo>
                <a:cubicBezTo>
                  <a:pt x="186" y="65"/>
                  <a:pt x="186" y="64"/>
                  <a:pt x="186" y="64"/>
                </a:cubicBezTo>
                <a:cubicBezTo>
                  <a:pt x="186" y="65"/>
                  <a:pt x="186" y="65"/>
                  <a:pt x="186" y="65"/>
                </a:cubicBezTo>
                <a:cubicBezTo>
                  <a:pt x="186" y="65"/>
                  <a:pt x="186" y="65"/>
                  <a:pt x="187" y="65"/>
                </a:cubicBezTo>
                <a:cubicBezTo>
                  <a:pt x="187" y="63"/>
                  <a:pt x="185" y="62"/>
                  <a:pt x="184" y="60"/>
                </a:cubicBezTo>
                <a:cubicBezTo>
                  <a:pt x="184" y="60"/>
                  <a:pt x="184" y="60"/>
                  <a:pt x="184" y="60"/>
                </a:cubicBezTo>
                <a:cubicBezTo>
                  <a:pt x="184" y="60"/>
                  <a:pt x="184" y="60"/>
                  <a:pt x="183" y="60"/>
                </a:cubicBezTo>
                <a:cubicBezTo>
                  <a:pt x="184" y="59"/>
                  <a:pt x="183" y="58"/>
                  <a:pt x="184" y="58"/>
                </a:cubicBezTo>
                <a:cubicBezTo>
                  <a:pt x="181" y="57"/>
                  <a:pt x="181" y="55"/>
                  <a:pt x="179" y="53"/>
                </a:cubicBezTo>
                <a:cubicBezTo>
                  <a:pt x="179" y="51"/>
                  <a:pt x="177" y="51"/>
                  <a:pt x="176" y="49"/>
                </a:cubicBezTo>
                <a:cubicBezTo>
                  <a:pt x="174" y="49"/>
                  <a:pt x="173" y="46"/>
                  <a:pt x="170" y="45"/>
                </a:cubicBezTo>
                <a:cubicBezTo>
                  <a:pt x="170" y="45"/>
                  <a:pt x="169" y="44"/>
                  <a:pt x="169" y="43"/>
                </a:cubicBezTo>
                <a:cubicBezTo>
                  <a:pt x="169" y="44"/>
                  <a:pt x="168" y="43"/>
                  <a:pt x="168" y="43"/>
                </a:cubicBezTo>
                <a:cubicBezTo>
                  <a:pt x="171" y="40"/>
                  <a:pt x="172" y="46"/>
                  <a:pt x="175" y="46"/>
                </a:cubicBezTo>
                <a:cubicBezTo>
                  <a:pt x="175" y="47"/>
                  <a:pt x="175" y="47"/>
                  <a:pt x="175" y="47"/>
                </a:cubicBezTo>
                <a:cubicBezTo>
                  <a:pt x="185" y="55"/>
                  <a:pt x="190" y="66"/>
                  <a:pt x="194" y="77"/>
                </a:cubicBezTo>
                <a:cubicBezTo>
                  <a:pt x="195" y="79"/>
                  <a:pt x="195" y="80"/>
                  <a:pt x="196" y="82"/>
                </a:cubicBezTo>
                <a:cubicBezTo>
                  <a:pt x="197" y="83"/>
                  <a:pt x="194" y="84"/>
                  <a:pt x="197" y="85"/>
                </a:cubicBezTo>
                <a:cubicBezTo>
                  <a:pt x="196" y="85"/>
                  <a:pt x="196" y="85"/>
                  <a:pt x="196" y="85"/>
                </a:cubicBezTo>
                <a:cubicBezTo>
                  <a:pt x="197" y="86"/>
                  <a:pt x="197" y="86"/>
                  <a:pt x="197" y="86"/>
                </a:cubicBezTo>
                <a:cubicBezTo>
                  <a:pt x="197" y="86"/>
                  <a:pt x="197" y="86"/>
                  <a:pt x="197" y="86"/>
                </a:cubicBezTo>
                <a:cubicBezTo>
                  <a:pt x="197" y="86"/>
                  <a:pt x="197" y="87"/>
                  <a:pt x="196" y="86"/>
                </a:cubicBezTo>
                <a:cubicBezTo>
                  <a:pt x="196" y="88"/>
                  <a:pt x="197" y="87"/>
                  <a:pt x="198" y="88"/>
                </a:cubicBezTo>
                <a:cubicBezTo>
                  <a:pt x="198" y="90"/>
                  <a:pt x="199" y="91"/>
                  <a:pt x="198" y="93"/>
                </a:cubicBezTo>
                <a:cubicBezTo>
                  <a:pt x="199" y="93"/>
                  <a:pt x="199" y="93"/>
                  <a:pt x="199" y="93"/>
                </a:cubicBezTo>
                <a:cubicBezTo>
                  <a:pt x="199" y="94"/>
                  <a:pt x="200" y="95"/>
                  <a:pt x="199" y="95"/>
                </a:cubicBezTo>
                <a:cubicBezTo>
                  <a:pt x="199" y="95"/>
                  <a:pt x="199" y="94"/>
                  <a:pt x="198" y="94"/>
                </a:cubicBezTo>
                <a:cubicBezTo>
                  <a:pt x="198" y="96"/>
                  <a:pt x="198" y="96"/>
                  <a:pt x="198" y="96"/>
                </a:cubicBezTo>
                <a:cubicBezTo>
                  <a:pt x="198" y="96"/>
                  <a:pt x="199" y="96"/>
                  <a:pt x="199" y="96"/>
                </a:cubicBezTo>
                <a:cubicBezTo>
                  <a:pt x="199" y="97"/>
                  <a:pt x="198" y="97"/>
                  <a:pt x="198" y="97"/>
                </a:cubicBezTo>
                <a:cubicBezTo>
                  <a:pt x="200" y="97"/>
                  <a:pt x="200" y="97"/>
                  <a:pt x="200" y="97"/>
                </a:cubicBezTo>
                <a:cubicBezTo>
                  <a:pt x="200" y="98"/>
                  <a:pt x="200" y="98"/>
                  <a:pt x="199" y="98"/>
                </a:cubicBezTo>
                <a:cubicBezTo>
                  <a:pt x="200" y="99"/>
                  <a:pt x="200" y="99"/>
                  <a:pt x="200" y="99"/>
                </a:cubicBezTo>
                <a:cubicBezTo>
                  <a:pt x="198" y="99"/>
                  <a:pt x="198" y="99"/>
                  <a:pt x="198" y="99"/>
                </a:cubicBezTo>
                <a:cubicBezTo>
                  <a:pt x="201" y="100"/>
                  <a:pt x="197" y="101"/>
                  <a:pt x="198" y="102"/>
                </a:cubicBezTo>
                <a:cubicBezTo>
                  <a:pt x="197" y="104"/>
                  <a:pt x="198" y="106"/>
                  <a:pt x="197" y="108"/>
                </a:cubicBezTo>
                <a:cubicBezTo>
                  <a:pt x="197" y="109"/>
                  <a:pt x="198" y="110"/>
                  <a:pt x="197" y="111"/>
                </a:cubicBezTo>
                <a:cubicBezTo>
                  <a:pt x="196" y="120"/>
                  <a:pt x="193" y="129"/>
                  <a:pt x="191" y="139"/>
                </a:cubicBezTo>
                <a:cubicBezTo>
                  <a:pt x="191" y="144"/>
                  <a:pt x="188" y="148"/>
                  <a:pt x="187" y="153"/>
                </a:cubicBezTo>
                <a:cubicBezTo>
                  <a:pt x="186" y="153"/>
                  <a:pt x="186" y="156"/>
                  <a:pt x="184" y="156"/>
                </a:cubicBezTo>
                <a:cubicBezTo>
                  <a:pt x="183" y="155"/>
                  <a:pt x="185" y="153"/>
                  <a:pt x="185" y="152"/>
                </a:cubicBezTo>
                <a:cubicBezTo>
                  <a:pt x="184" y="151"/>
                  <a:pt x="184" y="150"/>
                  <a:pt x="185" y="150"/>
                </a:cubicBezTo>
                <a:cubicBezTo>
                  <a:pt x="186" y="149"/>
                  <a:pt x="184" y="149"/>
                  <a:pt x="184" y="148"/>
                </a:cubicBezTo>
                <a:cubicBezTo>
                  <a:pt x="185" y="147"/>
                  <a:pt x="185" y="148"/>
                  <a:pt x="186" y="148"/>
                </a:cubicBezTo>
                <a:cubicBezTo>
                  <a:pt x="185" y="145"/>
                  <a:pt x="188" y="143"/>
                  <a:pt x="188" y="140"/>
                </a:cubicBezTo>
                <a:cubicBezTo>
                  <a:pt x="187" y="141"/>
                  <a:pt x="187" y="141"/>
                  <a:pt x="187" y="141"/>
                </a:cubicBezTo>
                <a:cubicBezTo>
                  <a:pt x="186" y="143"/>
                  <a:pt x="185" y="145"/>
                  <a:pt x="184" y="146"/>
                </a:cubicBezTo>
                <a:cubicBezTo>
                  <a:pt x="184" y="148"/>
                  <a:pt x="182" y="148"/>
                  <a:pt x="183" y="149"/>
                </a:cubicBezTo>
                <a:cubicBezTo>
                  <a:pt x="182" y="150"/>
                  <a:pt x="182" y="150"/>
                  <a:pt x="182" y="150"/>
                </a:cubicBezTo>
                <a:cubicBezTo>
                  <a:pt x="181" y="151"/>
                  <a:pt x="180" y="153"/>
                  <a:pt x="178" y="154"/>
                </a:cubicBezTo>
                <a:cubicBezTo>
                  <a:pt x="176" y="152"/>
                  <a:pt x="179" y="152"/>
                  <a:pt x="179" y="150"/>
                </a:cubicBezTo>
                <a:cubicBezTo>
                  <a:pt x="179" y="149"/>
                  <a:pt x="181" y="150"/>
                  <a:pt x="180" y="149"/>
                </a:cubicBezTo>
                <a:cubicBezTo>
                  <a:pt x="180" y="148"/>
                  <a:pt x="181" y="148"/>
                  <a:pt x="181" y="148"/>
                </a:cubicBezTo>
                <a:cubicBezTo>
                  <a:pt x="182" y="146"/>
                  <a:pt x="182" y="145"/>
                  <a:pt x="183" y="144"/>
                </a:cubicBezTo>
                <a:cubicBezTo>
                  <a:pt x="184" y="143"/>
                  <a:pt x="184" y="143"/>
                  <a:pt x="185" y="142"/>
                </a:cubicBezTo>
                <a:cubicBezTo>
                  <a:pt x="186" y="138"/>
                  <a:pt x="189" y="134"/>
                  <a:pt x="190" y="130"/>
                </a:cubicBezTo>
                <a:cubicBezTo>
                  <a:pt x="191" y="118"/>
                  <a:pt x="194" y="104"/>
                  <a:pt x="192" y="92"/>
                </a:cubicBezTo>
                <a:cubicBezTo>
                  <a:pt x="192" y="90"/>
                  <a:pt x="191" y="88"/>
                  <a:pt x="190" y="85"/>
                </a:cubicBezTo>
                <a:cubicBezTo>
                  <a:pt x="191" y="85"/>
                  <a:pt x="191" y="85"/>
                  <a:pt x="191" y="85"/>
                </a:cubicBezTo>
                <a:cubicBezTo>
                  <a:pt x="189" y="81"/>
                  <a:pt x="188" y="77"/>
                  <a:pt x="186" y="74"/>
                </a:cubicBezTo>
                <a:cubicBezTo>
                  <a:pt x="181" y="60"/>
                  <a:pt x="168" y="47"/>
                  <a:pt x="154" y="41"/>
                </a:cubicBezTo>
                <a:cubicBezTo>
                  <a:pt x="153" y="41"/>
                  <a:pt x="153" y="39"/>
                  <a:pt x="152" y="40"/>
                </a:cubicBezTo>
                <a:cubicBezTo>
                  <a:pt x="151" y="39"/>
                  <a:pt x="149" y="39"/>
                  <a:pt x="150" y="38"/>
                </a:cubicBezTo>
                <a:cubicBezTo>
                  <a:pt x="142" y="34"/>
                  <a:pt x="132" y="33"/>
                  <a:pt x="123" y="32"/>
                </a:cubicBezTo>
                <a:cubicBezTo>
                  <a:pt x="121" y="32"/>
                  <a:pt x="120" y="31"/>
                  <a:pt x="119" y="32"/>
                </a:cubicBezTo>
                <a:cubicBezTo>
                  <a:pt x="116" y="31"/>
                  <a:pt x="114" y="32"/>
                  <a:pt x="111" y="33"/>
                </a:cubicBezTo>
                <a:cubicBezTo>
                  <a:pt x="110" y="33"/>
                  <a:pt x="108" y="32"/>
                  <a:pt x="107" y="34"/>
                </a:cubicBezTo>
                <a:cubicBezTo>
                  <a:pt x="105" y="33"/>
                  <a:pt x="104" y="35"/>
                  <a:pt x="102" y="35"/>
                </a:cubicBezTo>
                <a:cubicBezTo>
                  <a:pt x="99" y="36"/>
                  <a:pt x="95" y="37"/>
                  <a:pt x="91" y="38"/>
                </a:cubicBezTo>
                <a:cubicBezTo>
                  <a:pt x="87" y="40"/>
                  <a:pt x="84" y="42"/>
                  <a:pt x="80" y="44"/>
                </a:cubicBezTo>
                <a:cubicBezTo>
                  <a:pt x="77" y="46"/>
                  <a:pt x="73" y="49"/>
                  <a:pt x="71" y="52"/>
                </a:cubicBezTo>
                <a:cubicBezTo>
                  <a:pt x="70" y="52"/>
                  <a:pt x="69" y="52"/>
                  <a:pt x="70" y="53"/>
                </a:cubicBezTo>
                <a:cubicBezTo>
                  <a:pt x="74" y="49"/>
                  <a:pt x="79" y="45"/>
                  <a:pt x="84" y="42"/>
                </a:cubicBezTo>
                <a:cubicBezTo>
                  <a:pt x="84" y="43"/>
                  <a:pt x="84" y="43"/>
                  <a:pt x="84" y="43"/>
                </a:cubicBezTo>
                <a:cubicBezTo>
                  <a:pt x="80" y="46"/>
                  <a:pt x="75" y="49"/>
                  <a:pt x="71" y="52"/>
                </a:cubicBezTo>
                <a:cubicBezTo>
                  <a:pt x="71" y="53"/>
                  <a:pt x="70" y="53"/>
                  <a:pt x="70" y="54"/>
                </a:cubicBezTo>
                <a:cubicBezTo>
                  <a:pt x="61" y="62"/>
                  <a:pt x="54" y="71"/>
                  <a:pt x="51" y="81"/>
                </a:cubicBezTo>
                <a:cubicBezTo>
                  <a:pt x="48" y="87"/>
                  <a:pt x="47" y="93"/>
                  <a:pt x="46" y="100"/>
                </a:cubicBezTo>
                <a:cubicBezTo>
                  <a:pt x="47" y="101"/>
                  <a:pt x="47" y="101"/>
                  <a:pt x="47" y="101"/>
                </a:cubicBezTo>
                <a:cubicBezTo>
                  <a:pt x="46" y="104"/>
                  <a:pt x="46" y="107"/>
                  <a:pt x="46" y="110"/>
                </a:cubicBezTo>
                <a:cubicBezTo>
                  <a:pt x="46" y="111"/>
                  <a:pt x="47" y="113"/>
                  <a:pt x="46" y="114"/>
                </a:cubicBezTo>
                <a:cubicBezTo>
                  <a:pt x="47" y="128"/>
                  <a:pt x="51" y="141"/>
                  <a:pt x="57" y="154"/>
                </a:cubicBezTo>
                <a:cubicBezTo>
                  <a:pt x="58" y="154"/>
                  <a:pt x="58" y="155"/>
                  <a:pt x="58" y="155"/>
                </a:cubicBezTo>
                <a:cubicBezTo>
                  <a:pt x="60" y="156"/>
                  <a:pt x="61" y="159"/>
                  <a:pt x="63" y="160"/>
                </a:cubicBezTo>
                <a:cubicBezTo>
                  <a:pt x="61" y="161"/>
                  <a:pt x="63" y="162"/>
                  <a:pt x="64" y="163"/>
                </a:cubicBezTo>
                <a:cubicBezTo>
                  <a:pt x="63" y="164"/>
                  <a:pt x="63" y="164"/>
                  <a:pt x="63" y="164"/>
                </a:cubicBezTo>
                <a:cubicBezTo>
                  <a:pt x="63" y="164"/>
                  <a:pt x="63" y="165"/>
                  <a:pt x="63" y="165"/>
                </a:cubicBezTo>
                <a:cubicBezTo>
                  <a:pt x="63" y="167"/>
                  <a:pt x="66" y="168"/>
                  <a:pt x="65" y="170"/>
                </a:cubicBezTo>
                <a:cubicBezTo>
                  <a:pt x="65" y="171"/>
                  <a:pt x="66" y="171"/>
                  <a:pt x="67" y="172"/>
                </a:cubicBezTo>
                <a:cubicBezTo>
                  <a:pt x="67" y="171"/>
                  <a:pt x="68" y="171"/>
                  <a:pt x="67" y="170"/>
                </a:cubicBezTo>
                <a:cubicBezTo>
                  <a:pt x="68" y="171"/>
                  <a:pt x="69" y="170"/>
                  <a:pt x="70" y="171"/>
                </a:cubicBezTo>
                <a:cubicBezTo>
                  <a:pt x="71" y="171"/>
                  <a:pt x="72" y="172"/>
                  <a:pt x="73" y="172"/>
                </a:cubicBezTo>
                <a:cubicBezTo>
                  <a:pt x="74" y="173"/>
                  <a:pt x="75" y="173"/>
                  <a:pt x="76" y="173"/>
                </a:cubicBezTo>
                <a:cubicBezTo>
                  <a:pt x="77" y="173"/>
                  <a:pt x="76" y="174"/>
                  <a:pt x="76" y="175"/>
                </a:cubicBezTo>
                <a:cubicBezTo>
                  <a:pt x="76" y="175"/>
                  <a:pt x="77" y="175"/>
                  <a:pt x="77" y="175"/>
                </a:cubicBezTo>
                <a:cubicBezTo>
                  <a:pt x="76" y="174"/>
                  <a:pt x="76" y="174"/>
                  <a:pt x="76" y="174"/>
                </a:cubicBezTo>
                <a:cubicBezTo>
                  <a:pt x="77" y="173"/>
                  <a:pt x="78" y="174"/>
                  <a:pt x="78" y="175"/>
                </a:cubicBezTo>
                <a:cubicBezTo>
                  <a:pt x="78" y="175"/>
                  <a:pt x="79" y="175"/>
                  <a:pt x="78" y="176"/>
                </a:cubicBezTo>
                <a:cubicBezTo>
                  <a:pt x="76" y="177"/>
                  <a:pt x="79" y="179"/>
                  <a:pt x="78" y="181"/>
                </a:cubicBezTo>
                <a:cubicBezTo>
                  <a:pt x="79" y="183"/>
                  <a:pt x="81" y="183"/>
                  <a:pt x="83" y="184"/>
                </a:cubicBezTo>
                <a:cubicBezTo>
                  <a:pt x="84" y="183"/>
                  <a:pt x="82" y="183"/>
                  <a:pt x="82" y="182"/>
                </a:cubicBezTo>
                <a:cubicBezTo>
                  <a:pt x="82" y="182"/>
                  <a:pt x="82" y="182"/>
                  <a:pt x="82" y="182"/>
                </a:cubicBezTo>
                <a:cubicBezTo>
                  <a:pt x="83" y="183"/>
                  <a:pt x="83" y="181"/>
                  <a:pt x="84" y="182"/>
                </a:cubicBezTo>
                <a:cubicBezTo>
                  <a:pt x="84" y="183"/>
                  <a:pt x="84" y="184"/>
                  <a:pt x="83" y="185"/>
                </a:cubicBezTo>
                <a:cubicBezTo>
                  <a:pt x="84" y="185"/>
                  <a:pt x="85" y="185"/>
                  <a:pt x="85" y="186"/>
                </a:cubicBezTo>
                <a:cubicBezTo>
                  <a:pt x="84" y="186"/>
                  <a:pt x="84" y="186"/>
                  <a:pt x="83" y="186"/>
                </a:cubicBezTo>
                <a:cubicBezTo>
                  <a:pt x="83" y="187"/>
                  <a:pt x="82" y="187"/>
                  <a:pt x="82" y="188"/>
                </a:cubicBezTo>
                <a:cubicBezTo>
                  <a:pt x="82" y="188"/>
                  <a:pt x="81" y="188"/>
                  <a:pt x="80" y="189"/>
                </a:cubicBezTo>
                <a:cubicBezTo>
                  <a:pt x="78" y="187"/>
                  <a:pt x="78" y="192"/>
                  <a:pt x="76" y="189"/>
                </a:cubicBezTo>
                <a:cubicBezTo>
                  <a:pt x="75" y="189"/>
                  <a:pt x="73" y="190"/>
                  <a:pt x="72" y="189"/>
                </a:cubicBezTo>
                <a:cubicBezTo>
                  <a:pt x="73" y="190"/>
                  <a:pt x="73" y="190"/>
                  <a:pt x="73" y="190"/>
                </a:cubicBezTo>
                <a:cubicBezTo>
                  <a:pt x="74" y="190"/>
                  <a:pt x="73" y="192"/>
                  <a:pt x="75" y="192"/>
                </a:cubicBezTo>
                <a:cubicBezTo>
                  <a:pt x="75" y="192"/>
                  <a:pt x="74" y="192"/>
                  <a:pt x="74" y="191"/>
                </a:cubicBezTo>
                <a:cubicBezTo>
                  <a:pt x="75" y="192"/>
                  <a:pt x="76" y="193"/>
                  <a:pt x="77" y="194"/>
                </a:cubicBezTo>
                <a:cubicBezTo>
                  <a:pt x="77" y="195"/>
                  <a:pt x="75" y="193"/>
                  <a:pt x="74" y="193"/>
                </a:cubicBezTo>
                <a:cubicBezTo>
                  <a:pt x="73" y="193"/>
                  <a:pt x="73" y="194"/>
                  <a:pt x="73" y="195"/>
                </a:cubicBezTo>
                <a:cubicBezTo>
                  <a:pt x="73" y="195"/>
                  <a:pt x="72" y="195"/>
                  <a:pt x="72" y="195"/>
                </a:cubicBezTo>
                <a:cubicBezTo>
                  <a:pt x="72" y="195"/>
                  <a:pt x="72" y="195"/>
                  <a:pt x="72" y="195"/>
                </a:cubicBezTo>
                <a:cubicBezTo>
                  <a:pt x="70" y="196"/>
                  <a:pt x="69" y="192"/>
                  <a:pt x="68" y="192"/>
                </a:cubicBezTo>
                <a:cubicBezTo>
                  <a:pt x="67" y="193"/>
                  <a:pt x="67" y="193"/>
                  <a:pt x="67" y="193"/>
                </a:cubicBezTo>
                <a:cubicBezTo>
                  <a:pt x="68" y="194"/>
                  <a:pt x="68" y="194"/>
                  <a:pt x="68" y="194"/>
                </a:cubicBezTo>
                <a:cubicBezTo>
                  <a:pt x="72" y="197"/>
                  <a:pt x="76" y="198"/>
                  <a:pt x="80" y="199"/>
                </a:cubicBezTo>
                <a:cubicBezTo>
                  <a:pt x="80" y="199"/>
                  <a:pt x="80" y="199"/>
                  <a:pt x="80" y="199"/>
                </a:cubicBezTo>
                <a:cubicBezTo>
                  <a:pt x="80" y="199"/>
                  <a:pt x="80" y="199"/>
                  <a:pt x="80" y="199"/>
                </a:cubicBezTo>
                <a:cubicBezTo>
                  <a:pt x="78" y="197"/>
                  <a:pt x="74" y="196"/>
                  <a:pt x="73" y="194"/>
                </a:cubicBezTo>
                <a:cubicBezTo>
                  <a:pt x="73" y="194"/>
                  <a:pt x="74" y="194"/>
                  <a:pt x="74" y="194"/>
                </a:cubicBezTo>
                <a:cubicBezTo>
                  <a:pt x="74" y="194"/>
                  <a:pt x="74" y="194"/>
                  <a:pt x="74" y="194"/>
                </a:cubicBezTo>
                <a:cubicBezTo>
                  <a:pt x="74" y="196"/>
                  <a:pt x="76" y="195"/>
                  <a:pt x="77" y="194"/>
                </a:cubicBezTo>
                <a:cubicBezTo>
                  <a:pt x="78" y="196"/>
                  <a:pt x="78" y="196"/>
                  <a:pt x="78" y="196"/>
                </a:cubicBezTo>
                <a:cubicBezTo>
                  <a:pt x="78" y="197"/>
                  <a:pt x="77" y="195"/>
                  <a:pt x="77" y="196"/>
                </a:cubicBezTo>
                <a:cubicBezTo>
                  <a:pt x="79" y="197"/>
                  <a:pt x="79" y="197"/>
                  <a:pt x="79" y="197"/>
                </a:cubicBezTo>
                <a:cubicBezTo>
                  <a:pt x="78" y="196"/>
                  <a:pt x="79" y="196"/>
                  <a:pt x="79" y="196"/>
                </a:cubicBezTo>
                <a:cubicBezTo>
                  <a:pt x="82" y="198"/>
                  <a:pt x="86" y="198"/>
                  <a:pt x="88" y="199"/>
                </a:cubicBezTo>
                <a:cubicBezTo>
                  <a:pt x="87" y="200"/>
                  <a:pt x="90" y="200"/>
                  <a:pt x="90" y="201"/>
                </a:cubicBezTo>
                <a:cubicBezTo>
                  <a:pt x="90" y="201"/>
                  <a:pt x="91" y="202"/>
                  <a:pt x="90" y="202"/>
                </a:cubicBezTo>
                <a:cubicBezTo>
                  <a:pt x="91" y="201"/>
                  <a:pt x="93" y="201"/>
                  <a:pt x="94" y="202"/>
                </a:cubicBezTo>
                <a:cubicBezTo>
                  <a:pt x="95" y="202"/>
                  <a:pt x="97" y="203"/>
                  <a:pt x="98" y="202"/>
                </a:cubicBezTo>
                <a:cubicBezTo>
                  <a:pt x="108" y="204"/>
                  <a:pt x="121" y="205"/>
                  <a:pt x="132" y="202"/>
                </a:cubicBezTo>
                <a:cubicBezTo>
                  <a:pt x="134" y="203"/>
                  <a:pt x="136" y="201"/>
                  <a:pt x="138" y="201"/>
                </a:cubicBezTo>
                <a:cubicBezTo>
                  <a:pt x="148" y="199"/>
                  <a:pt x="159" y="196"/>
                  <a:pt x="168" y="190"/>
                </a:cubicBezTo>
                <a:cubicBezTo>
                  <a:pt x="168" y="189"/>
                  <a:pt x="170" y="189"/>
                  <a:pt x="170" y="188"/>
                </a:cubicBezTo>
                <a:cubicBezTo>
                  <a:pt x="170" y="188"/>
                  <a:pt x="170" y="188"/>
                  <a:pt x="169" y="188"/>
                </a:cubicBezTo>
                <a:cubicBezTo>
                  <a:pt x="172" y="185"/>
                  <a:pt x="176" y="183"/>
                  <a:pt x="179" y="180"/>
                </a:cubicBezTo>
                <a:cubicBezTo>
                  <a:pt x="179" y="180"/>
                  <a:pt x="179" y="180"/>
                  <a:pt x="179" y="180"/>
                </a:cubicBezTo>
                <a:cubicBezTo>
                  <a:pt x="179" y="180"/>
                  <a:pt x="180" y="179"/>
                  <a:pt x="180" y="180"/>
                </a:cubicBezTo>
                <a:cubicBezTo>
                  <a:pt x="181" y="179"/>
                  <a:pt x="181" y="178"/>
                  <a:pt x="181" y="178"/>
                </a:cubicBezTo>
                <a:cubicBezTo>
                  <a:pt x="175" y="183"/>
                  <a:pt x="169" y="187"/>
                  <a:pt x="162" y="191"/>
                </a:cubicBezTo>
                <a:cubicBezTo>
                  <a:pt x="164" y="191"/>
                  <a:pt x="166" y="189"/>
                  <a:pt x="167" y="189"/>
                </a:cubicBezTo>
                <a:cubicBezTo>
                  <a:pt x="165" y="191"/>
                  <a:pt x="162" y="192"/>
                  <a:pt x="160" y="192"/>
                </a:cubicBezTo>
                <a:cubicBezTo>
                  <a:pt x="147" y="197"/>
                  <a:pt x="135" y="201"/>
                  <a:pt x="120" y="200"/>
                </a:cubicBezTo>
                <a:cubicBezTo>
                  <a:pt x="117" y="199"/>
                  <a:pt x="112" y="200"/>
                  <a:pt x="109" y="199"/>
                </a:cubicBezTo>
                <a:cubicBezTo>
                  <a:pt x="108" y="200"/>
                  <a:pt x="108" y="200"/>
                  <a:pt x="108" y="200"/>
                </a:cubicBezTo>
                <a:cubicBezTo>
                  <a:pt x="107" y="199"/>
                  <a:pt x="105" y="198"/>
                  <a:pt x="103" y="199"/>
                </a:cubicBezTo>
                <a:cubicBezTo>
                  <a:pt x="102" y="198"/>
                  <a:pt x="100" y="199"/>
                  <a:pt x="99" y="197"/>
                </a:cubicBezTo>
                <a:cubicBezTo>
                  <a:pt x="108" y="197"/>
                  <a:pt x="116" y="199"/>
                  <a:pt x="125" y="198"/>
                </a:cubicBezTo>
                <a:cubicBezTo>
                  <a:pt x="130" y="197"/>
                  <a:pt x="135" y="196"/>
                  <a:pt x="139" y="195"/>
                </a:cubicBezTo>
                <a:cubicBezTo>
                  <a:pt x="139" y="195"/>
                  <a:pt x="139" y="195"/>
                  <a:pt x="139" y="195"/>
                </a:cubicBezTo>
                <a:cubicBezTo>
                  <a:pt x="140" y="195"/>
                  <a:pt x="140" y="195"/>
                  <a:pt x="141" y="195"/>
                </a:cubicBezTo>
                <a:cubicBezTo>
                  <a:pt x="144" y="193"/>
                  <a:pt x="147" y="193"/>
                  <a:pt x="150" y="192"/>
                </a:cubicBezTo>
                <a:cubicBezTo>
                  <a:pt x="151" y="191"/>
                  <a:pt x="152" y="191"/>
                  <a:pt x="152" y="191"/>
                </a:cubicBezTo>
                <a:cubicBezTo>
                  <a:pt x="141" y="194"/>
                  <a:pt x="130" y="198"/>
                  <a:pt x="118" y="198"/>
                </a:cubicBezTo>
                <a:cubicBezTo>
                  <a:pt x="113" y="199"/>
                  <a:pt x="110" y="196"/>
                  <a:pt x="106" y="196"/>
                </a:cubicBezTo>
                <a:cubicBezTo>
                  <a:pt x="103" y="194"/>
                  <a:pt x="103" y="194"/>
                  <a:pt x="103" y="194"/>
                </a:cubicBezTo>
                <a:cubicBezTo>
                  <a:pt x="104" y="194"/>
                  <a:pt x="104" y="194"/>
                  <a:pt x="104" y="194"/>
                </a:cubicBezTo>
                <a:cubicBezTo>
                  <a:pt x="108" y="194"/>
                  <a:pt x="113" y="195"/>
                  <a:pt x="118" y="196"/>
                </a:cubicBezTo>
                <a:cubicBezTo>
                  <a:pt x="119" y="195"/>
                  <a:pt x="119" y="195"/>
                  <a:pt x="119" y="195"/>
                </a:cubicBezTo>
                <a:cubicBezTo>
                  <a:pt x="129" y="194"/>
                  <a:pt x="129" y="194"/>
                  <a:pt x="129" y="194"/>
                </a:cubicBezTo>
                <a:cubicBezTo>
                  <a:pt x="127" y="194"/>
                  <a:pt x="127" y="194"/>
                  <a:pt x="127" y="194"/>
                </a:cubicBezTo>
                <a:cubicBezTo>
                  <a:pt x="129" y="193"/>
                  <a:pt x="133" y="194"/>
                  <a:pt x="134" y="193"/>
                </a:cubicBezTo>
                <a:cubicBezTo>
                  <a:pt x="133" y="193"/>
                  <a:pt x="133" y="193"/>
                  <a:pt x="133" y="193"/>
                </a:cubicBezTo>
                <a:cubicBezTo>
                  <a:pt x="131" y="193"/>
                  <a:pt x="129" y="194"/>
                  <a:pt x="127" y="193"/>
                </a:cubicBezTo>
                <a:cubicBezTo>
                  <a:pt x="127" y="193"/>
                  <a:pt x="128" y="194"/>
                  <a:pt x="127" y="194"/>
                </a:cubicBezTo>
                <a:cubicBezTo>
                  <a:pt x="122" y="194"/>
                  <a:pt x="117" y="192"/>
                  <a:pt x="112" y="193"/>
                </a:cubicBezTo>
                <a:cubicBezTo>
                  <a:pt x="111" y="193"/>
                  <a:pt x="111" y="193"/>
                  <a:pt x="111" y="193"/>
                </a:cubicBezTo>
                <a:cubicBezTo>
                  <a:pt x="112" y="191"/>
                  <a:pt x="114" y="193"/>
                  <a:pt x="116" y="192"/>
                </a:cubicBezTo>
                <a:cubicBezTo>
                  <a:pt x="116" y="191"/>
                  <a:pt x="116" y="191"/>
                  <a:pt x="116" y="191"/>
                </a:cubicBezTo>
                <a:cubicBezTo>
                  <a:pt x="117" y="192"/>
                  <a:pt x="117" y="192"/>
                  <a:pt x="117" y="192"/>
                </a:cubicBezTo>
                <a:cubicBezTo>
                  <a:pt x="118" y="191"/>
                  <a:pt x="119" y="192"/>
                  <a:pt x="120" y="191"/>
                </a:cubicBezTo>
                <a:cubicBezTo>
                  <a:pt x="119" y="190"/>
                  <a:pt x="119" y="190"/>
                  <a:pt x="119" y="190"/>
                </a:cubicBezTo>
                <a:cubicBezTo>
                  <a:pt x="119" y="189"/>
                  <a:pt x="119" y="189"/>
                  <a:pt x="119" y="189"/>
                </a:cubicBezTo>
                <a:cubicBezTo>
                  <a:pt x="121" y="190"/>
                  <a:pt x="124" y="191"/>
                  <a:pt x="126" y="190"/>
                </a:cubicBezTo>
                <a:cubicBezTo>
                  <a:pt x="133" y="190"/>
                  <a:pt x="139" y="188"/>
                  <a:pt x="145" y="187"/>
                </a:cubicBezTo>
                <a:cubicBezTo>
                  <a:pt x="141" y="189"/>
                  <a:pt x="136" y="190"/>
                  <a:pt x="132" y="191"/>
                </a:cubicBezTo>
                <a:cubicBezTo>
                  <a:pt x="141" y="192"/>
                  <a:pt x="150" y="188"/>
                  <a:pt x="158" y="185"/>
                </a:cubicBezTo>
                <a:cubicBezTo>
                  <a:pt x="160" y="184"/>
                  <a:pt x="161" y="183"/>
                  <a:pt x="163" y="183"/>
                </a:cubicBezTo>
                <a:cubicBezTo>
                  <a:pt x="163" y="182"/>
                  <a:pt x="164" y="182"/>
                  <a:pt x="164" y="182"/>
                </a:cubicBezTo>
                <a:cubicBezTo>
                  <a:pt x="167" y="182"/>
                  <a:pt x="167" y="179"/>
                  <a:pt x="170" y="179"/>
                </a:cubicBezTo>
                <a:cubicBezTo>
                  <a:pt x="170" y="177"/>
                  <a:pt x="171" y="178"/>
                  <a:pt x="172" y="177"/>
                </a:cubicBezTo>
                <a:cubicBezTo>
                  <a:pt x="172" y="177"/>
                  <a:pt x="172" y="177"/>
                  <a:pt x="173" y="176"/>
                </a:cubicBezTo>
                <a:cubicBezTo>
                  <a:pt x="173" y="175"/>
                  <a:pt x="173" y="176"/>
                  <a:pt x="174" y="175"/>
                </a:cubicBezTo>
                <a:cubicBezTo>
                  <a:pt x="176" y="176"/>
                  <a:pt x="175" y="173"/>
                  <a:pt x="176" y="174"/>
                </a:cubicBezTo>
                <a:cubicBezTo>
                  <a:pt x="176" y="173"/>
                  <a:pt x="176" y="173"/>
                  <a:pt x="176" y="173"/>
                </a:cubicBezTo>
                <a:cubicBezTo>
                  <a:pt x="176" y="173"/>
                  <a:pt x="177" y="173"/>
                  <a:pt x="177" y="174"/>
                </a:cubicBezTo>
                <a:cubicBezTo>
                  <a:pt x="176" y="173"/>
                  <a:pt x="178" y="173"/>
                  <a:pt x="178" y="172"/>
                </a:cubicBezTo>
                <a:cubicBezTo>
                  <a:pt x="179" y="172"/>
                  <a:pt x="179" y="172"/>
                  <a:pt x="179" y="171"/>
                </a:cubicBezTo>
                <a:cubicBezTo>
                  <a:pt x="181" y="170"/>
                  <a:pt x="181" y="167"/>
                  <a:pt x="184" y="168"/>
                </a:cubicBezTo>
                <a:cubicBezTo>
                  <a:pt x="183" y="168"/>
                  <a:pt x="182" y="167"/>
                  <a:pt x="183" y="166"/>
                </a:cubicBezTo>
                <a:cubicBezTo>
                  <a:pt x="184" y="167"/>
                  <a:pt x="186" y="166"/>
                  <a:pt x="186" y="166"/>
                </a:cubicBezTo>
                <a:cubicBezTo>
                  <a:pt x="186" y="166"/>
                  <a:pt x="186" y="166"/>
                  <a:pt x="186" y="165"/>
                </a:cubicBezTo>
                <a:cubicBezTo>
                  <a:pt x="186" y="164"/>
                  <a:pt x="187" y="164"/>
                  <a:pt x="188" y="164"/>
                </a:cubicBezTo>
                <a:cubicBezTo>
                  <a:pt x="186" y="162"/>
                  <a:pt x="191" y="161"/>
                  <a:pt x="191" y="159"/>
                </a:cubicBezTo>
                <a:cubicBezTo>
                  <a:pt x="191" y="158"/>
                  <a:pt x="191" y="159"/>
                  <a:pt x="192" y="159"/>
                </a:cubicBezTo>
                <a:cubicBezTo>
                  <a:pt x="192" y="158"/>
                  <a:pt x="191" y="158"/>
                  <a:pt x="192" y="157"/>
                </a:cubicBezTo>
                <a:cubicBezTo>
                  <a:pt x="193" y="157"/>
                  <a:pt x="192" y="155"/>
                  <a:pt x="194" y="155"/>
                </a:cubicBezTo>
                <a:cubicBezTo>
                  <a:pt x="195" y="154"/>
                  <a:pt x="195" y="152"/>
                  <a:pt x="196" y="152"/>
                </a:cubicBezTo>
                <a:cubicBezTo>
                  <a:pt x="197" y="149"/>
                  <a:pt x="199" y="146"/>
                  <a:pt x="200" y="144"/>
                </a:cubicBezTo>
                <a:cubicBezTo>
                  <a:pt x="199" y="143"/>
                  <a:pt x="201" y="143"/>
                  <a:pt x="200" y="142"/>
                </a:cubicBezTo>
                <a:cubicBezTo>
                  <a:pt x="204" y="133"/>
                  <a:pt x="204" y="133"/>
                  <a:pt x="204" y="133"/>
                </a:cubicBezTo>
                <a:cubicBezTo>
                  <a:pt x="203" y="131"/>
                  <a:pt x="206" y="130"/>
                  <a:pt x="205" y="128"/>
                </a:cubicBezTo>
                <a:cubicBezTo>
                  <a:pt x="206" y="126"/>
                  <a:pt x="205" y="124"/>
                  <a:pt x="207" y="122"/>
                </a:cubicBezTo>
                <a:cubicBezTo>
                  <a:pt x="206" y="121"/>
                  <a:pt x="207" y="121"/>
                  <a:pt x="207" y="120"/>
                </a:cubicBezTo>
                <a:cubicBezTo>
                  <a:pt x="208" y="116"/>
                  <a:pt x="208" y="111"/>
                  <a:pt x="208" y="107"/>
                </a:cubicBezTo>
                <a:cubicBezTo>
                  <a:pt x="209" y="105"/>
                  <a:pt x="208" y="103"/>
                  <a:pt x="208" y="101"/>
                </a:cubicBezTo>
                <a:cubicBezTo>
                  <a:pt x="208" y="96"/>
                  <a:pt x="207" y="92"/>
                  <a:pt x="206" y="88"/>
                </a:cubicBezTo>
                <a:cubicBezTo>
                  <a:pt x="208" y="86"/>
                  <a:pt x="202" y="84"/>
                  <a:pt x="204" y="81"/>
                </a:cubicBezTo>
                <a:cubicBezTo>
                  <a:pt x="205" y="82"/>
                  <a:pt x="205" y="84"/>
                  <a:pt x="205" y="85"/>
                </a:cubicBezTo>
                <a:cubicBezTo>
                  <a:pt x="205" y="82"/>
                  <a:pt x="204" y="80"/>
                  <a:pt x="202" y="79"/>
                </a:cubicBezTo>
                <a:cubicBezTo>
                  <a:pt x="203" y="78"/>
                  <a:pt x="204" y="78"/>
                  <a:pt x="203" y="78"/>
                </a:cubicBezTo>
                <a:cubicBezTo>
                  <a:pt x="203" y="78"/>
                  <a:pt x="203" y="78"/>
                  <a:pt x="203" y="78"/>
                </a:cubicBezTo>
                <a:cubicBezTo>
                  <a:pt x="204" y="77"/>
                  <a:pt x="202" y="76"/>
                  <a:pt x="202" y="75"/>
                </a:cubicBezTo>
                <a:cubicBezTo>
                  <a:pt x="202" y="75"/>
                  <a:pt x="202" y="76"/>
                  <a:pt x="201" y="75"/>
                </a:cubicBezTo>
                <a:cubicBezTo>
                  <a:pt x="204" y="74"/>
                  <a:pt x="200" y="73"/>
                  <a:pt x="201" y="72"/>
                </a:cubicBezTo>
                <a:cubicBezTo>
                  <a:pt x="201" y="72"/>
                  <a:pt x="201" y="72"/>
                  <a:pt x="201" y="72"/>
                </a:cubicBezTo>
                <a:cubicBezTo>
                  <a:pt x="200" y="72"/>
                  <a:pt x="201" y="71"/>
                  <a:pt x="201" y="71"/>
                </a:cubicBezTo>
                <a:cubicBezTo>
                  <a:pt x="200" y="71"/>
                  <a:pt x="200" y="71"/>
                  <a:pt x="200" y="71"/>
                </a:cubicBezTo>
                <a:cubicBezTo>
                  <a:pt x="199" y="70"/>
                  <a:pt x="200" y="69"/>
                  <a:pt x="198" y="68"/>
                </a:cubicBezTo>
                <a:cubicBezTo>
                  <a:pt x="198" y="66"/>
                  <a:pt x="197" y="64"/>
                  <a:pt x="196" y="63"/>
                </a:cubicBezTo>
                <a:cubicBezTo>
                  <a:pt x="196" y="61"/>
                  <a:pt x="194" y="61"/>
                  <a:pt x="194" y="60"/>
                </a:cubicBezTo>
                <a:cubicBezTo>
                  <a:pt x="192" y="59"/>
                  <a:pt x="192" y="57"/>
                  <a:pt x="191" y="56"/>
                </a:cubicBezTo>
                <a:cubicBezTo>
                  <a:pt x="190" y="55"/>
                  <a:pt x="189" y="54"/>
                  <a:pt x="190" y="53"/>
                </a:cubicBezTo>
                <a:cubicBezTo>
                  <a:pt x="190" y="53"/>
                  <a:pt x="190" y="54"/>
                  <a:pt x="190" y="54"/>
                </a:cubicBezTo>
                <a:cubicBezTo>
                  <a:pt x="191" y="54"/>
                  <a:pt x="191" y="54"/>
                  <a:pt x="191" y="54"/>
                </a:cubicBezTo>
                <a:cubicBezTo>
                  <a:pt x="190" y="53"/>
                  <a:pt x="189" y="52"/>
                  <a:pt x="187" y="52"/>
                </a:cubicBezTo>
                <a:cubicBezTo>
                  <a:pt x="187" y="52"/>
                  <a:pt x="186" y="50"/>
                  <a:pt x="187" y="50"/>
                </a:cubicBezTo>
                <a:cubicBezTo>
                  <a:pt x="186" y="49"/>
                  <a:pt x="185" y="50"/>
                  <a:pt x="184" y="49"/>
                </a:cubicBezTo>
                <a:cubicBezTo>
                  <a:pt x="186" y="48"/>
                  <a:pt x="186" y="48"/>
                  <a:pt x="186" y="48"/>
                </a:cubicBezTo>
                <a:cubicBezTo>
                  <a:pt x="185" y="47"/>
                  <a:pt x="185" y="47"/>
                  <a:pt x="185" y="47"/>
                </a:cubicBezTo>
                <a:cubicBezTo>
                  <a:pt x="183" y="48"/>
                  <a:pt x="184" y="46"/>
                  <a:pt x="182" y="46"/>
                </a:cubicBezTo>
                <a:cubicBezTo>
                  <a:pt x="181" y="46"/>
                  <a:pt x="181" y="45"/>
                  <a:pt x="181" y="44"/>
                </a:cubicBezTo>
                <a:cubicBezTo>
                  <a:pt x="182" y="44"/>
                  <a:pt x="182" y="44"/>
                  <a:pt x="182" y="44"/>
                </a:cubicBezTo>
                <a:cubicBezTo>
                  <a:pt x="182" y="44"/>
                  <a:pt x="182" y="44"/>
                  <a:pt x="182" y="44"/>
                </a:cubicBezTo>
                <a:cubicBezTo>
                  <a:pt x="181" y="44"/>
                  <a:pt x="181" y="44"/>
                  <a:pt x="180" y="44"/>
                </a:cubicBezTo>
                <a:cubicBezTo>
                  <a:pt x="179" y="43"/>
                  <a:pt x="181" y="43"/>
                  <a:pt x="180" y="42"/>
                </a:cubicBezTo>
                <a:cubicBezTo>
                  <a:pt x="180" y="42"/>
                  <a:pt x="180" y="42"/>
                  <a:pt x="180" y="42"/>
                </a:cubicBezTo>
                <a:cubicBezTo>
                  <a:pt x="180" y="43"/>
                  <a:pt x="180" y="43"/>
                  <a:pt x="180" y="43"/>
                </a:cubicBezTo>
                <a:cubicBezTo>
                  <a:pt x="179" y="43"/>
                  <a:pt x="179" y="43"/>
                  <a:pt x="179" y="43"/>
                </a:cubicBezTo>
                <a:cubicBezTo>
                  <a:pt x="178" y="42"/>
                  <a:pt x="179" y="42"/>
                  <a:pt x="179" y="42"/>
                </a:cubicBezTo>
                <a:cubicBezTo>
                  <a:pt x="179" y="42"/>
                  <a:pt x="179" y="42"/>
                  <a:pt x="179" y="42"/>
                </a:cubicBezTo>
                <a:cubicBezTo>
                  <a:pt x="178" y="42"/>
                  <a:pt x="178" y="42"/>
                  <a:pt x="178" y="42"/>
                </a:cubicBezTo>
                <a:cubicBezTo>
                  <a:pt x="177" y="41"/>
                  <a:pt x="175" y="40"/>
                  <a:pt x="176" y="39"/>
                </a:cubicBezTo>
                <a:cubicBezTo>
                  <a:pt x="175" y="39"/>
                  <a:pt x="174" y="36"/>
                  <a:pt x="173" y="37"/>
                </a:cubicBezTo>
                <a:cubicBezTo>
                  <a:pt x="172" y="37"/>
                  <a:pt x="171" y="37"/>
                  <a:pt x="170" y="36"/>
                </a:cubicBezTo>
                <a:cubicBezTo>
                  <a:pt x="169" y="36"/>
                  <a:pt x="168" y="34"/>
                  <a:pt x="166" y="34"/>
                </a:cubicBezTo>
                <a:cubicBezTo>
                  <a:pt x="165" y="32"/>
                  <a:pt x="162" y="32"/>
                  <a:pt x="161" y="30"/>
                </a:cubicBezTo>
                <a:cubicBezTo>
                  <a:pt x="162" y="30"/>
                  <a:pt x="163" y="31"/>
                  <a:pt x="164" y="31"/>
                </a:cubicBezTo>
                <a:cubicBezTo>
                  <a:pt x="163" y="30"/>
                  <a:pt x="163" y="30"/>
                  <a:pt x="163" y="30"/>
                </a:cubicBezTo>
                <a:cubicBezTo>
                  <a:pt x="161" y="31"/>
                  <a:pt x="161" y="28"/>
                  <a:pt x="159" y="29"/>
                </a:cubicBezTo>
                <a:cubicBezTo>
                  <a:pt x="159" y="30"/>
                  <a:pt x="161" y="29"/>
                  <a:pt x="161" y="30"/>
                </a:cubicBezTo>
                <a:cubicBezTo>
                  <a:pt x="161" y="30"/>
                  <a:pt x="161" y="30"/>
                  <a:pt x="161" y="30"/>
                </a:cubicBezTo>
                <a:cubicBezTo>
                  <a:pt x="160" y="30"/>
                  <a:pt x="158" y="30"/>
                  <a:pt x="158" y="29"/>
                </a:cubicBezTo>
                <a:cubicBezTo>
                  <a:pt x="156" y="28"/>
                  <a:pt x="154" y="28"/>
                  <a:pt x="152" y="27"/>
                </a:cubicBezTo>
                <a:cubicBezTo>
                  <a:pt x="151" y="26"/>
                  <a:pt x="151" y="26"/>
                  <a:pt x="151" y="26"/>
                </a:cubicBezTo>
                <a:cubicBezTo>
                  <a:pt x="142" y="24"/>
                  <a:pt x="142" y="24"/>
                  <a:pt x="142" y="24"/>
                </a:cubicBezTo>
                <a:cubicBezTo>
                  <a:pt x="141" y="23"/>
                  <a:pt x="139" y="24"/>
                  <a:pt x="139" y="23"/>
                </a:cubicBezTo>
                <a:cubicBezTo>
                  <a:pt x="138" y="23"/>
                  <a:pt x="136" y="23"/>
                  <a:pt x="136" y="23"/>
                </a:cubicBezTo>
                <a:cubicBezTo>
                  <a:pt x="134" y="22"/>
                  <a:pt x="133" y="23"/>
                  <a:pt x="132" y="22"/>
                </a:cubicBezTo>
                <a:cubicBezTo>
                  <a:pt x="131" y="22"/>
                  <a:pt x="131" y="22"/>
                  <a:pt x="130" y="22"/>
                </a:cubicBezTo>
                <a:cubicBezTo>
                  <a:pt x="127" y="21"/>
                  <a:pt x="122" y="22"/>
                  <a:pt x="118" y="21"/>
                </a:cubicBezTo>
                <a:cubicBezTo>
                  <a:pt x="116" y="22"/>
                  <a:pt x="114" y="20"/>
                  <a:pt x="112" y="22"/>
                </a:cubicBezTo>
                <a:close/>
                <a:moveTo>
                  <a:pt x="102" y="23"/>
                </a:moveTo>
                <a:cubicBezTo>
                  <a:pt x="101" y="22"/>
                  <a:pt x="101" y="22"/>
                  <a:pt x="101" y="22"/>
                </a:cubicBezTo>
                <a:cubicBezTo>
                  <a:pt x="101" y="22"/>
                  <a:pt x="102" y="23"/>
                  <a:pt x="102" y="23"/>
                </a:cubicBezTo>
                <a:close/>
                <a:moveTo>
                  <a:pt x="139" y="22"/>
                </a:moveTo>
                <a:cubicBezTo>
                  <a:pt x="140" y="22"/>
                  <a:pt x="140" y="22"/>
                  <a:pt x="140" y="22"/>
                </a:cubicBezTo>
                <a:cubicBezTo>
                  <a:pt x="139" y="22"/>
                  <a:pt x="139" y="22"/>
                  <a:pt x="139" y="22"/>
                </a:cubicBezTo>
                <a:cubicBezTo>
                  <a:pt x="139" y="22"/>
                  <a:pt x="139" y="22"/>
                  <a:pt x="139" y="22"/>
                </a:cubicBezTo>
                <a:close/>
                <a:moveTo>
                  <a:pt x="100" y="23"/>
                </a:moveTo>
                <a:cubicBezTo>
                  <a:pt x="100" y="22"/>
                  <a:pt x="99" y="22"/>
                  <a:pt x="99" y="22"/>
                </a:cubicBezTo>
                <a:cubicBezTo>
                  <a:pt x="99" y="22"/>
                  <a:pt x="100" y="23"/>
                  <a:pt x="100" y="23"/>
                </a:cubicBezTo>
                <a:close/>
                <a:moveTo>
                  <a:pt x="141" y="22"/>
                </a:moveTo>
                <a:cubicBezTo>
                  <a:pt x="141" y="22"/>
                  <a:pt x="141" y="22"/>
                  <a:pt x="141" y="22"/>
                </a:cubicBezTo>
                <a:cubicBezTo>
                  <a:pt x="141" y="22"/>
                  <a:pt x="141" y="22"/>
                  <a:pt x="141" y="22"/>
                </a:cubicBezTo>
                <a:close/>
                <a:moveTo>
                  <a:pt x="99" y="23"/>
                </a:moveTo>
                <a:cubicBezTo>
                  <a:pt x="97" y="23"/>
                  <a:pt x="97" y="23"/>
                  <a:pt x="97" y="23"/>
                </a:cubicBezTo>
                <a:cubicBezTo>
                  <a:pt x="98" y="23"/>
                  <a:pt x="99" y="24"/>
                  <a:pt x="99" y="23"/>
                </a:cubicBezTo>
                <a:close/>
                <a:moveTo>
                  <a:pt x="95" y="25"/>
                </a:moveTo>
                <a:cubicBezTo>
                  <a:pt x="94" y="24"/>
                  <a:pt x="95" y="24"/>
                  <a:pt x="94" y="24"/>
                </a:cubicBezTo>
                <a:cubicBezTo>
                  <a:pt x="94" y="24"/>
                  <a:pt x="94" y="25"/>
                  <a:pt x="95" y="25"/>
                </a:cubicBezTo>
                <a:close/>
                <a:moveTo>
                  <a:pt x="118" y="25"/>
                </a:moveTo>
                <a:cubicBezTo>
                  <a:pt x="117" y="24"/>
                  <a:pt x="117" y="24"/>
                  <a:pt x="117" y="24"/>
                </a:cubicBezTo>
                <a:cubicBezTo>
                  <a:pt x="114" y="24"/>
                  <a:pt x="111" y="25"/>
                  <a:pt x="108" y="25"/>
                </a:cubicBezTo>
                <a:cubicBezTo>
                  <a:pt x="108" y="26"/>
                  <a:pt x="108" y="26"/>
                  <a:pt x="108" y="26"/>
                </a:cubicBezTo>
                <a:cubicBezTo>
                  <a:pt x="107" y="25"/>
                  <a:pt x="105" y="26"/>
                  <a:pt x="104" y="26"/>
                </a:cubicBezTo>
                <a:cubicBezTo>
                  <a:pt x="107" y="26"/>
                  <a:pt x="111" y="26"/>
                  <a:pt x="114" y="26"/>
                </a:cubicBezTo>
                <a:cubicBezTo>
                  <a:pt x="114" y="26"/>
                  <a:pt x="111" y="25"/>
                  <a:pt x="111" y="27"/>
                </a:cubicBezTo>
                <a:cubicBezTo>
                  <a:pt x="114" y="26"/>
                  <a:pt x="118" y="26"/>
                  <a:pt x="121" y="26"/>
                </a:cubicBezTo>
                <a:cubicBezTo>
                  <a:pt x="120" y="26"/>
                  <a:pt x="120" y="26"/>
                  <a:pt x="120" y="26"/>
                </a:cubicBezTo>
                <a:cubicBezTo>
                  <a:pt x="121" y="26"/>
                  <a:pt x="121" y="26"/>
                  <a:pt x="121" y="26"/>
                </a:cubicBezTo>
                <a:cubicBezTo>
                  <a:pt x="122" y="27"/>
                  <a:pt x="123" y="25"/>
                  <a:pt x="124" y="26"/>
                </a:cubicBezTo>
                <a:cubicBezTo>
                  <a:pt x="125" y="26"/>
                  <a:pt x="126" y="27"/>
                  <a:pt x="127" y="26"/>
                </a:cubicBezTo>
                <a:cubicBezTo>
                  <a:pt x="129" y="27"/>
                  <a:pt x="132" y="28"/>
                  <a:pt x="135" y="28"/>
                </a:cubicBezTo>
                <a:cubicBezTo>
                  <a:pt x="137" y="27"/>
                  <a:pt x="138" y="30"/>
                  <a:pt x="139" y="28"/>
                </a:cubicBezTo>
                <a:cubicBezTo>
                  <a:pt x="140" y="28"/>
                  <a:pt x="140" y="29"/>
                  <a:pt x="140" y="29"/>
                </a:cubicBezTo>
                <a:cubicBezTo>
                  <a:pt x="143" y="29"/>
                  <a:pt x="143" y="29"/>
                  <a:pt x="143" y="29"/>
                </a:cubicBezTo>
                <a:cubicBezTo>
                  <a:pt x="144" y="30"/>
                  <a:pt x="146" y="32"/>
                  <a:pt x="148" y="31"/>
                </a:cubicBezTo>
                <a:cubicBezTo>
                  <a:pt x="149" y="32"/>
                  <a:pt x="151" y="32"/>
                  <a:pt x="151" y="33"/>
                </a:cubicBezTo>
                <a:cubicBezTo>
                  <a:pt x="152" y="32"/>
                  <a:pt x="154" y="33"/>
                  <a:pt x="152" y="32"/>
                </a:cubicBezTo>
                <a:cubicBezTo>
                  <a:pt x="151" y="32"/>
                  <a:pt x="151" y="31"/>
                  <a:pt x="150" y="31"/>
                </a:cubicBezTo>
                <a:cubicBezTo>
                  <a:pt x="149" y="30"/>
                  <a:pt x="147" y="29"/>
                  <a:pt x="145" y="29"/>
                </a:cubicBezTo>
                <a:cubicBezTo>
                  <a:pt x="144" y="29"/>
                  <a:pt x="143" y="28"/>
                  <a:pt x="143" y="28"/>
                </a:cubicBezTo>
                <a:cubicBezTo>
                  <a:pt x="142" y="29"/>
                  <a:pt x="142" y="28"/>
                  <a:pt x="141" y="28"/>
                </a:cubicBezTo>
                <a:cubicBezTo>
                  <a:pt x="136" y="27"/>
                  <a:pt x="130" y="26"/>
                  <a:pt x="125" y="25"/>
                </a:cubicBezTo>
                <a:cubicBezTo>
                  <a:pt x="125" y="24"/>
                  <a:pt x="125" y="24"/>
                  <a:pt x="125" y="24"/>
                </a:cubicBezTo>
                <a:cubicBezTo>
                  <a:pt x="123" y="25"/>
                  <a:pt x="120" y="25"/>
                  <a:pt x="118" y="25"/>
                </a:cubicBezTo>
                <a:close/>
                <a:moveTo>
                  <a:pt x="120" y="24"/>
                </a:moveTo>
                <a:cubicBezTo>
                  <a:pt x="121" y="24"/>
                  <a:pt x="121" y="24"/>
                  <a:pt x="121" y="24"/>
                </a:cubicBezTo>
                <a:cubicBezTo>
                  <a:pt x="120" y="24"/>
                  <a:pt x="120" y="24"/>
                  <a:pt x="120" y="24"/>
                </a:cubicBezTo>
                <a:close/>
                <a:moveTo>
                  <a:pt x="148" y="24"/>
                </a:moveTo>
                <a:cubicBezTo>
                  <a:pt x="148" y="25"/>
                  <a:pt x="148" y="25"/>
                  <a:pt x="148" y="25"/>
                </a:cubicBezTo>
                <a:cubicBezTo>
                  <a:pt x="148" y="24"/>
                  <a:pt x="148" y="24"/>
                  <a:pt x="148" y="24"/>
                </a:cubicBezTo>
                <a:close/>
                <a:moveTo>
                  <a:pt x="161" y="27"/>
                </a:moveTo>
                <a:cubicBezTo>
                  <a:pt x="160" y="26"/>
                  <a:pt x="158" y="25"/>
                  <a:pt x="156" y="25"/>
                </a:cubicBezTo>
                <a:cubicBezTo>
                  <a:pt x="158" y="25"/>
                  <a:pt x="160" y="26"/>
                  <a:pt x="161" y="27"/>
                </a:cubicBezTo>
                <a:close/>
                <a:moveTo>
                  <a:pt x="137" y="26"/>
                </a:moveTo>
                <a:cubicBezTo>
                  <a:pt x="137" y="25"/>
                  <a:pt x="136" y="25"/>
                  <a:pt x="136" y="25"/>
                </a:cubicBezTo>
                <a:cubicBezTo>
                  <a:pt x="137" y="26"/>
                  <a:pt x="137" y="26"/>
                  <a:pt x="137" y="26"/>
                </a:cubicBezTo>
                <a:cubicBezTo>
                  <a:pt x="137" y="26"/>
                  <a:pt x="137" y="26"/>
                  <a:pt x="137" y="26"/>
                </a:cubicBezTo>
                <a:close/>
                <a:moveTo>
                  <a:pt x="103" y="26"/>
                </a:moveTo>
                <a:cubicBezTo>
                  <a:pt x="103" y="26"/>
                  <a:pt x="102" y="26"/>
                  <a:pt x="102" y="26"/>
                </a:cubicBezTo>
                <a:cubicBezTo>
                  <a:pt x="102" y="27"/>
                  <a:pt x="103" y="26"/>
                  <a:pt x="103" y="26"/>
                </a:cubicBezTo>
                <a:close/>
                <a:moveTo>
                  <a:pt x="101" y="27"/>
                </a:moveTo>
                <a:cubicBezTo>
                  <a:pt x="101" y="26"/>
                  <a:pt x="99" y="27"/>
                  <a:pt x="99" y="26"/>
                </a:cubicBezTo>
                <a:cubicBezTo>
                  <a:pt x="98" y="28"/>
                  <a:pt x="95" y="27"/>
                  <a:pt x="94" y="28"/>
                </a:cubicBezTo>
                <a:cubicBezTo>
                  <a:pt x="95" y="27"/>
                  <a:pt x="95" y="27"/>
                  <a:pt x="95" y="27"/>
                </a:cubicBezTo>
                <a:cubicBezTo>
                  <a:pt x="96" y="28"/>
                  <a:pt x="96" y="28"/>
                  <a:pt x="96" y="28"/>
                </a:cubicBezTo>
                <a:cubicBezTo>
                  <a:pt x="97" y="29"/>
                  <a:pt x="97" y="28"/>
                  <a:pt x="98" y="27"/>
                </a:cubicBezTo>
                <a:cubicBezTo>
                  <a:pt x="98" y="28"/>
                  <a:pt x="98" y="28"/>
                  <a:pt x="98" y="28"/>
                </a:cubicBezTo>
                <a:cubicBezTo>
                  <a:pt x="99" y="27"/>
                  <a:pt x="100" y="28"/>
                  <a:pt x="100" y="27"/>
                </a:cubicBezTo>
                <a:cubicBezTo>
                  <a:pt x="101" y="27"/>
                  <a:pt x="101" y="27"/>
                  <a:pt x="101" y="27"/>
                </a:cubicBezTo>
                <a:close/>
                <a:moveTo>
                  <a:pt x="153" y="26"/>
                </a:moveTo>
                <a:cubicBezTo>
                  <a:pt x="155" y="27"/>
                  <a:pt x="155" y="27"/>
                  <a:pt x="155" y="27"/>
                </a:cubicBezTo>
                <a:cubicBezTo>
                  <a:pt x="153" y="26"/>
                  <a:pt x="153" y="26"/>
                  <a:pt x="153" y="26"/>
                </a:cubicBezTo>
                <a:close/>
                <a:moveTo>
                  <a:pt x="110" y="27"/>
                </a:moveTo>
                <a:cubicBezTo>
                  <a:pt x="107" y="26"/>
                  <a:pt x="105" y="26"/>
                  <a:pt x="103" y="27"/>
                </a:cubicBezTo>
                <a:cubicBezTo>
                  <a:pt x="105" y="28"/>
                  <a:pt x="108" y="27"/>
                  <a:pt x="110" y="27"/>
                </a:cubicBezTo>
                <a:close/>
                <a:moveTo>
                  <a:pt x="142" y="27"/>
                </a:moveTo>
                <a:cubicBezTo>
                  <a:pt x="142" y="27"/>
                  <a:pt x="142" y="27"/>
                  <a:pt x="142" y="27"/>
                </a:cubicBezTo>
                <a:cubicBezTo>
                  <a:pt x="141" y="27"/>
                  <a:pt x="141" y="27"/>
                  <a:pt x="141" y="27"/>
                </a:cubicBezTo>
                <a:cubicBezTo>
                  <a:pt x="142" y="27"/>
                  <a:pt x="142" y="27"/>
                  <a:pt x="142" y="27"/>
                </a:cubicBezTo>
                <a:close/>
                <a:moveTo>
                  <a:pt x="156" y="27"/>
                </a:moveTo>
                <a:cubicBezTo>
                  <a:pt x="156" y="27"/>
                  <a:pt x="156" y="27"/>
                  <a:pt x="156" y="27"/>
                </a:cubicBezTo>
                <a:cubicBezTo>
                  <a:pt x="156" y="27"/>
                  <a:pt x="156" y="27"/>
                  <a:pt x="156" y="27"/>
                </a:cubicBezTo>
                <a:cubicBezTo>
                  <a:pt x="156" y="27"/>
                  <a:pt x="156" y="27"/>
                  <a:pt x="156" y="27"/>
                </a:cubicBezTo>
                <a:close/>
                <a:moveTo>
                  <a:pt x="167" y="30"/>
                </a:moveTo>
                <a:cubicBezTo>
                  <a:pt x="165" y="29"/>
                  <a:pt x="163" y="27"/>
                  <a:pt x="161" y="27"/>
                </a:cubicBezTo>
                <a:cubicBezTo>
                  <a:pt x="162" y="28"/>
                  <a:pt x="162" y="28"/>
                  <a:pt x="162" y="28"/>
                </a:cubicBezTo>
                <a:cubicBezTo>
                  <a:pt x="164" y="28"/>
                  <a:pt x="166" y="30"/>
                  <a:pt x="167" y="30"/>
                </a:cubicBezTo>
                <a:close/>
                <a:moveTo>
                  <a:pt x="84" y="28"/>
                </a:moveTo>
                <a:cubicBezTo>
                  <a:pt x="85" y="27"/>
                  <a:pt x="85" y="27"/>
                  <a:pt x="85" y="27"/>
                </a:cubicBezTo>
                <a:cubicBezTo>
                  <a:pt x="85" y="27"/>
                  <a:pt x="85" y="27"/>
                  <a:pt x="85" y="27"/>
                </a:cubicBezTo>
                <a:cubicBezTo>
                  <a:pt x="84" y="28"/>
                  <a:pt x="84" y="28"/>
                  <a:pt x="84" y="28"/>
                </a:cubicBezTo>
                <a:close/>
                <a:moveTo>
                  <a:pt x="94" y="29"/>
                </a:moveTo>
                <a:cubicBezTo>
                  <a:pt x="93" y="29"/>
                  <a:pt x="93" y="29"/>
                  <a:pt x="93" y="29"/>
                </a:cubicBezTo>
                <a:cubicBezTo>
                  <a:pt x="93" y="28"/>
                  <a:pt x="93" y="28"/>
                  <a:pt x="93" y="28"/>
                </a:cubicBezTo>
                <a:cubicBezTo>
                  <a:pt x="92" y="29"/>
                  <a:pt x="90" y="28"/>
                  <a:pt x="89" y="29"/>
                </a:cubicBezTo>
                <a:cubicBezTo>
                  <a:pt x="90" y="29"/>
                  <a:pt x="91" y="28"/>
                  <a:pt x="92" y="29"/>
                </a:cubicBezTo>
                <a:cubicBezTo>
                  <a:pt x="89" y="31"/>
                  <a:pt x="85" y="31"/>
                  <a:pt x="82" y="33"/>
                </a:cubicBezTo>
                <a:cubicBezTo>
                  <a:pt x="87" y="33"/>
                  <a:pt x="90" y="30"/>
                  <a:pt x="94" y="29"/>
                </a:cubicBezTo>
                <a:close/>
                <a:moveTo>
                  <a:pt x="147" y="28"/>
                </a:moveTo>
                <a:cubicBezTo>
                  <a:pt x="147" y="28"/>
                  <a:pt x="147" y="28"/>
                  <a:pt x="147" y="28"/>
                </a:cubicBezTo>
                <a:cubicBezTo>
                  <a:pt x="146" y="28"/>
                  <a:pt x="146" y="28"/>
                  <a:pt x="146" y="28"/>
                </a:cubicBezTo>
                <a:cubicBezTo>
                  <a:pt x="147" y="28"/>
                  <a:pt x="147" y="28"/>
                  <a:pt x="147" y="28"/>
                </a:cubicBezTo>
                <a:close/>
                <a:moveTo>
                  <a:pt x="148" y="28"/>
                </a:moveTo>
                <a:cubicBezTo>
                  <a:pt x="149" y="28"/>
                  <a:pt x="149" y="28"/>
                  <a:pt x="149" y="28"/>
                </a:cubicBezTo>
                <a:cubicBezTo>
                  <a:pt x="148" y="28"/>
                  <a:pt x="148" y="28"/>
                  <a:pt x="148" y="28"/>
                </a:cubicBezTo>
                <a:cubicBezTo>
                  <a:pt x="148" y="28"/>
                  <a:pt x="148" y="28"/>
                  <a:pt x="148" y="28"/>
                </a:cubicBezTo>
                <a:close/>
                <a:moveTo>
                  <a:pt x="88" y="29"/>
                </a:moveTo>
                <a:cubicBezTo>
                  <a:pt x="86" y="30"/>
                  <a:pt x="83" y="31"/>
                  <a:pt x="81" y="33"/>
                </a:cubicBezTo>
                <a:cubicBezTo>
                  <a:pt x="85" y="31"/>
                  <a:pt x="85" y="31"/>
                  <a:pt x="85" y="31"/>
                </a:cubicBezTo>
                <a:cubicBezTo>
                  <a:pt x="86" y="30"/>
                  <a:pt x="88" y="30"/>
                  <a:pt x="88" y="29"/>
                </a:cubicBezTo>
                <a:close/>
                <a:moveTo>
                  <a:pt x="157" y="31"/>
                </a:moveTo>
                <a:cubicBezTo>
                  <a:pt x="156" y="31"/>
                  <a:pt x="156" y="31"/>
                  <a:pt x="156" y="31"/>
                </a:cubicBezTo>
                <a:cubicBezTo>
                  <a:pt x="154" y="30"/>
                  <a:pt x="154" y="30"/>
                  <a:pt x="154" y="30"/>
                </a:cubicBezTo>
                <a:cubicBezTo>
                  <a:pt x="157" y="31"/>
                  <a:pt x="157" y="31"/>
                  <a:pt x="157" y="31"/>
                </a:cubicBezTo>
                <a:close/>
                <a:moveTo>
                  <a:pt x="171" y="35"/>
                </a:moveTo>
                <a:cubicBezTo>
                  <a:pt x="169" y="34"/>
                  <a:pt x="167" y="32"/>
                  <a:pt x="165" y="31"/>
                </a:cubicBezTo>
                <a:cubicBezTo>
                  <a:pt x="167" y="33"/>
                  <a:pt x="169" y="35"/>
                  <a:pt x="171" y="36"/>
                </a:cubicBezTo>
                <a:cubicBezTo>
                  <a:pt x="171" y="35"/>
                  <a:pt x="171" y="35"/>
                  <a:pt x="171" y="35"/>
                </a:cubicBezTo>
                <a:close/>
                <a:moveTo>
                  <a:pt x="161" y="33"/>
                </a:moveTo>
                <a:cubicBezTo>
                  <a:pt x="158" y="32"/>
                  <a:pt x="158" y="32"/>
                  <a:pt x="158" y="32"/>
                </a:cubicBezTo>
                <a:cubicBezTo>
                  <a:pt x="159" y="32"/>
                  <a:pt x="160" y="33"/>
                  <a:pt x="161" y="33"/>
                </a:cubicBezTo>
                <a:close/>
                <a:moveTo>
                  <a:pt x="80" y="33"/>
                </a:moveTo>
                <a:cubicBezTo>
                  <a:pt x="80" y="33"/>
                  <a:pt x="80" y="33"/>
                  <a:pt x="80" y="33"/>
                </a:cubicBezTo>
                <a:cubicBezTo>
                  <a:pt x="80" y="33"/>
                  <a:pt x="80" y="33"/>
                  <a:pt x="80" y="33"/>
                </a:cubicBezTo>
                <a:cubicBezTo>
                  <a:pt x="80" y="33"/>
                  <a:pt x="80" y="33"/>
                  <a:pt x="80" y="33"/>
                </a:cubicBezTo>
                <a:close/>
                <a:moveTo>
                  <a:pt x="121" y="33"/>
                </a:moveTo>
                <a:cubicBezTo>
                  <a:pt x="120" y="33"/>
                  <a:pt x="118" y="33"/>
                  <a:pt x="117" y="33"/>
                </a:cubicBezTo>
                <a:cubicBezTo>
                  <a:pt x="119" y="33"/>
                  <a:pt x="120" y="34"/>
                  <a:pt x="121" y="33"/>
                </a:cubicBezTo>
                <a:close/>
                <a:moveTo>
                  <a:pt x="158" y="35"/>
                </a:moveTo>
                <a:cubicBezTo>
                  <a:pt x="156" y="34"/>
                  <a:pt x="154" y="32"/>
                  <a:pt x="153" y="33"/>
                </a:cubicBezTo>
                <a:cubicBezTo>
                  <a:pt x="154" y="34"/>
                  <a:pt x="154" y="34"/>
                  <a:pt x="155" y="35"/>
                </a:cubicBezTo>
                <a:cubicBezTo>
                  <a:pt x="156" y="35"/>
                  <a:pt x="157" y="35"/>
                  <a:pt x="158" y="35"/>
                </a:cubicBezTo>
                <a:close/>
                <a:moveTo>
                  <a:pt x="116" y="33"/>
                </a:moveTo>
                <a:cubicBezTo>
                  <a:pt x="117" y="33"/>
                  <a:pt x="117" y="33"/>
                  <a:pt x="117" y="33"/>
                </a:cubicBezTo>
                <a:cubicBezTo>
                  <a:pt x="117" y="33"/>
                  <a:pt x="117" y="33"/>
                  <a:pt x="117" y="33"/>
                </a:cubicBezTo>
                <a:cubicBezTo>
                  <a:pt x="116" y="33"/>
                  <a:pt x="116" y="33"/>
                  <a:pt x="116" y="33"/>
                </a:cubicBezTo>
                <a:cubicBezTo>
                  <a:pt x="116" y="33"/>
                  <a:pt x="116" y="33"/>
                  <a:pt x="116" y="33"/>
                </a:cubicBezTo>
                <a:close/>
                <a:moveTo>
                  <a:pt x="126" y="33"/>
                </a:moveTo>
                <a:cubicBezTo>
                  <a:pt x="128" y="33"/>
                  <a:pt x="128" y="33"/>
                  <a:pt x="128" y="33"/>
                </a:cubicBezTo>
                <a:cubicBezTo>
                  <a:pt x="126" y="33"/>
                  <a:pt x="126" y="33"/>
                  <a:pt x="126" y="33"/>
                </a:cubicBezTo>
                <a:cubicBezTo>
                  <a:pt x="126" y="33"/>
                  <a:pt x="126" y="33"/>
                  <a:pt x="126" y="33"/>
                </a:cubicBezTo>
                <a:close/>
                <a:moveTo>
                  <a:pt x="134" y="34"/>
                </a:moveTo>
                <a:cubicBezTo>
                  <a:pt x="129" y="33"/>
                  <a:pt x="129" y="33"/>
                  <a:pt x="129" y="33"/>
                </a:cubicBezTo>
                <a:cubicBezTo>
                  <a:pt x="131" y="34"/>
                  <a:pt x="133" y="33"/>
                  <a:pt x="134" y="34"/>
                </a:cubicBezTo>
                <a:close/>
                <a:moveTo>
                  <a:pt x="109" y="34"/>
                </a:moveTo>
                <a:cubicBezTo>
                  <a:pt x="106" y="34"/>
                  <a:pt x="104" y="35"/>
                  <a:pt x="102" y="36"/>
                </a:cubicBezTo>
                <a:cubicBezTo>
                  <a:pt x="104" y="35"/>
                  <a:pt x="107" y="35"/>
                  <a:pt x="109" y="34"/>
                </a:cubicBezTo>
                <a:close/>
                <a:moveTo>
                  <a:pt x="137" y="34"/>
                </a:moveTo>
                <a:cubicBezTo>
                  <a:pt x="135" y="34"/>
                  <a:pt x="135" y="34"/>
                  <a:pt x="135" y="34"/>
                </a:cubicBezTo>
                <a:cubicBezTo>
                  <a:pt x="136" y="34"/>
                  <a:pt x="136" y="35"/>
                  <a:pt x="137" y="34"/>
                </a:cubicBezTo>
                <a:close/>
                <a:moveTo>
                  <a:pt x="76" y="37"/>
                </a:moveTo>
                <a:cubicBezTo>
                  <a:pt x="77" y="36"/>
                  <a:pt x="80" y="36"/>
                  <a:pt x="81" y="34"/>
                </a:cubicBezTo>
                <a:cubicBezTo>
                  <a:pt x="79" y="35"/>
                  <a:pt x="77" y="36"/>
                  <a:pt x="76" y="37"/>
                </a:cubicBezTo>
                <a:close/>
                <a:moveTo>
                  <a:pt x="140" y="35"/>
                </a:moveTo>
                <a:cubicBezTo>
                  <a:pt x="140" y="35"/>
                  <a:pt x="140" y="35"/>
                  <a:pt x="139" y="35"/>
                </a:cubicBezTo>
                <a:cubicBezTo>
                  <a:pt x="139" y="35"/>
                  <a:pt x="139" y="35"/>
                  <a:pt x="139" y="35"/>
                </a:cubicBezTo>
                <a:cubicBezTo>
                  <a:pt x="140" y="35"/>
                  <a:pt x="140" y="35"/>
                  <a:pt x="140" y="35"/>
                </a:cubicBezTo>
                <a:close/>
                <a:moveTo>
                  <a:pt x="160" y="35"/>
                </a:moveTo>
                <a:cubicBezTo>
                  <a:pt x="159" y="35"/>
                  <a:pt x="158" y="36"/>
                  <a:pt x="157" y="36"/>
                </a:cubicBezTo>
                <a:cubicBezTo>
                  <a:pt x="158" y="36"/>
                  <a:pt x="160" y="36"/>
                  <a:pt x="160" y="35"/>
                </a:cubicBezTo>
                <a:close/>
                <a:moveTo>
                  <a:pt x="148" y="37"/>
                </a:moveTo>
                <a:cubicBezTo>
                  <a:pt x="142" y="35"/>
                  <a:pt x="142" y="35"/>
                  <a:pt x="142" y="35"/>
                </a:cubicBezTo>
                <a:cubicBezTo>
                  <a:pt x="143" y="36"/>
                  <a:pt x="146" y="37"/>
                  <a:pt x="148" y="37"/>
                </a:cubicBezTo>
                <a:close/>
                <a:moveTo>
                  <a:pt x="89" y="41"/>
                </a:moveTo>
                <a:cubicBezTo>
                  <a:pt x="92" y="38"/>
                  <a:pt x="96" y="38"/>
                  <a:pt x="100" y="36"/>
                </a:cubicBezTo>
                <a:cubicBezTo>
                  <a:pt x="96" y="37"/>
                  <a:pt x="92" y="39"/>
                  <a:pt x="89" y="41"/>
                </a:cubicBezTo>
                <a:close/>
                <a:moveTo>
                  <a:pt x="165" y="39"/>
                </a:moveTo>
                <a:cubicBezTo>
                  <a:pt x="164" y="38"/>
                  <a:pt x="164" y="38"/>
                  <a:pt x="164" y="38"/>
                </a:cubicBezTo>
                <a:cubicBezTo>
                  <a:pt x="163" y="38"/>
                  <a:pt x="161" y="35"/>
                  <a:pt x="159" y="37"/>
                </a:cubicBezTo>
                <a:cubicBezTo>
                  <a:pt x="160" y="37"/>
                  <a:pt x="160" y="37"/>
                  <a:pt x="160" y="37"/>
                </a:cubicBezTo>
                <a:cubicBezTo>
                  <a:pt x="161" y="36"/>
                  <a:pt x="162" y="39"/>
                  <a:pt x="163" y="38"/>
                </a:cubicBezTo>
                <a:cubicBezTo>
                  <a:pt x="163" y="39"/>
                  <a:pt x="163" y="39"/>
                  <a:pt x="163" y="39"/>
                </a:cubicBezTo>
                <a:cubicBezTo>
                  <a:pt x="163" y="39"/>
                  <a:pt x="166" y="39"/>
                  <a:pt x="165" y="40"/>
                </a:cubicBezTo>
                <a:cubicBezTo>
                  <a:pt x="166" y="40"/>
                  <a:pt x="167" y="45"/>
                  <a:pt x="169" y="42"/>
                </a:cubicBezTo>
                <a:cubicBezTo>
                  <a:pt x="168" y="40"/>
                  <a:pt x="166" y="40"/>
                  <a:pt x="165" y="39"/>
                </a:cubicBezTo>
                <a:close/>
                <a:moveTo>
                  <a:pt x="169" y="38"/>
                </a:moveTo>
                <a:cubicBezTo>
                  <a:pt x="169" y="37"/>
                  <a:pt x="168" y="37"/>
                  <a:pt x="168" y="37"/>
                </a:cubicBezTo>
                <a:cubicBezTo>
                  <a:pt x="168" y="37"/>
                  <a:pt x="169" y="38"/>
                  <a:pt x="169" y="38"/>
                </a:cubicBezTo>
                <a:close/>
                <a:moveTo>
                  <a:pt x="67" y="44"/>
                </a:moveTo>
                <a:cubicBezTo>
                  <a:pt x="69" y="42"/>
                  <a:pt x="73" y="40"/>
                  <a:pt x="75" y="38"/>
                </a:cubicBezTo>
                <a:cubicBezTo>
                  <a:pt x="72" y="39"/>
                  <a:pt x="69" y="42"/>
                  <a:pt x="67" y="44"/>
                </a:cubicBezTo>
                <a:cubicBezTo>
                  <a:pt x="67" y="44"/>
                  <a:pt x="67" y="44"/>
                  <a:pt x="67" y="44"/>
                </a:cubicBezTo>
                <a:close/>
                <a:moveTo>
                  <a:pt x="175" y="39"/>
                </a:moveTo>
                <a:cubicBezTo>
                  <a:pt x="175" y="39"/>
                  <a:pt x="175" y="39"/>
                  <a:pt x="175" y="39"/>
                </a:cubicBezTo>
                <a:cubicBezTo>
                  <a:pt x="174" y="38"/>
                  <a:pt x="174" y="38"/>
                  <a:pt x="174" y="38"/>
                </a:cubicBezTo>
                <a:cubicBezTo>
                  <a:pt x="175" y="39"/>
                  <a:pt x="175" y="39"/>
                  <a:pt x="175" y="39"/>
                </a:cubicBezTo>
                <a:close/>
                <a:moveTo>
                  <a:pt x="74" y="40"/>
                </a:moveTo>
                <a:cubicBezTo>
                  <a:pt x="74" y="39"/>
                  <a:pt x="74" y="40"/>
                  <a:pt x="74" y="41"/>
                </a:cubicBezTo>
                <a:cubicBezTo>
                  <a:pt x="74" y="40"/>
                  <a:pt x="74" y="40"/>
                  <a:pt x="74" y="40"/>
                </a:cubicBezTo>
                <a:close/>
                <a:moveTo>
                  <a:pt x="180" y="40"/>
                </a:moveTo>
                <a:cubicBezTo>
                  <a:pt x="181" y="40"/>
                  <a:pt x="181" y="40"/>
                  <a:pt x="181" y="40"/>
                </a:cubicBezTo>
                <a:cubicBezTo>
                  <a:pt x="180" y="40"/>
                  <a:pt x="180" y="40"/>
                  <a:pt x="180" y="40"/>
                </a:cubicBezTo>
                <a:close/>
                <a:moveTo>
                  <a:pt x="183" y="42"/>
                </a:moveTo>
                <a:cubicBezTo>
                  <a:pt x="182" y="41"/>
                  <a:pt x="182" y="41"/>
                  <a:pt x="182" y="41"/>
                </a:cubicBezTo>
                <a:cubicBezTo>
                  <a:pt x="182" y="41"/>
                  <a:pt x="182" y="41"/>
                  <a:pt x="182" y="41"/>
                </a:cubicBezTo>
                <a:cubicBezTo>
                  <a:pt x="183" y="42"/>
                  <a:pt x="183" y="42"/>
                  <a:pt x="183" y="42"/>
                </a:cubicBezTo>
                <a:close/>
                <a:moveTo>
                  <a:pt x="88" y="41"/>
                </a:moveTo>
                <a:cubicBezTo>
                  <a:pt x="87" y="41"/>
                  <a:pt x="86" y="41"/>
                  <a:pt x="85" y="42"/>
                </a:cubicBezTo>
                <a:cubicBezTo>
                  <a:pt x="86" y="42"/>
                  <a:pt x="87" y="41"/>
                  <a:pt x="88" y="41"/>
                </a:cubicBezTo>
                <a:close/>
                <a:moveTo>
                  <a:pt x="71" y="42"/>
                </a:moveTo>
                <a:cubicBezTo>
                  <a:pt x="72" y="42"/>
                  <a:pt x="72" y="42"/>
                  <a:pt x="72" y="42"/>
                </a:cubicBezTo>
                <a:cubicBezTo>
                  <a:pt x="72" y="41"/>
                  <a:pt x="72" y="41"/>
                  <a:pt x="72" y="41"/>
                </a:cubicBezTo>
                <a:cubicBezTo>
                  <a:pt x="71" y="42"/>
                  <a:pt x="71" y="42"/>
                  <a:pt x="71" y="42"/>
                </a:cubicBezTo>
                <a:close/>
                <a:moveTo>
                  <a:pt x="66" y="45"/>
                </a:moveTo>
                <a:cubicBezTo>
                  <a:pt x="64" y="45"/>
                  <a:pt x="63" y="46"/>
                  <a:pt x="63" y="48"/>
                </a:cubicBezTo>
                <a:cubicBezTo>
                  <a:pt x="65" y="46"/>
                  <a:pt x="65" y="46"/>
                  <a:pt x="65" y="46"/>
                </a:cubicBezTo>
                <a:cubicBezTo>
                  <a:pt x="65" y="46"/>
                  <a:pt x="65" y="47"/>
                  <a:pt x="65" y="47"/>
                </a:cubicBezTo>
                <a:cubicBezTo>
                  <a:pt x="66" y="47"/>
                  <a:pt x="66" y="47"/>
                  <a:pt x="66" y="47"/>
                </a:cubicBezTo>
                <a:cubicBezTo>
                  <a:pt x="65" y="46"/>
                  <a:pt x="66" y="46"/>
                  <a:pt x="66" y="45"/>
                </a:cubicBezTo>
                <a:close/>
                <a:moveTo>
                  <a:pt x="183" y="49"/>
                </a:moveTo>
                <a:cubicBezTo>
                  <a:pt x="183" y="49"/>
                  <a:pt x="183" y="49"/>
                  <a:pt x="183" y="49"/>
                </a:cubicBezTo>
                <a:cubicBezTo>
                  <a:pt x="181" y="47"/>
                  <a:pt x="181" y="47"/>
                  <a:pt x="181" y="47"/>
                </a:cubicBezTo>
                <a:cubicBezTo>
                  <a:pt x="183" y="49"/>
                  <a:pt x="183" y="49"/>
                  <a:pt x="183" y="49"/>
                </a:cubicBezTo>
                <a:close/>
                <a:moveTo>
                  <a:pt x="61" y="50"/>
                </a:moveTo>
                <a:cubicBezTo>
                  <a:pt x="61" y="49"/>
                  <a:pt x="61" y="49"/>
                  <a:pt x="61" y="49"/>
                </a:cubicBezTo>
                <a:cubicBezTo>
                  <a:pt x="61" y="49"/>
                  <a:pt x="61" y="49"/>
                  <a:pt x="61" y="49"/>
                </a:cubicBezTo>
                <a:cubicBezTo>
                  <a:pt x="61" y="50"/>
                  <a:pt x="61" y="50"/>
                  <a:pt x="61" y="50"/>
                </a:cubicBezTo>
                <a:close/>
                <a:moveTo>
                  <a:pt x="58" y="51"/>
                </a:moveTo>
                <a:cubicBezTo>
                  <a:pt x="59" y="51"/>
                  <a:pt x="59" y="51"/>
                  <a:pt x="59" y="51"/>
                </a:cubicBezTo>
                <a:cubicBezTo>
                  <a:pt x="60" y="50"/>
                  <a:pt x="60" y="50"/>
                  <a:pt x="60" y="50"/>
                </a:cubicBezTo>
                <a:cubicBezTo>
                  <a:pt x="58" y="51"/>
                  <a:pt x="58" y="51"/>
                  <a:pt x="58" y="51"/>
                </a:cubicBezTo>
                <a:close/>
                <a:moveTo>
                  <a:pt x="190" y="57"/>
                </a:moveTo>
                <a:cubicBezTo>
                  <a:pt x="188" y="55"/>
                  <a:pt x="187" y="53"/>
                  <a:pt x="185" y="51"/>
                </a:cubicBezTo>
                <a:cubicBezTo>
                  <a:pt x="187" y="53"/>
                  <a:pt x="188" y="56"/>
                  <a:pt x="190" y="57"/>
                </a:cubicBezTo>
                <a:close/>
                <a:moveTo>
                  <a:pt x="190" y="52"/>
                </a:moveTo>
                <a:cubicBezTo>
                  <a:pt x="193" y="54"/>
                  <a:pt x="193" y="54"/>
                  <a:pt x="193" y="54"/>
                </a:cubicBezTo>
                <a:cubicBezTo>
                  <a:pt x="190" y="52"/>
                  <a:pt x="190" y="52"/>
                  <a:pt x="190" y="52"/>
                </a:cubicBezTo>
                <a:close/>
                <a:moveTo>
                  <a:pt x="67" y="55"/>
                </a:moveTo>
                <a:cubicBezTo>
                  <a:pt x="69" y="53"/>
                  <a:pt x="69" y="53"/>
                  <a:pt x="69" y="53"/>
                </a:cubicBezTo>
                <a:cubicBezTo>
                  <a:pt x="69" y="54"/>
                  <a:pt x="67" y="54"/>
                  <a:pt x="67" y="55"/>
                </a:cubicBezTo>
                <a:close/>
                <a:moveTo>
                  <a:pt x="193" y="61"/>
                </a:moveTo>
                <a:cubicBezTo>
                  <a:pt x="192" y="60"/>
                  <a:pt x="192" y="60"/>
                  <a:pt x="192" y="60"/>
                </a:cubicBezTo>
                <a:cubicBezTo>
                  <a:pt x="192" y="60"/>
                  <a:pt x="192" y="61"/>
                  <a:pt x="193" y="61"/>
                </a:cubicBezTo>
                <a:close/>
                <a:moveTo>
                  <a:pt x="198" y="62"/>
                </a:moveTo>
                <a:cubicBezTo>
                  <a:pt x="197" y="61"/>
                  <a:pt x="197" y="61"/>
                  <a:pt x="197" y="61"/>
                </a:cubicBezTo>
                <a:cubicBezTo>
                  <a:pt x="198" y="61"/>
                  <a:pt x="198" y="62"/>
                  <a:pt x="198" y="62"/>
                </a:cubicBezTo>
                <a:close/>
                <a:moveTo>
                  <a:pt x="223" y="62"/>
                </a:moveTo>
                <a:cubicBezTo>
                  <a:pt x="223" y="62"/>
                  <a:pt x="223" y="62"/>
                  <a:pt x="223" y="62"/>
                </a:cubicBezTo>
                <a:cubicBezTo>
                  <a:pt x="223" y="62"/>
                  <a:pt x="223" y="62"/>
                  <a:pt x="223" y="62"/>
                </a:cubicBezTo>
                <a:cubicBezTo>
                  <a:pt x="223" y="62"/>
                  <a:pt x="223" y="62"/>
                  <a:pt x="223" y="62"/>
                </a:cubicBezTo>
                <a:close/>
                <a:moveTo>
                  <a:pt x="194" y="63"/>
                </a:moveTo>
                <a:cubicBezTo>
                  <a:pt x="194" y="63"/>
                  <a:pt x="194" y="63"/>
                  <a:pt x="194" y="63"/>
                </a:cubicBezTo>
                <a:cubicBezTo>
                  <a:pt x="194" y="64"/>
                  <a:pt x="194" y="64"/>
                  <a:pt x="194" y="64"/>
                </a:cubicBezTo>
                <a:cubicBezTo>
                  <a:pt x="195" y="64"/>
                  <a:pt x="195" y="64"/>
                  <a:pt x="195" y="64"/>
                </a:cubicBezTo>
                <a:cubicBezTo>
                  <a:pt x="195" y="64"/>
                  <a:pt x="194" y="64"/>
                  <a:pt x="194" y="63"/>
                </a:cubicBezTo>
                <a:close/>
                <a:moveTo>
                  <a:pt x="226" y="69"/>
                </a:moveTo>
                <a:cubicBezTo>
                  <a:pt x="226" y="67"/>
                  <a:pt x="225" y="66"/>
                  <a:pt x="224" y="65"/>
                </a:cubicBezTo>
                <a:cubicBezTo>
                  <a:pt x="224" y="66"/>
                  <a:pt x="225" y="68"/>
                  <a:pt x="226" y="69"/>
                </a:cubicBezTo>
                <a:close/>
                <a:moveTo>
                  <a:pt x="197" y="68"/>
                </a:moveTo>
                <a:cubicBezTo>
                  <a:pt x="195" y="65"/>
                  <a:pt x="195" y="65"/>
                  <a:pt x="195" y="65"/>
                </a:cubicBezTo>
                <a:cubicBezTo>
                  <a:pt x="195" y="66"/>
                  <a:pt x="196" y="68"/>
                  <a:pt x="197" y="68"/>
                </a:cubicBezTo>
                <a:close/>
                <a:moveTo>
                  <a:pt x="48" y="83"/>
                </a:moveTo>
                <a:cubicBezTo>
                  <a:pt x="51" y="77"/>
                  <a:pt x="52" y="71"/>
                  <a:pt x="57" y="66"/>
                </a:cubicBezTo>
                <a:cubicBezTo>
                  <a:pt x="54" y="70"/>
                  <a:pt x="51" y="74"/>
                  <a:pt x="50" y="79"/>
                </a:cubicBezTo>
                <a:cubicBezTo>
                  <a:pt x="49" y="80"/>
                  <a:pt x="49" y="81"/>
                  <a:pt x="48" y="82"/>
                </a:cubicBezTo>
                <a:cubicBezTo>
                  <a:pt x="48" y="82"/>
                  <a:pt x="48" y="83"/>
                  <a:pt x="48" y="83"/>
                </a:cubicBezTo>
                <a:close/>
                <a:moveTo>
                  <a:pt x="188" y="68"/>
                </a:moveTo>
                <a:cubicBezTo>
                  <a:pt x="188" y="67"/>
                  <a:pt x="187" y="66"/>
                  <a:pt x="187" y="67"/>
                </a:cubicBezTo>
                <a:cubicBezTo>
                  <a:pt x="188" y="68"/>
                  <a:pt x="188" y="68"/>
                  <a:pt x="188" y="68"/>
                </a:cubicBezTo>
                <a:cubicBezTo>
                  <a:pt x="188" y="68"/>
                  <a:pt x="188" y="68"/>
                  <a:pt x="188" y="68"/>
                </a:cubicBezTo>
                <a:close/>
                <a:moveTo>
                  <a:pt x="190" y="70"/>
                </a:moveTo>
                <a:cubicBezTo>
                  <a:pt x="189" y="70"/>
                  <a:pt x="189" y="69"/>
                  <a:pt x="188" y="69"/>
                </a:cubicBezTo>
                <a:cubicBezTo>
                  <a:pt x="189" y="70"/>
                  <a:pt x="189" y="70"/>
                  <a:pt x="190" y="70"/>
                </a:cubicBezTo>
                <a:close/>
                <a:moveTo>
                  <a:pt x="198" y="70"/>
                </a:moveTo>
                <a:cubicBezTo>
                  <a:pt x="198" y="71"/>
                  <a:pt x="198" y="71"/>
                  <a:pt x="198" y="71"/>
                </a:cubicBezTo>
                <a:cubicBezTo>
                  <a:pt x="198" y="70"/>
                  <a:pt x="198" y="70"/>
                  <a:pt x="198" y="70"/>
                </a:cubicBezTo>
                <a:close/>
                <a:moveTo>
                  <a:pt x="227" y="74"/>
                </a:moveTo>
                <a:cubicBezTo>
                  <a:pt x="228" y="73"/>
                  <a:pt x="226" y="71"/>
                  <a:pt x="226" y="70"/>
                </a:cubicBezTo>
                <a:cubicBezTo>
                  <a:pt x="226" y="71"/>
                  <a:pt x="226" y="73"/>
                  <a:pt x="227" y="74"/>
                </a:cubicBezTo>
                <a:close/>
                <a:moveTo>
                  <a:pt x="191" y="73"/>
                </a:moveTo>
                <a:cubicBezTo>
                  <a:pt x="191" y="73"/>
                  <a:pt x="190" y="73"/>
                  <a:pt x="190" y="72"/>
                </a:cubicBezTo>
                <a:cubicBezTo>
                  <a:pt x="191" y="73"/>
                  <a:pt x="191" y="73"/>
                  <a:pt x="191" y="73"/>
                </a:cubicBezTo>
                <a:cubicBezTo>
                  <a:pt x="191" y="73"/>
                  <a:pt x="191" y="73"/>
                  <a:pt x="191" y="73"/>
                </a:cubicBezTo>
                <a:close/>
                <a:moveTo>
                  <a:pt x="199" y="73"/>
                </a:moveTo>
                <a:cubicBezTo>
                  <a:pt x="199" y="73"/>
                  <a:pt x="199" y="73"/>
                  <a:pt x="199" y="73"/>
                </a:cubicBezTo>
                <a:cubicBezTo>
                  <a:pt x="199" y="72"/>
                  <a:pt x="199" y="72"/>
                  <a:pt x="199" y="72"/>
                </a:cubicBezTo>
                <a:cubicBezTo>
                  <a:pt x="199" y="73"/>
                  <a:pt x="199" y="73"/>
                  <a:pt x="199" y="73"/>
                </a:cubicBezTo>
                <a:close/>
                <a:moveTo>
                  <a:pt x="191" y="74"/>
                </a:moveTo>
                <a:cubicBezTo>
                  <a:pt x="191" y="74"/>
                  <a:pt x="191" y="74"/>
                  <a:pt x="191" y="74"/>
                </a:cubicBezTo>
                <a:cubicBezTo>
                  <a:pt x="191" y="74"/>
                  <a:pt x="191" y="74"/>
                  <a:pt x="191" y="74"/>
                </a:cubicBezTo>
                <a:cubicBezTo>
                  <a:pt x="191" y="74"/>
                  <a:pt x="191" y="74"/>
                  <a:pt x="191" y="74"/>
                </a:cubicBezTo>
                <a:close/>
                <a:moveTo>
                  <a:pt x="201" y="74"/>
                </a:moveTo>
                <a:cubicBezTo>
                  <a:pt x="201" y="74"/>
                  <a:pt x="201" y="74"/>
                  <a:pt x="201" y="74"/>
                </a:cubicBezTo>
                <a:cubicBezTo>
                  <a:pt x="201" y="74"/>
                  <a:pt x="201" y="74"/>
                  <a:pt x="201" y="74"/>
                </a:cubicBezTo>
                <a:cubicBezTo>
                  <a:pt x="201" y="74"/>
                  <a:pt x="201" y="74"/>
                  <a:pt x="201" y="74"/>
                </a:cubicBezTo>
                <a:close/>
                <a:moveTo>
                  <a:pt x="228" y="77"/>
                </a:moveTo>
                <a:cubicBezTo>
                  <a:pt x="229" y="76"/>
                  <a:pt x="228" y="75"/>
                  <a:pt x="228" y="74"/>
                </a:cubicBezTo>
                <a:cubicBezTo>
                  <a:pt x="227" y="75"/>
                  <a:pt x="228" y="76"/>
                  <a:pt x="228" y="77"/>
                </a:cubicBezTo>
                <a:close/>
                <a:moveTo>
                  <a:pt x="200" y="75"/>
                </a:moveTo>
                <a:cubicBezTo>
                  <a:pt x="200" y="75"/>
                  <a:pt x="200" y="75"/>
                  <a:pt x="200" y="75"/>
                </a:cubicBezTo>
                <a:cubicBezTo>
                  <a:pt x="200" y="76"/>
                  <a:pt x="200" y="76"/>
                  <a:pt x="200" y="76"/>
                </a:cubicBezTo>
                <a:cubicBezTo>
                  <a:pt x="200" y="75"/>
                  <a:pt x="200" y="75"/>
                  <a:pt x="200" y="75"/>
                </a:cubicBezTo>
                <a:cubicBezTo>
                  <a:pt x="200" y="75"/>
                  <a:pt x="200" y="75"/>
                  <a:pt x="200" y="75"/>
                </a:cubicBezTo>
                <a:close/>
                <a:moveTo>
                  <a:pt x="192" y="77"/>
                </a:moveTo>
                <a:cubicBezTo>
                  <a:pt x="190" y="77"/>
                  <a:pt x="192" y="80"/>
                  <a:pt x="192" y="81"/>
                </a:cubicBezTo>
                <a:cubicBezTo>
                  <a:pt x="193" y="80"/>
                  <a:pt x="192" y="79"/>
                  <a:pt x="192" y="78"/>
                </a:cubicBezTo>
                <a:cubicBezTo>
                  <a:pt x="192" y="78"/>
                  <a:pt x="192" y="78"/>
                  <a:pt x="192" y="77"/>
                </a:cubicBezTo>
                <a:close/>
                <a:moveTo>
                  <a:pt x="201" y="78"/>
                </a:moveTo>
                <a:cubicBezTo>
                  <a:pt x="201" y="77"/>
                  <a:pt x="200" y="78"/>
                  <a:pt x="201" y="78"/>
                </a:cubicBezTo>
                <a:cubicBezTo>
                  <a:pt x="201" y="78"/>
                  <a:pt x="201" y="78"/>
                  <a:pt x="201" y="78"/>
                </a:cubicBezTo>
                <a:close/>
                <a:moveTo>
                  <a:pt x="206" y="79"/>
                </a:moveTo>
                <a:cubicBezTo>
                  <a:pt x="205" y="79"/>
                  <a:pt x="205" y="79"/>
                  <a:pt x="205" y="79"/>
                </a:cubicBezTo>
                <a:cubicBezTo>
                  <a:pt x="205" y="79"/>
                  <a:pt x="206" y="79"/>
                  <a:pt x="206" y="79"/>
                </a:cubicBezTo>
                <a:close/>
                <a:moveTo>
                  <a:pt x="202" y="83"/>
                </a:moveTo>
                <a:cubicBezTo>
                  <a:pt x="203" y="81"/>
                  <a:pt x="202" y="80"/>
                  <a:pt x="201" y="79"/>
                </a:cubicBezTo>
                <a:cubicBezTo>
                  <a:pt x="202" y="80"/>
                  <a:pt x="202" y="82"/>
                  <a:pt x="202" y="83"/>
                </a:cubicBezTo>
                <a:close/>
                <a:moveTo>
                  <a:pt x="207" y="83"/>
                </a:moveTo>
                <a:cubicBezTo>
                  <a:pt x="207" y="82"/>
                  <a:pt x="206" y="81"/>
                  <a:pt x="206" y="80"/>
                </a:cubicBezTo>
                <a:cubicBezTo>
                  <a:pt x="207" y="83"/>
                  <a:pt x="207" y="83"/>
                  <a:pt x="207" y="83"/>
                </a:cubicBezTo>
                <a:close/>
                <a:moveTo>
                  <a:pt x="193" y="84"/>
                </a:moveTo>
                <a:cubicBezTo>
                  <a:pt x="193" y="83"/>
                  <a:pt x="193" y="83"/>
                  <a:pt x="193" y="83"/>
                </a:cubicBezTo>
                <a:cubicBezTo>
                  <a:pt x="192" y="82"/>
                  <a:pt x="192" y="82"/>
                  <a:pt x="192" y="82"/>
                </a:cubicBezTo>
                <a:cubicBezTo>
                  <a:pt x="193" y="84"/>
                  <a:pt x="193" y="84"/>
                  <a:pt x="193" y="84"/>
                </a:cubicBezTo>
                <a:close/>
                <a:moveTo>
                  <a:pt x="203" y="85"/>
                </a:moveTo>
                <a:cubicBezTo>
                  <a:pt x="204" y="85"/>
                  <a:pt x="203" y="84"/>
                  <a:pt x="203" y="84"/>
                </a:cubicBezTo>
                <a:cubicBezTo>
                  <a:pt x="203" y="85"/>
                  <a:pt x="203" y="85"/>
                  <a:pt x="203" y="85"/>
                </a:cubicBezTo>
                <a:close/>
                <a:moveTo>
                  <a:pt x="48" y="85"/>
                </a:moveTo>
                <a:cubicBezTo>
                  <a:pt x="47" y="85"/>
                  <a:pt x="47" y="85"/>
                  <a:pt x="47" y="86"/>
                </a:cubicBezTo>
                <a:cubicBezTo>
                  <a:pt x="47" y="86"/>
                  <a:pt x="48" y="86"/>
                  <a:pt x="47" y="86"/>
                </a:cubicBezTo>
                <a:cubicBezTo>
                  <a:pt x="47" y="85"/>
                  <a:pt x="48" y="85"/>
                  <a:pt x="48" y="85"/>
                </a:cubicBezTo>
                <a:close/>
                <a:moveTo>
                  <a:pt x="39" y="85"/>
                </a:moveTo>
                <a:cubicBezTo>
                  <a:pt x="40" y="85"/>
                  <a:pt x="40" y="85"/>
                  <a:pt x="40" y="85"/>
                </a:cubicBezTo>
                <a:cubicBezTo>
                  <a:pt x="39" y="85"/>
                  <a:pt x="39" y="85"/>
                  <a:pt x="39" y="85"/>
                </a:cubicBezTo>
                <a:cubicBezTo>
                  <a:pt x="39" y="85"/>
                  <a:pt x="39" y="85"/>
                  <a:pt x="39" y="85"/>
                </a:cubicBezTo>
                <a:close/>
                <a:moveTo>
                  <a:pt x="205" y="86"/>
                </a:moveTo>
                <a:cubicBezTo>
                  <a:pt x="205" y="86"/>
                  <a:pt x="205" y="86"/>
                  <a:pt x="205" y="86"/>
                </a:cubicBezTo>
                <a:cubicBezTo>
                  <a:pt x="204" y="86"/>
                  <a:pt x="204" y="86"/>
                  <a:pt x="204" y="86"/>
                </a:cubicBezTo>
                <a:cubicBezTo>
                  <a:pt x="205" y="86"/>
                  <a:pt x="205" y="86"/>
                  <a:pt x="205" y="86"/>
                </a:cubicBezTo>
                <a:close/>
                <a:moveTo>
                  <a:pt x="47" y="87"/>
                </a:moveTo>
                <a:cubicBezTo>
                  <a:pt x="47" y="87"/>
                  <a:pt x="47" y="87"/>
                  <a:pt x="46" y="87"/>
                </a:cubicBezTo>
                <a:cubicBezTo>
                  <a:pt x="46" y="88"/>
                  <a:pt x="46" y="88"/>
                  <a:pt x="46" y="88"/>
                </a:cubicBezTo>
                <a:cubicBezTo>
                  <a:pt x="47" y="87"/>
                  <a:pt x="47" y="87"/>
                  <a:pt x="47" y="87"/>
                </a:cubicBezTo>
                <a:close/>
                <a:moveTo>
                  <a:pt x="39" y="87"/>
                </a:moveTo>
                <a:cubicBezTo>
                  <a:pt x="38" y="88"/>
                  <a:pt x="38" y="90"/>
                  <a:pt x="38" y="91"/>
                </a:cubicBezTo>
                <a:cubicBezTo>
                  <a:pt x="38" y="90"/>
                  <a:pt x="38" y="89"/>
                  <a:pt x="39" y="87"/>
                </a:cubicBezTo>
                <a:close/>
                <a:moveTo>
                  <a:pt x="205" y="91"/>
                </a:moveTo>
                <a:cubicBezTo>
                  <a:pt x="204" y="90"/>
                  <a:pt x="205" y="88"/>
                  <a:pt x="204" y="87"/>
                </a:cubicBezTo>
                <a:cubicBezTo>
                  <a:pt x="204" y="92"/>
                  <a:pt x="204" y="92"/>
                  <a:pt x="204" y="92"/>
                </a:cubicBezTo>
                <a:cubicBezTo>
                  <a:pt x="205" y="91"/>
                  <a:pt x="205" y="91"/>
                  <a:pt x="205" y="91"/>
                </a:cubicBezTo>
                <a:cubicBezTo>
                  <a:pt x="205" y="90"/>
                  <a:pt x="205" y="91"/>
                  <a:pt x="206" y="91"/>
                </a:cubicBezTo>
                <a:cubicBezTo>
                  <a:pt x="206" y="91"/>
                  <a:pt x="206" y="92"/>
                  <a:pt x="205" y="92"/>
                </a:cubicBezTo>
                <a:cubicBezTo>
                  <a:pt x="206" y="92"/>
                  <a:pt x="206" y="92"/>
                  <a:pt x="206" y="92"/>
                </a:cubicBezTo>
                <a:cubicBezTo>
                  <a:pt x="206" y="91"/>
                  <a:pt x="206" y="91"/>
                  <a:pt x="206" y="90"/>
                </a:cubicBezTo>
                <a:cubicBezTo>
                  <a:pt x="205" y="90"/>
                  <a:pt x="205" y="90"/>
                  <a:pt x="205" y="91"/>
                </a:cubicBezTo>
                <a:close/>
                <a:moveTo>
                  <a:pt x="205" y="90"/>
                </a:moveTo>
                <a:cubicBezTo>
                  <a:pt x="206" y="89"/>
                  <a:pt x="205" y="88"/>
                  <a:pt x="205" y="88"/>
                </a:cubicBezTo>
                <a:cubicBezTo>
                  <a:pt x="205" y="88"/>
                  <a:pt x="205" y="89"/>
                  <a:pt x="205" y="90"/>
                </a:cubicBezTo>
                <a:close/>
                <a:moveTo>
                  <a:pt x="208" y="89"/>
                </a:moveTo>
                <a:cubicBezTo>
                  <a:pt x="208" y="88"/>
                  <a:pt x="208" y="88"/>
                  <a:pt x="208" y="88"/>
                </a:cubicBezTo>
                <a:cubicBezTo>
                  <a:pt x="208" y="88"/>
                  <a:pt x="208" y="88"/>
                  <a:pt x="208" y="88"/>
                </a:cubicBezTo>
                <a:cubicBezTo>
                  <a:pt x="208" y="89"/>
                  <a:pt x="208" y="89"/>
                  <a:pt x="208" y="89"/>
                </a:cubicBezTo>
                <a:close/>
                <a:moveTo>
                  <a:pt x="209" y="92"/>
                </a:moveTo>
                <a:cubicBezTo>
                  <a:pt x="209" y="92"/>
                  <a:pt x="209" y="90"/>
                  <a:pt x="208" y="89"/>
                </a:cubicBezTo>
                <a:cubicBezTo>
                  <a:pt x="210" y="90"/>
                  <a:pt x="208" y="92"/>
                  <a:pt x="209" y="93"/>
                </a:cubicBezTo>
                <a:cubicBezTo>
                  <a:pt x="209" y="92"/>
                  <a:pt x="209" y="92"/>
                  <a:pt x="209" y="92"/>
                </a:cubicBezTo>
                <a:close/>
                <a:moveTo>
                  <a:pt x="46" y="91"/>
                </a:moveTo>
                <a:cubicBezTo>
                  <a:pt x="46" y="91"/>
                  <a:pt x="46" y="91"/>
                  <a:pt x="46" y="91"/>
                </a:cubicBezTo>
                <a:cubicBezTo>
                  <a:pt x="46" y="91"/>
                  <a:pt x="46" y="91"/>
                  <a:pt x="46" y="91"/>
                </a:cubicBezTo>
                <a:close/>
                <a:moveTo>
                  <a:pt x="231" y="91"/>
                </a:moveTo>
                <a:cubicBezTo>
                  <a:pt x="231" y="91"/>
                  <a:pt x="231" y="91"/>
                  <a:pt x="231" y="91"/>
                </a:cubicBezTo>
                <a:cubicBezTo>
                  <a:pt x="231" y="91"/>
                  <a:pt x="231" y="91"/>
                  <a:pt x="231" y="91"/>
                </a:cubicBezTo>
                <a:close/>
                <a:moveTo>
                  <a:pt x="198" y="92"/>
                </a:moveTo>
                <a:cubicBezTo>
                  <a:pt x="197" y="92"/>
                  <a:pt x="197" y="92"/>
                  <a:pt x="197" y="92"/>
                </a:cubicBezTo>
                <a:cubicBezTo>
                  <a:pt x="197" y="93"/>
                  <a:pt x="198" y="93"/>
                  <a:pt x="198" y="93"/>
                </a:cubicBezTo>
                <a:cubicBezTo>
                  <a:pt x="198" y="92"/>
                  <a:pt x="198" y="92"/>
                  <a:pt x="198" y="92"/>
                </a:cubicBezTo>
                <a:close/>
                <a:moveTo>
                  <a:pt x="37" y="94"/>
                </a:moveTo>
                <a:cubicBezTo>
                  <a:pt x="37" y="93"/>
                  <a:pt x="37" y="93"/>
                  <a:pt x="37" y="93"/>
                </a:cubicBezTo>
                <a:cubicBezTo>
                  <a:pt x="37" y="93"/>
                  <a:pt x="37" y="94"/>
                  <a:pt x="37" y="94"/>
                </a:cubicBezTo>
                <a:close/>
                <a:moveTo>
                  <a:pt x="205" y="95"/>
                </a:moveTo>
                <a:cubicBezTo>
                  <a:pt x="205" y="95"/>
                  <a:pt x="205" y="95"/>
                  <a:pt x="205" y="95"/>
                </a:cubicBezTo>
                <a:cubicBezTo>
                  <a:pt x="205" y="93"/>
                  <a:pt x="205" y="93"/>
                  <a:pt x="205" y="93"/>
                </a:cubicBezTo>
                <a:cubicBezTo>
                  <a:pt x="205" y="95"/>
                  <a:pt x="205" y="95"/>
                  <a:pt x="205" y="95"/>
                </a:cubicBezTo>
                <a:close/>
                <a:moveTo>
                  <a:pt x="232" y="97"/>
                </a:moveTo>
                <a:cubicBezTo>
                  <a:pt x="232" y="96"/>
                  <a:pt x="232" y="96"/>
                  <a:pt x="232" y="96"/>
                </a:cubicBezTo>
                <a:cubicBezTo>
                  <a:pt x="232" y="93"/>
                  <a:pt x="232" y="93"/>
                  <a:pt x="232" y="93"/>
                </a:cubicBezTo>
                <a:cubicBezTo>
                  <a:pt x="232" y="97"/>
                  <a:pt x="232" y="97"/>
                  <a:pt x="232" y="97"/>
                </a:cubicBezTo>
                <a:close/>
                <a:moveTo>
                  <a:pt x="206" y="95"/>
                </a:moveTo>
                <a:cubicBezTo>
                  <a:pt x="206" y="95"/>
                  <a:pt x="206" y="95"/>
                  <a:pt x="206" y="95"/>
                </a:cubicBezTo>
                <a:cubicBezTo>
                  <a:pt x="206" y="97"/>
                  <a:pt x="206" y="97"/>
                  <a:pt x="206" y="97"/>
                </a:cubicBezTo>
                <a:cubicBezTo>
                  <a:pt x="207" y="97"/>
                  <a:pt x="207" y="97"/>
                  <a:pt x="207" y="97"/>
                </a:cubicBezTo>
                <a:cubicBezTo>
                  <a:pt x="206" y="96"/>
                  <a:pt x="206" y="96"/>
                  <a:pt x="206" y="95"/>
                </a:cubicBezTo>
                <a:close/>
                <a:moveTo>
                  <a:pt x="207" y="99"/>
                </a:moveTo>
                <a:cubicBezTo>
                  <a:pt x="205" y="99"/>
                  <a:pt x="206" y="97"/>
                  <a:pt x="205" y="96"/>
                </a:cubicBezTo>
                <a:cubicBezTo>
                  <a:pt x="205" y="96"/>
                  <a:pt x="205" y="96"/>
                  <a:pt x="205" y="96"/>
                </a:cubicBezTo>
                <a:cubicBezTo>
                  <a:pt x="206" y="101"/>
                  <a:pt x="205" y="107"/>
                  <a:pt x="205" y="111"/>
                </a:cubicBezTo>
                <a:cubicBezTo>
                  <a:pt x="207" y="111"/>
                  <a:pt x="207" y="111"/>
                  <a:pt x="207" y="111"/>
                </a:cubicBezTo>
                <a:cubicBezTo>
                  <a:pt x="206" y="111"/>
                  <a:pt x="205" y="111"/>
                  <a:pt x="205" y="110"/>
                </a:cubicBezTo>
                <a:cubicBezTo>
                  <a:pt x="206" y="110"/>
                  <a:pt x="206" y="110"/>
                  <a:pt x="206" y="110"/>
                </a:cubicBezTo>
                <a:cubicBezTo>
                  <a:pt x="206" y="110"/>
                  <a:pt x="206" y="109"/>
                  <a:pt x="207" y="109"/>
                </a:cubicBezTo>
                <a:cubicBezTo>
                  <a:pt x="207" y="108"/>
                  <a:pt x="207" y="106"/>
                  <a:pt x="206" y="106"/>
                </a:cubicBezTo>
                <a:cubicBezTo>
                  <a:pt x="206" y="105"/>
                  <a:pt x="206" y="105"/>
                  <a:pt x="207" y="105"/>
                </a:cubicBezTo>
                <a:cubicBezTo>
                  <a:pt x="206" y="104"/>
                  <a:pt x="206" y="104"/>
                  <a:pt x="206" y="104"/>
                </a:cubicBezTo>
                <a:cubicBezTo>
                  <a:pt x="206" y="104"/>
                  <a:pt x="205" y="102"/>
                  <a:pt x="206" y="102"/>
                </a:cubicBezTo>
                <a:cubicBezTo>
                  <a:pt x="206" y="102"/>
                  <a:pt x="206" y="102"/>
                  <a:pt x="206" y="102"/>
                </a:cubicBezTo>
                <a:cubicBezTo>
                  <a:pt x="206" y="101"/>
                  <a:pt x="205" y="100"/>
                  <a:pt x="206" y="100"/>
                </a:cubicBezTo>
                <a:cubicBezTo>
                  <a:pt x="206" y="100"/>
                  <a:pt x="206" y="100"/>
                  <a:pt x="207" y="100"/>
                </a:cubicBezTo>
                <a:cubicBezTo>
                  <a:pt x="207" y="99"/>
                  <a:pt x="207" y="99"/>
                  <a:pt x="207" y="99"/>
                </a:cubicBezTo>
                <a:close/>
                <a:moveTo>
                  <a:pt x="51" y="142"/>
                </a:moveTo>
                <a:cubicBezTo>
                  <a:pt x="45" y="127"/>
                  <a:pt x="43" y="113"/>
                  <a:pt x="45" y="96"/>
                </a:cubicBezTo>
                <a:cubicBezTo>
                  <a:pt x="45" y="97"/>
                  <a:pt x="45" y="97"/>
                  <a:pt x="44" y="97"/>
                </a:cubicBezTo>
                <a:cubicBezTo>
                  <a:pt x="45" y="100"/>
                  <a:pt x="44" y="103"/>
                  <a:pt x="44" y="106"/>
                </a:cubicBezTo>
                <a:cubicBezTo>
                  <a:pt x="43" y="106"/>
                  <a:pt x="43" y="106"/>
                  <a:pt x="43" y="106"/>
                </a:cubicBezTo>
                <a:cubicBezTo>
                  <a:pt x="44" y="106"/>
                  <a:pt x="44" y="106"/>
                  <a:pt x="44" y="106"/>
                </a:cubicBezTo>
                <a:cubicBezTo>
                  <a:pt x="44" y="108"/>
                  <a:pt x="44" y="109"/>
                  <a:pt x="44" y="111"/>
                </a:cubicBezTo>
                <a:cubicBezTo>
                  <a:pt x="43" y="113"/>
                  <a:pt x="45" y="115"/>
                  <a:pt x="44" y="116"/>
                </a:cubicBezTo>
                <a:cubicBezTo>
                  <a:pt x="44" y="116"/>
                  <a:pt x="44" y="116"/>
                  <a:pt x="44" y="116"/>
                </a:cubicBezTo>
                <a:cubicBezTo>
                  <a:pt x="45" y="117"/>
                  <a:pt x="45" y="117"/>
                  <a:pt x="45" y="117"/>
                </a:cubicBezTo>
                <a:cubicBezTo>
                  <a:pt x="45" y="117"/>
                  <a:pt x="44" y="117"/>
                  <a:pt x="44" y="117"/>
                </a:cubicBezTo>
                <a:cubicBezTo>
                  <a:pt x="45" y="119"/>
                  <a:pt x="44" y="120"/>
                  <a:pt x="45" y="121"/>
                </a:cubicBezTo>
                <a:cubicBezTo>
                  <a:pt x="44" y="121"/>
                  <a:pt x="44" y="121"/>
                  <a:pt x="44" y="121"/>
                </a:cubicBezTo>
                <a:cubicBezTo>
                  <a:pt x="45" y="125"/>
                  <a:pt x="46" y="128"/>
                  <a:pt x="47" y="131"/>
                </a:cubicBezTo>
                <a:cubicBezTo>
                  <a:pt x="47" y="132"/>
                  <a:pt x="47" y="133"/>
                  <a:pt x="47" y="135"/>
                </a:cubicBezTo>
                <a:cubicBezTo>
                  <a:pt x="48" y="135"/>
                  <a:pt x="48" y="136"/>
                  <a:pt x="49" y="137"/>
                </a:cubicBezTo>
                <a:cubicBezTo>
                  <a:pt x="48" y="139"/>
                  <a:pt x="50" y="141"/>
                  <a:pt x="51" y="142"/>
                </a:cubicBezTo>
                <a:close/>
                <a:moveTo>
                  <a:pt x="199" y="102"/>
                </a:moveTo>
                <a:cubicBezTo>
                  <a:pt x="199" y="101"/>
                  <a:pt x="199" y="101"/>
                  <a:pt x="199" y="101"/>
                </a:cubicBezTo>
                <a:cubicBezTo>
                  <a:pt x="198" y="102"/>
                  <a:pt x="198" y="102"/>
                  <a:pt x="198" y="102"/>
                </a:cubicBezTo>
                <a:cubicBezTo>
                  <a:pt x="199" y="103"/>
                  <a:pt x="198" y="106"/>
                  <a:pt x="200" y="106"/>
                </a:cubicBezTo>
                <a:cubicBezTo>
                  <a:pt x="200" y="106"/>
                  <a:pt x="199" y="107"/>
                  <a:pt x="199" y="107"/>
                </a:cubicBezTo>
                <a:cubicBezTo>
                  <a:pt x="198" y="107"/>
                  <a:pt x="199" y="108"/>
                  <a:pt x="199" y="108"/>
                </a:cubicBezTo>
                <a:cubicBezTo>
                  <a:pt x="200" y="105"/>
                  <a:pt x="200" y="105"/>
                  <a:pt x="200" y="105"/>
                </a:cubicBezTo>
                <a:cubicBezTo>
                  <a:pt x="199" y="105"/>
                  <a:pt x="199" y="104"/>
                  <a:pt x="199" y="103"/>
                </a:cubicBezTo>
                <a:cubicBezTo>
                  <a:pt x="199" y="103"/>
                  <a:pt x="199" y="102"/>
                  <a:pt x="199" y="102"/>
                </a:cubicBezTo>
                <a:close/>
                <a:moveTo>
                  <a:pt x="207" y="103"/>
                </a:moveTo>
                <a:cubicBezTo>
                  <a:pt x="207" y="104"/>
                  <a:pt x="207" y="104"/>
                  <a:pt x="207" y="104"/>
                </a:cubicBezTo>
                <a:cubicBezTo>
                  <a:pt x="207" y="104"/>
                  <a:pt x="207" y="104"/>
                  <a:pt x="207" y="104"/>
                </a:cubicBezTo>
                <a:cubicBezTo>
                  <a:pt x="207" y="103"/>
                  <a:pt x="207" y="103"/>
                  <a:pt x="207" y="103"/>
                </a:cubicBezTo>
                <a:cubicBezTo>
                  <a:pt x="207" y="103"/>
                  <a:pt x="207" y="103"/>
                  <a:pt x="207" y="103"/>
                </a:cubicBezTo>
                <a:close/>
                <a:moveTo>
                  <a:pt x="200" y="111"/>
                </a:moveTo>
                <a:cubicBezTo>
                  <a:pt x="200" y="110"/>
                  <a:pt x="200" y="109"/>
                  <a:pt x="199" y="109"/>
                </a:cubicBezTo>
                <a:cubicBezTo>
                  <a:pt x="199" y="112"/>
                  <a:pt x="199" y="114"/>
                  <a:pt x="199" y="117"/>
                </a:cubicBezTo>
                <a:cubicBezTo>
                  <a:pt x="199" y="117"/>
                  <a:pt x="199" y="117"/>
                  <a:pt x="199" y="117"/>
                </a:cubicBezTo>
                <a:cubicBezTo>
                  <a:pt x="198" y="118"/>
                  <a:pt x="199" y="120"/>
                  <a:pt x="199" y="120"/>
                </a:cubicBezTo>
                <a:cubicBezTo>
                  <a:pt x="200" y="117"/>
                  <a:pt x="200" y="114"/>
                  <a:pt x="200" y="111"/>
                </a:cubicBezTo>
                <a:close/>
                <a:moveTo>
                  <a:pt x="205" y="114"/>
                </a:moveTo>
                <a:cubicBezTo>
                  <a:pt x="206" y="112"/>
                  <a:pt x="206" y="112"/>
                  <a:pt x="206" y="112"/>
                </a:cubicBezTo>
                <a:cubicBezTo>
                  <a:pt x="205" y="112"/>
                  <a:pt x="205" y="112"/>
                  <a:pt x="205" y="112"/>
                </a:cubicBezTo>
                <a:cubicBezTo>
                  <a:pt x="205" y="113"/>
                  <a:pt x="205" y="113"/>
                  <a:pt x="205" y="113"/>
                </a:cubicBezTo>
                <a:cubicBezTo>
                  <a:pt x="205" y="113"/>
                  <a:pt x="205" y="113"/>
                  <a:pt x="205" y="113"/>
                </a:cubicBezTo>
                <a:cubicBezTo>
                  <a:pt x="205" y="113"/>
                  <a:pt x="205" y="115"/>
                  <a:pt x="205" y="115"/>
                </a:cubicBezTo>
                <a:cubicBezTo>
                  <a:pt x="205" y="116"/>
                  <a:pt x="205" y="116"/>
                  <a:pt x="205" y="116"/>
                </a:cubicBezTo>
                <a:cubicBezTo>
                  <a:pt x="206" y="115"/>
                  <a:pt x="206" y="114"/>
                  <a:pt x="205" y="114"/>
                </a:cubicBezTo>
                <a:close/>
                <a:moveTo>
                  <a:pt x="204" y="123"/>
                </a:moveTo>
                <a:cubicBezTo>
                  <a:pt x="205" y="121"/>
                  <a:pt x="206" y="118"/>
                  <a:pt x="205" y="116"/>
                </a:cubicBezTo>
                <a:cubicBezTo>
                  <a:pt x="204" y="119"/>
                  <a:pt x="204" y="119"/>
                  <a:pt x="204" y="119"/>
                </a:cubicBezTo>
                <a:cubicBezTo>
                  <a:pt x="204" y="120"/>
                  <a:pt x="204" y="121"/>
                  <a:pt x="204" y="122"/>
                </a:cubicBezTo>
                <a:cubicBezTo>
                  <a:pt x="203" y="124"/>
                  <a:pt x="203" y="127"/>
                  <a:pt x="202" y="129"/>
                </a:cubicBezTo>
                <a:cubicBezTo>
                  <a:pt x="201" y="130"/>
                  <a:pt x="202" y="133"/>
                  <a:pt x="201" y="133"/>
                </a:cubicBezTo>
                <a:cubicBezTo>
                  <a:pt x="202" y="134"/>
                  <a:pt x="199" y="135"/>
                  <a:pt x="200" y="136"/>
                </a:cubicBezTo>
                <a:cubicBezTo>
                  <a:pt x="201" y="136"/>
                  <a:pt x="201" y="134"/>
                  <a:pt x="201" y="133"/>
                </a:cubicBezTo>
                <a:cubicBezTo>
                  <a:pt x="202" y="133"/>
                  <a:pt x="202" y="133"/>
                  <a:pt x="202" y="133"/>
                </a:cubicBezTo>
                <a:cubicBezTo>
                  <a:pt x="202" y="133"/>
                  <a:pt x="202" y="133"/>
                  <a:pt x="202" y="133"/>
                </a:cubicBezTo>
                <a:cubicBezTo>
                  <a:pt x="202" y="132"/>
                  <a:pt x="202" y="131"/>
                  <a:pt x="203" y="131"/>
                </a:cubicBezTo>
                <a:cubicBezTo>
                  <a:pt x="200" y="130"/>
                  <a:pt x="204" y="129"/>
                  <a:pt x="203" y="127"/>
                </a:cubicBezTo>
                <a:cubicBezTo>
                  <a:pt x="203" y="127"/>
                  <a:pt x="204" y="127"/>
                  <a:pt x="204" y="126"/>
                </a:cubicBezTo>
                <a:cubicBezTo>
                  <a:pt x="202" y="125"/>
                  <a:pt x="205" y="124"/>
                  <a:pt x="204" y="123"/>
                </a:cubicBezTo>
                <a:close/>
                <a:moveTo>
                  <a:pt x="7" y="117"/>
                </a:moveTo>
                <a:cubicBezTo>
                  <a:pt x="7" y="117"/>
                  <a:pt x="6" y="118"/>
                  <a:pt x="6" y="118"/>
                </a:cubicBezTo>
                <a:cubicBezTo>
                  <a:pt x="6" y="117"/>
                  <a:pt x="7" y="117"/>
                  <a:pt x="7" y="117"/>
                </a:cubicBezTo>
                <a:close/>
                <a:moveTo>
                  <a:pt x="210" y="117"/>
                </a:moveTo>
                <a:cubicBezTo>
                  <a:pt x="210" y="117"/>
                  <a:pt x="209" y="117"/>
                  <a:pt x="209" y="117"/>
                </a:cubicBezTo>
                <a:cubicBezTo>
                  <a:pt x="209" y="117"/>
                  <a:pt x="209" y="117"/>
                  <a:pt x="209" y="117"/>
                </a:cubicBezTo>
                <a:cubicBezTo>
                  <a:pt x="210" y="117"/>
                  <a:pt x="210" y="117"/>
                  <a:pt x="210" y="117"/>
                </a:cubicBezTo>
                <a:close/>
                <a:moveTo>
                  <a:pt x="203" y="118"/>
                </a:moveTo>
                <a:cubicBezTo>
                  <a:pt x="203" y="118"/>
                  <a:pt x="203" y="118"/>
                  <a:pt x="203" y="118"/>
                </a:cubicBezTo>
                <a:cubicBezTo>
                  <a:pt x="203" y="117"/>
                  <a:pt x="203" y="117"/>
                  <a:pt x="203" y="117"/>
                </a:cubicBezTo>
                <a:cubicBezTo>
                  <a:pt x="203" y="118"/>
                  <a:pt x="203" y="118"/>
                  <a:pt x="203" y="118"/>
                </a:cubicBezTo>
                <a:close/>
                <a:moveTo>
                  <a:pt x="6" y="127"/>
                </a:moveTo>
                <a:cubicBezTo>
                  <a:pt x="7" y="127"/>
                  <a:pt x="7" y="127"/>
                  <a:pt x="7" y="127"/>
                </a:cubicBezTo>
                <a:cubicBezTo>
                  <a:pt x="7" y="125"/>
                  <a:pt x="7" y="125"/>
                  <a:pt x="7" y="125"/>
                </a:cubicBezTo>
                <a:cubicBezTo>
                  <a:pt x="6" y="127"/>
                  <a:pt x="6" y="127"/>
                  <a:pt x="6" y="127"/>
                </a:cubicBezTo>
                <a:close/>
                <a:moveTo>
                  <a:pt x="199" y="126"/>
                </a:moveTo>
                <a:cubicBezTo>
                  <a:pt x="199" y="126"/>
                  <a:pt x="198" y="126"/>
                  <a:pt x="198" y="126"/>
                </a:cubicBezTo>
                <a:cubicBezTo>
                  <a:pt x="198" y="127"/>
                  <a:pt x="198" y="127"/>
                  <a:pt x="198" y="127"/>
                </a:cubicBezTo>
                <a:cubicBezTo>
                  <a:pt x="199" y="127"/>
                  <a:pt x="199" y="127"/>
                  <a:pt x="199" y="127"/>
                </a:cubicBezTo>
                <a:cubicBezTo>
                  <a:pt x="199" y="126"/>
                  <a:pt x="199" y="126"/>
                  <a:pt x="199" y="126"/>
                </a:cubicBezTo>
                <a:close/>
                <a:moveTo>
                  <a:pt x="207" y="127"/>
                </a:moveTo>
                <a:cubicBezTo>
                  <a:pt x="207" y="126"/>
                  <a:pt x="207" y="126"/>
                  <a:pt x="207" y="126"/>
                </a:cubicBezTo>
                <a:cubicBezTo>
                  <a:pt x="207" y="128"/>
                  <a:pt x="207" y="128"/>
                  <a:pt x="207" y="128"/>
                </a:cubicBezTo>
                <a:cubicBezTo>
                  <a:pt x="207" y="128"/>
                  <a:pt x="207" y="127"/>
                  <a:pt x="207" y="127"/>
                </a:cubicBezTo>
                <a:close/>
                <a:moveTo>
                  <a:pt x="6" y="129"/>
                </a:moveTo>
                <a:cubicBezTo>
                  <a:pt x="5" y="128"/>
                  <a:pt x="5" y="128"/>
                  <a:pt x="5" y="128"/>
                </a:cubicBezTo>
                <a:cubicBezTo>
                  <a:pt x="5" y="129"/>
                  <a:pt x="5" y="129"/>
                  <a:pt x="6" y="129"/>
                </a:cubicBezTo>
                <a:cubicBezTo>
                  <a:pt x="6" y="129"/>
                  <a:pt x="6" y="129"/>
                  <a:pt x="6" y="129"/>
                </a:cubicBezTo>
                <a:close/>
                <a:moveTo>
                  <a:pt x="0" y="130"/>
                </a:moveTo>
                <a:cubicBezTo>
                  <a:pt x="1" y="130"/>
                  <a:pt x="1" y="130"/>
                  <a:pt x="1" y="130"/>
                </a:cubicBezTo>
                <a:cubicBezTo>
                  <a:pt x="1" y="131"/>
                  <a:pt x="1" y="131"/>
                  <a:pt x="1" y="131"/>
                </a:cubicBezTo>
                <a:cubicBezTo>
                  <a:pt x="0" y="131"/>
                  <a:pt x="0" y="131"/>
                  <a:pt x="0" y="131"/>
                </a:cubicBezTo>
                <a:cubicBezTo>
                  <a:pt x="0" y="130"/>
                  <a:pt x="0" y="130"/>
                  <a:pt x="0" y="130"/>
                </a:cubicBezTo>
                <a:close/>
                <a:moveTo>
                  <a:pt x="3" y="131"/>
                </a:moveTo>
                <a:cubicBezTo>
                  <a:pt x="3" y="132"/>
                  <a:pt x="3" y="132"/>
                  <a:pt x="3" y="132"/>
                </a:cubicBezTo>
                <a:cubicBezTo>
                  <a:pt x="3" y="131"/>
                  <a:pt x="3" y="131"/>
                  <a:pt x="3" y="131"/>
                </a:cubicBezTo>
                <a:close/>
                <a:moveTo>
                  <a:pt x="1" y="134"/>
                </a:moveTo>
                <a:cubicBezTo>
                  <a:pt x="0" y="132"/>
                  <a:pt x="0" y="132"/>
                  <a:pt x="0" y="132"/>
                </a:cubicBezTo>
                <a:cubicBezTo>
                  <a:pt x="1" y="132"/>
                  <a:pt x="1" y="133"/>
                  <a:pt x="1" y="134"/>
                </a:cubicBezTo>
                <a:close/>
                <a:moveTo>
                  <a:pt x="2" y="136"/>
                </a:moveTo>
                <a:cubicBezTo>
                  <a:pt x="1" y="136"/>
                  <a:pt x="2" y="134"/>
                  <a:pt x="2" y="133"/>
                </a:cubicBezTo>
                <a:cubicBezTo>
                  <a:pt x="3" y="134"/>
                  <a:pt x="2" y="135"/>
                  <a:pt x="2" y="136"/>
                </a:cubicBezTo>
                <a:close/>
                <a:moveTo>
                  <a:pt x="200" y="137"/>
                </a:moveTo>
                <a:cubicBezTo>
                  <a:pt x="200" y="137"/>
                  <a:pt x="200" y="137"/>
                  <a:pt x="199" y="137"/>
                </a:cubicBezTo>
                <a:cubicBezTo>
                  <a:pt x="199" y="138"/>
                  <a:pt x="199" y="138"/>
                  <a:pt x="199" y="138"/>
                </a:cubicBezTo>
                <a:cubicBezTo>
                  <a:pt x="197" y="139"/>
                  <a:pt x="199" y="141"/>
                  <a:pt x="197" y="141"/>
                </a:cubicBezTo>
                <a:cubicBezTo>
                  <a:pt x="197" y="142"/>
                  <a:pt x="197" y="142"/>
                  <a:pt x="197" y="142"/>
                </a:cubicBezTo>
                <a:cubicBezTo>
                  <a:pt x="196" y="142"/>
                  <a:pt x="196" y="144"/>
                  <a:pt x="195" y="145"/>
                </a:cubicBezTo>
                <a:cubicBezTo>
                  <a:pt x="195" y="145"/>
                  <a:pt x="196" y="145"/>
                  <a:pt x="197" y="145"/>
                </a:cubicBezTo>
                <a:cubicBezTo>
                  <a:pt x="198" y="143"/>
                  <a:pt x="198" y="141"/>
                  <a:pt x="200" y="139"/>
                </a:cubicBezTo>
                <a:cubicBezTo>
                  <a:pt x="199" y="138"/>
                  <a:pt x="200" y="138"/>
                  <a:pt x="200" y="137"/>
                </a:cubicBezTo>
                <a:close/>
                <a:moveTo>
                  <a:pt x="227" y="142"/>
                </a:moveTo>
                <a:cubicBezTo>
                  <a:pt x="225" y="146"/>
                  <a:pt x="225" y="146"/>
                  <a:pt x="225" y="146"/>
                </a:cubicBezTo>
                <a:cubicBezTo>
                  <a:pt x="227" y="142"/>
                  <a:pt x="227" y="142"/>
                  <a:pt x="227" y="142"/>
                </a:cubicBezTo>
                <a:close/>
                <a:moveTo>
                  <a:pt x="53" y="149"/>
                </a:moveTo>
                <a:cubicBezTo>
                  <a:pt x="53" y="148"/>
                  <a:pt x="53" y="146"/>
                  <a:pt x="52" y="146"/>
                </a:cubicBezTo>
                <a:cubicBezTo>
                  <a:pt x="53" y="149"/>
                  <a:pt x="53" y="149"/>
                  <a:pt x="53" y="149"/>
                </a:cubicBezTo>
                <a:cubicBezTo>
                  <a:pt x="53" y="149"/>
                  <a:pt x="53" y="149"/>
                  <a:pt x="53" y="149"/>
                </a:cubicBezTo>
                <a:close/>
                <a:moveTo>
                  <a:pt x="194" y="148"/>
                </a:moveTo>
                <a:cubicBezTo>
                  <a:pt x="194" y="148"/>
                  <a:pt x="195" y="147"/>
                  <a:pt x="195" y="146"/>
                </a:cubicBezTo>
                <a:cubicBezTo>
                  <a:pt x="193" y="148"/>
                  <a:pt x="193" y="148"/>
                  <a:pt x="193" y="148"/>
                </a:cubicBezTo>
                <a:cubicBezTo>
                  <a:pt x="194" y="148"/>
                  <a:pt x="194" y="148"/>
                  <a:pt x="194" y="148"/>
                </a:cubicBezTo>
                <a:close/>
                <a:moveTo>
                  <a:pt x="196" y="146"/>
                </a:moveTo>
                <a:cubicBezTo>
                  <a:pt x="196" y="146"/>
                  <a:pt x="195" y="147"/>
                  <a:pt x="195" y="147"/>
                </a:cubicBezTo>
                <a:cubicBezTo>
                  <a:pt x="195" y="148"/>
                  <a:pt x="195" y="148"/>
                  <a:pt x="195" y="148"/>
                </a:cubicBezTo>
                <a:cubicBezTo>
                  <a:pt x="195" y="147"/>
                  <a:pt x="196" y="147"/>
                  <a:pt x="196" y="146"/>
                </a:cubicBezTo>
                <a:close/>
                <a:moveTo>
                  <a:pt x="8" y="150"/>
                </a:moveTo>
                <a:cubicBezTo>
                  <a:pt x="8" y="149"/>
                  <a:pt x="7" y="148"/>
                  <a:pt x="6" y="147"/>
                </a:cubicBezTo>
                <a:cubicBezTo>
                  <a:pt x="7" y="148"/>
                  <a:pt x="4" y="149"/>
                  <a:pt x="5" y="150"/>
                </a:cubicBezTo>
                <a:cubicBezTo>
                  <a:pt x="5" y="150"/>
                  <a:pt x="6" y="149"/>
                  <a:pt x="6" y="149"/>
                </a:cubicBezTo>
                <a:cubicBezTo>
                  <a:pt x="8" y="150"/>
                  <a:pt x="8" y="150"/>
                  <a:pt x="8" y="150"/>
                </a:cubicBezTo>
                <a:close/>
                <a:moveTo>
                  <a:pt x="193" y="152"/>
                </a:moveTo>
                <a:cubicBezTo>
                  <a:pt x="194" y="151"/>
                  <a:pt x="194" y="151"/>
                  <a:pt x="194" y="151"/>
                </a:cubicBezTo>
                <a:cubicBezTo>
                  <a:pt x="195" y="148"/>
                  <a:pt x="195" y="148"/>
                  <a:pt x="195" y="148"/>
                </a:cubicBezTo>
                <a:cubicBezTo>
                  <a:pt x="193" y="152"/>
                  <a:pt x="193" y="152"/>
                  <a:pt x="193" y="152"/>
                </a:cubicBezTo>
                <a:close/>
                <a:moveTo>
                  <a:pt x="4" y="149"/>
                </a:moveTo>
                <a:cubicBezTo>
                  <a:pt x="4" y="149"/>
                  <a:pt x="3" y="149"/>
                  <a:pt x="3" y="149"/>
                </a:cubicBezTo>
                <a:cubicBezTo>
                  <a:pt x="3" y="149"/>
                  <a:pt x="3" y="149"/>
                  <a:pt x="3" y="149"/>
                </a:cubicBezTo>
                <a:cubicBezTo>
                  <a:pt x="3" y="149"/>
                  <a:pt x="3" y="150"/>
                  <a:pt x="4" y="149"/>
                </a:cubicBezTo>
                <a:cubicBezTo>
                  <a:pt x="4" y="149"/>
                  <a:pt x="4" y="149"/>
                  <a:pt x="4" y="149"/>
                </a:cubicBezTo>
                <a:close/>
                <a:moveTo>
                  <a:pt x="12" y="150"/>
                </a:moveTo>
                <a:cubicBezTo>
                  <a:pt x="11" y="149"/>
                  <a:pt x="11" y="149"/>
                  <a:pt x="10" y="149"/>
                </a:cubicBezTo>
                <a:cubicBezTo>
                  <a:pt x="11" y="150"/>
                  <a:pt x="11" y="150"/>
                  <a:pt x="11" y="150"/>
                </a:cubicBezTo>
                <a:cubicBezTo>
                  <a:pt x="10" y="150"/>
                  <a:pt x="10" y="150"/>
                  <a:pt x="10" y="150"/>
                </a:cubicBezTo>
                <a:cubicBezTo>
                  <a:pt x="10" y="151"/>
                  <a:pt x="11" y="150"/>
                  <a:pt x="11" y="151"/>
                </a:cubicBezTo>
                <a:cubicBezTo>
                  <a:pt x="11" y="151"/>
                  <a:pt x="12" y="150"/>
                  <a:pt x="12" y="150"/>
                </a:cubicBezTo>
                <a:close/>
                <a:moveTo>
                  <a:pt x="192" y="150"/>
                </a:moveTo>
                <a:cubicBezTo>
                  <a:pt x="192" y="150"/>
                  <a:pt x="191" y="151"/>
                  <a:pt x="192" y="152"/>
                </a:cubicBezTo>
                <a:cubicBezTo>
                  <a:pt x="192" y="151"/>
                  <a:pt x="192" y="151"/>
                  <a:pt x="192" y="150"/>
                </a:cubicBezTo>
                <a:close/>
                <a:moveTo>
                  <a:pt x="188" y="157"/>
                </a:moveTo>
                <a:cubicBezTo>
                  <a:pt x="189" y="156"/>
                  <a:pt x="190" y="154"/>
                  <a:pt x="191" y="152"/>
                </a:cubicBezTo>
                <a:cubicBezTo>
                  <a:pt x="190" y="154"/>
                  <a:pt x="188" y="155"/>
                  <a:pt x="188" y="157"/>
                </a:cubicBezTo>
                <a:close/>
                <a:moveTo>
                  <a:pt x="192" y="155"/>
                </a:moveTo>
                <a:cubicBezTo>
                  <a:pt x="193" y="153"/>
                  <a:pt x="193" y="153"/>
                  <a:pt x="193" y="153"/>
                </a:cubicBezTo>
                <a:cubicBezTo>
                  <a:pt x="192" y="153"/>
                  <a:pt x="191" y="154"/>
                  <a:pt x="192" y="155"/>
                </a:cubicBezTo>
                <a:close/>
                <a:moveTo>
                  <a:pt x="178" y="154"/>
                </a:moveTo>
                <a:cubicBezTo>
                  <a:pt x="178" y="154"/>
                  <a:pt x="178" y="153"/>
                  <a:pt x="177" y="153"/>
                </a:cubicBezTo>
                <a:cubicBezTo>
                  <a:pt x="177" y="154"/>
                  <a:pt x="176" y="155"/>
                  <a:pt x="175" y="156"/>
                </a:cubicBezTo>
                <a:cubicBezTo>
                  <a:pt x="174" y="157"/>
                  <a:pt x="173" y="157"/>
                  <a:pt x="173" y="158"/>
                </a:cubicBezTo>
                <a:cubicBezTo>
                  <a:pt x="172" y="159"/>
                  <a:pt x="172" y="161"/>
                  <a:pt x="171" y="160"/>
                </a:cubicBezTo>
                <a:cubicBezTo>
                  <a:pt x="171" y="160"/>
                  <a:pt x="171" y="160"/>
                  <a:pt x="171" y="160"/>
                </a:cubicBezTo>
                <a:cubicBezTo>
                  <a:pt x="171" y="160"/>
                  <a:pt x="171" y="161"/>
                  <a:pt x="170" y="161"/>
                </a:cubicBezTo>
                <a:cubicBezTo>
                  <a:pt x="166" y="166"/>
                  <a:pt x="160" y="169"/>
                  <a:pt x="155" y="173"/>
                </a:cubicBezTo>
                <a:cubicBezTo>
                  <a:pt x="155" y="173"/>
                  <a:pt x="155" y="173"/>
                  <a:pt x="155" y="173"/>
                </a:cubicBezTo>
                <a:cubicBezTo>
                  <a:pt x="153" y="174"/>
                  <a:pt x="153" y="174"/>
                  <a:pt x="153" y="174"/>
                </a:cubicBezTo>
                <a:cubicBezTo>
                  <a:pt x="153" y="174"/>
                  <a:pt x="153" y="174"/>
                  <a:pt x="153" y="174"/>
                </a:cubicBezTo>
                <a:cubicBezTo>
                  <a:pt x="152" y="174"/>
                  <a:pt x="150" y="175"/>
                  <a:pt x="151" y="176"/>
                </a:cubicBezTo>
                <a:cubicBezTo>
                  <a:pt x="161" y="170"/>
                  <a:pt x="170" y="164"/>
                  <a:pt x="178" y="154"/>
                </a:cubicBezTo>
                <a:close/>
                <a:moveTo>
                  <a:pt x="222" y="153"/>
                </a:moveTo>
                <a:cubicBezTo>
                  <a:pt x="221" y="157"/>
                  <a:pt x="221" y="157"/>
                  <a:pt x="221" y="157"/>
                </a:cubicBezTo>
                <a:cubicBezTo>
                  <a:pt x="222" y="153"/>
                  <a:pt x="222" y="153"/>
                  <a:pt x="222" y="153"/>
                </a:cubicBezTo>
                <a:close/>
                <a:moveTo>
                  <a:pt x="196" y="160"/>
                </a:moveTo>
                <a:cubicBezTo>
                  <a:pt x="197" y="158"/>
                  <a:pt x="198" y="156"/>
                  <a:pt x="199" y="154"/>
                </a:cubicBezTo>
                <a:cubicBezTo>
                  <a:pt x="196" y="159"/>
                  <a:pt x="192" y="164"/>
                  <a:pt x="188" y="169"/>
                </a:cubicBezTo>
                <a:cubicBezTo>
                  <a:pt x="189" y="169"/>
                  <a:pt x="190" y="169"/>
                  <a:pt x="190" y="167"/>
                </a:cubicBezTo>
                <a:cubicBezTo>
                  <a:pt x="190" y="167"/>
                  <a:pt x="190" y="168"/>
                  <a:pt x="191" y="168"/>
                </a:cubicBezTo>
                <a:cubicBezTo>
                  <a:pt x="191" y="166"/>
                  <a:pt x="191" y="166"/>
                  <a:pt x="191" y="166"/>
                </a:cubicBezTo>
                <a:cubicBezTo>
                  <a:pt x="192" y="165"/>
                  <a:pt x="192" y="164"/>
                  <a:pt x="194" y="164"/>
                </a:cubicBezTo>
                <a:cubicBezTo>
                  <a:pt x="194" y="164"/>
                  <a:pt x="193" y="163"/>
                  <a:pt x="194" y="163"/>
                </a:cubicBezTo>
                <a:cubicBezTo>
                  <a:pt x="194" y="163"/>
                  <a:pt x="194" y="163"/>
                  <a:pt x="194" y="163"/>
                </a:cubicBezTo>
                <a:cubicBezTo>
                  <a:pt x="194" y="162"/>
                  <a:pt x="195" y="161"/>
                  <a:pt x="196" y="160"/>
                </a:cubicBezTo>
                <a:close/>
                <a:moveTo>
                  <a:pt x="184" y="156"/>
                </a:moveTo>
                <a:cubicBezTo>
                  <a:pt x="183" y="156"/>
                  <a:pt x="183" y="157"/>
                  <a:pt x="183" y="157"/>
                </a:cubicBezTo>
                <a:cubicBezTo>
                  <a:pt x="183" y="157"/>
                  <a:pt x="184" y="157"/>
                  <a:pt x="184" y="156"/>
                </a:cubicBezTo>
                <a:close/>
                <a:moveTo>
                  <a:pt x="14" y="157"/>
                </a:moveTo>
                <a:cubicBezTo>
                  <a:pt x="14" y="158"/>
                  <a:pt x="14" y="158"/>
                  <a:pt x="14" y="158"/>
                </a:cubicBezTo>
                <a:cubicBezTo>
                  <a:pt x="14" y="158"/>
                  <a:pt x="14" y="158"/>
                  <a:pt x="14" y="158"/>
                </a:cubicBezTo>
                <a:cubicBezTo>
                  <a:pt x="14" y="157"/>
                  <a:pt x="14" y="157"/>
                  <a:pt x="14" y="157"/>
                </a:cubicBezTo>
                <a:cubicBezTo>
                  <a:pt x="14" y="157"/>
                  <a:pt x="14" y="157"/>
                  <a:pt x="14" y="157"/>
                </a:cubicBezTo>
                <a:close/>
                <a:moveTo>
                  <a:pt x="187" y="157"/>
                </a:moveTo>
                <a:cubicBezTo>
                  <a:pt x="187" y="157"/>
                  <a:pt x="187" y="157"/>
                  <a:pt x="187" y="157"/>
                </a:cubicBezTo>
                <a:cubicBezTo>
                  <a:pt x="184" y="162"/>
                  <a:pt x="180" y="165"/>
                  <a:pt x="177" y="168"/>
                </a:cubicBezTo>
                <a:cubicBezTo>
                  <a:pt x="177" y="168"/>
                  <a:pt x="177" y="168"/>
                  <a:pt x="177" y="168"/>
                </a:cubicBezTo>
                <a:cubicBezTo>
                  <a:pt x="181" y="165"/>
                  <a:pt x="184" y="161"/>
                  <a:pt x="187" y="157"/>
                </a:cubicBezTo>
                <a:close/>
                <a:moveTo>
                  <a:pt x="190" y="158"/>
                </a:moveTo>
                <a:cubicBezTo>
                  <a:pt x="190" y="157"/>
                  <a:pt x="190" y="157"/>
                  <a:pt x="190" y="157"/>
                </a:cubicBezTo>
                <a:cubicBezTo>
                  <a:pt x="190" y="158"/>
                  <a:pt x="189" y="158"/>
                  <a:pt x="189" y="158"/>
                </a:cubicBezTo>
                <a:cubicBezTo>
                  <a:pt x="189" y="158"/>
                  <a:pt x="190" y="158"/>
                  <a:pt x="190" y="158"/>
                </a:cubicBezTo>
                <a:close/>
                <a:moveTo>
                  <a:pt x="17" y="159"/>
                </a:moveTo>
                <a:cubicBezTo>
                  <a:pt x="17" y="160"/>
                  <a:pt x="17" y="160"/>
                  <a:pt x="17" y="160"/>
                </a:cubicBezTo>
                <a:cubicBezTo>
                  <a:pt x="17" y="160"/>
                  <a:pt x="17" y="160"/>
                  <a:pt x="17" y="160"/>
                </a:cubicBezTo>
                <a:cubicBezTo>
                  <a:pt x="17" y="159"/>
                  <a:pt x="17" y="159"/>
                  <a:pt x="17" y="159"/>
                </a:cubicBezTo>
                <a:cubicBezTo>
                  <a:pt x="17" y="159"/>
                  <a:pt x="17" y="159"/>
                  <a:pt x="17" y="159"/>
                </a:cubicBezTo>
                <a:close/>
                <a:moveTo>
                  <a:pt x="188" y="160"/>
                </a:moveTo>
                <a:cubicBezTo>
                  <a:pt x="188" y="160"/>
                  <a:pt x="188" y="160"/>
                  <a:pt x="188" y="160"/>
                </a:cubicBezTo>
                <a:cubicBezTo>
                  <a:pt x="188" y="160"/>
                  <a:pt x="188" y="160"/>
                  <a:pt x="188" y="160"/>
                </a:cubicBezTo>
                <a:close/>
                <a:moveTo>
                  <a:pt x="219" y="160"/>
                </a:moveTo>
                <a:cubicBezTo>
                  <a:pt x="218" y="161"/>
                  <a:pt x="218" y="161"/>
                  <a:pt x="218" y="161"/>
                </a:cubicBezTo>
                <a:cubicBezTo>
                  <a:pt x="219" y="160"/>
                  <a:pt x="219" y="160"/>
                  <a:pt x="219" y="160"/>
                </a:cubicBezTo>
                <a:close/>
                <a:moveTo>
                  <a:pt x="75" y="160"/>
                </a:moveTo>
                <a:cubicBezTo>
                  <a:pt x="76" y="160"/>
                  <a:pt x="76" y="160"/>
                  <a:pt x="76" y="160"/>
                </a:cubicBezTo>
                <a:cubicBezTo>
                  <a:pt x="75" y="160"/>
                  <a:pt x="75" y="160"/>
                  <a:pt x="75" y="160"/>
                </a:cubicBezTo>
                <a:close/>
                <a:moveTo>
                  <a:pt x="70" y="162"/>
                </a:moveTo>
                <a:cubicBezTo>
                  <a:pt x="70" y="162"/>
                  <a:pt x="70" y="161"/>
                  <a:pt x="70" y="161"/>
                </a:cubicBezTo>
                <a:cubicBezTo>
                  <a:pt x="69" y="161"/>
                  <a:pt x="70" y="162"/>
                  <a:pt x="70" y="162"/>
                </a:cubicBezTo>
                <a:cubicBezTo>
                  <a:pt x="70" y="162"/>
                  <a:pt x="70" y="162"/>
                  <a:pt x="70" y="162"/>
                </a:cubicBezTo>
                <a:close/>
                <a:moveTo>
                  <a:pt x="187" y="162"/>
                </a:moveTo>
                <a:cubicBezTo>
                  <a:pt x="186" y="162"/>
                  <a:pt x="186" y="162"/>
                  <a:pt x="186" y="163"/>
                </a:cubicBezTo>
                <a:cubicBezTo>
                  <a:pt x="187" y="163"/>
                  <a:pt x="187" y="163"/>
                  <a:pt x="187" y="163"/>
                </a:cubicBezTo>
                <a:cubicBezTo>
                  <a:pt x="187" y="162"/>
                  <a:pt x="187" y="162"/>
                  <a:pt x="187" y="162"/>
                </a:cubicBezTo>
                <a:close/>
                <a:moveTo>
                  <a:pt x="71" y="163"/>
                </a:moveTo>
                <a:cubicBezTo>
                  <a:pt x="71" y="163"/>
                  <a:pt x="71" y="163"/>
                  <a:pt x="71" y="163"/>
                </a:cubicBezTo>
                <a:cubicBezTo>
                  <a:pt x="72" y="162"/>
                  <a:pt x="72" y="162"/>
                  <a:pt x="72" y="162"/>
                </a:cubicBezTo>
                <a:cubicBezTo>
                  <a:pt x="71" y="163"/>
                  <a:pt x="71" y="163"/>
                  <a:pt x="71" y="163"/>
                </a:cubicBezTo>
                <a:close/>
                <a:moveTo>
                  <a:pt x="69" y="163"/>
                </a:moveTo>
                <a:cubicBezTo>
                  <a:pt x="70" y="163"/>
                  <a:pt x="70" y="163"/>
                  <a:pt x="70" y="163"/>
                </a:cubicBezTo>
                <a:cubicBezTo>
                  <a:pt x="69" y="163"/>
                  <a:pt x="69" y="163"/>
                  <a:pt x="69" y="163"/>
                </a:cubicBezTo>
                <a:close/>
                <a:moveTo>
                  <a:pt x="73" y="170"/>
                </a:moveTo>
                <a:cubicBezTo>
                  <a:pt x="72" y="169"/>
                  <a:pt x="73" y="167"/>
                  <a:pt x="72" y="165"/>
                </a:cubicBezTo>
                <a:cubicBezTo>
                  <a:pt x="71" y="165"/>
                  <a:pt x="71" y="166"/>
                  <a:pt x="70" y="166"/>
                </a:cubicBezTo>
                <a:cubicBezTo>
                  <a:pt x="71" y="166"/>
                  <a:pt x="71" y="166"/>
                  <a:pt x="71" y="166"/>
                </a:cubicBezTo>
                <a:cubicBezTo>
                  <a:pt x="72" y="167"/>
                  <a:pt x="72" y="167"/>
                  <a:pt x="72" y="168"/>
                </a:cubicBezTo>
                <a:cubicBezTo>
                  <a:pt x="72" y="168"/>
                  <a:pt x="72" y="168"/>
                  <a:pt x="71" y="168"/>
                </a:cubicBezTo>
                <a:cubicBezTo>
                  <a:pt x="71" y="168"/>
                  <a:pt x="71" y="168"/>
                  <a:pt x="71" y="167"/>
                </a:cubicBezTo>
                <a:cubicBezTo>
                  <a:pt x="69" y="167"/>
                  <a:pt x="69" y="167"/>
                  <a:pt x="69" y="167"/>
                </a:cubicBezTo>
                <a:cubicBezTo>
                  <a:pt x="71" y="167"/>
                  <a:pt x="71" y="167"/>
                  <a:pt x="71" y="167"/>
                </a:cubicBezTo>
                <a:cubicBezTo>
                  <a:pt x="70" y="168"/>
                  <a:pt x="70" y="168"/>
                  <a:pt x="70" y="168"/>
                </a:cubicBezTo>
                <a:cubicBezTo>
                  <a:pt x="71" y="168"/>
                  <a:pt x="71" y="168"/>
                  <a:pt x="71" y="168"/>
                </a:cubicBezTo>
                <a:cubicBezTo>
                  <a:pt x="73" y="169"/>
                  <a:pt x="71" y="170"/>
                  <a:pt x="72" y="170"/>
                </a:cubicBezTo>
                <a:cubicBezTo>
                  <a:pt x="72" y="169"/>
                  <a:pt x="72" y="169"/>
                  <a:pt x="72" y="169"/>
                </a:cubicBezTo>
                <a:cubicBezTo>
                  <a:pt x="73" y="170"/>
                  <a:pt x="73" y="170"/>
                  <a:pt x="73" y="170"/>
                </a:cubicBezTo>
                <a:close/>
                <a:moveTo>
                  <a:pt x="88" y="167"/>
                </a:moveTo>
                <a:cubicBezTo>
                  <a:pt x="87" y="166"/>
                  <a:pt x="86" y="166"/>
                  <a:pt x="86" y="166"/>
                </a:cubicBezTo>
                <a:cubicBezTo>
                  <a:pt x="87" y="167"/>
                  <a:pt x="87" y="167"/>
                  <a:pt x="87" y="167"/>
                </a:cubicBezTo>
                <a:cubicBezTo>
                  <a:pt x="87" y="167"/>
                  <a:pt x="88" y="167"/>
                  <a:pt x="88" y="167"/>
                </a:cubicBezTo>
                <a:close/>
                <a:moveTo>
                  <a:pt x="69" y="166"/>
                </a:moveTo>
                <a:cubicBezTo>
                  <a:pt x="69" y="166"/>
                  <a:pt x="69" y="166"/>
                  <a:pt x="69" y="166"/>
                </a:cubicBezTo>
                <a:cubicBezTo>
                  <a:pt x="68" y="168"/>
                  <a:pt x="68" y="168"/>
                  <a:pt x="68" y="168"/>
                </a:cubicBezTo>
                <a:cubicBezTo>
                  <a:pt x="69" y="168"/>
                  <a:pt x="69" y="167"/>
                  <a:pt x="69" y="166"/>
                </a:cubicBezTo>
                <a:close/>
                <a:moveTo>
                  <a:pt x="74" y="169"/>
                </a:moveTo>
                <a:cubicBezTo>
                  <a:pt x="74" y="169"/>
                  <a:pt x="74" y="169"/>
                  <a:pt x="74" y="169"/>
                </a:cubicBezTo>
                <a:cubicBezTo>
                  <a:pt x="74" y="169"/>
                  <a:pt x="74" y="169"/>
                  <a:pt x="74" y="169"/>
                </a:cubicBezTo>
                <a:cubicBezTo>
                  <a:pt x="74" y="169"/>
                  <a:pt x="74" y="169"/>
                  <a:pt x="74" y="169"/>
                </a:cubicBezTo>
                <a:close/>
                <a:moveTo>
                  <a:pt x="177" y="169"/>
                </a:moveTo>
                <a:cubicBezTo>
                  <a:pt x="176" y="169"/>
                  <a:pt x="176" y="169"/>
                  <a:pt x="176" y="169"/>
                </a:cubicBezTo>
                <a:cubicBezTo>
                  <a:pt x="175" y="170"/>
                  <a:pt x="173" y="171"/>
                  <a:pt x="173" y="172"/>
                </a:cubicBezTo>
                <a:cubicBezTo>
                  <a:pt x="174" y="171"/>
                  <a:pt x="176" y="170"/>
                  <a:pt x="177" y="169"/>
                </a:cubicBezTo>
                <a:close/>
                <a:moveTo>
                  <a:pt x="75" y="170"/>
                </a:moveTo>
                <a:cubicBezTo>
                  <a:pt x="75" y="170"/>
                  <a:pt x="75" y="170"/>
                  <a:pt x="75" y="170"/>
                </a:cubicBezTo>
                <a:cubicBezTo>
                  <a:pt x="75" y="170"/>
                  <a:pt x="75" y="170"/>
                  <a:pt x="75" y="170"/>
                </a:cubicBezTo>
                <a:cubicBezTo>
                  <a:pt x="75" y="170"/>
                  <a:pt x="75" y="171"/>
                  <a:pt x="75" y="170"/>
                </a:cubicBezTo>
                <a:close/>
                <a:moveTo>
                  <a:pt x="186" y="172"/>
                </a:moveTo>
                <a:cubicBezTo>
                  <a:pt x="186" y="171"/>
                  <a:pt x="186" y="171"/>
                  <a:pt x="186" y="171"/>
                </a:cubicBezTo>
                <a:cubicBezTo>
                  <a:pt x="185" y="172"/>
                  <a:pt x="183" y="173"/>
                  <a:pt x="183" y="174"/>
                </a:cubicBezTo>
                <a:cubicBezTo>
                  <a:pt x="183" y="174"/>
                  <a:pt x="183" y="174"/>
                  <a:pt x="183" y="174"/>
                </a:cubicBezTo>
                <a:cubicBezTo>
                  <a:pt x="184" y="173"/>
                  <a:pt x="185" y="172"/>
                  <a:pt x="186" y="172"/>
                </a:cubicBezTo>
                <a:close/>
                <a:moveTo>
                  <a:pt x="172" y="173"/>
                </a:moveTo>
                <a:cubicBezTo>
                  <a:pt x="172" y="173"/>
                  <a:pt x="172" y="173"/>
                  <a:pt x="172" y="172"/>
                </a:cubicBezTo>
                <a:cubicBezTo>
                  <a:pt x="171" y="173"/>
                  <a:pt x="171" y="173"/>
                  <a:pt x="171" y="173"/>
                </a:cubicBezTo>
                <a:cubicBezTo>
                  <a:pt x="172" y="173"/>
                  <a:pt x="172" y="173"/>
                  <a:pt x="172" y="173"/>
                </a:cubicBezTo>
                <a:close/>
                <a:moveTo>
                  <a:pt x="76" y="173"/>
                </a:moveTo>
                <a:cubicBezTo>
                  <a:pt x="77" y="173"/>
                  <a:pt x="77" y="173"/>
                  <a:pt x="77" y="173"/>
                </a:cubicBezTo>
                <a:cubicBezTo>
                  <a:pt x="76" y="173"/>
                  <a:pt x="76" y="173"/>
                  <a:pt x="76" y="173"/>
                </a:cubicBezTo>
                <a:close/>
                <a:moveTo>
                  <a:pt x="169" y="175"/>
                </a:moveTo>
                <a:cubicBezTo>
                  <a:pt x="170" y="175"/>
                  <a:pt x="171" y="174"/>
                  <a:pt x="171" y="174"/>
                </a:cubicBezTo>
                <a:cubicBezTo>
                  <a:pt x="170" y="174"/>
                  <a:pt x="169" y="174"/>
                  <a:pt x="169" y="175"/>
                </a:cubicBezTo>
                <a:cubicBezTo>
                  <a:pt x="169" y="175"/>
                  <a:pt x="169" y="175"/>
                  <a:pt x="169" y="175"/>
                </a:cubicBezTo>
                <a:close/>
                <a:moveTo>
                  <a:pt x="21" y="175"/>
                </a:moveTo>
                <a:cubicBezTo>
                  <a:pt x="21" y="175"/>
                  <a:pt x="21" y="175"/>
                  <a:pt x="21" y="175"/>
                </a:cubicBezTo>
                <a:cubicBezTo>
                  <a:pt x="21" y="175"/>
                  <a:pt x="21" y="175"/>
                  <a:pt x="21" y="175"/>
                </a:cubicBezTo>
                <a:close/>
                <a:moveTo>
                  <a:pt x="183" y="175"/>
                </a:moveTo>
                <a:cubicBezTo>
                  <a:pt x="183" y="175"/>
                  <a:pt x="183" y="175"/>
                  <a:pt x="183" y="175"/>
                </a:cubicBezTo>
                <a:cubicBezTo>
                  <a:pt x="182" y="175"/>
                  <a:pt x="182" y="175"/>
                  <a:pt x="182" y="175"/>
                </a:cubicBezTo>
                <a:cubicBezTo>
                  <a:pt x="182" y="175"/>
                  <a:pt x="182" y="176"/>
                  <a:pt x="183" y="175"/>
                </a:cubicBezTo>
                <a:close/>
                <a:moveTo>
                  <a:pt x="23" y="176"/>
                </a:moveTo>
                <a:cubicBezTo>
                  <a:pt x="23" y="176"/>
                  <a:pt x="23" y="175"/>
                  <a:pt x="22" y="175"/>
                </a:cubicBezTo>
                <a:cubicBezTo>
                  <a:pt x="22" y="176"/>
                  <a:pt x="22" y="176"/>
                  <a:pt x="21" y="177"/>
                </a:cubicBezTo>
                <a:cubicBezTo>
                  <a:pt x="22" y="177"/>
                  <a:pt x="22" y="176"/>
                  <a:pt x="23" y="176"/>
                </a:cubicBezTo>
                <a:close/>
                <a:moveTo>
                  <a:pt x="150" y="176"/>
                </a:moveTo>
                <a:cubicBezTo>
                  <a:pt x="150" y="176"/>
                  <a:pt x="150" y="175"/>
                  <a:pt x="149" y="175"/>
                </a:cubicBezTo>
                <a:cubicBezTo>
                  <a:pt x="149" y="177"/>
                  <a:pt x="149" y="177"/>
                  <a:pt x="149" y="177"/>
                </a:cubicBezTo>
                <a:cubicBezTo>
                  <a:pt x="150" y="176"/>
                  <a:pt x="150" y="176"/>
                  <a:pt x="150" y="176"/>
                </a:cubicBezTo>
                <a:close/>
                <a:moveTo>
                  <a:pt x="169" y="175"/>
                </a:moveTo>
                <a:cubicBezTo>
                  <a:pt x="168" y="175"/>
                  <a:pt x="168" y="175"/>
                  <a:pt x="168" y="175"/>
                </a:cubicBezTo>
                <a:cubicBezTo>
                  <a:pt x="165" y="178"/>
                  <a:pt x="162" y="180"/>
                  <a:pt x="158" y="181"/>
                </a:cubicBezTo>
                <a:cubicBezTo>
                  <a:pt x="162" y="180"/>
                  <a:pt x="166" y="178"/>
                  <a:pt x="169" y="175"/>
                </a:cubicBezTo>
                <a:close/>
                <a:moveTo>
                  <a:pt x="179" y="177"/>
                </a:moveTo>
                <a:cubicBezTo>
                  <a:pt x="180" y="177"/>
                  <a:pt x="180" y="176"/>
                  <a:pt x="180" y="176"/>
                </a:cubicBezTo>
                <a:cubicBezTo>
                  <a:pt x="179" y="177"/>
                  <a:pt x="179" y="177"/>
                  <a:pt x="179" y="177"/>
                </a:cubicBezTo>
                <a:cubicBezTo>
                  <a:pt x="180" y="177"/>
                  <a:pt x="180" y="177"/>
                  <a:pt x="180" y="177"/>
                </a:cubicBezTo>
                <a:cubicBezTo>
                  <a:pt x="181" y="177"/>
                  <a:pt x="182" y="177"/>
                  <a:pt x="182" y="176"/>
                </a:cubicBezTo>
                <a:cubicBezTo>
                  <a:pt x="181" y="176"/>
                  <a:pt x="180" y="177"/>
                  <a:pt x="179" y="177"/>
                </a:cubicBezTo>
                <a:close/>
                <a:moveTo>
                  <a:pt x="184" y="176"/>
                </a:moveTo>
                <a:cubicBezTo>
                  <a:pt x="182" y="177"/>
                  <a:pt x="182" y="177"/>
                  <a:pt x="182" y="177"/>
                </a:cubicBezTo>
                <a:cubicBezTo>
                  <a:pt x="184" y="176"/>
                  <a:pt x="184" y="176"/>
                  <a:pt x="184" y="176"/>
                </a:cubicBezTo>
                <a:close/>
                <a:moveTo>
                  <a:pt x="14" y="177"/>
                </a:moveTo>
                <a:cubicBezTo>
                  <a:pt x="14" y="177"/>
                  <a:pt x="13" y="177"/>
                  <a:pt x="13" y="177"/>
                </a:cubicBezTo>
                <a:cubicBezTo>
                  <a:pt x="13" y="178"/>
                  <a:pt x="12" y="178"/>
                  <a:pt x="13" y="178"/>
                </a:cubicBezTo>
                <a:cubicBezTo>
                  <a:pt x="14" y="178"/>
                  <a:pt x="14" y="177"/>
                  <a:pt x="14" y="177"/>
                </a:cubicBezTo>
                <a:close/>
                <a:moveTo>
                  <a:pt x="147" y="177"/>
                </a:moveTo>
                <a:cubicBezTo>
                  <a:pt x="146" y="176"/>
                  <a:pt x="146" y="179"/>
                  <a:pt x="146" y="178"/>
                </a:cubicBezTo>
                <a:cubicBezTo>
                  <a:pt x="146" y="178"/>
                  <a:pt x="147" y="178"/>
                  <a:pt x="147" y="177"/>
                </a:cubicBezTo>
                <a:close/>
                <a:moveTo>
                  <a:pt x="23" y="179"/>
                </a:moveTo>
                <a:cubicBezTo>
                  <a:pt x="23" y="178"/>
                  <a:pt x="23" y="178"/>
                  <a:pt x="23" y="177"/>
                </a:cubicBezTo>
                <a:cubicBezTo>
                  <a:pt x="21" y="178"/>
                  <a:pt x="23" y="178"/>
                  <a:pt x="23" y="179"/>
                </a:cubicBezTo>
                <a:cubicBezTo>
                  <a:pt x="23" y="179"/>
                  <a:pt x="23" y="179"/>
                  <a:pt x="23" y="179"/>
                </a:cubicBezTo>
                <a:close/>
                <a:moveTo>
                  <a:pt x="140" y="177"/>
                </a:moveTo>
                <a:cubicBezTo>
                  <a:pt x="139" y="177"/>
                  <a:pt x="139" y="177"/>
                  <a:pt x="139" y="177"/>
                </a:cubicBezTo>
                <a:cubicBezTo>
                  <a:pt x="139" y="178"/>
                  <a:pt x="139" y="178"/>
                  <a:pt x="139" y="178"/>
                </a:cubicBezTo>
                <a:cubicBezTo>
                  <a:pt x="139" y="178"/>
                  <a:pt x="140" y="177"/>
                  <a:pt x="140" y="177"/>
                </a:cubicBezTo>
                <a:close/>
                <a:moveTo>
                  <a:pt x="144" y="179"/>
                </a:moveTo>
                <a:cubicBezTo>
                  <a:pt x="144" y="179"/>
                  <a:pt x="145" y="178"/>
                  <a:pt x="145" y="178"/>
                </a:cubicBezTo>
                <a:cubicBezTo>
                  <a:pt x="144" y="179"/>
                  <a:pt x="144" y="179"/>
                  <a:pt x="144" y="179"/>
                </a:cubicBezTo>
                <a:cubicBezTo>
                  <a:pt x="144" y="179"/>
                  <a:pt x="144" y="179"/>
                  <a:pt x="144" y="179"/>
                </a:cubicBezTo>
                <a:close/>
                <a:moveTo>
                  <a:pt x="10" y="178"/>
                </a:moveTo>
                <a:cubicBezTo>
                  <a:pt x="9" y="178"/>
                  <a:pt x="9" y="178"/>
                  <a:pt x="9" y="178"/>
                </a:cubicBezTo>
                <a:cubicBezTo>
                  <a:pt x="10" y="178"/>
                  <a:pt x="10" y="178"/>
                  <a:pt x="10" y="178"/>
                </a:cubicBezTo>
                <a:close/>
                <a:moveTo>
                  <a:pt x="143" y="179"/>
                </a:moveTo>
                <a:cubicBezTo>
                  <a:pt x="142" y="180"/>
                  <a:pt x="142" y="179"/>
                  <a:pt x="142" y="179"/>
                </a:cubicBezTo>
                <a:cubicBezTo>
                  <a:pt x="135" y="181"/>
                  <a:pt x="128" y="183"/>
                  <a:pt x="121" y="184"/>
                </a:cubicBezTo>
                <a:cubicBezTo>
                  <a:pt x="120" y="185"/>
                  <a:pt x="117" y="183"/>
                  <a:pt x="117" y="185"/>
                </a:cubicBezTo>
                <a:cubicBezTo>
                  <a:pt x="117" y="185"/>
                  <a:pt x="118" y="185"/>
                  <a:pt x="119" y="185"/>
                </a:cubicBezTo>
                <a:cubicBezTo>
                  <a:pt x="127" y="184"/>
                  <a:pt x="136" y="182"/>
                  <a:pt x="143" y="179"/>
                </a:cubicBezTo>
                <a:cubicBezTo>
                  <a:pt x="143" y="179"/>
                  <a:pt x="143" y="179"/>
                  <a:pt x="143" y="179"/>
                </a:cubicBezTo>
                <a:cubicBezTo>
                  <a:pt x="143" y="179"/>
                  <a:pt x="143" y="179"/>
                  <a:pt x="143" y="179"/>
                </a:cubicBezTo>
                <a:close/>
                <a:moveTo>
                  <a:pt x="23" y="180"/>
                </a:moveTo>
                <a:cubicBezTo>
                  <a:pt x="23" y="179"/>
                  <a:pt x="22" y="179"/>
                  <a:pt x="22" y="179"/>
                </a:cubicBezTo>
                <a:cubicBezTo>
                  <a:pt x="21" y="180"/>
                  <a:pt x="23" y="180"/>
                  <a:pt x="22" y="180"/>
                </a:cubicBezTo>
                <a:cubicBezTo>
                  <a:pt x="23" y="181"/>
                  <a:pt x="23" y="180"/>
                  <a:pt x="23" y="180"/>
                </a:cubicBezTo>
                <a:close/>
                <a:moveTo>
                  <a:pt x="176" y="180"/>
                </a:moveTo>
                <a:cubicBezTo>
                  <a:pt x="176" y="180"/>
                  <a:pt x="175" y="181"/>
                  <a:pt x="175" y="181"/>
                </a:cubicBezTo>
                <a:cubicBezTo>
                  <a:pt x="176" y="180"/>
                  <a:pt x="176" y="180"/>
                  <a:pt x="176" y="180"/>
                </a:cubicBezTo>
                <a:close/>
                <a:moveTo>
                  <a:pt x="82" y="180"/>
                </a:moveTo>
                <a:cubicBezTo>
                  <a:pt x="83" y="181"/>
                  <a:pt x="83" y="181"/>
                  <a:pt x="83" y="181"/>
                </a:cubicBezTo>
                <a:cubicBezTo>
                  <a:pt x="82" y="180"/>
                  <a:pt x="82" y="180"/>
                  <a:pt x="82" y="180"/>
                </a:cubicBezTo>
                <a:close/>
                <a:moveTo>
                  <a:pt x="174" y="182"/>
                </a:moveTo>
                <a:cubicBezTo>
                  <a:pt x="173" y="182"/>
                  <a:pt x="173" y="182"/>
                  <a:pt x="173" y="182"/>
                </a:cubicBezTo>
                <a:cubicBezTo>
                  <a:pt x="172" y="181"/>
                  <a:pt x="170" y="183"/>
                  <a:pt x="170" y="183"/>
                </a:cubicBezTo>
                <a:cubicBezTo>
                  <a:pt x="170" y="184"/>
                  <a:pt x="171" y="184"/>
                  <a:pt x="171" y="184"/>
                </a:cubicBezTo>
                <a:cubicBezTo>
                  <a:pt x="172" y="183"/>
                  <a:pt x="174" y="183"/>
                  <a:pt x="174" y="182"/>
                </a:cubicBezTo>
                <a:close/>
                <a:moveTo>
                  <a:pt x="158" y="182"/>
                </a:moveTo>
                <a:cubicBezTo>
                  <a:pt x="157" y="182"/>
                  <a:pt x="156" y="183"/>
                  <a:pt x="156" y="183"/>
                </a:cubicBezTo>
                <a:cubicBezTo>
                  <a:pt x="157" y="183"/>
                  <a:pt x="157" y="182"/>
                  <a:pt x="158" y="182"/>
                </a:cubicBezTo>
                <a:close/>
                <a:moveTo>
                  <a:pt x="29" y="185"/>
                </a:moveTo>
                <a:cubicBezTo>
                  <a:pt x="28" y="184"/>
                  <a:pt x="27" y="183"/>
                  <a:pt x="27" y="183"/>
                </a:cubicBezTo>
                <a:cubicBezTo>
                  <a:pt x="27" y="184"/>
                  <a:pt x="28" y="184"/>
                  <a:pt x="29" y="185"/>
                </a:cubicBezTo>
                <a:close/>
                <a:moveTo>
                  <a:pt x="18" y="183"/>
                </a:moveTo>
                <a:cubicBezTo>
                  <a:pt x="18" y="183"/>
                  <a:pt x="18" y="183"/>
                  <a:pt x="18" y="183"/>
                </a:cubicBezTo>
                <a:cubicBezTo>
                  <a:pt x="18" y="184"/>
                  <a:pt x="18" y="184"/>
                  <a:pt x="18" y="184"/>
                </a:cubicBezTo>
                <a:cubicBezTo>
                  <a:pt x="18" y="184"/>
                  <a:pt x="18" y="184"/>
                  <a:pt x="18" y="183"/>
                </a:cubicBezTo>
                <a:close/>
                <a:moveTo>
                  <a:pt x="148" y="186"/>
                </a:moveTo>
                <a:cubicBezTo>
                  <a:pt x="150" y="185"/>
                  <a:pt x="153" y="185"/>
                  <a:pt x="154" y="183"/>
                </a:cubicBezTo>
                <a:cubicBezTo>
                  <a:pt x="151" y="185"/>
                  <a:pt x="148" y="185"/>
                  <a:pt x="146" y="187"/>
                </a:cubicBezTo>
                <a:cubicBezTo>
                  <a:pt x="148" y="186"/>
                  <a:pt x="148" y="186"/>
                  <a:pt x="148" y="186"/>
                </a:cubicBezTo>
                <a:close/>
                <a:moveTo>
                  <a:pt x="169" y="184"/>
                </a:moveTo>
                <a:cubicBezTo>
                  <a:pt x="168" y="184"/>
                  <a:pt x="168" y="184"/>
                  <a:pt x="167" y="185"/>
                </a:cubicBezTo>
                <a:cubicBezTo>
                  <a:pt x="168" y="185"/>
                  <a:pt x="167" y="186"/>
                  <a:pt x="168" y="186"/>
                </a:cubicBezTo>
                <a:cubicBezTo>
                  <a:pt x="169" y="186"/>
                  <a:pt x="169" y="186"/>
                  <a:pt x="169" y="186"/>
                </a:cubicBezTo>
                <a:cubicBezTo>
                  <a:pt x="168" y="185"/>
                  <a:pt x="168" y="185"/>
                  <a:pt x="168" y="185"/>
                </a:cubicBezTo>
                <a:cubicBezTo>
                  <a:pt x="168" y="184"/>
                  <a:pt x="169" y="184"/>
                  <a:pt x="169" y="184"/>
                </a:cubicBezTo>
                <a:close/>
                <a:moveTo>
                  <a:pt x="175" y="185"/>
                </a:moveTo>
                <a:cubicBezTo>
                  <a:pt x="172" y="187"/>
                  <a:pt x="172" y="187"/>
                  <a:pt x="172" y="187"/>
                </a:cubicBezTo>
                <a:cubicBezTo>
                  <a:pt x="175" y="185"/>
                  <a:pt x="175" y="185"/>
                  <a:pt x="175" y="185"/>
                </a:cubicBezTo>
                <a:close/>
                <a:moveTo>
                  <a:pt x="116" y="185"/>
                </a:moveTo>
                <a:cubicBezTo>
                  <a:pt x="115" y="185"/>
                  <a:pt x="114" y="185"/>
                  <a:pt x="114" y="186"/>
                </a:cubicBezTo>
                <a:cubicBezTo>
                  <a:pt x="114" y="186"/>
                  <a:pt x="115" y="186"/>
                  <a:pt x="116" y="185"/>
                </a:cubicBezTo>
                <a:close/>
                <a:moveTo>
                  <a:pt x="167" y="187"/>
                </a:moveTo>
                <a:cubicBezTo>
                  <a:pt x="167" y="186"/>
                  <a:pt x="166" y="186"/>
                  <a:pt x="166" y="185"/>
                </a:cubicBezTo>
                <a:cubicBezTo>
                  <a:pt x="167" y="187"/>
                  <a:pt x="167" y="187"/>
                  <a:pt x="167" y="187"/>
                </a:cubicBezTo>
                <a:close/>
                <a:moveTo>
                  <a:pt x="80" y="187"/>
                </a:moveTo>
                <a:cubicBezTo>
                  <a:pt x="79" y="186"/>
                  <a:pt x="79" y="186"/>
                  <a:pt x="79" y="186"/>
                </a:cubicBezTo>
                <a:cubicBezTo>
                  <a:pt x="78" y="186"/>
                  <a:pt x="78" y="186"/>
                  <a:pt x="78" y="186"/>
                </a:cubicBezTo>
                <a:cubicBezTo>
                  <a:pt x="80" y="187"/>
                  <a:pt x="80" y="187"/>
                  <a:pt x="80" y="187"/>
                </a:cubicBezTo>
                <a:close/>
                <a:moveTo>
                  <a:pt x="111" y="186"/>
                </a:moveTo>
                <a:cubicBezTo>
                  <a:pt x="110" y="186"/>
                  <a:pt x="110" y="186"/>
                  <a:pt x="110" y="186"/>
                </a:cubicBezTo>
                <a:cubicBezTo>
                  <a:pt x="110" y="186"/>
                  <a:pt x="110" y="186"/>
                  <a:pt x="111" y="186"/>
                </a:cubicBezTo>
                <a:close/>
                <a:moveTo>
                  <a:pt x="28" y="186"/>
                </a:moveTo>
                <a:cubicBezTo>
                  <a:pt x="27" y="186"/>
                  <a:pt x="27" y="186"/>
                  <a:pt x="27" y="186"/>
                </a:cubicBezTo>
                <a:cubicBezTo>
                  <a:pt x="28" y="187"/>
                  <a:pt x="28" y="187"/>
                  <a:pt x="28" y="187"/>
                </a:cubicBezTo>
                <a:cubicBezTo>
                  <a:pt x="28" y="186"/>
                  <a:pt x="28" y="186"/>
                  <a:pt x="28" y="186"/>
                </a:cubicBezTo>
                <a:close/>
                <a:moveTo>
                  <a:pt x="166" y="187"/>
                </a:moveTo>
                <a:cubicBezTo>
                  <a:pt x="165" y="187"/>
                  <a:pt x="165" y="187"/>
                  <a:pt x="165" y="188"/>
                </a:cubicBezTo>
                <a:cubicBezTo>
                  <a:pt x="165" y="187"/>
                  <a:pt x="166" y="188"/>
                  <a:pt x="166" y="187"/>
                </a:cubicBezTo>
                <a:close/>
                <a:moveTo>
                  <a:pt x="38" y="188"/>
                </a:moveTo>
                <a:cubicBezTo>
                  <a:pt x="37" y="187"/>
                  <a:pt x="37" y="187"/>
                  <a:pt x="37" y="187"/>
                </a:cubicBezTo>
                <a:cubicBezTo>
                  <a:pt x="37" y="187"/>
                  <a:pt x="37" y="187"/>
                  <a:pt x="37" y="187"/>
                </a:cubicBezTo>
                <a:cubicBezTo>
                  <a:pt x="38" y="188"/>
                  <a:pt x="38" y="188"/>
                  <a:pt x="38" y="188"/>
                </a:cubicBezTo>
                <a:close/>
                <a:moveTo>
                  <a:pt x="83" y="189"/>
                </a:moveTo>
                <a:cubicBezTo>
                  <a:pt x="83" y="188"/>
                  <a:pt x="82" y="188"/>
                  <a:pt x="82" y="188"/>
                </a:cubicBezTo>
                <a:cubicBezTo>
                  <a:pt x="82" y="189"/>
                  <a:pt x="82" y="189"/>
                  <a:pt x="82" y="189"/>
                </a:cubicBezTo>
                <a:cubicBezTo>
                  <a:pt x="83" y="189"/>
                  <a:pt x="83" y="189"/>
                  <a:pt x="83" y="189"/>
                </a:cubicBezTo>
                <a:close/>
                <a:moveTo>
                  <a:pt x="169" y="188"/>
                </a:moveTo>
                <a:cubicBezTo>
                  <a:pt x="168" y="188"/>
                  <a:pt x="168" y="188"/>
                  <a:pt x="168" y="189"/>
                </a:cubicBezTo>
                <a:cubicBezTo>
                  <a:pt x="168" y="189"/>
                  <a:pt x="169" y="188"/>
                  <a:pt x="169" y="188"/>
                </a:cubicBezTo>
                <a:close/>
                <a:moveTo>
                  <a:pt x="115" y="188"/>
                </a:moveTo>
                <a:cubicBezTo>
                  <a:pt x="115" y="188"/>
                  <a:pt x="114" y="188"/>
                  <a:pt x="114" y="189"/>
                </a:cubicBezTo>
                <a:cubicBezTo>
                  <a:pt x="114" y="189"/>
                  <a:pt x="115" y="189"/>
                  <a:pt x="115" y="188"/>
                </a:cubicBezTo>
                <a:close/>
                <a:moveTo>
                  <a:pt x="161" y="189"/>
                </a:moveTo>
                <a:cubicBezTo>
                  <a:pt x="162" y="190"/>
                  <a:pt x="163" y="188"/>
                  <a:pt x="163" y="188"/>
                </a:cubicBezTo>
                <a:cubicBezTo>
                  <a:pt x="163" y="189"/>
                  <a:pt x="162" y="189"/>
                  <a:pt x="161" y="189"/>
                </a:cubicBezTo>
                <a:close/>
                <a:moveTo>
                  <a:pt x="33" y="189"/>
                </a:moveTo>
                <a:cubicBezTo>
                  <a:pt x="33" y="188"/>
                  <a:pt x="33" y="188"/>
                  <a:pt x="33" y="188"/>
                </a:cubicBezTo>
                <a:cubicBezTo>
                  <a:pt x="33" y="188"/>
                  <a:pt x="33" y="188"/>
                  <a:pt x="33" y="188"/>
                </a:cubicBezTo>
                <a:cubicBezTo>
                  <a:pt x="33" y="189"/>
                  <a:pt x="33" y="189"/>
                  <a:pt x="33" y="189"/>
                </a:cubicBezTo>
                <a:close/>
                <a:moveTo>
                  <a:pt x="90" y="191"/>
                </a:moveTo>
                <a:cubicBezTo>
                  <a:pt x="84" y="189"/>
                  <a:pt x="84" y="189"/>
                  <a:pt x="84" y="189"/>
                </a:cubicBezTo>
                <a:cubicBezTo>
                  <a:pt x="86" y="190"/>
                  <a:pt x="88" y="190"/>
                  <a:pt x="90" y="191"/>
                </a:cubicBezTo>
                <a:close/>
                <a:moveTo>
                  <a:pt x="160" y="189"/>
                </a:moveTo>
                <a:cubicBezTo>
                  <a:pt x="159" y="189"/>
                  <a:pt x="159" y="189"/>
                  <a:pt x="159" y="189"/>
                </a:cubicBezTo>
                <a:cubicBezTo>
                  <a:pt x="157" y="191"/>
                  <a:pt x="155" y="191"/>
                  <a:pt x="153" y="192"/>
                </a:cubicBezTo>
                <a:cubicBezTo>
                  <a:pt x="149" y="193"/>
                  <a:pt x="144" y="196"/>
                  <a:pt x="140" y="197"/>
                </a:cubicBezTo>
                <a:cubicBezTo>
                  <a:pt x="137" y="197"/>
                  <a:pt x="133" y="198"/>
                  <a:pt x="130" y="199"/>
                </a:cubicBezTo>
                <a:cubicBezTo>
                  <a:pt x="131" y="199"/>
                  <a:pt x="131" y="199"/>
                  <a:pt x="131" y="199"/>
                </a:cubicBezTo>
                <a:cubicBezTo>
                  <a:pt x="136" y="197"/>
                  <a:pt x="143" y="198"/>
                  <a:pt x="148" y="195"/>
                </a:cubicBezTo>
                <a:cubicBezTo>
                  <a:pt x="150" y="194"/>
                  <a:pt x="152" y="194"/>
                  <a:pt x="154" y="192"/>
                </a:cubicBezTo>
                <a:cubicBezTo>
                  <a:pt x="154" y="193"/>
                  <a:pt x="154" y="193"/>
                  <a:pt x="154" y="193"/>
                </a:cubicBezTo>
                <a:cubicBezTo>
                  <a:pt x="155" y="191"/>
                  <a:pt x="156" y="193"/>
                  <a:pt x="157" y="192"/>
                </a:cubicBezTo>
                <a:cubicBezTo>
                  <a:pt x="156" y="192"/>
                  <a:pt x="156" y="191"/>
                  <a:pt x="156" y="191"/>
                </a:cubicBezTo>
                <a:cubicBezTo>
                  <a:pt x="157" y="191"/>
                  <a:pt x="157" y="191"/>
                  <a:pt x="157" y="191"/>
                </a:cubicBezTo>
                <a:cubicBezTo>
                  <a:pt x="158" y="191"/>
                  <a:pt x="159" y="191"/>
                  <a:pt x="159" y="190"/>
                </a:cubicBezTo>
                <a:cubicBezTo>
                  <a:pt x="159" y="189"/>
                  <a:pt x="160" y="190"/>
                  <a:pt x="160" y="189"/>
                </a:cubicBezTo>
                <a:close/>
                <a:moveTo>
                  <a:pt x="78" y="191"/>
                </a:moveTo>
                <a:cubicBezTo>
                  <a:pt x="77" y="190"/>
                  <a:pt x="77" y="189"/>
                  <a:pt x="76" y="190"/>
                </a:cubicBezTo>
                <a:cubicBezTo>
                  <a:pt x="76" y="190"/>
                  <a:pt x="77" y="191"/>
                  <a:pt x="78" y="191"/>
                </a:cubicBezTo>
                <a:close/>
                <a:moveTo>
                  <a:pt x="87" y="193"/>
                </a:moveTo>
                <a:cubicBezTo>
                  <a:pt x="84" y="193"/>
                  <a:pt x="81" y="191"/>
                  <a:pt x="78" y="190"/>
                </a:cubicBezTo>
                <a:cubicBezTo>
                  <a:pt x="79" y="191"/>
                  <a:pt x="79" y="191"/>
                  <a:pt x="79" y="191"/>
                </a:cubicBezTo>
                <a:cubicBezTo>
                  <a:pt x="82" y="191"/>
                  <a:pt x="85" y="194"/>
                  <a:pt x="87" y="194"/>
                </a:cubicBezTo>
                <a:cubicBezTo>
                  <a:pt x="87" y="193"/>
                  <a:pt x="87" y="193"/>
                  <a:pt x="87" y="193"/>
                </a:cubicBezTo>
                <a:close/>
                <a:moveTo>
                  <a:pt x="31" y="190"/>
                </a:moveTo>
                <a:cubicBezTo>
                  <a:pt x="32" y="191"/>
                  <a:pt x="32" y="191"/>
                  <a:pt x="32" y="191"/>
                </a:cubicBezTo>
                <a:cubicBezTo>
                  <a:pt x="31" y="190"/>
                  <a:pt x="31" y="190"/>
                  <a:pt x="31" y="190"/>
                </a:cubicBezTo>
                <a:close/>
                <a:moveTo>
                  <a:pt x="95" y="191"/>
                </a:moveTo>
                <a:cubicBezTo>
                  <a:pt x="94" y="191"/>
                  <a:pt x="94" y="191"/>
                  <a:pt x="94" y="191"/>
                </a:cubicBezTo>
                <a:cubicBezTo>
                  <a:pt x="92" y="191"/>
                  <a:pt x="92" y="190"/>
                  <a:pt x="91" y="191"/>
                </a:cubicBezTo>
                <a:cubicBezTo>
                  <a:pt x="93" y="191"/>
                  <a:pt x="96" y="192"/>
                  <a:pt x="98" y="192"/>
                </a:cubicBezTo>
                <a:cubicBezTo>
                  <a:pt x="95" y="191"/>
                  <a:pt x="95" y="191"/>
                  <a:pt x="95" y="191"/>
                </a:cubicBezTo>
                <a:close/>
                <a:moveTo>
                  <a:pt x="37" y="192"/>
                </a:moveTo>
                <a:cubicBezTo>
                  <a:pt x="36" y="191"/>
                  <a:pt x="35" y="192"/>
                  <a:pt x="34" y="191"/>
                </a:cubicBezTo>
                <a:cubicBezTo>
                  <a:pt x="35" y="192"/>
                  <a:pt x="36" y="192"/>
                  <a:pt x="37" y="192"/>
                </a:cubicBezTo>
                <a:close/>
                <a:moveTo>
                  <a:pt x="78" y="192"/>
                </a:moveTo>
                <a:cubicBezTo>
                  <a:pt x="78" y="192"/>
                  <a:pt x="78" y="192"/>
                  <a:pt x="78" y="192"/>
                </a:cubicBezTo>
                <a:cubicBezTo>
                  <a:pt x="77" y="191"/>
                  <a:pt x="77" y="191"/>
                  <a:pt x="77" y="191"/>
                </a:cubicBezTo>
                <a:cubicBezTo>
                  <a:pt x="78" y="192"/>
                  <a:pt x="78" y="192"/>
                  <a:pt x="78" y="192"/>
                </a:cubicBezTo>
                <a:close/>
                <a:moveTo>
                  <a:pt x="99" y="192"/>
                </a:moveTo>
                <a:cubicBezTo>
                  <a:pt x="100" y="192"/>
                  <a:pt x="100" y="192"/>
                  <a:pt x="100" y="192"/>
                </a:cubicBezTo>
                <a:cubicBezTo>
                  <a:pt x="99" y="192"/>
                  <a:pt x="99" y="192"/>
                  <a:pt x="99" y="192"/>
                </a:cubicBezTo>
                <a:cubicBezTo>
                  <a:pt x="99" y="192"/>
                  <a:pt x="99" y="192"/>
                  <a:pt x="99" y="192"/>
                </a:cubicBezTo>
                <a:close/>
                <a:moveTo>
                  <a:pt x="108" y="192"/>
                </a:moveTo>
                <a:cubicBezTo>
                  <a:pt x="101" y="192"/>
                  <a:pt x="101" y="192"/>
                  <a:pt x="101" y="192"/>
                </a:cubicBezTo>
                <a:cubicBezTo>
                  <a:pt x="102" y="193"/>
                  <a:pt x="105" y="193"/>
                  <a:pt x="108" y="192"/>
                </a:cubicBezTo>
                <a:close/>
                <a:moveTo>
                  <a:pt x="39" y="192"/>
                </a:moveTo>
                <a:cubicBezTo>
                  <a:pt x="39" y="192"/>
                  <a:pt x="39" y="192"/>
                  <a:pt x="39" y="192"/>
                </a:cubicBezTo>
                <a:cubicBezTo>
                  <a:pt x="39" y="192"/>
                  <a:pt x="39" y="192"/>
                  <a:pt x="39" y="192"/>
                </a:cubicBezTo>
                <a:cubicBezTo>
                  <a:pt x="39" y="193"/>
                  <a:pt x="39" y="193"/>
                  <a:pt x="39" y="193"/>
                </a:cubicBezTo>
                <a:cubicBezTo>
                  <a:pt x="39" y="193"/>
                  <a:pt x="39" y="192"/>
                  <a:pt x="39" y="192"/>
                </a:cubicBezTo>
                <a:close/>
                <a:moveTo>
                  <a:pt x="126" y="193"/>
                </a:moveTo>
                <a:cubicBezTo>
                  <a:pt x="126" y="192"/>
                  <a:pt x="126" y="192"/>
                  <a:pt x="126" y="192"/>
                </a:cubicBezTo>
                <a:cubicBezTo>
                  <a:pt x="122" y="192"/>
                  <a:pt x="122" y="192"/>
                  <a:pt x="122" y="192"/>
                </a:cubicBezTo>
                <a:cubicBezTo>
                  <a:pt x="123" y="193"/>
                  <a:pt x="125" y="193"/>
                  <a:pt x="126" y="193"/>
                </a:cubicBezTo>
                <a:close/>
                <a:moveTo>
                  <a:pt x="46" y="193"/>
                </a:moveTo>
                <a:cubicBezTo>
                  <a:pt x="46" y="193"/>
                  <a:pt x="45" y="193"/>
                  <a:pt x="44" y="192"/>
                </a:cubicBezTo>
                <a:cubicBezTo>
                  <a:pt x="44" y="193"/>
                  <a:pt x="44" y="193"/>
                  <a:pt x="44" y="193"/>
                </a:cubicBezTo>
                <a:cubicBezTo>
                  <a:pt x="46" y="193"/>
                  <a:pt x="46" y="193"/>
                  <a:pt x="46" y="193"/>
                </a:cubicBezTo>
                <a:close/>
                <a:moveTo>
                  <a:pt x="111" y="192"/>
                </a:moveTo>
                <a:cubicBezTo>
                  <a:pt x="110" y="192"/>
                  <a:pt x="110" y="193"/>
                  <a:pt x="110" y="193"/>
                </a:cubicBezTo>
                <a:cubicBezTo>
                  <a:pt x="110" y="193"/>
                  <a:pt x="111" y="193"/>
                  <a:pt x="111" y="192"/>
                </a:cubicBezTo>
                <a:close/>
                <a:moveTo>
                  <a:pt x="125" y="192"/>
                </a:moveTo>
                <a:cubicBezTo>
                  <a:pt x="124" y="192"/>
                  <a:pt x="124" y="192"/>
                  <a:pt x="124" y="193"/>
                </a:cubicBezTo>
                <a:cubicBezTo>
                  <a:pt x="124" y="193"/>
                  <a:pt x="125" y="193"/>
                  <a:pt x="125" y="192"/>
                </a:cubicBezTo>
                <a:close/>
                <a:moveTo>
                  <a:pt x="79" y="193"/>
                </a:moveTo>
                <a:cubicBezTo>
                  <a:pt x="79" y="193"/>
                  <a:pt x="79" y="193"/>
                  <a:pt x="78" y="193"/>
                </a:cubicBezTo>
                <a:cubicBezTo>
                  <a:pt x="78" y="193"/>
                  <a:pt x="78" y="193"/>
                  <a:pt x="78" y="193"/>
                </a:cubicBezTo>
                <a:cubicBezTo>
                  <a:pt x="78" y="194"/>
                  <a:pt x="78" y="193"/>
                  <a:pt x="77" y="194"/>
                </a:cubicBezTo>
                <a:cubicBezTo>
                  <a:pt x="77" y="194"/>
                  <a:pt x="78" y="194"/>
                  <a:pt x="78" y="194"/>
                </a:cubicBezTo>
                <a:cubicBezTo>
                  <a:pt x="78" y="194"/>
                  <a:pt x="78" y="194"/>
                  <a:pt x="78" y="194"/>
                </a:cubicBezTo>
                <a:cubicBezTo>
                  <a:pt x="79" y="194"/>
                  <a:pt x="79" y="194"/>
                  <a:pt x="79" y="194"/>
                </a:cubicBezTo>
                <a:cubicBezTo>
                  <a:pt x="79" y="194"/>
                  <a:pt x="79" y="194"/>
                  <a:pt x="78" y="193"/>
                </a:cubicBezTo>
                <a:cubicBezTo>
                  <a:pt x="79" y="193"/>
                  <a:pt x="79" y="193"/>
                  <a:pt x="79" y="193"/>
                </a:cubicBezTo>
                <a:close/>
                <a:moveTo>
                  <a:pt x="157" y="194"/>
                </a:moveTo>
                <a:cubicBezTo>
                  <a:pt x="160" y="193"/>
                  <a:pt x="160" y="193"/>
                  <a:pt x="160" y="193"/>
                </a:cubicBezTo>
                <a:cubicBezTo>
                  <a:pt x="159" y="193"/>
                  <a:pt x="159" y="193"/>
                  <a:pt x="159" y="193"/>
                </a:cubicBezTo>
                <a:cubicBezTo>
                  <a:pt x="157" y="194"/>
                  <a:pt x="157" y="194"/>
                  <a:pt x="157" y="194"/>
                </a:cubicBezTo>
                <a:close/>
                <a:moveTo>
                  <a:pt x="101" y="194"/>
                </a:moveTo>
                <a:cubicBezTo>
                  <a:pt x="100" y="193"/>
                  <a:pt x="100" y="193"/>
                  <a:pt x="100" y="193"/>
                </a:cubicBezTo>
                <a:cubicBezTo>
                  <a:pt x="100" y="194"/>
                  <a:pt x="100" y="194"/>
                  <a:pt x="100" y="194"/>
                </a:cubicBezTo>
                <a:cubicBezTo>
                  <a:pt x="101" y="194"/>
                  <a:pt x="101" y="194"/>
                  <a:pt x="101" y="194"/>
                </a:cubicBezTo>
                <a:close/>
                <a:moveTo>
                  <a:pt x="92" y="194"/>
                </a:moveTo>
                <a:cubicBezTo>
                  <a:pt x="92" y="194"/>
                  <a:pt x="92" y="193"/>
                  <a:pt x="92" y="194"/>
                </a:cubicBezTo>
                <a:cubicBezTo>
                  <a:pt x="92" y="194"/>
                  <a:pt x="92" y="194"/>
                  <a:pt x="92" y="194"/>
                </a:cubicBezTo>
                <a:cubicBezTo>
                  <a:pt x="92" y="194"/>
                  <a:pt x="92" y="194"/>
                  <a:pt x="92" y="194"/>
                </a:cubicBezTo>
                <a:cubicBezTo>
                  <a:pt x="92" y="194"/>
                  <a:pt x="93" y="194"/>
                  <a:pt x="92" y="194"/>
                </a:cubicBezTo>
                <a:close/>
                <a:moveTo>
                  <a:pt x="103" y="194"/>
                </a:moveTo>
                <a:cubicBezTo>
                  <a:pt x="103" y="194"/>
                  <a:pt x="103" y="194"/>
                  <a:pt x="103" y="194"/>
                </a:cubicBezTo>
                <a:cubicBezTo>
                  <a:pt x="102" y="194"/>
                  <a:pt x="102" y="194"/>
                  <a:pt x="102" y="194"/>
                </a:cubicBezTo>
                <a:cubicBezTo>
                  <a:pt x="103" y="194"/>
                  <a:pt x="103" y="194"/>
                  <a:pt x="103" y="194"/>
                </a:cubicBezTo>
                <a:close/>
                <a:moveTo>
                  <a:pt x="75" y="194"/>
                </a:moveTo>
                <a:cubicBezTo>
                  <a:pt x="75" y="194"/>
                  <a:pt x="75" y="194"/>
                  <a:pt x="75" y="194"/>
                </a:cubicBezTo>
                <a:cubicBezTo>
                  <a:pt x="75" y="195"/>
                  <a:pt x="75" y="195"/>
                  <a:pt x="75" y="195"/>
                </a:cubicBezTo>
                <a:cubicBezTo>
                  <a:pt x="75" y="195"/>
                  <a:pt x="75" y="195"/>
                  <a:pt x="75" y="194"/>
                </a:cubicBezTo>
                <a:close/>
                <a:moveTo>
                  <a:pt x="89" y="195"/>
                </a:moveTo>
                <a:cubicBezTo>
                  <a:pt x="89" y="194"/>
                  <a:pt x="89" y="194"/>
                  <a:pt x="88" y="194"/>
                </a:cubicBezTo>
                <a:cubicBezTo>
                  <a:pt x="88" y="195"/>
                  <a:pt x="88" y="195"/>
                  <a:pt x="88" y="195"/>
                </a:cubicBezTo>
                <a:cubicBezTo>
                  <a:pt x="89" y="195"/>
                  <a:pt x="89" y="195"/>
                  <a:pt x="89" y="195"/>
                </a:cubicBezTo>
                <a:close/>
                <a:moveTo>
                  <a:pt x="90" y="195"/>
                </a:moveTo>
                <a:cubicBezTo>
                  <a:pt x="90" y="195"/>
                  <a:pt x="90" y="195"/>
                  <a:pt x="90" y="195"/>
                </a:cubicBezTo>
                <a:cubicBezTo>
                  <a:pt x="90" y="195"/>
                  <a:pt x="90" y="195"/>
                  <a:pt x="90" y="195"/>
                </a:cubicBezTo>
                <a:cubicBezTo>
                  <a:pt x="90" y="195"/>
                  <a:pt x="90" y="195"/>
                  <a:pt x="90" y="195"/>
                </a:cubicBezTo>
                <a:close/>
                <a:moveTo>
                  <a:pt x="92" y="195"/>
                </a:moveTo>
                <a:cubicBezTo>
                  <a:pt x="92" y="195"/>
                  <a:pt x="92" y="195"/>
                  <a:pt x="91" y="195"/>
                </a:cubicBezTo>
                <a:cubicBezTo>
                  <a:pt x="91" y="196"/>
                  <a:pt x="91" y="196"/>
                  <a:pt x="91" y="196"/>
                </a:cubicBezTo>
                <a:cubicBezTo>
                  <a:pt x="92" y="196"/>
                  <a:pt x="92" y="196"/>
                  <a:pt x="92" y="196"/>
                </a:cubicBezTo>
                <a:cubicBezTo>
                  <a:pt x="92" y="196"/>
                  <a:pt x="92" y="196"/>
                  <a:pt x="92" y="195"/>
                </a:cubicBezTo>
                <a:close/>
                <a:moveTo>
                  <a:pt x="93" y="196"/>
                </a:moveTo>
                <a:cubicBezTo>
                  <a:pt x="93" y="196"/>
                  <a:pt x="93" y="196"/>
                  <a:pt x="93" y="196"/>
                </a:cubicBezTo>
                <a:cubicBezTo>
                  <a:pt x="93" y="196"/>
                  <a:pt x="93" y="196"/>
                  <a:pt x="93" y="196"/>
                </a:cubicBezTo>
                <a:cubicBezTo>
                  <a:pt x="93" y="196"/>
                  <a:pt x="93" y="196"/>
                  <a:pt x="93" y="196"/>
                </a:cubicBezTo>
                <a:cubicBezTo>
                  <a:pt x="93" y="196"/>
                  <a:pt x="93" y="196"/>
                  <a:pt x="93" y="196"/>
                </a:cubicBezTo>
                <a:close/>
                <a:moveTo>
                  <a:pt x="41" y="197"/>
                </a:moveTo>
                <a:cubicBezTo>
                  <a:pt x="40" y="196"/>
                  <a:pt x="39" y="196"/>
                  <a:pt x="38" y="196"/>
                </a:cubicBezTo>
                <a:cubicBezTo>
                  <a:pt x="38" y="197"/>
                  <a:pt x="38" y="197"/>
                  <a:pt x="38" y="197"/>
                </a:cubicBezTo>
                <a:cubicBezTo>
                  <a:pt x="39" y="197"/>
                  <a:pt x="40" y="198"/>
                  <a:pt x="41" y="197"/>
                </a:cubicBezTo>
                <a:close/>
                <a:moveTo>
                  <a:pt x="98" y="196"/>
                </a:moveTo>
                <a:cubicBezTo>
                  <a:pt x="98" y="196"/>
                  <a:pt x="98" y="196"/>
                  <a:pt x="98" y="196"/>
                </a:cubicBezTo>
                <a:cubicBezTo>
                  <a:pt x="98" y="196"/>
                  <a:pt x="98" y="196"/>
                  <a:pt x="98" y="196"/>
                </a:cubicBezTo>
                <a:close/>
                <a:moveTo>
                  <a:pt x="95" y="196"/>
                </a:moveTo>
                <a:cubicBezTo>
                  <a:pt x="95" y="196"/>
                  <a:pt x="94" y="196"/>
                  <a:pt x="94" y="196"/>
                </a:cubicBezTo>
                <a:cubicBezTo>
                  <a:pt x="94" y="196"/>
                  <a:pt x="94" y="196"/>
                  <a:pt x="94" y="196"/>
                </a:cubicBezTo>
                <a:cubicBezTo>
                  <a:pt x="95" y="196"/>
                  <a:pt x="95" y="196"/>
                  <a:pt x="95" y="196"/>
                </a:cubicBezTo>
                <a:cubicBezTo>
                  <a:pt x="95" y="196"/>
                  <a:pt x="95" y="196"/>
                  <a:pt x="95" y="196"/>
                </a:cubicBezTo>
                <a:close/>
                <a:moveTo>
                  <a:pt x="76" y="197"/>
                </a:moveTo>
                <a:cubicBezTo>
                  <a:pt x="76" y="197"/>
                  <a:pt x="76" y="196"/>
                  <a:pt x="75" y="197"/>
                </a:cubicBezTo>
                <a:cubicBezTo>
                  <a:pt x="75" y="197"/>
                  <a:pt x="75" y="197"/>
                  <a:pt x="75" y="197"/>
                </a:cubicBezTo>
                <a:cubicBezTo>
                  <a:pt x="76" y="197"/>
                  <a:pt x="76" y="197"/>
                  <a:pt x="76" y="197"/>
                </a:cubicBezTo>
                <a:close/>
                <a:moveTo>
                  <a:pt x="98" y="197"/>
                </a:moveTo>
                <a:cubicBezTo>
                  <a:pt x="96" y="197"/>
                  <a:pt x="96" y="197"/>
                  <a:pt x="96" y="197"/>
                </a:cubicBezTo>
                <a:cubicBezTo>
                  <a:pt x="96" y="197"/>
                  <a:pt x="98" y="197"/>
                  <a:pt x="98" y="197"/>
                </a:cubicBezTo>
                <a:close/>
                <a:moveTo>
                  <a:pt x="48" y="199"/>
                </a:moveTo>
                <a:cubicBezTo>
                  <a:pt x="48" y="198"/>
                  <a:pt x="48" y="199"/>
                  <a:pt x="47" y="198"/>
                </a:cubicBezTo>
                <a:cubicBezTo>
                  <a:pt x="48" y="199"/>
                  <a:pt x="48" y="199"/>
                  <a:pt x="48" y="199"/>
                </a:cubicBezTo>
                <a:cubicBezTo>
                  <a:pt x="48" y="199"/>
                  <a:pt x="48" y="199"/>
                  <a:pt x="48" y="199"/>
                </a:cubicBezTo>
                <a:close/>
                <a:moveTo>
                  <a:pt x="105" y="199"/>
                </a:moveTo>
                <a:cubicBezTo>
                  <a:pt x="106" y="199"/>
                  <a:pt x="106" y="199"/>
                  <a:pt x="106" y="199"/>
                </a:cubicBezTo>
                <a:cubicBezTo>
                  <a:pt x="105" y="199"/>
                  <a:pt x="105" y="199"/>
                  <a:pt x="105" y="199"/>
                </a:cubicBezTo>
                <a:close/>
                <a:moveTo>
                  <a:pt x="95" y="205"/>
                </a:moveTo>
                <a:cubicBezTo>
                  <a:pt x="93" y="205"/>
                  <a:pt x="91" y="206"/>
                  <a:pt x="89" y="205"/>
                </a:cubicBezTo>
                <a:cubicBezTo>
                  <a:pt x="90" y="207"/>
                  <a:pt x="92" y="206"/>
                  <a:pt x="94" y="207"/>
                </a:cubicBezTo>
                <a:cubicBezTo>
                  <a:pt x="100" y="209"/>
                  <a:pt x="107" y="207"/>
                  <a:pt x="114" y="208"/>
                </a:cubicBezTo>
                <a:cubicBezTo>
                  <a:pt x="116" y="208"/>
                  <a:pt x="119" y="208"/>
                  <a:pt x="120" y="208"/>
                </a:cubicBezTo>
                <a:cubicBezTo>
                  <a:pt x="112" y="208"/>
                  <a:pt x="104" y="206"/>
                  <a:pt x="95" y="205"/>
                </a:cubicBezTo>
                <a:close/>
                <a:moveTo>
                  <a:pt x="124" y="207"/>
                </a:moveTo>
                <a:cubicBezTo>
                  <a:pt x="124" y="206"/>
                  <a:pt x="123" y="207"/>
                  <a:pt x="122" y="207"/>
                </a:cubicBezTo>
                <a:cubicBezTo>
                  <a:pt x="122" y="207"/>
                  <a:pt x="122" y="207"/>
                  <a:pt x="122" y="207"/>
                </a:cubicBezTo>
                <a:cubicBezTo>
                  <a:pt x="124" y="207"/>
                  <a:pt x="124" y="207"/>
                  <a:pt x="124" y="207"/>
                </a:cubicBezTo>
                <a:close/>
                <a:moveTo>
                  <a:pt x="122" y="208"/>
                </a:moveTo>
                <a:cubicBezTo>
                  <a:pt x="122" y="208"/>
                  <a:pt x="122" y="208"/>
                  <a:pt x="122" y="208"/>
                </a:cubicBezTo>
                <a:cubicBezTo>
                  <a:pt x="122" y="208"/>
                  <a:pt x="122" y="208"/>
                  <a:pt x="122" y="208"/>
                </a:cubicBezTo>
                <a:cubicBezTo>
                  <a:pt x="122" y="208"/>
                  <a:pt x="122" y="208"/>
                  <a:pt x="122" y="208"/>
                </a:cubicBezTo>
                <a:close/>
                <a:moveTo>
                  <a:pt x="98" y="212"/>
                </a:moveTo>
                <a:cubicBezTo>
                  <a:pt x="99" y="212"/>
                  <a:pt x="99" y="212"/>
                  <a:pt x="99" y="212"/>
                </a:cubicBezTo>
                <a:cubicBezTo>
                  <a:pt x="98" y="212"/>
                  <a:pt x="98" y="212"/>
                  <a:pt x="98" y="212"/>
                </a:cubicBezTo>
                <a:close/>
                <a:moveTo>
                  <a:pt x="154" y="213"/>
                </a:moveTo>
                <a:cubicBezTo>
                  <a:pt x="154" y="213"/>
                  <a:pt x="154" y="213"/>
                  <a:pt x="154" y="213"/>
                </a:cubicBezTo>
                <a:cubicBezTo>
                  <a:pt x="154" y="214"/>
                  <a:pt x="154" y="214"/>
                  <a:pt x="154" y="214"/>
                </a:cubicBezTo>
                <a:cubicBezTo>
                  <a:pt x="154" y="214"/>
                  <a:pt x="154" y="214"/>
                  <a:pt x="154" y="214"/>
                </a:cubicBezTo>
                <a:cubicBezTo>
                  <a:pt x="154" y="214"/>
                  <a:pt x="154" y="213"/>
                  <a:pt x="154" y="213"/>
                </a:cubicBezTo>
                <a:close/>
                <a:moveTo>
                  <a:pt x="95" y="216"/>
                </a:moveTo>
                <a:cubicBezTo>
                  <a:pt x="97" y="216"/>
                  <a:pt x="97" y="216"/>
                  <a:pt x="97" y="216"/>
                </a:cubicBezTo>
                <a:cubicBezTo>
                  <a:pt x="95" y="216"/>
                  <a:pt x="95" y="216"/>
                  <a:pt x="95" y="216"/>
                </a:cubicBezTo>
                <a:cubicBezTo>
                  <a:pt x="95" y="216"/>
                  <a:pt x="95" y="216"/>
                  <a:pt x="95" y="216"/>
                </a:cubicBezTo>
                <a:close/>
                <a:moveTo>
                  <a:pt x="129" y="217"/>
                </a:moveTo>
                <a:cubicBezTo>
                  <a:pt x="129" y="217"/>
                  <a:pt x="129" y="217"/>
                  <a:pt x="129" y="217"/>
                </a:cubicBezTo>
                <a:close/>
              </a:path>
            </a:pathLst>
          </a:custGeom>
          <a:solidFill>
            <a:srgbClr val="404040"/>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grpSp>
        <p:nvGrpSpPr>
          <p:cNvPr id="68" name="组合 123"/>
          <p:cNvGrpSpPr/>
          <p:nvPr/>
        </p:nvGrpSpPr>
        <p:grpSpPr bwMode="auto">
          <a:xfrm>
            <a:off x="996962" y="5227710"/>
            <a:ext cx="1878013" cy="555625"/>
            <a:chOff x="0" y="0"/>
            <a:chExt cx="1695450" cy="501650"/>
          </a:xfrm>
        </p:grpSpPr>
        <p:sp>
          <p:nvSpPr>
            <p:cNvPr id="69" name="Freeform 486"/>
            <p:cNvSpPr>
              <a:spLocks noChangeArrowheads="1"/>
            </p:cNvSpPr>
            <p:nvPr/>
          </p:nvSpPr>
          <p:spPr bwMode="auto">
            <a:xfrm>
              <a:off x="1304925" y="369887"/>
              <a:ext cx="38100" cy="26988"/>
            </a:xfrm>
            <a:custGeom>
              <a:avLst/>
              <a:gdLst>
                <a:gd name="T0" fmla="*/ 38100 w 10"/>
                <a:gd name="T1" fmla="*/ 15422 h 7"/>
                <a:gd name="T2" fmla="*/ 30480 w 10"/>
                <a:gd name="T3" fmla="*/ 23133 h 7"/>
                <a:gd name="T4" fmla="*/ 30480 w 10"/>
                <a:gd name="T5" fmla="*/ 23133 h 7"/>
                <a:gd name="T6" fmla="*/ 22860 w 10"/>
                <a:gd name="T7" fmla="*/ 26988 h 7"/>
                <a:gd name="T8" fmla="*/ 11430 w 10"/>
                <a:gd name="T9" fmla="*/ 26988 h 7"/>
                <a:gd name="T10" fmla="*/ 7620 w 10"/>
                <a:gd name="T11" fmla="*/ 23133 h 7"/>
                <a:gd name="T12" fmla="*/ 3810 w 10"/>
                <a:gd name="T13" fmla="*/ 19277 h 7"/>
                <a:gd name="T14" fmla="*/ 7620 w 10"/>
                <a:gd name="T15" fmla="*/ 11566 h 7"/>
                <a:gd name="T16" fmla="*/ 0 w 10"/>
                <a:gd name="T17" fmla="*/ 7711 h 7"/>
                <a:gd name="T18" fmla="*/ 0 w 10"/>
                <a:gd name="T19" fmla="*/ 3855 h 7"/>
                <a:gd name="T20" fmla="*/ 7620 w 10"/>
                <a:gd name="T21" fmla="*/ 0 h 7"/>
                <a:gd name="T22" fmla="*/ 15240 w 10"/>
                <a:gd name="T23" fmla="*/ 0 h 7"/>
                <a:gd name="T24" fmla="*/ 15240 w 10"/>
                <a:gd name="T25" fmla="*/ 3855 h 7"/>
                <a:gd name="T26" fmla="*/ 30480 w 10"/>
                <a:gd name="T27" fmla="*/ 3855 h 7"/>
                <a:gd name="T28" fmla="*/ 38100 w 10"/>
                <a:gd name="T29" fmla="*/ 15422 h 7"/>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0"/>
                <a:gd name="T46" fmla="*/ 0 h 7"/>
                <a:gd name="T47" fmla="*/ 10 w 10"/>
                <a:gd name="T48" fmla="*/ 7 h 7"/>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0" h="7">
                  <a:moveTo>
                    <a:pt x="10" y="4"/>
                  </a:moveTo>
                  <a:cubicBezTo>
                    <a:pt x="9" y="5"/>
                    <a:pt x="8" y="5"/>
                    <a:pt x="8" y="6"/>
                  </a:cubicBezTo>
                  <a:cubicBezTo>
                    <a:pt x="8" y="6"/>
                    <a:pt x="8" y="6"/>
                    <a:pt x="8" y="6"/>
                  </a:cubicBezTo>
                  <a:cubicBezTo>
                    <a:pt x="7" y="6"/>
                    <a:pt x="6" y="7"/>
                    <a:pt x="6" y="7"/>
                  </a:cubicBezTo>
                  <a:cubicBezTo>
                    <a:pt x="5" y="7"/>
                    <a:pt x="4" y="7"/>
                    <a:pt x="3" y="7"/>
                  </a:cubicBezTo>
                  <a:cubicBezTo>
                    <a:pt x="3" y="7"/>
                    <a:pt x="3" y="6"/>
                    <a:pt x="2" y="6"/>
                  </a:cubicBezTo>
                  <a:cubicBezTo>
                    <a:pt x="2" y="6"/>
                    <a:pt x="2" y="5"/>
                    <a:pt x="1" y="5"/>
                  </a:cubicBezTo>
                  <a:cubicBezTo>
                    <a:pt x="1" y="4"/>
                    <a:pt x="1" y="4"/>
                    <a:pt x="2" y="3"/>
                  </a:cubicBezTo>
                  <a:cubicBezTo>
                    <a:pt x="1" y="3"/>
                    <a:pt x="0" y="2"/>
                    <a:pt x="0" y="2"/>
                  </a:cubicBezTo>
                  <a:cubicBezTo>
                    <a:pt x="0" y="2"/>
                    <a:pt x="0" y="1"/>
                    <a:pt x="0" y="1"/>
                  </a:cubicBezTo>
                  <a:cubicBezTo>
                    <a:pt x="0" y="0"/>
                    <a:pt x="1" y="0"/>
                    <a:pt x="2" y="0"/>
                  </a:cubicBezTo>
                  <a:cubicBezTo>
                    <a:pt x="3" y="0"/>
                    <a:pt x="3" y="0"/>
                    <a:pt x="4" y="0"/>
                  </a:cubicBezTo>
                  <a:cubicBezTo>
                    <a:pt x="4" y="1"/>
                    <a:pt x="4" y="1"/>
                    <a:pt x="4" y="1"/>
                  </a:cubicBezTo>
                  <a:cubicBezTo>
                    <a:pt x="5" y="1"/>
                    <a:pt x="7" y="1"/>
                    <a:pt x="8" y="1"/>
                  </a:cubicBezTo>
                  <a:cubicBezTo>
                    <a:pt x="9" y="2"/>
                    <a:pt x="10" y="3"/>
                    <a:pt x="10" y="4"/>
                  </a:cubicBezTo>
                  <a:close/>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70" name="Freeform 487"/>
            <p:cNvSpPr>
              <a:spLocks noChangeArrowheads="1"/>
            </p:cNvSpPr>
            <p:nvPr/>
          </p:nvSpPr>
          <p:spPr bwMode="auto">
            <a:xfrm>
              <a:off x="1233488" y="233362"/>
              <a:ext cx="38100" cy="19050"/>
            </a:xfrm>
            <a:custGeom>
              <a:avLst/>
              <a:gdLst>
                <a:gd name="T0" fmla="*/ 30480 w 10"/>
                <a:gd name="T1" fmla="*/ 7620 h 5"/>
                <a:gd name="T2" fmla="*/ 19050 w 10"/>
                <a:gd name="T3" fmla="*/ 15240 h 5"/>
                <a:gd name="T4" fmla="*/ 11430 w 10"/>
                <a:gd name="T5" fmla="*/ 19050 h 5"/>
                <a:gd name="T6" fmla="*/ 7620 w 10"/>
                <a:gd name="T7" fmla="*/ 15240 h 5"/>
                <a:gd name="T8" fmla="*/ 3810 w 10"/>
                <a:gd name="T9" fmla="*/ 15240 h 5"/>
                <a:gd name="T10" fmla="*/ 0 w 10"/>
                <a:gd name="T11" fmla="*/ 11430 h 5"/>
                <a:gd name="T12" fmla="*/ 0 w 10"/>
                <a:gd name="T13" fmla="*/ 7620 h 5"/>
                <a:gd name="T14" fmla="*/ 15240 w 10"/>
                <a:gd name="T15" fmla="*/ 0 h 5"/>
                <a:gd name="T16" fmla="*/ 30480 w 10"/>
                <a:gd name="T17" fmla="*/ 3810 h 5"/>
                <a:gd name="T18" fmla="*/ 30480 w 10"/>
                <a:gd name="T19" fmla="*/ 7620 h 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0"/>
                <a:gd name="T31" fmla="*/ 0 h 5"/>
                <a:gd name="T32" fmla="*/ 10 w 10"/>
                <a:gd name="T33" fmla="*/ 5 h 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0" h="5">
                  <a:moveTo>
                    <a:pt x="8" y="2"/>
                  </a:moveTo>
                  <a:cubicBezTo>
                    <a:pt x="7" y="3"/>
                    <a:pt x="7" y="4"/>
                    <a:pt x="5" y="4"/>
                  </a:cubicBezTo>
                  <a:cubicBezTo>
                    <a:pt x="4" y="5"/>
                    <a:pt x="4" y="4"/>
                    <a:pt x="3" y="5"/>
                  </a:cubicBezTo>
                  <a:cubicBezTo>
                    <a:pt x="2" y="4"/>
                    <a:pt x="2" y="4"/>
                    <a:pt x="2" y="4"/>
                  </a:cubicBezTo>
                  <a:cubicBezTo>
                    <a:pt x="1" y="4"/>
                    <a:pt x="1" y="4"/>
                    <a:pt x="1" y="4"/>
                  </a:cubicBezTo>
                  <a:cubicBezTo>
                    <a:pt x="0" y="4"/>
                    <a:pt x="1" y="3"/>
                    <a:pt x="0" y="3"/>
                  </a:cubicBezTo>
                  <a:cubicBezTo>
                    <a:pt x="0" y="3"/>
                    <a:pt x="1" y="3"/>
                    <a:pt x="0" y="2"/>
                  </a:cubicBezTo>
                  <a:cubicBezTo>
                    <a:pt x="1" y="1"/>
                    <a:pt x="2" y="0"/>
                    <a:pt x="4" y="0"/>
                  </a:cubicBezTo>
                  <a:cubicBezTo>
                    <a:pt x="6" y="0"/>
                    <a:pt x="7" y="0"/>
                    <a:pt x="8" y="1"/>
                  </a:cubicBezTo>
                  <a:cubicBezTo>
                    <a:pt x="10" y="1"/>
                    <a:pt x="8" y="2"/>
                    <a:pt x="8" y="2"/>
                  </a:cubicBezTo>
                  <a:close/>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71" name="Freeform 488"/>
            <p:cNvSpPr>
              <a:spLocks noChangeArrowheads="1"/>
            </p:cNvSpPr>
            <p:nvPr/>
          </p:nvSpPr>
          <p:spPr bwMode="auto">
            <a:xfrm>
              <a:off x="1195388" y="238125"/>
              <a:ext cx="22225" cy="14288"/>
            </a:xfrm>
            <a:custGeom>
              <a:avLst/>
              <a:gdLst>
                <a:gd name="T0" fmla="*/ 22225 w 6"/>
                <a:gd name="T1" fmla="*/ 7144 h 4"/>
                <a:gd name="T2" fmla="*/ 22225 w 6"/>
                <a:gd name="T3" fmla="*/ 10716 h 4"/>
                <a:gd name="T4" fmla="*/ 14817 w 6"/>
                <a:gd name="T5" fmla="*/ 14288 h 4"/>
                <a:gd name="T6" fmla="*/ 7408 w 6"/>
                <a:gd name="T7" fmla="*/ 14288 h 4"/>
                <a:gd name="T8" fmla="*/ 0 w 6"/>
                <a:gd name="T9" fmla="*/ 10716 h 4"/>
                <a:gd name="T10" fmla="*/ 0 w 6"/>
                <a:gd name="T11" fmla="*/ 7144 h 4"/>
                <a:gd name="T12" fmla="*/ 11113 w 6"/>
                <a:gd name="T13" fmla="*/ 0 h 4"/>
                <a:gd name="T14" fmla="*/ 22225 w 6"/>
                <a:gd name="T15" fmla="*/ 0 h 4"/>
                <a:gd name="T16" fmla="*/ 22225 w 6"/>
                <a:gd name="T17" fmla="*/ 3572 h 4"/>
                <a:gd name="T18" fmla="*/ 22225 w 6"/>
                <a:gd name="T19" fmla="*/ 7144 h 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6"/>
                <a:gd name="T31" fmla="*/ 0 h 4"/>
                <a:gd name="T32" fmla="*/ 6 w 6"/>
                <a:gd name="T33" fmla="*/ 4 h 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6" h="4">
                  <a:moveTo>
                    <a:pt x="6" y="2"/>
                  </a:moveTo>
                  <a:cubicBezTo>
                    <a:pt x="6" y="2"/>
                    <a:pt x="6" y="2"/>
                    <a:pt x="6" y="3"/>
                  </a:cubicBezTo>
                  <a:cubicBezTo>
                    <a:pt x="5" y="3"/>
                    <a:pt x="5" y="3"/>
                    <a:pt x="4" y="4"/>
                  </a:cubicBezTo>
                  <a:cubicBezTo>
                    <a:pt x="3" y="4"/>
                    <a:pt x="3" y="4"/>
                    <a:pt x="2" y="4"/>
                  </a:cubicBezTo>
                  <a:cubicBezTo>
                    <a:pt x="1" y="4"/>
                    <a:pt x="0" y="4"/>
                    <a:pt x="0" y="3"/>
                  </a:cubicBezTo>
                  <a:cubicBezTo>
                    <a:pt x="0" y="3"/>
                    <a:pt x="0" y="3"/>
                    <a:pt x="0" y="2"/>
                  </a:cubicBezTo>
                  <a:cubicBezTo>
                    <a:pt x="1" y="1"/>
                    <a:pt x="2" y="1"/>
                    <a:pt x="3" y="0"/>
                  </a:cubicBezTo>
                  <a:cubicBezTo>
                    <a:pt x="4" y="0"/>
                    <a:pt x="5" y="0"/>
                    <a:pt x="6" y="0"/>
                  </a:cubicBezTo>
                  <a:cubicBezTo>
                    <a:pt x="6" y="0"/>
                    <a:pt x="6" y="1"/>
                    <a:pt x="6" y="1"/>
                  </a:cubicBezTo>
                  <a:cubicBezTo>
                    <a:pt x="6" y="2"/>
                    <a:pt x="6" y="2"/>
                    <a:pt x="6" y="2"/>
                  </a:cubicBezTo>
                  <a:close/>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72" name="Freeform 489"/>
            <p:cNvSpPr>
              <a:spLocks noChangeArrowheads="1"/>
            </p:cNvSpPr>
            <p:nvPr/>
          </p:nvSpPr>
          <p:spPr bwMode="auto">
            <a:xfrm>
              <a:off x="1162050" y="400050"/>
              <a:ext cx="41275" cy="22225"/>
            </a:xfrm>
            <a:custGeom>
              <a:avLst/>
              <a:gdLst>
                <a:gd name="T0" fmla="*/ 41275 w 11"/>
                <a:gd name="T1" fmla="*/ 11113 h 6"/>
                <a:gd name="T2" fmla="*/ 37523 w 11"/>
                <a:gd name="T3" fmla="*/ 14817 h 6"/>
                <a:gd name="T4" fmla="*/ 26266 w 11"/>
                <a:gd name="T5" fmla="*/ 18521 h 6"/>
                <a:gd name="T6" fmla="*/ 18761 w 11"/>
                <a:gd name="T7" fmla="*/ 18521 h 6"/>
                <a:gd name="T8" fmla="*/ 15009 w 11"/>
                <a:gd name="T9" fmla="*/ 14817 h 6"/>
                <a:gd name="T10" fmla="*/ 3752 w 11"/>
                <a:gd name="T11" fmla="*/ 14817 h 6"/>
                <a:gd name="T12" fmla="*/ 3752 w 11"/>
                <a:gd name="T13" fmla="*/ 7408 h 6"/>
                <a:gd name="T14" fmla="*/ 11257 w 11"/>
                <a:gd name="T15" fmla="*/ 0 h 6"/>
                <a:gd name="T16" fmla="*/ 18761 w 11"/>
                <a:gd name="T17" fmla="*/ 3704 h 6"/>
                <a:gd name="T18" fmla="*/ 22514 w 11"/>
                <a:gd name="T19" fmla="*/ 7408 h 6"/>
                <a:gd name="T20" fmla="*/ 33770 w 11"/>
                <a:gd name="T21" fmla="*/ 3704 h 6"/>
                <a:gd name="T22" fmla="*/ 41275 w 11"/>
                <a:gd name="T23" fmla="*/ 11113 h 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1"/>
                <a:gd name="T37" fmla="*/ 0 h 6"/>
                <a:gd name="T38" fmla="*/ 11 w 11"/>
                <a:gd name="T39" fmla="*/ 6 h 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1" h="6">
                  <a:moveTo>
                    <a:pt x="11" y="3"/>
                  </a:moveTo>
                  <a:cubicBezTo>
                    <a:pt x="11" y="3"/>
                    <a:pt x="11" y="4"/>
                    <a:pt x="10" y="4"/>
                  </a:cubicBezTo>
                  <a:cubicBezTo>
                    <a:pt x="9" y="5"/>
                    <a:pt x="8" y="5"/>
                    <a:pt x="7" y="5"/>
                  </a:cubicBezTo>
                  <a:cubicBezTo>
                    <a:pt x="6" y="6"/>
                    <a:pt x="6" y="5"/>
                    <a:pt x="5" y="5"/>
                  </a:cubicBezTo>
                  <a:cubicBezTo>
                    <a:pt x="5" y="4"/>
                    <a:pt x="5" y="4"/>
                    <a:pt x="4" y="4"/>
                  </a:cubicBezTo>
                  <a:cubicBezTo>
                    <a:pt x="3" y="4"/>
                    <a:pt x="2" y="4"/>
                    <a:pt x="1" y="4"/>
                  </a:cubicBezTo>
                  <a:cubicBezTo>
                    <a:pt x="0" y="3"/>
                    <a:pt x="0" y="2"/>
                    <a:pt x="1" y="2"/>
                  </a:cubicBezTo>
                  <a:cubicBezTo>
                    <a:pt x="1" y="1"/>
                    <a:pt x="2" y="1"/>
                    <a:pt x="3" y="0"/>
                  </a:cubicBezTo>
                  <a:cubicBezTo>
                    <a:pt x="4" y="0"/>
                    <a:pt x="5" y="0"/>
                    <a:pt x="5" y="1"/>
                  </a:cubicBezTo>
                  <a:cubicBezTo>
                    <a:pt x="6" y="1"/>
                    <a:pt x="6" y="2"/>
                    <a:pt x="6" y="2"/>
                  </a:cubicBezTo>
                  <a:cubicBezTo>
                    <a:pt x="7" y="1"/>
                    <a:pt x="8" y="1"/>
                    <a:pt x="9" y="1"/>
                  </a:cubicBezTo>
                  <a:cubicBezTo>
                    <a:pt x="11" y="1"/>
                    <a:pt x="11" y="2"/>
                    <a:pt x="11" y="3"/>
                  </a:cubicBezTo>
                  <a:close/>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73" name="Freeform 490"/>
            <p:cNvSpPr>
              <a:spLocks noChangeArrowheads="1"/>
            </p:cNvSpPr>
            <p:nvPr/>
          </p:nvSpPr>
          <p:spPr bwMode="auto">
            <a:xfrm>
              <a:off x="1143000" y="298450"/>
              <a:ext cx="11113" cy="3175"/>
            </a:xfrm>
            <a:custGeom>
              <a:avLst/>
              <a:gdLst>
                <a:gd name="T0" fmla="*/ 7409 w 3"/>
                <a:gd name="T1" fmla="*/ 3175 h 1"/>
                <a:gd name="T2" fmla="*/ 3704 w 3"/>
                <a:gd name="T3" fmla="*/ 3175 h 1"/>
                <a:gd name="T4" fmla="*/ 3704 w 3"/>
                <a:gd name="T5" fmla="*/ 0 h 1"/>
                <a:gd name="T6" fmla="*/ 3704 w 3"/>
                <a:gd name="T7" fmla="*/ 0 h 1"/>
                <a:gd name="T8" fmla="*/ 11113 w 3"/>
                <a:gd name="T9" fmla="*/ 0 h 1"/>
                <a:gd name="T10" fmla="*/ 7409 w 3"/>
                <a:gd name="T11" fmla="*/ 3175 h 1"/>
                <a:gd name="T12" fmla="*/ 0 60000 65536"/>
                <a:gd name="T13" fmla="*/ 0 60000 65536"/>
                <a:gd name="T14" fmla="*/ 0 60000 65536"/>
                <a:gd name="T15" fmla="*/ 0 60000 65536"/>
                <a:gd name="T16" fmla="*/ 0 60000 65536"/>
                <a:gd name="T17" fmla="*/ 0 60000 65536"/>
                <a:gd name="T18" fmla="*/ 0 w 3"/>
                <a:gd name="T19" fmla="*/ 0 h 1"/>
                <a:gd name="T20" fmla="*/ 3 w 3"/>
                <a:gd name="T21" fmla="*/ 1 h 1"/>
              </a:gdLst>
              <a:ahLst/>
              <a:cxnLst>
                <a:cxn ang="T12">
                  <a:pos x="T0" y="T1"/>
                </a:cxn>
                <a:cxn ang="T13">
                  <a:pos x="T2" y="T3"/>
                </a:cxn>
                <a:cxn ang="T14">
                  <a:pos x="T4" y="T5"/>
                </a:cxn>
                <a:cxn ang="T15">
                  <a:pos x="T6" y="T7"/>
                </a:cxn>
                <a:cxn ang="T16">
                  <a:pos x="T8" y="T9"/>
                </a:cxn>
                <a:cxn ang="T17">
                  <a:pos x="T10" y="T11"/>
                </a:cxn>
              </a:cxnLst>
              <a:rect l="T18" t="T19" r="T20" b="T21"/>
              <a:pathLst>
                <a:path w="3" h="1">
                  <a:moveTo>
                    <a:pt x="2" y="1"/>
                  </a:moveTo>
                  <a:cubicBezTo>
                    <a:pt x="2" y="1"/>
                    <a:pt x="1" y="1"/>
                    <a:pt x="1" y="1"/>
                  </a:cubicBezTo>
                  <a:cubicBezTo>
                    <a:pt x="0" y="1"/>
                    <a:pt x="1" y="1"/>
                    <a:pt x="1" y="0"/>
                  </a:cubicBezTo>
                  <a:cubicBezTo>
                    <a:pt x="1" y="0"/>
                    <a:pt x="1" y="0"/>
                    <a:pt x="1" y="0"/>
                  </a:cubicBezTo>
                  <a:cubicBezTo>
                    <a:pt x="2" y="0"/>
                    <a:pt x="2" y="0"/>
                    <a:pt x="3" y="0"/>
                  </a:cubicBezTo>
                  <a:cubicBezTo>
                    <a:pt x="3" y="0"/>
                    <a:pt x="3" y="1"/>
                    <a:pt x="2" y="1"/>
                  </a:cubicBezTo>
                  <a:close/>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74" name="Freeform 491"/>
            <p:cNvSpPr>
              <a:spLocks noChangeArrowheads="1"/>
            </p:cNvSpPr>
            <p:nvPr/>
          </p:nvSpPr>
          <p:spPr bwMode="auto">
            <a:xfrm>
              <a:off x="1101725" y="271462"/>
              <a:ext cx="14288" cy="11113"/>
            </a:xfrm>
            <a:custGeom>
              <a:avLst/>
              <a:gdLst>
                <a:gd name="T0" fmla="*/ 10716 w 4"/>
                <a:gd name="T1" fmla="*/ 7409 h 3"/>
                <a:gd name="T2" fmla="*/ 3572 w 4"/>
                <a:gd name="T3" fmla="*/ 11113 h 3"/>
                <a:gd name="T4" fmla="*/ 0 w 4"/>
                <a:gd name="T5" fmla="*/ 3704 h 3"/>
                <a:gd name="T6" fmla="*/ 7144 w 4"/>
                <a:gd name="T7" fmla="*/ 0 h 3"/>
                <a:gd name="T8" fmla="*/ 14288 w 4"/>
                <a:gd name="T9" fmla="*/ 0 h 3"/>
                <a:gd name="T10" fmla="*/ 10716 w 4"/>
                <a:gd name="T11" fmla="*/ 7409 h 3"/>
                <a:gd name="T12" fmla="*/ 0 60000 65536"/>
                <a:gd name="T13" fmla="*/ 0 60000 65536"/>
                <a:gd name="T14" fmla="*/ 0 60000 65536"/>
                <a:gd name="T15" fmla="*/ 0 60000 65536"/>
                <a:gd name="T16" fmla="*/ 0 60000 65536"/>
                <a:gd name="T17" fmla="*/ 0 60000 65536"/>
                <a:gd name="T18" fmla="*/ 0 w 4"/>
                <a:gd name="T19" fmla="*/ 0 h 3"/>
                <a:gd name="T20" fmla="*/ 4 w 4"/>
                <a:gd name="T21" fmla="*/ 3 h 3"/>
              </a:gdLst>
              <a:ahLst/>
              <a:cxnLst>
                <a:cxn ang="T12">
                  <a:pos x="T0" y="T1"/>
                </a:cxn>
                <a:cxn ang="T13">
                  <a:pos x="T2" y="T3"/>
                </a:cxn>
                <a:cxn ang="T14">
                  <a:pos x="T4" y="T5"/>
                </a:cxn>
                <a:cxn ang="T15">
                  <a:pos x="T6" y="T7"/>
                </a:cxn>
                <a:cxn ang="T16">
                  <a:pos x="T8" y="T9"/>
                </a:cxn>
                <a:cxn ang="T17">
                  <a:pos x="T10" y="T11"/>
                </a:cxn>
              </a:cxnLst>
              <a:rect l="T18" t="T19" r="T20" b="T21"/>
              <a:pathLst>
                <a:path w="4" h="3">
                  <a:moveTo>
                    <a:pt x="3" y="2"/>
                  </a:moveTo>
                  <a:cubicBezTo>
                    <a:pt x="2" y="2"/>
                    <a:pt x="2" y="3"/>
                    <a:pt x="1" y="3"/>
                  </a:cubicBezTo>
                  <a:cubicBezTo>
                    <a:pt x="0" y="2"/>
                    <a:pt x="0" y="2"/>
                    <a:pt x="0" y="1"/>
                  </a:cubicBezTo>
                  <a:cubicBezTo>
                    <a:pt x="0" y="0"/>
                    <a:pt x="1" y="0"/>
                    <a:pt x="2" y="0"/>
                  </a:cubicBezTo>
                  <a:cubicBezTo>
                    <a:pt x="3" y="0"/>
                    <a:pt x="4" y="0"/>
                    <a:pt x="4" y="0"/>
                  </a:cubicBezTo>
                  <a:cubicBezTo>
                    <a:pt x="4" y="1"/>
                    <a:pt x="4" y="2"/>
                    <a:pt x="3" y="2"/>
                  </a:cubicBezTo>
                  <a:close/>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75" name="Freeform 492"/>
            <p:cNvSpPr>
              <a:spLocks noChangeArrowheads="1"/>
            </p:cNvSpPr>
            <p:nvPr/>
          </p:nvSpPr>
          <p:spPr bwMode="auto">
            <a:xfrm>
              <a:off x="1071563" y="287337"/>
              <a:ext cx="33338" cy="14288"/>
            </a:xfrm>
            <a:custGeom>
              <a:avLst/>
              <a:gdLst>
                <a:gd name="T0" fmla="*/ 33338 w 9"/>
                <a:gd name="T1" fmla="*/ 10716 h 4"/>
                <a:gd name="T2" fmla="*/ 25930 w 9"/>
                <a:gd name="T3" fmla="*/ 14288 h 4"/>
                <a:gd name="T4" fmla="*/ 22225 w 9"/>
                <a:gd name="T5" fmla="*/ 14288 h 4"/>
                <a:gd name="T6" fmla="*/ 18521 w 9"/>
                <a:gd name="T7" fmla="*/ 10716 h 4"/>
                <a:gd name="T8" fmla="*/ 11113 w 9"/>
                <a:gd name="T9" fmla="*/ 14288 h 4"/>
                <a:gd name="T10" fmla="*/ 7408 w 9"/>
                <a:gd name="T11" fmla="*/ 14288 h 4"/>
                <a:gd name="T12" fmla="*/ 3704 w 9"/>
                <a:gd name="T13" fmla="*/ 14288 h 4"/>
                <a:gd name="T14" fmla="*/ 0 w 9"/>
                <a:gd name="T15" fmla="*/ 10716 h 4"/>
                <a:gd name="T16" fmla="*/ 3704 w 9"/>
                <a:gd name="T17" fmla="*/ 7144 h 4"/>
                <a:gd name="T18" fmla="*/ 11113 w 9"/>
                <a:gd name="T19" fmla="*/ 3572 h 4"/>
                <a:gd name="T20" fmla="*/ 11113 w 9"/>
                <a:gd name="T21" fmla="*/ 0 h 4"/>
                <a:gd name="T22" fmla="*/ 14817 w 9"/>
                <a:gd name="T23" fmla="*/ 0 h 4"/>
                <a:gd name="T24" fmla="*/ 14817 w 9"/>
                <a:gd name="T25" fmla="*/ 3572 h 4"/>
                <a:gd name="T26" fmla="*/ 22225 w 9"/>
                <a:gd name="T27" fmla="*/ 3572 h 4"/>
                <a:gd name="T28" fmla="*/ 22225 w 9"/>
                <a:gd name="T29" fmla="*/ 7144 h 4"/>
                <a:gd name="T30" fmla="*/ 29634 w 9"/>
                <a:gd name="T31" fmla="*/ 3572 h 4"/>
                <a:gd name="T32" fmla="*/ 33338 w 9"/>
                <a:gd name="T33" fmla="*/ 10716 h 4"/>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9"/>
                <a:gd name="T52" fmla="*/ 0 h 4"/>
                <a:gd name="T53" fmla="*/ 9 w 9"/>
                <a:gd name="T54" fmla="*/ 4 h 4"/>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9" h="4">
                  <a:moveTo>
                    <a:pt x="9" y="3"/>
                  </a:moveTo>
                  <a:cubicBezTo>
                    <a:pt x="9" y="3"/>
                    <a:pt x="8" y="4"/>
                    <a:pt x="7" y="4"/>
                  </a:cubicBezTo>
                  <a:cubicBezTo>
                    <a:pt x="7" y="4"/>
                    <a:pt x="6" y="4"/>
                    <a:pt x="6" y="4"/>
                  </a:cubicBezTo>
                  <a:cubicBezTo>
                    <a:pt x="6" y="3"/>
                    <a:pt x="6" y="3"/>
                    <a:pt x="5" y="3"/>
                  </a:cubicBezTo>
                  <a:cubicBezTo>
                    <a:pt x="5" y="4"/>
                    <a:pt x="4" y="4"/>
                    <a:pt x="3" y="4"/>
                  </a:cubicBezTo>
                  <a:cubicBezTo>
                    <a:pt x="3" y="4"/>
                    <a:pt x="3" y="4"/>
                    <a:pt x="2" y="4"/>
                  </a:cubicBezTo>
                  <a:cubicBezTo>
                    <a:pt x="2" y="4"/>
                    <a:pt x="1" y="4"/>
                    <a:pt x="1" y="4"/>
                  </a:cubicBezTo>
                  <a:cubicBezTo>
                    <a:pt x="1" y="4"/>
                    <a:pt x="0" y="4"/>
                    <a:pt x="0" y="3"/>
                  </a:cubicBezTo>
                  <a:cubicBezTo>
                    <a:pt x="1" y="3"/>
                    <a:pt x="2" y="3"/>
                    <a:pt x="1" y="2"/>
                  </a:cubicBezTo>
                  <a:cubicBezTo>
                    <a:pt x="2" y="1"/>
                    <a:pt x="3" y="1"/>
                    <a:pt x="3" y="1"/>
                  </a:cubicBezTo>
                  <a:cubicBezTo>
                    <a:pt x="3" y="0"/>
                    <a:pt x="3" y="0"/>
                    <a:pt x="3" y="0"/>
                  </a:cubicBezTo>
                  <a:cubicBezTo>
                    <a:pt x="4" y="0"/>
                    <a:pt x="4" y="0"/>
                    <a:pt x="4" y="0"/>
                  </a:cubicBezTo>
                  <a:cubicBezTo>
                    <a:pt x="4" y="0"/>
                    <a:pt x="4" y="1"/>
                    <a:pt x="4" y="1"/>
                  </a:cubicBezTo>
                  <a:cubicBezTo>
                    <a:pt x="5" y="1"/>
                    <a:pt x="5" y="1"/>
                    <a:pt x="6" y="1"/>
                  </a:cubicBezTo>
                  <a:cubicBezTo>
                    <a:pt x="6" y="1"/>
                    <a:pt x="6" y="1"/>
                    <a:pt x="6" y="2"/>
                  </a:cubicBezTo>
                  <a:cubicBezTo>
                    <a:pt x="7" y="1"/>
                    <a:pt x="8" y="1"/>
                    <a:pt x="8" y="1"/>
                  </a:cubicBezTo>
                  <a:cubicBezTo>
                    <a:pt x="9" y="1"/>
                    <a:pt x="9" y="2"/>
                    <a:pt x="9" y="3"/>
                  </a:cubicBezTo>
                  <a:close/>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76" name="Freeform 493"/>
            <p:cNvSpPr>
              <a:spLocks noChangeArrowheads="1"/>
            </p:cNvSpPr>
            <p:nvPr/>
          </p:nvSpPr>
          <p:spPr bwMode="auto">
            <a:xfrm>
              <a:off x="969963" y="131762"/>
              <a:ext cx="71438" cy="41275"/>
            </a:xfrm>
            <a:custGeom>
              <a:avLst/>
              <a:gdLst>
                <a:gd name="T0" fmla="*/ 71438 w 19"/>
                <a:gd name="T1" fmla="*/ 30018 h 11"/>
                <a:gd name="T2" fmla="*/ 63918 w 19"/>
                <a:gd name="T3" fmla="*/ 33770 h 11"/>
                <a:gd name="T4" fmla="*/ 60158 w 19"/>
                <a:gd name="T5" fmla="*/ 33770 h 11"/>
                <a:gd name="T6" fmla="*/ 48879 w 19"/>
                <a:gd name="T7" fmla="*/ 30018 h 11"/>
                <a:gd name="T8" fmla="*/ 41359 w 19"/>
                <a:gd name="T9" fmla="*/ 33770 h 11"/>
                <a:gd name="T10" fmla="*/ 37599 w 19"/>
                <a:gd name="T11" fmla="*/ 37523 h 11"/>
                <a:gd name="T12" fmla="*/ 33839 w 19"/>
                <a:gd name="T13" fmla="*/ 37523 h 11"/>
                <a:gd name="T14" fmla="*/ 33839 w 19"/>
                <a:gd name="T15" fmla="*/ 41275 h 11"/>
                <a:gd name="T16" fmla="*/ 30079 w 19"/>
                <a:gd name="T17" fmla="*/ 37523 h 11"/>
                <a:gd name="T18" fmla="*/ 15040 w 19"/>
                <a:gd name="T19" fmla="*/ 37523 h 11"/>
                <a:gd name="T20" fmla="*/ 11280 w 19"/>
                <a:gd name="T21" fmla="*/ 37523 h 11"/>
                <a:gd name="T22" fmla="*/ 7520 w 19"/>
                <a:gd name="T23" fmla="*/ 37523 h 11"/>
                <a:gd name="T24" fmla="*/ 7520 w 19"/>
                <a:gd name="T25" fmla="*/ 37523 h 11"/>
                <a:gd name="T26" fmla="*/ 7520 w 19"/>
                <a:gd name="T27" fmla="*/ 33770 h 11"/>
                <a:gd name="T28" fmla="*/ 3760 w 19"/>
                <a:gd name="T29" fmla="*/ 33770 h 11"/>
                <a:gd name="T30" fmla="*/ 3760 w 19"/>
                <a:gd name="T31" fmla="*/ 30018 h 11"/>
                <a:gd name="T32" fmla="*/ 0 w 19"/>
                <a:gd name="T33" fmla="*/ 30018 h 11"/>
                <a:gd name="T34" fmla="*/ 3760 w 19"/>
                <a:gd name="T35" fmla="*/ 26266 h 11"/>
                <a:gd name="T36" fmla="*/ 3760 w 19"/>
                <a:gd name="T37" fmla="*/ 22514 h 11"/>
                <a:gd name="T38" fmla="*/ 7520 w 19"/>
                <a:gd name="T39" fmla="*/ 15009 h 11"/>
                <a:gd name="T40" fmla="*/ 15040 w 19"/>
                <a:gd name="T41" fmla="*/ 11257 h 11"/>
                <a:gd name="T42" fmla="*/ 22559 w 19"/>
                <a:gd name="T43" fmla="*/ 11257 h 11"/>
                <a:gd name="T44" fmla="*/ 26319 w 19"/>
                <a:gd name="T45" fmla="*/ 11257 h 11"/>
                <a:gd name="T46" fmla="*/ 30079 w 19"/>
                <a:gd name="T47" fmla="*/ 11257 h 11"/>
                <a:gd name="T48" fmla="*/ 30079 w 19"/>
                <a:gd name="T49" fmla="*/ 11257 h 11"/>
                <a:gd name="T50" fmla="*/ 33839 w 19"/>
                <a:gd name="T51" fmla="*/ 7505 h 11"/>
                <a:gd name="T52" fmla="*/ 33839 w 19"/>
                <a:gd name="T53" fmla="*/ 3752 h 11"/>
                <a:gd name="T54" fmla="*/ 33839 w 19"/>
                <a:gd name="T55" fmla="*/ 0 h 11"/>
                <a:gd name="T56" fmla="*/ 33839 w 19"/>
                <a:gd name="T57" fmla="*/ 11257 h 11"/>
                <a:gd name="T58" fmla="*/ 33839 w 19"/>
                <a:gd name="T59" fmla="*/ 11257 h 11"/>
                <a:gd name="T60" fmla="*/ 41359 w 19"/>
                <a:gd name="T61" fmla="*/ 11257 h 11"/>
                <a:gd name="T62" fmla="*/ 41359 w 19"/>
                <a:gd name="T63" fmla="*/ 7505 h 11"/>
                <a:gd name="T64" fmla="*/ 41359 w 19"/>
                <a:gd name="T65" fmla="*/ 11257 h 11"/>
                <a:gd name="T66" fmla="*/ 48879 w 19"/>
                <a:gd name="T67" fmla="*/ 11257 h 11"/>
                <a:gd name="T68" fmla="*/ 52639 w 19"/>
                <a:gd name="T69" fmla="*/ 18761 h 11"/>
                <a:gd name="T70" fmla="*/ 52639 w 19"/>
                <a:gd name="T71" fmla="*/ 22514 h 11"/>
                <a:gd name="T72" fmla="*/ 60158 w 19"/>
                <a:gd name="T73" fmla="*/ 22514 h 11"/>
                <a:gd name="T74" fmla="*/ 71438 w 19"/>
                <a:gd name="T75" fmla="*/ 22514 h 11"/>
                <a:gd name="T76" fmla="*/ 71438 w 19"/>
                <a:gd name="T77" fmla="*/ 30018 h 11"/>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19"/>
                <a:gd name="T118" fmla="*/ 0 h 11"/>
                <a:gd name="T119" fmla="*/ 19 w 19"/>
                <a:gd name="T120" fmla="*/ 11 h 11"/>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19" h="11">
                  <a:moveTo>
                    <a:pt x="19" y="8"/>
                  </a:moveTo>
                  <a:cubicBezTo>
                    <a:pt x="18" y="8"/>
                    <a:pt x="18" y="9"/>
                    <a:pt x="17" y="9"/>
                  </a:cubicBezTo>
                  <a:cubicBezTo>
                    <a:pt x="16" y="9"/>
                    <a:pt x="16" y="9"/>
                    <a:pt x="16" y="9"/>
                  </a:cubicBezTo>
                  <a:cubicBezTo>
                    <a:pt x="15" y="9"/>
                    <a:pt x="14" y="9"/>
                    <a:pt x="13" y="8"/>
                  </a:cubicBezTo>
                  <a:cubicBezTo>
                    <a:pt x="12" y="8"/>
                    <a:pt x="12" y="9"/>
                    <a:pt x="11" y="9"/>
                  </a:cubicBezTo>
                  <a:cubicBezTo>
                    <a:pt x="11" y="10"/>
                    <a:pt x="11" y="10"/>
                    <a:pt x="10" y="10"/>
                  </a:cubicBezTo>
                  <a:cubicBezTo>
                    <a:pt x="10" y="10"/>
                    <a:pt x="10" y="10"/>
                    <a:pt x="9" y="10"/>
                  </a:cubicBezTo>
                  <a:cubicBezTo>
                    <a:pt x="9" y="10"/>
                    <a:pt x="10" y="11"/>
                    <a:pt x="9" y="11"/>
                  </a:cubicBezTo>
                  <a:cubicBezTo>
                    <a:pt x="8" y="11"/>
                    <a:pt x="9" y="10"/>
                    <a:pt x="8" y="10"/>
                  </a:cubicBezTo>
                  <a:cubicBezTo>
                    <a:pt x="7" y="10"/>
                    <a:pt x="5" y="11"/>
                    <a:pt x="4" y="10"/>
                  </a:cubicBezTo>
                  <a:cubicBezTo>
                    <a:pt x="4" y="10"/>
                    <a:pt x="4" y="10"/>
                    <a:pt x="3" y="10"/>
                  </a:cubicBezTo>
                  <a:cubicBezTo>
                    <a:pt x="3" y="10"/>
                    <a:pt x="3" y="10"/>
                    <a:pt x="2" y="10"/>
                  </a:cubicBezTo>
                  <a:cubicBezTo>
                    <a:pt x="2" y="10"/>
                    <a:pt x="2" y="10"/>
                    <a:pt x="2" y="10"/>
                  </a:cubicBezTo>
                  <a:cubicBezTo>
                    <a:pt x="1" y="10"/>
                    <a:pt x="2" y="9"/>
                    <a:pt x="2" y="9"/>
                  </a:cubicBezTo>
                  <a:cubicBezTo>
                    <a:pt x="1" y="9"/>
                    <a:pt x="1" y="9"/>
                    <a:pt x="1" y="9"/>
                  </a:cubicBezTo>
                  <a:cubicBezTo>
                    <a:pt x="1" y="8"/>
                    <a:pt x="1" y="8"/>
                    <a:pt x="1" y="8"/>
                  </a:cubicBezTo>
                  <a:cubicBezTo>
                    <a:pt x="1" y="8"/>
                    <a:pt x="0" y="8"/>
                    <a:pt x="0" y="8"/>
                  </a:cubicBezTo>
                  <a:cubicBezTo>
                    <a:pt x="0" y="7"/>
                    <a:pt x="1" y="7"/>
                    <a:pt x="1" y="7"/>
                  </a:cubicBezTo>
                  <a:cubicBezTo>
                    <a:pt x="1" y="6"/>
                    <a:pt x="1" y="6"/>
                    <a:pt x="1" y="6"/>
                  </a:cubicBezTo>
                  <a:cubicBezTo>
                    <a:pt x="2" y="5"/>
                    <a:pt x="2" y="5"/>
                    <a:pt x="2" y="4"/>
                  </a:cubicBezTo>
                  <a:cubicBezTo>
                    <a:pt x="3" y="4"/>
                    <a:pt x="4" y="4"/>
                    <a:pt x="4" y="3"/>
                  </a:cubicBezTo>
                  <a:cubicBezTo>
                    <a:pt x="5" y="3"/>
                    <a:pt x="5" y="3"/>
                    <a:pt x="6" y="3"/>
                  </a:cubicBezTo>
                  <a:cubicBezTo>
                    <a:pt x="6" y="3"/>
                    <a:pt x="7" y="3"/>
                    <a:pt x="7" y="3"/>
                  </a:cubicBezTo>
                  <a:cubicBezTo>
                    <a:pt x="7" y="3"/>
                    <a:pt x="7" y="3"/>
                    <a:pt x="8" y="3"/>
                  </a:cubicBezTo>
                  <a:cubicBezTo>
                    <a:pt x="8" y="3"/>
                    <a:pt x="8" y="3"/>
                    <a:pt x="8" y="3"/>
                  </a:cubicBezTo>
                  <a:cubicBezTo>
                    <a:pt x="9" y="2"/>
                    <a:pt x="9" y="2"/>
                    <a:pt x="9" y="2"/>
                  </a:cubicBezTo>
                  <a:cubicBezTo>
                    <a:pt x="9" y="1"/>
                    <a:pt x="8" y="1"/>
                    <a:pt x="9" y="1"/>
                  </a:cubicBezTo>
                  <a:cubicBezTo>
                    <a:pt x="9" y="0"/>
                    <a:pt x="9" y="0"/>
                    <a:pt x="9" y="0"/>
                  </a:cubicBezTo>
                  <a:cubicBezTo>
                    <a:pt x="10" y="1"/>
                    <a:pt x="9" y="2"/>
                    <a:pt x="9" y="3"/>
                  </a:cubicBezTo>
                  <a:cubicBezTo>
                    <a:pt x="9" y="3"/>
                    <a:pt x="9" y="3"/>
                    <a:pt x="9" y="3"/>
                  </a:cubicBezTo>
                  <a:cubicBezTo>
                    <a:pt x="10" y="3"/>
                    <a:pt x="10" y="3"/>
                    <a:pt x="11" y="3"/>
                  </a:cubicBezTo>
                  <a:cubicBezTo>
                    <a:pt x="11" y="3"/>
                    <a:pt x="11" y="2"/>
                    <a:pt x="11" y="2"/>
                  </a:cubicBezTo>
                  <a:cubicBezTo>
                    <a:pt x="11" y="2"/>
                    <a:pt x="11" y="3"/>
                    <a:pt x="11" y="3"/>
                  </a:cubicBezTo>
                  <a:cubicBezTo>
                    <a:pt x="12" y="3"/>
                    <a:pt x="12" y="4"/>
                    <a:pt x="13" y="3"/>
                  </a:cubicBezTo>
                  <a:cubicBezTo>
                    <a:pt x="14" y="4"/>
                    <a:pt x="13" y="4"/>
                    <a:pt x="14" y="5"/>
                  </a:cubicBezTo>
                  <a:cubicBezTo>
                    <a:pt x="14" y="5"/>
                    <a:pt x="14" y="5"/>
                    <a:pt x="14" y="6"/>
                  </a:cubicBezTo>
                  <a:cubicBezTo>
                    <a:pt x="15" y="6"/>
                    <a:pt x="16" y="6"/>
                    <a:pt x="16" y="6"/>
                  </a:cubicBezTo>
                  <a:cubicBezTo>
                    <a:pt x="17" y="6"/>
                    <a:pt x="18" y="6"/>
                    <a:pt x="19" y="6"/>
                  </a:cubicBezTo>
                  <a:cubicBezTo>
                    <a:pt x="19" y="7"/>
                    <a:pt x="19" y="7"/>
                    <a:pt x="19" y="8"/>
                  </a:cubicBezTo>
                  <a:close/>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77" name="Freeform 494"/>
            <p:cNvSpPr>
              <a:spLocks noChangeArrowheads="1"/>
            </p:cNvSpPr>
            <p:nvPr/>
          </p:nvSpPr>
          <p:spPr bwMode="auto">
            <a:xfrm>
              <a:off x="1041400" y="287337"/>
              <a:ext cx="33338" cy="17463"/>
            </a:xfrm>
            <a:custGeom>
              <a:avLst/>
              <a:gdLst>
                <a:gd name="T0" fmla="*/ 29634 w 9"/>
                <a:gd name="T1" fmla="*/ 10478 h 5"/>
                <a:gd name="T2" fmla="*/ 22225 w 9"/>
                <a:gd name="T3" fmla="*/ 13970 h 5"/>
                <a:gd name="T4" fmla="*/ 11113 w 9"/>
                <a:gd name="T5" fmla="*/ 13970 h 5"/>
                <a:gd name="T6" fmla="*/ 7408 w 9"/>
                <a:gd name="T7" fmla="*/ 10478 h 5"/>
                <a:gd name="T8" fmla="*/ 3704 w 9"/>
                <a:gd name="T9" fmla="*/ 10478 h 5"/>
                <a:gd name="T10" fmla="*/ 3704 w 9"/>
                <a:gd name="T11" fmla="*/ 6985 h 5"/>
                <a:gd name="T12" fmla="*/ 11113 w 9"/>
                <a:gd name="T13" fmla="*/ 3493 h 5"/>
                <a:gd name="T14" fmla="*/ 14817 w 9"/>
                <a:gd name="T15" fmla="*/ 3493 h 5"/>
                <a:gd name="T16" fmla="*/ 25930 w 9"/>
                <a:gd name="T17" fmla="*/ 0 h 5"/>
                <a:gd name="T18" fmla="*/ 29634 w 9"/>
                <a:gd name="T19" fmla="*/ 10478 h 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9"/>
                <a:gd name="T31" fmla="*/ 0 h 5"/>
                <a:gd name="T32" fmla="*/ 9 w 9"/>
                <a:gd name="T33" fmla="*/ 5 h 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9" h="5">
                  <a:moveTo>
                    <a:pt x="8" y="3"/>
                  </a:moveTo>
                  <a:cubicBezTo>
                    <a:pt x="7" y="3"/>
                    <a:pt x="7" y="4"/>
                    <a:pt x="6" y="4"/>
                  </a:cubicBezTo>
                  <a:cubicBezTo>
                    <a:pt x="4" y="5"/>
                    <a:pt x="3" y="4"/>
                    <a:pt x="3" y="4"/>
                  </a:cubicBezTo>
                  <a:cubicBezTo>
                    <a:pt x="2" y="4"/>
                    <a:pt x="3" y="3"/>
                    <a:pt x="2" y="3"/>
                  </a:cubicBezTo>
                  <a:cubicBezTo>
                    <a:pt x="2" y="3"/>
                    <a:pt x="1" y="3"/>
                    <a:pt x="1" y="3"/>
                  </a:cubicBezTo>
                  <a:cubicBezTo>
                    <a:pt x="0" y="2"/>
                    <a:pt x="1" y="2"/>
                    <a:pt x="1" y="2"/>
                  </a:cubicBezTo>
                  <a:cubicBezTo>
                    <a:pt x="2" y="1"/>
                    <a:pt x="2" y="1"/>
                    <a:pt x="3" y="1"/>
                  </a:cubicBezTo>
                  <a:cubicBezTo>
                    <a:pt x="3" y="2"/>
                    <a:pt x="4" y="1"/>
                    <a:pt x="4" y="1"/>
                  </a:cubicBezTo>
                  <a:cubicBezTo>
                    <a:pt x="5" y="0"/>
                    <a:pt x="6" y="0"/>
                    <a:pt x="7" y="0"/>
                  </a:cubicBezTo>
                  <a:cubicBezTo>
                    <a:pt x="8" y="1"/>
                    <a:pt x="9" y="2"/>
                    <a:pt x="8" y="3"/>
                  </a:cubicBezTo>
                  <a:close/>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78" name="Freeform 495"/>
            <p:cNvSpPr>
              <a:spLocks noChangeArrowheads="1"/>
            </p:cNvSpPr>
            <p:nvPr/>
          </p:nvSpPr>
          <p:spPr bwMode="auto">
            <a:xfrm>
              <a:off x="1060450" y="301625"/>
              <a:ext cx="14288" cy="11113"/>
            </a:xfrm>
            <a:custGeom>
              <a:avLst/>
              <a:gdLst>
                <a:gd name="T0" fmla="*/ 10716 w 4"/>
                <a:gd name="T1" fmla="*/ 7409 h 3"/>
                <a:gd name="T2" fmla="*/ 3572 w 4"/>
                <a:gd name="T3" fmla="*/ 11113 h 3"/>
                <a:gd name="T4" fmla="*/ 0 w 4"/>
                <a:gd name="T5" fmla="*/ 7409 h 3"/>
                <a:gd name="T6" fmla="*/ 0 w 4"/>
                <a:gd name="T7" fmla="*/ 3704 h 3"/>
                <a:gd name="T8" fmla="*/ 3572 w 4"/>
                <a:gd name="T9" fmla="*/ 0 h 3"/>
                <a:gd name="T10" fmla="*/ 10716 w 4"/>
                <a:gd name="T11" fmla="*/ 3704 h 3"/>
                <a:gd name="T12" fmla="*/ 10716 w 4"/>
                <a:gd name="T13" fmla="*/ 7409 h 3"/>
                <a:gd name="T14" fmla="*/ 0 60000 65536"/>
                <a:gd name="T15" fmla="*/ 0 60000 65536"/>
                <a:gd name="T16" fmla="*/ 0 60000 65536"/>
                <a:gd name="T17" fmla="*/ 0 60000 65536"/>
                <a:gd name="T18" fmla="*/ 0 60000 65536"/>
                <a:gd name="T19" fmla="*/ 0 60000 65536"/>
                <a:gd name="T20" fmla="*/ 0 60000 65536"/>
                <a:gd name="T21" fmla="*/ 0 w 4"/>
                <a:gd name="T22" fmla="*/ 0 h 3"/>
                <a:gd name="T23" fmla="*/ 4 w 4"/>
                <a:gd name="T24" fmla="*/ 3 h 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 h="3">
                  <a:moveTo>
                    <a:pt x="3" y="2"/>
                  </a:moveTo>
                  <a:cubicBezTo>
                    <a:pt x="2" y="3"/>
                    <a:pt x="2" y="3"/>
                    <a:pt x="1" y="3"/>
                  </a:cubicBezTo>
                  <a:cubicBezTo>
                    <a:pt x="1" y="3"/>
                    <a:pt x="1" y="3"/>
                    <a:pt x="0" y="2"/>
                  </a:cubicBezTo>
                  <a:cubicBezTo>
                    <a:pt x="0" y="2"/>
                    <a:pt x="0" y="2"/>
                    <a:pt x="0" y="1"/>
                  </a:cubicBezTo>
                  <a:cubicBezTo>
                    <a:pt x="0" y="1"/>
                    <a:pt x="1" y="1"/>
                    <a:pt x="1" y="0"/>
                  </a:cubicBezTo>
                  <a:cubicBezTo>
                    <a:pt x="2" y="0"/>
                    <a:pt x="3" y="0"/>
                    <a:pt x="3" y="1"/>
                  </a:cubicBezTo>
                  <a:cubicBezTo>
                    <a:pt x="4" y="1"/>
                    <a:pt x="3" y="2"/>
                    <a:pt x="3" y="2"/>
                  </a:cubicBezTo>
                  <a:close/>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79" name="Freeform 496"/>
            <p:cNvSpPr>
              <a:spLocks noChangeArrowheads="1"/>
            </p:cNvSpPr>
            <p:nvPr/>
          </p:nvSpPr>
          <p:spPr bwMode="auto">
            <a:xfrm>
              <a:off x="909638" y="41275"/>
              <a:ext cx="66675" cy="49213"/>
            </a:xfrm>
            <a:custGeom>
              <a:avLst/>
              <a:gdLst>
                <a:gd name="T0" fmla="*/ 66675 w 18"/>
                <a:gd name="T1" fmla="*/ 18928 h 13"/>
                <a:gd name="T2" fmla="*/ 66675 w 18"/>
                <a:gd name="T3" fmla="*/ 26499 h 13"/>
                <a:gd name="T4" fmla="*/ 62971 w 18"/>
                <a:gd name="T5" fmla="*/ 30285 h 13"/>
                <a:gd name="T6" fmla="*/ 55562 w 18"/>
                <a:gd name="T7" fmla="*/ 37856 h 13"/>
                <a:gd name="T8" fmla="*/ 44450 w 18"/>
                <a:gd name="T9" fmla="*/ 41642 h 13"/>
                <a:gd name="T10" fmla="*/ 37042 w 18"/>
                <a:gd name="T11" fmla="*/ 45427 h 13"/>
                <a:gd name="T12" fmla="*/ 33338 w 18"/>
                <a:gd name="T13" fmla="*/ 45427 h 13"/>
                <a:gd name="T14" fmla="*/ 25929 w 18"/>
                <a:gd name="T15" fmla="*/ 45427 h 13"/>
                <a:gd name="T16" fmla="*/ 18521 w 18"/>
                <a:gd name="T17" fmla="*/ 49213 h 13"/>
                <a:gd name="T18" fmla="*/ 18521 w 18"/>
                <a:gd name="T19" fmla="*/ 45427 h 13"/>
                <a:gd name="T20" fmla="*/ 11112 w 18"/>
                <a:gd name="T21" fmla="*/ 45427 h 13"/>
                <a:gd name="T22" fmla="*/ 7408 w 18"/>
                <a:gd name="T23" fmla="*/ 41642 h 13"/>
                <a:gd name="T24" fmla="*/ 7408 w 18"/>
                <a:gd name="T25" fmla="*/ 41642 h 13"/>
                <a:gd name="T26" fmla="*/ 0 w 18"/>
                <a:gd name="T27" fmla="*/ 37856 h 13"/>
                <a:gd name="T28" fmla="*/ 3704 w 18"/>
                <a:gd name="T29" fmla="*/ 34071 h 13"/>
                <a:gd name="T30" fmla="*/ 3704 w 18"/>
                <a:gd name="T31" fmla="*/ 26499 h 13"/>
                <a:gd name="T32" fmla="*/ 3704 w 18"/>
                <a:gd name="T33" fmla="*/ 22714 h 13"/>
                <a:gd name="T34" fmla="*/ 7408 w 18"/>
                <a:gd name="T35" fmla="*/ 22714 h 13"/>
                <a:gd name="T36" fmla="*/ 7408 w 18"/>
                <a:gd name="T37" fmla="*/ 18928 h 13"/>
                <a:gd name="T38" fmla="*/ 7408 w 18"/>
                <a:gd name="T39" fmla="*/ 18928 h 13"/>
                <a:gd name="T40" fmla="*/ 11112 w 18"/>
                <a:gd name="T41" fmla="*/ 15142 h 13"/>
                <a:gd name="T42" fmla="*/ 14817 w 18"/>
                <a:gd name="T43" fmla="*/ 11357 h 13"/>
                <a:gd name="T44" fmla="*/ 14817 w 18"/>
                <a:gd name="T45" fmla="*/ 11357 h 13"/>
                <a:gd name="T46" fmla="*/ 14817 w 18"/>
                <a:gd name="T47" fmla="*/ 11357 h 13"/>
                <a:gd name="T48" fmla="*/ 14817 w 18"/>
                <a:gd name="T49" fmla="*/ 11357 h 13"/>
                <a:gd name="T50" fmla="*/ 14817 w 18"/>
                <a:gd name="T51" fmla="*/ 11357 h 13"/>
                <a:gd name="T52" fmla="*/ 18521 w 18"/>
                <a:gd name="T53" fmla="*/ 7571 h 13"/>
                <a:gd name="T54" fmla="*/ 25929 w 18"/>
                <a:gd name="T55" fmla="*/ 7571 h 13"/>
                <a:gd name="T56" fmla="*/ 25929 w 18"/>
                <a:gd name="T57" fmla="*/ 7571 h 13"/>
                <a:gd name="T58" fmla="*/ 25929 w 18"/>
                <a:gd name="T59" fmla="*/ 3786 h 13"/>
                <a:gd name="T60" fmla="*/ 25929 w 18"/>
                <a:gd name="T61" fmla="*/ 7571 h 13"/>
                <a:gd name="T62" fmla="*/ 25929 w 18"/>
                <a:gd name="T63" fmla="*/ 3786 h 13"/>
                <a:gd name="T64" fmla="*/ 29633 w 18"/>
                <a:gd name="T65" fmla="*/ 3786 h 13"/>
                <a:gd name="T66" fmla="*/ 29633 w 18"/>
                <a:gd name="T67" fmla="*/ 3786 h 13"/>
                <a:gd name="T68" fmla="*/ 29633 w 18"/>
                <a:gd name="T69" fmla="*/ 3786 h 13"/>
                <a:gd name="T70" fmla="*/ 33338 w 18"/>
                <a:gd name="T71" fmla="*/ 0 h 13"/>
                <a:gd name="T72" fmla="*/ 37042 w 18"/>
                <a:gd name="T73" fmla="*/ 0 h 13"/>
                <a:gd name="T74" fmla="*/ 44450 w 18"/>
                <a:gd name="T75" fmla="*/ 0 h 13"/>
                <a:gd name="T76" fmla="*/ 48154 w 18"/>
                <a:gd name="T77" fmla="*/ 0 h 13"/>
                <a:gd name="T78" fmla="*/ 48154 w 18"/>
                <a:gd name="T79" fmla="*/ 3786 h 13"/>
                <a:gd name="T80" fmla="*/ 51858 w 18"/>
                <a:gd name="T81" fmla="*/ 0 h 13"/>
                <a:gd name="T82" fmla="*/ 55562 w 18"/>
                <a:gd name="T83" fmla="*/ 3786 h 13"/>
                <a:gd name="T84" fmla="*/ 55562 w 18"/>
                <a:gd name="T85" fmla="*/ 0 h 13"/>
                <a:gd name="T86" fmla="*/ 55562 w 18"/>
                <a:gd name="T87" fmla="*/ 7571 h 13"/>
                <a:gd name="T88" fmla="*/ 59267 w 18"/>
                <a:gd name="T89" fmla="*/ 7571 h 13"/>
                <a:gd name="T90" fmla="*/ 62971 w 18"/>
                <a:gd name="T91" fmla="*/ 7571 h 13"/>
                <a:gd name="T92" fmla="*/ 66675 w 18"/>
                <a:gd name="T93" fmla="*/ 11357 h 13"/>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8"/>
                <a:gd name="T142" fmla="*/ 0 h 13"/>
                <a:gd name="T143" fmla="*/ 18 w 18"/>
                <a:gd name="T144" fmla="*/ 13 h 13"/>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8" h="13">
                  <a:moveTo>
                    <a:pt x="17" y="4"/>
                  </a:moveTo>
                  <a:cubicBezTo>
                    <a:pt x="18" y="5"/>
                    <a:pt x="18" y="5"/>
                    <a:pt x="18" y="5"/>
                  </a:cubicBezTo>
                  <a:cubicBezTo>
                    <a:pt x="17" y="5"/>
                    <a:pt x="17" y="6"/>
                    <a:pt x="17" y="6"/>
                  </a:cubicBezTo>
                  <a:cubicBezTo>
                    <a:pt x="18" y="6"/>
                    <a:pt x="18" y="6"/>
                    <a:pt x="18" y="7"/>
                  </a:cubicBezTo>
                  <a:cubicBezTo>
                    <a:pt x="17" y="7"/>
                    <a:pt x="18" y="8"/>
                    <a:pt x="17" y="8"/>
                  </a:cubicBezTo>
                  <a:cubicBezTo>
                    <a:pt x="17" y="8"/>
                    <a:pt x="17" y="8"/>
                    <a:pt x="17" y="8"/>
                  </a:cubicBezTo>
                  <a:cubicBezTo>
                    <a:pt x="17" y="9"/>
                    <a:pt x="16" y="9"/>
                    <a:pt x="16" y="9"/>
                  </a:cubicBezTo>
                  <a:cubicBezTo>
                    <a:pt x="16" y="10"/>
                    <a:pt x="15" y="10"/>
                    <a:pt x="15" y="10"/>
                  </a:cubicBezTo>
                  <a:cubicBezTo>
                    <a:pt x="14" y="10"/>
                    <a:pt x="14" y="10"/>
                    <a:pt x="14" y="10"/>
                  </a:cubicBezTo>
                  <a:cubicBezTo>
                    <a:pt x="14" y="11"/>
                    <a:pt x="12" y="11"/>
                    <a:pt x="12" y="11"/>
                  </a:cubicBezTo>
                  <a:cubicBezTo>
                    <a:pt x="11" y="12"/>
                    <a:pt x="11" y="11"/>
                    <a:pt x="11" y="11"/>
                  </a:cubicBezTo>
                  <a:cubicBezTo>
                    <a:pt x="11" y="12"/>
                    <a:pt x="11" y="12"/>
                    <a:pt x="10" y="12"/>
                  </a:cubicBezTo>
                  <a:cubicBezTo>
                    <a:pt x="10" y="12"/>
                    <a:pt x="10" y="12"/>
                    <a:pt x="10" y="12"/>
                  </a:cubicBezTo>
                  <a:cubicBezTo>
                    <a:pt x="9" y="12"/>
                    <a:pt x="9" y="12"/>
                    <a:pt x="9" y="12"/>
                  </a:cubicBezTo>
                  <a:cubicBezTo>
                    <a:pt x="9" y="12"/>
                    <a:pt x="8" y="12"/>
                    <a:pt x="8" y="12"/>
                  </a:cubicBezTo>
                  <a:cubicBezTo>
                    <a:pt x="8" y="12"/>
                    <a:pt x="7" y="12"/>
                    <a:pt x="7" y="12"/>
                  </a:cubicBezTo>
                  <a:cubicBezTo>
                    <a:pt x="7" y="12"/>
                    <a:pt x="7" y="12"/>
                    <a:pt x="6" y="12"/>
                  </a:cubicBezTo>
                  <a:cubicBezTo>
                    <a:pt x="6" y="12"/>
                    <a:pt x="5" y="12"/>
                    <a:pt x="5" y="13"/>
                  </a:cubicBezTo>
                  <a:cubicBezTo>
                    <a:pt x="5" y="13"/>
                    <a:pt x="5" y="13"/>
                    <a:pt x="5" y="12"/>
                  </a:cubicBezTo>
                  <a:cubicBezTo>
                    <a:pt x="5" y="12"/>
                    <a:pt x="6" y="12"/>
                    <a:pt x="5" y="12"/>
                  </a:cubicBezTo>
                  <a:cubicBezTo>
                    <a:pt x="5" y="11"/>
                    <a:pt x="4" y="12"/>
                    <a:pt x="3" y="12"/>
                  </a:cubicBezTo>
                  <a:cubicBezTo>
                    <a:pt x="3" y="12"/>
                    <a:pt x="3" y="12"/>
                    <a:pt x="3" y="12"/>
                  </a:cubicBezTo>
                  <a:cubicBezTo>
                    <a:pt x="3" y="12"/>
                    <a:pt x="4" y="11"/>
                    <a:pt x="4" y="11"/>
                  </a:cubicBezTo>
                  <a:cubicBezTo>
                    <a:pt x="3" y="11"/>
                    <a:pt x="2" y="12"/>
                    <a:pt x="2" y="11"/>
                  </a:cubicBezTo>
                  <a:cubicBezTo>
                    <a:pt x="2" y="11"/>
                    <a:pt x="3" y="11"/>
                    <a:pt x="2" y="11"/>
                  </a:cubicBezTo>
                  <a:cubicBezTo>
                    <a:pt x="2" y="11"/>
                    <a:pt x="2" y="11"/>
                    <a:pt x="2" y="11"/>
                  </a:cubicBezTo>
                  <a:cubicBezTo>
                    <a:pt x="1" y="10"/>
                    <a:pt x="3" y="10"/>
                    <a:pt x="2" y="10"/>
                  </a:cubicBezTo>
                  <a:cubicBezTo>
                    <a:pt x="0" y="10"/>
                    <a:pt x="0" y="10"/>
                    <a:pt x="0" y="10"/>
                  </a:cubicBezTo>
                  <a:cubicBezTo>
                    <a:pt x="0" y="10"/>
                    <a:pt x="0" y="10"/>
                    <a:pt x="0" y="10"/>
                  </a:cubicBezTo>
                  <a:cubicBezTo>
                    <a:pt x="1" y="9"/>
                    <a:pt x="1" y="10"/>
                    <a:pt x="1" y="9"/>
                  </a:cubicBezTo>
                  <a:cubicBezTo>
                    <a:pt x="2" y="9"/>
                    <a:pt x="1" y="8"/>
                    <a:pt x="1" y="8"/>
                  </a:cubicBezTo>
                  <a:cubicBezTo>
                    <a:pt x="1" y="7"/>
                    <a:pt x="1" y="7"/>
                    <a:pt x="1" y="7"/>
                  </a:cubicBezTo>
                  <a:cubicBezTo>
                    <a:pt x="1" y="7"/>
                    <a:pt x="0" y="7"/>
                    <a:pt x="0" y="6"/>
                  </a:cubicBezTo>
                  <a:cubicBezTo>
                    <a:pt x="0" y="6"/>
                    <a:pt x="1" y="6"/>
                    <a:pt x="1" y="6"/>
                  </a:cubicBezTo>
                  <a:cubicBezTo>
                    <a:pt x="1" y="7"/>
                    <a:pt x="1" y="7"/>
                    <a:pt x="1" y="7"/>
                  </a:cubicBezTo>
                  <a:cubicBezTo>
                    <a:pt x="1" y="6"/>
                    <a:pt x="2" y="7"/>
                    <a:pt x="2" y="6"/>
                  </a:cubicBezTo>
                  <a:cubicBezTo>
                    <a:pt x="1" y="6"/>
                    <a:pt x="2" y="5"/>
                    <a:pt x="2" y="5"/>
                  </a:cubicBezTo>
                  <a:cubicBezTo>
                    <a:pt x="2" y="5"/>
                    <a:pt x="2" y="5"/>
                    <a:pt x="2" y="5"/>
                  </a:cubicBezTo>
                  <a:cubicBezTo>
                    <a:pt x="2" y="5"/>
                    <a:pt x="2" y="5"/>
                    <a:pt x="2" y="5"/>
                  </a:cubicBezTo>
                  <a:cubicBezTo>
                    <a:pt x="2" y="5"/>
                    <a:pt x="2" y="5"/>
                    <a:pt x="2" y="5"/>
                  </a:cubicBezTo>
                  <a:cubicBezTo>
                    <a:pt x="2" y="5"/>
                    <a:pt x="2" y="5"/>
                    <a:pt x="2" y="5"/>
                  </a:cubicBezTo>
                  <a:cubicBezTo>
                    <a:pt x="2" y="5"/>
                    <a:pt x="3" y="5"/>
                    <a:pt x="3" y="4"/>
                  </a:cubicBezTo>
                  <a:cubicBezTo>
                    <a:pt x="3" y="4"/>
                    <a:pt x="3" y="4"/>
                    <a:pt x="3" y="4"/>
                  </a:cubicBezTo>
                  <a:cubicBezTo>
                    <a:pt x="3" y="4"/>
                    <a:pt x="4" y="4"/>
                    <a:pt x="4" y="3"/>
                  </a:cubicBezTo>
                  <a:cubicBezTo>
                    <a:pt x="4" y="3"/>
                    <a:pt x="4" y="3"/>
                    <a:pt x="4" y="3"/>
                  </a:cubicBezTo>
                  <a:cubicBezTo>
                    <a:pt x="4" y="3"/>
                    <a:pt x="4" y="3"/>
                    <a:pt x="4" y="3"/>
                  </a:cubicBezTo>
                  <a:cubicBezTo>
                    <a:pt x="4" y="3"/>
                    <a:pt x="4" y="3"/>
                    <a:pt x="4" y="3"/>
                  </a:cubicBezTo>
                  <a:cubicBezTo>
                    <a:pt x="4" y="3"/>
                    <a:pt x="4" y="3"/>
                    <a:pt x="4" y="3"/>
                  </a:cubicBezTo>
                  <a:cubicBezTo>
                    <a:pt x="4" y="3"/>
                    <a:pt x="3" y="3"/>
                    <a:pt x="3" y="3"/>
                  </a:cubicBezTo>
                  <a:cubicBezTo>
                    <a:pt x="3" y="3"/>
                    <a:pt x="4" y="3"/>
                    <a:pt x="4" y="3"/>
                  </a:cubicBezTo>
                  <a:cubicBezTo>
                    <a:pt x="4" y="3"/>
                    <a:pt x="4" y="3"/>
                    <a:pt x="4" y="3"/>
                  </a:cubicBezTo>
                  <a:cubicBezTo>
                    <a:pt x="4" y="3"/>
                    <a:pt x="4" y="3"/>
                    <a:pt x="4" y="3"/>
                  </a:cubicBezTo>
                  <a:cubicBezTo>
                    <a:pt x="4" y="3"/>
                    <a:pt x="4" y="3"/>
                    <a:pt x="5" y="3"/>
                  </a:cubicBezTo>
                  <a:cubicBezTo>
                    <a:pt x="5" y="3"/>
                    <a:pt x="5" y="2"/>
                    <a:pt x="5" y="2"/>
                  </a:cubicBezTo>
                  <a:cubicBezTo>
                    <a:pt x="5" y="2"/>
                    <a:pt x="6" y="3"/>
                    <a:pt x="6" y="2"/>
                  </a:cubicBezTo>
                  <a:cubicBezTo>
                    <a:pt x="7" y="2"/>
                    <a:pt x="7" y="2"/>
                    <a:pt x="7" y="2"/>
                  </a:cubicBezTo>
                  <a:cubicBezTo>
                    <a:pt x="7" y="2"/>
                    <a:pt x="7" y="2"/>
                    <a:pt x="7" y="2"/>
                  </a:cubicBezTo>
                  <a:cubicBezTo>
                    <a:pt x="7" y="2"/>
                    <a:pt x="7" y="2"/>
                    <a:pt x="7" y="2"/>
                  </a:cubicBezTo>
                  <a:cubicBezTo>
                    <a:pt x="7" y="2"/>
                    <a:pt x="7" y="2"/>
                    <a:pt x="7" y="2"/>
                  </a:cubicBezTo>
                  <a:cubicBezTo>
                    <a:pt x="7" y="1"/>
                    <a:pt x="7" y="1"/>
                    <a:pt x="7" y="1"/>
                  </a:cubicBezTo>
                  <a:cubicBezTo>
                    <a:pt x="7" y="1"/>
                    <a:pt x="7" y="1"/>
                    <a:pt x="7" y="1"/>
                  </a:cubicBezTo>
                  <a:cubicBezTo>
                    <a:pt x="7" y="1"/>
                    <a:pt x="7" y="2"/>
                    <a:pt x="7" y="2"/>
                  </a:cubicBezTo>
                  <a:cubicBezTo>
                    <a:pt x="7" y="2"/>
                    <a:pt x="7" y="2"/>
                    <a:pt x="7" y="1"/>
                  </a:cubicBezTo>
                  <a:cubicBezTo>
                    <a:pt x="7" y="1"/>
                    <a:pt x="7" y="1"/>
                    <a:pt x="7" y="1"/>
                  </a:cubicBezTo>
                  <a:cubicBezTo>
                    <a:pt x="7" y="1"/>
                    <a:pt x="8" y="2"/>
                    <a:pt x="8" y="2"/>
                  </a:cubicBezTo>
                  <a:cubicBezTo>
                    <a:pt x="8" y="1"/>
                    <a:pt x="8" y="1"/>
                    <a:pt x="8" y="1"/>
                  </a:cubicBezTo>
                  <a:cubicBezTo>
                    <a:pt x="8" y="1"/>
                    <a:pt x="8" y="1"/>
                    <a:pt x="8" y="1"/>
                  </a:cubicBezTo>
                  <a:cubicBezTo>
                    <a:pt x="7" y="1"/>
                    <a:pt x="8" y="1"/>
                    <a:pt x="8" y="1"/>
                  </a:cubicBezTo>
                  <a:cubicBezTo>
                    <a:pt x="8" y="0"/>
                    <a:pt x="8" y="1"/>
                    <a:pt x="8" y="1"/>
                  </a:cubicBezTo>
                  <a:cubicBezTo>
                    <a:pt x="8" y="1"/>
                    <a:pt x="8" y="1"/>
                    <a:pt x="8" y="1"/>
                  </a:cubicBezTo>
                  <a:cubicBezTo>
                    <a:pt x="8" y="1"/>
                    <a:pt x="9" y="1"/>
                    <a:pt x="9" y="1"/>
                  </a:cubicBezTo>
                  <a:cubicBezTo>
                    <a:pt x="9" y="0"/>
                    <a:pt x="9" y="0"/>
                    <a:pt x="9" y="0"/>
                  </a:cubicBezTo>
                  <a:cubicBezTo>
                    <a:pt x="9" y="0"/>
                    <a:pt x="9" y="0"/>
                    <a:pt x="9" y="0"/>
                  </a:cubicBezTo>
                  <a:cubicBezTo>
                    <a:pt x="9" y="0"/>
                    <a:pt x="10" y="0"/>
                    <a:pt x="10" y="0"/>
                  </a:cubicBezTo>
                  <a:cubicBezTo>
                    <a:pt x="10" y="0"/>
                    <a:pt x="10" y="1"/>
                    <a:pt x="10" y="1"/>
                  </a:cubicBezTo>
                  <a:cubicBezTo>
                    <a:pt x="11" y="0"/>
                    <a:pt x="11" y="1"/>
                    <a:pt x="12" y="0"/>
                  </a:cubicBezTo>
                  <a:cubicBezTo>
                    <a:pt x="12" y="0"/>
                    <a:pt x="12" y="1"/>
                    <a:pt x="13" y="1"/>
                  </a:cubicBezTo>
                  <a:cubicBezTo>
                    <a:pt x="13" y="1"/>
                    <a:pt x="13" y="0"/>
                    <a:pt x="13" y="0"/>
                  </a:cubicBezTo>
                  <a:cubicBezTo>
                    <a:pt x="13" y="0"/>
                    <a:pt x="14" y="0"/>
                    <a:pt x="14" y="1"/>
                  </a:cubicBezTo>
                  <a:cubicBezTo>
                    <a:pt x="13" y="1"/>
                    <a:pt x="13" y="1"/>
                    <a:pt x="13" y="1"/>
                  </a:cubicBezTo>
                  <a:cubicBezTo>
                    <a:pt x="13" y="1"/>
                    <a:pt x="13" y="1"/>
                    <a:pt x="14" y="1"/>
                  </a:cubicBezTo>
                  <a:cubicBezTo>
                    <a:pt x="14" y="1"/>
                    <a:pt x="14" y="1"/>
                    <a:pt x="14" y="0"/>
                  </a:cubicBezTo>
                  <a:cubicBezTo>
                    <a:pt x="14" y="1"/>
                    <a:pt x="14" y="1"/>
                    <a:pt x="15" y="1"/>
                  </a:cubicBezTo>
                  <a:cubicBezTo>
                    <a:pt x="15" y="1"/>
                    <a:pt x="15" y="1"/>
                    <a:pt x="15" y="1"/>
                  </a:cubicBezTo>
                  <a:cubicBezTo>
                    <a:pt x="15" y="0"/>
                    <a:pt x="14" y="1"/>
                    <a:pt x="15" y="0"/>
                  </a:cubicBezTo>
                  <a:cubicBezTo>
                    <a:pt x="15" y="0"/>
                    <a:pt x="15" y="0"/>
                    <a:pt x="15" y="0"/>
                  </a:cubicBezTo>
                  <a:cubicBezTo>
                    <a:pt x="15" y="0"/>
                    <a:pt x="15" y="1"/>
                    <a:pt x="15" y="1"/>
                  </a:cubicBezTo>
                  <a:cubicBezTo>
                    <a:pt x="14" y="1"/>
                    <a:pt x="15" y="1"/>
                    <a:pt x="15" y="2"/>
                  </a:cubicBezTo>
                  <a:cubicBezTo>
                    <a:pt x="16" y="2"/>
                    <a:pt x="16" y="2"/>
                    <a:pt x="16" y="2"/>
                  </a:cubicBezTo>
                  <a:cubicBezTo>
                    <a:pt x="16" y="2"/>
                    <a:pt x="16" y="2"/>
                    <a:pt x="16" y="2"/>
                  </a:cubicBezTo>
                  <a:cubicBezTo>
                    <a:pt x="16" y="2"/>
                    <a:pt x="17" y="2"/>
                    <a:pt x="17" y="2"/>
                  </a:cubicBezTo>
                  <a:cubicBezTo>
                    <a:pt x="17" y="2"/>
                    <a:pt x="17" y="2"/>
                    <a:pt x="17" y="2"/>
                  </a:cubicBezTo>
                  <a:cubicBezTo>
                    <a:pt x="17" y="3"/>
                    <a:pt x="16" y="3"/>
                    <a:pt x="17" y="3"/>
                  </a:cubicBezTo>
                  <a:cubicBezTo>
                    <a:pt x="16" y="4"/>
                    <a:pt x="17" y="3"/>
                    <a:pt x="18" y="3"/>
                  </a:cubicBezTo>
                  <a:cubicBezTo>
                    <a:pt x="18" y="4"/>
                    <a:pt x="17" y="4"/>
                    <a:pt x="17" y="4"/>
                  </a:cubicBezTo>
                  <a:close/>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80" name="Freeform 497"/>
            <p:cNvSpPr>
              <a:spLocks noChangeArrowheads="1"/>
            </p:cNvSpPr>
            <p:nvPr/>
          </p:nvSpPr>
          <p:spPr bwMode="auto">
            <a:xfrm>
              <a:off x="981075" y="274637"/>
              <a:ext cx="60325" cy="34925"/>
            </a:xfrm>
            <a:custGeom>
              <a:avLst/>
              <a:gdLst>
                <a:gd name="T0" fmla="*/ 52784 w 16"/>
                <a:gd name="T1" fmla="*/ 15522 h 9"/>
                <a:gd name="T2" fmla="*/ 37703 w 16"/>
                <a:gd name="T3" fmla="*/ 31044 h 9"/>
                <a:gd name="T4" fmla="*/ 26392 w 16"/>
                <a:gd name="T5" fmla="*/ 34925 h 9"/>
                <a:gd name="T6" fmla="*/ 11311 w 16"/>
                <a:gd name="T7" fmla="*/ 31044 h 9"/>
                <a:gd name="T8" fmla="*/ 7541 w 16"/>
                <a:gd name="T9" fmla="*/ 19403 h 9"/>
                <a:gd name="T10" fmla="*/ 3770 w 16"/>
                <a:gd name="T11" fmla="*/ 19403 h 9"/>
                <a:gd name="T12" fmla="*/ 11311 w 16"/>
                <a:gd name="T13" fmla="*/ 15522 h 9"/>
                <a:gd name="T14" fmla="*/ 15081 w 16"/>
                <a:gd name="T15" fmla="*/ 11642 h 9"/>
                <a:gd name="T16" fmla="*/ 18852 w 16"/>
                <a:gd name="T17" fmla="*/ 7761 h 9"/>
                <a:gd name="T18" fmla="*/ 26392 w 16"/>
                <a:gd name="T19" fmla="*/ 3881 h 9"/>
                <a:gd name="T20" fmla="*/ 26392 w 16"/>
                <a:gd name="T21" fmla="*/ 0 h 9"/>
                <a:gd name="T22" fmla="*/ 30163 w 16"/>
                <a:gd name="T23" fmla="*/ 3881 h 9"/>
                <a:gd name="T24" fmla="*/ 45244 w 16"/>
                <a:gd name="T25" fmla="*/ 3881 h 9"/>
                <a:gd name="T26" fmla="*/ 56555 w 16"/>
                <a:gd name="T27" fmla="*/ 7761 h 9"/>
                <a:gd name="T28" fmla="*/ 60325 w 16"/>
                <a:gd name="T29" fmla="*/ 7761 h 9"/>
                <a:gd name="T30" fmla="*/ 52784 w 16"/>
                <a:gd name="T31" fmla="*/ 15522 h 9"/>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6"/>
                <a:gd name="T49" fmla="*/ 0 h 9"/>
                <a:gd name="T50" fmla="*/ 16 w 16"/>
                <a:gd name="T51" fmla="*/ 9 h 9"/>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6" h="9">
                  <a:moveTo>
                    <a:pt x="14" y="4"/>
                  </a:moveTo>
                  <a:cubicBezTo>
                    <a:pt x="13" y="6"/>
                    <a:pt x="12" y="7"/>
                    <a:pt x="10" y="8"/>
                  </a:cubicBezTo>
                  <a:cubicBezTo>
                    <a:pt x="9" y="8"/>
                    <a:pt x="7" y="8"/>
                    <a:pt x="7" y="9"/>
                  </a:cubicBezTo>
                  <a:cubicBezTo>
                    <a:pt x="5" y="9"/>
                    <a:pt x="4" y="8"/>
                    <a:pt x="3" y="8"/>
                  </a:cubicBezTo>
                  <a:cubicBezTo>
                    <a:pt x="2" y="7"/>
                    <a:pt x="2" y="6"/>
                    <a:pt x="2" y="5"/>
                  </a:cubicBezTo>
                  <a:cubicBezTo>
                    <a:pt x="2" y="5"/>
                    <a:pt x="0" y="6"/>
                    <a:pt x="1" y="5"/>
                  </a:cubicBezTo>
                  <a:cubicBezTo>
                    <a:pt x="1" y="4"/>
                    <a:pt x="3" y="5"/>
                    <a:pt x="3" y="4"/>
                  </a:cubicBezTo>
                  <a:cubicBezTo>
                    <a:pt x="3" y="3"/>
                    <a:pt x="3" y="3"/>
                    <a:pt x="4" y="3"/>
                  </a:cubicBezTo>
                  <a:cubicBezTo>
                    <a:pt x="4" y="2"/>
                    <a:pt x="5" y="2"/>
                    <a:pt x="5" y="2"/>
                  </a:cubicBezTo>
                  <a:cubicBezTo>
                    <a:pt x="6" y="1"/>
                    <a:pt x="6" y="1"/>
                    <a:pt x="7" y="1"/>
                  </a:cubicBezTo>
                  <a:cubicBezTo>
                    <a:pt x="7" y="0"/>
                    <a:pt x="7" y="0"/>
                    <a:pt x="7" y="0"/>
                  </a:cubicBezTo>
                  <a:cubicBezTo>
                    <a:pt x="7" y="1"/>
                    <a:pt x="8" y="1"/>
                    <a:pt x="8" y="1"/>
                  </a:cubicBezTo>
                  <a:cubicBezTo>
                    <a:pt x="9" y="0"/>
                    <a:pt x="11" y="0"/>
                    <a:pt x="12" y="1"/>
                  </a:cubicBezTo>
                  <a:cubicBezTo>
                    <a:pt x="13" y="1"/>
                    <a:pt x="14" y="2"/>
                    <a:pt x="15" y="2"/>
                  </a:cubicBezTo>
                  <a:cubicBezTo>
                    <a:pt x="15" y="2"/>
                    <a:pt x="15" y="2"/>
                    <a:pt x="16" y="2"/>
                  </a:cubicBezTo>
                  <a:cubicBezTo>
                    <a:pt x="16" y="3"/>
                    <a:pt x="15" y="4"/>
                    <a:pt x="14" y="4"/>
                  </a:cubicBezTo>
                  <a:close/>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81" name="Freeform 498"/>
            <p:cNvSpPr>
              <a:spLocks noChangeArrowheads="1"/>
            </p:cNvSpPr>
            <p:nvPr/>
          </p:nvSpPr>
          <p:spPr bwMode="auto">
            <a:xfrm>
              <a:off x="1017588" y="334962"/>
              <a:ext cx="42863" cy="30163"/>
            </a:xfrm>
            <a:custGeom>
              <a:avLst/>
              <a:gdLst>
                <a:gd name="T0" fmla="*/ 38966 w 11"/>
                <a:gd name="T1" fmla="*/ 15082 h 8"/>
                <a:gd name="T2" fmla="*/ 35070 w 11"/>
                <a:gd name="T3" fmla="*/ 18852 h 8"/>
                <a:gd name="T4" fmla="*/ 23380 w 11"/>
                <a:gd name="T5" fmla="*/ 26393 h 8"/>
                <a:gd name="T6" fmla="*/ 11690 w 11"/>
                <a:gd name="T7" fmla="*/ 26393 h 8"/>
                <a:gd name="T8" fmla="*/ 7793 w 11"/>
                <a:gd name="T9" fmla="*/ 26393 h 8"/>
                <a:gd name="T10" fmla="*/ 3897 w 11"/>
                <a:gd name="T11" fmla="*/ 18852 h 8"/>
                <a:gd name="T12" fmla="*/ 3897 w 11"/>
                <a:gd name="T13" fmla="*/ 15082 h 8"/>
                <a:gd name="T14" fmla="*/ 7793 w 11"/>
                <a:gd name="T15" fmla="*/ 3770 h 8"/>
                <a:gd name="T16" fmla="*/ 3897 w 11"/>
                <a:gd name="T17" fmla="*/ 3770 h 8"/>
                <a:gd name="T18" fmla="*/ 3897 w 11"/>
                <a:gd name="T19" fmla="*/ 0 h 8"/>
                <a:gd name="T20" fmla="*/ 7793 w 11"/>
                <a:gd name="T21" fmla="*/ 0 h 8"/>
                <a:gd name="T22" fmla="*/ 11690 w 11"/>
                <a:gd name="T23" fmla="*/ 0 h 8"/>
                <a:gd name="T24" fmla="*/ 11690 w 11"/>
                <a:gd name="T25" fmla="*/ 3770 h 8"/>
                <a:gd name="T26" fmla="*/ 27276 w 11"/>
                <a:gd name="T27" fmla="*/ 0 h 8"/>
                <a:gd name="T28" fmla="*/ 31173 w 11"/>
                <a:gd name="T29" fmla="*/ 0 h 8"/>
                <a:gd name="T30" fmla="*/ 38966 w 11"/>
                <a:gd name="T31" fmla="*/ 7541 h 8"/>
                <a:gd name="T32" fmla="*/ 38966 w 11"/>
                <a:gd name="T33" fmla="*/ 15082 h 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1"/>
                <a:gd name="T52" fmla="*/ 0 h 8"/>
                <a:gd name="T53" fmla="*/ 11 w 11"/>
                <a:gd name="T54" fmla="*/ 8 h 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1" h="8">
                  <a:moveTo>
                    <a:pt x="10" y="4"/>
                  </a:moveTo>
                  <a:cubicBezTo>
                    <a:pt x="10" y="5"/>
                    <a:pt x="10" y="5"/>
                    <a:pt x="9" y="5"/>
                  </a:cubicBezTo>
                  <a:cubicBezTo>
                    <a:pt x="8" y="6"/>
                    <a:pt x="7" y="7"/>
                    <a:pt x="6" y="7"/>
                  </a:cubicBezTo>
                  <a:cubicBezTo>
                    <a:pt x="5" y="8"/>
                    <a:pt x="4" y="6"/>
                    <a:pt x="3" y="7"/>
                  </a:cubicBezTo>
                  <a:cubicBezTo>
                    <a:pt x="2" y="7"/>
                    <a:pt x="2" y="7"/>
                    <a:pt x="2" y="7"/>
                  </a:cubicBezTo>
                  <a:cubicBezTo>
                    <a:pt x="2" y="6"/>
                    <a:pt x="1" y="5"/>
                    <a:pt x="1" y="5"/>
                  </a:cubicBezTo>
                  <a:cubicBezTo>
                    <a:pt x="0" y="5"/>
                    <a:pt x="0" y="4"/>
                    <a:pt x="1" y="4"/>
                  </a:cubicBezTo>
                  <a:cubicBezTo>
                    <a:pt x="0" y="3"/>
                    <a:pt x="1" y="2"/>
                    <a:pt x="2" y="1"/>
                  </a:cubicBezTo>
                  <a:cubicBezTo>
                    <a:pt x="2" y="1"/>
                    <a:pt x="1" y="1"/>
                    <a:pt x="1" y="1"/>
                  </a:cubicBezTo>
                  <a:cubicBezTo>
                    <a:pt x="1" y="1"/>
                    <a:pt x="1" y="0"/>
                    <a:pt x="1" y="0"/>
                  </a:cubicBezTo>
                  <a:cubicBezTo>
                    <a:pt x="1" y="0"/>
                    <a:pt x="2" y="0"/>
                    <a:pt x="2" y="0"/>
                  </a:cubicBezTo>
                  <a:cubicBezTo>
                    <a:pt x="3" y="0"/>
                    <a:pt x="3" y="0"/>
                    <a:pt x="3" y="0"/>
                  </a:cubicBezTo>
                  <a:cubicBezTo>
                    <a:pt x="3" y="1"/>
                    <a:pt x="3" y="1"/>
                    <a:pt x="3" y="1"/>
                  </a:cubicBezTo>
                  <a:cubicBezTo>
                    <a:pt x="4" y="0"/>
                    <a:pt x="5" y="0"/>
                    <a:pt x="7" y="0"/>
                  </a:cubicBezTo>
                  <a:cubicBezTo>
                    <a:pt x="7" y="0"/>
                    <a:pt x="8" y="0"/>
                    <a:pt x="8" y="0"/>
                  </a:cubicBezTo>
                  <a:cubicBezTo>
                    <a:pt x="9" y="0"/>
                    <a:pt x="9" y="1"/>
                    <a:pt x="10" y="2"/>
                  </a:cubicBezTo>
                  <a:cubicBezTo>
                    <a:pt x="10" y="2"/>
                    <a:pt x="11" y="3"/>
                    <a:pt x="10" y="4"/>
                  </a:cubicBezTo>
                  <a:close/>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82" name="Freeform 499"/>
            <p:cNvSpPr>
              <a:spLocks noChangeArrowheads="1"/>
            </p:cNvSpPr>
            <p:nvPr/>
          </p:nvSpPr>
          <p:spPr bwMode="auto">
            <a:xfrm>
              <a:off x="1044575" y="411162"/>
              <a:ext cx="30163" cy="30163"/>
            </a:xfrm>
            <a:custGeom>
              <a:avLst/>
              <a:gdLst>
                <a:gd name="T0" fmla="*/ 26393 w 8"/>
                <a:gd name="T1" fmla="*/ 11311 h 8"/>
                <a:gd name="T2" fmla="*/ 26393 w 8"/>
                <a:gd name="T3" fmla="*/ 18852 h 8"/>
                <a:gd name="T4" fmla="*/ 18852 w 8"/>
                <a:gd name="T5" fmla="*/ 26393 h 8"/>
                <a:gd name="T6" fmla="*/ 7541 w 8"/>
                <a:gd name="T7" fmla="*/ 26393 h 8"/>
                <a:gd name="T8" fmla="*/ 0 w 8"/>
                <a:gd name="T9" fmla="*/ 18852 h 8"/>
                <a:gd name="T10" fmla="*/ 3770 w 8"/>
                <a:gd name="T11" fmla="*/ 11311 h 8"/>
                <a:gd name="T12" fmla="*/ 7541 w 8"/>
                <a:gd name="T13" fmla="*/ 7541 h 8"/>
                <a:gd name="T14" fmla="*/ 15082 w 8"/>
                <a:gd name="T15" fmla="*/ 3770 h 8"/>
                <a:gd name="T16" fmla="*/ 22622 w 8"/>
                <a:gd name="T17" fmla="*/ 0 h 8"/>
                <a:gd name="T18" fmla="*/ 26393 w 8"/>
                <a:gd name="T19" fmla="*/ 3770 h 8"/>
                <a:gd name="T20" fmla="*/ 26393 w 8"/>
                <a:gd name="T21" fmla="*/ 7541 h 8"/>
                <a:gd name="T22" fmla="*/ 26393 w 8"/>
                <a:gd name="T23" fmla="*/ 11311 h 8"/>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8"/>
                <a:gd name="T37" fmla="*/ 0 h 8"/>
                <a:gd name="T38" fmla="*/ 8 w 8"/>
                <a:gd name="T39" fmla="*/ 8 h 8"/>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8" h="8">
                  <a:moveTo>
                    <a:pt x="7" y="3"/>
                  </a:moveTo>
                  <a:cubicBezTo>
                    <a:pt x="8" y="3"/>
                    <a:pt x="7" y="4"/>
                    <a:pt x="7" y="5"/>
                  </a:cubicBezTo>
                  <a:cubicBezTo>
                    <a:pt x="6" y="6"/>
                    <a:pt x="6" y="7"/>
                    <a:pt x="5" y="7"/>
                  </a:cubicBezTo>
                  <a:cubicBezTo>
                    <a:pt x="4" y="8"/>
                    <a:pt x="3" y="7"/>
                    <a:pt x="2" y="7"/>
                  </a:cubicBezTo>
                  <a:cubicBezTo>
                    <a:pt x="1" y="7"/>
                    <a:pt x="0" y="6"/>
                    <a:pt x="0" y="5"/>
                  </a:cubicBezTo>
                  <a:cubicBezTo>
                    <a:pt x="0" y="5"/>
                    <a:pt x="0" y="4"/>
                    <a:pt x="1" y="3"/>
                  </a:cubicBezTo>
                  <a:cubicBezTo>
                    <a:pt x="1" y="3"/>
                    <a:pt x="1" y="2"/>
                    <a:pt x="2" y="2"/>
                  </a:cubicBezTo>
                  <a:cubicBezTo>
                    <a:pt x="2" y="1"/>
                    <a:pt x="3" y="1"/>
                    <a:pt x="4" y="1"/>
                  </a:cubicBezTo>
                  <a:cubicBezTo>
                    <a:pt x="4" y="0"/>
                    <a:pt x="5" y="0"/>
                    <a:pt x="6" y="0"/>
                  </a:cubicBezTo>
                  <a:cubicBezTo>
                    <a:pt x="6" y="0"/>
                    <a:pt x="6" y="1"/>
                    <a:pt x="7" y="1"/>
                  </a:cubicBezTo>
                  <a:cubicBezTo>
                    <a:pt x="6" y="2"/>
                    <a:pt x="8" y="1"/>
                    <a:pt x="7" y="2"/>
                  </a:cubicBezTo>
                  <a:cubicBezTo>
                    <a:pt x="7" y="3"/>
                    <a:pt x="7" y="3"/>
                    <a:pt x="7" y="3"/>
                  </a:cubicBezTo>
                  <a:close/>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83" name="Freeform 500"/>
            <p:cNvSpPr>
              <a:spLocks noChangeArrowheads="1"/>
            </p:cNvSpPr>
            <p:nvPr/>
          </p:nvSpPr>
          <p:spPr bwMode="auto">
            <a:xfrm>
              <a:off x="901700" y="123825"/>
              <a:ext cx="68263" cy="68263"/>
            </a:xfrm>
            <a:custGeom>
              <a:avLst/>
              <a:gdLst>
                <a:gd name="T0" fmla="*/ 64471 w 18"/>
                <a:gd name="T1" fmla="*/ 15170 h 18"/>
                <a:gd name="T2" fmla="*/ 68263 w 18"/>
                <a:gd name="T3" fmla="*/ 15170 h 18"/>
                <a:gd name="T4" fmla="*/ 64471 w 18"/>
                <a:gd name="T5" fmla="*/ 18962 h 18"/>
                <a:gd name="T6" fmla="*/ 64471 w 18"/>
                <a:gd name="T7" fmla="*/ 26547 h 18"/>
                <a:gd name="T8" fmla="*/ 60678 w 18"/>
                <a:gd name="T9" fmla="*/ 26547 h 18"/>
                <a:gd name="T10" fmla="*/ 53093 w 18"/>
                <a:gd name="T11" fmla="*/ 34132 h 18"/>
                <a:gd name="T12" fmla="*/ 49301 w 18"/>
                <a:gd name="T13" fmla="*/ 34132 h 18"/>
                <a:gd name="T14" fmla="*/ 45509 w 18"/>
                <a:gd name="T15" fmla="*/ 37924 h 18"/>
                <a:gd name="T16" fmla="*/ 37924 w 18"/>
                <a:gd name="T17" fmla="*/ 37924 h 18"/>
                <a:gd name="T18" fmla="*/ 37924 w 18"/>
                <a:gd name="T19" fmla="*/ 41716 h 18"/>
                <a:gd name="T20" fmla="*/ 41716 w 18"/>
                <a:gd name="T21" fmla="*/ 49301 h 18"/>
                <a:gd name="T22" fmla="*/ 37924 w 18"/>
                <a:gd name="T23" fmla="*/ 56886 h 18"/>
                <a:gd name="T24" fmla="*/ 18962 w 18"/>
                <a:gd name="T25" fmla="*/ 68263 h 18"/>
                <a:gd name="T26" fmla="*/ 11377 w 18"/>
                <a:gd name="T27" fmla="*/ 68263 h 18"/>
                <a:gd name="T28" fmla="*/ 3792 w 18"/>
                <a:gd name="T29" fmla="*/ 64471 h 18"/>
                <a:gd name="T30" fmla="*/ 0 w 18"/>
                <a:gd name="T31" fmla="*/ 60678 h 18"/>
                <a:gd name="T32" fmla="*/ 0 w 18"/>
                <a:gd name="T33" fmla="*/ 53093 h 18"/>
                <a:gd name="T34" fmla="*/ 11377 w 18"/>
                <a:gd name="T35" fmla="*/ 41716 h 18"/>
                <a:gd name="T36" fmla="*/ 15170 w 18"/>
                <a:gd name="T37" fmla="*/ 41716 h 18"/>
                <a:gd name="T38" fmla="*/ 11377 w 18"/>
                <a:gd name="T39" fmla="*/ 37924 h 18"/>
                <a:gd name="T40" fmla="*/ 11377 w 18"/>
                <a:gd name="T41" fmla="*/ 37924 h 18"/>
                <a:gd name="T42" fmla="*/ 3792 w 18"/>
                <a:gd name="T43" fmla="*/ 37924 h 18"/>
                <a:gd name="T44" fmla="*/ 3792 w 18"/>
                <a:gd name="T45" fmla="*/ 37924 h 18"/>
                <a:gd name="T46" fmla="*/ 11377 w 18"/>
                <a:gd name="T47" fmla="*/ 34132 h 18"/>
                <a:gd name="T48" fmla="*/ 3792 w 18"/>
                <a:gd name="T49" fmla="*/ 30339 h 18"/>
                <a:gd name="T50" fmla="*/ 7585 w 18"/>
                <a:gd name="T51" fmla="*/ 22754 h 18"/>
                <a:gd name="T52" fmla="*/ 7585 w 18"/>
                <a:gd name="T53" fmla="*/ 15170 h 18"/>
                <a:gd name="T54" fmla="*/ 11377 w 18"/>
                <a:gd name="T55" fmla="*/ 15170 h 18"/>
                <a:gd name="T56" fmla="*/ 15170 w 18"/>
                <a:gd name="T57" fmla="*/ 11377 h 18"/>
                <a:gd name="T58" fmla="*/ 18962 w 18"/>
                <a:gd name="T59" fmla="*/ 11377 h 18"/>
                <a:gd name="T60" fmla="*/ 18962 w 18"/>
                <a:gd name="T61" fmla="*/ 7585 h 18"/>
                <a:gd name="T62" fmla="*/ 22754 w 18"/>
                <a:gd name="T63" fmla="*/ 7585 h 18"/>
                <a:gd name="T64" fmla="*/ 22754 w 18"/>
                <a:gd name="T65" fmla="*/ 7585 h 18"/>
                <a:gd name="T66" fmla="*/ 30339 w 18"/>
                <a:gd name="T67" fmla="*/ 3792 h 18"/>
                <a:gd name="T68" fmla="*/ 34132 w 18"/>
                <a:gd name="T69" fmla="*/ 3792 h 18"/>
                <a:gd name="T70" fmla="*/ 37924 w 18"/>
                <a:gd name="T71" fmla="*/ 3792 h 18"/>
                <a:gd name="T72" fmla="*/ 41716 w 18"/>
                <a:gd name="T73" fmla="*/ 0 h 18"/>
                <a:gd name="T74" fmla="*/ 49301 w 18"/>
                <a:gd name="T75" fmla="*/ 0 h 18"/>
                <a:gd name="T76" fmla="*/ 49301 w 18"/>
                <a:gd name="T77" fmla="*/ 0 h 18"/>
                <a:gd name="T78" fmla="*/ 53093 w 18"/>
                <a:gd name="T79" fmla="*/ 3792 h 18"/>
                <a:gd name="T80" fmla="*/ 56886 w 18"/>
                <a:gd name="T81" fmla="*/ 3792 h 18"/>
                <a:gd name="T82" fmla="*/ 60678 w 18"/>
                <a:gd name="T83" fmla="*/ 7585 h 18"/>
                <a:gd name="T84" fmla="*/ 60678 w 18"/>
                <a:gd name="T85" fmla="*/ 7585 h 18"/>
                <a:gd name="T86" fmla="*/ 64471 w 18"/>
                <a:gd name="T87" fmla="*/ 11377 h 18"/>
                <a:gd name="T88" fmla="*/ 64471 w 18"/>
                <a:gd name="T89" fmla="*/ 15170 h 18"/>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18"/>
                <a:gd name="T136" fmla="*/ 0 h 18"/>
                <a:gd name="T137" fmla="*/ 18 w 18"/>
                <a:gd name="T138" fmla="*/ 18 h 18"/>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18" h="18">
                  <a:moveTo>
                    <a:pt x="17" y="4"/>
                  </a:moveTo>
                  <a:cubicBezTo>
                    <a:pt x="17" y="4"/>
                    <a:pt x="18" y="4"/>
                    <a:pt x="18" y="4"/>
                  </a:cubicBezTo>
                  <a:cubicBezTo>
                    <a:pt x="18" y="5"/>
                    <a:pt x="17" y="5"/>
                    <a:pt x="17" y="5"/>
                  </a:cubicBezTo>
                  <a:cubicBezTo>
                    <a:pt x="18" y="6"/>
                    <a:pt x="17" y="6"/>
                    <a:pt x="17" y="7"/>
                  </a:cubicBezTo>
                  <a:cubicBezTo>
                    <a:pt x="17" y="7"/>
                    <a:pt x="17" y="7"/>
                    <a:pt x="16" y="7"/>
                  </a:cubicBezTo>
                  <a:cubicBezTo>
                    <a:pt x="16" y="8"/>
                    <a:pt x="14" y="8"/>
                    <a:pt x="14" y="9"/>
                  </a:cubicBezTo>
                  <a:cubicBezTo>
                    <a:pt x="14" y="9"/>
                    <a:pt x="14" y="9"/>
                    <a:pt x="13" y="9"/>
                  </a:cubicBezTo>
                  <a:cubicBezTo>
                    <a:pt x="13" y="9"/>
                    <a:pt x="12" y="10"/>
                    <a:pt x="12" y="10"/>
                  </a:cubicBezTo>
                  <a:cubicBezTo>
                    <a:pt x="12" y="11"/>
                    <a:pt x="11" y="10"/>
                    <a:pt x="10" y="10"/>
                  </a:cubicBezTo>
                  <a:cubicBezTo>
                    <a:pt x="10" y="10"/>
                    <a:pt x="10" y="10"/>
                    <a:pt x="10" y="11"/>
                  </a:cubicBezTo>
                  <a:cubicBezTo>
                    <a:pt x="11" y="11"/>
                    <a:pt x="11" y="12"/>
                    <a:pt x="11" y="13"/>
                  </a:cubicBezTo>
                  <a:cubicBezTo>
                    <a:pt x="11" y="14"/>
                    <a:pt x="11" y="15"/>
                    <a:pt x="10" y="15"/>
                  </a:cubicBezTo>
                  <a:cubicBezTo>
                    <a:pt x="9" y="17"/>
                    <a:pt x="7" y="17"/>
                    <a:pt x="5" y="18"/>
                  </a:cubicBezTo>
                  <a:cubicBezTo>
                    <a:pt x="5" y="18"/>
                    <a:pt x="4" y="18"/>
                    <a:pt x="3" y="18"/>
                  </a:cubicBezTo>
                  <a:cubicBezTo>
                    <a:pt x="2" y="18"/>
                    <a:pt x="2" y="17"/>
                    <a:pt x="1" y="17"/>
                  </a:cubicBezTo>
                  <a:cubicBezTo>
                    <a:pt x="0" y="17"/>
                    <a:pt x="1" y="16"/>
                    <a:pt x="0" y="16"/>
                  </a:cubicBezTo>
                  <a:cubicBezTo>
                    <a:pt x="0" y="15"/>
                    <a:pt x="0" y="14"/>
                    <a:pt x="0" y="14"/>
                  </a:cubicBezTo>
                  <a:cubicBezTo>
                    <a:pt x="0" y="12"/>
                    <a:pt x="2" y="12"/>
                    <a:pt x="3" y="11"/>
                  </a:cubicBezTo>
                  <a:cubicBezTo>
                    <a:pt x="4" y="11"/>
                    <a:pt x="4" y="11"/>
                    <a:pt x="4" y="11"/>
                  </a:cubicBezTo>
                  <a:cubicBezTo>
                    <a:pt x="4" y="11"/>
                    <a:pt x="3" y="11"/>
                    <a:pt x="3" y="10"/>
                  </a:cubicBezTo>
                  <a:cubicBezTo>
                    <a:pt x="3" y="10"/>
                    <a:pt x="3" y="10"/>
                    <a:pt x="3" y="10"/>
                  </a:cubicBezTo>
                  <a:cubicBezTo>
                    <a:pt x="2" y="10"/>
                    <a:pt x="2" y="11"/>
                    <a:pt x="1" y="10"/>
                  </a:cubicBezTo>
                  <a:cubicBezTo>
                    <a:pt x="1" y="10"/>
                    <a:pt x="1" y="10"/>
                    <a:pt x="1" y="10"/>
                  </a:cubicBezTo>
                  <a:cubicBezTo>
                    <a:pt x="1" y="9"/>
                    <a:pt x="2" y="10"/>
                    <a:pt x="3" y="9"/>
                  </a:cubicBezTo>
                  <a:cubicBezTo>
                    <a:pt x="2" y="8"/>
                    <a:pt x="2" y="8"/>
                    <a:pt x="1" y="8"/>
                  </a:cubicBezTo>
                  <a:cubicBezTo>
                    <a:pt x="0" y="7"/>
                    <a:pt x="2" y="6"/>
                    <a:pt x="2" y="6"/>
                  </a:cubicBezTo>
                  <a:cubicBezTo>
                    <a:pt x="2" y="5"/>
                    <a:pt x="1" y="5"/>
                    <a:pt x="2" y="4"/>
                  </a:cubicBezTo>
                  <a:cubicBezTo>
                    <a:pt x="2" y="4"/>
                    <a:pt x="3" y="4"/>
                    <a:pt x="3" y="4"/>
                  </a:cubicBezTo>
                  <a:cubicBezTo>
                    <a:pt x="3" y="4"/>
                    <a:pt x="3" y="3"/>
                    <a:pt x="4" y="3"/>
                  </a:cubicBezTo>
                  <a:cubicBezTo>
                    <a:pt x="4" y="3"/>
                    <a:pt x="4" y="3"/>
                    <a:pt x="5" y="3"/>
                  </a:cubicBezTo>
                  <a:cubicBezTo>
                    <a:pt x="5" y="3"/>
                    <a:pt x="5" y="2"/>
                    <a:pt x="5" y="2"/>
                  </a:cubicBezTo>
                  <a:cubicBezTo>
                    <a:pt x="5" y="2"/>
                    <a:pt x="5" y="2"/>
                    <a:pt x="6" y="2"/>
                  </a:cubicBezTo>
                  <a:cubicBezTo>
                    <a:pt x="6" y="2"/>
                    <a:pt x="6" y="2"/>
                    <a:pt x="6" y="2"/>
                  </a:cubicBezTo>
                  <a:cubicBezTo>
                    <a:pt x="7" y="2"/>
                    <a:pt x="8" y="1"/>
                    <a:pt x="8" y="1"/>
                  </a:cubicBezTo>
                  <a:cubicBezTo>
                    <a:pt x="9" y="1"/>
                    <a:pt x="9" y="1"/>
                    <a:pt x="9" y="1"/>
                  </a:cubicBezTo>
                  <a:cubicBezTo>
                    <a:pt x="10" y="1"/>
                    <a:pt x="10" y="1"/>
                    <a:pt x="10" y="1"/>
                  </a:cubicBezTo>
                  <a:cubicBezTo>
                    <a:pt x="11" y="1"/>
                    <a:pt x="11" y="0"/>
                    <a:pt x="11" y="0"/>
                  </a:cubicBezTo>
                  <a:cubicBezTo>
                    <a:pt x="12" y="1"/>
                    <a:pt x="12" y="1"/>
                    <a:pt x="13" y="0"/>
                  </a:cubicBezTo>
                  <a:cubicBezTo>
                    <a:pt x="13" y="0"/>
                    <a:pt x="13" y="0"/>
                    <a:pt x="13" y="0"/>
                  </a:cubicBezTo>
                  <a:cubicBezTo>
                    <a:pt x="13" y="1"/>
                    <a:pt x="13" y="1"/>
                    <a:pt x="14" y="1"/>
                  </a:cubicBezTo>
                  <a:cubicBezTo>
                    <a:pt x="14" y="1"/>
                    <a:pt x="14" y="0"/>
                    <a:pt x="15" y="1"/>
                  </a:cubicBezTo>
                  <a:cubicBezTo>
                    <a:pt x="15" y="1"/>
                    <a:pt x="15" y="1"/>
                    <a:pt x="16" y="2"/>
                  </a:cubicBezTo>
                  <a:cubicBezTo>
                    <a:pt x="16" y="1"/>
                    <a:pt x="16" y="1"/>
                    <a:pt x="16" y="2"/>
                  </a:cubicBezTo>
                  <a:cubicBezTo>
                    <a:pt x="16" y="2"/>
                    <a:pt x="17" y="2"/>
                    <a:pt x="17" y="3"/>
                  </a:cubicBezTo>
                  <a:cubicBezTo>
                    <a:pt x="17" y="3"/>
                    <a:pt x="18" y="3"/>
                    <a:pt x="17" y="4"/>
                  </a:cubicBezTo>
                  <a:close/>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84" name="Freeform 501"/>
            <p:cNvSpPr>
              <a:spLocks noChangeArrowheads="1"/>
            </p:cNvSpPr>
            <p:nvPr/>
          </p:nvSpPr>
          <p:spPr bwMode="auto">
            <a:xfrm>
              <a:off x="984250" y="268287"/>
              <a:ext cx="22225" cy="14288"/>
            </a:xfrm>
            <a:custGeom>
              <a:avLst/>
              <a:gdLst>
                <a:gd name="T0" fmla="*/ 14817 w 6"/>
                <a:gd name="T1" fmla="*/ 10716 h 4"/>
                <a:gd name="T2" fmla="*/ 7408 w 6"/>
                <a:gd name="T3" fmla="*/ 14288 h 4"/>
                <a:gd name="T4" fmla="*/ 3704 w 6"/>
                <a:gd name="T5" fmla="*/ 10716 h 4"/>
                <a:gd name="T6" fmla="*/ 7408 w 6"/>
                <a:gd name="T7" fmla="*/ 3572 h 4"/>
                <a:gd name="T8" fmla="*/ 18521 w 6"/>
                <a:gd name="T9" fmla="*/ 3572 h 4"/>
                <a:gd name="T10" fmla="*/ 18521 w 6"/>
                <a:gd name="T11" fmla="*/ 7144 h 4"/>
                <a:gd name="T12" fmla="*/ 14817 w 6"/>
                <a:gd name="T13" fmla="*/ 10716 h 4"/>
                <a:gd name="T14" fmla="*/ 0 60000 65536"/>
                <a:gd name="T15" fmla="*/ 0 60000 65536"/>
                <a:gd name="T16" fmla="*/ 0 60000 65536"/>
                <a:gd name="T17" fmla="*/ 0 60000 65536"/>
                <a:gd name="T18" fmla="*/ 0 60000 65536"/>
                <a:gd name="T19" fmla="*/ 0 60000 65536"/>
                <a:gd name="T20" fmla="*/ 0 60000 65536"/>
                <a:gd name="T21" fmla="*/ 0 w 6"/>
                <a:gd name="T22" fmla="*/ 0 h 4"/>
                <a:gd name="T23" fmla="*/ 6 w 6"/>
                <a:gd name="T24" fmla="*/ 4 h 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 h="4">
                  <a:moveTo>
                    <a:pt x="4" y="3"/>
                  </a:moveTo>
                  <a:cubicBezTo>
                    <a:pt x="4" y="4"/>
                    <a:pt x="2" y="4"/>
                    <a:pt x="2" y="4"/>
                  </a:cubicBezTo>
                  <a:cubicBezTo>
                    <a:pt x="1" y="4"/>
                    <a:pt x="1" y="3"/>
                    <a:pt x="1" y="3"/>
                  </a:cubicBezTo>
                  <a:cubicBezTo>
                    <a:pt x="0" y="2"/>
                    <a:pt x="1" y="2"/>
                    <a:pt x="2" y="1"/>
                  </a:cubicBezTo>
                  <a:cubicBezTo>
                    <a:pt x="3" y="1"/>
                    <a:pt x="4" y="0"/>
                    <a:pt x="5" y="1"/>
                  </a:cubicBezTo>
                  <a:cubicBezTo>
                    <a:pt x="5" y="1"/>
                    <a:pt x="6" y="2"/>
                    <a:pt x="5" y="2"/>
                  </a:cubicBezTo>
                  <a:cubicBezTo>
                    <a:pt x="4" y="3"/>
                    <a:pt x="4" y="3"/>
                    <a:pt x="4" y="3"/>
                  </a:cubicBezTo>
                  <a:close/>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85" name="Freeform 502"/>
            <p:cNvSpPr>
              <a:spLocks noChangeArrowheads="1"/>
            </p:cNvSpPr>
            <p:nvPr/>
          </p:nvSpPr>
          <p:spPr bwMode="auto">
            <a:xfrm>
              <a:off x="981075" y="255587"/>
              <a:ext cx="11113" cy="12700"/>
            </a:xfrm>
            <a:custGeom>
              <a:avLst/>
              <a:gdLst>
                <a:gd name="T0" fmla="*/ 11113 w 3"/>
                <a:gd name="T1" fmla="*/ 12700 h 3"/>
                <a:gd name="T2" fmla="*/ 3704 w 3"/>
                <a:gd name="T3" fmla="*/ 12700 h 3"/>
                <a:gd name="T4" fmla="*/ 0 w 3"/>
                <a:gd name="T5" fmla="*/ 8467 h 3"/>
                <a:gd name="T6" fmla="*/ 0 w 3"/>
                <a:gd name="T7" fmla="*/ 4233 h 3"/>
                <a:gd name="T8" fmla="*/ 3704 w 3"/>
                <a:gd name="T9" fmla="*/ 4233 h 3"/>
                <a:gd name="T10" fmla="*/ 11113 w 3"/>
                <a:gd name="T11" fmla="*/ 4233 h 3"/>
                <a:gd name="T12" fmla="*/ 11113 w 3"/>
                <a:gd name="T13" fmla="*/ 12700 h 3"/>
                <a:gd name="T14" fmla="*/ 0 60000 65536"/>
                <a:gd name="T15" fmla="*/ 0 60000 65536"/>
                <a:gd name="T16" fmla="*/ 0 60000 65536"/>
                <a:gd name="T17" fmla="*/ 0 60000 65536"/>
                <a:gd name="T18" fmla="*/ 0 60000 65536"/>
                <a:gd name="T19" fmla="*/ 0 60000 65536"/>
                <a:gd name="T20" fmla="*/ 0 60000 65536"/>
                <a:gd name="T21" fmla="*/ 0 w 3"/>
                <a:gd name="T22" fmla="*/ 0 h 3"/>
                <a:gd name="T23" fmla="*/ 3 w 3"/>
                <a:gd name="T24" fmla="*/ 3 h 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 h="3">
                  <a:moveTo>
                    <a:pt x="3" y="3"/>
                  </a:moveTo>
                  <a:cubicBezTo>
                    <a:pt x="2" y="3"/>
                    <a:pt x="1" y="3"/>
                    <a:pt x="1" y="3"/>
                  </a:cubicBezTo>
                  <a:cubicBezTo>
                    <a:pt x="0" y="3"/>
                    <a:pt x="0" y="3"/>
                    <a:pt x="0" y="2"/>
                  </a:cubicBezTo>
                  <a:cubicBezTo>
                    <a:pt x="0" y="2"/>
                    <a:pt x="0" y="2"/>
                    <a:pt x="0" y="1"/>
                  </a:cubicBezTo>
                  <a:cubicBezTo>
                    <a:pt x="0" y="1"/>
                    <a:pt x="1" y="1"/>
                    <a:pt x="1" y="1"/>
                  </a:cubicBezTo>
                  <a:cubicBezTo>
                    <a:pt x="2" y="0"/>
                    <a:pt x="3" y="1"/>
                    <a:pt x="3" y="1"/>
                  </a:cubicBezTo>
                  <a:cubicBezTo>
                    <a:pt x="3" y="2"/>
                    <a:pt x="3" y="2"/>
                    <a:pt x="3" y="3"/>
                  </a:cubicBezTo>
                  <a:close/>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86" name="Freeform 503"/>
            <p:cNvSpPr>
              <a:spLocks noChangeArrowheads="1"/>
            </p:cNvSpPr>
            <p:nvPr/>
          </p:nvSpPr>
          <p:spPr bwMode="auto">
            <a:xfrm>
              <a:off x="1000125" y="323850"/>
              <a:ext cx="17463" cy="11113"/>
            </a:xfrm>
            <a:custGeom>
              <a:avLst/>
              <a:gdLst>
                <a:gd name="T0" fmla="*/ 13970 w 5"/>
                <a:gd name="T1" fmla="*/ 11113 h 3"/>
                <a:gd name="T2" fmla="*/ 10478 w 5"/>
                <a:gd name="T3" fmla="*/ 11113 h 3"/>
                <a:gd name="T4" fmla="*/ 3493 w 5"/>
                <a:gd name="T5" fmla="*/ 11113 h 3"/>
                <a:gd name="T6" fmla="*/ 3493 w 5"/>
                <a:gd name="T7" fmla="*/ 7409 h 3"/>
                <a:gd name="T8" fmla="*/ 6985 w 5"/>
                <a:gd name="T9" fmla="*/ 3704 h 3"/>
                <a:gd name="T10" fmla="*/ 13970 w 5"/>
                <a:gd name="T11" fmla="*/ 3704 h 3"/>
                <a:gd name="T12" fmla="*/ 13970 w 5"/>
                <a:gd name="T13" fmla="*/ 11113 h 3"/>
                <a:gd name="T14" fmla="*/ 0 60000 65536"/>
                <a:gd name="T15" fmla="*/ 0 60000 65536"/>
                <a:gd name="T16" fmla="*/ 0 60000 65536"/>
                <a:gd name="T17" fmla="*/ 0 60000 65536"/>
                <a:gd name="T18" fmla="*/ 0 60000 65536"/>
                <a:gd name="T19" fmla="*/ 0 60000 65536"/>
                <a:gd name="T20" fmla="*/ 0 60000 65536"/>
                <a:gd name="T21" fmla="*/ 0 w 5"/>
                <a:gd name="T22" fmla="*/ 0 h 3"/>
                <a:gd name="T23" fmla="*/ 5 w 5"/>
                <a:gd name="T24" fmla="*/ 3 h 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 h="3">
                  <a:moveTo>
                    <a:pt x="4" y="3"/>
                  </a:moveTo>
                  <a:cubicBezTo>
                    <a:pt x="3" y="3"/>
                    <a:pt x="3" y="3"/>
                    <a:pt x="3" y="3"/>
                  </a:cubicBezTo>
                  <a:cubicBezTo>
                    <a:pt x="2" y="3"/>
                    <a:pt x="1" y="3"/>
                    <a:pt x="1" y="3"/>
                  </a:cubicBezTo>
                  <a:cubicBezTo>
                    <a:pt x="0" y="3"/>
                    <a:pt x="0" y="2"/>
                    <a:pt x="1" y="2"/>
                  </a:cubicBezTo>
                  <a:cubicBezTo>
                    <a:pt x="1" y="1"/>
                    <a:pt x="2" y="1"/>
                    <a:pt x="2" y="1"/>
                  </a:cubicBezTo>
                  <a:cubicBezTo>
                    <a:pt x="3" y="0"/>
                    <a:pt x="4" y="1"/>
                    <a:pt x="4" y="1"/>
                  </a:cubicBezTo>
                  <a:cubicBezTo>
                    <a:pt x="5" y="2"/>
                    <a:pt x="4" y="2"/>
                    <a:pt x="4" y="3"/>
                  </a:cubicBezTo>
                  <a:close/>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87" name="Freeform 504"/>
            <p:cNvSpPr>
              <a:spLocks noChangeArrowheads="1"/>
            </p:cNvSpPr>
            <p:nvPr/>
          </p:nvSpPr>
          <p:spPr bwMode="auto">
            <a:xfrm>
              <a:off x="962025" y="241300"/>
              <a:ext cx="19050" cy="11113"/>
            </a:xfrm>
            <a:custGeom>
              <a:avLst/>
              <a:gdLst>
                <a:gd name="T0" fmla="*/ 15240 w 5"/>
                <a:gd name="T1" fmla="*/ 11113 h 3"/>
                <a:gd name="T2" fmla="*/ 7620 w 5"/>
                <a:gd name="T3" fmla="*/ 11113 h 3"/>
                <a:gd name="T4" fmla="*/ 3810 w 5"/>
                <a:gd name="T5" fmla="*/ 11113 h 3"/>
                <a:gd name="T6" fmla="*/ 3810 w 5"/>
                <a:gd name="T7" fmla="*/ 11113 h 3"/>
                <a:gd name="T8" fmla="*/ 3810 w 5"/>
                <a:gd name="T9" fmla="*/ 11113 h 3"/>
                <a:gd name="T10" fmla="*/ 0 w 5"/>
                <a:gd name="T11" fmla="*/ 3704 h 3"/>
                <a:gd name="T12" fmla="*/ 11430 w 5"/>
                <a:gd name="T13" fmla="*/ 0 h 3"/>
                <a:gd name="T14" fmla="*/ 15240 w 5"/>
                <a:gd name="T15" fmla="*/ 0 h 3"/>
                <a:gd name="T16" fmla="*/ 15240 w 5"/>
                <a:gd name="T17" fmla="*/ 11113 h 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
                <a:gd name="T28" fmla="*/ 0 h 3"/>
                <a:gd name="T29" fmla="*/ 5 w 5"/>
                <a:gd name="T30" fmla="*/ 3 h 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 h="3">
                  <a:moveTo>
                    <a:pt x="4" y="3"/>
                  </a:moveTo>
                  <a:cubicBezTo>
                    <a:pt x="2" y="3"/>
                    <a:pt x="2" y="3"/>
                    <a:pt x="2" y="3"/>
                  </a:cubicBezTo>
                  <a:cubicBezTo>
                    <a:pt x="2" y="3"/>
                    <a:pt x="1" y="3"/>
                    <a:pt x="1" y="3"/>
                  </a:cubicBezTo>
                  <a:cubicBezTo>
                    <a:pt x="1" y="3"/>
                    <a:pt x="1" y="3"/>
                    <a:pt x="1" y="3"/>
                  </a:cubicBezTo>
                  <a:cubicBezTo>
                    <a:pt x="1" y="3"/>
                    <a:pt x="1" y="3"/>
                    <a:pt x="1" y="3"/>
                  </a:cubicBezTo>
                  <a:cubicBezTo>
                    <a:pt x="0" y="2"/>
                    <a:pt x="0" y="2"/>
                    <a:pt x="0" y="1"/>
                  </a:cubicBezTo>
                  <a:cubicBezTo>
                    <a:pt x="1" y="0"/>
                    <a:pt x="2" y="0"/>
                    <a:pt x="3" y="0"/>
                  </a:cubicBezTo>
                  <a:cubicBezTo>
                    <a:pt x="3" y="0"/>
                    <a:pt x="4" y="0"/>
                    <a:pt x="4" y="0"/>
                  </a:cubicBezTo>
                  <a:cubicBezTo>
                    <a:pt x="5" y="1"/>
                    <a:pt x="5" y="2"/>
                    <a:pt x="4" y="3"/>
                  </a:cubicBezTo>
                  <a:close/>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88" name="Freeform 505"/>
            <p:cNvSpPr>
              <a:spLocks noChangeArrowheads="1"/>
            </p:cNvSpPr>
            <p:nvPr/>
          </p:nvSpPr>
          <p:spPr bwMode="auto">
            <a:xfrm>
              <a:off x="928688" y="200025"/>
              <a:ext cx="41275" cy="33338"/>
            </a:xfrm>
            <a:custGeom>
              <a:avLst/>
              <a:gdLst>
                <a:gd name="T0" fmla="*/ 33770 w 11"/>
                <a:gd name="T1" fmla="*/ 14817 h 9"/>
                <a:gd name="T2" fmla="*/ 33770 w 11"/>
                <a:gd name="T3" fmla="*/ 22225 h 9"/>
                <a:gd name="T4" fmla="*/ 41275 w 11"/>
                <a:gd name="T5" fmla="*/ 25930 h 9"/>
                <a:gd name="T6" fmla="*/ 33770 w 11"/>
                <a:gd name="T7" fmla="*/ 33338 h 9"/>
                <a:gd name="T8" fmla="*/ 26266 w 11"/>
                <a:gd name="T9" fmla="*/ 33338 h 9"/>
                <a:gd name="T10" fmla="*/ 22514 w 11"/>
                <a:gd name="T11" fmla="*/ 29634 h 9"/>
                <a:gd name="T12" fmla="*/ 22514 w 11"/>
                <a:gd name="T13" fmla="*/ 22225 h 9"/>
                <a:gd name="T14" fmla="*/ 18761 w 11"/>
                <a:gd name="T15" fmla="*/ 22225 h 9"/>
                <a:gd name="T16" fmla="*/ 11257 w 11"/>
                <a:gd name="T17" fmla="*/ 25930 h 9"/>
                <a:gd name="T18" fmla="*/ 7505 w 11"/>
                <a:gd name="T19" fmla="*/ 29634 h 9"/>
                <a:gd name="T20" fmla="*/ 7505 w 11"/>
                <a:gd name="T21" fmla="*/ 25930 h 9"/>
                <a:gd name="T22" fmla="*/ 3752 w 11"/>
                <a:gd name="T23" fmla="*/ 11113 h 9"/>
                <a:gd name="T24" fmla="*/ 3752 w 11"/>
                <a:gd name="T25" fmla="*/ 7408 h 9"/>
                <a:gd name="T26" fmla="*/ 3752 w 11"/>
                <a:gd name="T27" fmla="*/ 7408 h 9"/>
                <a:gd name="T28" fmla="*/ 3752 w 11"/>
                <a:gd name="T29" fmla="*/ 7408 h 9"/>
                <a:gd name="T30" fmla="*/ 7505 w 11"/>
                <a:gd name="T31" fmla="*/ 3704 h 9"/>
                <a:gd name="T32" fmla="*/ 18761 w 11"/>
                <a:gd name="T33" fmla="*/ 0 h 9"/>
                <a:gd name="T34" fmla="*/ 30018 w 11"/>
                <a:gd name="T35" fmla="*/ 0 h 9"/>
                <a:gd name="T36" fmla="*/ 33770 w 11"/>
                <a:gd name="T37" fmla="*/ 7408 h 9"/>
                <a:gd name="T38" fmla="*/ 33770 w 11"/>
                <a:gd name="T39" fmla="*/ 14817 h 9"/>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11"/>
                <a:gd name="T61" fmla="*/ 0 h 9"/>
                <a:gd name="T62" fmla="*/ 11 w 11"/>
                <a:gd name="T63" fmla="*/ 9 h 9"/>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11" h="9">
                  <a:moveTo>
                    <a:pt x="9" y="4"/>
                  </a:moveTo>
                  <a:cubicBezTo>
                    <a:pt x="10" y="4"/>
                    <a:pt x="9" y="5"/>
                    <a:pt x="9" y="6"/>
                  </a:cubicBezTo>
                  <a:cubicBezTo>
                    <a:pt x="10" y="6"/>
                    <a:pt x="11" y="6"/>
                    <a:pt x="11" y="7"/>
                  </a:cubicBezTo>
                  <a:cubicBezTo>
                    <a:pt x="10" y="8"/>
                    <a:pt x="10" y="8"/>
                    <a:pt x="9" y="9"/>
                  </a:cubicBezTo>
                  <a:cubicBezTo>
                    <a:pt x="8" y="9"/>
                    <a:pt x="7" y="9"/>
                    <a:pt x="7" y="9"/>
                  </a:cubicBezTo>
                  <a:cubicBezTo>
                    <a:pt x="6" y="9"/>
                    <a:pt x="6" y="8"/>
                    <a:pt x="6" y="8"/>
                  </a:cubicBezTo>
                  <a:cubicBezTo>
                    <a:pt x="6" y="6"/>
                    <a:pt x="6" y="6"/>
                    <a:pt x="6" y="6"/>
                  </a:cubicBezTo>
                  <a:cubicBezTo>
                    <a:pt x="6" y="6"/>
                    <a:pt x="5" y="6"/>
                    <a:pt x="5" y="6"/>
                  </a:cubicBezTo>
                  <a:cubicBezTo>
                    <a:pt x="4" y="7"/>
                    <a:pt x="4" y="7"/>
                    <a:pt x="3" y="7"/>
                  </a:cubicBezTo>
                  <a:cubicBezTo>
                    <a:pt x="2" y="7"/>
                    <a:pt x="2" y="8"/>
                    <a:pt x="2" y="8"/>
                  </a:cubicBezTo>
                  <a:cubicBezTo>
                    <a:pt x="2" y="8"/>
                    <a:pt x="2" y="7"/>
                    <a:pt x="2" y="7"/>
                  </a:cubicBezTo>
                  <a:cubicBezTo>
                    <a:pt x="1" y="6"/>
                    <a:pt x="2" y="4"/>
                    <a:pt x="1" y="3"/>
                  </a:cubicBezTo>
                  <a:cubicBezTo>
                    <a:pt x="1" y="3"/>
                    <a:pt x="1" y="2"/>
                    <a:pt x="1" y="2"/>
                  </a:cubicBezTo>
                  <a:cubicBezTo>
                    <a:pt x="0" y="2"/>
                    <a:pt x="0" y="2"/>
                    <a:pt x="1" y="2"/>
                  </a:cubicBezTo>
                  <a:cubicBezTo>
                    <a:pt x="1" y="2"/>
                    <a:pt x="1" y="2"/>
                    <a:pt x="1" y="2"/>
                  </a:cubicBezTo>
                  <a:cubicBezTo>
                    <a:pt x="1" y="2"/>
                    <a:pt x="1" y="1"/>
                    <a:pt x="2" y="1"/>
                  </a:cubicBezTo>
                  <a:cubicBezTo>
                    <a:pt x="3" y="0"/>
                    <a:pt x="4" y="0"/>
                    <a:pt x="5" y="0"/>
                  </a:cubicBezTo>
                  <a:cubicBezTo>
                    <a:pt x="5" y="0"/>
                    <a:pt x="7" y="1"/>
                    <a:pt x="8" y="0"/>
                  </a:cubicBezTo>
                  <a:cubicBezTo>
                    <a:pt x="9" y="1"/>
                    <a:pt x="9" y="1"/>
                    <a:pt x="9" y="2"/>
                  </a:cubicBezTo>
                  <a:cubicBezTo>
                    <a:pt x="9" y="2"/>
                    <a:pt x="9" y="3"/>
                    <a:pt x="9" y="4"/>
                  </a:cubicBezTo>
                  <a:close/>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89" name="Freeform 506"/>
            <p:cNvSpPr>
              <a:spLocks noChangeArrowheads="1"/>
            </p:cNvSpPr>
            <p:nvPr/>
          </p:nvSpPr>
          <p:spPr bwMode="auto">
            <a:xfrm>
              <a:off x="912813" y="252412"/>
              <a:ext cx="63500" cy="30163"/>
            </a:xfrm>
            <a:custGeom>
              <a:avLst/>
              <a:gdLst>
                <a:gd name="T0" fmla="*/ 52294 w 17"/>
                <a:gd name="T1" fmla="*/ 26393 h 8"/>
                <a:gd name="T2" fmla="*/ 41088 w 17"/>
                <a:gd name="T3" fmla="*/ 30163 h 8"/>
                <a:gd name="T4" fmla="*/ 37353 w 17"/>
                <a:gd name="T5" fmla="*/ 30163 h 8"/>
                <a:gd name="T6" fmla="*/ 33618 w 17"/>
                <a:gd name="T7" fmla="*/ 26393 h 8"/>
                <a:gd name="T8" fmla="*/ 29882 w 17"/>
                <a:gd name="T9" fmla="*/ 26393 h 8"/>
                <a:gd name="T10" fmla="*/ 18676 w 17"/>
                <a:gd name="T11" fmla="*/ 26393 h 8"/>
                <a:gd name="T12" fmla="*/ 14941 w 17"/>
                <a:gd name="T13" fmla="*/ 26393 h 8"/>
                <a:gd name="T14" fmla="*/ 7471 w 17"/>
                <a:gd name="T15" fmla="*/ 18852 h 8"/>
                <a:gd name="T16" fmla="*/ 3735 w 17"/>
                <a:gd name="T17" fmla="*/ 15082 h 8"/>
                <a:gd name="T18" fmla="*/ 3735 w 17"/>
                <a:gd name="T19" fmla="*/ 11311 h 8"/>
                <a:gd name="T20" fmla="*/ 0 w 17"/>
                <a:gd name="T21" fmla="*/ 7541 h 8"/>
                <a:gd name="T22" fmla="*/ 7471 w 17"/>
                <a:gd name="T23" fmla="*/ 7541 h 8"/>
                <a:gd name="T24" fmla="*/ 22412 w 17"/>
                <a:gd name="T25" fmla="*/ 0 h 8"/>
                <a:gd name="T26" fmla="*/ 29882 w 17"/>
                <a:gd name="T27" fmla="*/ 0 h 8"/>
                <a:gd name="T28" fmla="*/ 41088 w 17"/>
                <a:gd name="T29" fmla="*/ 7541 h 8"/>
                <a:gd name="T30" fmla="*/ 44824 w 17"/>
                <a:gd name="T31" fmla="*/ 11311 h 8"/>
                <a:gd name="T32" fmla="*/ 59765 w 17"/>
                <a:gd name="T33" fmla="*/ 11311 h 8"/>
                <a:gd name="T34" fmla="*/ 59765 w 17"/>
                <a:gd name="T35" fmla="*/ 18852 h 8"/>
                <a:gd name="T36" fmla="*/ 52294 w 17"/>
                <a:gd name="T37" fmla="*/ 26393 h 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7"/>
                <a:gd name="T58" fmla="*/ 0 h 8"/>
                <a:gd name="T59" fmla="*/ 17 w 17"/>
                <a:gd name="T60" fmla="*/ 8 h 8"/>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7" h="8">
                  <a:moveTo>
                    <a:pt x="14" y="7"/>
                  </a:moveTo>
                  <a:cubicBezTo>
                    <a:pt x="13" y="8"/>
                    <a:pt x="12" y="8"/>
                    <a:pt x="11" y="8"/>
                  </a:cubicBezTo>
                  <a:cubicBezTo>
                    <a:pt x="11" y="8"/>
                    <a:pt x="10" y="8"/>
                    <a:pt x="10" y="8"/>
                  </a:cubicBezTo>
                  <a:cubicBezTo>
                    <a:pt x="9" y="8"/>
                    <a:pt x="9" y="7"/>
                    <a:pt x="9" y="7"/>
                  </a:cubicBezTo>
                  <a:cubicBezTo>
                    <a:pt x="8" y="7"/>
                    <a:pt x="8" y="7"/>
                    <a:pt x="8" y="7"/>
                  </a:cubicBezTo>
                  <a:cubicBezTo>
                    <a:pt x="7" y="7"/>
                    <a:pt x="6" y="7"/>
                    <a:pt x="5" y="7"/>
                  </a:cubicBezTo>
                  <a:cubicBezTo>
                    <a:pt x="4" y="7"/>
                    <a:pt x="4" y="7"/>
                    <a:pt x="4" y="7"/>
                  </a:cubicBezTo>
                  <a:cubicBezTo>
                    <a:pt x="3" y="6"/>
                    <a:pt x="2" y="6"/>
                    <a:pt x="2" y="5"/>
                  </a:cubicBezTo>
                  <a:cubicBezTo>
                    <a:pt x="2" y="4"/>
                    <a:pt x="1" y="4"/>
                    <a:pt x="1" y="4"/>
                  </a:cubicBezTo>
                  <a:cubicBezTo>
                    <a:pt x="1" y="3"/>
                    <a:pt x="1" y="3"/>
                    <a:pt x="1" y="3"/>
                  </a:cubicBezTo>
                  <a:cubicBezTo>
                    <a:pt x="1" y="3"/>
                    <a:pt x="0" y="3"/>
                    <a:pt x="0" y="2"/>
                  </a:cubicBezTo>
                  <a:cubicBezTo>
                    <a:pt x="1" y="2"/>
                    <a:pt x="2" y="2"/>
                    <a:pt x="2" y="2"/>
                  </a:cubicBezTo>
                  <a:cubicBezTo>
                    <a:pt x="3" y="1"/>
                    <a:pt x="5" y="1"/>
                    <a:pt x="6" y="0"/>
                  </a:cubicBezTo>
                  <a:cubicBezTo>
                    <a:pt x="6" y="0"/>
                    <a:pt x="7" y="0"/>
                    <a:pt x="8" y="0"/>
                  </a:cubicBezTo>
                  <a:cubicBezTo>
                    <a:pt x="9" y="0"/>
                    <a:pt x="11" y="1"/>
                    <a:pt x="11" y="2"/>
                  </a:cubicBezTo>
                  <a:cubicBezTo>
                    <a:pt x="11" y="2"/>
                    <a:pt x="11" y="3"/>
                    <a:pt x="12" y="3"/>
                  </a:cubicBezTo>
                  <a:cubicBezTo>
                    <a:pt x="13" y="2"/>
                    <a:pt x="15" y="3"/>
                    <a:pt x="16" y="3"/>
                  </a:cubicBezTo>
                  <a:cubicBezTo>
                    <a:pt x="16" y="4"/>
                    <a:pt x="17" y="4"/>
                    <a:pt x="16" y="5"/>
                  </a:cubicBezTo>
                  <a:cubicBezTo>
                    <a:pt x="16" y="6"/>
                    <a:pt x="15" y="7"/>
                    <a:pt x="14" y="7"/>
                  </a:cubicBezTo>
                  <a:close/>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90" name="Freeform 507"/>
            <p:cNvSpPr>
              <a:spLocks noChangeArrowheads="1"/>
            </p:cNvSpPr>
            <p:nvPr/>
          </p:nvSpPr>
          <p:spPr bwMode="auto">
            <a:xfrm>
              <a:off x="969963" y="331787"/>
              <a:ext cx="25400" cy="19050"/>
            </a:xfrm>
            <a:custGeom>
              <a:avLst/>
              <a:gdLst>
                <a:gd name="T0" fmla="*/ 21771 w 7"/>
                <a:gd name="T1" fmla="*/ 11430 h 5"/>
                <a:gd name="T2" fmla="*/ 14514 w 7"/>
                <a:gd name="T3" fmla="*/ 15240 h 5"/>
                <a:gd name="T4" fmla="*/ 10886 w 7"/>
                <a:gd name="T5" fmla="*/ 15240 h 5"/>
                <a:gd name="T6" fmla="*/ 0 w 7"/>
                <a:gd name="T7" fmla="*/ 11430 h 5"/>
                <a:gd name="T8" fmla="*/ 3629 w 7"/>
                <a:gd name="T9" fmla="*/ 7620 h 5"/>
                <a:gd name="T10" fmla="*/ 10886 w 7"/>
                <a:gd name="T11" fmla="*/ 3810 h 5"/>
                <a:gd name="T12" fmla="*/ 21771 w 7"/>
                <a:gd name="T13" fmla="*/ 3810 h 5"/>
                <a:gd name="T14" fmla="*/ 21771 w 7"/>
                <a:gd name="T15" fmla="*/ 7620 h 5"/>
                <a:gd name="T16" fmla="*/ 21771 w 7"/>
                <a:gd name="T17" fmla="*/ 1143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7"/>
                <a:gd name="T28" fmla="*/ 0 h 5"/>
                <a:gd name="T29" fmla="*/ 7 w 7"/>
                <a:gd name="T30" fmla="*/ 5 h 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7" h="5">
                  <a:moveTo>
                    <a:pt x="6" y="3"/>
                  </a:moveTo>
                  <a:cubicBezTo>
                    <a:pt x="4" y="4"/>
                    <a:pt x="4" y="4"/>
                    <a:pt x="4" y="4"/>
                  </a:cubicBezTo>
                  <a:cubicBezTo>
                    <a:pt x="3" y="4"/>
                    <a:pt x="3" y="4"/>
                    <a:pt x="3" y="4"/>
                  </a:cubicBezTo>
                  <a:cubicBezTo>
                    <a:pt x="2" y="5"/>
                    <a:pt x="1" y="4"/>
                    <a:pt x="0" y="3"/>
                  </a:cubicBezTo>
                  <a:cubicBezTo>
                    <a:pt x="0" y="3"/>
                    <a:pt x="1" y="2"/>
                    <a:pt x="1" y="2"/>
                  </a:cubicBezTo>
                  <a:cubicBezTo>
                    <a:pt x="1" y="1"/>
                    <a:pt x="2" y="1"/>
                    <a:pt x="3" y="1"/>
                  </a:cubicBezTo>
                  <a:cubicBezTo>
                    <a:pt x="4" y="0"/>
                    <a:pt x="5" y="0"/>
                    <a:pt x="6" y="1"/>
                  </a:cubicBezTo>
                  <a:cubicBezTo>
                    <a:pt x="5" y="1"/>
                    <a:pt x="7" y="1"/>
                    <a:pt x="6" y="2"/>
                  </a:cubicBezTo>
                  <a:cubicBezTo>
                    <a:pt x="6" y="2"/>
                    <a:pt x="6" y="3"/>
                    <a:pt x="6" y="3"/>
                  </a:cubicBezTo>
                  <a:close/>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91" name="Freeform 508"/>
            <p:cNvSpPr>
              <a:spLocks noChangeArrowheads="1"/>
            </p:cNvSpPr>
            <p:nvPr/>
          </p:nvSpPr>
          <p:spPr bwMode="auto">
            <a:xfrm>
              <a:off x="608013" y="63500"/>
              <a:ext cx="290513" cy="180975"/>
            </a:xfrm>
            <a:custGeom>
              <a:avLst/>
              <a:gdLst>
                <a:gd name="T0" fmla="*/ 282967 w 77"/>
                <a:gd name="T1" fmla="*/ 41473 h 48"/>
                <a:gd name="T2" fmla="*/ 264103 w 77"/>
                <a:gd name="T3" fmla="*/ 52784 h 48"/>
                <a:gd name="T4" fmla="*/ 260330 w 77"/>
                <a:gd name="T5" fmla="*/ 67866 h 48"/>
                <a:gd name="T6" fmla="*/ 252784 w 77"/>
                <a:gd name="T7" fmla="*/ 56555 h 48"/>
                <a:gd name="T8" fmla="*/ 211282 w 77"/>
                <a:gd name="T9" fmla="*/ 71636 h 48"/>
                <a:gd name="T10" fmla="*/ 196191 w 77"/>
                <a:gd name="T11" fmla="*/ 101798 h 48"/>
                <a:gd name="T12" fmla="*/ 184872 w 77"/>
                <a:gd name="T13" fmla="*/ 109339 h 48"/>
                <a:gd name="T14" fmla="*/ 154689 w 77"/>
                <a:gd name="T15" fmla="*/ 135731 h 48"/>
                <a:gd name="T16" fmla="*/ 150916 w 77"/>
                <a:gd name="T17" fmla="*/ 154583 h 48"/>
                <a:gd name="T18" fmla="*/ 154689 w 77"/>
                <a:gd name="T19" fmla="*/ 165894 h 48"/>
                <a:gd name="T20" fmla="*/ 132051 w 77"/>
                <a:gd name="T21" fmla="*/ 173434 h 48"/>
                <a:gd name="T22" fmla="*/ 109414 w 77"/>
                <a:gd name="T23" fmla="*/ 169664 h 48"/>
                <a:gd name="T24" fmla="*/ 116960 w 77"/>
                <a:gd name="T25" fmla="*/ 158353 h 48"/>
                <a:gd name="T26" fmla="*/ 94322 w 77"/>
                <a:gd name="T27" fmla="*/ 162123 h 48"/>
                <a:gd name="T28" fmla="*/ 98095 w 77"/>
                <a:gd name="T29" fmla="*/ 154583 h 48"/>
                <a:gd name="T30" fmla="*/ 98095 w 77"/>
                <a:gd name="T31" fmla="*/ 150813 h 48"/>
                <a:gd name="T32" fmla="*/ 101868 w 77"/>
                <a:gd name="T33" fmla="*/ 135731 h 48"/>
                <a:gd name="T34" fmla="*/ 101868 w 77"/>
                <a:gd name="T35" fmla="*/ 128191 h 48"/>
                <a:gd name="T36" fmla="*/ 71685 w 77"/>
                <a:gd name="T37" fmla="*/ 128191 h 48"/>
                <a:gd name="T38" fmla="*/ 52821 w 77"/>
                <a:gd name="T39" fmla="*/ 143272 h 48"/>
                <a:gd name="T40" fmla="*/ 37729 w 77"/>
                <a:gd name="T41" fmla="*/ 147042 h 48"/>
                <a:gd name="T42" fmla="*/ 0 w 77"/>
                <a:gd name="T43" fmla="*/ 162123 h 48"/>
                <a:gd name="T44" fmla="*/ 7546 w 77"/>
                <a:gd name="T45" fmla="*/ 147042 h 48"/>
                <a:gd name="T46" fmla="*/ 7546 w 77"/>
                <a:gd name="T47" fmla="*/ 128191 h 48"/>
                <a:gd name="T48" fmla="*/ 7546 w 77"/>
                <a:gd name="T49" fmla="*/ 124420 h 48"/>
                <a:gd name="T50" fmla="*/ 3773 w 77"/>
                <a:gd name="T51" fmla="*/ 128191 h 48"/>
                <a:gd name="T52" fmla="*/ 3773 w 77"/>
                <a:gd name="T53" fmla="*/ 128191 h 48"/>
                <a:gd name="T54" fmla="*/ 7546 w 77"/>
                <a:gd name="T55" fmla="*/ 113109 h 48"/>
                <a:gd name="T56" fmla="*/ 11319 w 77"/>
                <a:gd name="T57" fmla="*/ 113109 h 48"/>
                <a:gd name="T58" fmla="*/ 15092 w 77"/>
                <a:gd name="T59" fmla="*/ 116880 h 48"/>
                <a:gd name="T60" fmla="*/ 15092 w 77"/>
                <a:gd name="T61" fmla="*/ 116880 h 48"/>
                <a:gd name="T62" fmla="*/ 11319 w 77"/>
                <a:gd name="T63" fmla="*/ 116880 h 48"/>
                <a:gd name="T64" fmla="*/ 26410 w 77"/>
                <a:gd name="T65" fmla="*/ 113109 h 48"/>
                <a:gd name="T66" fmla="*/ 49048 w 77"/>
                <a:gd name="T67" fmla="*/ 101798 h 48"/>
                <a:gd name="T68" fmla="*/ 56593 w 77"/>
                <a:gd name="T69" fmla="*/ 98028 h 48"/>
                <a:gd name="T70" fmla="*/ 79231 w 77"/>
                <a:gd name="T71" fmla="*/ 82947 h 48"/>
                <a:gd name="T72" fmla="*/ 83004 w 77"/>
                <a:gd name="T73" fmla="*/ 82947 h 48"/>
                <a:gd name="T74" fmla="*/ 105641 w 77"/>
                <a:gd name="T75" fmla="*/ 67866 h 48"/>
                <a:gd name="T76" fmla="*/ 90549 w 77"/>
                <a:gd name="T77" fmla="*/ 52784 h 48"/>
                <a:gd name="T78" fmla="*/ 116960 w 77"/>
                <a:gd name="T79" fmla="*/ 60325 h 48"/>
                <a:gd name="T80" fmla="*/ 139597 w 77"/>
                <a:gd name="T81" fmla="*/ 52784 h 48"/>
                <a:gd name="T82" fmla="*/ 135824 w 77"/>
                <a:gd name="T83" fmla="*/ 33933 h 48"/>
                <a:gd name="T84" fmla="*/ 147143 w 77"/>
                <a:gd name="T85" fmla="*/ 41473 h 48"/>
                <a:gd name="T86" fmla="*/ 154689 w 77"/>
                <a:gd name="T87" fmla="*/ 45244 h 48"/>
                <a:gd name="T88" fmla="*/ 147143 w 77"/>
                <a:gd name="T89" fmla="*/ 30163 h 48"/>
                <a:gd name="T90" fmla="*/ 139597 w 77"/>
                <a:gd name="T91" fmla="*/ 22622 h 48"/>
                <a:gd name="T92" fmla="*/ 181099 w 77"/>
                <a:gd name="T93" fmla="*/ 49014 h 48"/>
                <a:gd name="T94" fmla="*/ 177326 w 77"/>
                <a:gd name="T95" fmla="*/ 37703 h 48"/>
                <a:gd name="T96" fmla="*/ 233920 w 77"/>
                <a:gd name="T97" fmla="*/ 33933 h 48"/>
                <a:gd name="T98" fmla="*/ 241465 w 77"/>
                <a:gd name="T99" fmla="*/ 22622 h 48"/>
                <a:gd name="T100" fmla="*/ 233920 w 77"/>
                <a:gd name="T101" fmla="*/ 0 h 48"/>
                <a:gd name="T102" fmla="*/ 256557 w 77"/>
                <a:gd name="T103" fmla="*/ 18852 h 48"/>
                <a:gd name="T104" fmla="*/ 267876 w 77"/>
                <a:gd name="T105" fmla="*/ 18852 h 48"/>
                <a:gd name="T106" fmla="*/ 286740 w 77"/>
                <a:gd name="T107" fmla="*/ 22622 h 48"/>
                <a:gd name="T108" fmla="*/ 286740 w 77"/>
                <a:gd name="T109" fmla="*/ 30163 h 48"/>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77"/>
                <a:gd name="T166" fmla="*/ 0 h 48"/>
                <a:gd name="T167" fmla="*/ 77 w 77"/>
                <a:gd name="T168" fmla="*/ 48 h 48"/>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77" h="48">
                  <a:moveTo>
                    <a:pt x="76" y="8"/>
                  </a:moveTo>
                  <a:cubicBezTo>
                    <a:pt x="76" y="9"/>
                    <a:pt x="76" y="9"/>
                    <a:pt x="76" y="9"/>
                  </a:cubicBezTo>
                  <a:cubicBezTo>
                    <a:pt x="76" y="10"/>
                    <a:pt x="76" y="10"/>
                    <a:pt x="76" y="10"/>
                  </a:cubicBezTo>
                  <a:cubicBezTo>
                    <a:pt x="76" y="10"/>
                    <a:pt x="75" y="10"/>
                    <a:pt x="75" y="11"/>
                  </a:cubicBezTo>
                  <a:cubicBezTo>
                    <a:pt x="76" y="11"/>
                    <a:pt x="76" y="11"/>
                    <a:pt x="76" y="11"/>
                  </a:cubicBezTo>
                  <a:cubicBezTo>
                    <a:pt x="76" y="11"/>
                    <a:pt x="76" y="11"/>
                    <a:pt x="75" y="11"/>
                  </a:cubicBezTo>
                  <a:cubicBezTo>
                    <a:pt x="75" y="11"/>
                    <a:pt x="75" y="11"/>
                    <a:pt x="75" y="12"/>
                  </a:cubicBezTo>
                  <a:cubicBezTo>
                    <a:pt x="75" y="12"/>
                    <a:pt x="75" y="12"/>
                    <a:pt x="75" y="12"/>
                  </a:cubicBezTo>
                  <a:cubicBezTo>
                    <a:pt x="74" y="12"/>
                    <a:pt x="73" y="13"/>
                    <a:pt x="72" y="13"/>
                  </a:cubicBezTo>
                  <a:cubicBezTo>
                    <a:pt x="72" y="13"/>
                    <a:pt x="72" y="13"/>
                    <a:pt x="72" y="13"/>
                  </a:cubicBezTo>
                  <a:cubicBezTo>
                    <a:pt x="72" y="13"/>
                    <a:pt x="71" y="13"/>
                    <a:pt x="71" y="13"/>
                  </a:cubicBezTo>
                  <a:cubicBezTo>
                    <a:pt x="71" y="13"/>
                    <a:pt x="71" y="14"/>
                    <a:pt x="70" y="14"/>
                  </a:cubicBezTo>
                  <a:cubicBezTo>
                    <a:pt x="70" y="15"/>
                    <a:pt x="71" y="15"/>
                    <a:pt x="69" y="16"/>
                  </a:cubicBezTo>
                  <a:cubicBezTo>
                    <a:pt x="69" y="16"/>
                    <a:pt x="69" y="17"/>
                    <a:pt x="69" y="17"/>
                  </a:cubicBezTo>
                  <a:cubicBezTo>
                    <a:pt x="70" y="17"/>
                    <a:pt x="70" y="17"/>
                    <a:pt x="70" y="17"/>
                  </a:cubicBezTo>
                  <a:cubicBezTo>
                    <a:pt x="70" y="18"/>
                    <a:pt x="70" y="19"/>
                    <a:pt x="70" y="19"/>
                  </a:cubicBezTo>
                  <a:cubicBezTo>
                    <a:pt x="70" y="19"/>
                    <a:pt x="70" y="19"/>
                    <a:pt x="70" y="19"/>
                  </a:cubicBezTo>
                  <a:cubicBezTo>
                    <a:pt x="69" y="19"/>
                    <a:pt x="70" y="18"/>
                    <a:pt x="69" y="18"/>
                  </a:cubicBezTo>
                  <a:cubicBezTo>
                    <a:pt x="69" y="18"/>
                    <a:pt x="69" y="18"/>
                    <a:pt x="69" y="18"/>
                  </a:cubicBezTo>
                  <a:cubicBezTo>
                    <a:pt x="69" y="17"/>
                    <a:pt x="69" y="16"/>
                    <a:pt x="68" y="16"/>
                  </a:cubicBezTo>
                  <a:cubicBezTo>
                    <a:pt x="68" y="15"/>
                    <a:pt x="68" y="15"/>
                    <a:pt x="68" y="15"/>
                  </a:cubicBezTo>
                  <a:cubicBezTo>
                    <a:pt x="67" y="15"/>
                    <a:pt x="67" y="15"/>
                    <a:pt x="67" y="15"/>
                  </a:cubicBezTo>
                  <a:cubicBezTo>
                    <a:pt x="67" y="16"/>
                    <a:pt x="68" y="16"/>
                    <a:pt x="67" y="16"/>
                  </a:cubicBezTo>
                  <a:cubicBezTo>
                    <a:pt x="67" y="16"/>
                    <a:pt x="67" y="16"/>
                    <a:pt x="67" y="15"/>
                  </a:cubicBezTo>
                  <a:cubicBezTo>
                    <a:pt x="67" y="15"/>
                    <a:pt x="67" y="14"/>
                    <a:pt x="67" y="14"/>
                  </a:cubicBezTo>
                  <a:cubicBezTo>
                    <a:pt x="65" y="15"/>
                    <a:pt x="63" y="15"/>
                    <a:pt x="62" y="15"/>
                  </a:cubicBezTo>
                  <a:cubicBezTo>
                    <a:pt x="61" y="15"/>
                    <a:pt x="61" y="15"/>
                    <a:pt x="61" y="16"/>
                  </a:cubicBezTo>
                  <a:cubicBezTo>
                    <a:pt x="60" y="16"/>
                    <a:pt x="59" y="16"/>
                    <a:pt x="59" y="17"/>
                  </a:cubicBezTo>
                  <a:cubicBezTo>
                    <a:pt x="58" y="17"/>
                    <a:pt x="58" y="18"/>
                    <a:pt x="57" y="18"/>
                  </a:cubicBezTo>
                  <a:cubicBezTo>
                    <a:pt x="56" y="18"/>
                    <a:pt x="57" y="19"/>
                    <a:pt x="56" y="19"/>
                  </a:cubicBezTo>
                  <a:cubicBezTo>
                    <a:pt x="56" y="20"/>
                    <a:pt x="56" y="20"/>
                    <a:pt x="56" y="20"/>
                  </a:cubicBezTo>
                  <a:cubicBezTo>
                    <a:pt x="55" y="21"/>
                    <a:pt x="55" y="21"/>
                    <a:pt x="55" y="21"/>
                  </a:cubicBezTo>
                  <a:cubicBezTo>
                    <a:pt x="55" y="21"/>
                    <a:pt x="55" y="22"/>
                    <a:pt x="55" y="22"/>
                  </a:cubicBezTo>
                  <a:cubicBezTo>
                    <a:pt x="55" y="22"/>
                    <a:pt x="54" y="22"/>
                    <a:pt x="54" y="23"/>
                  </a:cubicBezTo>
                  <a:cubicBezTo>
                    <a:pt x="53" y="24"/>
                    <a:pt x="52" y="25"/>
                    <a:pt x="52" y="26"/>
                  </a:cubicBezTo>
                  <a:cubicBezTo>
                    <a:pt x="51" y="26"/>
                    <a:pt x="52" y="26"/>
                    <a:pt x="52" y="27"/>
                  </a:cubicBezTo>
                  <a:cubicBezTo>
                    <a:pt x="51" y="27"/>
                    <a:pt x="50" y="27"/>
                    <a:pt x="50" y="26"/>
                  </a:cubicBezTo>
                  <a:cubicBezTo>
                    <a:pt x="50" y="26"/>
                    <a:pt x="49" y="26"/>
                    <a:pt x="49" y="27"/>
                  </a:cubicBezTo>
                  <a:cubicBezTo>
                    <a:pt x="49" y="27"/>
                    <a:pt x="49" y="27"/>
                    <a:pt x="49" y="28"/>
                  </a:cubicBezTo>
                  <a:cubicBezTo>
                    <a:pt x="49" y="28"/>
                    <a:pt x="50" y="28"/>
                    <a:pt x="50" y="28"/>
                  </a:cubicBezTo>
                  <a:cubicBezTo>
                    <a:pt x="50" y="28"/>
                    <a:pt x="50" y="28"/>
                    <a:pt x="50" y="28"/>
                  </a:cubicBezTo>
                  <a:cubicBezTo>
                    <a:pt x="50" y="29"/>
                    <a:pt x="49" y="29"/>
                    <a:pt x="49" y="29"/>
                  </a:cubicBezTo>
                  <a:cubicBezTo>
                    <a:pt x="48" y="30"/>
                    <a:pt x="47" y="30"/>
                    <a:pt x="46" y="31"/>
                  </a:cubicBezTo>
                  <a:cubicBezTo>
                    <a:pt x="46" y="32"/>
                    <a:pt x="44" y="32"/>
                    <a:pt x="44" y="33"/>
                  </a:cubicBezTo>
                  <a:cubicBezTo>
                    <a:pt x="43" y="34"/>
                    <a:pt x="43" y="34"/>
                    <a:pt x="42" y="35"/>
                  </a:cubicBezTo>
                  <a:cubicBezTo>
                    <a:pt x="42" y="35"/>
                    <a:pt x="42" y="35"/>
                    <a:pt x="41" y="35"/>
                  </a:cubicBezTo>
                  <a:cubicBezTo>
                    <a:pt x="42" y="35"/>
                    <a:pt x="41" y="36"/>
                    <a:pt x="41" y="36"/>
                  </a:cubicBezTo>
                  <a:cubicBezTo>
                    <a:pt x="41" y="36"/>
                    <a:pt x="41" y="36"/>
                    <a:pt x="41" y="36"/>
                  </a:cubicBezTo>
                  <a:cubicBezTo>
                    <a:pt x="41" y="37"/>
                    <a:pt x="41" y="37"/>
                    <a:pt x="41" y="38"/>
                  </a:cubicBezTo>
                  <a:cubicBezTo>
                    <a:pt x="40" y="39"/>
                    <a:pt x="41" y="40"/>
                    <a:pt x="40" y="41"/>
                  </a:cubicBezTo>
                  <a:cubicBezTo>
                    <a:pt x="40" y="41"/>
                    <a:pt x="40" y="41"/>
                    <a:pt x="40" y="41"/>
                  </a:cubicBezTo>
                  <a:cubicBezTo>
                    <a:pt x="41" y="41"/>
                    <a:pt x="41" y="40"/>
                    <a:pt x="41" y="41"/>
                  </a:cubicBezTo>
                  <a:cubicBezTo>
                    <a:pt x="41" y="41"/>
                    <a:pt x="41" y="41"/>
                    <a:pt x="41" y="41"/>
                  </a:cubicBezTo>
                  <a:cubicBezTo>
                    <a:pt x="40" y="41"/>
                    <a:pt x="40" y="41"/>
                    <a:pt x="40" y="41"/>
                  </a:cubicBezTo>
                  <a:cubicBezTo>
                    <a:pt x="41" y="41"/>
                    <a:pt x="40" y="42"/>
                    <a:pt x="41" y="42"/>
                  </a:cubicBezTo>
                  <a:cubicBezTo>
                    <a:pt x="41" y="43"/>
                    <a:pt x="40" y="42"/>
                    <a:pt x="40" y="43"/>
                  </a:cubicBezTo>
                  <a:cubicBezTo>
                    <a:pt x="40" y="43"/>
                    <a:pt x="41" y="43"/>
                    <a:pt x="41" y="43"/>
                  </a:cubicBezTo>
                  <a:cubicBezTo>
                    <a:pt x="41" y="43"/>
                    <a:pt x="40" y="43"/>
                    <a:pt x="40" y="44"/>
                  </a:cubicBezTo>
                  <a:cubicBezTo>
                    <a:pt x="40" y="44"/>
                    <a:pt x="40" y="44"/>
                    <a:pt x="39" y="44"/>
                  </a:cubicBezTo>
                  <a:cubicBezTo>
                    <a:pt x="40" y="44"/>
                    <a:pt x="41" y="44"/>
                    <a:pt x="41" y="44"/>
                  </a:cubicBezTo>
                  <a:cubicBezTo>
                    <a:pt x="41" y="45"/>
                    <a:pt x="41" y="45"/>
                    <a:pt x="41" y="45"/>
                  </a:cubicBezTo>
                  <a:cubicBezTo>
                    <a:pt x="41" y="46"/>
                    <a:pt x="41" y="46"/>
                    <a:pt x="40" y="47"/>
                  </a:cubicBezTo>
                  <a:cubicBezTo>
                    <a:pt x="40" y="47"/>
                    <a:pt x="39" y="47"/>
                    <a:pt x="38" y="48"/>
                  </a:cubicBezTo>
                  <a:cubicBezTo>
                    <a:pt x="37" y="47"/>
                    <a:pt x="36" y="47"/>
                    <a:pt x="36" y="46"/>
                  </a:cubicBezTo>
                  <a:cubicBezTo>
                    <a:pt x="36" y="46"/>
                    <a:pt x="36" y="46"/>
                    <a:pt x="36" y="46"/>
                  </a:cubicBezTo>
                  <a:cubicBezTo>
                    <a:pt x="35" y="46"/>
                    <a:pt x="35" y="46"/>
                    <a:pt x="35" y="46"/>
                  </a:cubicBezTo>
                  <a:cubicBezTo>
                    <a:pt x="34" y="46"/>
                    <a:pt x="33" y="46"/>
                    <a:pt x="31" y="46"/>
                  </a:cubicBezTo>
                  <a:cubicBezTo>
                    <a:pt x="31" y="46"/>
                    <a:pt x="31" y="46"/>
                    <a:pt x="31" y="47"/>
                  </a:cubicBezTo>
                  <a:cubicBezTo>
                    <a:pt x="31" y="47"/>
                    <a:pt x="31" y="46"/>
                    <a:pt x="31" y="46"/>
                  </a:cubicBezTo>
                  <a:cubicBezTo>
                    <a:pt x="30" y="46"/>
                    <a:pt x="29" y="46"/>
                    <a:pt x="28" y="46"/>
                  </a:cubicBezTo>
                  <a:cubicBezTo>
                    <a:pt x="28" y="46"/>
                    <a:pt x="27" y="46"/>
                    <a:pt x="27" y="46"/>
                  </a:cubicBezTo>
                  <a:cubicBezTo>
                    <a:pt x="27" y="45"/>
                    <a:pt x="28" y="45"/>
                    <a:pt x="29" y="45"/>
                  </a:cubicBezTo>
                  <a:cubicBezTo>
                    <a:pt x="29" y="44"/>
                    <a:pt x="28" y="44"/>
                    <a:pt x="28" y="44"/>
                  </a:cubicBezTo>
                  <a:cubicBezTo>
                    <a:pt x="28" y="44"/>
                    <a:pt x="27" y="45"/>
                    <a:pt x="27" y="45"/>
                  </a:cubicBezTo>
                  <a:cubicBezTo>
                    <a:pt x="27" y="44"/>
                    <a:pt x="27" y="44"/>
                    <a:pt x="27" y="44"/>
                  </a:cubicBezTo>
                  <a:cubicBezTo>
                    <a:pt x="28" y="44"/>
                    <a:pt x="28" y="44"/>
                    <a:pt x="28" y="44"/>
                  </a:cubicBezTo>
                  <a:cubicBezTo>
                    <a:pt x="29" y="43"/>
                    <a:pt x="31" y="43"/>
                    <a:pt x="31" y="42"/>
                  </a:cubicBezTo>
                  <a:cubicBezTo>
                    <a:pt x="31" y="42"/>
                    <a:pt x="31" y="41"/>
                    <a:pt x="31" y="42"/>
                  </a:cubicBezTo>
                  <a:cubicBezTo>
                    <a:pt x="30" y="42"/>
                    <a:pt x="29" y="42"/>
                    <a:pt x="28" y="43"/>
                  </a:cubicBezTo>
                  <a:cubicBezTo>
                    <a:pt x="28" y="42"/>
                    <a:pt x="29" y="42"/>
                    <a:pt x="29" y="42"/>
                  </a:cubicBezTo>
                  <a:cubicBezTo>
                    <a:pt x="29" y="42"/>
                    <a:pt x="29" y="42"/>
                    <a:pt x="29" y="42"/>
                  </a:cubicBezTo>
                  <a:cubicBezTo>
                    <a:pt x="28" y="42"/>
                    <a:pt x="27" y="43"/>
                    <a:pt x="26" y="44"/>
                  </a:cubicBezTo>
                  <a:cubicBezTo>
                    <a:pt x="25" y="44"/>
                    <a:pt x="25" y="44"/>
                    <a:pt x="25" y="44"/>
                  </a:cubicBezTo>
                  <a:cubicBezTo>
                    <a:pt x="24" y="44"/>
                    <a:pt x="25" y="43"/>
                    <a:pt x="25" y="43"/>
                  </a:cubicBezTo>
                  <a:cubicBezTo>
                    <a:pt x="26" y="43"/>
                    <a:pt x="27" y="42"/>
                    <a:pt x="28" y="42"/>
                  </a:cubicBezTo>
                  <a:cubicBezTo>
                    <a:pt x="28" y="41"/>
                    <a:pt x="28" y="41"/>
                    <a:pt x="27" y="41"/>
                  </a:cubicBezTo>
                  <a:cubicBezTo>
                    <a:pt x="27" y="41"/>
                    <a:pt x="27" y="41"/>
                    <a:pt x="27" y="41"/>
                  </a:cubicBezTo>
                  <a:cubicBezTo>
                    <a:pt x="26" y="41"/>
                    <a:pt x="25" y="42"/>
                    <a:pt x="24" y="42"/>
                  </a:cubicBezTo>
                  <a:cubicBezTo>
                    <a:pt x="25" y="42"/>
                    <a:pt x="26" y="41"/>
                    <a:pt x="26" y="41"/>
                  </a:cubicBezTo>
                  <a:cubicBezTo>
                    <a:pt x="27" y="41"/>
                    <a:pt x="26" y="41"/>
                    <a:pt x="26" y="41"/>
                  </a:cubicBezTo>
                  <a:cubicBezTo>
                    <a:pt x="25" y="40"/>
                    <a:pt x="24" y="41"/>
                    <a:pt x="24" y="41"/>
                  </a:cubicBezTo>
                  <a:cubicBezTo>
                    <a:pt x="23" y="41"/>
                    <a:pt x="22" y="42"/>
                    <a:pt x="21" y="42"/>
                  </a:cubicBezTo>
                  <a:cubicBezTo>
                    <a:pt x="22" y="42"/>
                    <a:pt x="23" y="42"/>
                    <a:pt x="23" y="41"/>
                  </a:cubicBezTo>
                  <a:cubicBezTo>
                    <a:pt x="24" y="41"/>
                    <a:pt x="25" y="40"/>
                    <a:pt x="26" y="40"/>
                  </a:cubicBezTo>
                  <a:cubicBezTo>
                    <a:pt x="26" y="40"/>
                    <a:pt x="26" y="40"/>
                    <a:pt x="26" y="40"/>
                  </a:cubicBezTo>
                  <a:cubicBezTo>
                    <a:pt x="26" y="40"/>
                    <a:pt x="26" y="40"/>
                    <a:pt x="26" y="40"/>
                  </a:cubicBezTo>
                  <a:cubicBezTo>
                    <a:pt x="26" y="40"/>
                    <a:pt x="26" y="40"/>
                    <a:pt x="25" y="40"/>
                  </a:cubicBezTo>
                  <a:cubicBezTo>
                    <a:pt x="25" y="39"/>
                    <a:pt x="27" y="39"/>
                    <a:pt x="27" y="39"/>
                  </a:cubicBezTo>
                  <a:cubicBezTo>
                    <a:pt x="28" y="38"/>
                    <a:pt x="27" y="38"/>
                    <a:pt x="27" y="38"/>
                  </a:cubicBezTo>
                  <a:cubicBezTo>
                    <a:pt x="26" y="37"/>
                    <a:pt x="25" y="38"/>
                    <a:pt x="25" y="38"/>
                  </a:cubicBezTo>
                  <a:cubicBezTo>
                    <a:pt x="25" y="37"/>
                    <a:pt x="26" y="37"/>
                    <a:pt x="26" y="37"/>
                  </a:cubicBezTo>
                  <a:cubicBezTo>
                    <a:pt x="26" y="37"/>
                    <a:pt x="27" y="36"/>
                    <a:pt x="27" y="36"/>
                  </a:cubicBezTo>
                  <a:cubicBezTo>
                    <a:pt x="26" y="36"/>
                    <a:pt x="25" y="36"/>
                    <a:pt x="25" y="36"/>
                  </a:cubicBezTo>
                  <a:cubicBezTo>
                    <a:pt x="26" y="35"/>
                    <a:pt x="27" y="36"/>
                    <a:pt x="27" y="35"/>
                  </a:cubicBezTo>
                  <a:cubicBezTo>
                    <a:pt x="27" y="35"/>
                    <a:pt x="26" y="36"/>
                    <a:pt x="25" y="35"/>
                  </a:cubicBezTo>
                  <a:cubicBezTo>
                    <a:pt x="25" y="35"/>
                    <a:pt x="24" y="35"/>
                    <a:pt x="25" y="35"/>
                  </a:cubicBezTo>
                  <a:cubicBezTo>
                    <a:pt x="25" y="34"/>
                    <a:pt x="25" y="34"/>
                    <a:pt x="26" y="34"/>
                  </a:cubicBezTo>
                  <a:cubicBezTo>
                    <a:pt x="26" y="34"/>
                    <a:pt x="26" y="34"/>
                    <a:pt x="27" y="34"/>
                  </a:cubicBezTo>
                  <a:cubicBezTo>
                    <a:pt x="27" y="34"/>
                    <a:pt x="27" y="33"/>
                    <a:pt x="27" y="33"/>
                  </a:cubicBezTo>
                  <a:cubicBezTo>
                    <a:pt x="28" y="32"/>
                    <a:pt x="29" y="32"/>
                    <a:pt x="29" y="32"/>
                  </a:cubicBezTo>
                  <a:cubicBezTo>
                    <a:pt x="29" y="32"/>
                    <a:pt x="28" y="32"/>
                    <a:pt x="28" y="31"/>
                  </a:cubicBezTo>
                  <a:cubicBezTo>
                    <a:pt x="27" y="32"/>
                    <a:pt x="25" y="32"/>
                    <a:pt x="23" y="33"/>
                  </a:cubicBezTo>
                  <a:cubicBezTo>
                    <a:pt x="22" y="33"/>
                    <a:pt x="21" y="33"/>
                    <a:pt x="20" y="33"/>
                  </a:cubicBezTo>
                  <a:cubicBezTo>
                    <a:pt x="20" y="33"/>
                    <a:pt x="19" y="34"/>
                    <a:pt x="19" y="34"/>
                  </a:cubicBezTo>
                  <a:cubicBezTo>
                    <a:pt x="19" y="34"/>
                    <a:pt x="19" y="34"/>
                    <a:pt x="19" y="33"/>
                  </a:cubicBezTo>
                  <a:cubicBezTo>
                    <a:pt x="19" y="33"/>
                    <a:pt x="18" y="33"/>
                    <a:pt x="18" y="33"/>
                  </a:cubicBezTo>
                  <a:cubicBezTo>
                    <a:pt x="18" y="34"/>
                    <a:pt x="19" y="35"/>
                    <a:pt x="18" y="35"/>
                  </a:cubicBezTo>
                  <a:cubicBezTo>
                    <a:pt x="18" y="35"/>
                    <a:pt x="17" y="35"/>
                    <a:pt x="17" y="36"/>
                  </a:cubicBezTo>
                  <a:cubicBezTo>
                    <a:pt x="16" y="36"/>
                    <a:pt x="17" y="37"/>
                    <a:pt x="16" y="37"/>
                  </a:cubicBezTo>
                  <a:cubicBezTo>
                    <a:pt x="15" y="37"/>
                    <a:pt x="15" y="38"/>
                    <a:pt x="14" y="38"/>
                  </a:cubicBezTo>
                  <a:cubicBezTo>
                    <a:pt x="14" y="38"/>
                    <a:pt x="14" y="38"/>
                    <a:pt x="14" y="38"/>
                  </a:cubicBezTo>
                  <a:cubicBezTo>
                    <a:pt x="13" y="38"/>
                    <a:pt x="12" y="39"/>
                    <a:pt x="11" y="39"/>
                  </a:cubicBezTo>
                  <a:cubicBezTo>
                    <a:pt x="11" y="40"/>
                    <a:pt x="11" y="40"/>
                    <a:pt x="10" y="40"/>
                  </a:cubicBezTo>
                  <a:cubicBezTo>
                    <a:pt x="10" y="40"/>
                    <a:pt x="10" y="40"/>
                    <a:pt x="10" y="40"/>
                  </a:cubicBezTo>
                  <a:cubicBezTo>
                    <a:pt x="9" y="40"/>
                    <a:pt x="9" y="40"/>
                    <a:pt x="9" y="40"/>
                  </a:cubicBezTo>
                  <a:cubicBezTo>
                    <a:pt x="10" y="40"/>
                    <a:pt x="10" y="40"/>
                    <a:pt x="10" y="39"/>
                  </a:cubicBezTo>
                  <a:cubicBezTo>
                    <a:pt x="9" y="40"/>
                    <a:pt x="7" y="40"/>
                    <a:pt x="6" y="40"/>
                  </a:cubicBezTo>
                  <a:cubicBezTo>
                    <a:pt x="5" y="39"/>
                    <a:pt x="5" y="40"/>
                    <a:pt x="5" y="40"/>
                  </a:cubicBezTo>
                  <a:cubicBezTo>
                    <a:pt x="4" y="40"/>
                    <a:pt x="4" y="40"/>
                    <a:pt x="4" y="41"/>
                  </a:cubicBezTo>
                  <a:cubicBezTo>
                    <a:pt x="4" y="41"/>
                    <a:pt x="4" y="41"/>
                    <a:pt x="4" y="41"/>
                  </a:cubicBezTo>
                  <a:cubicBezTo>
                    <a:pt x="3" y="42"/>
                    <a:pt x="2" y="42"/>
                    <a:pt x="1" y="43"/>
                  </a:cubicBezTo>
                  <a:cubicBezTo>
                    <a:pt x="0" y="43"/>
                    <a:pt x="0" y="43"/>
                    <a:pt x="0" y="43"/>
                  </a:cubicBezTo>
                  <a:cubicBezTo>
                    <a:pt x="0" y="43"/>
                    <a:pt x="0" y="43"/>
                    <a:pt x="1" y="43"/>
                  </a:cubicBezTo>
                  <a:cubicBezTo>
                    <a:pt x="2" y="42"/>
                    <a:pt x="3" y="41"/>
                    <a:pt x="5" y="40"/>
                  </a:cubicBezTo>
                  <a:cubicBezTo>
                    <a:pt x="5" y="40"/>
                    <a:pt x="5" y="40"/>
                    <a:pt x="5" y="40"/>
                  </a:cubicBezTo>
                  <a:cubicBezTo>
                    <a:pt x="4" y="40"/>
                    <a:pt x="3" y="41"/>
                    <a:pt x="2" y="41"/>
                  </a:cubicBezTo>
                  <a:cubicBezTo>
                    <a:pt x="2" y="41"/>
                    <a:pt x="2" y="40"/>
                    <a:pt x="2" y="40"/>
                  </a:cubicBezTo>
                  <a:cubicBezTo>
                    <a:pt x="2" y="40"/>
                    <a:pt x="3" y="40"/>
                    <a:pt x="2" y="39"/>
                  </a:cubicBezTo>
                  <a:cubicBezTo>
                    <a:pt x="2" y="39"/>
                    <a:pt x="2" y="39"/>
                    <a:pt x="2" y="38"/>
                  </a:cubicBezTo>
                  <a:cubicBezTo>
                    <a:pt x="2" y="38"/>
                    <a:pt x="2" y="37"/>
                    <a:pt x="2" y="37"/>
                  </a:cubicBezTo>
                  <a:cubicBezTo>
                    <a:pt x="1" y="37"/>
                    <a:pt x="2" y="36"/>
                    <a:pt x="2" y="36"/>
                  </a:cubicBezTo>
                  <a:cubicBezTo>
                    <a:pt x="2" y="36"/>
                    <a:pt x="2" y="35"/>
                    <a:pt x="2" y="34"/>
                  </a:cubicBezTo>
                  <a:cubicBezTo>
                    <a:pt x="2" y="34"/>
                    <a:pt x="3" y="34"/>
                    <a:pt x="3" y="34"/>
                  </a:cubicBezTo>
                  <a:cubicBezTo>
                    <a:pt x="2" y="34"/>
                    <a:pt x="2" y="34"/>
                    <a:pt x="2" y="34"/>
                  </a:cubicBezTo>
                  <a:cubicBezTo>
                    <a:pt x="2" y="34"/>
                    <a:pt x="2" y="34"/>
                    <a:pt x="2" y="34"/>
                  </a:cubicBezTo>
                  <a:cubicBezTo>
                    <a:pt x="2" y="34"/>
                    <a:pt x="2" y="34"/>
                    <a:pt x="2" y="34"/>
                  </a:cubicBezTo>
                  <a:cubicBezTo>
                    <a:pt x="2" y="34"/>
                    <a:pt x="1" y="34"/>
                    <a:pt x="1" y="34"/>
                  </a:cubicBezTo>
                  <a:cubicBezTo>
                    <a:pt x="1" y="34"/>
                    <a:pt x="2" y="34"/>
                    <a:pt x="2" y="34"/>
                  </a:cubicBezTo>
                  <a:cubicBezTo>
                    <a:pt x="2" y="34"/>
                    <a:pt x="2" y="34"/>
                    <a:pt x="2" y="34"/>
                  </a:cubicBezTo>
                  <a:cubicBezTo>
                    <a:pt x="2" y="33"/>
                    <a:pt x="2" y="33"/>
                    <a:pt x="2" y="33"/>
                  </a:cubicBezTo>
                  <a:cubicBezTo>
                    <a:pt x="2" y="33"/>
                    <a:pt x="1" y="33"/>
                    <a:pt x="1" y="33"/>
                  </a:cubicBezTo>
                  <a:cubicBezTo>
                    <a:pt x="1" y="34"/>
                    <a:pt x="2" y="33"/>
                    <a:pt x="1" y="34"/>
                  </a:cubicBezTo>
                  <a:cubicBezTo>
                    <a:pt x="1" y="34"/>
                    <a:pt x="1" y="34"/>
                    <a:pt x="1" y="34"/>
                  </a:cubicBezTo>
                  <a:cubicBezTo>
                    <a:pt x="1" y="34"/>
                    <a:pt x="1" y="34"/>
                    <a:pt x="1" y="34"/>
                  </a:cubicBezTo>
                  <a:cubicBezTo>
                    <a:pt x="1" y="34"/>
                    <a:pt x="1" y="34"/>
                    <a:pt x="1" y="34"/>
                  </a:cubicBezTo>
                  <a:cubicBezTo>
                    <a:pt x="1" y="34"/>
                    <a:pt x="1" y="34"/>
                    <a:pt x="1" y="34"/>
                  </a:cubicBezTo>
                  <a:cubicBezTo>
                    <a:pt x="1" y="34"/>
                    <a:pt x="1" y="34"/>
                    <a:pt x="1" y="34"/>
                  </a:cubicBezTo>
                  <a:cubicBezTo>
                    <a:pt x="1" y="34"/>
                    <a:pt x="1" y="34"/>
                    <a:pt x="1" y="34"/>
                  </a:cubicBezTo>
                  <a:cubicBezTo>
                    <a:pt x="1" y="34"/>
                    <a:pt x="1" y="34"/>
                    <a:pt x="1" y="34"/>
                  </a:cubicBezTo>
                  <a:cubicBezTo>
                    <a:pt x="1" y="34"/>
                    <a:pt x="0" y="34"/>
                    <a:pt x="0" y="34"/>
                  </a:cubicBezTo>
                  <a:cubicBezTo>
                    <a:pt x="0" y="34"/>
                    <a:pt x="0" y="34"/>
                    <a:pt x="1" y="34"/>
                  </a:cubicBezTo>
                  <a:cubicBezTo>
                    <a:pt x="1" y="34"/>
                    <a:pt x="1" y="34"/>
                    <a:pt x="1" y="34"/>
                  </a:cubicBezTo>
                  <a:cubicBezTo>
                    <a:pt x="1" y="33"/>
                    <a:pt x="0" y="33"/>
                    <a:pt x="0" y="33"/>
                  </a:cubicBezTo>
                  <a:cubicBezTo>
                    <a:pt x="0" y="33"/>
                    <a:pt x="1" y="32"/>
                    <a:pt x="1" y="32"/>
                  </a:cubicBezTo>
                  <a:cubicBezTo>
                    <a:pt x="1" y="32"/>
                    <a:pt x="2" y="32"/>
                    <a:pt x="2" y="32"/>
                  </a:cubicBezTo>
                  <a:cubicBezTo>
                    <a:pt x="2" y="32"/>
                    <a:pt x="2" y="32"/>
                    <a:pt x="2" y="32"/>
                  </a:cubicBezTo>
                  <a:cubicBezTo>
                    <a:pt x="1" y="32"/>
                    <a:pt x="2" y="31"/>
                    <a:pt x="1" y="31"/>
                  </a:cubicBezTo>
                  <a:cubicBezTo>
                    <a:pt x="1" y="31"/>
                    <a:pt x="2" y="30"/>
                    <a:pt x="2" y="30"/>
                  </a:cubicBezTo>
                  <a:cubicBezTo>
                    <a:pt x="3" y="30"/>
                    <a:pt x="3" y="30"/>
                    <a:pt x="3" y="30"/>
                  </a:cubicBezTo>
                  <a:cubicBezTo>
                    <a:pt x="3" y="30"/>
                    <a:pt x="3" y="30"/>
                    <a:pt x="3" y="30"/>
                  </a:cubicBezTo>
                  <a:cubicBezTo>
                    <a:pt x="3" y="30"/>
                    <a:pt x="3" y="30"/>
                    <a:pt x="3" y="30"/>
                  </a:cubicBezTo>
                  <a:cubicBezTo>
                    <a:pt x="4" y="29"/>
                    <a:pt x="3" y="29"/>
                    <a:pt x="3" y="29"/>
                  </a:cubicBezTo>
                  <a:cubicBezTo>
                    <a:pt x="4" y="29"/>
                    <a:pt x="4" y="30"/>
                    <a:pt x="4" y="30"/>
                  </a:cubicBezTo>
                  <a:cubicBezTo>
                    <a:pt x="4" y="30"/>
                    <a:pt x="3" y="30"/>
                    <a:pt x="3" y="30"/>
                  </a:cubicBezTo>
                  <a:cubicBezTo>
                    <a:pt x="3" y="30"/>
                    <a:pt x="3" y="30"/>
                    <a:pt x="3" y="30"/>
                  </a:cubicBezTo>
                  <a:cubicBezTo>
                    <a:pt x="3" y="30"/>
                    <a:pt x="3" y="30"/>
                    <a:pt x="3" y="30"/>
                  </a:cubicBezTo>
                  <a:cubicBezTo>
                    <a:pt x="3" y="30"/>
                    <a:pt x="3" y="30"/>
                    <a:pt x="3" y="30"/>
                  </a:cubicBezTo>
                  <a:cubicBezTo>
                    <a:pt x="4" y="30"/>
                    <a:pt x="4" y="30"/>
                    <a:pt x="4" y="30"/>
                  </a:cubicBezTo>
                  <a:cubicBezTo>
                    <a:pt x="4" y="30"/>
                    <a:pt x="3" y="30"/>
                    <a:pt x="4" y="30"/>
                  </a:cubicBezTo>
                  <a:cubicBezTo>
                    <a:pt x="4" y="31"/>
                    <a:pt x="4" y="31"/>
                    <a:pt x="4" y="31"/>
                  </a:cubicBezTo>
                  <a:cubicBezTo>
                    <a:pt x="4" y="30"/>
                    <a:pt x="4" y="30"/>
                    <a:pt x="4" y="30"/>
                  </a:cubicBezTo>
                  <a:cubicBezTo>
                    <a:pt x="4" y="31"/>
                    <a:pt x="4" y="31"/>
                    <a:pt x="4" y="31"/>
                  </a:cubicBezTo>
                  <a:cubicBezTo>
                    <a:pt x="4" y="31"/>
                    <a:pt x="4" y="31"/>
                    <a:pt x="4" y="31"/>
                  </a:cubicBezTo>
                  <a:cubicBezTo>
                    <a:pt x="4" y="31"/>
                    <a:pt x="4" y="31"/>
                    <a:pt x="4" y="31"/>
                  </a:cubicBezTo>
                  <a:cubicBezTo>
                    <a:pt x="4" y="31"/>
                    <a:pt x="4" y="31"/>
                    <a:pt x="4" y="31"/>
                  </a:cubicBezTo>
                  <a:cubicBezTo>
                    <a:pt x="4" y="31"/>
                    <a:pt x="4" y="31"/>
                    <a:pt x="4" y="31"/>
                  </a:cubicBezTo>
                  <a:cubicBezTo>
                    <a:pt x="4" y="31"/>
                    <a:pt x="4" y="31"/>
                    <a:pt x="4" y="31"/>
                  </a:cubicBezTo>
                  <a:cubicBezTo>
                    <a:pt x="3" y="31"/>
                    <a:pt x="4" y="31"/>
                    <a:pt x="4" y="31"/>
                  </a:cubicBezTo>
                  <a:cubicBezTo>
                    <a:pt x="3" y="31"/>
                    <a:pt x="3" y="31"/>
                    <a:pt x="3" y="31"/>
                  </a:cubicBezTo>
                  <a:cubicBezTo>
                    <a:pt x="3" y="31"/>
                    <a:pt x="3" y="31"/>
                    <a:pt x="3" y="31"/>
                  </a:cubicBezTo>
                  <a:cubicBezTo>
                    <a:pt x="3" y="31"/>
                    <a:pt x="3" y="31"/>
                    <a:pt x="3" y="31"/>
                  </a:cubicBezTo>
                  <a:cubicBezTo>
                    <a:pt x="3" y="31"/>
                    <a:pt x="3" y="31"/>
                    <a:pt x="3" y="31"/>
                  </a:cubicBezTo>
                  <a:cubicBezTo>
                    <a:pt x="3" y="32"/>
                    <a:pt x="3" y="32"/>
                    <a:pt x="3" y="32"/>
                  </a:cubicBezTo>
                  <a:cubicBezTo>
                    <a:pt x="3" y="32"/>
                    <a:pt x="3" y="33"/>
                    <a:pt x="3" y="33"/>
                  </a:cubicBezTo>
                  <a:cubicBezTo>
                    <a:pt x="4" y="33"/>
                    <a:pt x="4" y="32"/>
                    <a:pt x="5" y="32"/>
                  </a:cubicBezTo>
                  <a:cubicBezTo>
                    <a:pt x="6" y="32"/>
                    <a:pt x="4" y="31"/>
                    <a:pt x="5" y="31"/>
                  </a:cubicBezTo>
                  <a:cubicBezTo>
                    <a:pt x="6" y="31"/>
                    <a:pt x="6" y="31"/>
                    <a:pt x="6" y="30"/>
                  </a:cubicBezTo>
                  <a:cubicBezTo>
                    <a:pt x="6" y="30"/>
                    <a:pt x="6" y="30"/>
                    <a:pt x="7" y="30"/>
                  </a:cubicBezTo>
                  <a:cubicBezTo>
                    <a:pt x="7" y="29"/>
                    <a:pt x="8" y="30"/>
                    <a:pt x="9" y="29"/>
                  </a:cubicBezTo>
                  <a:cubicBezTo>
                    <a:pt x="9" y="29"/>
                    <a:pt x="10" y="29"/>
                    <a:pt x="10" y="29"/>
                  </a:cubicBezTo>
                  <a:cubicBezTo>
                    <a:pt x="11" y="29"/>
                    <a:pt x="11" y="29"/>
                    <a:pt x="11" y="29"/>
                  </a:cubicBezTo>
                  <a:cubicBezTo>
                    <a:pt x="12" y="29"/>
                    <a:pt x="12" y="29"/>
                    <a:pt x="12" y="28"/>
                  </a:cubicBezTo>
                  <a:cubicBezTo>
                    <a:pt x="12" y="28"/>
                    <a:pt x="12" y="27"/>
                    <a:pt x="12" y="27"/>
                  </a:cubicBezTo>
                  <a:cubicBezTo>
                    <a:pt x="12" y="27"/>
                    <a:pt x="13" y="27"/>
                    <a:pt x="13" y="27"/>
                  </a:cubicBezTo>
                  <a:cubicBezTo>
                    <a:pt x="13" y="27"/>
                    <a:pt x="13" y="27"/>
                    <a:pt x="14" y="27"/>
                  </a:cubicBezTo>
                  <a:cubicBezTo>
                    <a:pt x="14" y="27"/>
                    <a:pt x="15" y="27"/>
                    <a:pt x="15" y="27"/>
                  </a:cubicBezTo>
                  <a:cubicBezTo>
                    <a:pt x="14" y="26"/>
                    <a:pt x="13" y="27"/>
                    <a:pt x="12" y="26"/>
                  </a:cubicBezTo>
                  <a:cubicBezTo>
                    <a:pt x="12" y="26"/>
                    <a:pt x="13" y="26"/>
                    <a:pt x="13" y="26"/>
                  </a:cubicBezTo>
                  <a:cubicBezTo>
                    <a:pt x="14" y="26"/>
                    <a:pt x="14" y="27"/>
                    <a:pt x="15" y="26"/>
                  </a:cubicBezTo>
                  <a:cubicBezTo>
                    <a:pt x="15" y="26"/>
                    <a:pt x="15" y="26"/>
                    <a:pt x="15" y="26"/>
                  </a:cubicBezTo>
                  <a:cubicBezTo>
                    <a:pt x="14" y="26"/>
                    <a:pt x="13" y="26"/>
                    <a:pt x="13" y="26"/>
                  </a:cubicBezTo>
                  <a:cubicBezTo>
                    <a:pt x="14" y="25"/>
                    <a:pt x="15" y="26"/>
                    <a:pt x="16" y="25"/>
                  </a:cubicBezTo>
                  <a:cubicBezTo>
                    <a:pt x="17" y="25"/>
                    <a:pt x="17" y="25"/>
                    <a:pt x="18" y="24"/>
                  </a:cubicBezTo>
                  <a:cubicBezTo>
                    <a:pt x="18" y="24"/>
                    <a:pt x="17" y="24"/>
                    <a:pt x="17" y="23"/>
                  </a:cubicBezTo>
                  <a:cubicBezTo>
                    <a:pt x="18" y="22"/>
                    <a:pt x="18" y="21"/>
                    <a:pt x="19" y="21"/>
                  </a:cubicBezTo>
                  <a:cubicBezTo>
                    <a:pt x="20" y="22"/>
                    <a:pt x="21" y="22"/>
                    <a:pt x="21" y="22"/>
                  </a:cubicBezTo>
                  <a:cubicBezTo>
                    <a:pt x="21" y="22"/>
                    <a:pt x="21" y="22"/>
                    <a:pt x="22" y="22"/>
                  </a:cubicBezTo>
                  <a:cubicBezTo>
                    <a:pt x="22" y="21"/>
                    <a:pt x="21" y="21"/>
                    <a:pt x="21" y="21"/>
                  </a:cubicBezTo>
                  <a:cubicBezTo>
                    <a:pt x="21" y="20"/>
                    <a:pt x="20" y="20"/>
                    <a:pt x="20" y="19"/>
                  </a:cubicBezTo>
                  <a:cubicBezTo>
                    <a:pt x="20" y="19"/>
                    <a:pt x="21" y="20"/>
                    <a:pt x="21" y="20"/>
                  </a:cubicBezTo>
                  <a:cubicBezTo>
                    <a:pt x="21" y="21"/>
                    <a:pt x="21" y="20"/>
                    <a:pt x="21" y="21"/>
                  </a:cubicBezTo>
                  <a:cubicBezTo>
                    <a:pt x="22" y="21"/>
                    <a:pt x="22" y="22"/>
                    <a:pt x="22" y="22"/>
                  </a:cubicBezTo>
                  <a:cubicBezTo>
                    <a:pt x="23" y="22"/>
                    <a:pt x="23" y="21"/>
                    <a:pt x="24" y="21"/>
                  </a:cubicBezTo>
                  <a:cubicBezTo>
                    <a:pt x="25" y="21"/>
                    <a:pt x="26" y="21"/>
                    <a:pt x="26" y="21"/>
                  </a:cubicBezTo>
                  <a:cubicBezTo>
                    <a:pt x="27" y="20"/>
                    <a:pt x="28" y="20"/>
                    <a:pt x="29" y="19"/>
                  </a:cubicBezTo>
                  <a:cubicBezTo>
                    <a:pt x="28" y="19"/>
                    <a:pt x="28" y="19"/>
                    <a:pt x="28" y="19"/>
                  </a:cubicBezTo>
                  <a:cubicBezTo>
                    <a:pt x="29" y="19"/>
                    <a:pt x="29" y="19"/>
                    <a:pt x="29" y="19"/>
                  </a:cubicBezTo>
                  <a:cubicBezTo>
                    <a:pt x="29" y="19"/>
                    <a:pt x="27" y="19"/>
                    <a:pt x="28" y="18"/>
                  </a:cubicBezTo>
                  <a:cubicBezTo>
                    <a:pt x="29" y="18"/>
                    <a:pt x="30" y="18"/>
                    <a:pt x="30" y="18"/>
                  </a:cubicBezTo>
                  <a:cubicBezTo>
                    <a:pt x="31" y="18"/>
                    <a:pt x="31" y="18"/>
                    <a:pt x="31" y="17"/>
                  </a:cubicBezTo>
                  <a:cubicBezTo>
                    <a:pt x="31" y="17"/>
                    <a:pt x="30" y="17"/>
                    <a:pt x="29" y="16"/>
                  </a:cubicBezTo>
                  <a:cubicBezTo>
                    <a:pt x="28" y="16"/>
                    <a:pt x="26" y="15"/>
                    <a:pt x="26" y="14"/>
                  </a:cubicBezTo>
                  <a:cubicBezTo>
                    <a:pt x="25" y="14"/>
                    <a:pt x="25" y="14"/>
                    <a:pt x="24" y="14"/>
                  </a:cubicBezTo>
                  <a:cubicBezTo>
                    <a:pt x="24" y="14"/>
                    <a:pt x="24" y="14"/>
                    <a:pt x="24" y="14"/>
                  </a:cubicBezTo>
                  <a:cubicBezTo>
                    <a:pt x="24" y="14"/>
                    <a:pt x="23" y="13"/>
                    <a:pt x="24" y="13"/>
                  </a:cubicBezTo>
                  <a:cubicBezTo>
                    <a:pt x="25" y="13"/>
                    <a:pt x="25" y="13"/>
                    <a:pt x="25" y="14"/>
                  </a:cubicBezTo>
                  <a:cubicBezTo>
                    <a:pt x="26" y="14"/>
                    <a:pt x="27" y="14"/>
                    <a:pt x="28" y="14"/>
                  </a:cubicBezTo>
                  <a:cubicBezTo>
                    <a:pt x="28" y="15"/>
                    <a:pt x="28" y="15"/>
                    <a:pt x="28" y="15"/>
                  </a:cubicBezTo>
                  <a:cubicBezTo>
                    <a:pt x="28" y="16"/>
                    <a:pt x="29" y="16"/>
                    <a:pt x="30" y="16"/>
                  </a:cubicBezTo>
                  <a:cubicBezTo>
                    <a:pt x="30" y="16"/>
                    <a:pt x="31" y="16"/>
                    <a:pt x="31" y="16"/>
                  </a:cubicBezTo>
                  <a:cubicBezTo>
                    <a:pt x="32" y="16"/>
                    <a:pt x="32" y="17"/>
                    <a:pt x="32" y="17"/>
                  </a:cubicBezTo>
                  <a:cubicBezTo>
                    <a:pt x="33" y="16"/>
                    <a:pt x="33" y="16"/>
                    <a:pt x="34" y="15"/>
                  </a:cubicBezTo>
                  <a:cubicBezTo>
                    <a:pt x="34" y="15"/>
                    <a:pt x="35" y="16"/>
                    <a:pt x="36" y="15"/>
                  </a:cubicBezTo>
                  <a:cubicBezTo>
                    <a:pt x="36" y="15"/>
                    <a:pt x="36" y="15"/>
                    <a:pt x="36" y="15"/>
                  </a:cubicBezTo>
                  <a:cubicBezTo>
                    <a:pt x="36" y="14"/>
                    <a:pt x="35" y="14"/>
                    <a:pt x="35" y="14"/>
                  </a:cubicBezTo>
                  <a:cubicBezTo>
                    <a:pt x="36" y="13"/>
                    <a:pt x="36" y="14"/>
                    <a:pt x="37" y="14"/>
                  </a:cubicBezTo>
                  <a:cubicBezTo>
                    <a:pt x="37" y="13"/>
                    <a:pt x="36" y="13"/>
                    <a:pt x="36" y="13"/>
                  </a:cubicBezTo>
                  <a:cubicBezTo>
                    <a:pt x="36" y="13"/>
                    <a:pt x="36" y="13"/>
                    <a:pt x="36" y="13"/>
                  </a:cubicBezTo>
                  <a:cubicBezTo>
                    <a:pt x="37" y="13"/>
                    <a:pt x="37" y="13"/>
                    <a:pt x="37" y="13"/>
                  </a:cubicBezTo>
                  <a:cubicBezTo>
                    <a:pt x="38" y="13"/>
                    <a:pt x="37" y="13"/>
                    <a:pt x="38" y="12"/>
                  </a:cubicBezTo>
                  <a:cubicBezTo>
                    <a:pt x="38" y="12"/>
                    <a:pt x="37" y="12"/>
                    <a:pt x="37" y="12"/>
                  </a:cubicBezTo>
                  <a:cubicBezTo>
                    <a:pt x="37" y="11"/>
                    <a:pt x="37" y="10"/>
                    <a:pt x="36" y="9"/>
                  </a:cubicBezTo>
                  <a:cubicBezTo>
                    <a:pt x="36" y="9"/>
                    <a:pt x="36" y="9"/>
                    <a:pt x="36" y="9"/>
                  </a:cubicBezTo>
                  <a:cubicBezTo>
                    <a:pt x="36" y="9"/>
                    <a:pt x="37" y="9"/>
                    <a:pt x="37" y="9"/>
                  </a:cubicBezTo>
                  <a:cubicBezTo>
                    <a:pt x="37" y="10"/>
                    <a:pt x="38" y="10"/>
                    <a:pt x="38" y="11"/>
                  </a:cubicBezTo>
                  <a:cubicBezTo>
                    <a:pt x="38" y="11"/>
                    <a:pt x="38" y="11"/>
                    <a:pt x="38" y="11"/>
                  </a:cubicBezTo>
                  <a:cubicBezTo>
                    <a:pt x="38" y="11"/>
                    <a:pt x="38" y="11"/>
                    <a:pt x="38" y="11"/>
                  </a:cubicBezTo>
                  <a:cubicBezTo>
                    <a:pt x="39" y="10"/>
                    <a:pt x="39" y="10"/>
                    <a:pt x="39" y="11"/>
                  </a:cubicBezTo>
                  <a:cubicBezTo>
                    <a:pt x="39" y="11"/>
                    <a:pt x="40" y="11"/>
                    <a:pt x="40" y="11"/>
                  </a:cubicBezTo>
                  <a:cubicBezTo>
                    <a:pt x="40" y="11"/>
                    <a:pt x="40" y="11"/>
                    <a:pt x="40" y="11"/>
                  </a:cubicBezTo>
                  <a:cubicBezTo>
                    <a:pt x="40" y="11"/>
                    <a:pt x="40" y="10"/>
                    <a:pt x="39" y="10"/>
                  </a:cubicBezTo>
                  <a:cubicBezTo>
                    <a:pt x="39" y="10"/>
                    <a:pt x="40" y="10"/>
                    <a:pt x="40" y="11"/>
                  </a:cubicBezTo>
                  <a:cubicBezTo>
                    <a:pt x="40" y="11"/>
                    <a:pt x="41" y="11"/>
                    <a:pt x="41" y="10"/>
                  </a:cubicBezTo>
                  <a:cubicBezTo>
                    <a:pt x="41" y="11"/>
                    <a:pt x="40" y="12"/>
                    <a:pt x="41" y="12"/>
                  </a:cubicBezTo>
                  <a:cubicBezTo>
                    <a:pt x="42" y="12"/>
                    <a:pt x="42" y="12"/>
                    <a:pt x="43" y="12"/>
                  </a:cubicBezTo>
                  <a:cubicBezTo>
                    <a:pt x="43" y="11"/>
                    <a:pt x="42" y="10"/>
                    <a:pt x="42" y="10"/>
                  </a:cubicBezTo>
                  <a:cubicBezTo>
                    <a:pt x="41" y="10"/>
                    <a:pt x="41" y="10"/>
                    <a:pt x="41" y="10"/>
                  </a:cubicBezTo>
                  <a:cubicBezTo>
                    <a:pt x="41" y="10"/>
                    <a:pt x="41" y="10"/>
                    <a:pt x="41" y="10"/>
                  </a:cubicBezTo>
                  <a:cubicBezTo>
                    <a:pt x="40" y="9"/>
                    <a:pt x="40" y="9"/>
                    <a:pt x="40" y="9"/>
                  </a:cubicBezTo>
                  <a:cubicBezTo>
                    <a:pt x="39" y="9"/>
                    <a:pt x="39" y="8"/>
                    <a:pt x="39" y="8"/>
                  </a:cubicBezTo>
                  <a:cubicBezTo>
                    <a:pt x="38" y="8"/>
                    <a:pt x="37" y="7"/>
                    <a:pt x="37" y="7"/>
                  </a:cubicBezTo>
                  <a:cubicBezTo>
                    <a:pt x="35" y="6"/>
                    <a:pt x="34" y="5"/>
                    <a:pt x="33" y="4"/>
                  </a:cubicBezTo>
                  <a:cubicBezTo>
                    <a:pt x="33" y="3"/>
                    <a:pt x="31" y="3"/>
                    <a:pt x="31" y="2"/>
                  </a:cubicBezTo>
                  <a:cubicBezTo>
                    <a:pt x="31" y="1"/>
                    <a:pt x="31" y="1"/>
                    <a:pt x="31" y="1"/>
                  </a:cubicBezTo>
                  <a:cubicBezTo>
                    <a:pt x="32" y="2"/>
                    <a:pt x="33" y="2"/>
                    <a:pt x="33" y="3"/>
                  </a:cubicBezTo>
                  <a:cubicBezTo>
                    <a:pt x="34" y="4"/>
                    <a:pt x="36" y="5"/>
                    <a:pt x="37" y="6"/>
                  </a:cubicBezTo>
                  <a:cubicBezTo>
                    <a:pt x="38" y="6"/>
                    <a:pt x="38" y="7"/>
                    <a:pt x="39" y="7"/>
                  </a:cubicBezTo>
                  <a:cubicBezTo>
                    <a:pt x="40" y="7"/>
                    <a:pt x="42" y="7"/>
                    <a:pt x="42" y="8"/>
                  </a:cubicBezTo>
                  <a:cubicBezTo>
                    <a:pt x="43" y="9"/>
                    <a:pt x="44" y="9"/>
                    <a:pt x="45" y="10"/>
                  </a:cubicBezTo>
                  <a:cubicBezTo>
                    <a:pt x="45" y="11"/>
                    <a:pt x="46" y="11"/>
                    <a:pt x="46" y="11"/>
                  </a:cubicBezTo>
                  <a:cubicBezTo>
                    <a:pt x="47" y="11"/>
                    <a:pt x="47" y="12"/>
                    <a:pt x="48" y="12"/>
                  </a:cubicBezTo>
                  <a:cubicBezTo>
                    <a:pt x="48" y="12"/>
                    <a:pt x="48" y="13"/>
                    <a:pt x="48" y="13"/>
                  </a:cubicBezTo>
                  <a:cubicBezTo>
                    <a:pt x="49" y="13"/>
                    <a:pt x="49" y="13"/>
                    <a:pt x="49" y="13"/>
                  </a:cubicBezTo>
                  <a:cubicBezTo>
                    <a:pt x="50" y="13"/>
                    <a:pt x="50" y="13"/>
                    <a:pt x="50" y="13"/>
                  </a:cubicBezTo>
                  <a:cubicBezTo>
                    <a:pt x="50" y="12"/>
                    <a:pt x="50" y="12"/>
                    <a:pt x="50" y="12"/>
                  </a:cubicBezTo>
                  <a:cubicBezTo>
                    <a:pt x="50" y="12"/>
                    <a:pt x="51" y="12"/>
                    <a:pt x="51" y="12"/>
                  </a:cubicBezTo>
                  <a:cubicBezTo>
                    <a:pt x="49" y="12"/>
                    <a:pt x="49" y="11"/>
                    <a:pt x="48" y="11"/>
                  </a:cubicBezTo>
                  <a:cubicBezTo>
                    <a:pt x="47" y="11"/>
                    <a:pt x="47" y="11"/>
                    <a:pt x="47" y="10"/>
                  </a:cubicBezTo>
                  <a:cubicBezTo>
                    <a:pt x="48" y="10"/>
                    <a:pt x="49" y="10"/>
                    <a:pt x="50" y="10"/>
                  </a:cubicBezTo>
                  <a:cubicBezTo>
                    <a:pt x="51" y="10"/>
                    <a:pt x="52" y="11"/>
                    <a:pt x="53" y="11"/>
                  </a:cubicBezTo>
                  <a:cubicBezTo>
                    <a:pt x="54" y="11"/>
                    <a:pt x="55" y="12"/>
                    <a:pt x="57" y="11"/>
                  </a:cubicBezTo>
                  <a:cubicBezTo>
                    <a:pt x="58" y="11"/>
                    <a:pt x="59" y="11"/>
                    <a:pt x="60" y="10"/>
                  </a:cubicBezTo>
                  <a:cubicBezTo>
                    <a:pt x="60" y="10"/>
                    <a:pt x="58" y="10"/>
                    <a:pt x="59" y="10"/>
                  </a:cubicBezTo>
                  <a:cubicBezTo>
                    <a:pt x="60" y="9"/>
                    <a:pt x="61" y="9"/>
                    <a:pt x="62" y="9"/>
                  </a:cubicBezTo>
                  <a:cubicBezTo>
                    <a:pt x="62" y="8"/>
                    <a:pt x="62" y="8"/>
                    <a:pt x="62" y="8"/>
                  </a:cubicBezTo>
                  <a:cubicBezTo>
                    <a:pt x="62" y="7"/>
                    <a:pt x="62" y="7"/>
                    <a:pt x="62" y="7"/>
                  </a:cubicBezTo>
                  <a:cubicBezTo>
                    <a:pt x="62" y="7"/>
                    <a:pt x="63" y="8"/>
                    <a:pt x="63" y="8"/>
                  </a:cubicBezTo>
                  <a:cubicBezTo>
                    <a:pt x="64" y="7"/>
                    <a:pt x="63" y="7"/>
                    <a:pt x="64" y="7"/>
                  </a:cubicBezTo>
                  <a:cubicBezTo>
                    <a:pt x="64" y="6"/>
                    <a:pt x="64" y="6"/>
                    <a:pt x="64" y="6"/>
                  </a:cubicBezTo>
                  <a:cubicBezTo>
                    <a:pt x="64" y="6"/>
                    <a:pt x="64" y="6"/>
                    <a:pt x="64" y="6"/>
                  </a:cubicBezTo>
                  <a:cubicBezTo>
                    <a:pt x="64" y="5"/>
                    <a:pt x="65" y="5"/>
                    <a:pt x="64" y="5"/>
                  </a:cubicBezTo>
                  <a:cubicBezTo>
                    <a:pt x="65" y="4"/>
                    <a:pt x="65" y="4"/>
                    <a:pt x="65" y="4"/>
                  </a:cubicBezTo>
                  <a:cubicBezTo>
                    <a:pt x="64" y="3"/>
                    <a:pt x="64" y="3"/>
                    <a:pt x="63" y="3"/>
                  </a:cubicBezTo>
                  <a:cubicBezTo>
                    <a:pt x="63" y="2"/>
                    <a:pt x="63" y="2"/>
                    <a:pt x="63" y="2"/>
                  </a:cubicBezTo>
                  <a:cubicBezTo>
                    <a:pt x="62" y="1"/>
                    <a:pt x="62" y="1"/>
                    <a:pt x="62" y="0"/>
                  </a:cubicBezTo>
                  <a:cubicBezTo>
                    <a:pt x="62" y="0"/>
                    <a:pt x="62" y="0"/>
                    <a:pt x="62" y="0"/>
                  </a:cubicBezTo>
                  <a:cubicBezTo>
                    <a:pt x="63" y="0"/>
                    <a:pt x="62" y="0"/>
                    <a:pt x="63" y="1"/>
                  </a:cubicBezTo>
                  <a:cubicBezTo>
                    <a:pt x="63" y="1"/>
                    <a:pt x="63" y="1"/>
                    <a:pt x="64" y="1"/>
                  </a:cubicBezTo>
                  <a:cubicBezTo>
                    <a:pt x="64" y="2"/>
                    <a:pt x="64" y="2"/>
                    <a:pt x="64" y="2"/>
                  </a:cubicBezTo>
                  <a:cubicBezTo>
                    <a:pt x="65" y="2"/>
                    <a:pt x="65" y="2"/>
                    <a:pt x="66" y="3"/>
                  </a:cubicBezTo>
                  <a:cubicBezTo>
                    <a:pt x="66" y="3"/>
                    <a:pt x="66" y="4"/>
                    <a:pt x="66" y="4"/>
                  </a:cubicBezTo>
                  <a:cubicBezTo>
                    <a:pt x="67" y="5"/>
                    <a:pt x="67" y="5"/>
                    <a:pt x="68" y="5"/>
                  </a:cubicBezTo>
                  <a:cubicBezTo>
                    <a:pt x="68" y="5"/>
                    <a:pt x="69" y="5"/>
                    <a:pt x="69" y="5"/>
                  </a:cubicBezTo>
                  <a:cubicBezTo>
                    <a:pt x="69" y="5"/>
                    <a:pt x="69" y="5"/>
                    <a:pt x="69" y="5"/>
                  </a:cubicBezTo>
                  <a:cubicBezTo>
                    <a:pt x="69" y="5"/>
                    <a:pt x="69" y="4"/>
                    <a:pt x="69" y="4"/>
                  </a:cubicBezTo>
                  <a:cubicBezTo>
                    <a:pt x="69" y="4"/>
                    <a:pt x="69" y="4"/>
                    <a:pt x="69" y="4"/>
                  </a:cubicBezTo>
                  <a:cubicBezTo>
                    <a:pt x="69" y="5"/>
                    <a:pt x="70" y="5"/>
                    <a:pt x="70" y="5"/>
                  </a:cubicBezTo>
                  <a:cubicBezTo>
                    <a:pt x="70" y="5"/>
                    <a:pt x="71" y="5"/>
                    <a:pt x="71" y="5"/>
                  </a:cubicBezTo>
                  <a:cubicBezTo>
                    <a:pt x="72" y="5"/>
                    <a:pt x="72" y="5"/>
                    <a:pt x="73" y="5"/>
                  </a:cubicBezTo>
                  <a:cubicBezTo>
                    <a:pt x="73" y="4"/>
                    <a:pt x="73" y="4"/>
                    <a:pt x="73" y="4"/>
                  </a:cubicBezTo>
                  <a:cubicBezTo>
                    <a:pt x="73" y="4"/>
                    <a:pt x="72" y="6"/>
                    <a:pt x="74" y="5"/>
                  </a:cubicBezTo>
                  <a:cubicBezTo>
                    <a:pt x="74" y="5"/>
                    <a:pt x="74" y="6"/>
                    <a:pt x="75" y="5"/>
                  </a:cubicBezTo>
                  <a:cubicBezTo>
                    <a:pt x="75" y="6"/>
                    <a:pt x="75" y="6"/>
                    <a:pt x="75" y="6"/>
                  </a:cubicBezTo>
                  <a:cubicBezTo>
                    <a:pt x="75" y="6"/>
                    <a:pt x="76" y="6"/>
                    <a:pt x="76" y="6"/>
                  </a:cubicBezTo>
                  <a:cubicBezTo>
                    <a:pt x="76" y="6"/>
                    <a:pt x="76" y="6"/>
                    <a:pt x="76" y="6"/>
                  </a:cubicBezTo>
                  <a:cubicBezTo>
                    <a:pt x="76" y="7"/>
                    <a:pt x="75" y="7"/>
                    <a:pt x="76" y="7"/>
                  </a:cubicBezTo>
                  <a:cubicBezTo>
                    <a:pt x="76" y="7"/>
                    <a:pt x="76" y="7"/>
                    <a:pt x="76" y="7"/>
                  </a:cubicBezTo>
                  <a:cubicBezTo>
                    <a:pt x="76" y="7"/>
                    <a:pt x="76" y="8"/>
                    <a:pt x="76" y="8"/>
                  </a:cubicBezTo>
                  <a:cubicBezTo>
                    <a:pt x="76" y="8"/>
                    <a:pt x="77" y="8"/>
                    <a:pt x="77" y="8"/>
                  </a:cubicBezTo>
                  <a:cubicBezTo>
                    <a:pt x="77" y="8"/>
                    <a:pt x="76" y="8"/>
                    <a:pt x="76" y="8"/>
                  </a:cubicBezTo>
                  <a:close/>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92" name="Freeform 509"/>
            <p:cNvSpPr>
              <a:spLocks noChangeArrowheads="1"/>
            </p:cNvSpPr>
            <p:nvPr/>
          </p:nvSpPr>
          <p:spPr bwMode="auto">
            <a:xfrm>
              <a:off x="965200" y="422275"/>
              <a:ext cx="22225" cy="19050"/>
            </a:xfrm>
            <a:custGeom>
              <a:avLst/>
              <a:gdLst>
                <a:gd name="T0" fmla="*/ 18521 w 6"/>
                <a:gd name="T1" fmla="*/ 15240 h 5"/>
                <a:gd name="T2" fmla="*/ 7408 w 6"/>
                <a:gd name="T3" fmla="*/ 19050 h 5"/>
                <a:gd name="T4" fmla="*/ 0 w 6"/>
                <a:gd name="T5" fmla="*/ 11430 h 5"/>
                <a:gd name="T6" fmla="*/ 3704 w 6"/>
                <a:gd name="T7" fmla="*/ 3810 h 5"/>
                <a:gd name="T8" fmla="*/ 18521 w 6"/>
                <a:gd name="T9" fmla="*/ 0 h 5"/>
                <a:gd name="T10" fmla="*/ 22225 w 6"/>
                <a:gd name="T11" fmla="*/ 7620 h 5"/>
                <a:gd name="T12" fmla="*/ 18521 w 6"/>
                <a:gd name="T13" fmla="*/ 15240 h 5"/>
                <a:gd name="T14" fmla="*/ 0 60000 65536"/>
                <a:gd name="T15" fmla="*/ 0 60000 65536"/>
                <a:gd name="T16" fmla="*/ 0 60000 65536"/>
                <a:gd name="T17" fmla="*/ 0 60000 65536"/>
                <a:gd name="T18" fmla="*/ 0 60000 65536"/>
                <a:gd name="T19" fmla="*/ 0 60000 65536"/>
                <a:gd name="T20" fmla="*/ 0 60000 65536"/>
                <a:gd name="T21" fmla="*/ 0 w 6"/>
                <a:gd name="T22" fmla="*/ 0 h 5"/>
                <a:gd name="T23" fmla="*/ 6 w 6"/>
                <a:gd name="T24" fmla="*/ 5 h 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 h="5">
                  <a:moveTo>
                    <a:pt x="5" y="4"/>
                  </a:moveTo>
                  <a:cubicBezTo>
                    <a:pt x="4" y="5"/>
                    <a:pt x="3" y="5"/>
                    <a:pt x="2" y="5"/>
                  </a:cubicBezTo>
                  <a:cubicBezTo>
                    <a:pt x="1" y="5"/>
                    <a:pt x="1" y="4"/>
                    <a:pt x="0" y="3"/>
                  </a:cubicBezTo>
                  <a:cubicBezTo>
                    <a:pt x="0" y="3"/>
                    <a:pt x="1" y="2"/>
                    <a:pt x="1" y="1"/>
                  </a:cubicBezTo>
                  <a:cubicBezTo>
                    <a:pt x="3" y="1"/>
                    <a:pt x="4" y="0"/>
                    <a:pt x="5" y="0"/>
                  </a:cubicBezTo>
                  <a:cubicBezTo>
                    <a:pt x="6" y="1"/>
                    <a:pt x="6" y="1"/>
                    <a:pt x="6" y="2"/>
                  </a:cubicBezTo>
                  <a:cubicBezTo>
                    <a:pt x="6" y="2"/>
                    <a:pt x="6" y="3"/>
                    <a:pt x="5" y="4"/>
                  </a:cubicBezTo>
                  <a:close/>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93" name="Freeform 510"/>
            <p:cNvSpPr>
              <a:spLocks noChangeArrowheads="1"/>
            </p:cNvSpPr>
            <p:nvPr/>
          </p:nvSpPr>
          <p:spPr bwMode="auto">
            <a:xfrm>
              <a:off x="923925" y="304800"/>
              <a:ext cx="11113" cy="7938"/>
            </a:xfrm>
            <a:custGeom>
              <a:avLst/>
              <a:gdLst>
                <a:gd name="T0" fmla="*/ 7409 w 3"/>
                <a:gd name="T1" fmla="*/ 3969 h 2"/>
                <a:gd name="T2" fmla="*/ 3704 w 3"/>
                <a:gd name="T3" fmla="*/ 7938 h 2"/>
                <a:gd name="T4" fmla="*/ 0 w 3"/>
                <a:gd name="T5" fmla="*/ 3969 h 2"/>
                <a:gd name="T6" fmla="*/ 7409 w 3"/>
                <a:gd name="T7" fmla="*/ 0 h 2"/>
                <a:gd name="T8" fmla="*/ 11113 w 3"/>
                <a:gd name="T9" fmla="*/ 0 h 2"/>
                <a:gd name="T10" fmla="*/ 7409 w 3"/>
                <a:gd name="T11" fmla="*/ 3969 h 2"/>
                <a:gd name="T12" fmla="*/ 0 60000 65536"/>
                <a:gd name="T13" fmla="*/ 0 60000 65536"/>
                <a:gd name="T14" fmla="*/ 0 60000 65536"/>
                <a:gd name="T15" fmla="*/ 0 60000 65536"/>
                <a:gd name="T16" fmla="*/ 0 60000 65536"/>
                <a:gd name="T17" fmla="*/ 0 60000 65536"/>
                <a:gd name="T18" fmla="*/ 0 w 3"/>
                <a:gd name="T19" fmla="*/ 0 h 2"/>
                <a:gd name="T20" fmla="*/ 3 w 3"/>
                <a:gd name="T21" fmla="*/ 2 h 2"/>
              </a:gdLst>
              <a:ahLst/>
              <a:cxnLst>
                <a:cxn ang="T12">
                  <a:pos x="T0" y="T1"/>
                </a:cxn>
                <a:cxn ang="T13">
                  <a:pos x="T2" y="T3"/>
                </a:cxn>
                <a:cxn ang="T14">
                  <a:pos x="T4" y="T5"/>
                </a:cxn>
                <a:cxn ang="T15">
                  <a:pos x="T6" y="T7"/>
                </a:cxn>
                <a:cxn ang="T16">
                  <a:pos x="T8" y="T9"/>
                </a:cxn>
                <a:cxn ang="T17">
                  <a:pos x="T10" y="T11"/>
                </a:cxn>
              </a:cxnLst>
              <a:rect l="T18" t="T19" r="T20" b="T21"/>
              <a:pathLst>
                <a:path w="3" h="2">
                  <a:moveTo>
                    <a:pt x="2" y="1"/>
                  </a:moveTo>
                  <a:cubicBezTo>
                    <a:pt x="2" y="1"/>
                    <a:pt x="2" y="1"/>
                    <a:pt x="1" y="2"/>
                  </a:cubicBezTo>
                  <a:cubicBezTo>
                    <a:pt x="0" y="2"/>
                    <a:pt x="1" y="1"/>
                    <a:pt x="0" y="1"/>
                  </a:cubicBezTo>
                  <a:cubicBezTo>
                    <a:pt x="1" y="0"/>
                    <a:pt x="1" y="0"/>
                    <a:pt x="2" y="0"/>
                  </a:cubicBezTo>
                  <a:cubicBezTo>
                    <a:pt x="2" y="0"/>
                    <a:pt x="2" y="0"/>
                    <a:pt x="3" y="0"/>
                  </a:cubicBezTo>
                  <a:cubicBezTo>
                    <a:pt x="3" y="1"/>
                    <a:pt x="3" y="1"/>
                    <a:pt x="2" y="1"/>
                  </a:cubicBezTo>
                  <a:close/>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94" name="Freeform 511"/>
            <p:cNvSpPr>
              <a:spLocks noChangeArrowheads="1"/>
            </p:cNvSpPr>
            <p:nvPr/>
          </p:nvSpPr>
          <p:spPr bwMode="auto">
            <a:xfrm>
              <a:off x="915988" y="293687"/>
              <a:ext cx="12700" cy="7938"/>
            </a:xfrm>
            <a:custGeom>
              <a:avLst/>
              <a:gdLst>
                <a:gd name="T0" fmla="*/ 12700 w 3"/>
                <a:gd name="T1" fmla="*/ 3969 h 2"/>
                <a:gd name="T2" fmla="*/ 8467 w 3"/>
                <a:gd name="T3" fmla="*/ 7938 h 2"/>
                <a:gd name="T4" fmla="*/ 4233 w 3"/>
                <a:gd name="T5" fmla="*/ 3969 h 2"/>
                <a:gd name="T6" fmla="*/ 4233 w 3"/>
                <a:gd name="T7" fmla="*/ 0 h 2"/>
                <a:gd name="T8" fmla="*/ 12700 w 3"/>
                <a:gd name="T9" fmla="*/ 0 h 2"/>
                <a:gd name="T10" fmla="*/ 12700 w 3"/>
                <a:gd name="T11" fmla="*/ 3969 h 2"/>
                <a:gd name="T12" fmla="*/ 0 60000 65536"/>
                <a:gd name="T13" fmla="*/ 0 60000 65536"/>
                <a:gd name="T14" fmla="*/ 0 60000 65536"/>
                <a:gd name="T15" fmla="*/ 0 60000 65536"/>
                <a:gd name="T16" fmla="*/ 0 60000 65536"/>
                <a:gd name="T17" fmla="*/ 0 60000 65536"/>
                <a:gd name="T18" fmla="*/ 0 w 3"/>
                <a:gd name="T19" fmla="*/ 0 h 2"/>
                <a:gd name="T20" fmla="*/ 3 w 3"/>
                <a:gd name="T21" fmla="*/ 2 h 2"/>
              </a:gdLst>
              <a:ahLst/>
              <a:cxnLst>
                <a:cxn ang="T12">
                  <a:pos x="T0" y="T1"/>
                </a:cxn>
                <a:cxn ang="T13">
                  <a:pos x="T2" y="T3"/>
                </a:cxn>
                <a:cxn ang="T14">
                  <a:pos x="T4" y="T5"/>
                </a:cxn>
                <a:cxn ang="T15">
                  <a:pos x="T6" y="T7"/>
                </a:cxn>
                <a:cxn ang="T16">
                  <a:pos x="T8" y="T9"/>
                </a:cxn>
                <a:cxn ang="T17">
                  <a:pos x="T10" y="T11"/>
                </a:cxn>
              </a:cxnLst>
              <a:rect l="T18" t="T19" r="T20" b="T21"/>
              <a:pathLst>
                <a:path w="3" h="2">
                  <a:moveTo>
                    <a:pt x="3" y="1"/>
                  </a:moveTo>
                  <a:cubicBezTo>
                    <a:pt x="2" y="2"/>
                    <a:pt x="2" y="2"/>
                    <a:pt x="2" y="2"/>
                  </a:cubicBezTo>
                  <a:cubicBezTo>
                    <a:pt x="1" y="2"/>
                    <a:pt x="0" y="2"/>
                    <a:pt x="1" y="1"/>
                  </a:cubicBezTo>
                  <a:cubicBezTo>
                    <a:pt x="1" y="1"/>
                    <a:pt x="1" y="1"/>
                    <a:pt x="1" y="0"/>
                  </a:cubicBezTo>
                  <a:cubicBezTo>
                    <a:pt x="2" y="0"/>
                    <a:pt x="2" y="0"/>
                    <a:pt x="3" y="0"/>
                  </a:cubicBezTo>
                  <a:cubicBezTo>
                    <a:pt x="3" y="0"/>
                    <a:pt x="3" y="1"/>
                    <a:pt x="3" y="1"/>
                  </a:cubicBezTo>
                  <a:close/>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95" name="Freeform 512"/>
            <p:cNvSpPr>
              <a:spLocks noChangeArrowheads="1"/>
            </p:cNvSpPr>
            <p:nvPr/>
          </p:nvSpPr>
          <p:spPr bwMode="auto">
            <a:xfrm>
              <a:off x="915988" y="323850"/>
              <a:ext cx="23813" cy="15875"/>
            </a:xfrm>
            <a:custGeom>
              <a:avLst/>
              <a:gdLst>
                <a:gd name="T0" fmla="*/ 15875 w 6"/>
                <a:gd name="T1" fmla="*/ 11906 h 4"/>
                <a:gd name="T2" fmla="*/ 7938 w 6"/>
                <a:gd name="T3" fmla="*/ 15875 h 4"/>
                <a:gd name="T4" fmla="*/ 0 w 6"/>
                <a:gd name="T5" fmla="*/ 11906 h 4"/>
                <a:gd name="T6" fmla="*/ 7938 w 6"/>
                <a:gd name="T7" fmla="*/ 3969 h 4"/>
                <a:gd name="T8" fmla="*/ 15875 w 6"/>
                <a:gd name="T9" fmla="*/ 0 h 4"/>
                <a:gd name="T10" fmla="*/ 15875 w 6"/>
                <a:gd name="T11" fmla="*/ 11906 h 4"/>
                <a:gd name="T12" fmla="*/ 0 60000 65536"/>
                <a:gd name="T13" fmla="*/ 0 60000 65536"/>
                <a:gd name="T14" fmla="*/ 0 60000 65536"/>
                <a:gd name="T15" fmla="*/ 0 60000 65536"/>
                <a:gd name="T16" fmla="*/ 0 60000 65536"/>
                <a:gd name="T17" fmla="*/ 0 60000 65536"/>
                <a:gd name="T18" fmla="*/ 0 w 6"/>
                <a:gd name="T19" fmla="*/ 0 h 4"/>
                <a:gd name="T20" fmla="*/ 6 w 6"/>
                <a:gd name="T21" fmla="*/ 4 h 4"/>
              </a:gdLst>
              <a:ahLst/>
              <a:cxnLst>
                <a:cxn ang="T12">
                  <a:pos x="T0" y="T1"/>
                </a:cxn>
                <a:cxn ang="T13">
                  <a:pos x="T2" y="T3"/>
                </a:cxn>
                <a:cxn ang="T14">
                  <a:pos x="T4" y="T5"/>
                </a:cxn>
                <a:cxn ang="T15">
                  <a:pos x="T6" y="T7"/>
                </a:cxn>
                <a:cxn ang="T16">
                  <a:pos x="T8" y="T9"/>
                </a:cxn>
                <a:cxn ang="T17">
                  <a:pos x="T10" y="T11"/>
                </a:cxn>
              </a:cxnLst>
              <a:rect l="T18" t="T19" r="T20" b="T21"/>
              <a:pathLst>
                <a:path w="6" h="4">
                  <a:moveTo>
                    <a:pt x="4" y="3"/>
                  </a:moveTo>
                  <a:cubicBezTo>
                    <a:pt x="4" y="4"/>
                    <a:pt x="3" y="4"/>
                    <a:pt x="2" y="4"/>
                  </a:cubicBezTo>
                  <a:cubicBezTo>
                    <a:pt x="1" y="4"/>
                    <a:pt x="0" y="3"/>
                    <a:pt x="0" y="3"/>
                  </a:cubicBezTo>
                  <a:cubicBezTo>
                    <a:pt x="0" y="2"/>
                    <a:pt x="1" y="1"/>
                    <a:pt x="2" y="1"/>
                  </a:cubicBezTo>
                  <a:cubicBezTo>
                    <a:pt x="3" y="0"/>
                    <a:pt x="3" y="0"/>
                    <a:pt x="4" y="0"/>
                  </a:cubicBezTo>
                  <a:cubicBezTo>
                    <a:pt x="5" y="1"/>
                    <a:pt x="6" y="2"/>
                    <a:pt x="4" y="3"/>
                  </a:cubicBezTo>
                  <a:close/>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96" name="Freeform 513"/>
            <p:cNvSpPr>
              <a:spLocks noChangeArrowheads="1"/>
            </p:cNvSpPr>
            <p:nvPr/>
          </p:nvSpPr>
          <p:spPr bwMode="auto">
            <a:xfrm>
              <a:off x="819150" y="41275"/>
              <a:ext cx="25400" cy="30163"/>
            </a:xfrm>
            <a:custGeom>
              <a:avLst/>
              <a:gdLst>
                <a:gd name="T0" fmla="*/ 21771 w 7"/>
                <a:gd name="T1" fmla="*/ 30163 h 8"/>
                <a:gd name="T2" fmla="*/ 18143 w 7"/>
                <a:gd name="T3" fmla="*/ 22622 h 8"/>
                <a:gd name="T4" fmla="*/ 10886 w 7"/>
                <a:gd name="T5" fmla="*/ 18852 h 8"/>
                <a:gd name="T6" fmla="*/ 3629 w 7"/>
                <a:gd name="T7" fmla="*/ 3770 h 8"/>
                <a:gd name="T8" fmla="*/ 0 w 7"/>
                <a:gd name="T9" fmla="*/ 0 h 8"/>
                <a:gd name="T10" fmla="*/ 3629 w 7"/>
                <a:gd name="T11" fmla="*/ 0 h 8"/>
                <a:gd name="T12" fmla="*/ 3629 w 7"/>
                <a:gd name="T13" fmla="*/ 0 h 8"/>
                <a:gd name="T14" fmla="*/ 10886 w 7"/>
                <a:gd name="T15" fmla="*/ 11311 h 8"/>
                <a:gd name="T16" fmla="*/ 10886 w 7"/>
                <a:gd name="T17" fmla="*/ 11311 h 8"/>
                <a:gd name="T18" fmla="*/ 18143 w 7"/>
                <a:gd name="T19" fmla="*/ 18852 h 8"/>
                <a:gd name="T20" fmla="*/ 21771 w 7"/>
                <a:gd name="T21" fmla="*/ 30163 h 8"/>
                <a:gd name="T22" fmla="*/ 21771 w 7"/>
                <a:gd name="T23" fmla="*/ 30163 h 8"/>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7"/>
                <a:gd name="T37" fmla="*/ 0 h 8"/>
                <a:gd name="T38" fmla="*/ 7 w 7"/>
                <a:gd name="T39" fmla="*/ 8 h 8"/>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7" h="8">
                  <a:moveTo>
                    <a:pt x="6" y="8"/>
                  </a:moveTo>
                  <a:cubicBezTo>
                    <a:pt x="5" y="8"/>
                    <a:pt x="5" y="7"/>
                    <a:pt x="5" y="6"/>
                  </a:cubicBezTo>
                  <a:cubicBezTo>
                    <a:pt x="4" y="6"/>
                    <a:pt x="4" y="5"/>
                    <a:pt x="3" y="5"/>
                  </a:cubicBezTo>
                  <a:cubicBezTo>
                    <a:pt x="2" y="4"/>
                    <a:pt x="1" y="2"/>
                    <a:pt x="1" y="1"/>
                  </a:cubicBezTo>
                  <a:cubicBezTo>
                    <a:pt x="0" y="1"/>
                    <a:pt x="0" y="1"/>
                    <a:pt x="0" y="0"/>
                  </a:cubicBezTo>
                  <a:cubicBezTo>
                    <a:pt x="0" y="0"/>
                    <a:pt x="1" y="0"/>
                    <a:pt x="1" y="0"/>
                  </a:cubicBezTo>
                  <a:cubicBezTo>
                    <a:pt x="1" y="0"/>
                    <a:pt x="1" y="0"/>
                    <a:pt x="1" y="0"/>
                  </a:cubicBezTo>
                  <a:cubicBezTo>
                    <a:pt x="2" y="1"/>
                    <a:pt x="2" y="2"/>
                    <a:pt x="3" y="3"/>
                  </a:cubicBezTo>
                  <a:cubicBezTo>
                    <a:pt x="3" y="3"/>
                    <a:pt x="3" y="3"/>
                    <a:pt x="3" y="3"/>
                  </a:cubicBezTo>
                  <a:cubicBezTo>
                    <a:pt x="3" y="4"/>
                    <a:pt x="4" y="5"/>
                    <a:pt x="5" y="5"/>
                  </a:cubicBezTo>
                  <a:cubicBezTo>
                    <a:pt x="5" y="6"/>
                    <a:pt x="6" y="7"/>
                    <a:pt x="6" y="8"/>
                  </a:cubicBezTo>
                  <a:cubicBezTo>
                    <a:pt x="7" y="8"/>
                    <a:pt x="6" y="8"/>
                    <a:pt x="6" y="8"/>
                  </a:cubicBezTo>
                  <a:close/>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97" name="Freeform 514"/>
            <p:cNvSpPr>
              <a:spLocks noChangeArrowheads="1"/>
            </p:cNvSpPr>
            <p:nvPr/>
          </p:nvSpPr>
          <p:spPr bwMode="auto">
            <a:xfrm>
              <a:off x="819150" y="244475"/>
              <a:ext cx="85725" cy="38100"/>
            </a:xfrm>
            <a:custGeom>
              <a:avLst/>
              <a:gdLst>
                <a:gd name="T0" fmla="*/ 81998 w 23"/>
                <a:gd name="T1" fmla="*/ 26670 h 10"/>
                <a:gd name="T2" fmla="*/ 70816 w 23"/>
                <a:gd name="T3" fmla="*/ 34290 h 10"/>
                <a:gd name="T4" fmla="*/ 63362 w 23"/>
                <a:gd name="T5" fmla="*/ 38100 h 10"/>
                <a:gd name="T6" fmla="*/ 55908 w 23"/>
                <a:gd name="T7" fmla="*/ 38100 h 10"/>
                <a:gd name="T8" fmla="*/ 48453 w 23"/>
                <a:gd name="T9" fmla="*/ 34290 h 10"/>
                <a:gd name="T10" fmla="*/ 44726 w 23"/>
                <a:gd name="T11" fmla="*/ 30480 h 10"/>
                <a:gd name="T12" fmla="*/ 44726 w 23"/>
                <a:gd name="T13" fmla="*/ 30480 h 10"/>
                <a:gd name="T14" fmla="*/ 40999 w 23"/>
                <a:gd name="T15" fmla="*/ 34290 h 10"/>
                <a:gd name="T16" fmla="*/ 37272 w 23"/>
                <a:gd name="T17" fmla="*/ 30480 h 10"/>
                <a:gd name="T18" fmla="*/ 37272 w 23"/>
                <a:gd name="T19" fmla="*/ 34290 h 10"/>
                <a:gd name="T20" fmla="*/ 33545 w 23"/>
                <a:gd name="T21" fmla="*/ 34290 h 10"/>
                <a:gd name="T22" fmla="*/ 26090 w 23"/>
                <a:gd name="T23" fmla="*/ 38100 h 10"/>
                <a:gd name="T24" fmla="*/ 22363 w 23"/>
                <a:gd name="T25" fmla="*/ 38100 h 10"/>
                <a:gd name="T26" fmla="*/ 26090 w 23"/>
                <a:gd name="T27" fmla="*/ 30480 h 10"/>
                <a:gd name="T28" fmla="*/ 26090 w 23"/>
                <a:gd name="T29" fmla="*/ 30480 h 10"/>
                <a:gd name="T30" fmla="*/ 26090 w 23"/>
                <a:gd name="T31" fmla="*/ 30480 h 10"/>
                <a:gd name="T32" fmla="*/ 26090 w 23"/>
                <a:gd name="T33" fmla="*/ 26670 h 10"/>
                <a:gd name="T34" fmla="*/ 22363 w 23"/>
                <a:gd name="T35" fmla="*/ 22860 h 10"/>
                <a:gd name="T36" fmla="*/ 14909 w 23"/>
                <a:gd name="T37" fmla="*/ 22860 h 10"/>
                <a:gd name="T38" fmla="*/ 11182 w 23"/>
                <a:gd name="T39" fmla="*/ 26670 h 10"/>
                <a:gd name="T40" fmla="*/ 7454 w 23"/>
                <a:gd name="T41" fmla="*/ 26670 h 10"/>
                <a:gd name="T42" fmla="*/ 3727 w 23"/>
                <a:gd name="T43" fmla="*/ 22860 h 10"/>
                <a:gd name="T44" fmla="*/ 3727 w 23"/>
                <a:gd name="T45" fmla="*/ 19050 h 10"/>
                <a:gd name="T46" fmla="*/ 14909 w 23"/>
                <a:gd name="T47" fmla="*/ 15240 h 10"/>
                <a:gd name="T48" fmla="*/ 22363 w 23"/>
                <a:gd name="T49" fmla="*/ 15240 h 10"/>
                <a:gd name="T50" fmla="*/ 26090 w 23"/>
                <a:gd name="T51" fmla="*/ 15240 h 10"/>
                <a:gd name="T52" fmla="*/ 22363 w 23"/>
                <a:gd name="T53" fmla="*/ 19050 h 10"/>
                <a:gd name="T54" fmla="*/ 37272 w 23"/>
                <a:gd name="T55" fmla="*/ 15240 h 10"/>
                <a:gd name="T56" fmla="*/ 48453 w 23"/>
                <a:gd name="T57" fmla="*/ 15240 h 10"/>
                <a:gd name="T58" fmla="*/ 48453 w 23"/>
                <a:gd name="T59" fmla="*/ 15240 h 10"/>
                <a:gd name="T60" fmla="*/ 44726 w 23"/>
                <a:gd name="T61" fmla="*/ 15240 h 10"/>
                <a:gd name="T62" fmla="*/ 40999 w 23"/>
                <a:gd name="T63" fmla="*/ 7620 h 10"/>
                <a:gd name="T64" fmla="*/ 40999 w 23"/>
                <a:gd name="T65" fmla="*/ 3810 h 10"/>
                <a:gd name="T66" fmla="*/ 52180 w 23"/>
                <a:gd name="T67" fmla="*/ 3810 h 10"/>
                <a:gd name="T68" fmla="*/ 55908 w 23"/>
                <a:gd name="T69" fmla="*/ 7620 h 10"/>
                <a:gd name="T70" fmla="*/ 55908 w 23"/>
                <a:gd name="T71" fmla="*/ 11430 h 10"/>
                <a:gd name="T72" fmla="*/ 63362 w 23"/>
                <a:gd name="T73" fmla="*/ 7620 h 10"/>
                <a:gd name="T74" fmla="*/ 78271 w 23"/>
                <a:gd name="T75" fmla="*/ 11430 h 10"/>
                <a:gd name="T76" fmla="*/ 81998 w 23"/>
                <a:gd name="T77" fmla="*/ 26670 h 10"/>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23"/>
                <a:gd name="T118" fmla="*/ 0 h 10"/>
                <a:gd name="T119" fmla="*/ 23 w 23"/>
                <a:gd name="T120" fmla="*/ 10 h 10"/>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23" h="10">
                  <a:moveTo>
                    <a:pt x="22" y="7"/>
                  </a:moveTo>
                  <a:cubicBezTo>
                    <a:pt x="21" y="7"/>
                    <a:pt x="21" y="9"/>
                    <a:pt x="19" y="9"/>
                  </a:cubicBezTo>
                  <a:cubicBezTo>
                    <a:pt x="18" y="9"/>
                    <a:pt x="18" y="10"/>
                    <a:pt x="17" y="10"/>
                  </a:cubicBezTo>
                  <a:cubicBezTo>
                    <a:pt x="16" y="10"/>
                    <a:pt x="15" y="10"/>
                    <a:pt x="15" y="10"/>
                  </a:cubicBezTo>
                  <a:cubicBezTo>
                    <a:pt x="14" y="9"/>
                    <a:pt x="14" y="9"/>
                    <a:pt x="13" y="9"/>
                  </a:cubicBezTo>
                  <a:cubicBezTo>
                    <a:pt x="13" y="8"/>
                    <a:pt x="13" y="8"/>
                    <a:pt x="12" y="8"/>
                  </a:cubicBezTo>
                  <a:cubicBezTo>
                    <a:pt x="12" y="8"/>
                    <a:pt x="12" y="8"/>
                    <a:pt x="12" y="8"/>
                  </a:cubicBezTo>
                  <a:cubicBezTo>
                    <a:pt x="11" y="8"/>
                    <a:pt x="11" y="9"/>
                    <a:pt x="11" y="9"/>
                  </a:cubicBezTo>
                  <a:cubicBezTo>
                    <a:pt x="10" y="8"/>
                    <a:pt x="10" y="8"/>
                    <a:pt x="10" y="8"/>
                  </a:cubicBezTo>
                  <a:cubicBezTo>
                    <a:pt x="10" y="9"/>
                    <a:pt x="10" y="9"/>
                    <a:pt x="10" y="9"/>
                  </a:cubicBezTo>
                  <a:cubicBezTo>
                    <a:pt x="9" y="9"/>
                    <a:pt x="10" y="8"/>
                    <a:pt x="9" y="9"/>
                  </a:cubicBezTo>
                  <a:cubicBezTo>
                    <a:pt x="8" y="9"/>
                    <a:pt x="8" y="9"/>
                    <a:pt x="7" y="10"/>
                  </a:cubicBezTo>
                  <a:cubicBezTo>
                    <a:pt x="7" y="10"/>
                    <a:pt x="7" y="10"/>
                    <a:pt x="6" y="10"/>
                  </a:cubicBezTo>
                  <a:cubicBezTo>
                    <a:pt x="7" y="9"/>
                    <a:pt x="6" y="9"/>
                    <a:pt x="7" y="8"/>
                  </a:cubicBezTo>
                  <a:cubicBezTo>
                    <a:pt x="7" y="8"/>
                    <a:pt x="7" y="8"/>
                    <a:pt x="7" y="8"/>
                  </a:cubicBezTo>
                  <a:cubicBezTo>
                    <a:pt x="7" y="8"/>
                    <a:pt x="7" y="8"/>
                    <a:pt x="7" y="8"/>
                  </a:cubicBezTo>
                  <a:cubicBezTo>
                    <a:pt x="7" y="7"/>
                    <a:pt x="6" y="7"/>
                    <a:pt x="7" y="7"/>
                  </a:cubicBezTo>
                  <a:cubicBezTo>
                    <a:pt x="7" y="6"/>
                    <a:pt x="6" y="6"/>
                    <a:pt x="6" y="6"/>
                  </a:cubicBezTo>
                  <a:cubicBezTo>
                    <a:pt x="6" y="6"/>
                    <a:pt x="5" y="6"/>
                    <a:pt x="4" y="6"/>
                  </a:cubicBezTo>
                  <a:cubicBezTo>
                    <a:pt x="4" y="6"/>
                    <a:pt x="3" y="6"/>
                    <a:pt x="3" y="7"/>
                  </a:cubicBezTo>
                  <a:cubicBezTo>
                    <a:pt x="3" y="7"/>
                    <a:pt x="2" y="7"/>
                    <a:pt x="2" y="7"/>
                  </a:cubicBezTo>
                  <a:cubicBezTo>
                    <a:pt x="1" y="7"/>
                    <a:pt x="0" y="7"/>
                    <a:pt x="1" y="6"/>
                  </a:cubicBezTo>
                  <a:cubicBezTo>
                    <a:pt x="0" y="6"/>
                    <a:pt x="1" y="6"/>
                    <a:pt x="1" y="5"/>
                  </a:cubicBezTo>
                  <a:cubicBezTo>
                    <a:pt x="2" y="4"/>
                    <a:pt x="3" y="5"/>
                    <a:pt x="4" y="4"/>
                  </a:cubicBezTo>
                  <a:cubicBezTo>
                    <a:pt x="4" y="4"/>
                    <a:pt x="5" y="4"/>
                    <a:pt x="6" y="4"/>
                  </a:cubicBezTo>
                  <a:cubicBezTo>
                    <a:pt x="6" y="4"/>
                    <a:pt x="6" y="4"/>
                    <a:pt x="7" y="4"/>
                  </a:cubicBezTo>
                  <a:cubicBezTo>
                    <a:pt x="6" y="5"/>
                    <a:pt x="6" y="5"/>
                    <a:pt x="6" y="5"/>
                  </a:cubicBezTo>
                  <a:cubicBezTo>
                    <a:pt x="8" y="5"/>
                    <a:pt x="8" y="4"/>
                    <a:pt x="10" y="4"/>
                  </a:cubicBezTo>
                  <a:cubicBezTo>
                    <a:pt x="11" y="3"/>
                    <a:pt x="12" y="4"/>
                    <a:pt x="13" y="4"/>
                  </a:cubicBezTo>
                  <a:cubicBezTo>
                    <a:pt x="13" y="4"/>
                    <a:pt x="13" y="4"/>
                    <a:pt x="13" y="4"/>
                  </a:cubicBezTo>
                  <a:cubicBezTo>
                    <a:pt x="13" y="4"/>
                    <a:pt x="12" y="4"/>
                    <a:pt x="12" y="4"/>
                  </a:cubicBezTo>
                  <a:cubicBezTo>
                    <a:pt x="11" y="3"/>
                    <a:pt x="10" y="3"/>
                    <a:pt x="11" y="2"/>
                  </a:cubicBezTo>
                  <a:cubicBezTo>
                    <a:pt x="11" y="2"/>
                    <a:pt x="11" y="2"/>
                    <a:pt x="11" y="1"/>
                  </a:cubicBezTo>
                  <a:cubicBezTo>
                    <a:pt x="12" y="1"/>
                    <a:pt x="13" y="0"/>
                    <a:pt x="14" y="1"/>
                  </a:cubicBezTo>
                  <a:cubicBezTo>
                    <a:pt x="15" y="1"/>
                    <a:pt x="15" y="1"/>
                    <a:pt x="15" y="2"/>
                  </a:cubicBezTo>
                  <a:cubicBezTo>
                    <a:pt x="15" y="3"/>
                    <a:pt x="15" y="3"/>
                    <a:pt x="15" y="3"/>
                  </a:cubicBezTo>
                  <a:cubicBezTo>
                    <a:pt x="16" y="3"/>
                    <a:pt x="16" y="2"/>
                    <a:pt x="17" y="2"/>
                  </a:cubicBezTo>
                  <a:cubicBezTo>
                    <a:pt x="19" y="1"/>
                    <a:pt x="20" y="2"/>
                    <a:pt x="21" y="3"/>
                  </a:cubicBezTo>
                  <a:cubicBezTo>
                    <a:pt x="23" y="4"/>
                    <a:pt x="23" y="5"/>
                    <a:pt x="22" y="7"/>
                  </a:cubicBezTo>
                  <a:close/>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98" name="Freeform 515"/>
            <p:cNvSpPr>
              <a:spLocks noChangeArrowheads="1"/>
            </p:cNvSpPr>
            <p:nvPr/>
          </p:nvSpPr>
          <p:spPr bwMode="auto">
            <a:xfrm>
              <a:off x="890588" y="320675"/>
              <a:ext cx="22225" cy="14288"/>
            </a:xfrm>
            <a:custGeom>
              <a:avLst/>
              <a:gdLst>
                <a:gd name="T0" fmla="*/ 22225 w 6"/>
                <a:gd name="T1" fmla="*/ 3572 h 4"/>
                <a:gd name="T2" fmla="*/ 18521 w 6"/>
                <a:gd name="T3" fmla="*/ 7144 h 4"/>
                <a:gd name="T4" fmla="*/ 14817 w 6"/>
                <a:gd name="T5" fmla="*/ 10716 h 4"/>
                <a:gd name="T6" fmla="*/ 3704 w 6"/>
                <a:gd name="T7" fmla="*/ 14288 h 4"/>
                <a:gd name="T8" fmla="*/ 0 w 6"/>
                <a:gd name="T9" fmla="*/ 10716 h 4"/>
                <a:gd name="T10" fmla="*/ 0 w 6"/>
                <a:gd name="T11" fmla="*/ 3572 h 4"/>
                <a:gd name="T12" fmla="*/ 11113 w 6"/>
                <a:gd name="T13" fmla="*/ 0 h 4"/>
                <a:gd name="T14" fmla="*/ 14817 w 6"/>
                <a:gd name="T15" fmla="*/ 0 h 4"/>
                <a:gd name="T16" fmla="*/ 22225 w 6"/>
                <a:gd name="T17" fmla="*/ 0 h 4"/>
                <a:gd name="T18" fmla="*/ 22225 w 6"/>
                <a:gd name="T19" fmla="*/ 3572 h 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6"/>
                <a:gd name="T31" fmla="*/ 0 h 4"/>
                <a:gd name="T32" fmla="*/ 6 w 6"/>
                <a:gd name="T33" fmla="*/ 4 h 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6" h="4">
                  <a:moveTo>
                    <a:pt x="6" y="1"/>
                  </a:moveTo>
                  <a:cubicBezTo>
                    <a:pt x="5" y="2"/>
                    <a:pt x="5" y="2"/>
                    <a:pt x="5" y="2"/>
                  </a:cubicBezTo>
                  <a:cubicBezTo>
                    <a:pt x="5" y="2"/>
                    <a:pt x="4" y="3"/>
                    <a:pt x="4" y="3"/>
                  </a:cubicBezTo>
                  <a:cubicBezTo>
                    <a:pt x="3" y="4"/>
                    <a:pt x="2" y="4"/>
                    <a:pt x="1" y="4"/>
                  </a:cubicBezTo>
                  <a:cubicBezTo>
                    <a:pt x="0" y="4"/>
                    <a:pt x="0" y="3"/>
                    <a:pt x="0" y="3"/>
                  </a:cubicBezTo>
                  <a:cubicBezTo>
                    <a:pt x="0" y="2"/>
                    <a:pt x="0" y="2"/>
                    <a:pt x="0" y="1"/>
                  </a:cubicBezTo>
                  <a:cubicBezTo>
                    <a:pt x="1" y="1"/>
                    <a:pt x="2" y="0"/>
                    <a:pt x="3" y="0"/>
                  </a:cubicBezTo>
                  <a:cubicBezTo>
                    <a:pt x="3" y="0"/>
                    <a:pt x="4" y="0"/>
                    <a:pt x="4" y="0"/>
                  </a:cubicBezTo>
                  <a:cubicBezTo>
                    <a:pt x="4" y="0"/>
                    <a:pt x="5" y="0"/>
                    <a:pt x="6" y="0"/>
                  </a:cubicBezTo>
                  <a:cubicBezTo>
                    <a:pt x="6" y="0"/>
                    <a:pt x="6" y="1"/>
                    <a:pt x="6" y="1"/>
                  </a:cubicBezTo>
                  <a:close/>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99" name="Freeform 516"/>
            <p:cNvSpPr>
              <a:spLocks noChangeArrowheads="1"/>
            </p:cNvSpPr>
            <p:nvPr/>
          </p:nvSpPr>
          <p:spPr bwMode="auto">
            <a:xfrm>
              <a:off x="811213" y="214312"/>
              <a:ext cx="52388" cy="30163"/>
            </a:xfrm>
            <a:custGeom>
              <a:avLst/>
              <a:gdLst>
                <a:gd name="T0" fmla="*/ 44904 w 14"/>
                <a:gd name="T1" fmla="*/ 15082 h 8"/>
                <a:gd name="T2" fmla="*/ 41162 w 14"/>
                <a:gd name="T3" fmla="*/ 22622 h 8"/>
                <a:gd name="T4" fmla="*/ 29936 w 14"/>
                <a:gd name="T5" fmla="*/ 30163 h 8"/>
                <a:gd name="T6" fmla="*/ 18710 w 14"/>
                <a:gd name="T7" fmla="*/ 26393 h 8"/>
                <a:gd name="T8" fmla="*/ 11226 w 14"/>
                <a:gd name="T9" fmla="*/ 18852 h 8"/>
                <a:gd name="T10" fmla="*/ 0 w 14"/>
                <a:gd name="T11" fmla="*/ 18852 h 8"/>
                <a:gd name="T12" fmla="*/ 0 w 14"/>
                <a:gd name="T13" fmla="*/ 15082 h 8"/>
                <a:gd name="T14" fmla="*/ 3742 w 14"/>
                <a:gd name="T15" fmla="*/ 7541 h 8"/>
                <a:gd name="T16" fmla="*/ 14968 w 14"/>
                <a:gd name="T17" fmla="*/ 11311 h 8"/>
                <a:gd name="T18" fmla="*/ 18710 w 14"/>
                <a:gd name="T19" fmla="*/ 11311 h 8"/>
                <a:gd name="T20" fmla="*/ 18710 w 14"/>
                <a:gd name="T21" fmla="*/ 7541 h 8"/>
                <a:gd name="T22" fmla="*/ 22452 w 14"/>
                <a:gd name="T23" fmla="*/ 3770 h 8"/>
                <a:gd name="T24" fmla="*/ 26194 w 14"/>
                <a:gd name="T25" fmla="*/ 3770 h 8"/>
                <a:gd name="T26" fmla="*/ 29936 w 14"/>
                <a:gd name="T27" fmla="*/ 7541 h 8"/>
                <a:gd name="T28" fmla="*/ 48646 w 14"/>
                <a:gd name="T29" fmla="*/ 7541 h 8"/>
                <a:gd name="T30" fmla="*/ 44904 w 14"/>
                <a:gd name="T31" fmla="*/ 15082 h 8"/>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4"/>
                <a:gd name="T49" fmla="*/ 0 h 8"/>
                <a:gd name="T50" fmla="*/ 14 w 14"/>
                <a:gd name="T51" fmla="*/ 8 h 8"/>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4" h="8">
                  <a:moveTo>
                    <a:pt x="12" y="4"/>
                  </a:moveTo>
                  <a:cubicBezTo>
                    <a:pt x="12" y="5"/>
                    <a:pt x="12" y="5"/>
                    <a:pt x="11" y="6"/>
                  </a:cubicBezTo>
                  <a:cubicBezTo>
                    <a:pt x="10" y="6"/>
                    <a:pt x="10" y="7"/>
                    <a:pt x="8" y="8"/>
                  </a:cubicBezTo>
                  <a:cubicBezTo>
                    <a:pt x="7" y="7"/>
                    <a:pt x="6" y="8"/>
                    <a:pt x="5" y="7"/>
                  </a:cubicBezTo>
                  <a:cubicBezTo>
                    <a:pt x="3" y="7"/>
                    <a:pt x="3" y="6"/>
                    <a:pt x="3" y="5"/>
                  </a:cubicBezTo>
                  <a:cubicBezTo>
                    <a:pt x="2" y="5"/>
                    <a:pt x="1" y="6"/>
                    <a:pt x="0" y="5"/>
                  </a:cubicBezTo>
                  <a:cubicBezTo>
                    <a:pt x="0" y="5"/>
                    <a:pt x="0" y="4"/>
                    <a:pt x="0" y="4"/>
                  </a:cubicBezTo>
                  <a:cubicBezTo>
                    <a:pt x="0" y="3"/>
                    <a:pt x="1" y="3"/>
                    <a:pt x="1" y="2"/>
                  </a:cubicBezTo>
                  <a:cubicBezTo>
                    <a:pt x="3" y="2"/>
                    <a:pt x="4" y="2"/>
                    <a:pt x="4" y="3"/>
                  </a:cubicBezTo>
                  <a:cubicBezTo>
                    <a:pt x="5" y="3"/>
                    <a:pt x="5" y="3"/>
                    <a:pt x="5" y="3"/>
                  </a:cubicBezTo>
                  <a:cubicBezTo>
                    <a:pt x="6" y="2"/>
                    <a:pt x="5" y="2"/>
                    <a:pt x="5" y="2"/>
                  </a:cubicBezTo>
                  <a:cubicBezTo>
                    <a:pt x="5" y="1"/>
                    <a:pt x="6" y="1"/>
                    <a:pt x="6" y="1"/>
                  </a:cubicBezTo>
                  <a:cubicBezTo>
                    <a:pt x="6" y="1"/>
                    <a:pt x="7" y="1"/>
                    <a:pt x="7" y="1"/>
                  </a:cubicBezTo>
                  <a:cubicBezTo>
                    <a:pt x="8" y="1"/>
                    <a:pt x="8" y="1"/>
                    <a:pt x="8" y="2"/>
                  </a:cubicBezTo>
                  <a:cubicBezTo>
                    <a:pt x="10" y="2"/>
                    <a:pt x="12" y="0"/>
                    <a:pt x="13" y="2"/>
                  </a:cubicBezTo>
                  <a:cubicBezTo>
                    <a:pt x="14" y="2"/>
                    <a:pt x="12" y="3"/>
                    <a:pt x="12" y="4"/>
                  </a:cubicBezTo>
                  <a:close/>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100" name="Freeform 517"/>
            <p:cNvSpPr>
              <a:spLocks noChangeArrowheads="1"/>
            </p:cNvSpPr>
            <p:nvPr/>
          </p:nvSpPr>
          <p:spPr bwMode="auto">
            <a:xfrm>
              <a:off x="874713" y="358775"/>
              <a:ext cx="23813" cy="14288"/>
            </a:xfrm>
            <a:custGeom>
              <a:avLst/>
              <a:gdLst>
                <a:gd name="T0" fmla="*/ 23813 w 6"/>
                <a:gd name="T1" fmla="*/ 10716 h 4"/>
                <a:gd name="T2" fmla="*/ 7938 w 6"/>
                <a:gd name="T3" fmla="*/ 14288 h 4"/>
                <a:gd name="T4" fmla="*/ 0 w 6"/>
                <a:gd name="T5" fmla="*/ 10716 h 4"/>
                <a:gd name="T6" fmla="*/ 3969 w 6"/>
                <a:gd name="T7" fmla="*/ 3572 h 4"/>
                <a:gd name="T8" fmla="*/ 7938 w 6"/>
                <a:gd name="T9" fmla="*/ 0 h 4"/>
                <a:gd name="T10" fmla="*/ 23813 w 6"/>
                <a:gd name="T11" fmla="*/ 3572 h 4"/>
                <a:gd name="T12" fmla="*/ 23813 w 6"/>
                <a:gd name="T13" fmla="*/ 10716 h 4"/>
                <a:gd name="T14" fmla="*/ 0 60000 65536"/>
                <a:gd name="T15" fmla="*/ 0 60000 65536"/>
                <a:gd name="T16" fmla="*/ 0 60000 65536"/>
                <a:gd name="T17" fmla="*/ 0 60000 65536"/>
                <a:gd name="T18" fmla="*/ 0 60000 65536"/>
                <a:gd name="T19" fmla="*/ 0 60000 65536"/>
                <a:gd name="T20" fmla="*/ 0 60000 65536"/>
                <a:gd name="T21" fmla="*/ 0 w 6"/>
                <a:gd name="T22" fmla="*/ 0 h 4"/>
                <a:gd name="T23" fmla="*/ 6 w 6"/>
                <a:gd name="T24" fmla="*/ 4 h 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 h="4">
                  <a:moveTo>
                    <a:pt x="6" y="3"/>
                  </a:moveTo>
                  <a:cubicBezTo>
                    <a:pt x="5" y="4"/>
                    <a:pt x="3" y="4"/>
                    <a:pt x="2" y="4"/>
                  </a:cubicBezTo>
                  <a:cubicBezTo>
                    <a:pt x="1" y="4"/>
                    <a:pt x="1" y="3"/>
                    <a:pt x="0" y="3"/>
                  </a:cubicBezTo>
                  <a:cubicBezTo>
                    <a:pt x="1" y="1"/>
                    <a:pt x="1" y="1"/>
                    <a:pt x="1" y="1"/>
                  </a:cubicBezTo>
                  <a:cubicBezTo>
                    <a:pt x="1" y="1"/>
                    <a:pt x="2" y="1"/>
                    <a:pt x="2" y="0"/>
                  </a:cubicBezTo>
                  <a:cubicBezTo>
                    <a:pt x="4" y="0"/>
                    <a:pt x="5" y="0"/>
                    <a:pt x="6" y="1"/>
                  </a:cubicBezTo>
                  <a:cubicBezTo>
                    <a:pt x="6" y="1"/>
                    <a:pt x="6" y="2"/>
                    <a:pt x="6" y="3"/>
                  </a:cubicBezTo>
                  <a:close/>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101" name="Freeform 518"/>
            <p:cNvSpPr>
              <a:spLocks noChangeArrowheads="1"/>
            </p:cNvSpPr>
            <p:nvPr/>
          </p:nvSpPr>
          <p:spPr bwMode="auto">
            <a:xfrm>
              <a:off x="879475" y="331787"/>
              <a:ext cx="6350" cy="7938"/>
            </a:xfrm>
            <a:custGeom>
              <a:avLst/>
              <a:gdLst>
                <a:gd name="T0" fmla="*/ 6350 w 2"/>
                <a:gd name="T1" fmla="*/ 7938 h 2"/>
                <a:gd name="T2" fmla="*/ 0 w 2"/>
                <a:gd name="T3" fmla="*/ 7938 h 2"/>
                <a:gd name="T4" fmla="*/ 0 w 2"/>
                <a:gd name="T5" fmla="*/ 3969 h 2"/>
                <a:gd name="T6" fmla="*/ 3175 w 2"/>
                <a:gd name="T7" fmla="*/ 0 h 2"/>
                <a:gd name="T8" fmla="*/ 6350 w 2"/>
                <a:gd name="T9" fmla="*/ 3969 h 2"/>
                <a:gd name="T10" fmla="*/ 6350 w 2"/>
                <a:gd name="T11" fmla="*/ 7938 h 2"/>
                <a:gd name="T12" fmla="*/ 0 60000 65536"/>
                <a:gd name="T13" fmla="*/ 0 60000 65536"/>
                <a:gd name="T14" fmla="*/ 0 60000 65536"/>
                <a:gd name="T15" fmla="*/ 0 60000 65536"/>
                <a:gd name="T16" fmla="*/ 0 60000 65536"/>
                <a:gd name="T17" fmla="*/ 0 60000 65536"/>
                <a:gd name="T18" fmla="*/ 0 w 2"/>
                <a:gd name="T19" fmla="*/ 0 h 2"/>
                <a:gd name="T20" fmla="*/ 2 w 2"/>
                <a:gd name="T21" fmla="*/ 2 h 2"/>
              </a:gdLst>
              <a:ahLst/>
              <a:cxnLst>
                <a:cxn ang="T12">
                  <a:pos x="T0" y="T1"/>
                </a:cxn>
                <a:cxn ang="T13">
                  <a:pos x="T2" y="T3"/>
                </a:cxn>
                <a:cxn ang="T14">
                  <a:pos x="T4" y="T5"/>
                </a:cxn>
                <a:cxn ang="T15">
                  <a:pos x="T6" y="T7"/>
                </a:cxn>
                <a:cxn ang="T16">
                  <a:pos x="T8" y="T9"/>
                </a:cxn>
                <a:cxn ang="T17">
                  <a:pos x="T10" y="T11"/>
                </a:cxn>
              </a:cxnLst>
              <a:rect l="T18" t="T19" r="T20" b="T21"/>
              <a:pathLst>
                <a:path w="2" h="2">
                  <a:moveTo>
                    <a:pt x="2" y="2"/>
                  </a:moveTo>
                  <a:cubicBezTo>
                    <a:pt x="1" y="2"/>
                    <a:pt x="1" y="2"/>
                    <a:pt x="0" y="2"/>
                  </a:cubicBezTo>
                  <a:cubicBezTo>
                    <a:pt x="0" y="2"/>
                    <a:pt x="0" y="2"/>
                    <a:pt x="0" y="1"/>
                  </a:cubicBezTo>
                  <a:cubicBezTo>
                    <a:pt x="0" y="1"/>
                    <a:pt x="1" y="1"/>
                    <a:pt x="1" y="0"/>
                  </a:cubicBezTo>
                  <a:cubicBezTo>
                    <a:pt x="2" y="0"/>
                    <a:pt x="2" y="1"/>
                    <a:pt x="2" y="1"/>
                  </a:cubicBezTo>
                  <a:cubicBezTo>
                    <a:pt x="2" y="1"/>
                    <a:pt x="2" y="1"/>
                    <a:pt x="2" y="2"/>
                  </a:cubicBezTo>
                  <a:close/>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102" name="Freeform 519"/>
            <p:cNvSpPr>
              <a:spLocks noChangeArrowheads="1"/>
            </p:cNvSpPr>
            <p:nvPr/>
          </p:nvSpPr>
          <p:spPr bwMode="auto">
            <a:xfrm>
              <a:off x="825500" y="203200"/>
              <a:ext cx="15875" cy="11113"/>
            </a:xfrm>
            <a:custGeom>
              <a:avLst/>
              <a:gdLst>
                <a:gd name="T0" fmla="*/ 11906 w 4"/>
                <a:gd name="T1" fmla="*/ 11113 h 3"/>
                <a:gd name="T2" fmla="*/ 3969 w 4"/>
                <a:gd name="T3" fmla="*/ 11113 h 3"/>
                <a:gd name="T4" fmla="*/ 0 w 4"/>
                <a:gd name="T5" fmla="*/ 7409 h 3"/>
                <a:gd name="T6" fmla="*/ 11906 w 4"/>
                <a:gd name="T7" fmla="*/ 0 h 3"/>
                <a:gd name="T8" fmla="*/ 15875 w 4"/>
                <a:gd name="T9" fmla="*/ 3704 h 3"/>
                <a:gd name="T10" fmla="*/ 11906 w 4"/>
                <a:gd name="T11" fmla="*/ 11113 h 3"/>
                <a:gd name="T12" fmla="*/ 0 60000 65536"/>
                <a:gd name="T13" fmla="*/ 0 60000 65536"/>
                <a:gd name="T14" fmla="*/ 0 60000 65536"/>
                <a:gd name="T15" fmla="*/ 0 60000 65536"/>
                <a:gd name="T16" fmla="*/ 0 60000 65536"/>
                <a:gd name="T17" fmla="*/ 0 60000 65536"/>
                <a:gd name="T18" fmla="*/ 0 w 4"/>
                <a:gd name="T19" fmla="*/ 0 h 3"/>
                <a:gd name="T20" fmla="*/ 4 w 4"/>
                <a:gd name="T21" fmla="*/ 3 h 3"/>
              </a:gdLst>
              <a:ahLst/>
              <a:cxnLst>
                <a:cxn ang="T12">
                  <a:pos x="T0" y="T1"/>
                </a:cxn>
                <a:cxn ang="T13">
                  <a:pos x="T2" y="T3"/>
                </a:cxn>
                <a:cxn ang="T14">
                  <a:pos x="T4" y="T5"/>
                </a:cxn>
                <a:cxn ang="T15">
                  <a:pos x="T6" y="T7"/>
                </a:cxn>
                <a:cxn ang="T16">
                  <a:pos x="T8" y="T9"/>
                </a:cxn>
                <a:cxn ang="T17">
                  <a:pos x="T10" y="T11"/>
                </a:cxn>
              </a:cxnLst>
              <a:rect l="T18" t="T19" r="T20" b="T21"/>
              <a:pathLst>
                <a:path w="4" h="3">
                  <a:moveTo>
                    <a:pt x="3" y="3"/>
                  </a:moveTo>
                  <a:cubicBezTo>
                    <a:pt x="3" y="3"/>
                    <a:pt x="2" y="3"/>
                    <a:pt x="1" y="3"/>
                  </a:cubicBezTo>
                  <a:cubicBezTo>
                    <a:pt x="1" y="3"/>
                    <a:pt x="0" y="3"/>
                    <a:pt x="0" y="2"/>
                  </a:cubicBezTo>
                  <a:cubicBezTo>
                    <a:pt x="0" y="1"/>
                    <a:pt x="2" y="1"/>
                    <a:pt x="3" y="0"/>
                  </a:cubicBezTo>
                  <a:cubicBezTo>
                    <a:pt x="4" y="0"/>
                    <a:pt x="3" y="1"/>
                    <a:pt x="4" y="1"/>
                  </a:cubicBezTo>
                  <a:cubicBezTo>
                    <a:pt x="4" y="1"/>
                    <a:pt x="4" y="2"/>
                    <a:pt x="3" y="3"/>
                  </a:cubicBezTo>
                  <a:close/>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103" name="Freeform 520"/>
            <p:cNvSpPr>
              <a:spLocks noChangeArrowheads="1"/>
            </p:cNvSpPr>
            <p:nvPr/>
          </p:nvSpPr>
          <p:spPr bwMode="auto">
            <a:xfrm>
              <a:off x="855663" y="312737"/>
              <a:ext cx="19050" cy="15875"/>
            </a:xfrm>
            <a:custGeom>
              <a:avLst/>
              <a:gdLst>
                <a:gd name="T0" fmla="*/ 19050 w 5"/>
                <a:gd name="T1" fmla="*/ 11906 h 4"/>
                <a:gd name="T2" fmla="*/ 11430 w 5"/>
                <a:gd name="T3" fmla="*/ 15875 h 4"/>
                <a:gd name="T4" fmla="*/ 3810 w 5"/>
                <a:gd name="T5" fmla="*/ 15875 h 4"/>
                <a:gd name="T6" fmla="*/ 0 w 5"/>
                <a:gd name="T7" fmla="*/ 7938 h 4"/>
                <a:gd name="T8" fmla="*/ 7620 w 5"/>
                <a:gd name="T9" fmla="*/ 3969 h 4"/>
                <a:gd name="T10" fmla="*/ 19050 w 5"/>
                <a:gd name="T11" fmla="*/ 3969 h 4"/>
                <a:gd name="T12" fmla="*/ 19050 w 5"/>
                <a:gd name="T13" fmla="*/ 11906 h 4"/>
                <a:gd name="T14" fmla="*/ 0 60000 65536"/>
                <a:gd name="T15" fmla="*/ 0 60000 65536"/>
                <a:gd name="T16" fmla="*/ 0 60000 65536"/>
                <a:gd name="T17" fmla="*/ 0 60000 65536"/>
                <a:gd name="T18" fmla="*/ 0 60000 65536"/>
                <a:gd name="T19" fmla="*/ 0 60000 65536"/>
                <a:gd name="T20" fmla="*/ 0 60000 65536"/>
                <a:gd name="T21" fmla="*/ 0 w 5"/>
                <a:gd name="T22" fmla="*/ 0 h 4"/>
                <a:gd name="T23" fmla="*/ 5 w 5"/>
                <a:gd name="T24" fmla="*/ 4 h 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 h="4">
                  <a:moveTo>
                    <a:pt x="5" y="3"/>
                  </a:moveTo>
                  <a:cubicBezTo>
                    <a:pt x="4" y="4"/>
                    <a:pt x="4" y="4"/>
                    <a:pt x="3" y="4"/>
                  </a:cubicBezTo>
                  <a:cubicBezTo>
                    <a:pt x="2" y="4"/>
                    <a:pt x="1" y="4"/>
                    <a:pt x="1" y="4"/>
                  </a:cubicBezTo>
                  <a:cubicBezTo>
                    <a:pt x="0" y="3"/>
                    <a:pt x="0" y="3"/>
                    <a:pt x="0" y="2"/>
                  </a:cubicBezTo>
                  <a:cubicBezTo>
                    <a:pt x="0" y="1"/>
                    <a:pt x="1" y="1"/>
                    <a:pt x="2" y="1"/>
                  </a:cubicBezTo>
                  <a:cubicBezTo>
                    <a:pt x="3" y="0"/>
                    <a:pt x="4" y="1"/>
                    <a:pt x="5" y="1"/>
                  </a:cubicBezTo>
                  <a:cubicBezTo>
                    <a:pt x="5" y="2"/>
                    <a:pt x="5" y="2"/>
                    <a:pt x="5" y="3"/>
                  </a:cubicBezTo>
                  <a:close/>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104" name="Freeform 521"/>
            <p:cNvSpPr>
              <a:spLocks noChangeArrowheads="1"/>
            </p:cNvSpPr>
            <p:nvPr/>
          </p:nvSpPr>
          <p:spPr bwMode="auto">
            <a:xfrm>
              <a:off x="879475" y="414337"/>
              <a:ext cx="22225" cy="23813"/>
            </a:xfrm>
            <a:custGeom>
              <a:avLst/>
              <a:gdLst>
                <a:gd name="T0" fmla="*/ 18521 w 6"/>
                <a:gd name="T1" fmla="*/ 7938 h 6"/>
                <a:gd name="T2" fmla="*/ 14817 w 6"/>
                <a:gd name="T3" fmla="*/ 7938 h 6"/>
                <a:gd name="T4" fmla="*/ 22225 w 6"/>
                <a:gd name="T5" fmla="*/ 15875 h 6"/>
                <a:gd name="T6" fmla="*/ 14817 w 6"/>
                <a:gd name="T7" fmla="*/ 23813 h 6"/>
                <a:gd name="T8" fmla="*/ 7408 w 6"/>
                <a:gd name="T9" fmla="*/ 23813 h 6"/>
                <a:gd name="T10" fmla="*/ 3704 w 6"/>
                <a:gd name="T11" fmla="*/ 19844 h 6"/>
                <a:gd name="T12" fmla="*/ 3704 w 6"/>
                <a:gd name="T13" fmla="*/ 11907 h 6"/>
                <a:gd name="T14" fmla="*/ 7408 w 6"/>
                <a:gd name="T15" fmla="*/ 7938 h 6"/>
                <a:gd name="T16" fmla="*/ 11113 w 6"/>
                <a:gd name="T17" fmla="*/ 3969 h 6"/>
                <a:gd name="T18" fmla="*/ 14817 w 6"/>
                <a:gd name="T19" fmla="*/ 0 h 6"/>
                <a:gd name="T20" fmla="*/ 18521 w 6"/>
                <a:gd name="T21" fmla="*/ 3969 h 6"/>
                <a:gd name="T22" fmla="*/ 18521 w 6"/>
                <a:gd name="T23" fmla="*/ 7938 h 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6"/>
                <a:gd name="T37" fmla="*/ 0 h 6"/>
                <a:gd name="T38" fmla="*/ 6 w 6"/>
                <a:gd name="T39" fmla="*/ 6 h 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6" h="6">
                  <a:moveTo>
                    <a:pt x="5" y="2"/>
                  </a:moveTo>
                  <a:cubicBezTo>
                    <a:pt x="5" y="2"/>
                    <a:pt x="4" y="2"/>
                    <a:pt x="4" y="2"/>
                  </a:cubicBezTo>
                  <a:cubicBezTo>
                    <a:pt x="5" y="3"/>
                    <a:pt x="6" y="3"/>
                    <a:pt x="6" y="4"/>
                  </a:cubicBezTo>
                  <a:cubicBezTo>
                    <a:pt x="6" y="4"/>
                    <a:pt x="5" y="5"/>
                    <a:pt x="4" y="6"/>
                  </a:cubicBezTo>
                  <a:cubicBezTo>
                    <a:pt x="3" y="6"/>
                    <a:pt x="2" y="6"/>
                    <a:pt x="2" y="6"/>
                  </a:cubicBezTo>
                  <a:cubicBezTo>
                    <a:pt x="1" y="6"/>
                    <a:pt x="1" y="5"/>
                    <a:pt x="1" y="5"/>
                  </a:cubicBezTo>
                  <a:cubicBezTo>
                    <a:pt x="1" y="5"/>
                    <a:pt x="0" y="4"/>
                    <a:pt x="1" y="3"/>
                  </a:cubicBezTo>
                  <a:cubicBezTo>
                    <a:pt x="1" y="3"/>
                    <a:pt x="4" y="3"/>
                    <a:pt x="2" y="2"/>
                  </a:cubicBezTo>
                  <a:cubicBezTo>
                    <a:pt x="2" y="2"/>
                    <a:pt x="2" y="1"/>
                    <a:pt x="3" y="1"/>
                  </a:cubicBezTo>
                  <a:cubicBezTo>
                    <a:pt x="3" y="1"/>
                    <a:pt x="4" y="0"/>
                    <a:pt x="4" y="0"/>
                  </a:cubicBezTo>
                  <a:cubicBezTo>
                    <a:pt x="5" y="0"/>
                    <a:pt x="5" y="1"/>
                    <a:pt x="5" y="1"/>
                  </a:cubicBezTo>
                  <a:cubicBezTo>
                    <a:pt x="5" y="1"/>
                    <a:pt x="5" y="2"/>
                    <a:pt x="5" y="2"/>
                  </a:cubicBezTo>
                  <a:close/>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105" name="Freeform 522"/>
            <p:cNvSpPr>
              <a:spLocks noChangeArrowheads="1"/>
            </p:cNvSpPr>
            <p:nvPr/>
          </p:nvSpPr>
          <p:spPr bwMode="auto">
            <a:xfrm>
              <a:off x="800100" y="165100"/>
              <a:ext cx="11113" cy="23813"/>
            </a:xfrm>
            <a:custGeom>
              <a:avLst/>
              <a:gdLst>
                <a:gd name="T0" fmla="*/ 11113 w 3"/>
                <a:gd name="T1" fmla="*/ 15875 h 6"/>
                <a:gd name="T2" fmla="*/ 7409 w 3"/>
                <a:gd name="T3" fmla="*/ 23813 h 6"/>
                <a:gd name="T4" fmla="*/ 3704 w 3"/>
                <a:gd name="T5" fmla="*/ 23813 h 6"/>
                <a:gd name="T6" fmla="*/ 3704 w 3"/>
                <a:gd name="T7" fmla="*/ 19844 h 6"/>
                <a:gd name="T8" fmla="*/ 3704 w 3"/>
                <a:gd name="T9" fmla="*/ 15875 h 6"/>
                <a:gd name="T10" fmla="*/ 3704 w 3"/>
                <a:gd name="T11" fmla="*/ 15875 h 6"/>
                <a:gd name="T12" fmla="*/ 7409 w 3"/>
                <a:gd name="T13" fmla="*/ 11907 h 6"/>
                <a:gd name="T14" fmla="*/ 7409 w 3"/>
                <a:gd name="T15" fmla="*/ 7938 h 6"/>
                <a:gd name="T16" fmla="*/ 3704 w 3"/>
                <a:gd name="T17" fmla="*/ 0 h 6"/>
                <a:gd name="T18" fmla="*/ 3704 w 3"/>
                <a:gd name="T19" fmla="*/ 0 h 6"/>
                <a:gd name="T20" fmla="*/ 11113 w 3"/>
                <a:gd name="T21" fmla="*/ 15875 h 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3"/>
                <a:gd name="T34" fmla="*/ 0 h 6"/>
                <a:gd name="T35" fmla="*/ 3 w 3"/>
                <a:gd name="T36" fmla="*/ 6 h 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3" h="6">
                  <a:moveTo>
                    <a:pt x="3" y="4"/>
                  </a:moveTo>
                  <a:cubicBezTo>
                    <a:pt x="2" y="4"/>
                    <a:pt x="2" y="5"/>
                    <a:pt x="2" y="6"/>
                  </a:cubicBezTo>
                  <a:cubicBezTo>
                    <a:pt x="2" y="6"/>
                    <a:pt x="1" y="6"/>
                    <a:pt x="1" y="6"/>
                  </a:cubicBezTo>
                  <a:cubicBezTo>
                    <a:pt x="0" y="6"/>
                    <a:pt x="1" y="5"/>
                    <a:pt x="1" y="5"/>
                  </a:cubicBezTo>
                  <a:cubicBezTo>
                    <a:pt x="1" y="5"/>
                    <a:pt x="0" y="4"/>
                    <a:pt x="1" y="4"/>
                  </a:cubicBezTo>
                  <a:cubicBezTo>
                    <a:pt x="1" y="4"/>
                    <a:pt x="1" y="4"/>
                    <a:pt x="1" y="4"/>
                  </a:cubicBezTo>
                  <a:cubicBezTo>
                    <a:pt x="1" y="4"/>
                    <a:pt x="2" y="3"/>
                    <a:pt x="2" y="3"/>
                  </a:cubicBezTo>
                  <a:cubicBezTo>
                    <a:pt x="2" y="2"/>
                    <a:pt x="2" y="2"/>
                    <a:pt x="2" y="2"/>
                  </a:cubicBezTo>
                  <a:cubicBezTo>
                    <a:pt x="2" y="1"/>
                    <a:pt x="1" y="1"/>
                    <a:pt x="1" y="0"/>
                  </a:cubicBezTo>
                  <a:cubicBezTo>
                    <a:pt x="1" y="0"/>
                    <a:pt x="1" y="0"/>
                    <a:pt x="1" y="0"/>
                  </a:cubicBezTo>
                  <a:cubicBezTo>
                    <a:pt x="3" y="0"/>
                    <a:pt x="3" y="2"/>
                    <a:pt x="3" y="4"/>
                  </a:cubicBezTo>
                  <a:close/>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106" name="Freeform 523"/>
            <p:cNvSpPr>
              <a:spLocks noChangeArrowheads="1"/>
            </p:cNvSpPr>
            <p:nvPr/>
          </p:nvSpPr>
          <p:spPr bwMode="auto">
            <a:xfrm>
              <a:off x="830263" y="312737"/>
              <a:ext cx="22225" cy="15875"/>
            </a:xfrm>
            <a:custGeom>
              <a:avLst/>
              <a:gdLst>
                <a:gd name="T0" fmla="*/ 14817 w 6"/>
                <a:gd name="T1" fmla="*/ 11906 h 4"/>
                <a:gd name="T2" fmla="*/ 11113 w 6"/>
                <a:gd name="T3" fmla="*/ 15875 h 4"/>
                <a:gd name="T4" fmla="*/ 0 w 6"/>
                <a:gd name="T5" fmla="*/ 11906 h 4"/>
                <a:gd name="T6" fmla="*/ 3704 w 6"/>
                <a:gd name="T7" fmla="*/ 3969 h 4"/>
                <a:gd name="T8" fmla="*/ 14817 w 6"/>
                <a:gd name="T9" fmla="*/ 0 h 4"/>
                <a:gd name="T10" fmla="*/ 22225 w 6"/>
                <a:gd name="T11" fmla="*/ 3969 h 4"/>
                <a:gd name="T12" fmla="*/ 14817 w 6"/>
                <a:gd name="T13" fmla="*/ 11906 h 4"/>
                <a:gd name="T14" fmla="*/ 0 60000 65536"/>
                <a:gd name="T15" fmla="*/ 0 60000 65536"/>
                <a:gd name="T16" fmla="*/ 0 60000 65536"/>
                <a:gd name="T17" fmla="*/ 0 60000 65536"/>
                <a:gd name="T18" fmla="*/ 0 60000 65536"/>
                <a:gd name="T19" fmla="*/ 0 60000 65536"/>
                <a:gd name="T20" fmla="*/ 0 60000 65536"/>
                <a:gd name="T21" fmla="*/ 0 w 6"/>
                <a:gd name="T22" fmla="*/ 0 h 4"/>
                <a:gd name="T23" fmla="*/ 6 w 6"/>
                <a:gd name="T24" fmla="*/ 4 h 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 h="4">
                  <a:moveTo>
                    <a:pt x="4" y="3"/>
                  </a:moveTo>
                  <a:cubicBezTo>
                    <a:pt x="4" y="4"/>
                    <a:pt x="3" y="4"/>
                    <a:pt x="3" y="4"/>
                  </a:cubicBezTo>
                  <a:cubicBezTo>
                    <a:pt x="2" y="4"/>
                    <a:pt x="1" y="4"/>
                    <a:pt x="0" y="3"/>
                  </a:cubicBezTo>
                  <a:cubicBezTo>
                    <a:pt x="0" y="2"/>
                    <a:pt x="1" y="2"/>
                    <a:pt x="1" y="1"/>
                  </a:cubicBezTo>
                  <a:cubicBezTo>
                    <a:pt x="2" y="1"/>
                    <a:pt x="3" y="0"/>
                    <a:pt x="4" y="0"/>
                  </a:cubicBezTo>
                  <a:cubicBezTo>
                    <a:pt x="5" y="0"/>
                    <a:pt x="5" y="1"/>
                    <a:pt x="6" y="1"/>
                  </a:cubicBezTo>
                  <a:cubicBezTo>
                    <a:pt x="6" y="2"/>
                    <a:pt x="5" y="3"/>
                    <a:pt x="4" y="3"/>
                  </a:cubicBezTo>
                  <a:close/>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107" name="Freeform 524"/>
            <p:cNvSpPr>
              <a:spLocks noChangeArrowheads="1"/>
            </p:cNvSpPr>
            <p:nvPr/>
          </p:nvSpPr>
          <p:spPr bwMode="auto">
            <a:xfrm>
              <a:off x="765175" y="200025"/>
              <a:ext cx="42863" cy="22225"/>
            </a:xfrm>
            <a:custGeom>
              <a:avLst/>
              <a:gdLst>
                <a:gd name="T0" fmla="*/ 38966 w 11"/>
                <a:gd name="T1" fmla="*/ 18521 h 6"/>
                <a:gd name="T2" fmla="*/ 27276 w 11"/>
                <a:gd name="T3" fmla="*/ 22225 h 6"/>
                <a:gd name="T4" fmla="*/ 15587 w 11"/>
                <a:gd name="T5" fmla="*/ 22225 h 6"/>
                <a:gd name="T6" fmla="*/ 7793 w 11"/>
                <a:gd name="T7" fmla="*/ 18521 h 6"/>
                <a:gd name="T8" fmla="*/ 0 w 11"/>
                <a:gd name="T9" fmla="*/ 14817 h 6"/>
                <a:gd name="T10" fmla="*/ 15587 w 11"/>
                <a:gd name="T11" fmla="*/ 0 h 6"/>
                <a:gd name="T12" fmla="*/ 35070 w 11"/>
                <a:gd name="T13" fmla="*/ 3704 h 6"/>
                <a:gd name="T14" fmla="*/ 42863 w 11"/>
                <a:gd name="T15" fmla="*/ 11113 h 6"/>
                <a:gd name="T16" fmla="*/ 38966 w 11"/>
                <a:gd name="T17" fmla="*/ 18521 h 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1"/>
                <a:gd name="T28" fmla="*/ 0 h 6"/>
                <a:gd name="T29" fmla="*/ 11 w 11"/>
                <a:gd name="T30" fmla="*/ 6 h 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1" h="6">
                  <a:moveTo>
                    <a:pt x="10" y="5"/>
                  </a:moveTo>
                  <a:cubicBezTo>
                    <a:pt x="9" y="5"/>
                    <a:pt x="8" y="6"/>
                    <a:pt x="7" y="6"/>
                  </a:cubicBezTo>
                  <a:cubicBezTo>
                    <a:pt x="6" y="6"/>
                    <a:pt x="5" y="6"/>
                    <a:pt x="4" y="6"/>
                  </a:cubicBezTo>
                  <a:cubicBezTo>
                    <a:pt x="3" y="6"/>
                    <a:pt x="2" y="6"/>
                    <a:pt x="2" y="5"/>
                  </a:cubicBezTo>
                  <a:cubicBezTo>
                    <a:pt x="1" y="5"/>
                    <a:pt x="0" y="5"/>
                    <a:pt x="0" y="4"/>
                  </a:cubicBezTo>
                  <a:cubicBezTo>
                    <a:pt x="0" y="2"/>
                    <a:pt x="2" y="1"/>
                    <a:pt x="4" y="0"/>
                  </a:cubicBezTo>
                  <a:cubicBezTo>
                    <a:pt x="6" y="0"/>
                    <a:pt x="8" y="0"/>
                    <a:pt x="9" y="1"/>
                  </a:cubicBezTo>
                  <a:cubicBezTo>
                    <a:pt x="9" y="1"/>
                    <a:pt x="10" y="2"/>
                    <a:pt x="11" y="3"/>
                  </a:cubicBezTo>
                  <a:cubicBezTo>
                    <a:pt x="11" y="3"/>
                    <a:pt x="10" y="4"/>
                    <a:pt x="10" y="5"/>
                  </a:cubicBezTo>
                  <a:close/>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108" name="Freeform 525"/>
            <p:cNvSpPr>
              <a:spLocks noChangeArrowheads="1"/>
            </p:cNvSpPr>
            <p:nvPr/>
          </p:nvSpPr>
          <p:spPr bwMode="auto">
            <a:xfrm>
              <a:off x="852488" y="377825"/>
              <a:ext cx="11113" cy="19050"/>
            </a:xfrm>
            <a:custGeom>
              <a:avLst/>
              <a:gdLst>
                <a:gd name="T0" fmla="*/ 7409 w 3"/>
                <a:gd name="T1" fmla="*/ 15240 h 5"/>
                <a:gd name="T2" fmla="*/ 7409 w 3"/>
                <a:gd name="T3" fmla="*/ 19050 h 5"/>
                <a:gd name="T4" fmla="*/ 7409 w 3"/>
                <a:gd name="T5" fmla="*/ 19050 h 5"/>
                <a:gd name="T6" fmla="*/ 0 w 3"/>
                <a:gd name="T7" fmla="*/ 0 h 5"/>
                <a:gd name="T8" fmla="*/ 3704 w 3"/>
                <a:gd name="T9" fmla="*/ 0 h 5"/>
                <a:gd name="T10" fmla="*/ 7409 w 3"/>
                <a:gd name="T11" fmla="*/ 15240 h 5"/>
                <a:gd name="T12" fmla="*/ 7409 w 3"/>
                <a:gd name="T13" fmla="*/ 15240 h 5"/>
                <a:gd name="T14" fmla="*/ 0 60000 65536"/>
                <a:gd name="T15" fmla="*/ 0 60000 65536"/>
                <a:gd name="T16" fmla="*/ 0 60000 65536"/>
                <a:gd name="T17" fmla="*/ 0 60000 65536"/>
                <a:gd name="T18" fmla="*/ 0 60000 65536"/>
                <a:gd name="T19" fmla="*/ 0 60000 65536"/>
                <a:gd name="T20" fmla="*/ 0 60000 65536"/>
                <a:gd name="T21" fmla="*/ 0 w 3"/>
                <a:gd name="T22" fmla="*/ 0 h 5"/>
                <a:gd name="T23" fmla="*/ 3 w 3"/>
                <a:gd name="T24" fmla="*/ 5 h 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 h="5">
                  <a:moveTo>
                    <a:pt x="2" y="4"/>
                  </a:moveTo>
                  <a:cubicBezTo>
                    <a:pt x="3" y="5"/>
                    <a:pt x="3" y="5"/>
                    <a:pt x="2" y="5"/>
                  </a:cubicBezTo>
                  <a:cubicBezTo>
                    <a:pt x="2" y="5"/>
                    <a:pt x="2" y="5"/>
                    <a:pt x="2" y="5"/>
                  </a:cubicBezTo>
                  <a:cubicBezTo>
                    <a:pt x="2" y="3"/>
                    <a:pt x="0" y="2"/>
                    <a:pt x="0" y="0"/>
                  </a:cubicBezTo>
                  <a:cubicBezTo>
                    <a:pt x="1" y="0"/>
                    <a:pt x="1" y="0"/>
                    <a:pt x="1" y="0"/>
                  </a:cubicBezTo>
                  <a:cubicBezTo>
                    <a:pt x="2" y="1"/>
                    <a:pt x="1" y="3"/>
                    <a:pt x="2" y="4"/>
                  </a:cubicBezTo>
                  <a:cubicBezTo>
                    <a:pt x="2" y="4"/>
                    <a:pt x="2" y="4"/>
                    <a:pt x="2" y="4"/>
                  </a:cubicBezTo>
                  <a:close/>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109" name="Freeform 526"/>
            <p:cNvSpPr>
              <a:spLocks noChangeArrowheads="1"/>
            </p:cNvSpPr>
            <p:nvPr/>
          </p:nvSpPr>
          <p:spPr bwMode="auto">
            <a:xfrm>
              <a:off x="731838" y="233362"/>
              <a:ext cx="79375" cy="41275"/>
            </a:xfrm>
            <a:custGeom>
              <a:avLst/>
              <a:gdLst>
                <a:gd name="T0" fmla="*/ 71815 w 21"/>
                <a:gd name="T1" fmla="*/ 33770 h 11"/>
                <a:gd name="T2" fmla="*/ 56696 w 21"/>
                <a:gd name="T3" fmla="*/ 37523 h 11"/>
                <a:gd name="T4" fmla="*/ 56696 w 21"/>
                <a:gd name="T5" fmla="*/ 37523 h 11"/>
                <a:gd name="T6" fmla="*/ 52917 w 21"/>
                <a:gd name="T7" fmla="*/ 37523 h 11"/>
                <a:gd name="T8" fmla="*/ 52917 w 21"/>
                <a:gd name="T9" fmla="*/ 37523 h 11"/>
                <a:gd name="T10" fmla="*/ 45357 w 21"/>
                <a:gd name="T11" fmla="*/ 37523 h 11"/>
                <a:gd name="T12" fmla="*/ 37798 w 21"/>
                <a:gd name="T13" fmla="*/ 37523 h 11"/>
                <a:gd name="T14" fmla="*/ 34018 w 21"/>
                <a:gd name="T15" fmla="*/ 37523 h 11"/>
                <a:gd name="T16" fmla="*/ 26458 w 21"/>
                <a:gd name="T17" fmla="*/ 37523 h 11"/>
                <a:gd name="T18" fmla="*/ 22679 w 21"/>
                <a:gd name="T19" fmla="*/ 33770 h 11"/>
                <a:gd name="T20" fmla="*/ 22679 w 21"/>
                <a:gd name="T21" fmla="*/ 33770 h 11"/>
                <a:gd name="T22" fmla="*/ 22679 w 21"/>
                <a:gd name="T23" fmla="*/ 33770 h 11"/>
                <a:gd name="T24" fmla="*/ 7560 w 21"/>
                <a:gd name="T25" fmla="*/ 37523 h 11"/>
                <a:gd name="T26" fmla="*/ 7560 w 21"/>
                <a:gd name="T27" fmla="*/ 37523 h 11"/>
                <a:gd name="T28" fmla="*/ 7560 w 21"/>
                <a:gd name="T29" fmla="*/ 37523 h 11"/>
                <a:gd name="T30" fmla="*/ 18899 w 21"/>
                <a:gd name="T31" fmla="*/ 33770 h 11"/>
                <a:gd name="T32" fmla="*/ 18899 w 21"/>
                <a:gd name="T33" fmla="*/ 30018 h 11"/>
                <a:gd name="T34" fmla="*/ 15119 w 21"/>
                <a:gd name="T35" fmla="*/ 30018 h 11"/>
                <a:gd name="T36" fmla="*/ 15119 w 21"/>
                <a:gd name="T37" fmla="*/ 30018 h 11"/>
                <a:gd name="T38" fmla="*/ 3780 w 21"/>
                <a:gd name="T39" fmla="*/ 37523 h 11"/>
                <a:gd name="T40" fmla="*/ 0 w 21"/>
                <a:gd name="T41" fmla="*/ 37523 h 11"/>
                <a:gd name="T42" fmla="*/ 7560 w 21"/>
                <a:gd name="T43" fmla="*/ 33770 h 11"/>
                <a:gd name="T44" fmla="*/ 15119 w 21"/>
                <a:gd name="T45" fmla="*/ 22514 h 11"/>
                <a:gd name="T46" fmla="*/ 18899 w 21"/>
                <a:gd name="T47" fmla="*/ 18761 h 11"/>
                <a:gd name="T48" fmla="*/ 22679 w 21"/>
                <a:gd name="T49" fmla="*/ 15009 h 11"/>
                <a:gd name="T50" fmla="*/ 30238 w 21"/>
                <a:gd name="T51" fmla="*/ 11257 h 11"/>
                <a:gd name="T52" fmla="*/ 37798 w 21"/>
                <a:gd name="T53" fmla="*/ 7505 h 11"/>
                <a:gd name="T54" fmla="*/ 45357 w 21"/>
                <a:gd name="T55" fmla="*/ 7505 h 11"/>
                <a:gd name="T56" fmla="*/ 45357 w 21"/>
                <a:gd name="T57" fmla="*/ 7505 h 11"/>
                <a:gd name="T58" fmla="*/ 45357 w 21"/>
                <a:gd name="T59" fmla="*/ 3752 h 11"/>
                <a:gd name="T60" fmla="*/ 49137 w 21"/>
                <a:gd name="T61" fmla="*/ 3752 h 11"/>
                <a:gd name="T62" fmla="*/ 49137 w 21"/>
                <a:gd name="T63" fmla="*/ 3752 h 11"/>
                <a:gd name="T64" fmla="*/ 45357 w 21"/>
                <a:gd name="T65" fmla="*/ 7505 h 11"/>
                <a:gd name="T66" fmla="*/ 49137 w 21"/>
                <a:gd name="T67" fmla="*/ 11257 h 11"/>
                <a:gd name="T68" fmla="*/ 60476 w 21"/>
                <a:gd name="T69" fmla="*/ 22514 h 11"/>
                <a:gd name="T70" fmla="*/ 64256 w 21"/>
                <a:gd name="T71" fmla="*/ 18761 h 11"/>
                <a:gd name="T72" fmla="*/ 68036 w 21"/>
                <a:gd name="T73" fmla="*/ 18761 h 11"/>
                <a:gd name="T74" fmla="*/ 71815 w 21"/>
                <a:gd name="T75" fmla="*/ 18761 h 11"/>
                <a:gd name="T76" fmla="*/ 79375 w 21"/>
                <a:gd name="T77" fmla="*/ 26266 h 11"/>
                <a:gd name="T78" fmla="*/ 71815 w 21"/>
                <a:gd name="T79" fmla="*/ 33770 h 11"/>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21"/>
                <a:gd name="T121" fmla="*/ 0 h 11"/>
                <a:gd name="T122" fmla="*/ 21 w 21"/>
                <a:gd name="T123" fmla="*/ 11 h 11"/>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21" h="11">
                  <a:moveTo>
                    <a:pt x="19" y="9"/>
                  </a:moveTo>
                  <a:cubicBezTo>
                    <a:pt x="18" y="10"/>
                    <a:pt x="17" y="11"/>
                    <a:pt x="15" y="10"/>
                  </a:cubicBezTo>
                  <a:cubicBezTo>
                    <a:pt x="15" y="10"/>
                    <a:pt x="15" y="10"/>
                    <a:pt x="15" y="10"/>
                  </a:cubicBezTo>
                  <a:cubicBezTo>
                    <a:pt x="14" y="10"/>
                    <a:pt x="15" y="9"/>
                    <a:pt x="14" y="10"/>
                  </a:cubicBezTo>
                  <a:cubicBezTo>
                    <a:pt x="14" y="10"/>
                    <a:pt x="14" y="10"/>
                    <a:pt x="14" y="10"/>
                  </a:cubicBezTo>
                  <a:cubicBezTo>
                    <a:pt x="13" y="10"/>
                    <a:pt x="13" y="11"/>
                    <a:pt x="12" y="10"/>
                  </a:cubicBezTo>
                  <a:cubicBezTo>
                    <a:pt x="11" y="11"/>
                    <a:pt x="10" y="10"/>
                    <a:pt x="10" y="10"/>
                  </a:cubicBezTo>
                  <a:cubicBezTo>
                    <a:pt x="9" y="10"/>
                    <a:pt x="9" y="10"/>
                    <a:pt x="9" y="10"/>
                  </a:cubicBezTo>
                  <a:cubicBezTo>
                    <a:pt x="8" y="10"/>
                    <a:pt x="8" y="10"/>
                    <a:pt x="7" y="10"/>
                  </a:cubicBezTo>
                  <a:cubicBezTo>
                    <a:pt x="7" y="9"/>
                    <a:pt x="6" y="10"/>
                    <a:pt x="6" y="9"/>
                  </a:cubicBezTo>
                  <a:cubicBezTo>
                    <a:pt x="6" y="9"/>
                    <a:pt x="6" y="9"/>
                    <a:pt x="6" y="9"/>
                  </a:cubicBezTo>
                  <a:cubicBezTo>
                    <a:pt x="6" y="9"/>
                    <a:pt x="6" y="9"/>
                    <a:pt x="6" y="9"/>
                  </a:cubicBezTo>
                  <a:cubicBezTo>
                    <a:pt x="4" y="9"/>
                    <a:pt x="3" y="10"/>
                    <a:pt x="2" y="10"/>
                  </a:cubicBezTo>
                  <a:cubicBezTo>
                    <a:pt x="2" y="11"/>
                    <a:pt x="2" y="10"/>
                    <a:pt x="2" y="10"/>
                  </a:cubicBezTo>
                  <a:cubicBezTo>
                    <a:pt x="2" y="10"/>
                    <a:pt x="2" y="10"/>
                    <a:pt x="2" y="10"/>
                  </a:cubicBezTo>
                  <a:cubicBezTo>
                    <a:pt x="3" y="10"/>
                    <a:pt x="4" y="9"/>
                    <a:pt x="5" y="9"/>
                  </a:cubicBezTo>
                  <a:cubicBezTo>
                    <a:pt x="5" y="9"/>
                    <a:pt x="5" y="8"/>
                    <a:pt x="5" y="8"/>
                  </a:cubicBezTo>
                  <a:cubicBezTo>
                    <a:pt x="5" y="8"/>
                    <a:pt x="5" y="7"/>
                    <a:pt x="4" y="8"/>
                  </a:cubicBezTo>
                  <a:cubicBezTo>
                    <a:pt x="4" y="8"/>
                    <a:pt x="4" y="8"/>
                    <a:pt x="4" y="8"/>
                  </a:cubicBezTo>
                  <a:cubicBezTo>
                    <a:pt x="3" y="9"/>
                    <a:pt x="2" y="9"/>
                    <a:pt x="1" y="10"/>
                  </a:cubicBezTo>
                  <a:cubicBezTo>
                    <a:pt x="1" y="10"/>
                    <a:pt x="0" y="10"/>
                    <a:pt x="0" y="10"/>
                  </a:cubicBezTo>
                  <a:cubicBezTo>
                    <a:pt x="0" y="9"/>
                    <a:pt x="1" y="9"/>
                    <a:pt x="2" y="9"/>
                  </a:cubicBezTo>
                  <a:cubicBezTo>
                    <a:pt x="3" y="8"/>
                    <a:pt x="5" y="7"/>
                    <a:pt x="4" y="6"/>
                  </a:cubicBezTo>
                  <a:cubicBezTo>
                    <a:pt x="4" y="6"/>
                    <a:pt x="5" y="6"/>
                    <a:pt x="5" y="5"/>
                  </a:cubicBezTo>
                  <a:cubicBezTo>
                    <a:pt x="5" y="5"/>
                    <a:pt x="5" y="4"/>
                    <a:pt x="6" y="4"/>
                  </a:cubicBezTo>
                  <a:cubicBezTo>
                    <a:pt x="6" y="3"/>
                    <a:pt x="7" y="3"/>
                    <a:pt x="8" y="3"/>
                  </a:cubicBezTo>
                  <a:cubicBezTo>
                    <a:pt x="9" y="3"/>
                    <a:pt x="9" y="2"/>
                    <a:pt x="10" y="2"/>
                  </a:cubicBezTo>
                  <a:cubicBezTo>
                    <a:pt x="10" y="2"/>
                    <a:pt x="11" y="3"/>
                    <a:pt x="12" y="2"/>
                  </a:cubicBezTo>
                  <a:cubicBezTo>
                    <a:pt x="12" y="2"/>
                    <a:pt x="12" y="2"/>
                    <a:pt x="12" y="2"/>
                  </a:cubicBezTo>
                  <a:cubicBezTo>
                    <a:pt x="12" y="1"/>
                    <a:pt x="12" y="1"/>
                    <a:pt x="12" y="1"/>
                  </a:cubicBezTo>
                  <a:cubicBezTo>
                    <a:pt x="12" y="1"/>
                    <a:pt x="12" y="0"/>
                    <a:pt x="13" y="1"/>
                  </a:cubicBezTo>
                  <a:cubicBezTo>
                    <a:pt x="13" y="0"/>
                    <a:pt x="13" y="1"/>
                    <a:pt x="13" y="1"/>
                  </a:cubicBezTo>
                  <a:cubicBezTo>
                    <a:pt x="13" y="2"/>
                    <a:pt x="13" y="2"/>
                    <a:pt x="12" y="2"/>
                  </a:cubicBezTo>
                  <a:cubicBezTo>
                    <a:pt x="13" y="3"/>
                    <a:pt x="13" y="3"/>
                    <a:pt x="13" y="3"/>
                  </a:cubicBezTo>
                  <a:cubicBezTo>
                    <a:pt x="15" y="3"/>
                    <a:pt x="16" y="4"/>
                    <a:pt x="16" y="6"/>
                  </a:cubicBezTo>
                  <a:cubicBezTo>
                    <a:pt x="16" y="6"/>
                    <a:pt x="17" y="5"/>
                    <a:pt x="17" y="5"/>
                  </a:cubicBezTo>
                  <a:cubicBezTo>
                    <a:pt x="18" y="5"/>
                    <a:pt x="18" y="5"/>
                    <a:pt x="18" y="5"/>
                  </a:cubicBezTo>
                  <a:cubicBezTo>
                    <a:pt x="19" y="5"/>
                    <a:pt x="19" y="5"/>
                    <a:pt x="19" y="5"/>
                  </a:cubicBezTo>
                  <a:cubicBezTo>
                    <a:pt x="20" y="5"/>
                    <a:pt x="21" y="6"/>
                    <a:pt x="21" y="7"/>
                  </a:cubicBezTo>
                  <a:cubicBezTo>
                    <a:pt x="21" y="7"/>
                    <a:pt x="20" y="8"/>
                    <a:pt x="19" y="9"/>
                  </a:cubicBezTo>
                  <a:close/>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110" name="Freeform 527"/>
            <p:cNvSpPr>
              <a:spLocks noChangeArrowheads="1"/>
            </p:cNvSpPr>
            <p:nvPr/>
          </p:nvSpPr>
          <p:spPr bwMode="auto">
            <a:xfrm>
              <a:off x="717550" y="38100"/>
              <a:ext cx="25400" cy="33338"/>
            </a:xfrm>
            <a:custGeom>
              <a:avLst/>
              <a:gdLst>
                <a:gd name="T0" fmla="*/ 21771 w 7"/>
                <a:gd name="T1" fmla="*/ 33338 h 9"/>
                <a:gd name="T2" fmla="*/ 7257 w 7"/>
                <a:gd name="T3" fmla="*/ 14817 h 9"/>
                <a:gd name="T4" fmla="*/ 3629 w 7"/>
                <a:gd name="T5" fmla="*/ 7408 h 9"/>
                <a:gd name="T6" fmla="*/ 0 w 7"/>
                <a:gd name="T7" fmla="*/ 0 h 9"/>
                <a:gd name="T8" fmla="*/ 3629 w 7"/>
                <a:gd name="T9" fmla="*/ 0 h 9"/>
                <a:gd name="T10" fmla="*/ 14514 w 7"/>
                <a:gd name="T11" fmla="*/ 11113 h 9"/>
                <a:gd name="T12" fmla="*/ 21771 w 7"/>
                <a:gd name="T13" fmla="*/ 25930 h 9"/>
                <a:gd name="T14" fmla="*/ 21771 w 7"/>
                <a:gd name="T15" fmla="*/ 33338 h 9"/>
                <a:gd name="T16" fmla="*/ 21771 w 7"/>
                <a:gd name="T17" fmla="*/ 33338 h 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7"/>
                <a:gd name="T28" fmla="*/ 0 h 9"/>
                <a:gd name="T29" fmla="*/ 7 w 7"/>
                <a:gd name="T30" fmla="*/ 9 h 9"/>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7" h="9">
                  <a:moveTo>
                    <a:pt x="6" y="9"/>
                  </a:moveTo>
                  <a:cubicBezTo>
                    <a:pt x="4" y="8"/>
                    <a:pt x="3" y="6"/>
                    <a:pt x="2" y="4"/>
                  </a:cubicBezTo>
                  <a:cubicBezTo>
                    <a:pt x="1" y="2"/>
                    <a:pt x="1" y="2"/>
                    <a:pt x="1" y="2"/>
                  </a:cubicBezTo>
                  <a:cubicBezTo>
                    <a:pt x="1" y="2"/>
                    <a:pt x="1" y="1"/>
                    <a:pt x="0" y="0"/>
                  </a:cubicBezTo>
                  <a:cubicBezTo>
                    <a:pt x="1" y="0"/>
                    <a:pt x="1" y="0"/>
                    <a:pt x="1" y="0"/>
                  </a:cubicBezTo>
                  <a:cubicBezTo>
                    <a:pt x="2" y="1"/>
                    <a:pt x="3" y="2"/>
                    <a:pt x="4" y="3"/>
                  </a:cubicBezTo>
                  <a:cubicBezTo>
                    <a:pt x="5" y="5"/>
                    <a:pt x="5" y="6"/>
                    <a:pt x="6" y="7"/>
                  </a:cubicBezTo>
                  <a:cubicBezTo>
                    <a:pt x="6" y="8"/>
                    <a:pt x="7" y="8"/>
                    <a:pt x="6" y="9"/>
                  </a:cubicBezTo>
                  <a:cubicBezTo>
                    <a:pt x="6" y="9"/>
                    <a:pt x="6" y="9"/>
                    <a:pt x="6" y="9"/>
                  </a:cubicBezTo>
                  <a:close/>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111" name="Freeform 528"/>
            <p:cNvSpPr>
              <a:spLocks noChangeArrowheads="1"/>
            </p:cNvSpPr>
            <p:nvPr/>
          </p:nvSpPr>
          <p:spPr bwMode="auto">
            <a:xfrm>
              <a:off x="788988" y="342900"/>
              <a:ext cx="49213" cy="30163"/>
            </a:xfrm>
            <a:custGeom>
              <a:avLst/>
              <a:gdLst>
                <a:gd name="T0" fmla="*/ 45427 w 13"/>
                <a:gd name="T1" fmla="*/ 18852 h 8"/>
                <a:gd name="T2" fmla="*/ 41642 w 13"/>
                <a:gd name="T3" fmla="*/ 22622 h 8"/>
                <a:gd name="T4" fmla="*/ 26499 w 13"/>
                <a:gd name="T5" fmla="*/ 30163 h 8"/>
                <a:gd name="T6" fmla="*/ 18928 w 13"/>
                <a:gd name="T7" fmla="*/ 30163 h 8"/>
                <a:gd name="T8" fmla="*/ 15142 w 13"/>
                <a:gd name="T9" fmla="*/ 30163 h 8"/>
                <a:gd name="T10" fmla="*/ 7571 w 13"/>
                <a:gd name="T11" fmla="*/ 26393 h 8"/>
                <a:gd name="T12" fmla="*/ 0 w 13"/>
                <a:gd name="T13" fmla="*/ 22622 h 8"/>
                <a:gd name="T14" fmla="*/ 3786 w 13"/>
                <a:gd name="T15" fmla="*/ 18852 h 8"/>
                <a:gd name="T16" fmla="*/ 11357 w 13"/>
                <a:gd name="T17" fmla="*/ 11311 h 8"/>
                <a:gd name="T18" fmla="*/ 15142 w 13"/>
                <a:gd name="T19" fmla="*/ 7541 h 8"/>
                <a:gd name="T20" fmla="*/ 26499 w 13"/>
                <a:gd name="T21" fmla="*/ 3770 h 8"/>
                <a:gd name="T22" fmla="*/ 45427 w 13"/>
                <a:gd name="T23" fmla="*/ 3770 h 8"/>
                <a:gd name="T24" fmla="*/ 49213 w 13"/>
                <a:gd name="T25" fmla="*/ 18852 h 8"/>
                <a:gd name="T26" fmla="*/ 45427 w 13"/>
                <a:gd name="T27" fmla="*/ 18852 h 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3"/>
                <a:gd name="T43" fmla="*/ 0 h 8"/>
                <a:gd name="T44" fmla="*/ 13 w 13"/>
                <a:gd name="T45" fmla="*/ 8 h 8"/>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3" h="8">
                  <a:moveTo>
                    <a:pt x="12" y="5"/>
                  </a:moveTo>
                  <a:cubicBezTo>
                    <a:pt x="12" y="6"/>
                    <a:pt x="12" y="6"/>
                    <a:pt x="11" y="6"/>
                  </a:cubicBezTo>
                  <a:cubicBezTo>
                    <a:pt x="10" y="7"/>
                    <a:pt x="9" y="7"/>
                    <a:pt x="7" y="8"/>
                  </a:cubicBezTo>
                  <a:cubicBezTo>
                    <a:pt x="7" y="8"/>
                    <a:pt x="6" y="8"/>
                    <a:pt x="5" y="8"/>
                  </a:cubicBezTo>
                  <a:cubicBezTo>
                    <a:pt x="4" y="8"/>
                    <a:pt x="4" y="8"/>
                    <a:pt x="4" y="8"/>
                  </a:cubicBezTo>
                  <a:cubicBezTo>
                    <a:pt x="3" y="8"/>
                    <a:pt x="2" y="7"/>
                    <a:pt x="2" y="7"/>
                  </a:cubicBezTo>
                  <a:cubicBezTo>
                    <a:pt x="1" y="6"/>
                    <a:pt x="0" y="6"/>
                    <a:pt x="0" y="6"/>
                  </a:cubicBezTo>
                  <a:cubicBezTo>
                    <a:pt x="0" y="5"/>
                    <a:pt x="1" y="5"/>
                    <a:pt x="1" y="5"/>
                  </a:cubicBezTo>
                  <a:cubicBezTo>
                    <a:pt x="2" y="4"/>
                    <a:pt x="3" y="4"/>
                    <a:pt x="3" y="3"/>
                  </a:cubicBezTo>
                  <a:cubicBezTo>
                    <a:pt x="4" y="3"/>
                    <a:pt x="3" y="2"/>
                    <a:pt x="4" y="2"/>
                  </a:cubicBezTo>
                  <a:cubicBezTo>
                    <a:pt x="5" y="1"/>
                    <a:pt x="6" y="2"/>
                    <a:pt x="7" y="1"/>
                  </a:cubicBezTo>
                  <a:cubicBezTo>
                    <a:pt x="8" y="1"/>
                    <a:pt x="10" y="0"/>
                    <a:pt x="12" y="1"/>
                  </a:cubicBezTo>
                  <a:cubicBezTo>
                    <a:pt x="12" y="2"/>
                    <a:pt x="12" y="3"/>
                    <a:pt x="13" y="5"/>
                  </a:cubicBezTo>
                  <a:cubicBezTo>
                    <a:pt x="12" y="5"/>
                    <a:pt x="12" y="5"/>
                    <a:pt x="12" y="5"/>
                  </a:cubicBezTo>
                  <a:close/>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112" name="Freeform 529"/>
            <p:cNvSpPr>
              <a:spLocks noChangeArrowheads="1"/>
            </p:cNvSpPr>
            <p:nvPr/>
          </p:nvSpPr>
          <p:spPr bwMode="auto">
            <a:xfrm>
              <a:off x="622300" y="298450"/>
              <a:ext cx="230188" cy="188913"/>
            </a:xfrm>
            <a:custGeom>
              <a:avLst/>
              <a:gdLst>
                <a:gd name="T0" fmla="*/ 207547 w 61"/>
                <a:gd name="T1" fmla="*/ 117126 h 50"/>
                <a:gd name="T2" fmla="*/ 203773 w 61"/>
                <a:gd name="T3" fmla="*/ 132239 h 50"/>
                <a:gd name="T4" fmla="*/ 181132 w 61"/>
                <a:gd name="T5" fmla="*/ 124683 h 50"/>
                <a:gd name="T6" fmla="*/ 169811 w 61"/>
                <a:gd name="T7" fmla="*/ 136017 h 50"/>
                <a:gd name="T8" fmla="*/ 177358 w 61"/>
                <a:gd name="T9" fmla="*/ 136017 h 50"/>
                <a:gd name="T10" fmla="*/ 196226 w 61"/>
                <a:gd name="T11" fmla="*/ 139796 h 50"/>
                <a:gd name="T12" fmla="*/ 188679 w 61"/>
                <a:gd name="T13" fmla="*/ 154909 h 50"/>
                <a:gd name="T14" fmla="*/ 173584 w 61"/>
                <a:gd name="T15" fmla="*/ 170022 h 50"/>
                <a:gd name="T16" fmla="*/ 154717 w 61"/>
                <a:gd name="T17" fmla="*/ 188913 h 50"/>
                <a:gd name="T18" fmla="*/ 143396 w 61"/>
                <a:gd name="T19" fmla="*/ 185135 h 50"/>
                <a:gd name="T20" fmla="*/ 132075 w 61"/>
                <a:gd name="T21" fmla="*/ 188913 h 50"/>
                <a:gd name="T22" fmla="*/ 120754 w 61"/>
                <a:gd name="T23" fmla="*/ 177578 h 50"/>
                <a:gd name="T24" fmla="*/ 105660 w 61"/>
                <a:gd name="T25" fmla="*/ 166243 h 50"/>
                <a:gd name="T26" fmla="*/ 98113 w 61"/>
                <a:gd name="T27" fmla="*/ 136017 h 50"/>
                <a:gd name="T28" fmla="*/ 98113 w 61"/>
                <a:gd name="T29" fmla="*/ 109570 h 50"/>
                <a:gd name="T30" fmla="*/ 94339 w 61"/>
                <a:gd name="T31" fmla="*/ 102013 h 50"/>
                <a:gd name="T32" fmla="*/ 64151 w 61"/>
                <a:gd name="T33" fmla="*/ 94457 h 50"/>
                <a:gd name="T34" fmla="*/ 41509 w 61"/>
                <a:gd name="T35" fmla="*/ 90678 h 50"/>
                <a:gd name="T36" fmla="*/ 11321 w 61"/>
                <a:gd name="T37" fmla="*/ 79343 h 50"/>
                <a:gd name="T38" fmla="*/ 22641 w 61"/>
                <a:gd name="T39" fmla="*/ 45339 h 50"/>
                <a:gd name="T40" fmla="*/ 18868 w 61"/>
                <a:gd name="T41" fmla="*/ 37783 h 50"/>
                <a:gd name="T42" fmla="*/ 11321 w 61"/>
                <a:gd name="T43" fmla="*/ 30226 h 50"/>
                <a:gd name="T44" fmla="*/ 22641 w 61"/>
                <a:gd name="T45" fmla="*/ 11335 h 50"/>
                <a:gd name="T46" fmla="*/ 60377 w 61"/>
                <a:gd name="T47" fmla="*/ 0 h 50"/>
                <a:gd name="T48" fmla="*/ 75471 w 61"/>
                <a:gd name="T49" fmla="*/ 22670 h 50"/>
                <a:gd name="T50" fmla="*/ 56604 w 61"/>
                <a:gd name="T51" fmla="*/ 37783 h 50"/>
                <a:gd name="T52" fmla="*/ 75471 w 61"/>
                <a:gd name="T53" fmla="*/ 45339 h 50"/>
                <a:gd name="T54" fmla="*/ 98113 w 61"/>
                <a:gd name="T55" fmla="*/ 30226 h 50"/>
                <a:gd name="T56" fmla="*/ 98113 w 61"/>
                <a:gd name="T57" fmla="*/ 11335 h 50"/>
                <a:gd name="T58" fmla="*/ 120754 w 61"/>
                <a:gd name="T59" fmla="*/ 34004 h 50"/>
                <a:gd name="T60" fmla="*/ 132075 w 61"/>
                <a:gd name="T61" fmla="*/ 41561 h 50"/>
                <a:gd name="T62" fmla="*/ 154717 w 61"/>
                <a:gd name="T63" fmla="*/ 41561 h 50"/>
                <a:gd name="T64" fmla="*/ 162264 w 61"/>
                <a:gd name="T65" fmla="*/ 41561 h 50"/>
                <a:gd name="T66" fmla="*/ 169811 w 61"/>
                <a:gd name="T67" fmla="*/ 52896 h 50"/>
                <a:gd name="T68" fmla="*/ 139622 w 61"/>
                <a:gd name="T69" fmla="*/ 68009 h 50"/>
                <a:gd name="T70" fmla="*/ 124528 w 61"/>
                <a:gd name="T71" fmla="*/ 52896 h 50"/>
                <a:gd name="T72" fmla="*/ 94339 w 61"/>
                <a:gd name="T73" fmla="*/ 68009 h 50"/>
                <a:gd name="T74" fmla="*/ 90566 w 61"/>
                <a:gd name="T75" fmla="*/ 56674 h 50"/>
                <a:gd name="T76" fmla="*/ 79245 w 61"/>
                <a:gd name="T77" fmla="*/ 52896 h 50"/>
                <a:gd name="T78" fmla="*/ 83019 w 61"/>
                <a:gd name="T79" fmla="*/ 71787 h 50"/>
                <a:gd name="T80" fmla="*/ 98113 w 61"/>
                <a:gd name="T81" fmla="*/ 86900 h 50"/>
                <a:gd name="T82" fmla="*/ 120754 w 61"/>
                <a:gd name="T83" fmla="*/ 86900 h 50"/>
                <a:gd name="T84" fmla="*/ 150943 w 61"/>
                <a:gd name="T85" fmla="*/ 71787 h 50"/>
                <a:gd name="T86" fmla="*/ 181132 w 61"/>
                <a:gd name="T87" fmla="*/ 79343 h 50"/>
                <a:gd name="T88" fmla="*/ 188679 w 61"/>
                <a:gd name="T89" fmla="*/ 86900 h 50"/>
                <a:gd name="T90" fmla="*/ 184905 w 61"/>
                <a:gd name="T91" fmla="*/ 105791 h 50"/>
                <a:gd name="T92" fmla="*/ 192452 w 61"/>
                <a:gd name="T93" fmla="*/ 109570 h 50"/>
                <a:gd name="T94" fmla="*/ 211320 w 61"/>
                <a:gd name="T95" fmla="*/ 98235 h 50"/>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61"/>
                <a:gd name="T145" fmla="*/ 0 h 50"/>
                <a:gd name="T146" fmla="*/ 61 w 61"/>
                <a:gd name="T147" fmla="*/ 50 h 50"/>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61" h="50">
                  <a:moveTo>
                    <a:pt x="60" y="28"/>
                  </a:moveTo>
                  <a:cubicBezTo>
                    <a:pt x="59" y="28"/>
                    <a:pt x="59" y="29"/>
                    <a:pt x="58" y="29"/>
                  </a:cubicBezTo>
                  <a:cubicBezTo>
                    <a:pt x="57" y="29"/>
                    <a:pt x="57" y="29"/>
                    <a:pt x="57" y="30"/>
                  </a:cubicBezTo>
                  <a:cubicBezTo>
                    <a:pt x="57" y="31"/>
                    <a:pt x="56" y="31"/>
                    <a:pt x="55" y="31"/>
                  </a:cubicBezTo>
                  <a:cubicBezTo>
                    <a:pt x="55" y="31"/>
                    <a:pt x="54" y="31"/>
                    <a:pt x="54" y="31"/>
                  </a:cubicBezTo>
                  <a:cubicBezTo>
                    <a:pt x="54" y="31"/>
                    <a:pt x="55" y="32"/>
                    <a:pt x="54" y="32"/>
                  </a:cubicBezTo>
                  <a:cubicBezTo>
                    <a:pt x="54" y="33"/>
                    <a:pt x="54" y="33"/>
                    <a:pt x="54" y="34"/>
                  </a:cubicBezTo>
                  <a:cubicBezTo>
                    <a:pt x="54" y="34"/>
                    <a:pt x="54" y="35"/>
                    <a:pt x="54" y="35"/>
                  </a:cubicBezTo>
                  <a:cubicBezTo>
                    <a:pt x="53" y="35"/>
                    <a:pt x="52" y="34"/>
                    <a:pt x="51" y="34"/>
                  </a:cubicBezTo>
                  <a:cubicBezTo>
                    <a:pt x="50" y="34"/>
                    <a:pt x="50" y="34"/>
                    <a:pt x="49" y="33"/>
                  </a:cubicBezTo>
                  <a:cubicBezTo>
                    <a:pt x="49" y="33"/>
                    <a:pt x="50" y="33"/>
                    <a:pt x="49" y="32"/>
                  </a:cubicBezTo>
                  <a:cubicBezTo>
                    <a:pt x="49" y="33"/>
                    <a:pt x="49" y="33"/>
                    <a:pt x="48" y="33"/>
                  </a:cubicBezTo>
                  <a:cubicBezTo>
                    <a:pt x="48" y="33"/>
                    <a:pt x="47" y="33"/>
                    <a:pt x="47" y="33"/>
                  </a:cubicBezTo>
                  <a:cubicBezTo>
                    <a:pt x="47" y="33"/>
                    <a:pt x="47" y="32"/>
                    <a:pt x="47" y="33"/>
                  </a:cubicBezTo>
                  <a:cubicBezTo>
                    <a:pt x="46" y="34"/>
                    <a:pt x="45" y="34"/>
                    <a:pt x="44" y="36"/>
                  </a:cubicBezTo>
                  <a:cubicBezTo>
                    <a:pt x="45" y="36"/>
                    <a:pt x="45" y="36"/>
                    <a:pt x="45" y="36"/>
                  </a:cubicBezTo>
                  <a:cubicBezTo>
                    <a:pt x="46" y="36"/>
                    <a:pt x="46" y="36"/>
                    <a:pt x="46" y="36"/>
                  </a:cubicBezTo>
                  <a:cubicBezTo>
                    <a:pt x="46" y="35"/>
                    <a:pt x="47" y="35"/>
                    <a:pt x="47" y="35"/>
                  </a:cubicBezTo>
                  <a:cubicBezTo>
                    <a:pt x="48" y="35"/>
                    <a:pt x="48" y="35"/>
                    <a:pt x="47" y="36"/>
                  </a:cubicBezTo>
                  <a:cubicBezTo>
                    <a:pt x="47" y="36"/>
                    <a:pt x="47" y="36"/>
                    <a:pt x="47" y="36"/>
                  </a:cubicBezTo>
                  <a:cubicBezTo>
                    <a:pt x="47" y="37"/>
                    <a:pt x="48" y="37"/>
                    <a:pt x="49" y="37"/>
                  </a:cubicBezTo>
                  <a:cubicBezTo>
                    <a:pt x="50" y="37"/>
                    <a:pt x="50" y="37"/>
                    <a:pt x="50" y="37"/>
                  </a:cubicBezTo>
                  <a:cubicBezTo>
                    <a:pt x="50" y="36"/>
                    <a:pt x="51" y="36"/>
                    <a:pt x="51" y="36"/>
                  </a:cubicBezTo>
                  <a:cubicBezTo>
                    <a:pt x="52" y="36"/>
                    <a:pt x="52" y="36"/>
                    <a:pt x="52" y="37"/>
                  </a:cubicBezTo>
                  <a:cubicBezTo>
                    <a:pt x="52" y="37"/>
                    <a:pt x="51" y="37"/>
                    <a:pt x="51" y="38"/>
                  </a:cubicBezTo>
                  <a:cubicBezTo>
                    <a:pt x="51" y="38"/>
                    <a:pt x="50" y="38"/>
                    <a:pt x="50" y="38"/>
                  </a:cubicBezTo>
                  <a:cubicBezTo>
                    <a:pt x="50" y="39"/>
                    <a:pt x="50" y="40"/>
                    <a:pt x="50" y="40"/>
                  </a:cubicBezTo>
                  <a:cubicBezTo>
                    <a:pt x="50" y="41"/>
                    <a:pt x="50" y="41"/>
                    <a:pt x="50" y="41"/>
                  </a:cubicBezTo>
                  <a:cubicBezTo>
                    <a:pt x="49" y="42"/>
                    <a:pt x="52" y="42"/>
                    <a:pt x="50" y="43"/>
                  </a:cubicBezTo>
                  <a:cubicBezTo>
                    <a:pt x="50" y="43"/>
                    <a:pt x="49" y="43"/>
                    <a:pt x="49" y="43"/>
                  </a:cubicBezTo>
                  <a:cubicBezTo>
                    <a:pt x="48" y="44"/>
                    <a:pt x="48" y="44"/>
                    <a:pt x="48" y="45"/>
                  </a:cubicBezTo>
                  <a:cubicBezTo>
                    <a:pt x="48" y="46"/>
                    <a:pt x="47" y="45"/>
                    <a:pt x="46" y="45"/>
                  </a:cubicBezTo>
                  <a:cubicBezTo>
                    <a:pt x="45" y="46"/>
                    <a:pt x="45" y="46"/>
                    <a:pt x="44" y="46"/>
                  </a:cubicBezTo>
                  <a:cubicBezTo>
                    <a:pt x="44" y="47"/>
                    <a:pt x="43" y="47"/>
                    <a:pt x="43" y="48"/>
                  </a:cubicBezTo>
                  <a:cubicBezTo>
                    <a:pt x="42" y="48"/>
                    <a:pt x="43" y="49"/>
                    <a:pt x="42" y="49"/>
                  </a:cubicBezTo>
                  <a:cubicBezTo>
                    <a:pt x="42" y="50"/>
                    <a:pt x="41" y="50"/>
                    <a:pt x="41" y="50"/>
                  </a:cubicBezTo>
                  <a:cubicBezTo>
                    <a:pt x="41" y="49"/>
                    <a:pt x="40" y="49"/>
                    <a:pt x="40" y="49"/>
                  </a:cubicBezTo>
                  <a:cubicBezTo>
                    <a:pt x="40" y="48"/>
                    <a:pt x="41" y="48"/>
                    <a:pt x="40" y="48"/>
                  </a:cubicBezTo>
                  <a:cubicBezTo>
                    <a:pt x="39" y="48"/>
                    <a:pt x="39" y="49"/>
                    <a:pt x="38" y="49"/>
                  </a:cubicBezTo>
                  <a:cubicBezTo>
                    <a:pt x="38" y="49"/>
                    <a:pt x="38" y="49"/>
                    <a:pt x="38" y="49"/>
                  </a:cubicBezTo>
                  <a:cubicBezTo>
                    <a:pt x="38" y="49"/>
                    <a:pt x="38" y="48"/>
                    <a:pt x="38" y="48"/>
                  </a:cubicBezTo>
                  <a:cubicBezTo>
                    <a:pt x="38" y="48"/>
                    <a:pt x="37" y="48"/>
                    <a:pt x="37" y="48"/>
                  </a:cubicBezTo>
                  <a:cubicBezTo>
                    <a:pt x="36" y="48"/>
                    <a:pt x="36" y="49"/>
                    <a:pt x="35" y="49"/>
                  </a:cubicBezTo>
                  <a:cubicBezTo>
                    <a:pt x="35" y="50"/>
                    <a:pt x="35" y="50"/>
                    <a:pt x="35" y="50"/>
                  </a:cubicBezTo>
                  <a:cubicBezTo>
                    <a:pt x="34" y="50"/>
                    <a:pt x="34" y="50"/>
                    <a:pt x="34" y="50"/>
                  </a:cubicBezTo>
                  <a:cubicBezTo>
                    <a:pt x="33" y="49"/>
                    <a:pt x="37" y="48"/>
                    <a:pt x="34" y="48"/>
                  </a:cubicBezTo>
                  <a:cubicBezTo>
                    <a:pt x="33" y="48"/>
                    <a:pt x="33" y="49"/>
                    <a:pt x="32" y="49"/>
                  </a:cubicBezTo>
                  <a:cubicBezTo>
                    <a:pt x="31" y="48"/>
                    <a:pt x="33" y="48"/>
                    <a:pt x="32" y="47"/>
                  </a:cubicBezTo>
                  <a:cubicBezTo>
                    <a:pt x="32" y="47"/>
                    <a:pt x="31" y="47"/>
                    <a:pt x="30" y="47"/>
                  </a:cubicBezTo>
                  <a:cubicBezTo>
                    <a:pt x="30" y="47"/>
                    <a:pt x="30" y="46"/>
                    <a:pt x="30" y="46"/>
                  </a:cubicBezTo>
                  <a:cubicBezTo>
                    <a:pt x="30" y="46"/>
                    <a:pt x="29" y="45"/>
                    <a:pt x="30" y="45"/>
                  </a:cubicBezTo>
                  <a:cubicBezTo>
                    <a:pt x="29" y="45"/>
                    <a:pt x="28" y="45"/>
                    <a:pt x="28" y="44"/>
                  </a:cubicBezTo>
                  <a:cubicBezTo>
                    <a:pt x="28" y="43"/>
                    <a:pt x="27" y="43"/>
                    <a:pt x="28" y="42"/>
                  </a:cubicBezTo>
                  <a:cubicBezTo>
                    <a:pt x="28" y="42"/>
                    <a:pt x="27" y="41"/>
                    <a:pt x="28" y="41"/>
                  </a:cubicBezTo>
                  <a:cubicBezTo>
                    <a:pt x="27" y="40"/>
                    <a:pt x="25" y="39"/>
                    <a:pt x="25" y="38"/>
                  </a:cubicBezTo>
                  <a:cubicBezTo>
                    <a:pt x="25" y="37"/>
                    <a:pt x="26" y="37"/>
                    <a:pt x="26" y="36"/>
                  </a:cubicBezTo>
                  <a:cubicBezTo>
                    <a:pt x="25" y="35"/>
                    <a:pt x="27" y="34"/>
                    <a:pt x="27" y="33"/>
                  </a:cubicBezTo>
                  <a:cubicBezTo>
                    <a:pt x="27" y="32"/>
                    <a:pt x="26" y="32"/>
                    <a:pt x="26" y="31"/>
                  </a:cubicBezTo>
                  <a:cubicBezTo>
                    <a:pt x="26" y="31"/>
                    <a:pt x="27" y="31"/>
                    <a:pt x="27" y="30"/>
                  </a:cubicBezTo>
                  <a:cubicBezTo>
                    <a:pt x="26" y="30"/>
                    <a:pt x="28" y="29"/>
                    <a:pt x="26" y="29"/>
                  </a:cubicBezTo>
                  <a:cubicBezTo>
                    <a:pt x="26" y="29"/>
                    <a:pt x="26" y="29"/>
                    <a:pt x="26" y="29"/>
                  </a:cubicBezTo>
                  <a:cubicBezTo>
                    <a:pt x="26" y="28"/>
                    <a:pt x="26" y="28"/>
                    <a:pt x="26" y="28"/>
                  </a:cubicBezTo>
                  <a:cubicBezTo>
                    <a:pt x="26" y="27"/>
                    <a:pt x="26" y="27"/>
                    <a:pt x="26" y="27"/>
                  </a:cubicBezTo>
                  <a:cubicBezTo>
                    <a:pt x="26" y="27"/>
                    <a:pt x="25" y="27"/>
                    <a:pt x="25" y="27"/>
                  </a:cubicBezTo>
                  <a:cubicBezTo>
                    <a:pt x="24" y="27"/>
                    <a:pt x="24" y="27"/>
                    <a:pt x="24" y="27"/>
                  </a:cubicBezTo>
                  <a:cubicBezTo>
                    <a:pt x="23" y="26"/>
                    <a:pt x="22" y="27"/>
                    <a:pt x="22" y="27"/>
                  </a:cubicBezTo>
                  <a:cubicBezTo>
                    <a:pt x="22" y="26"/>
                    <a:pt x="21" y="26"/>
                    <a:pt x="20" y="26"/>
                  </a:cubicBezTo>
                  <a:cubicBezTo>
                    <a:pt x="19" y="26"/>
                    <a:pt x="19" y="25"/>
                    <a:pt x="17" y="25"/>
                  </a:cubicBezTo>
                  <a:cubicBezTo>
                    <a:pt x="17" y="25"/>
                    <a:pt x="17" y="25"/>
                    <a:pt x="17" y="25"/>
                  </a:cubicBezTo>
                  <a:cubicBezTo>
                    <a:pt x="16" y="24"/>
                    <a:pt x="14" y="25"/>
                    <a:pt x="14" y="24"/>
                  </a:cubicBezTo>
                  <a:cubicBezTo>
                    <a:pt x="13" y="24"/>
                    <a:pt x="13" y="24"/>
                    <a:pt x="13" y="23"/>
                  </a:cubicBezTo>
                  <a:cubicBezTo>
                    <a:pt x="12" y="23"/>
                    <a:pt x="11" y="24"/>
                    <a:pt x="11" y="24"/>
                  </a:cubicBezTo>
                  <a:cubicBezTo>
                    <a:pt x="10" y="24"/>
                    <a:pt x="10" y="24"/>
                    <a:pt x="10" y="23"/>
                  </a:cubicBezTo>
                  <a:cubicBezTo>
                    <a:pt x="10" y="23"/>
                    <a:pt x="12" y="23"/>
                    <a:pt x="11" y="22"/>
                  </a:cubicBezTo>
                  <a:cubicBezTo>
                    <a:pt x="10" y="22"/>
                    <a:pt x="9" y="22"/>
                    <a:pt x="8" y="22"/>
                  </a:cubicBezTo>
                  <a:cubicBezTo>
                    <a:pt x="6" y="22"/>
                    <a:pt x="4" y="22"/>
                    <a:pt x="3" y="21"/>
                  </a:cubicBezTo>
                  <a:cubicBezTo>
                    <a:pt x="3" y="20"/>
                    <a:pt x="3" y="20"/>
                    <a:pt x="2" y="20"/>
                  </a:cubicBezTo>
                  <a:cubicBezTo>
                    <a:pt x="1" y="20"/>
                    <a:pt x="1" y="18"/>
                    <a:pt x="1" y="17"/>
                  </a:cubicBezTo>
                  <a:cubicBezTo>
                    <a:pt x="0" y="16"/>
                    <a:pt x="3" y="15"/>
                    <a:pt x="2" y="14"/>
                  </a:cubicBezTo>
                  <a:cubicBezTo>
                    <a:pt x="3" y="13"/>
                    <a:pt x="5" y="13"/>
                    <a:pt x="6" y="12"/>
                  </a:cubicBezTo>
                  <a:cubicBezTo>
                    <a:pt x="6" y="12"/>
                    <a:pt x="6" y="11"/>
                    <a:pt x="7" y="11"/>
                  </a:cubicBezTo>
                  <a:cubicBezTo>
                    <a:pt x="6" y="11"/>
                    <a:pt x="7" y="11"/>
                    <a:pt x="6" y="11"/>
                  </a:cubicBezTo>
                  <a:cubicBezTo>
                    <a:pt x="6" y="11"/>
                    <a:pt x="5" y="11"/>
                    <a:pt x="5" y="11"/>
                  </a:cubicBezTo>
                  <a:cubicBezTo>
                    <a:pt x="5" y="11"/>
                    <a:pt x="6" y="10"/>
                    <a:pt x="5" y="10"/>
                  </a:cubicBezTo>
                  <a:cubicBezTo>
                    <a:pt x="5" y="10"/>
                    <a:pt x="4" y="10"/>
                    <a:pt x="4" y="10"/>
                  </a:cubicBezTo>
                  <a:cubicBezTo>
                    <a:pt x="4" y="10"/>
                    <a:pt x="3" y="10"/>
                    <a:pt x="4" y="10"/>
                  </a:cubicBezTo>
                  <a:cubicBezTo>
                    <a:pt x="4" y="9"/>
                    <a:pt x="5" y="9"/>
                    <a:pt x="4" y="9"/>
                  </a:cubicBezTo>
                  <a:cubicBezTo>
                    <a:pt x="4" y="8"/>
                    <a:pt x="3" y="9"/>
                    <a:pt x="3" y="8"/>
                  </a:cubicBezTo>
                  <a:cubicBezTo>
                    <a:pt x="3" y="8"/>
                    <a:pt x="4" y="8"/>
                    <a:pt x="4" y="7"/>
                  </a:cubicBezTo>
                  <a:cubicBezTo>
                    <a:pt x="4" y="7"/>
                    <a:pt x="3" y="7"/>
                    <a:pt x="3" y="6"/>
                  </a:cubicBezTo>
                  <a:cubicBezTo>
                    <a:pt x="4" y="6"/>
                    <a:pt x="5" y="5"/>
                    <a:pt x="5" y="4"/>
                  </a:cubicBezTo>
                  <a:cubicBezTo>
                    <a:pt x="5" y="4"/>
                    <a:pt x="6" y="4"/>
                    <a:pt x="6" y="3"/>
                  </a:cubicBezTo>
                  <a:cubicBezTo>
                    <a:pt x="7" y="2"/>
                    <a:pt x="8" y="2"/>
                    <a:pt x="9" y="2"/>
                  </a:cubicBezTo>
                  <a:cubicBezTo>
                    <a:pt x="9" y="1"/>
                    <a:pt x="10" y="2"/>
                    <a:pt x="11" y="1"/>
                  </a:cubicBezTo>
                  <a:cubicBezTo>
                    <a:pt x="12" y="0"/>
                    <a:pt x="13" y="0"/>
                    <a:pt x="14" y="1"/>
                  </a:cubicBezTo>
                  <a:cubicBezTo>
                    <a:pt x="15" y="1"/>
                    <a:pt x="15" y="0"/>
                    <a:pt x="16" y="0"/>
                  </a:cubicBezTo>
                  <a:cubicBezTo>
                    <a:pt x="16" y="0"/>
                    <a:pt x="16" y="1"/>
                    <a:pt x="17" y="1"/>
                  </a:cubicBezTo>
                  <a:cubicBezTo>
                    <a:pt x="17" y="1"/>
                    <a:pt x="19" y="1"/>
                    <a:pt x="19" y="2"/>
                  </a:cubicBezTo>
                  <a:cubicBezTo>
                    <a:pt x="19" y="2"/>
                    <a:pt x="19" y="3"/>
                    <a:pt x="20" y="3"/>
                  </a:cubicBezTo>
                  <a:cubicBezTo>
                    <a:pt x="20" y="4"/>
                    <a:pt x="20" y="5"/>
                    <a:pt x="20" y="6"/>
                  </a:cubicBezTo>
                  <a:cubicBezTo>
                    <a:pt x="20" y="6"/>
                    <a:pt x="19" y="7"/>
                    <a:pt x="19" y="7"/>
                  </a:cubicBezTo>
                  <a:cubicBezTo>
                    <a:pt x="19" y="8"/>
                    <a:pt x="18" y="8"/>
                    <a:pt x="18" y="9"/>
                  </a:cubicBezTo>
                  <a:cubicBezTo>
                    <a:pt x="17" y="9"/>
                    <a:pt x="16" y="9"/>
                    <a:pt x="16" y="10"/>
                  </a:cubicBezTo>
                  <a:cubicBezTo>
                    <a:pt x="16" y="10"/>
                    <a:pt x="15" y="10"/>
                    <a:pt x="15" y="10"/>
                  </a:cubicBezTo>
                  <a:cubicBezTo>
                    <a:pt x="17" y="11"/>
                    <a:pt x="18" y="12"/>
                    <a:pt x="19" y="13"/>
                  </a:cubicBezTo>
                  <a:cubicBezTo>
                    <a:pt x="19" y="14"/>
                    <a:pt x="20" y="14"/>
                    <a:pt x="20" y="14"/>
                  </a:cubicBezTo>
                  <a:cubicBezTo>
                    <a:pt x="21" y="14"/>
                    <a:pt x="21" y="14"/>
                    <a:pt x="21" y="13"/>
                  </a:cubicBezTo>
                  <a:cubicBezTo>
                    <a:pt x="21" y="13"/>
                    <a:pt x="20" y="13"/>
                    <a:pt x="20" y="12"/>
                  </a:cubicBezTo>
                  <a:cubicBezTo>
                    <a:pt x="21" y="12"/>
                    <a:pt x="20" y="12"/>
                    <a:pt x="20" y="11"/>
                  </a:cubicBezTo>
                  <a:cubicBezTo>
                    <a:pt x="20" y="11"/>
                    <a:pt x="21" y="11"/>
                    <a:pt x="21" y="11"/>
                  </a:cubicBezTo>
                  <a:cubicBezTo>
                    <a:pt x="22" y="9"/>
                    <a:pt x="24" y="9"/>
                    <a:pt x="25" y="8"/>
                  </a:cubicBezTo>
                  <a:cubicBezTo>
                    <a:pt x="25" y="8"/>
                    <a:pt x="26" y="8"/>
                    <a:pt x="26" y="8"/>
                  </a:cubicBezTo>
                  <a:cubicBezTo>
                    <a:pt x="26" y="7"/>
                    <a:pt x="26" y="7"/>
                    <a:pt x="26" y="6"/>
                  </a:cubicBezTo>
                  <a:cubicBezTo>
                    <a:pt x="26" y="6"/>
                    <a:pt x="26" y="5"/>
                    <a:pt x="26" y="5"/>
                  </a:cubicBezTo>
                  <a:cubicBezTo>
                    <a:pt x="25" y="4"/>
                    <a:pt x="25" y="4"/>
                    <a:pt x="25" y="3"/>
                  </a:cubicBezTo>
                  <a:cubicBezTo>
                    <a:pt x="25" y="3"/>
                    <a:pt x="25" y="3"/>
                    <a:pt x="26" y="3"/>
                  </a:cubicBezTo>
                  <a:cubicBezTo>
                    <a:pt x="27" y="3"/>
                    <a:pt x="26" y="5"/>
                    <a:pt x="27" y="5"/>
                  </a:cubicBezTo>
                  <a:cubicBezTo>
                    <a:pt x="27" y="6"/>
                    <a:pt x="27" y="7"/>
                    <a:pt x="28" y="8"/>
                  </a:cubicBezTo>
                  <a:cubicBezTo>
                    <a:pt x="29" y="7"/>
                    <a:pt x="30" y="8"/>
                    <a:pt x="30" y="8"/>
                  </a:cubicBezTo>
                  <a:cubicBezTo>
                    <a:pt x="32" y="8"/>
                    <a:pt x="32" y="9"/>
                    <a:pt x="32" y="9"/>
                  </a:cubicBezTo>
                  <a:cubicBezTo>
                    <a:pt x="32" y="10"/>
                    <a:pt x="33" y="11"/>
                    <a:pt x="32" y="12"/>
                  </a:cubicBezTo>
                  <a:cubicBezTo>
                    <a:pt x="32" y="12"/>
                    <a:pt x="32" y="12"/>
                    <a:pt x="32" y="12"/>
                  </a:cubicBezTo>
                  <a:cubicBezTo>
                    <a:pt x="33" y="12"/>
                    <a:pt x="32" y="13"/>
                    <a:pt x="34" y="13"/>
                  </a:cubicBezTo>
                  <a:cubicBezTo>
                    <a:pt x="34" y="12"/>
                    <a:pt x="34" y="12"/>
                    <a:pt x="35" y="11"/>
                  </a:cubicBezTo>
                  <a:cubicBezTo>
                    <a:pt x="35" y="11"/>
                    <a:pt x="34" y="11"/>
                    <a:pt x="35" y="10"/>
                  </a:cubicBezTo>
                  <a:cubicBezTo>
                    <a:pt x="35" y="10"/>
                    <a:pt x="36" y="10"/>
                    <a:pt x="36" y="10"/>
                  </a:cubicBezTo>
                  <a:cubicBezTo>
                    <a:pt x="37" y="10"/>
                    <a:pt x="38" y="10"/>
                    <a:pt x="38" y="10"/>
                  </a:cubicBezTo>
                  <a:cubicBezTo>
                    <a:pt x="39" y="10"/>
                    <a:pt x="40" y="10"/>
                    <a:pt x="41" y="11"/>
                  </a:cubicBezTo>
                  <a:cubicBezTo>
                    <a:pt x="41" y="11"/>
                    <a:pt x="41" y="12"/>
                    <a:pt x="42" y="11"/>
                  </a:cubicBezTo>
                  <a:cubicBezTo>
                    <a:pt x="42" y="11"/>
                    <a:pt x="42" y="12"/>
                    <a:pt x="43" y="11"/>
                  </a:cubicBezTo>
                  <a:cubicBezTo>
                    <a:pt x="43" y="11"/>
                    <a:pt x="43" y="11"/>
                    <a:pt x="42" y="11"/>
                  </a:cubicBezTo>
                  <a:cubicBezTo>
                    <a:pt x="42" y="11"/>
                    <a:pt x="43" y="11"/>
                    <a:pt x="43" y="11"/>
                  </a:cubicBezTo>
                  <a:cubicBezTo>
                    <a:pt x="43" y="11"/>
                    <a:pt x="43" y="11"/>
                    <a:pt x="43" y="11"/>
                  </a:cubicBezTo>
                  <a:cubicBezTo>
                    <a:pt x="43" y="12"/>
                    <a:pt x="43" y="12"/>
                    <a:pt x="43" y="12"/>
                  </a:cubicBezTo>
                  <a:cubicBezTo>
                    <a:pt x="43" y="12"/>
                    <a:pt x="43" y="12"/>
                    <a:pt x="44" y="12"/>
                  </a:cubicBezTo>
                  <a:cubicBezTo>
                    <a:pt x="44" y="13"/>
                    <a:pt x="45" y="13"/>
                    <a:pt x="45" y="14"/>
                  </a:cubicBezTo>
                  <a:cubicBezTo>
                    <a:pt x="45" y="14"/>
                    <a:pt x="44" y="15"/>
                    <a:pt x="44" y="15"/>
                  </a:cubicBezTo>
                  <a:cubicBezTo>
                    <a:pt x="43" y="16"/>
                    <a:pt x="42" y="16"/>
                    <a:pt x="40" y="17"/>
                  </a:cubicBezTo>
                  <a:cubicBezTo>
                    <a:pt x="40" y="17"/>
                    <a:pt x="40" y="17"/>
                    <a:pt x="40" y="18"/>
                  </a:cubicBezTo>
                  <a:cubicBezTo>
                    <a:pt x="39" y="18"/>
                    <a:pt x="37" y="19"/>
                    <a:pt x="37" y="18"/>
                  </a:cubicBezTo>
                  <a:cubicBezTo>
                    <a:pt x="36" y="18"/>
                    <a:pt x="36" y="17"/>
                    <a:pt x="37" y="16"/>
                  </a:cubicBezTo>
                  <a:cubicBezTo>
                    <a:pt x="36" y="16"/>
                    <a:pt x="35" y="16"/>
                    <a:pt x="35" y="15"/>
                  </a:cubicBezTo>
                  <a:cubicBezTo>
                    <a:pt x="34" y="15"/>
                    <a:pt x="33" y="16"/>
                    <a:pt x="33" y="15"/>
                  </a:cubicBezTo>
                  <a:cubicBezTo>
                    <a:pt x="33" y="15"/>
                    <a:pt x="33" y="14"/>
                    <a:pt x="33" y="14"/>
                  </a:cubicBezTo>
                  <a:cubicBezTo>
                    <a:pt x="32" y="14"/>
                    <a:pt x="32" y="14"/>
                    <a:pt x="31" y="13"/>
                  </a:cubicBezTo>
                  <a:cubicBezTo>
                    <a:pt x="30" y="14"/>
                    <a:pt x="30" y="14"/>
                    <a:pt x="29" y="14"/>
                  </a:cubicBezTo>
                  <a:cubicBezTo>
                    <a:pt x="28" y="14"/>
                    <a:pt x="27" y="15"/>
                    <a:pt x="26" y="16"/>
                  </a:cubicBezTo>
                  <a:cubicBezTo>
                    <a:pt x="26" y="17"/>
                    <a:pt x="26" y="17"/>
                    <a:pt x="25" y="18"/>
                  </a:cubicBezTo>
                  <a:cubicBezTo>
                    <a:pt x="25" y="19"/>
                    <a:pt x="25" y="19"/>
                    <a:pt x="24" y="20"/>
                  </a:cubicBezTo>
                  <a:cubicBezTo>
                    <a:pt x="24" y="20"/>
                    <a:pt x="24" y="20"/>
                    <a:pt x="24" y="20"/>
                  </a:cubicBezTo>
                  <a:cubicBezTo>
                    <a:pt x="24" y="19"/>
                    <a:pt x="25" y="18"/>
                    <a:pt x="25" y="16"/>
                  </a:cubicBezTo>
                  <a:cubicBezTo>
                    <a:pt x="25" y="16"/>
                    <a:pt x="23" y="16"/>
                    <a:pt x="24" y="15"/>
                  </a:cubicBezTo>
                  <a:cubicBezTo>
                    <a:pt x="24" y="15"/>
                    <a:pt x="23" y="15"/>
                    <a:pt x="22" y="15"/>
                  </a:cubicBezTo>
                  <a:cubicBezTo>
                    <a:pt x="22" y="16"/>
                    <a:pt x="22" y="16"/>
                    <a:pt x="22" y="16"/>
                  </a:cubicBezTo>
                  <a:cubicBezTo>
                    <a:pt x="21" y="15"/>
                    <a:pt x="23" y="15"/>
                    <a:pt x="22" y="14"/>
                  </a:cubicBezTo>
                  <a:cubicBezTo>
                    <a:pt x="22" y="14"/>
                    <a:pt x="22" y="14"/>
                    <a:pt x="21" y="14"/>
                  </a:cubicBezTo>
                  <a:cubicBezTo>
                    <a:pt x="20" y="14"/>
                    <a:pt x="19" y="15"/>
                    <a:pt x="19" y="15"/>
                  </a:cubicBezTo>
                  <a:cubicBezTo>
                    <a:pt x="20" y="16"/>
                    <a:pt x="19" y="17"/>
                    <a:pt x="19" y="17"/>
                  </a:cubicBezTo>
                  <a:cubicBezTo>
                    <a:pt x="18" y="18"/>
                    <a:pt x="19" y="18"/>
                    <a:pt x="20" y="18"/>
                  </a:cubicBezTo>
                  <a:cubicBezTo>
                    <a:pt x="21" y="18"/>
                    <a:pt x="21" y="18"/>
                    <a:pt x="22" y="19"/>
                  </a:cubicBezTo>
                  <a:cubicBezTo>
                    <a:pt x="22" y="20"/>
                    <a:pt x="22" y="20"/>
                    <a:pt x="22" y="20"/>
                  </a:cubicBezTo>
                  <a:cubicBezTo>
                    <a:pt x="22" y="20"/>
                    <a:pt x="23" y="21"/>
                    <a:pt x="24" y="20"/>
                  </a:cubicBezTo>
                  <a:cubicBezTo>
                    <a:pt x="24" y="21"/>
                    <a:pt x="25" y="21"/>
                    <a:pt x="25" y="21"/>
                  </a:cubicBezTo>
                  <a:cubicBezTo>
                    <a:pt x="26" y="22"/>
                    <a:pt x="26" y="22"/>
                    <a:pt x="26" y="23"/>
                  </a:cubicBezTo>
                  <a:cubicBezTo>
                    <a:pt x="28" y="23"/>
                    <a:pt x="28" y="24"/>
                    <a:pt x="28" y="25"/>
                  </a:cubicBezTo>
                  <a:cubicBezTo>
                    <a:pt x="28" y="25"/>
                    <a:pt x="28" y="25"/>
                    <a:pt x="28" y="25"/>
                  </a:cubicBezTo>
                  <a:cubicBezTo>
                    <a:pt x="29" y="25"/>
                    <a:pt x="30" y="24"/>
                    <a:pt x="31" y="24"/>
                  </a:cubicBezTo>
                  <a:cubicBezTo>
                    <a:pt x="31" y="24"/>
                    <a:pt x="31" y="23"/>
                    <a:pt x="32" y="23"/>
                  </a:cubicBezTo>
                  <a:cubicBezTo>
                    <a:pt x="32" y="23"/>
                    <a:pt x="33" y="23"/>
                    <a:pt x="33" y="23"/>
                  </a:cubicBezTo>
                  <a:cubicBezTo>
                    <a:pt x="33" y="22"/>
                    <a:pt x="35" y="22"/>
                    <a:pt x="35" y="21"/>
                  </a:cubicBezTo>
                  <a:cubicBezTo>
                    <a:pt x="36" y="21"/>
                    <a:pt x="36" y="21"/>
                    <a:pt x="36" y="21"/>
                  </a:cubicBezTo>
                  <a:cubicBezTo>
                    <a:pt x="37" y="20"/>
                    <a:pt x="39" y="20"/>
                    <a:pt x="40" y="19"/>
                  </a:cubicBezTo>
                  <a:cubicBezTo>
                    <a:pt x="41" y="19"/>
                    <a:pt x="42" y="19"/>
                    <a:pt x="42" y="20"/>
                  </a:cubicBezTo>
                  <a:cubicBezTo>
                    <a:pt x="43" y="20"/>
                    <a:pt x="44" y="20"/>
                    <a:pt x="45" y="20"/>
                  </a:cubicBezTo>
                  <a:cubicBezTo>
                    <a:pt x="45" y="21"/>
                    <a:pt x="46" y="21"/>
                    <a:pt x="46" y="21"/>
                  </a:cubicBezTo>
                  <a:cubicBezTo>
                    <a:pt x="47" y="22"/>
                    <a:pt x="47" y="20"/>
                    <a:pt x="48" y="21"/>
                  </a:cubicBezTo>
                  <a:cubicBezTo>
                    <a:pt x="47" y="22"/>
                    <a:pt x="47" y="22"/>
                    <a:pt x="48" y="22"/>
                  </a:cubicBezTo>
                  <a:cubicBezTo>
                    <a:pt x="48" y="22"/>
                    <a:pt x="48" y="22"/>
                    <a:pt x="49" y="22"/>
                  </a:cubicBezTo>
                  <a:cubicBezTo>
                    <a:pt x="49" y="23"/>
                    <a:pt x="48" y="23"/>
                    <a:pt x="49" y="23"/>
                  </a:cubicBezTo>
                  <a:cubicBezTo>
                    <a:pt x="50" y="23"/>
                    <a:pt x="50" y="23"/>
                    <a:pt x="50" y="23"/>
                  </a:cubicBezTo>
                  <a:cubicBezTo>
                    <a:pt x="50" y="24"/>
                    <a:pt x="49" y="24"/>
                    <a:pt x="49" y="24"/>
                  </a:cubicBezTo>
                  <a:cubicBezTo>
                    <a:pt x="49" y="25"/>
                    <a:pt x="50" y="25"/>
                    <a:pt x="50" y="26"/>
                  </a:cubicBezTo>
                  <a:cubicBezTo>
                    <a:pt x="49" y="26"/>
                    <a:pt x="50" y="27"/>
                    <a:pt x="49" y="27"/>
                  </a:cubicBezTo>
                  <a:cubicBezTo>
                    <a:pt x="49" y="28"/>
                    <a:pt x="50" y="28"/>
                    <a:pt x="49" y="28"/>
                  </a:cubicBezTo>
                  <a:cubicBezTo>
                    <a:pt x="48" y="29"/>
                    <a:pt x="50" y="30"/>
                    <a:pt x="48" y="30"/>
                  </a:cubicBezTo>
                  <a:cubicBezTo>
                    <a:pt x="48" y="30"/>
                    <a:pt x="48" y="30"/>
                    <a:pt x="48" y="30"/>
                  </a:cubicBezTo>
                  <a:cubicBezTo>
                    <a:pt x="48" y="31"/>
                    <a:pt x="49" y="30"/>
                    <a:pt x="49" y="30"/>
                  </a:cubicBezTo>
                  <a:cubicBezTo>
                    <a:pt x="49" y="30"/>
                    <a:pt x="50" y="29"/>
                    <a:pt x="51" y="29"/>
                  </a:cubicBezTo>
                  <a:cubicBezTo>
                    <a:pt x="52" y="29"/>
                    <a:pt x="52" y="29"/>
                    <a:pt x="53" y="30"/>
                  </a:cubicBezTo>
                  <a:cubicBezTo>
                    <a:pt x="53" y="29"/>
                    <a:pt x="53" y="29"/>
                    <a:pt x="54" y="28"/>
                  </a:cubicBezTo>
                  <a:cubicBezTo>
                    <a:pt x="54" y="28"/>
                    <a:pt x="55" y="28"/>
                    <a:pt x="56" y="28"/>
                  </a:cubicBezTo>
                  <a:cubicBezTo>
                    <a:pt x="56" y="27"/>
                    <a:pt x="56" y="27"/>
                    <a:pt x="56" y="26"/>
                  </a:cubicBezTo>
                  <a:cubicBezTo>
                    <a:pt x="57" y="26"/>
                    <a:pt x="58" y="25"/>
                    <a:pt x="59" y="25"/>
                  </a:cubicBezTo>
                  <a:cubicBezTo>
                    <a:pt x="60" y="25"/>
                    <a:pt x="60" y="26"/>
                    <a:pt x="60" y="26"/>
                  </a:cubicBezTo>
                  <a:cubicBezTo>
                    <a:pt x="61" y="26"/>
                    <a:pt x="60" y="27"/>
                    <a:pt x="60" y="28"/>
                  </a:cubicBezTo>
                  <a:close/>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113" name="Freeform 530"/>
            <p:cNvSpPr>
              <a:spLocks noChangeArrowheads="1"/>
            </p:cNvSpPr>
            <p:nvPr/>
          </p:nvSpPr>
          <p:spPr bwMode="auto">
            <a:xfrm>
              <a:off x="795338" y="309562"/>
              <a:ext cx="23813" cy="19050"/>
            </a:xfrm>
            <a:custGeom>
              <a:avLst/>
              <a:gdLst>
                <a:gd name="T0" fmla="*/ 19844 w 6"/>
                <a:gd name="T1" fmla="*/ 15240 h 5"/>
                <a:gd name="T2" fmla="*/ 7938 w 6"/>
                <a:gd name="T3" fmla="*/ 19050 h 5"/>
                <a:gd name="T4" fmla="*/ 3969 w 6"/>
                <a:gd name="T5" fmla="*/ 19050 h 5"/>
                <a:gd name="T6" fmla="*/ 3969 w 6"/>
                <a:gd name="T7" fmla="*/ 7620 h 5"/>
                <a:gd name="T8" fmla="*/ 15875 w 6"/>
                <a:gd name="T9" fmla="*/ 3810 h 5"/>
                <a:gd name="T10" fmla="*/ 23813 w 6"/>
                <a:gd name="T11" fmla="*/ 7620 h 5"/>
                <a:gd name="T12" fmla="*/ 19844 w 6"/>
                <a:gd name="T13" fmla="*/ 15240 h 5"/>
                <a:gd name="T14" fmla="*/ 0 60000 65536"/>
                <a:gd name="T15" fmla="*/ 0 60000 65536"/>
                <a:gd name="T16" fmla="*/ 0 60000 65536"/>
                <a:gd name="T17" fmla="*/ 0 60000 65536"/>
                <a:gd name="T18" fmla="*/ 0 60000 65536"/>
                <a:gd name="T19" fmla="*/ 0 60000 65536"/>
                <a:gd name="T20" fmla="*/ 0 60000 65536"/>
                <a:gd name="T21" fmla="*/ 0 w 6"/>
                <a:gd name="T22" fmla="*/ 0 h 5"/>
                <a:gd name="T23" fmla="*/ 6 w 6"/>
                <a:gd name="T24" fmla="*/ 5 h 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 h="5">
                  <a:moveTo>
                    <a:pt x="5" y="4"/>
                  </a:moveTo>
                  <a:cubicBezTo>
                    <a:pt x="5" y="5"/>
                    <a:pt x="3" y="5"/>
                    <a:pt x="2" y="5"/>
                  </a:cubicBezTo>
                  <a:cubicBezTo>
                    <a:pt x="1" y="5"/>
                    <a:pt x="1" y="5"/>
                    <a:pt x="1" y="5"/>
                  </a:cubicBezTo>
                  <a:cubicBezTo>
                    <a:pt x="0" y="4"/>
                    <a:pt x="0" y="3"/>
                    <a:pt x="1" y="2"/>
                  </a:cubicBezTo>
                  <a:cubicBezTo>
                    <a:pt x="2" y="1"/>
                    <a:pt x="3" y="0"/>
                    <a:pt x="4" y="1"/>
                  </a:cubicBezTo>
                  <a:cubicBezTo>
                    <a:pt x="5" y="1"/>
                    <a:pt x="5" y="1"/>
                    <a:pt x="6" y="2"/>
                  </a:cubicBezTo>
                  <a:cubicBezTo>
                    <a:pt x="6" y="2"/>
                    <a:pt x="6" y="3"/>
                    <a:pt x="5" y="4"/>
                  </a:cubicBezTo>
                  <a:close/>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114" name="Freeform 531"/>
            <p:cNvSpPr>
              <a:spLocks noChangeArrowheads="1"/>
            </p:cNvSpPr>
            <p:nvPr/>
          </p:nvSpPr>
          <p:spPr bwMode="auto">
            <a:xfrm>
              <a:off x="758825" y="282575"/>
              <a:ext cx="49213" cy="38100"/>
            </a:xfrm>
            <a:custGeom>
              <a:avLst/>
              <a:gdLst>
                <a:gd name="T0" fmla="*/ 45427 w 13"/>
                <a:gd name="T1" fmla="*/ 26670 h 10"/>
                <a:gd name="T2" fmla="*/ 45427 w 13"/>
                <a:gd name="T3" fmla="*/ 26670 h 10"/>
                <a:gd name="T4" fmla="*/ 30285 w 13"/>
                <a:gd name="T5" fmla="*/ 34290 h 10"/>
                <a:gd name="T6" fmla="*/ 30285 w 13"/>
                <a:gd name="T7" fmla="*/ 38100 h 10"/>
                <a:gd name="T8" fmla="*/ 26499 w 13"/>
                <a:gd name="T9" fmla="*/ 34290 h 10"/>
                <a:gd name="T10" fmla="*/ 15142 w 13"/>
                <a:gd name="T11" fmla="*/ 38100 h 10"/>
                <a:gd name="T12" fmla="*/ 11357 w 13"/>
                <a:gd name="T13" fmla="*/ 38100 h 10"/>
                <a:gd name="T14" fmla="*/ 7571 w 13"/>
                <a:gd name="T15" fmla="*/ 34290 h 10"/>
                <a:gd name="T16" fmla="*/ 3786 w 13"/>
                <a:gd name="T17" fmla="*/ 26670 h 10"/>
                <a:gd name="T18" fmla="*/ 7571 w 13"/>
                <a:gd name="T19" fmla="*/ 11430 h 10"/>
                <a:gd name="T20" fmla="*/ 22714 w 13"/>
                <a:gd name="T21" fmla="*/ 3810 h 10"/>
                <a:gd name="T22" fmla="*/ 37856 w 13"/>
                <a:gd name="T23" fmla="*/ 3810 h 10"/>
                <a:gd name="T24" fmla="*/ 41642 w 13"/>
                <a:gd name="T25" fmla="*/ 7620 h 10"/>
                <a:gd name="T26" fmla="*/ 49213 w 13"/>
                <a:gd name="T27" fmla="*/ 15240 h 10"/>
                <a:gd name="T28" fmla="*/ 45427 w 13"/>
                <a:gd name="T29" fmla="*/ 26670 h 1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3"/>
                <a:gd name="T46" fmla="*/ 0 h 10"/>
                <a:gd name="T47" fmla="*/ 13 w 13"/>
                <a:gd name="T48" fmla="*/ 10 h 1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3" h="10">
                  <a:moveTo>
                    <a:pt x="12" y="7"/>
                  </a:moveTo>
                  <a:cubicBezTo>
                    <a:pt x="12" y="7"/>
                    <a:pt x="12" y="7"/>
                    <a:pt x="12" y="7"/>
                  </a:cubicBezTo>
                  <a:cubicBezTo>
                    <a:pt x="10" y="8"/>
                    <a:pt x="9" y="8"/>
                    <a:pt x="8" y="9"/>
                  </a:cubicBezTo>
                  <a:cubicBezTo>
                    <a:pt x="8" y="9"/>
                    <a:pt x="8" y="9"/>
                    <a:pt x="8" y="10"/>
                  </a:cubicBezTo>
                  <a:cubicBezTo>
                    <a:pt x="7" y="10"/>
                    <a:pt x="7" y="9"/>
                    <a:pt x="7" y="9"/>
                  </a:cubicBezTo>
                  <a:cubicBezTo>
                    <a:pt x="6" y="9"/>
                    <a:pt x="5" y="9"/>
                    <a:pt x="4" y="10"/>
                  </a:cubicBezTo>
                  <a:cubicBezTo>
                    <a:pt x="4" y="10"/>
                    <a:pt x="3" y="10"/>
                    <a:pt x="3" y="10"/>
                  </a:cubicBezTo>
                  <a:cubicBezTo>
                    <a:pt x="3" y="9"/>
                    <a:pt x="2" y="9"/>
                    <a:pt x="2" y="9"/>
                  </a:cubicBezTo>
                  <a:cubicBezTo>
                    <a:pt x="1" y="8"/>
                    <a:pt x="1" y="8"/>
                    <a:pt x="1" y="7"/>
                  </a:cubicBezTo>
                  <a:cubicBezTo>
                    <a:pt x="0" y="6"/>
                    <a:pt x="1" y="4"/>
                    <a:pt x="2" y="3"/>
                  </a:cubicBezTo>
                  <a:cubicBezTo>
                    <a:pt x="3" y="2"/>
                    <a:pt x="4" y="1"/>
                    <a:pt x="6" y="1"/>
                  </a:cubicBezTo>
                  <a:cubicBezTo>
                    <a:pt x="7" y="0"/>
                    <a:pt x="9" y="1"/>
                    <a:pt x="10" y="1"/>
                  </a:cubicBezTo>
                  <a:cubicBezTo>
                    <a:pt x="11" y="1"/>
                    <a:pt x="11" y="2"/>
                    <a:pt x="11" y="2"/>
                  </a:cubicBezTo>
                  <a:cubicBezTo>
                    <a:pt x="12" y="3"/>
                    <a:pt x="12" y="4"/>
                    <a:pt x="13" y="4"/>
                  </a:cubicBezTo>
                  <a:cubicBezTo>
                    <a:pt x="12" y="5"/>
                    <a:pt x="13" y="6"/>
                    <a:pt x="12" y="7"/>
                  </a:cubicBezTo>
                  <a:close/>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115" name="Freeform 532"/>
            <p:cNvSpPr>
              <a:spLocks noChangeArrowheads="1"/>
            </p:cNvSpPr>
            <p:nvPr/>
          </p:nvSpPr>
          <p:spPr bwMode="auto">
            <a:xfrm>
              <a:off x="674688" y="109537"/>
              <a:ext cx="15875" cy="1"/>
            </a:xfrm>
            <a:custGeom>
              <a:avLst/>
              <a:gdLst>
                <a:gd name="T0" fmla="*/ 15875 w 4"/>
                <a:gd name="T1" fmla="*/ 0 h 1"/>
                <a:gd name="T2" fmla="*/ 3969 w 4"/>
                <a:gd name="T3" fmla="*/ 0 h 1"/>
                <a:gd name="T4" fmla="*/ 3969 w 4"/>
                <a:gd name="T5" fmla="*/ 0 h 1"/>
                <a:gd name="T6" fmla="*/ 15875 w 4"/>
                <a:gd name="T7" fmla="*/ 0 h 1"/>
                <a:gd name="T8" fmla="*/ 15875 w 4"/>
                <a:gd name="T9" fmla="*/ 0 h 1"/>
                <a:gd name="T10" fmla="*/ 0 60000 65536"/>
                <a:gd name="T11" fmla="*/ 0 60000 65536"/>
                <a:gd name="T12" fmla="*/ 0 60000 65536"/>
                <a:gd name="T13" fmla="*/ 0 60000 65536"/>
                <a:gd name="T14" fmla="*/ 0 60000 65536"/>
                <a:gd name="T15" fmla="*/ 0 w 4"/>
                <a:gd name="T16" fmla="*/ 0 h 1"/>
                <a:gd name="T17" fmla="*/ 4 w 4"/>
                <a:gd name="T18" fmla="*/ 1 h 1"/>
              </a:gdLst>
              <a:ahLst/>
              <a:cxnLst>
                <a:cxn ang="T10">
                  <a:pos x="T0" y="T1"/>
                </a:cxn>
                <a:cxn ang="T11">
                  <a:pos x="T2" y="T3"/>
                </a:cxn>
                <a:cxn ang="T12">
                  <a:pos x="T4" y="T5"/>
                </a:cxn>
                <a:cxn ang="T13">
                  <a:pos x="T6" y="T7"/>
                </a:cxn>
                <a:cxn ang="T14">
                  <a:pos x="T8" y="T9"/>
                </a:cxn>
              </a:cxnLst>
              <a:rect l="T15" t="T16" r="T17" b="T18"/>
              <a:pathLst>
                <a:path w="4" h="1">
                  <a:moveTo>
                    <a:pt x="4" y="0"/>
                  </a:moveTo>
                  <a:cubicBezTo>
                    <a:pt x="3" y="0"/>
                    <a:pt x="2" y="0"/>
                    <a:pt x="1" y="0"/>
                  </a:cubicBezTo>
                  <a:cubicBezTo>
                    <a:pt x="0" y="0"/>
                    <a:pt x="1" y="0"/>
                    <a:pt x="1" y="0"/>
                  </a:cubicBezTo>
                  <a:cubicBezTo>
                    <a:pt x="2" y="0"/>
                    <a:pt x="3" y="0"/>
                    <a:pt x="4" y="0"/>
                  </a:cubicBezTo>
                  <a:cubicBezTo>
                    <a:pt x="4" y="0"/>
                    <a:pt x="4" y="0"/>
                    <a:pt x="4" y="0"/>
                  </a:cubicBezTo>
                  <a:close/>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116" name="Freeform 533"/>
            <p:cNvSpPr>
              <a:spLocks noChangeArrowheads="1"/>
            </p:cNvSpPr>
            <p:nvPr/>
          </p:nvSpPr>
          <p:spPr bwMode="auto">
            <a:xfrm>
              <a:off x="712788" y="268287"/>
              <a:ext cx="26988" cy="14288"/>
            </a:xfrm>
            <a:custGeom>
              <a:avLst/>
              <a:gdLst>
                <a:gd name="T0" fmla="*/ 26988 w 7"/>
                <a:gd name="T1" fmla="*/ 3572 h 4"/>
                <a:gd name="T2" fmla="*/ 19277 w 7"/>
                <a:gd name="T3" fmla="*/ 7144 h 4"/>
                <a:gd name="T4" fmla="*/ 7711 w 7"/>
                <a:gd name="T5" fmla="*/ 10716 h 4"/>
                <a:gd name="T6" fmla="*/ 3855 w 7"/>
                <a:gd name="T7" fmla="*/ 14288 h 4"/>
                <a:gd name="T8" fmla="*/ 0 w 7"/>
                <a:gd name="T9" fmla="*/ 14288 h 4"/>
                <a:gd name="T10" fmla="*/ 7711 w 7"/>
                <a:gd name="T11" fmla="*/ 10716 h 4"/>
                <a:gd name="T12" fmla="*/ 26988 w 7"/>
                <a:gd name="T13" fmla="*/ 0 h 4"/>
                <a:gd name="T14" fmla="*/ 26988 w 7"/>
                <a:gd name="T15" fmla="*/ 3572 h 4"/>
                <a:gd name="T16" fmla="*/ 0 60000 65536"/>
                <a:gd name="T17" fmla="*/ 0 60000 65536"/>
                <a:gd name="T18" fmla="*/ 0 60000 65536"/>
                <a:gd name="T19" fmla="*/ 0 60000 65536"/>
                <a:gd name="T20" fmla="*/ 0 60000 65536"/>
                <a:gd name="T21" fmla="*/ 0 60000 65536"/>
                <a:gd name="T22" fmla="*/ 0 60000 65536"/>
                <a:gd name="T23" fmla="*/ 0 60000 65536"/>
                <a:gd name="T24" fmla="*/ 0 w 7"/>
                <a:gd name="T25" fmla="*/ 0 h 4"/>
                <a:gd name="T26" fmla="*/ 7 w 7"/>
                <a:gd name="T27" fmla="*/ 4 h 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 h="4">
                  <a:moveTo>
                    <a:pt x="7" y="1"/>
                  </a:moveTo>
                  <a:cubicBezTo>
                    <a:pt x="6" y="1"/>
                    <a:pt x="5" y="2"/>
                    <a:pt x="5" y="2"/>
                  </a:cubicBezTo>
                  <a:cubicBezTo>
                    <a:pt x="4" y="2"/>
                    <a:pt x="3" y="3"/>
                    <a:pt x="2" y="3"/>
                  </a:cubicBezTo>
                  <a:cubicBezTo>
                    <a:pt x="2" y="4"/>
                    <a:pt x="1" y="4"/>
                    <a:pt x="1" y="4"/>
                  </a:cubicBezTo>
                  <a:cubicBezTo>
                    <a:pt x="1" y="4"/>
                    <a:pt x="1" y="4"/>
                    <a:pt x="0" y="4"/>
                  </a:cubicBezTo>
                  <a:cubicBezTo>
                    <a:pt x="1" y="4"/>
                    <a:pt x="1" y="3"/>
                    <a:pt x="2" y="3"/>
                  </a:cubicBezTo>
                  <a:cubicBezTo>
                    <a:pt x="3" y="2"/>
                    <a:pt x="5" y="1"/>
                    <a:pt x="7" y="0"/>
                  </a:cubicBezTo>
                  <a:cubicBezTo>
                    <a:pt x="7" y="1"/>
                    <a:pt x="7" y="1"/>
                    <a:pt x="7" y="1"/>
                  </a:cubicBezTo>
                  <a:close/>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117" name="Freeform 534"/>
            <p:cNvSpPr>
              <a:spLocks noChangeArrowheads="1"/>
            </p:cNvSpPr>
            <p:nvPr/>
          </p:nvSpPr>
          <p:spPr bwMode="auto">
            <a:xfrm>
              <a:off x="792163" y="490537"/>
              <a:ext cx="7938" cy="11113"/>
            </a:xfrm>
            <a:custGeom>
              <a:avLst/>
              <a:gdLst>
                <a:gd name="T0" fmla="*/ 7938 w 2"/>
                <a:gd name="T1" fmla="*/ 7409 h 3"/>
                <a:gd name="T2" fmla="*/ 0 w 2"/>
                <a:gd name="T3" fmla="*/ 3704 h 3"/>
                <a:gd name="T4" fmla="*/ 3969 w 2"/>
                <a:gd name="T5" fmla="*/ 0 h 3"/>
                <a:gd name="T6" fmla="*/ 3969 w 2"/>
                <a:gd name="T7" fmla="*/ 0 h 3"/>
                <a:gd name="T8" fmla="*/ 7938 w 2"/>
                <a:gd name="T9" fmla="*/ 7409 h 3"/>
                <a:gd name="T10" fmla="*/ 0 60000 65536"/>
                <a:gd name="T11" fmla="*/ 0 60000 65536"/>
                <a:gd name="T12" fmla="*/ 0 60000 65536"/>
                <a:gd name="T13" fmla="*/ 0 60000 65536"/>
                <a:gd name="T14" fmla="*/ 0 60000 65536"/>
                <a:gd name="T15" fmla="*/ 0 w 2"/>
                <a:gd name="T16" fmla="*/ 0 h 3"/>
                <a:gd name="T17" fmla="*/ 2 w 2"/>
                <a:gd name="T18" fmla="*/ 3 h 3"/>
              </a:gdLst>
              <a:ahLst/>
              <a:cxnLst>
                <a:cxn ang="T10">
                  <a:pos x="T0" y="T1"/>
                </a:cxn>
                <a:cxn ang="T11">
                  <a:pos x="T2" y="T3"/>
                </a:cxn>
                <a:cxn ang="T12">
                  <a:pos x="T4" y="T5"/>
                </a:cxn>
                <a:cxn ang="T13">
                  <a:pos x="T6" y="T7"/>
                </a:cxn>
                <a:cxn ang="T14">
                  <a:pos x="T8" y="T9"/>
                </a:cxn>
              </a:cxnLst>
              <a:rect l="T15" t="T16" r="T17" b="T18"/>
              <a:pathLst>
                <a:path w="2" h="3">
                  <a:moveTo>
                    <a:pt x="2" y="2"/>
                  </a:moveTo>
                  <a:cubicBezTo>
                    <a:pt x="0" y="3"/>
                    <a:pt x="1" y="1"/>
                    <a:pt x="0" y="1"/>
                  </a:cubicBezTo>
                  <a:cubicBezTo>
                    <a:pt x="0" y="1"/>
                    <a:pt x="0" y="0"/>
                    <a:pt x="1" y="0"/>
                  </a:cubicBezTo>
                  <a:cubicBezTo>
                    <a:pt x="1" y="0"/>
                    <a:pt x="1" y="0"/>
                    <a:pt x="1" y="0"/>
                  </a:cubicBezTo>
                  <a:cubicBezTo>
                    <a:pt x="2" y="1"/>
                    <a:pt x="2" y="2"/>
                    <a:pt x="2" y="2"/>
                  </a:cubicBezTo>
                  <a:close/>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118" name="Freeform 535"/>
            <p:cNvSpPr>
              <a:spLocks noChangeArrowheads="1"/>
            </p:cNvSpPr>
            <p:nvPr/>
          </p:nvSpPr>
          <p:spPr bwMode="auto">
            <a:xfrm>
              <a:off x="709613" y="282575"/>
              <a:ext cx="11113" cy="7938"/>
            </a:xfrm>
            <a:custGeom>
              <a:avLst/>
              <a:gdLst>
                <a:gd name="T0" fmla="*/ 0 w 3"/>
                <a:gd name="T1" fmla="*/ 7938 h 2"/>
                <a:gd name="T2" fmla="*/ 0 w 3"/>
                <a:gd name="T3" fmla="*/ 7938 h 2"/>
                <a:gd name="T4" fmla="*/ 11113 w 3"/>
                <a:gd name="T5" fmla="*/ 0 h 2"/>
                <a:gd name="T6" fmla="*/ 0 w 3"/>
                <a:gd name="T7" fmla="*/ 7938 h 2"/>
                <a:gd name="T8" fmla="*/ 0 60000 65536"/>
                <a:gd name="T9" fmla="*/ 0 60000 65536"/>
                <a:gd name="T10" fmla="*/ 0 60000 65536"/>
                <a:gd name="T11" fmla="*/ 0 60000 65536"/>
                <a:gd name="T12" fmla="*/ 0 w 3"/>
                <a:gd name="T13" fmla="*/ 0 h 2"/>
                <a:gd name="T14" fmla="*/ 3 w 3"/>
                <a:gd name="T15" fmla="*/ 2 h 2"/>
              </a:gdLst>
              <a:ahLst/>
              <a:cxnLst>
                <a:cxn ang="T8">
                  <a:pos x="T0" y="T1"/>
                </a:cxn>
                <a:cxn ang="T9">
                  <a:pos x="T2" y="T3"/>
                </a:cxn>
                <a:cxn ang="T10">
                  <a:pos x="T4" y="T5"/>
                </a:cxn>
                <a:cxn ang="T11">
                  <a:pos x="T6" y="T7"/>
                </a:cxn>
              </a:cxnLst>
              <a:rect l="T12" t="T13" r="T14" b="T15"/>
              <a:pathLst>
                <a:path w="3" h="2">
                  <a:moveTo>
                    <a:pt x="0" y="2"/>
                  </a:moveTo>
                  <a:cubicBezTo>
                    <a:pt x="0" y="2"/>
                    <a:pt x="0" y="2"/>
                    <a:pt x="0" y="2"/>
                  </a:cubicBezTo>
                  <a:cubicBezTo>
                    <a:pt x="1" y="2"/>
                    <a:pt x="2" y="1"/>
                    <a:pt x="3" y="0"/>
                  </a:cubicBezTo>
                  <a:cubicBezTo>
                    <a:pt x="2" y="1"/>
                    <a:pt x="1" y="2"/>
                    <a:pt x="0" y="2"/>
                  </a:cubicBezTo>
                  <a:close/>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119" name="Freeform 536"/>
            <p:cNvSpPr>
              <a:spLocks noChangeArrowheads="1"/>
            </p:cNvSpPr>
            <p:nvPr/>
          </p:nvSpPr>
          <p:spPr bwMode="auto">
            <a:xfrm>
              <a:off x="660400" y="128587"/>
              <a:ext cx="3175" cy="11113"/>
            </a:xfrm>
            <a:custGeom>
              <a:avLst/>
              <a:gdLst>
                <a:gd name="T0" fmla="*/ 3175 w 1"/>
                <a:gd name="T1" fmla="*/ 11113 h 3"/>
                <a:gd name="T2" fmla="*/ 0 w 1"/>
                <a:gd name="T3" fmla="*/ 11113 h 3"/>
                <a:gd name="T4" fmla="*/ 0 w 1"/>
                <a:gd name="T5" fmla="*/ 3704 h 3"/>
                <a:gd name="T6" fmla="*/ 0 w 1"/>
                <a:gd name="T7" fmla="*/ 0 h 3"/>
                <a:gd name="T8" fmla="*/ 3175 w 1"/>
                <a:gd name="T9" fmla="*/ 7409 h 3"/>
                <a:gd name="T10" fmla="*/ 3175 w 1"/>
                <a:gd name="T11" fmla="*/ 7409 h 3"/>
                <a:gd name="T12" fmla="*/ 3175 w 1"/>
                <a:gd name="T13" fmla="*/ 11113 h 3"/>
                <a:gd name="T14" fmla="*/ 0 60000 65536"/>
                <a:gd name="T15" fmla="*/ 0 60000 65536"/>
                <a:gd name="T16" fmla="*/ 0 60000 65536"/>
                <a:gd name="T17" fmla="*/ 0 60000 65536"/>
                <a:gd name="T18" fmla="*/ 0 60000 65536"/>
                <a:gd name="T19" fmla="*/ 0 60000 65536"/>
                <a:gd name="T20" fmla="*/ 0 60000 65536"/>
                <a:gd name="T21" fmla="*/ 0 w 1"/>
                <a:gd name="T22" fmla="*/ 0 h 3"/>
                <a:gd name="T23" fmla="*/ 1 w 1"/>
                <a:gd name="T24" fmla="*/ 3 h 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 h="3">
                  <a:moveTo>
                    <a:pt x="1" y="3"/>
                  </a:moveTo>
                  <a:cubicBezTo>
                    <a:pt x="1" y="3"/>
                    <a:pt x="1" y="3"/>
                    <a:pt x="0" y="3"/>
                  </a:cubicBezTo>
                  <a:cubicBezTo>
                    <a:pt x="0" y="2"/>
                    <a:pt x="0" y="1"/>
                    <a:pt x="0" y="1"/>
                  </a:cubicBezTo>
                  <a:cubicBezTo>
                    <a:pt x="0" y="1"/>
                    <a:pt x="0" y="0"/>
                    <a:pt x="0" y="0"/>
                  </a:cubicBezTo>
                  <a:cubicBezTo>
                    <a:pt x="1" y="1"/>
                    <a:pt x="0" y="1"/>
                    <a:pt x="1" y="2"/>
                  </a:cubicBezTo>
                  <a:cubicBezTo>
                    <a:pt x="1" y="2"/>
                    <a:pt x="1" y="2"/>
                    <a:pt x="1" y="2"/>
                  </a:cubicBezTo>
                  <a:cubicBezTo>
                    <a:pt x="0" y="2"/>
                    <a:pt x="1" y="2"/>
                    <a:pt x="1" y="3"/>
                  </a:cubicBezTo>
                  <a:close/>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120" name="Freeform 537"/>
            <p:cNvSpPr>
              <a:spLocks noChangeArrowheads="1"/>
            </p:cNvSpPr>
            <p:nvPr/>
          </p:nvSpPr>
          <p:spPr bwMode="auto">
            <a:xfrm>
              <a:off x="690563" y="238125"/>
              <a:ext cx="3175" cy="1"/>
            </a:xfrm>
            <a:custGeom>
              <a:avLst/>
              <a:gdLst>
                <a:gd name="T0" fmla="*/ 0 w 1"/>
                <a:gd name="T1" fmla="*/ 0 h 1"/>
                <a:gd name="T2" fmla="*/ 0 w 1"/>
                <a:gd name="T3" fmla="*/ 0 h 1"/>
                <a:gd name="T4" fmla="*/ 3175 w 1"/>
                <a:gd name="T5" fmla="*/ 0 h 1"/>
                <a:gd name="T6" fmla="*/ 0 w 1"/>
                <a:gd name="T7" fmla="*/ 0 h 1"/>
                <a:gd name="T8" fmla="*/ 0 60000 65536"/>
                <a:gd name="T9" fmla="*/ 0 60000 65536"/>
                <a:gd name="T10" fmla="*/ 0 60000 65536"/>
                <a:gd name="T11" fmla="*/ 0 60000 65536"/>
                <a:gd name="T12" fmla="*/ 0 w 1"/>
                <a:gd name="T13" fmla="*/ 0 h 1"/>
                <a:gd name="T14" fmla="*/ 1 w 1"/>
                <a:gd name="T15" fmla="*/ 1 h 1"/>
              </a:gdLst>
              <a:ahLst/>
              <a:cxnLst>
                <a:cxn ang="T8">
                  <a:pos x="T0" y="T1"/>
                </a:cxn>
                <a:cxn ang="T9">
                  <a:pos x="T2" y="T3"/>
                </a:cxn>
                <a:cxn ang="T10">
                  <a:pos x="T4" y="T5"/>
                </a:cxn>
                <a:cxn ang="T11">
                  <a:pos x="T6" y="T7"/>
                </a:cxn>
              </a:cxnLst>
              <a:rect l="T12" t="T13" r="T14" b="T15"/>
              <a:pathLst>
                <a:path w="1" h="1">
                  <a:moveTo>
                    <a:pt x="0" y="0"/>
                  </a:moveTo>
                  <a:cubicBezTo>
                    <a:pt x="0" y="0"/>
                    <a:pt x="0" y="0"/>
                    <a:pt x="0" y="0"/>
                  </a:cubicBezTo>
                  <a:cubicBezTo>
                    <a:pt x="0" y="0"/>
                    <a:pt x="0" y="0"/>
                    <a:pt x="1" y="0"/>
                  </a:cubicBezTo>
                  <a:cubicBezTo>
                    <a:pt x="1" y="0"/>
                    <a:pt x="1" y="0"/>
                    <a:pt x="0" y="0"/>
                  </a:cubicBezTo>
                  <a:close/>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121" name="Freeform 538"/>
            <p:cNvSpPr>
              <a:spLocks noChangeArrowheads="1"/>
            </p:cNvSpPr>
            <p:nvPr/>
          </p:nvSpPr>
          <p:spPr bwMode="auto">
            <a:xfrm>
              <a:off x="622300" y="214312"/>
              <a:ext cx="15875" cy="19050"/>
            </a:xfrm>
            <a:custGeom>
              <a:avLst/>
              <a:gdLst>
                <a:gd name="T0" fmla="*/ 7938 w 4"/>
                <a:gd name="T1" fmla="*/ 11430 h 5"/>
                <a:gd name="T2" fmla="*/ 3969 w 4"/>
                <a:gd name="T3" fmla="*/ 15240 h 5"/>
                <a:gd name="T4" fmla="*/ 0 w 4"/>
                <a:gd name="T5" fmla="*/ 19050 h 5"/>
                <a:gd name="T6" fmla="*/ 3969 w 4"/>
                <a:gd name="T7" fmla="*/ 15240 h 5"/>
                <a:gd name="T8" fmla="*/ 11906 w 4"/>
                <a:gd name="T9" fmla="*/ 3810 h 5"/>
                <a:gd name="T10" fmla="*/ 7938 w 4"/>
                <a:gd name="T11" fmla="*/ 3810 h 5"/>
                <a:gd name="T12" fmla="*/ 7938 w 4"/>
                <a:gd name="T13" fmla="*/ 3810 h 5"/>
                <a:gd name="T14" fmla="*/ 3969 w 4"/>
                <a:gd name="T15" fmla="*/ 3810 h 5"/>
                <a:gd name="T16" fmla="*/ 3969 w 4"/>
                <a:gd name="T17" fmla="*/ 3810 h 5"/>
                <a:gd name="T18" fmla="*/ 3969 w 4"/>
                <a:gd name="T19" fmla="*/ 3810 h 5"/>
                <a:gd name="T20" fmla="*/ 3969 w 4"/>
                <a:gd name="T21" fmla="*/ 3810 h 5"/>
                <a:gd name="T22" fmla="*/ 3969 w 4"/>
                <a:gd name="T23" fmla="*/ 0 h 5"/>
                <a:gd name="T24" fmla="*/ 7938 w 4"/>
                <a:gd name="T25" fmla="*/ 0 h 5"/>
                <a:gd name="T26" fmla="*/ 15875 w 4"/>
                <a:gd name="T27" fmla="*/ 0 h 5"/>
                <a:gd name="T28" fmla="*/ 7938 w 4"/>
                <a:gd name="T29" fmla="*/ 11430 h 5"/>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4"/>
                <a:gd name="T46" fmla="*/ 0 h 5"/>
                <a:gd name="T47" fmla="*/ 4 w 4"/>
                <a:gd name="T48" fmla="*/ 5 h 5"/>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4" h="5">
                  <a:moveTo>
                    <a:pt x="2" y="3"/>
                  </a:moveTo>
                  <a:cubicBezTo>
                    <a:pt x="1" y="4"/>
                    <a:pt x="1" y="4"/>
                    <a:pt x="1" y="4"/>
                  </a:cubicBezTo>
                  <a:cubicBezTo>
                    <a:pt x="1" y="5"/>
                    <a:pt x="1" y="5"/>
                    <a:pt x="0" y="5"/>
                  </a:cubicBezTo>
                  <a:cubicBezTo>
                    <a:pt x="0" y="4"/>
                    <a:pt x="1" y="4"/>
                    <a:pt x="1" y="4"/>
                  </a:cubicBezTo>
                  <a:cubicBezTo>
                    <a:pt x="1" y="3"/>
                    <a:pt x="3" y="2"/>
                    <a:pt x="3" y="1"/>
                  </a:cubicBezTo>
                  <a:cubicBezTo>
                    <a:pt x="3" y="1"/>
                    <a:pt x="3" y="1"/>
                    <a:pt x="2" y="1"/>
                  </a:cubicBezTo>
                  <a:cubicBezTo>
                    <a:pt x="2" y="1"/>
                    <a:pt x="2" y="1"/>
                    <a:pt x="2" y="1"/>
                  </a:cubicBezTo>
                  <a:cubicBezTo>
                    <a:pt x="2" y="1"/>
                    <a:pt x="1" y="1"/>
                    <a:pt x="1" y="1"/>
                  </a:cubicBezTo>
                  <a:cubicBezTo>
                    <a:pt x="1" y="1"/>
                    <a:pt x="1" y="1"/>
                    <a:pt x="1" y="1"/>
                  </a:cubicBezTo>
                  <a:cubicBezTo>
                    <a:pt x="1" y="1"/>
                    <a:pt x="1" y="1"/>
                    <a:pt x="1" y="1"/>
                  </a:cubicBezTo>
                  <a:cubicBezTo>
                    <a:pt x="2" y="1"/>
                    <a:pt x="2" y="1"/>
                    <a:pt x="1" y="1"/>
                  </a:cubicBezTo>
                  <a:cubicBezTo>
                    <a:pt x="1" y="0"/>
                    <a:pt x="1" y="0"/>
                    <a:pt x="1" y="0"/>
                  </a:cubicBezTo>
                  <a:cubicBezTo>
                    <a:pt x="1" y="0"/>
                    <a:pt x="2" y="0"/>
                    <a:pt x="2" y="0"/>
                  </a:cubicBezTo>
                  <a:cubicBezTo>
                    <a:pt x="3" y="0"/>
                    <a:pt x="4" y="0"/>
                    <a:pt x="4" y="0"/>
                  </a:cubicBezTo>
                  <a:cubicBezTo>
                    <a:pt x="4" y="1"/>
                    <a:pt x="3" y="2"/>
                    <a:pt x="2" y="3"/>
                  </a:cubicBezTo>
                  <a:close/>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122" name="Freeform 539"/>
            <p:cNvSpPr>
              <a:spLocks noChangeArrowheads="1"/>
            </p:cNvSpPr>
            <p:nvPr/>
          </p:nvSpPr>
          <p:spPr bwMode="auto">
            <a:xfrm>
              <a:off x="509588" y="203200"/>
              <a:ext cx="98425" cy="68263"/>
            </a:xfrm>
            <a:custGeom>
              <a:avLst/>
              <a:gdLst>
                <a:gd name="T0" fmla="*/ 94639 w 26"/>
                <a:gd name="T1" fmla="*/ 18962 h 18"/>
                <a:gd name="T2" fmla="*/ 94639 w 26"/>
                <a:gd name="T3" fmla="*/ 26547 h 18"/>
                <a:gd name="T4" fmla="*/ 90854 w 26"/>
                <a:gd name="T5" fmla="*/ 30339 h 18"/>
                <a:gd name="T6" fmla="*/ 90854 w 26"/>
                <a:gd name="T7" fmla="*/ 34132 h 18"/>
                <a:gd name="T8" fmla="*/ 83283 w 26"/>
                <a:gd name="T9" fmla="*/ 41716 h 18"/>
                <a:gd name="T10" fmla="*/ 64355 w 26"/>
                <a:gd name="T11" fmla="*/ 49301 h 18"/>
                <a:gd name="T12" fmla="*/ 56784 w 26"/>
                <a:gd name="T13" fmla="*/ 60678 h 18"/>
                <a:gd name="T14" fmla="*/ 37856 w 26"/>
                <a:gd name="T15" fmla="*/ 68263 h 18"/>
                <a:gd name="T16" fmla="*/ 26499 w 26"/>
                <a:gd name="T17" fmla="*/ 68263 h 18"/>
                <a:gd name="T18" fmla="*/ 26499 w 26"/>
                <a:gd name="T19" fmla="*/ 64471 h 18"/>
                <a:gd name="T20" fmla="*/ 15142 w 26"/>
                <a:gd name="T21" fmla="*/ 68263 h 18"/>
                <a:gd name="T22" fmla="*/ 22713 w 26"/>
                <a:gd name="T23" fmla="*/ 64471 h 18"/>
                <a:gd name="T24" fmla="*/ 22713 w 26"/>
                <a:gd name="T25" fmla="*/ 60678 h 18"/>
                <a:gd name="T26" fmla="*/ 15142 w 26"/>
                <a:gd name="T27" fmla="*/ 60678 h 18"/>
                <a:gd name="T28" fmla="*/ 11357 w 26"/>
                <a:gd name="T29" fmla="*/ 64471 h 18"/>
                <a:gd name="T30" fmla="*/ 0 w 26"/>
                <a:gd name="T31" fmla="*/ 64471 h 18"/>
                <a:gd name="T32" fmla="*/ 0 w 26"/>
                <a:gd name="T33" fmla="*/ 60678 h 18"/>
                <a:gd name="T34" fmla="*/ 7571 w 26"/>
                <a:gd name="T35" fmla="*/ 56886 h 18"/>
                <a:gd name="T36" fmla="*/ 22713 w 26"/>
                <a:gd name="T37" fmla="*/ 56886 h 18"/>
                <a:gd name="T38" fmla="*/ 22713 w 26"/>
                <a:gd name="T39" fmla="*/ 49301 h 18"/>
                <a:gd name="T40" fmla="*/ 34070 w 26"/>
                <a:gd name="T41" fmla="*/ 45509 h 18"/>
                <a:gd name="T42" fmla="*/ 34070 w 26"/>
                <a:gd name="T43" fmla="*/ 37924 h 18"/>
                <a:gd name="T44" fmla="*/ 34070 w 26"/>
                <a:gd name="T45" fmla="*/ 34132 h 18"/>
                <a:gd name="T46" fmla="*/ 37856 w 26"/>
                <a:gd name="T47" fmla="*/ 26547 h 18"/>
                <a:gd name="T48" fmla="*/ 41641 w 26"/>
                <a:gd name="T49" fmla="*/ 18962 h 18"/>
                <a:gd name="T50" fmla="*/ 52998 w 26"/>
                <a:gd name="T51" fmla="*/ 11377 h 18"/>
                <a:gd name="T52" fmla="*/ 56784 w 26"/>
                <a:gd name="T53" fmla="*/ 7585 h 18"/>
                <a:gd name="T54" fmla="*/ 56784 w 26"/>
                <a:gd name="T55" fmla="*/ 0 h 18"/>
                <a:gd name="T56" fmla="*/ 60569 w 26"/>
                <a:gd name="T57" fmla="*/ 7585 h 18"/>
                <a:gd name="T58" fmla="*/ 64355 w 26"/>
                <a:gd name="T59" fmla="*/ 3792 h 18"/>
                <a:gd name="T60" fmla="*/ 87068 w 26"/>
                <a:gd name="T61" fmla="*/ 0 h 18"/>
                <a:gd name="T62" fmla="*/ 71926 w 26"/>
                <a:gd name="T63" fmla="*/ 3792 h 18"/>
                <a:gd name="T64" fmla="*/ 75712 w 26"/>
                <a:gd name="T65" fmla="*/ 3792 h 18"/>
                <a:gd name="T66" fmla="*/ 87068 w 26"/>
                <a:gd name="T67" fmla="*/ 11377 h 18"/>
                <a:gd name="T68" fmla="*/ 90854 w 26"/>
                <a:gd name="T69" fmla="*/ 15170 h 18"/>
                <a:gd name="T70" fmla="*/ 90854 w 26"/>
                <a:gd name="T71" fmla="*/ 15170 h 18"/>
                <a:gd name="T72" fmla="*/ 94639 w 26"/>
                <a:gd name="T73" fmla="*/ 15170 h 18"/>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26"/>
                <a:gd name="T112" fmla="*/ 0 h 18"/>
                <a:gd name="T113" fmla="*/ 26 w 26"/>
                <a:gd name="T114" fmla="*/ 18 h 18"/>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26" h="18">
                  <a:moveTo>
                    <a:pt x="25" y="4"/>
                  </a:moveTo>
                  <a:cubicBezTo>
                    <a:pt x="25" y="5"/>
                    <a:pt x="26" y="5"/>
                    <a:pt x="25" y="5"/>
                  </a:cubicBezTo>
                  <a:cubicBezTo>
                    <a:pt x="26" y="5"/>
                    <a:pt x="25" y="6"/>
                    <a:pt x="25" y="6"/>
                  </a:cubicBezTo>
                  <a:cubicBezTo>
                    <a:pt x="25" y="6"/>
                    <a:pt x="24" y="7"/>
                    <a:pt x="25" y="7"/>
                  </a:cubicBezTo>
                  <a:cubicBezTo>
                    <a:pt x="24" y="7"/>
                    <a:pt x="24" y="8"/>
                    <a:pt x="24" y="8"/>
                  </a:cubicBezTo>
                  <a:cubicBezTo>
                    <a:pt x="25" y="8"/>
                    <a:pt x="24" y="8"/>
                    <a:pt x="24" y="8"/>
                  </a:cubicBezTo>
                  <a:cubicBezTo>
                    <a:pt x="24" y="8"/>
                    <a:pt x="24" y="9"/>
                    <a:pt x="24" y="9"/>
                  </a:cubicBezTo>
                  <a:cubicBezTo>
                    <a:pt x="24" y="9"/>
                    <a:pt x="24" y="9"/>
                    <a:pt x="24" y="9"/>
                  </a:cubicBezTo>
                  <a:cubicBezTo>
                    <a:pt x="24" y="10"/>
                    <a:pt x="23" y="9"/>
                    <a:pt x="23" y="10"/>
                  </a:cubicBezTo>
                  <a:cubicBezTo>
                    <a:pt x="22" y="10"/>
                    <a:pt x="22" y="10"/>
                    <a:pt x="22" y="11"/>
                  </a:cubicBezTo>
                  <a:cubicBezTo>
                    <a:pt x="21" y="11"/>
                    <a:pt x="20" y="11"/>
                    <a:pt x="19" y="12"/>
                  </a:cubicBezTo>
                  <a:cubicBezTo>
                    <a:pt x="18" y="12"/>
                    <a:pt x="17" y="12"/>
                    <a:pt x="17" y="13"/>
                  </a:cubicBezTo>
                  <a:cubicBezTo>
                    <a:pt x="17" y="13"/>
                    <a:pt x="16" y="14"/>
                    <a:pt x="17" y="14"/>
                  </a:cubicBezTo>
                  <a:cubicBezTo>
                    <a:pt x="16" y="15"/>
                    <a:pt x="16" y="16"/>
                    <a:pt x="15" y="16"/>
                  </a:cubicBezTo>
                  <a:cubicBezTo>
                    <a:pt x="15" y="17"/>
                    <a:pt x="13" y="17"/>
                    <a:pt x="12" y="17"/>
                  </a:cubicBezTo>
                  <a:cubicBezTo>
                    <a:pt x="11" y="18"/>
                    <a:pt x="10" y="18"/>
                    <a:pt x="10" y="18"/>
                  </a:cubicBezTo>
                  <a:cubicBezTo>
                    <a:pt x="9" y="18"/>
                    <a:pt x="9" y="18"/>
                    <a:pt x="9" y="18"/>
                  </a:cubicBezTo>
                  <a:cubicBezTo>
                    <a:pt x="9" y="18"/>
                    <a:pt x="8" y="17"/>
                    <a:pt x="7" y="18"/>
                  </a:cubicBezTo>
                  <a:cubicBezTo>
                    <a:pt x="7" y="18"/>
                    <a:pt x="7" y="18"/>
                    <a:pt x="7" y="18"/>
                  </a:cubicBezTo>
                  <a:cubicBezTo>
                    <a:pt x="6" y="18"/>
                    <a:pt x="7" y="18"/>
                    <a:pt x="7" y="17"/>
                  </a:cubicBezTo>
                  <a:cubicBezTo>
                    <a:pt x="6" y="17"/>
                    <a:pt x="5" y="18"/>
                    <a:pt x="5" y="18"/>
                  </a:cubicBezTo>
                  <a:cubicBezTo>
                    <a:pt x="4" y="18"/>
                    <a:pt x="4" y="18"/>
                    <a:pt x="4" y="18"/>
                  </a:cubicBezTo>
                  <a:cubicBezTo>
                    <a:pt x="4" y="18"/>
                    <a:pt x="5" y="18"/>
                    <a:pt x="5" y="18"/>
                  </a:cubicBezTo>
                  <a:cubicBezTo>
                    <a:pt x="5" y="17"/>
                    <a:pt x="6" y="17"/>
                    <a:pt x="6" y="17"/>
                  </a:cubicBezTo>
                  <a:cubicBezTo>
                    <a:pt x="6" y="17"/>
                    <a:pt x="5" y="17"/>
                    <a:pt x="5" y="17"/>
                  </a:cubicBezTo>
                  <a:cubicBezTo>
                    <a:pt x="5" y="16"/>
                    <a:pt x="6" y="16"/>
                    <a:pt x="6" y="16"/>
                  </a:cubicBezTo>
                  <a:cubicBezTo>
                    <a:pt x="6" y="16"/>
                    <a:pt x="6" y="15"/>
                    <a:pt x="6" y="15"/>
                  </a:cubicBezTo>
                  <a:cubicBezTo>
                    <a:pt x="5" y="15"/>
                    <a:pt x="5" y="15"/>
                    <a:pt x="4" y="16"/>
                  </a:cubicBezTo>
                  <a:cubicBezTo>
                    <a:pt x="4" y="16"/>
                    <a:pt x="4" y="16"/>
                    <a:pt x="4" y="16"/>
                  </a:cubicBezTo>
                  <a:cubicBezTo>
                    <a:pt x="4" y="16"/>
                    <a:pt x="4" y="17"/>
                    <a:pt x="3" y="17"/>
                  </a:cubicBezTo>
                  <a:cubicBezTo>
                    <a:pt x="3" y="17"/>
                    <a:pt x="2" y="18"/>
                    <a:pt x="1" y="18"/>
                  </a:cubicBezTo>
                  <a:cubicBezTo>
                    <a:pt x="1" y="18"/>
                    <a:pt x="1" y="17"/>
                    <a:pt x="0" y="17"/>
                  </a:cubicBezTo>
                  <a:cubicBezTo>
                    <a:pt x="0" y="17"/>
                    <a:pt x="1" y="17"/>
                    <a:pt x="0" y="17"/>
                  </a:cubicBezTo>
                  <a:cubicBezTo>
                    <a:pt x="1" y="17"/>
                    <a:pt x="1" y="16"/>
                    <a:pt x="0" y="16"/>
                  </a:cubicBezTo>
                  <a:cubicBezTo>
                    <a:pt x="0" y="16"/>
                    <a:pt x="0" y="16"/>
                    <a:pt x="0" y="16"/>
                  </a:cubicBezTo>
                  <a:cubicBezTo>
                    <a:pt x="1" y="16"/>
                    <a:pt x="2" y="16"/>
                    <a:pt x="2" y="15"/>
                  </a:cubicBezTo>
                  <a:cubicBezTo>
                    <a:pt x="3" y="15"/>
                    <a:pt x="3" y="15"/>
                    <a:pt x="3" y="15"/>
                  </a:cubicBezTo>
                  <a:cubicBezTo>
                    <a:pt x="4" y="16"/>
                    <a:pt x="5" y="15"/>
                    <a:pt x="6" y="15"/>
                  </a:cubicBezTo>
                  <a:cubicBezTo>
                    <a:pt x="7" y="15"/>
                    <a:pt x="7" y="14"/>
                    <a:pt x="7" y="13"/>
                  </a:cubicBezTo>
                  <a:cubicBezTo>
                    <a:pt x="7" y="13"/>
                    <a:pt x="7" y="13"/>
                    <a:pt x="6" y="13"/>
                  </a:cubicBezTo>
                  <a:cubicBezTo>
                    <a:pt x="7" y="13"/>
                    <a:pt x="7" y="13"/>
                    <a:pt x="8" y="13"/>
                  </a:cubicBezTo>
                  <a:cubicBezTo>
                    <a:pt x="8" y="13"/>
                    <a:pt x="9" y="12"/>
                    <a:pt x="9" y="12"/>
                  </a:cubicBezTo>
                  <a:cubicBezTo>
                    <a:pt x="9" y="11"/>
                    <a:pt x="10" y="11"/>
                    <a:pt x="10" y="11"/>
                  </a:cubicBezTo>
                  <a:cubicBezTo>
                    <a:pt x="9" y="10"/>
                    <a:pt x="9" y="10"/>
                    <a:pt x="9" y="10"/>
                  </a:cubicBezTo>
                  <a:cubicBezTo>
                    <a:pt x="9" y="10"/>
                    <a:pt x="9" y="9"/>
                    <a:pt x="9" y="9"/>
                  </a:cubicBezTo>
                  <a:cubicBezTo>
                    <a:pt x="9" y="9"/>
                    <a:pt x="9" y="9"/>
                    <a:pt x="9" y="9"/>
                  </a:cubicBezTo>
                  <a:cubicBezTo>
                    <a:pt x="9" y="8"/>
                    <a:pt x="10" y="9"/>
                    <a:pt x="10" y="8"/>
                  </a:cubicBezTo>
                  <a:cubicBezTo>
                    <a:pt x="10" y="8"/>
                    <a:pt x="9" y="8"/>
                    <a:pt x="10" y="7"/>
                  </a:cubicBezTo>
                  <a:cubicBezTo>
                    <a:pt x="10" y="7"/>
                    <a:pt x="10" y="6"/>
                    <a:pt x="10" y="6"/>
                  </a:cubicBezTo>
                  <a:cubicBezTo>
                    <a:pt x="11" y="6"/>
                    <a:pt x="11" y="6"/>
                    <a:pt x="11" y="5"/>
                  </a:cubicBezTo>
                  <a:cubicBezTo>
                    <a:pt x="11" y="5"/>
                    <a:pt x="12" y="4"/>
                    <a:pt x="12" y="4"/>
                  </a:cubicBezTo>
                  <a:cubicBezTo>
                    <a:pt x="13" y="3"/>
                    <a:pt x="13" y="3"/>
                    <a:pt x="14" y="3"/>
                  </a:cubicBezTo>
                  <a:cubicBezTo>
                    <a:pt x="14" y="3"/>
                    <a:pt x="14" y="3"/>
                    <a:pt x="14" y="2"/>
                  </a:cubicBezTo>
                  <a:cubicBezTo>
                    <a:pt x="14" y="2"/>
                    <a:pt x="15" y="2"/>
                    <a:pt x="15" y="2"/>
                  </a:cubicBezTo>
                  <a:cubicBezTo>
                    <a:pt x="16" y="2"/>
                    <a:pt x="15" y="2"/>
                    <a:pt x="16" y="1"/>
                  </a:cubicBezTo>
                  <a:cubicBezTo>
                    <a:pt x="15" y="0"/>
                    <a:pt x="15" y="0"/>
                    <a:pt x="15" y="0"/>
                  </a:cubicBezTo>
                  <a:cubicBezTo>
                    <a:pt x="15" y="0"/>
                    <a:pt x="15" y="0"/>
                    <a:pt x="16" y="1"/>
                  </a:cubicBezTo>
                  <a:cubicBezTo>
                    <a:pt x="16" y="1"/>
                    <a:pt x="16" y="2"/>
                    <a:pt x="16" y="2"/>
                  </a:cubicBezTo>
                  <a:cubicBezTo>
                    <a:pt x="17" y="1"/>
                    <a:pt x="16" y="1"/>
                    <a:pt x="17" y="1"/>
                  </a:cubicBezTo>
                  <a:cubicBezTo>
                    <a:pt x="17" y="1"/>
                    <a:pt x="17" y="1"/>
                    <a:pt x="17" y="1"/>
                  </a:cubicBezTo>
                  <a:cubicBezTo>
                    <a:pt x="18" y="1"/>
                    <a:pt x="18" y="1"/>
                    <a:pt x="18" y="1"/>
                  </a:cubicBezTo>
                  <a:cubicBezTo>
                    <a:pt x="19" y="1"/>
                    <a:pt x="21" y="0"/>
                    <a:pt x="23" y="0"/>
                  </a:cubicBezTo>
                  <a:cubicBezTo>
                    <a:pt x="23" y="0"/>
                    <a:pt x="23" y="0"/>
                    <a:pt x="22" y="0"/>
                  </a:cubicBezTo>
                  <a:cubicBezTo>
                    <a:pt x="21" y="1"/>
                    <a:pt x="20" y="1"/>
                    <a:pt x="19" y="1"/>
                  </a:cubicBezTo>
                  <a:cubicBezTo>
                    <a:pt x="19" y="1"/>
                    <a:pt x="19" y="2"/>
                    <a:pt x="19" y="2"/>
                  </a:cubicBezTo>
                  <a:cubicBezTo>
                    <a:pt x="19" y="1"/>
                    <a:pt x="19" y="1"/>
                    <a:pt x="20" y="1"/>
                  </a:cubicBezTo>
                  <a:cubicBezTo>
                    <a:pt x="20" y="1"/>
                    <a:pt x="21" y="2"/>
                    <a:pt x="22" y="2"/>
                  </a:cubicBezTo>
                  <a:cubicBezTo>
                    <a:pt x="22" y="2"/>
                    <a:pt x="22" y="3"/>
                    <a:pt x="23" y="3"/>
                  </a:cubicBezTo>
                  <a:cubicBezTo>
                    <a:pt x="24" y="3"/>
                    <a:pt x="24" y="3"/>
                    <a:pt x="24" y="4"/>
                  </a:cubicBezTo>
                  <a:cubicBezTo>
                    <a:pt x="24" y="4"/>
                    <a:pt x="24" y="4"/>
                    <a:pt x="24" y="4"/>
                  </a:cubicBezTo>
                  <a:cubicBezTo>
                    <a:pt x="24" y="4"/>
                    <a:pt x="24" y="4"/>
                    <a:pt x="24" y="4"/>
                  </a:cubicBezTo>
                  <a:cubicBezTo>
                    <a:pt x="24" y="4"/>
                    <a:pt x="24" y="4"/>
                    <a:pt x="24" y="4"/>
                  </a:cubicBezTo>
                  <a:cubicBezTo>
                    <a:pt x="25" y="4"/>
                    <a:pt x="25" y="4"/>
                    <a:pt x="25" y="4"/>
                  </a:cubicBezTo>
                  <a:cubicBezTo>
                    <a:pt x="25" y="4"/>
                    <a:pt x="25" y="4"/>
                    <a:pt x="25" y="4"/>
                  </a:cubicBezTo>
                  <a:close/>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123" name="Freeform 540"/>
            <p:cNvSpPr>
              <a:spLocks noChangeArrowheads="1"/>
            </p:cNvSpPr>
            <p:nvPr/>
          </p:nvSpPr>
          <p:spPr bwMode="auto">
            <a:xfrm>
              <a:off x="608013" y="411162"/>
              <a:ext cx="25400" cy="22225"/>
            </a:xfrm>
            <a:custGeom>
              <a:avLst/>
              <a:gdLst>
                <a:gd name="T0" fmla="*/ 21771 w 7"/>
                <a:gd name="T1" fmla="*/ 18521 h 6"/>
                <a:gd name="T2" fmla="*/ 7257 w 7"/>
                <a:gd name="T3" fmla="*/ 22225 h 6"/>
                <a:gd name="T4" fmla="*/ 0 w 7"/>
                <a:gd name="T5" fmla="*/ 18521 h 6"/>
                <a:gd name="T6" fmla="*/ 0 w 7"/>
                <a:gd name="T7" fmla="*/ 14817 h 6"/>
                <a:gd name="T8" fmla="*/ 3629 w 7"/>
                <a:gd name="T9" fmla="*/ 11113 h 6"/>
                <a:gd name="T10" fmla="*/ 0 w 7"/>
                <a:gd name="T11" fmla="*/ 7408 h 6"/>
                <a:gd name="T12" fmla="*/ 3629 w 7"/>
                <a:gd name="T13" fmla="*/ 3704 h 6"/>
                <a:gd name="T14" fmla="*/ 7257 w 7"/>
                <a:gd name="T15" fmla="*/ 0 h 6"/>
                <a:gd name="T16" fmla="*/ 14514 w 7"/>
                <a:gd name="T17" fmla="*/ 0 h 6"/>
                <a:gd name="T18" fmla="*/ 10886 w 7"/>
                <a:gd name="T19" fmla="*/ 7408 h 6"/>
                <a:gd name="T20" fmla="*/ 21771 w 7"/>
                <a:gd name="T21" fmla="*/ 7408 h 6"/>
                <a:gd name="T22" fmla="*/ 25400 w 7"/>
                <a:gd name="T23" fmla="*/ 11113 h 6"/>
                <a:gd name="T24" fmla="*/ 21771 w 7"/>
                <a:gd name="T25" fmla="*/ 18521 h 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7"/>
                <a:gd name="T40" fmla="*/ 0 h 6"/>
                <a:gd name="T41" fmla="*/ 7 w 7"/>
                <a:gd name="T42" fmla="*/ 6 h 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7" h="6">
                  <a:moveTo>
                    <a:pt x="6" y="5"/>
                  </a:moveTo>
                  <a:cubicBezTo>
                    <a:pt x="5" y="6"/>
                    <a:pt x="4" y="6"/>
                    <a:pt x="2" y="6"/>
                  </a:cubicBezTo>
                  <a:cubicBezTo>
                    <a:pt x="1" y="6"/>
                    <a:pt x="0" y="6"/>
                    <a:pt x="0" y="5"/>
                  </a:cubicBezTo>
                  <a:cubicBezTo>
                    <a:pt x="0" y="5"/>
                    <a:pt x="0" y="5"/>
                    <a:pt x="0" y="4"/>
                  </a:cubicBezTo>
                  <a:cubicBezTo>
                    <a:pt x="0" y="4"/>
                    <a:pt x="1" y="3"/>
                    <a:pt x="1" y="3"/>
                  </a:cubicBezTo>
                  <a:cubicBezTo>
                    <a:pt x="1" y="2"/>
                    <a:pt x="1" y="2"/>
                    <a:pt x="0" y="2"/>
                  </a:cubicBezTo>
                  <a:cubicBezTo>
                    <a:pt x="0" y="2"/>
                    <a:pt x="0" y="1"/>
                    <a:pt x="1" y="1"/>
                  </a:cubicBezTo>
                  <a:cubicBezTo>
                    <a:pt x="1" y="0"/>
                    <a:pt x="2" y="0"/>
                    <a:pt x="2" y="0"/>
                  </a:cubicBezTo>
                  <a:cubicBezTo>
                    <a:pt x="3" y="0"/>
                    <a:pt x="3" y="0"/>
                    <a:pt x="4" y="0"/>
                  </a:cubicBezTo>
                  <a:cubicBezTo>
                    <a:pt x="4" y="1"/>
                    <a:pt x="4" y="1"/>
                    <a:pt x="3" y="2"/>
                  </a:cubicBezTo>
                  <a:cubicBezTo>
                    <a:pt x="4" y="1"/>
                    <a:pt x="5" y="1"/>
                    <a:pt x="6" y="2"/>
                  </a:cubicBezTo>
                  <a:cubicBezTo>
                    <a:pt x="7" y="2"/>
                    <a:pt x="7" y="3"/>
                    <a:pt x="7" y="3"/>
                  </a:cubicBezTo>
                  <a:cubicBezTo>
                    <a:pt x="7" y="4"/>
                    <a:pt x="7" y="4"/>
                    <a:pt x="6" y="5"/>
                  </a:cubicBezTo>
                  <a:close/>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124" name="Freeform 541"/>
            <p:cNvSpPr>
              <a:spLocks noChangeArrowheads="1"/>
            </p:cNvSpPr>
            <p:nvPr/>
          </p:nvSpPr>
          <p:spPr bwMode="auto">
            <a:xfrm>
              <a:off x="463550" y="255587"/>
              <a:ext cx="68263" cy="61913"/>
            </a:xfrm>
            <a:custGeom>
              <a:avLst/>
              <a:gdLst>
                <a:gd name="T0" fmla="*/ 64471 w 18"/>
                <a:gd name="T1" fmla="*/ 38696 h 16"/>
                <a:gd name="T2" fmla="*/ 53093 w 18"/>
                <a:gd name="T3" fmla="*/ 42565 h 16"/>
                <a:gd name="T4" fmla="*/ 53093 w 18"/>
                <a:gd name="T5" fmla="*/ 46435 h 16"/>
                <a:gd name="T6" fmla="*/ 49301 w 18"/>
                <a:gd name="T7" fmla="*/ 46435 h 16"/>
                <a:gd name="T8" fmla="*/ 49301 w 18"/>
                <a:gd name="T9" fmla="*/ 46435 h 16"/>
                <a:gd name="T10" fmla="*/ 45509 w 18"/>
                <a:gd name="T11" fmla="*/ 50304 h 16"/>
                <a:gd name="T12" fmla="*/ 45509 w 18"/>
                <a:gd name="T13" fmla="*/ 50304 h 16"/>
                <a:gd name="T14" fmla="*/ 45509 w 18"/>
                <a:gd name="T15" fmla="*/ 50304 h 16"/>
                <a:gd name="T16" fmla="*/ 45509 w 18"/>
                <a:gd name="T17" fmla="*/ 50304 h 16"/>
                <a:gd name="T18" fmla="*/ 34132 w 18"/>
                <a:gd name="T19" fmla="*/ 54174 h 16"/>
                <a:gd name="T20" fmla="*/ 18962 w 18"/>
                <a:gd name="T21" fmla="*/ 58043 h 16"/>
                <a:gd name="T22" fmla="*/ 11377 w 18"/>
                <a:gd name="T23" fmla="*/ 58043 h 16"/>
                <a:gd name="T24" fmla="*/ 7585 w 18"/>
                <a:gd name="T25" fmla="*/ 58043 h 16"/>
                <a:gd name="T26" fmla="*/ 7585 w 18"/>
                <a:gd name="T27" fmla="*/ 58043 h 16"/>
                <a:gd name="T28" fmla="*/ 7585 w 18"/>
                <a:gd name="T29" fmla="*/ 58043 h 16"/>
                <a:gd name="T30" fmla="*/ 7585 w 18"/>
                <a:gd name="T31" fmla="*/ 54174 h 16"/>
                <a:gd name="T32" fmla="*/ 3792 w 18"/>
                <a:gd name="T33" fmla="*/ 50304 h 16"/>
                <a:gd name="T34" fmla="*/ 3792 w 18"/>
                <a:gd name="T35" fmla="*/ 42565 h 16"/>
                <a:gd name="T36" fmla="*/ 0 w 18"/>
                <a:gd name="T37" fmla="*/ 42565 h 16"/>
                <a:gd name="T38" fmla="*/ 7585 w 18"/>
                <a:gd name="T39" fmla="*/ 38696 h 16"/>
                <a:gd name="T40" fmla="*/ 7585 w 18"/>
                <a:gd name="T41" fmla="*/ 34826 h 16"/>
                <a:gd name="T42" fmla="*/ 7585 w 18"/>
                <a:gd name="T43" fmla="*/ 30957 h 16"/>
                <a:gd name="T44" fmla="*/ 11377 w 18"/>
                <a:gd name="T45" fmla="*/ 30957 h 16"/>
                <a:gd name="T46" fmla="*/ 11377 w 18"/>
                <a:gd name="T47" fmla="*/ 30957 h 16"/>
                <a:gd name="T48" fmla="*/ 15170 w 18"/>
                <a:gd name="T49" fmla="*/ 30957 h 16"/>
                <a:gd name="T50" fmla="*/ 15170 w 18"/>
                <a:gd name="T51" fmla="*/ 27087 h 16"/>
                <a:gd name="T52" fmla="*/ 15170 w 18"/>
                <a:gd name="T53" fmla="*/ 27087 h 16"/>
                <a:gd name="T54" fmla="*/ 11377 w 18"/>
                <a:gd name="T55" fmla="*/ 27087 h 16"/>
                <a:gd name="T56" fmla="*/ 15170 w 18"/>
                <a:gd name="T57" fmla="*/ 23217 h 16"/>
                <a:gd name="T58" fmla="*/ 11377 w 18"/>
                <a:gd name="T59" fmla="*/ 23217 h 16"/>
                <a:gd name="T60" fmla="*/ 15170 w 18"/>
                <a:gd name="T61" fmla="*/ 19348 h 16"/>
                <a:gd name="T62" fmla="*/ 15170 w 18"/>
                <a:gd name="T63" fmla="*/ 15478 h 16"/>
                <a:gd name="T64" fmla="*/ 15170 w 18"/>
                <a:gd name="T65" fmla="*/ 15478 h 16"/>
                <a:gd name="T66" fmla="*/ 18962 w 18"/>
                <a:gd name="T67" fmla="*/ 11609 h 16"/>
                <a:gd name="T68" fmla="*/ 18962 w 18"/>
                <a:gd name="T69" fmla="*/ 7739 h 16"/>
                <a:gd name="T70" fmla="*/ 15170 w 18"/>
                <a:gd name="T71" fmla="*/ 11609 h 16"/>
                <a:gd name="T72" fmla="*/ 15170 w 18"/>
                <a:gd name="T73" fmla="*/ 11609 h 16"/>
                <a:gd name="T74" fmla="*/ 18962 w 18"/>
                <a:gd name="T75" fmla="*/ 7739 h 16"/>
                <a:gd name="T76" fmla="*/ 18962 w 18"/>
                <a:gd name="T77" fmla="*/ 7739 h 16"/>
                <a:gd name="T78" fmla="*/ 26547 w 18"/>
                <a:gd name="T79" fmla="*/ 0 h 16"/>
                <a:gd name="T80" fmla="*/ 34132 w 18"/>
                <a:gd name="T81" fmla="*/ 3870 h 16"/>
                <a:gd name="T82" fmla="*/ 34132 w 18"/>
                <a:gd name="T83" fmla="*/ 7739 h 16"/>
                <a:gd name="T84" fmla="*/ 41716 w 18"/>
                <a:gd name="T85" fmla="*/ 11609 h 16"/>
                <a:gd name="T86" fmla="*/ 41716 w 18"/>
                <a:gd name="T87" fmla="*/ 15478 h 16"/>
                <a:gd name="T88" fmla="*/ 37924 w 18"/>
                <a:gd name="T89" fmla="*/ 23217 h 16"/>
                <a:gd name="T90" fmla="*/ 41716 w 18"/>
                <a:gd name="T91" fmla="*/ 27087 h 16"/>
                <a:gd name="T92" fmla="*/ 49301 w 18"/>
                <a:gd name="T93" fmla="*/ 30957 h 16"/>
                <a:gd name="T94" fmla="*/ 56886 w 18"/>
                <a:gd name="T95" fmla="*/ 27087 h 16"/>
                <a:gd name="T96" fmla="*/ 64471 w 18"/>
                <a:gd name="T97" fmla="*/ 27087 h 16"/>
                <a:gd name="T98" fmla="*/ 68263 w 18"/>
                <a:gd name="T99" fmla="*/ 30957 h 16"/>
                <a:gd name="T100" fmla="*/ 68263 w 18"/>
                <a:gd name="T101" fmla="*/ 34826 h 16"/>
                <a:gd name="T102" fmla="*/ 64471 w 18"/>
                <a:gd name="T103" fmla="*/ 38696 h 1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18"/>
                <a:gd name="T157" fmla="*/ 0 h 16"/>
                <a:gd name="T158" fmla="*/ 18 w 18"/>
                <a:gd name="T159" fmla="*/ 16 h 1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18" h="16">
                  <a:moveTo>
                    <a:pt x="17" y="10"/>
                  </a:moveTo>
                  <a:cubicBezTo>
                    <a:pt x="16" y="11"/>
                    <a:pt x="15" y="11"/>
                    <a:pt x="14" y="11"/>
                  </a:cubicBezTo>
                  <a:cubicBezTo>
                    <a:pt x="14" y="11"/>
                    <a:pt x="14" y="12"/>
                    <a:pt x="14" y="12"/>
                  </a:cubicBezTo>
                  <a:cubicBezTo>
                    <a:pt x="13" y="12"/>
                    <a:pt x="14" y="13"/>
                    <a:pt x="13" y="12"/>
                  </a:cubicBezTo>
                  <a:cubicBezTo>
                    <a:pt x="13" y="12"/>
                    <a:pt x="13" y="12"/>
                    <a:pt x="13" y="12"/>
                  </a:cubicBezTo>
                  <a:cubicBezTo>
                    <a:pt x="12" y="12"/>
                    <a:pt x="12" y="12"/>
                    <a:pt x="12" y="13"/>
                  </a:cubicBezTo>
                  <a:cubicBezTo>
                    <a:pt x="12" y="13"/>
                    <a:pt x="12" y="13"/>
                    <a:pt x="12" y="13"/>
                  </a:cubicBezTo>
                  <a:cubicBezTo>
                    <a:pt x="12" y="13"/>
                    <a:pt x="12" y="13"/>
                    <a:pt x="12" y="13"/>
                  </a:cubicBezTo>
                  <a:cubicBezTo>
                    <a:pt x="12" y="13"/>
                    <a:pt x="12" y="13"/>
                    <a:pt x="12" y="13"/>
                  </a:cubicBezTo>
                  <a:cubicBezTo>
                    <a:pt x="11" y="12"/>
                    <a:pt x="10" y="14"/>
                    <a:pt x="9" y="14"/>
                  </a:cubicBezTo>
                  <a:cubicBezTo>
                    <a:pt x="8" y="14"/>
                    <a:pt x="6" y="15"/>
                    <a:pt x="5" y="15"/>
                  </a:cubicBezTo>
                  <a:cubicBezTo>
                    <a:pt x="4" y="15"/>
                    <a:pt x="4" y="15"/>
                    <a:pt x="3" y="15"/>
                  </a:cubicBezTo>
                  <a:cubicBezTo>
                    <a:pt x="3" y="15"/>
                    <a:pt x="2" y="16"/>
                    <a:pt x="2" y="15"/>
                  </a:cubicBezTo>
                  <a:cubicBezTo>
                    <a:pt x="2" y="15"/>
                    <a:pt x="2" y="15"/>
                    <a:pt x="2" y="15"/>
                  </a:cubicBezTo>
                  <a:cubicBezTo>
                    <a:pt x="2" y="15"/>
                    <a:pt x="2" y="15"/>
                    <a:pt x="2" y="15"/>
                  </a:cubicBezTo>
                  <a:cubicBezTo>
                    <a:pt x="1" y="14"/>
                    <a:pt x="2" y="14"/>
                    <a:pt x="2" y="14"/>
                  </a:cubicBezTo>
                  <a:cubicBezTo>
                    <a:pt x="2" y="13"/>
                    <a:pt x="1" y="14"/>
                    <a:pt x="1" y="13"/>
                  </a:cubicBezTo>
                  <a:cubicBezTo>
                    <a:pt x="2" y="13"/>
                    <a:pt x="1" y="12"/>
                    <a:pt x="1" y="11"/>
                  </a:cubicBezTo>
                  <a:cubicBezTo>
                    <a:pt x="1" y="11"/>
                    <a:pt x="0" y="11"/>
                    <a:pt x="0" y="11"/>
                  </a:cubicBezTo>
                  <a:cubicBezTo>
                    <a:pt x="1" y="10"/>
                    <a:pt x="2" y="11"/>
                    <a:pt x="2" y="10"/>
                  </a:cubicBezTo>
                  <a:cubicBezTo>
                    <a:pt x="2" y="10"/>
                    <a:pt x="3" y="9"/>
                    <a:pt x="2" y="9"/>
                  </a:cubicBezTo>
                  <a:cubicBezTo>
                    <a:pt x="2" y="9"/>
                    <a:pt x="2" y="8"/>
                    <a:pt x="2" y="8"/>
                  </a:cubicBezTo>
                  <a:cubicBezTo>
                    <a:pt x="2" y="8"/>
                    <a:pt x="3" y="9"/>
                    <a:pt x="3" y="8"/>
                  </a:cubicBezTo>
                  <a:cubicBezTo>
                    <a:pt x="3" y="8"/>
                    <a:pt x="3" y="8"/>
                    <a:pt x="3" y="8"/>
                  </a:cubicBezTo>
                  <a:cubicBezTo>
                    <a:pt x="4" y="8"/>
                    <a:pt x="4" y="8"/>
                    <a:pt x="4" y="8"/>
                  </a:cubicBezTo>
                  <a:cubicBezTo>
                    <a:pt x="4" y="7"/>
                    <a:pt x="5" y="7"/>
                    <a:pt x="4" y="7"/>
                  </a:cubicBezTo>
                  <a:cubicBezTo>
                    <a:pt x="4" y="7"/>
                    <a:pt x="4" y="7"/>
                    <a:pt x="4" y="7"/>
                  </a:cubicBezTo>
                  <a:cubicBezTo>
                    <a:pt x="4" y="6"/>
                    <a:pt x="4" y="7"/>
                    <a:pt x="3" y="7"/>
                  </a:cubicBezTo>
                  <a:cubicBezTo>
                    <a:pt x="3" y="6"/>
                    <a:pt x="4" y="6"/>
                    <a:pt x="4" y="6"/>
                  </a:cubicBezTo>
                  <a:cubicBezTo>
                    <a:pt x="4" y="6"/>
                    <a:pt x="3" y="6"/>
                    <a:pt x="3" y="6"/>
                  </a:cubicBezTo>
                  <a:cubicBezTo>
                    <a:pt x="4" y="5"/>
                    <a:pt x="4" y="5"/>
                    <a:pt x="4" y="5"/>
                  </a:cubicBezTo>
                  <a:cubicBezTo>
                    <a:pt x="4" y="5"/>
                    <a:pt x="4" y="5"/>
                    <a:pt x="4" y="4"/>
                  </a:cubicBezTo>
                  <a:cubicBezTo>
                    <a:pt x="4" y="4"/>
                    <a:pt x="5" y="4"/>
                    <a:pt x="4" y="4"/>
                  </a:cubicBezTo>
                  <a:cubicBezTo>
                    <a:pt x="4" y="4"/>
                    <a:pt x="5" y="3"/>
                    <a:pt x="5" y="3"/>
                  </a:cubicBezTo>
                  <a:cubicBezTo>
                    <a:pt x="5" y="3"/>
                    <a:pt x="6" y="3"/>
                    <a:pt x="5" y="2"/>
                  </a:cubicBezTo>
                  <a:cubicBezTo>
                    <a:pt x="5" y="2"/>
                    <a:pt x="4" y="3"/>
                    <a:pt x="4" y="3"/>
                  </a:cubicBezTo>
                  <a:cubicBezTo>
                    <a:pt x="4" y="3"/>
                    <a:pt x="4" y="3"/>
                    <a:pt x="4" y="3"/>
                  </a:cubicBezTo>
                  <a:cubicBezTo>
                    <a:pt x="4" y="2"/>
                    <a:pt x="5" y="2"/>
                    <a:pt x="5" y="2"/>
                  </a:cubicBezTo>
                  <a:cubicBezTo>
                    <a:pt x="5" y="2"/>
                    <a:pt x="5" y="2"/>
                    <a:pt x="5" y="2"/>
                  </a:cubicBezTo>
                  <a:cubicBezTo>
                    <a:pt x="5" y="1"/>
                    <a:pt x="6" y="1"/>
                    <a:pt x="7" y="0"/>
                  </a:cubicBezTo>
                  <a:cubicBezTo>
                    <a:pt x="8" y="1"/>
                    <a:pt x="9" y="0"/>
                    <a:pt x="9" y="1"/>
                  </a:cubicBezTo>
                  <a:cubicBezTo>
                    <a:pt x="9" y="1"/>
                    <a:pt x="9" y="2"/>
                    <a:pt x="9" y="2"/>
                  </a:cubicBezTo>
                  <a:cubicBezTo>
                    <a:pt x="10" y="2"/>
                    <a:pt x="11" y="3"/>
                    <a:pt x="11" y="3"/>
                  </a:cubicBezTo>
                  <a:cubicBezTo>
                    <a:pt x="11" y="3"/>
                    <a:pt x="11" y="4"/>
                    <a:pt x="11" y="4"/>
                  </a:cubicBezTo>
                  <a:cubicBezTo>
                    <a:pt x="11" y="5"/>
                    <a:pt x="10" y="5"/>
                    <a:pt x="10" y="6"/>
                  </a:cubicBezTo>
                  <a:cubicBezTo>
                    <a:pt x="10" y="6"/>
                    <a:pt x="11" y="6"/>
                    <a:pt x="11" y="7"/>
                  </a:cubicBezTo>
                  <a:cubicBezTo>
                    <a:pt x="12" y="7"/>
                    <a:pt x="13" y="8"/>
                    <a:pt x="13" y="8"/>
                  </a:cubicBezTo>
                  <a:cubicBezTo>
                    <a:pt x="14" y="7"/>
                    <a:pt x="14" y="8"/>
                    <a:pt x="15" y="7"/>
                  </a:cubicBezTo>
                  <a:cubicBezTo>
                    <a:pt x="16" y="7"/>
                    <a:pt x="16" y="7"/>
                    <a:pt x="17" y="7"/>
                  </a:cubicBezTo>
                  <a:cubicBezTo>
                    <a:pt x="17" y="8"/>
                    <a:pt x="18" y="8"/>
                    <a:pt x="18" y="8"/>
                  </a:cubicBezTo>
                  <a:cubicBezTo>
                    <a:pt x="18" y="8"/>
                    <a:pt x="18" y="9"/>
                    <a:pt x="18" y="9"/>
                  </a:cubicBezTo>
                  <a:cubicBezTo>
                    <a:pt x="17" y="10"/>
                    <a:pt x="17" y="10"/>
                    <a:pt x="17" y="10"/>
                  </a:cubicBezTo>
                  <a:close/>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125" name="Freeform 542"/>
            <p:cNvSpPr>
              <a:spLocks noChangeArrowheads="1"/>
            </p:cNvSpPr>
            <p:nvPr/>
          </p:nvSpPr>
          <p:spPr bwMode="auto">
            <a:xfrm>
              <a:off x="523875" y="427037"/>
              <a:ext cx="42863" cy="22225"/>
            </a:xfrm>
            <a:custGeom>
              <a:avLst/>
              <a:gdLst>
                <a:gd name="T0" fmla="*/ 38966 w 11"/>
                <a:gd name="T1" fmla="*/ 11113 h 6"/>
                <a:gd name="T2" fmla="*/ 31173 w 11"/>
                <a:gd name="T3" fmla="*/ 18521 h 6"/>
                <a:gd name="T4" fmla="*/ 23380 w 11"/>
                <a:gd name="T5" fmla="*/ 22225 h 6"/>
                <a:gd name="T6" fmla="*/ 15587 w 11"/>
                <a:gd name="T7" fmla="*/ 22225 h 6"/>
                <a:gd name="T8" fmla="*/ 7793 w 11"/>
                <a:gd name="T9" fmla="*/ 22225 h 6"/>
                <a:gd name="T10" fmla="*/ 7793 w 11"/>
                <a:gd name="T11" fmla="*/ 18521 h 6"/>
                <a:gd name="T12" fmla="*/ 0 w 11"/>
                <a:gd name="T13" fmla="*/ 14817 h 6"/>
                <a:gd name="T14" fmla="*/ 3897 w 11"/>
                <a:gd name="T15" fmla="*/ 11113 h 6"/>
                <a:gd name="T16" fmla="*/ 3897 w 11"/>
                <a:gd name="T17" fmla="*/ 7408 h 6"/>
                <a:gd name="T18" fmla="*/ 11690 w 11"/>
                <a:gd name="T19" fmla="*/ 3704 h 6"/>
                <a:gd name="T20" fmla="*/ 35070 w 11"/>
                <a:gd name="T21" fmla="*/ 0 h 6"/>
                <a:gd name="T22" fmla="*/ 38966 w 11"/>
                <a:gd name="T23" fmla="*/ 0 h 6"/>
                <a:gd name="T24" fmla="*/ 38966 w 11"/>
                <a:gd name="T25" fmla="*/ 3704 h 6"/>
                <a:gd name="T26" fmla="*/ 38966 w 11"/>
                <a:gd name="T27" fmla="*/ 11113 h 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1"/>
                <a:gd name="T43" fmla="*/ 0 h 6"/>
                <a:gd name="T44" fmla="*/ 11 w 11"/>
                <a:gd name="T45" fmla="*/ 6 h 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1" h="6">
                  <a:moveTo>
                    <a:pt x="10" y="3"/>
                  </a:moveTo>
                  <a:cubicBezTo>
                    <a:pt x="10" y="4"/>
                    <a:pt x="9" y="5"/>
                    <a:pt x="8" y="5"/>
                  </a:cubicBezTo>
                  <a:cubicBezTo>
                    <a:pt x="7" y="6"/>
                    <a:pt x="7" y="6"/>
                    <a:pt x="6" y="6"/>
                  </a:cubicBezTo>
                  <a:cubicBezTo>
                    <a:pt x="5" y="6"/>
                    <a:pt x="4" y="6"/>
                    <a:pt x="4" y="6"/>
                  </a:cubicBezTo>
                  <a:cubicBezTo>
                    <a:pt x="3" y="6"/>
                    <a:pt x="3" y="6"/>
                    <a:pt x="2" y="6"/>
                  </a:cubicBezTo>
                  <a:cubicBezTo>
                    <a:pt x="2" y="6"/>
                    <a:pt x="1" y="6"/>
                    <a:pt x="2" y="5"/>
                  </a:cubicBezTo>
                  <a:cubicBezTo>
                    <a:pt x="1" y="4"/>
                    <a:pt x="1" y="5"/>
                    <a:pt x="0" y="4"/>
                  </a:cubicBezTo>
                  <a:cubicBezTo>
                    <a:pt x="1" y="4"/>
                    <a:pt x="1" y="4"/>
                    <a:pt x="1" y="3"/>
                  </a:cubicBezTo>
                  <a:cubicBezTo>
                    <a:pt x="1" y="3"/>
                    <a:pt x="1" y="3"/>
                    <a:pt x="1" y="2"/>
                  </a:cubicBezTo>
                  <a:cubicBezTo>
                    <a:pt x="2" y="2"/>
                    <a:pt x="2" y="2"/>
                    <a:pt x="3" y="1"/>
                  </a:cubicBezTo>
                  <a:cubicBezTo>
                    <a:pt x="4" y="0"/>
                    <a:pt x="7" y="0"/>
                    <a:pt x="9" y="0"/>
                  </a:cubicBezTo>
                  <a:cubicBezTo>
                    <a:pt x="9" y="0"/>
                    <a:pt x="9" y="0"/>
                    <a:pt x="10" y="0"/>
                  </a:cubicBezTo>
                  <a:cubicBezTo>
                    <a:pt x="10" y="1"/>
                    <a:pt x="10" y="1"/>
                    <a:pt x="10" y="1"/>
                  </a:cubicBezTo>
                  <a:cubicBezTo>
                    <a:pt x="10" y="2"/>
                    <a:pt x="11" y="2"/>
                    <a:pt x="10" y="3"/>
                  </a:cubicBezTo>
                  <a:close/>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126" name="Freeform 543"/>
            <p:cNvSpPr>
              <a:spLocks noChangeArrowheads="1"/>
            </p:cNvSpPr>
            <p:nvPr/>
          </p:nvSpPr>
          <p:spPr bwMode="auto">
            <a:xfrm>
              <a:off x="517525" y="400050"/>
              <a:ext cx="11113" cy="7938"/>
            </a:xfrm>
            <a:custGeom>
              <a:avLst/>
              <a:gdLst>
                <a:gd name="T0" fmla="*/ 11113 w 3"/>
                <a:gd name="T1" fmla="*/ 3969 h 2"/>
                <a:gd name="T2" fmla="*/ 3704 w 3"/>
                <a:gd name="T3" fmla="*/ 7938 h 2"/>
                <a:gd name="T4" fmla="*/ 0 w 3"/>
                <a:gd name="T5" fmla="*/ 7938 h 2"/>
                <a:gd name="T6" fmla="*/ 0 w 3"/>
                <a:gd name="T7" fmla="*/ 7938 h 2"/>
                <a:gd name="T8" fmla="*/ 0 w 3"/>
                <a:gd name="T9" fmla="*/ 3969 h 2"/>
                <a:gd name="T10" fmla="*/ 0 w 3"/>
                <a:gd name="T11" fmla="*/ 0 h 2"/>
                <a:gd name="T12" fmla="*/ 7409 w 3"/>
                <a:gd name="T13" fmla="*/ 0 h 2"/>
                <a:gd name="T14" fmla="*/ 11113 w 3"/>
                <a:gd name="T15" fmla="*/ 0 h 2"/>
                <a:gd name="T16" fmla="*/ 11113 w 3"/>
                <a:gd name="T17" fmla="*/ 3969 h 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
                <a:gd name="T28" fmla="*/ 0 h 2"/>
                <a:gd name="T29" fmla="*/ 3 w 3"/>
                <a:gd name="T30" fmla="*/ 2 h 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 h="2">
                  <a:moveTo>
                    <a:pt x="3" y="1"/>
                  </a:moveTo>
                  <a:cubicBezTo>
                    <a:pt x="3" y="2"/>
                    <a:pt x="2" y="2"/>
                    <a:pt x="1" y="2"/>
                  </a:cubicBezTo>
                  <a:cubicBezTo>
                    <a:pt x="1" y="2"/>
                    <a:pt x="0" y="2"/>
                    <a:pt x="0" y="2"/>
                  </a:cubicBezTo>
                  <a:cubicBezTo>
                    <a:pt x="0" y="2"/>
                    <a:pt x="0" y="2"/>
                    <a:pt x="0" y="2"/>
                  </a:cubicBezTo>
                  <a:cubicBezTo>
                    <a:pt x="0" y="2"/>
                    <a:pt x="0" y="1"/>
                    <a:pt x="0" y="1"/>
                  </a:cubicBezTo>
                  <a:cubicBezTo>
                    <a:pt x="0" y="1"/>
                    <a:pt x="0" y="1"/>
                    <a:pt x="0" y="0"/>
                  </a:cubicBezTo>
                  <a:cubicBezTo>
                    <a:pt x="1" y="0"/>
                    <a:pt x="1" y="0"/>
                    <a:pt x="2" y="0"/>
                  </a:cubicBezTo>
                  <a:cubicBezTo>
                    <a:pt x="2" y="0"/>
                    <a:pt x="3" y="0"/>
                    <a:pt x="3" y="0"/>
                  </a:cubicBezTo>
                  <a:cubicBezTo>
                    <a:pt x="3" y="0"/>
                    <a:pt x="3" y="1"/>
                    <a:pt x="3" y="1"/>
                  </a:cubicBezTo>
                  <a:close/>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127" name="Freeform 544"/>
            <p:cNvSpPr>
              <a:spLocks noChangeArrowheads="1"/>
            </p:cNvSpPr>
            <p:nvPr/>
          </p:nvSpPr>
          <p:spPr bwMode="auto">
            <a:xfrm>
              <a:off x="419100" y="320675"/>
              <a:ext cx="60325" cy="33338"/>
            </a:xfrm>
            <a:custGeom>
              <a:avLst/>
              <a:gdLst>
                <a:gd name="T0" fmla="*/ 60325 w 16"/>
                <a:gd name="T1" fmla="*/ 3704 h 9"/>
                <a:gd name="T2" fmla="*/ 49014 w 16"/>
                <a:gd name="T3" fmla="*/ 14817 h 9"/>
                <a:gd name="T4" fmla="*/ 37703 w 16"/>
                <a:gd name="T5" fmla="*/ 14817 h 9"/>
                <a:gd name="T6" fmla="*/ 37703 w 16"/>
                <a:gd name="T7" fmla="*/ 22225 h 9"/>
                <a:gd name="T8" fmla="*/ 22622 w 16"/>
                <a:gd name="T9" fmla="*/ 29634 h 9"/>
                <a:gd name="T10" fmla="*/ 15081 w 16"/>
                <a:gd name="T11" fmla="*/ 33338 h 9"/>
                <a:gd name="T12" fmla="*/ 15081 w 16"/>
                <a:gd name="T13" fmla="*/ 33338 h 9"/>
                <a:gd name="T14" fmla="*/ 7541 w 16"/>
                <a:gd name="T15" fmla="*/ 33338 h 9"/>
                <a:gd name="T16" fmla="*/ 7541 w 16"/>
                <a:gd name="T17" fmla="*/ 29634 h 9"/>
                <a:gd name="T18" fmla="*/ 3770 w 16"/>
                <a:gd name="T19" fmla="*/ 29634 h 9"/>
                <a:gd name="T20" fmla="*/ 3770 w 16"/>
                <a:gd name="T21" fmla="*/ 25930 h 9"/>
                <a:gd name="T22" fmla="*/ 0 w 16"/>
                <a:gd name="T23" fmla="*/ 29634 h 9"/>
                <a:gd name="T24" fmla="*/ 0 w 16"/>
                <a:gd name="T25" fmla="*/ 25930 h 9"/>
                <a:gd name="T26" fmla="*/ 3770 w 16"/>
                <a:gd name="T27" fmla="*/ 25930 h 9"/>
                <a:gd name="T28" fmla="*/ 0 w 16"/>
                <a:gd name="T29" fmla="*/ 22225 h 9"/>
                <a:gd name="T30" fmla="*/ 0 w 16"/>
                <a:gd name="T31" fmla="*/ 22225 h 9"/>
                <a:gd name="T32" fmla="*/ 3770 w 16"/>
                <a:gd name="T33" fmla="*/ 18521 h 9"/>
                <a:gd name="T34" fmla="*/ 3770 w 16"/>
                <a:gd name="T35" fmla="*/ 18521 h 9"/>
                <a:gd name="T36" fmla="*/ 7541 w 16"/>
                <a:gd name="T37" fmla="*/ 14817 h 9"/>
                <a:gd name="T38" fmla="*/ 15081 w 16"/>
                <a:gd name="T39" fmla="*/ 11113 h 9"/>
                <a:gd name="T40" fmla="*/ 26392 w 16"/>
                <a:gd name="T41" fmla="*/ 7408 h 9"/>
                <a:gd name="T42" fmla="*/ 26392 w 16"/>
                <a:gd name="T43" fmla="*/ 7408 h 9"/>
                <a:gd name="T44" fmla="*/ 30163 w 16"/>
                <a:gd name="T45" fmla="*/ 7408 h 9"/>
                <a:gd name="T46" fmla="*/ 33933 w 16"/>
                <a:gd name="T47" fmla="*/ 7408 h 9"/>
                <a:gd name="T48" fmla="*/ 37703 w 16"/>
                <a:gd name="T49" fmla="*/ 3704 h 9"/>
                <a:gd name="T50" fmla="*/ 37703 w 16"/>
                <a:gd name="T51" fmla="*/ 0 h 9"/>
                <a:gd name="T52" fmla="*/ 45244 w 16"/>
                <a:gd name="T53" fmla="*/ 0 h 9"/>
                <a:gd name="T54" fmla="*/ 56555 w 16"/>
                <a:gd name="T55" fmla="*/ 0 h 9"/>
                <a:gd name="T56" fmla="*/ 60325 w 16"/>
                <a:gd name="T57" fmla="*/ 3704 h 9"/>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6"/>
                <a:gd name="T88" fmla="*/ 0 h 9"/>
                <a:gd name="T89" fmla="*/ 16 w 16"/>
                <a:gd name="T90" fmla="*/ 9 h 9"/>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6" h="9">
                  <a:moveTo>
                    <a:pt x="16" y="1"/>
                  </a:moveTo>
                  <a:cubicBezTo>
                    <a:pt x="15" y="3"/>
                    <a:pt x="14" y="3"/>
                    <a:pt x="13" y="4"/>
                  </a:cubicBezTo>
                  <a:cubicBezTo>
                    <a:pt x="12" y="4"/>
                    <a:pt x="11" y="4"/>
                    <a:pt x="10" y="4"/>
                  </a:cubicBezTo>
                  <a:cubicBezTo>
                    <a:pt x="11" y="5"/>
                    <a:pt x="10" y="5"/>
                    <a:pt x="10" y="6"/>
                  </a:cubicBezTo>
                  <a:cubicBezTo>
                    <a:pt x="9" y="7"/>
                    <a:pt x="7" y="8"/>
                    <a:pt x="6" y="8"/>
                  </a:cubicBezTo>
                  <a:cubicBezTo>
                    <a:pt x="5" y="9"/>
                    <a:pt x="5" y="9"/>
                    <a:pt x="4" y="9"/>
                  </a:cubicBezTo>
                  <a:cubicBezTo>
                    <a:pt x="4" y="9"/>
                    <a:pt x="4" y="9"/>
                    <a:pt x="4" y="9"/>
                  </a:cubicBezTo>
                  <a:cubicBezTo>
                    <a:pt x="3" y="9"/>
                    <a:pt x="3" y="9"/>
                    <a:pt x="2" y="9"/>
                  </a:cubicBezTo>
                  <a:cubicBezTo>
                    <a:pt x="2" y="9"/>
                    <a:pt x="3" y="8"/>
                    <a:pt x="2" y="8"/>
                  </a:cubicBezTo>
                  <a:cubicBezTo>
                    <a:pt x="2" y="8"/>
                    <a:pt x="1" y="9"/>
                    <a:pt x="1" y="8"/>
                  </a:cubicBezTo>
                  <a:cubicBezTo>
                    <a:pt x="1" y="8"/>
                    <a:pt x="1" y="7"/>
                    <a:pt x="1" y="7"/>
                  </a:cubicBezTo>
                  <a:cubicBezTo>
                    <a:pt x="0" y="7"/>
                    <a:pt x="0" y="8"/>
                    <a:pt x="0" y="8"/>
                  </a:cubicBezTo>
                  <a:cubicBezTo>
                    <a:pt x="0" y="7"/>
                    <a:pt x="0" y="7"/>
                    <a:pt x="0" y="7"/>
                  </a:cubicBezTo>
                  <a:cubicBezTo>
                    <a:pt x="0" y="7"/>
                    <a:pt x="1" y="7"/>
                    <a:pt x="1" y="7"/>
                  </a:cubicBezTo>
                  <a:cubicBezTo>
                    <a:pt x="1" y="7"/>
                    <a:pt x="0" y="7"/>
                    <a:pt x="0" y="6"/>
                  </a:cubicBezTo>
                  <a:cubicBezTo>
                    <a:pt x="0" y="6"/>
                    <a:pt x="0" y="6"/>
                    <a:pt x="0" y="6"/>
                  </a:cubicBezTo>
                  <a:cubicBezTo>
                    <a:pt x="0" y="6"/>
                    <a:pt x="1" y="6"/>
                    <a:pt x="1" y="5"/>
                  </a:cubicBezTo>
                  <a:cubicBezTo>
                    <a:pt x="1" y="5"/>
                    <a:pt x="0" y="5"/>
                    <a:pt x="1" y="5"/>
                  </a:cubicBezTo>
                  <a:cubicBezTo>
                    <a:pt x="1" y="5"/>
                    <a:pt x="1" y="4"/>
                    <a:pt x="2" y="4"/>
                  </a:cubicBezTo>
                  <a:cubicBezTo>
                    <a:pt x="2" y="4"/>
                    <a:pt x="3" y="3"/>
                    <a:pt x="4" y="3"/>
                  </a:cubicBezTo>
                  <a:cubicBezTo>
                    <a:pt x="7" y="2"/>
                    <a:pt x="7" y="2"/>
                    <a:pt x="7" y="2"/>
                  </a:cubicBezTo>
                  <a:cubicBezTo>
                    <a:pt x="7" y="2"/>
                    <a:pt x="7" y="2"/>
                    <a:pt x="7" y="2"/>
                  </a:cubicBezTo>
                  <a:cubicBezTo>
                    <a:pt x="7" y="2"/>
                    <a:pt x="8" y="2"/>
                    <a:pt x="8" y="2"/>
                  </a:cubicBezTo>
                  <a:cubicBezTo>
                    <a:pt x="8" y="2"/>
                    <a:pt x="8" y="2"/>
                    <a:pt x="9" y="2"/>
                  </a:cubicBezTo>
                  <a:cubicBezTo>
                    <a:pt x="9" y="1"/>
                    <a:pt x="10" y="1"/>
                    <a:pt x="10" y="1"/>
                  </a:cubicBezTo>
                  <a:cubicBezTo>
                    <a:pt x="10" y="0"/>
                    <a:pt x="10" y="0"/>
                    <a:pt x="10" y="0"/>
                  </a:cubicBezTo>
                  <a:cubicBezTo>
                    <a:pt x="11" y="0"/>
                    <a:pt x="12" y="0"/>
                    <a:pt x="12" y="0"/>
                  </a:cubicBezTo>
                  <a:cubicBezTo>
                    <a:pt x="13" y="0"/>
                    <a:pt x="15" y="0"/>
                    <a:pt x="15" y="0"/>
                  </a:cubicBezTo>
                  <a:cubicBezTo>
                    <a:pt x="16" y="1"/>
                    <a:pt x="15" y="1"/>
                    <a:pt x="16" y="1"/>
                  </a:cubicBezTo>
                  <a:close/>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128" name="Freeform 545"/>
            <p:cNvSpPr>
              <a:spLocks noChangeArrowheads="1"/>
            </p:cNvSpPr>
            <p:nvPr/>
          </p:nvSpPr>
          <p:spPr bwMode="auto">
            <a:xfrm>
              <a:off x="468313" y="361950"/>
              <a:ext cx="7938" cy="3175"/>
            </a:xfrm>
            <a:custGeom>
              <a:avLst/>
              <a:gdLst>
                <a:gd name="T0" fmla="*/ 7938 w 2"/>
                <a:gd name="T1" fmla="*/ 3175 h 1"/>
                <a:gd name="T2" fmla="*/ 0 w 2"/>
                <a:gd name="T3" fmla="*/ 3175 h 1"/>
                <a:gd name="T4" fmla="*/ 0 w 2"/>
                <a:gd name="T5" fmla="*/ 3175 h 1"/>
                <a:gd name="T6" fmla="*/ 3969 w 2"/>
                <a:gd name="T7" fmla="*/ 0 h 1"/>
                <a:gd name="T8" fmla="*/ 7938 w 2"/>
                <a:gd name="T9" fmla="*/ 0 h 1"/>
                <a:gd name="T10" fmla="*/ 7938 w 2"/>
                <a:gd name="T11" fmla="*/ 3175 h 1"/>
                <a:gd name="T12" fmla="*/ 0 60000 65536"/>
                <a:gd name="T13" fmla="*/ 0 60000 65536"/>
                <a:gd name="T14" fmla="*/ 0 60000 65536"/>
                <a:gd name="T15" fmla="*/ 0 60000 65536"/>
                <a:gd name="T16" fmla="*/ 0 60000 65536"/>
                <a:gd name="T17" fmla="*/ 0 60000 65536"/>
                <a:gd name="T18" fmla="*/ 0 w 2"/>
                <a:gd name="T19" fmla="*/ 0 h 1"/>
                <a:gd name="T20" fmla="*/ 2 w 2"/>
                <a:gd name="T21" fmla="*/ 1 h 1"/>
              </a:gdLst>
              <a:ahLst/>
              <a:cxnLst>
                <a:cxn ang="T12">
                  <a:pos x="T0" y="T1"/>
                </a:cxn>
                <a:cxn ang="T13">
                  <a:pos x="T2" y="T3"/>
                </a:cxn>
                <a:cxn ang="T14">
                  <a:pos x="T4" y="T5"/>
                </a:cxn>
                <a:cxn ang="T15">
                  <a:pos x="T6" y="T7"/>
                </a:cxn>
                <a:cxn ang="T16">
                  <a:pos x="T8" y="T9"/>
                </a:cxn>
                <a:cxn ang="T17">
                  <a:pos x="T10" y="T11"/>
                </a:cxn>
              </a:cxnLst>
              <a:rect l="T18" t="T19" r="T20" b="T21"/>
              <a:pathLst>
                <a:path w="2" h="1">
                  <a:moveTo>
                    <a:pt x="2" y="1"/>
                  </a:moveTo>
                  <a:cubicBezTo>
                    <a:pt x="1" y="1"/>
                    <a:pt x="0" y="1"/>
                    <a:pt x="0" y="1"/>
                  </a:cubicBezTo>
                  <a:cubicBezTo>
                    <a:pt x="0" y="1"/>
                    <a:pt x="0" y="1"/>
                    <a:pt x="0" y="1"/>
                  </a:cubicBezTo>
                  <a:cubicBezTo>
                    <a:pt x="0" y="0"/>
                    <a:pt x="1" y="0"/>
                    <a:pt x="1" y="0"/>
                  </a:cubicBezTo>
                  <a:cubicBezTo>
                    <a:pt x="2" y="0"/>
                    <a:pt x="2" y="0"/>
                    <a:pt x="2" y="0"/>
                  </a:cubicBezTo>
                  <a:cubicBezTo>
                    <a:pt x="2" y="0"/>
                    <a:pt x="2" y="1"/>
                    <a:pt x="2" y="1"/>
                  </a:cubicBezTo>
                  <a:close/>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129" name="Freeform 546"/>
            <p:cNvSpPr>
              <a:spLocks noChangeArrowheads="1"/>
            </p:cNvSpPr>
            <p:nvPr/>
          </p:nvSpPr>
          <p:spPr bwMode="auto">
            <a:xfrm>
              <a:off x="404813" y="369887"/>
              <a:ext cx="71438" cy="30163"/>
            </a:xfrm>
            <a:custGeom>
              <a:avLst/>
              <a:gdLst>
                <a:gd name="T0" fmla="*/ 67678 w 19"/>
                <a:gd name="T1" fmla="*/ 18852 h 8"/>
                <a:gd name="T2" fmla="*/ 52639 w 19"/>
                <a:gd name="T3" fmla="*/ 26393 h 8"/>
                <a:gd name="T4" fmla="*/ 37599 w 19"/>
                <a:gd name="T5" fmla="*/ 22622 h 8"/>
                <a:gd name="T6" fmla="*/ 37599 w 19"/>
                <a:gd name="T7" fmla="*/ 22622 h 8"/>
                <a:gd name="T8" fmla="*/ 33839 w 19"/>
                <a:gd name="T9" fmla="*/ 22622 h 8"/>
                <a:gd name="T10" fmla="*/ 33839 w 19"/>
                <a:gd name="T11" fmla="*/ 18852 h 8"/>
                <a:gd name="T12" fmla="*/ 7520 w 19"/>
                <a:gd name="T13" fmla="*/ 26393 h 8"/>
                <a:gd name="T14" fmla="*/ 3760 w 19"/>
                <a:gd name="T15" fmla="*/ 26393 h 8"/>
                <a:gd name="T16" fmla="*/ 3760 w 19"/>
                <a:gd name="T17" fmla="*/ 22622 h 8"/>
                <a:gd name="T18" fmla="*/ 0 w 19"/>
                <a:gd name="T19" fmla="*/ 26393 h 8"/>
                <a:gd name="T20" fmla="*/ 0 w 19"/>
                <a:gd name="T21" fmla="*/ 22622 h 8"/>
                <a:gd name="T22" fmla="*/ 3760 w 19"/>
                <a:gd name="T23" fmla="*/ 22622 h 8"/>
                <a:gd name="T24" fmla="*/ 0 w 19"/>
                <a:gd name="T25" fmla="*/ 18852 h 8"/>
                <a:gd name="T26" fmla="*/ 3760 w 19"/>
                <a:gd name="T27" fmla="*/ 18852 h 8"/>
                <a:gd name="T28" fmla="*/ 0 w 19"/>
                <a:gd name="T29" fmla="*/ 15082 h 8"/>
                <a:gd name="T30" fmla="*/ 3760 w 19"/>
                <a:gd name="T31" fmla="*/ 11311 h 8"/>
                <a:gd name="T32" fmla="*/ 7520 w 19"/>
                <a:gd name="T33" fmla="*/ 11311 h 8"/>
                <a:gd name="T34" fmla="*/ 7520 w 19"/>
                <a:gd name="T35" fmla="*/ 7541 h 8"/>
                <a:gd name="T36" fmla="*/ 7520 w 19"/>
                <a:gd name="T37" fmla="*/ 7541 h 8"/>
                <a:gd name="T38" fmla="*/ 11280 w 19"/>
                <a:gd name="T39" fmla="*/ 3770 h 8"/>
                <a:gd name="T40" fmla="*/ 18799 w 19"/>
                <a:gd name="T41" fmla="*/ 0 h 8"/>
                <a:gd name="T42" fmla="*/ 30079 w 19"/>
                <a:gd name="T43" fmla="*/ 0 h 8"/>
                <a:gd name="T44" fmla="*/ 33839 w 19"/>
                <a:gd name="T45" fmla="*/ 0 h 8"/>
                <a:gd name="T46" fmla="*/ 41359 w 19"/>
                <a:gd name="T47" fmla="*/ 7541 h 8"/>
                <a:gd name="T48" fmla="*/ 63918 w 19"/>
                <a:gd name="T49" fmla="*/ 3770 h 8"/>
                <a:gd name="T50" fmla="*/ 71438 w 19"/>
                <a:gd name="T51" fmla="*/ 3770 h 8"/>
                <a:gd name="T52" fmla="*/ 71438 w 19"/>
                <a:gd name="T53" fmla="*/ 7541 h 8"/>
                <a:gd name="T54" fmla="*/ 67678 w 19"/>
                <a:gd name="T55" fmla="*/ 18852 h 8"/>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19"/>
                <a:gd name="T85" fmla="*/ 0 h 8"/>
                <a:gd name="T86" fmla="*/ 19 w 19"/>
                <a:gd name="T87" fmla="*/ 8 h 8"/>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19" h="8">
                  <a:moveTo>
                    <a:pt x="18" y="5"/>
                  </a:moveTo>
                  <a:cubicBezTo>
                    <a:pt x="16" y="6"/>
                    <a:pt x="15" y="7"/>
                    <a:pt x="14" y="7"/>
                  </a:cubicBezTo>
                  <a:cubicBezTo>
                    <a:pt x="13" y="7"/>
                    <a:pt x="11" y="8"/>
                    <a:pt x="10" y="6"/>
                  </a:cubicBezTo>
                  <a:cubicBezTo>
                    <a:pt x="10" y="6"/>
                    <a:pt x="10" y="6"/>
                    <a:pt x="10" y="6"/>
                  </a:cubicBezTo>
                  <a:cubicBezTo>
                    <a:pt x="9" y="6"/>
                    <a:pt x="9" y="6"/>
                    <a:pt x="9" y="6"/>
                  </a:cubicBezTo>
                  <a:cubicBezTo>
                    <a:pt x="9" y="6"/>
                    <a:pt x="10" y="5"/>
                    <a:pt x="9" y="5"/>
                  </a:cubicBezTo>
                  <a:cubicBezTo>
                    <a:pt x="7" y="6"/>
                    <a:pt x="5" y="7"/>
                    <a:pt x="2" y="7"/>
                  </a:cubicBezTo>
                  <a:cubicBezTo>
                    <a:pt x="2" y="7"/>
                    <a:pt x="1" y="8"/>
                    <a:pt x="1" y="7"/>
                  </a:cubicBezTo>
                  <a:cubicBezTo>
                    <a:pt x="1" y="7"/>
                    <a:pt x="2" y="7"/>
                    <a:pt x="1" y="6"/>
                  </a:cubicBezTo>
                  <a:cubicBezTo>
                    <a:pt x="1" y="7"/>
                    <a:pt x="0" y="7"/>
                    <a:pt x="0" y="7"/>
                  </a:cubicBezTo>
                  <a:cubicBezTo>
                    <a:pt x="0" y="7"/>
                    <a:pt x="0" y="7"/>
                    <a:pt x="0" y="6"/>
                  </a:cubicBezTo>
                  <a:cubicBezTo>
                    <a:pt x="0" y="6"/>
                    <a:pt x="1" y="6"/>
                    <a:pt x="1" y="6"/>
                  </a:cubicBezTo>
                  <a:cubicBezTo>
                    <a:pt x="1" y="5"/>
                    <a:pt x="0" y="6"/>
                    <a:pt x="0" y="5"/>
                  </a:cubicBezTo>
                  <a:cubicBezTo>
                    <a:pt x="0" y="5"/>
                    <a:pt x="1" y="5"/>
                    <a:pt x="1" y="5"/>
                  </a:cubicBezTo>
                  <a:cubicBezTo>
                    <a:pt x="1" y="4"/>
                    <a:pt x="0" y="5"/>
                    <a:pt x="0" y="4"/>
                  </a:cubicBezTo>
                  <a:cubicBezTo>
                    <a:pt x="0" y="4"/>
                    <a:pt x="1" y="4"/>
                    <a:pt x="1" y="3"/>
                  </a:cubicBezTo>
                  <a:cubicBezTo>
                    <a:pt x="1" y="3"/>
                    <a:pt x="1" y="3"/>
                    <a:pt x="2" y="3"/>
                  </a:cubicBezTo>
                  <a:cubicBezTo>
                    <a:pt x="2" y="3"/>
                    <a:pt x="2" y="3"/>
                    <a:pt x="2" y="2"/>
                  </a:cubicBezTo>
                  <a:cubicBezTo>
                    <a:pt x="2" y="2"/>
                    <a:pt x="2" y="2"/>
                    <a:pt x="2" y="2"/>
                  </a:cubicBezTo>
                  <a:cubicBezTo>
                    <a:pt x="2" y="2"/>
                    <a:pt x="2" y="2"/>
                    <a:pt x="3" y="1"/>
                  </a:cubicBezTo>
                  <a:cubicBezTo>
                    <a:pt x="3" y="1"/>
                    <a:pt x="5" y="0"/>
                    <a:pt x="5" y="0"/>
                  </a:cubicBezTo>
                  <a:cubicBezTo>
                    <a:pt x="6" y="0"/>
                    <a:pt x="7" y="0"/>
                    <a:pt x="8" y="0"/>
                  </a:cubicBezTo>
                  <a:cubicBezTo>
                    <a:pt x="8" y="0"/>
                    <a:pt x="8" y="0"/>
                    <a:pt x="9" y="0"/>
                  </a:cubicBezTo>
                  <a:cubicBezTo>
                    <a:pt x="9" y="0"/>
                    <a:pt x="11" y="1"/>
                    <a:pt x="11" y="2"/>
                  </a:cubicBezTo>
                  <a:cubicBezTo>
                    <a:pt x="13" y="1"/>
                    <a:pt x="15" y="1"/>
                    <a:pt x="17" y="1"/>
                  </a:cubicBezTo>
                  <a:cubicBezTo>
                    <a:pt x="18" y="1"/>
                    <a:pt x="18" y="1"/>
                    <a:pt x="19" y="1"/>
                  </a:cubicBezTo>
                  <a:cubicBezTo>
                    <a:pt x="19" y="2"/>
                    <a:pt x="19" y="2"/>
                    <a:pt x="19" y="2"/>
                  </a:cubicBezTo>
                  <a:cubicBezTo>
                    <a:pt x="19" y="3"/>
                    <a:pt x="19" y="4"/>
                    <a:pt x="18" y="5"/>
                  </a:cubicBezTo>
                  <a:close/>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130" name="Freeform 547"/>
            <p:cNvSpPr>
              <a:spLocks noChangeArrowheads="1"/>
            </p:cNvSpPr>
            <p:nvPr/>
          </p:nvSpPr>
          <p:spPr bwMode="auto">
            <a:xfrm>
              <a:off x="415925" y="403225"/>
              <a:ext cx="47625" cy="26988"/>
            </a:xfrm>
            <a:custGeom>
              <a:avLst/>
              <a:gdLst>
                <a:gd name="T0" fmla="*/ 36635 w 13"/>
                <a:gd name="T1" fmla="*/ 23133 h 7"/>
                <a:gd name="T2" fmla="*/ 21981 w 13"/>
                <a:gd name="T3" fmla="*/ 26988 h 7"/>
                <a:gd name="T4" fmla="*/ 14654 w 13"/>
                <a:gd name="T5" fmla="*/ 26988 h 7"/>
                <a:gd name="T6" fmla="*/ 14654 w 13"/>
                <a:gd name="T7" fmla="*/ 26988 h 7"/>
                <a:gd name="T8" fmla="*/ 7327 w 13"/>
                <a:gd name="T9" fmla="*/ 19277 h 7"/>
                <a:gd name="T10" fmla="*/ 10990 w 13"/>
                <a:gd name="T11" fmla="*/ 15422 h 7"/>
                <a:gd name="T12" fmla="*/ 3663 w 13"/>
                <a:gd name="T13" fmla="*/ 11566 h 7"/>
                <a:gd name="T14" fmla="*/ 0 w 13"/>
                <a:gd name="T15" fmla="*/ 11566 h 7"/>
                <a:gd name="T16" fmla="*/ 3663 w 13"/>
                <a:gd name="T17" fmla="*/ 11566 h 7"/>
                <a:gd name="T18" fmla="*/ 7327 w 13"/>
                <a:gd name="T19" fmla="*/ 11566 h 7"/>
                <a:gd name="T20" fmla="*/ 10990 w 13"/>
                <a:gd name="T21" fmla="*/ 7711 h 7"/>
                <a:gd name="T22" fmla="*/ 21981 w 13"/>
                <a:gd name="T23" fmla="*/ 3855 h 7"/>
                <a:gd name="T24" fmla="*/ 36635 w 13"/>
                <a:gd name="T25" fmla="*/ 3855 h 7"/>
                <a:gd name="T26" fmla="*/ 43962 w 13"/>
                <a:gd name="T27" fmla="*/ 3855 h 7"/>
                <a:gd name="T28" fmla="*/ 43962 w 13"/>
                <a:gd name="T29" fmla="*/ 7711 h 7"/>
                <a:gd name="T30" fmla="*/ 36635 w 13"/>
                <a:gd name="T31" fmla="*/ 23133 h 7"/>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3"/>
                <a:gd name="T49" fmla="*/ 0 h 7"/>
                <a:gd name="T50" fmla="*/ 13 w 13"/>
                <a:gd name="T51" fmla="*/ 7 h 7"/>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3" h="7">
                  <a:moveTo>
                    <a:pt x="10" y="6"/>
                  </a:moveTo>
                  <a:cubicBezTo>
                    <a:pt x="9" y="6"/>
                    <a:pt x="7" y="7"/>
                    <a:pt x="6" y="7"/>
                  </a:cubicBezTo>
                  <a:cubicBezTo>
                    <a:pt x="5" y="7"/>
                    <a:pt x="4" y="7"/>
                    <a:pt x="4" y="7"/>
                  </a:cubicBezTo>
                  <a:cubicBezTo>
                    <a:pt x="4" y="7"/>
                    <a:pt x="3" y="7"/>
                    <a:pt x="4" y="7"/>
                  </a:cubicBezTo>
                  <a:cubicBezTo>
                    <a:pt x="2" y="7"/>
                    <a:pt x="3" y="6"/>
                    <a:pt x="2" y="5"/>
                  </a:cubicBezTo>
                  <a:cubicBezTo>
                    <a:pt x="3" y="4"/>
                    <a:pt x="3" y="4"/>
                    <a:pt x="3" y="4"/>
                  </a:cubicBezTo>
                  <a:cubicBezTo>
                    <a:pt x="2" y="4"/>
                    <a:pt x="1" y="4"/>
                    <a:pt x="1" y="3"/>
                  </a:cubicBezTo>
                  <a:cubicBezTo>
                    <a:pt x="1" y="3"/>
                    <a:pt x="1" y="4"/>
                    <a:pt x="0" y="3"/>
                  </a:cubicBezTo>
                  <a:cubicBezTo>
                    <a:pt x="0" y="3"/>
                    <a:pt x="0" y="3"/>
                    <a:pt x="1" y="3"/>
                  </a:cubicBezTo>
                  <a:cubicBezTo>
                    <a:pt x="1" y="3"/>
                    <a:pt x="2" y="2"/>
                    <a:pt x="2" y="3"/>
                  </a:cubicBezTo>
                  <a:cubicBezTo>
                    <a:pt x="3" y="2"/>
                    <a:pt x="2" y="2"/>
                    <a:pt x="3" y="2"/>
                  </a:cubicBezTo>
                  <a:cubicBezTo>
                    <a:pt x="4" y="2"/>
                    <a:pt x="5" y="2"/>
                    <a:pt x="6" y="1"/>
                  </a:cubicBezTo>
                  <a:cubicBezTo>
                    <a:pt x="7" y="1"/>
                    <a:pt x="9" y="0"/>
                    <a:pt x="10" y="1"/>
                  </a:cubicBezTo>
                  <a:cubicBezTo>
                    <a:pt x="11" y="1"/>
                    <a:pt x="11" y="1"/>
                    <a:pt x="12" y="1"/>
                  </a:cubicBezTo>
                  <a:cubicBezTo>
                    <a:pt x="12" y="2"/>
                    <a:pt x="12" y="2"/>
                    <a:pt x="12" y="2"/>
                  </a:cubicBezTo>
                  <a:cubicBezTo>
                    <a:pt x="13" y="3"/>
                    <a:pt x="11" y="5"/>
                    <a:pt x="10" y="6"/>
                  </a:cubicBezTo>
                  <a:close/>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131" name="Freeform 548"/>
            <p:cNvSpPr>
              <a:spLocks noChangeArrowheads="1"/>
            </p:cNvSpPr>
            <p:nvPr/>
          </p:nvSpPr>
          <p:spPr bwMode="auto">
            <a:xfrm>
              <a:off x="0" y="282575"/>
              <a:ext cx="7938" cy="4763"/>
            </a:xfrm>
            <a:custGeom>
              <a:avLst/>
              <a:gdLst>
                <a:gd name="T0" fmla="*/ 7938 w 2"/>
                <a:gd name="T1" fmla="*/ 4763 h 1"/>
                <a:gd name="T2" fmla="*/ 3969 w 2"/>
                <a:gd name="T3" fmla="*/ 4763 h 1"/>
                <a:gd name="T4" fmla="*/ 7938 w 2"/>
                <a:gd name="T5" fmla="*/ 4763 h 1"/>
                <a:gd name="T6" fmla="*/ 0 60000 65536"/>
                <a:gd name="T7" fmla="*/ 0 60000 65536"/>
                <a:gd name="T8" fmla="*/ 0 60000 65536"/>
                <a:gd name="T9" fmla="*/ 0 w 2"/>
                <a:gd name="T10" fmla="*/ 0 h 1"/>
                <a:gd name="T11" fmla="*/ 2 w 2"/>
                <a:gd name="T12" fmla="*/ 1 h 1"/>
              </a:gdLst>
              <a:ahLst/>
              <a:cxnLst>
                <a:cxn ang="T6">
                  <a:pos x="T0" y="T1"/>
                </a:cxn>
                <a:cxn ang="T7">
                  <a:pos x="T2" y="T3"/>
                </a:cxn>
                <a:cxn ang="T8">
                  <a:pos x="T4" y="T5"/>
                </a:cxn>
              </a:cxnLst>
              <a:rect l="T9" t="T10" r="T11" b="T12"/>
              <a:pathLst>
                <a:path w="2" h="1">
                  <a:moveTo>
                    <a:pt x="2" y="1"/>
                  </a:moveTo>
                  <a:cubicBezTo>
                    <a:pt x="2" y="0"/>
                    <a:pt x="1" y="1"/>
                    <a:pt x="1" y="1"/>
                  </a:cubicBezTo>
                  <a:cubicBezTo>
                    <a:pt x="0" y="1"/>
                    <a:pt x="2" y="1"/>
                    <a:pt x="2" y="1"/>
                  </a:cubicBezTo>
                  <a:close/>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132" name="Freeform 550"/>
            <p:cNvSpPr>
              <a:spLocks noChangeArrowheads="1"/>
            </p:cNvSpPr>
            <p:nvPr/>
          </p:nvSpPr>
          <p:spPr bwMode="auto">
            <a:xfrm>
              <a:off x="46038" y="169862"/>
              <a:ext cx="11113" cy="3175"/>
            </a:xfrm>
            <a:custGeom>
              <a:avLst/>
              <a:gdLst>
                <a:gd name="T0" fmla="*/ 7409 w 3"/>
                <a:gd name="T1" fmla="*/ 0 h 1"/>
                <a:gd name="T2" fmla="*/ 7409 w 3"/>
                <a:gd name="T3" fmla="*/ 0 h 1"/>
                <a:gd name="T4" fmla="*/ 0 60000 65536"/>
                <a:gd name="T5" fmla="*/ 0 60000 65536"/>
                <a:gd name="T6" fmla="*/ 0 w 3"/>
                <a:gd name="T7" fmla="*/ 0 h 1"/>
                <a:gd name="T8" fmla="*/ 3 w 3"/>
                <a:gd name="T9" fmla="*/ 1 h 1"/>
              </a:gdLst>
              <a:ahLst/>
              <a:cxnLst>
                <a:cxn ang="T4">
                  <a:pos x="T0" y="T1"/>
                </a:cxn>
                <a:cxn ang="T5">
                  <a:pos x="T2" y="T3"/>
                </a:cxn>
              </a:cxnLst>
              <a:rect l="T6" t="T7" r="T8" b="T9"/>
              <a:pathLst>
                <a:path w="3" h="1">
                  <a:moveTo>
                    <a:pt x="2" y="0"/>
                  </a:moveTo>
                  <a:cubicBezTo>
                    <a:pt x="0" y="0"/>
                    <a:pt x="3" y="1"/>
                    <a:pt x="2" y="0"/>
                  </a:cubicBezTo>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133" name="Freeform 551"/>
            <p:cNvSpPr>
              <a:spLocks noChangeArrowheads="1"/>
            </p:cNvSpPr>
            <p:nvPr/>
          </p:nvSpPr>
          <p:spPr bwMode="auto">
            <a:xfrm>
              <a:off x="68263" y="153987"/>
              <a:ext cx="4763" cy="1"/>
            </a:xfrm>
            <a:custGeom>
              <a:avLst/>
              <a:gdLst>
                <a:gd name="T0" fmla="*/ 0 w 1"/>
                <a:gd name="T1" fmla="*/ 0 h 1"/>
                <a:gd name="T2" fmla="*/ 4763 w 1"/>
                <a:gd name="T3" fmla="*/ 0 h 1"/>
                <a:gd name="T4" fmla="*/ 0 w 1"/>
                <a:gd name="T5" fmla="*/ 0 h 1"/>
                <a:gd name="T6" fmla="*/ 0 60000 65536"/>
                <a:gd name="T7" fmla="*/ 0 60000 65536"/>
                <a:gd name="T8" fmla="*/ 0 60000 65536"/>
                <a:gd name="T9" fmla="*/ 0 w 1"/>
                <a:gd name="T10" fmla="*/ 0 h 1"/>
                <a:gd name="T11" fmla="*/ 1 w 1"/>
                <a:gd name="T12" fmla="*/ 1 h 1"/>
              </a:gdLst>
              <a:ahLst/>
              <a:cxnLst>
                <a:cxn ang="T6">
                  <a:pos x="T0" y="T1"/>
                </a:cxn>
                <a:cxn ang="T7">
                  <a:pos x="T2" y="T3"/>
                </a:cxn>
                <a:cxn ang="T8">
                  <a:pos x="T4" y="T5"/>
                </a:cxn>
              </a:cxnLst>
              <a:rect l="T9" t="T10" r="T11" b="T12"/>
              <a:pathLst>
                <a:path w="1" h="1">
                  <a:moveTo>
                    <a:pt x="0" y="0"/>
                  </a:moveTo>
                  <a:cubicBezTo>
                    <a:pt x="0" y="0"/>
                    <a:pt x="0" y="0"/>
                    <a:pt x="1" y="0"/>
                  </a:cubicBezTo>
                  <a:cubicBezTo>
                    <a:pt x="0" y="0"/>
                    <a:pt x="0" y="0"/>
                    <a:pt x="0" y="0"/>
                  </a:cubicBezTo>
                  <a:close/>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134" name="Freeform 560"/>
            <p:cNvSpPr>
              <a:spLocks noChangeArrowheads="1"/>
            </p:cNvSpPr>
            <p:nvPr/>
          </p:nvSpPr>
          <p:spPr bwMode="auto">
            <a:xfrm>
              <a:off x="1681163" y="98425"/>
              <a:ext cx="1" cy="3175"/>
            </a:xfrm>
            <a:custGeom>
              <a:avLst/>
              <a:gdLst>
                <a:gd name="T0" fmla="*/ 0 w 1"/>
                <a:gd name="T1" fmla="*/ 0 h 1"/>
                <a:gd name="T2" fmla="*/ 0 w 1"/>
                <a:gd name="T3" fmla="*/ 0 h 1"/>
                <a:gd name="T4" fmla="*/ 0 60000 65536"/>
                <a:gd name="T5" fmla="*/ 0 60000 65536"/>
                <a:gd name="T6" fmla="*/ 0 w 1"/>
                <a:gd name="T7" fmla="*/ 0 h 1"/>
                <a:gd name="T8" fmla="*/ 1 w 1"/>
                <a:gd name="T9" fmla="*/ 1 h 1"/>
              </a:gdLst>
              <a:ahLst/>
              <a:cxnLst>
                <a:cxn ang="T4">
                  <a:pos x="T0" y="T1"/>
                </a:cxn>
                <a:cxn ang="T5">
                  <a:pos x="T2" y="T3"/>
                </a:cxn>
              </a:cxnLst>
              <a:rect l="T6" t="T7" r="T8" b="T9"/>
              <a:pathLst>
                <a:path w="1" h="1">
                  <a:moveTo>
                    <a:pt x="0" y="0"/>
                  </a:moveTo>
                  <a:cubicBezTo>
                    <a:pt x="0" y="1"/>
                    <a:pt x="0" y="0"/>
                    <a:pt x="0" y="0"/>
                  </a:cubicBezTo>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135" name="Freeform 561"/>
            <p:cNvSpPr>
              <a:spLocks noChangeArrowheads="1"/>
            </p:cNvSpPr>
            <p:nvPr/>
          </p:nvSpPr>
          <p:spPr bwMode="auto">
            <a:xfrm>
              <a:off x="1677988" y="98425"/>
              <a:ext cx="3175" cy="1"/>
            </a:xfrm>
            <a:custGeom>
              <a:avLst/>
              <a:gdLst>
                <a:gd name="T0" fmla="*/ 3175 w 1"/>
                <a:gd name="T1" fmla="*/ 0 h 1"/>
                <a:gd name="T2" fmla="*/ 3175 w 1"/>
                <a:gd name="T3" fmla="*/ 0 h 1"/>
                <a:gd name="T4" fmla="*/ 0 60000 65536"/>
                <a:gd name="T5" fmla="*/ 0 60000 65536"/>
                <a:gd name="T6" fmla="*/ 0 w 1"/>
                <a:gd name="T7" fmla="*/ 0 h 1"/>
                <a:gd name="T8" fmla="*/ 1 w 1"/>
                <a:gd name="T9" fmla="*/ 1 h 1"/>
              </a:gdLst>
              <a:ahLst/>
              <a:cxnLst>
                <a:cxn ang="T4">
                  <a:pos x="T0" y="T1"/>
                </a:cxn>
                <a:cxn ang="T5">
                  <a:pos x="T2" y="T3"/>
                </a:cxn>
              </a:cxnLst>
              <a:rect l="T6" t="T7" r="T8" b="T9"/>
              <a:pathLst>
                <a:path w="1" h="1">
                  <a:moveTo>
                    <a:pt x="1" y="0"/>
                  </a:moveTo>
                  <a:cubicBezTo>
                    <a:pt x="1" y="0"/>
                    <a:pt x="0" y="0"/>
                    <a:pt x="1" y="0"/>
                  </a:cubicBezTo>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136" name="Freeform 563"/>
            <p:cNvSpPr>
              <a:spLocks noChangeArrowheads="1"/>
            </p:cNvSpPr>
            <p:nvPr/>
          </p:nvSpPr>
          <p:spPr bwMode="auto">
            <a:xfrm>
              <a:off x="57150" y="3175"/>
              <a:ext cx="3175" cy="7938"/>
            </a:xfrm>
            <a:custGeom>
              <a:avLst/>
              <a:gdLst>
                <a:gd name="T0" fmla="*/ 0 w 1"/>
                <a:gd name="T1" fmla="*/ 7938 h 2"/>
                <a:gd name="T2" fmla="*/ 0 w 1"/>
                <a:gd name="T3" fmla="*/ 7938 h 2"/>
                <a:gd name="T4" fmla="*/ 0 60000 65536"/>
                <a:gd name="T5" fmla="*/ 0 60000 65536"/>
                <a:gd name="T6" fmla="*/ 0 w 1"/>
                <a:gd name="T7" fmla="*/ 0 h 2"/>
                <a:gd name="T8" fmla="*/ 1 w 1"/>
                <a:gd name="T9" fmla="*/ 2 h 2"/>
              </a:gdLst>
              <a:ahLst/>
              <a:cxnLst>
                <a:cxn ang="T4">
                  <a:pos x="T0" y="T1"/>
                </a:cxn>
                <a:cxn ang="T5">
                  <a:pos x="T2" y="T3"/>
                </a:cxn>
              </a:cxnLst>
              <a:rect l="T6" t="T7" r="T8" b="T9"/>
              <a:pathLst>
                <a:path w="1" h="2">
                  <a:moveTo>
                    <a:pt x="0" y="2"/>
                  </a:moveTo>
                  <a:cubicBezTo>
                    <a:pt x="1" y="0"/>
                    <a:pt x="0" y="2"/>
                    <a:pt x="0" y="2"/>
                  </a:cubicBezTo>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137" name="Freeform 564"/>
            <p:cNvSpPr>
              <a:spLocks noChangeArrowheads="1"/>
            </p:cNvSpPr>
            <p:nvPr/>
          </p:nvSpPr>
          <p:spPr bwMode="auto">
            <a:xfrm>
              <a:off x="53975" y="3175"/>
              <a:ext cx="3175" cy="1"/>
            </a:xfrm>
            <a:custGeom>
              <a:avLst/>
              <a:gdLst>
                <a:gd name="T0" fmla="*/ 0 w 1"/>
                <a:gd name="T1" fmla="*/ 0 h 1"/>
                <a:gd name="T2" fmla="*/ 0 w 1"/>
                <a:gd name="T3" fmla="*/ 0 h 1"/>
                <a:gd name="T4" fmla="*/ 0 60000 65536"/>
                <a:gd name="T5" fmla="*/ 0 60000 65536"/>
                <a:gd name="T6" fmla="*/ 0 w 1"/>
                <a:gd name="T7" fmla="*/ 0 h 1"/>
                <a:gd name="T8" fmla="*/ 1 w 1"/>
                <a:gd name="T9" fmla="*/ 1 h 1"/>
              </a:gdLst>
              <a:ahLst/>
              <a:cxnLst>
                <a:cxn ang="T4">
                  <a:pos x="T0" y="T1"/>
                </a:cxn>
                <a:cxn ang="T5">
                  <a:pos x="T2" y="T3"/>
                </a:cxn>
              </a:cxnLst>
              <a:rect l="T6" t="T7" r="T8" b="T9"/>
              <a:pathLst>
                <a:path w="1" h="1">
                  <a:moveTo>
                    <a:pt x="0" y="0"/>
                  </a:moveTo>
                  <a:cubicBezTo>
                    <a:pt x="1" y="0"/>
                    <a:pt x="1" y="0"/>
                    <a:pt x="0" y="0"/>
                  </a:cubicBezTo>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138" name="Freeform 568"/>
            <p:cNvSpPr>
              <a:spLocks noChangeArrowheads="1"/>
            </p:cNvSpPr>
            <p:nvPr/>
          </p:nvSpPr>
          <p:spPr bwMode="auto">
            <a:xfrm>
              <a:off x="57150" y="0"/>
              <a:ext cx="7938" cy="3175"/>
            </a:xfrm>
            <a:custGeom>
              <a:avLst/>
              <a:gdLst>
                <a:gd name="T0" fmla="*/ 3969 w 2"/>
                <a:gd name="T1" fmla="*/ 0 h 1"/>
                <a:gd name="T2" fmla="*/ 7938 w 2"/>
                <a:gd name="T3" fmla="*/ 3175 h 1"/>
                <a:gd name="T4" fmla="*/ 3969 w 2"/>
                <a:gd name="T5" fmla="*/ 0 h 1"/>
                <a:gd name="T6" fmla="*/ 0 60000 65536"/>
                <a:gd name="T7" fmla="*/ 0 60000 65536"/>
                <a:gd name="T8" fmla="*/ 0 60000 65536"/>
                <a:gd name="T9" fmla="*/ 0 w 2"/>
                <a:gd name="T10" fmla="*/ 0 h 1"/>
                <a:gd name="T11" fmla="*/ 2 w 2"/>
                <a:gd name="T12" fmla="*/ 1 h 1"/>
              </a:gdLst>
              <a:ahLst/>
              <a:cxnLst>
                <a:cxn ang="T6">
                  <a:pos x="T0" y="T1"/>
                </a:cxn>
                <a:cxn ang="T7">
                  <a:pos x="T2" y="T3"/>
                </a:cxn>
                <a:cxn ang="T8">
                  <a:pos x="T4" y="T5"/>
                </a:cxn>
              </a:cxnLst>
              <a:rect l="T9" t="T10" r="T11" b="T12"/>
              <a:pathLst>
                <a:path w="2" h="1">
                  <a:moveTo>
                    <a:pt x="1" y="0"/>
                  </a:moveTo>
                  <a:cubicBezTo>
                    <a:pt x="0" y="0"/>
                    <a:pt x="1" y="1"/>
                    <a:pt x="2" y="1"/>
                  </a:cubicBezTo>
                  <a:cubicBezTo>
                    <a:pt x="2" y="0"/>
                    <a:pt x="1" y="0"/>
                    <a:pt x="1" y="0"/>
                  </a:cubicBezTo>
                  <a:close/>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139" name="Freeform 575"/>
            <p:cNvSpPr>
              <a:spLocks noChangeArrowheads="1"/>
            </p:cNvSpPr>
            <p:nvPr/>
          </p:nvSpPr>
          <p:spPr bwMode="auto">
            <a:xfrm>
              <a:off x="68263" y="3175"/>
              <a:ext cx="1" cy="3175"/>
            </a:xfrm>
            <a:custGeom>
              <a:avLst/>
              <a:gdLst>
                <a:gd name="T0" fmla="*/ 0 w 1"/>
                <a:gd name="T1" fmla="*/ 3175 h 1"/>
                <a:gd name="T2" fmla="*/ 0 w 1"/>
                <a:gd name="T3" fmla="*/ 3175 h 1"/>
                <a:gd name="T4" fmla="*/ 0 60000 65536"/>
                <a:gd name="T5" fmla="*/ 0 60000 65536"/>
                <a:gd name="T6" fmla="*/ 0 w 1"/>
                <a:gd name="T7" fmla="*/ 0 h 1"/>
                <a:gd name="T8" fmla="*/ 1 w 1"/>
                <a:gd name="T9" fmla="*/ 1 h 1"/>
              </a:gdLst>
              <a:ahLst/>
              <a:cxnLst>
                <a:cxn ang="T4">
                  <a:pos x="T0" y="T1"/>
                </a:cxn>
                <a:cxn ang="T5">
                  <a:pos x="T2" y="T3"/>
                </a:cxn>
              </a:cxnLst>
              <a:rect l="T6" t="T7" r="T8" b="T9"/>
              <a:pathLst>
                <a:path w="1" h="1">
                  <a:moveTo>
                    <a:pt x="0" y="1"/>
                  </a:moveTo>
                  <a:cubicBezTo>
                    <a:pt x="0" y="1"/>
                    <a:pt x="0" y="0"/>
                    <a:pt x="0" y="1"/>
                  </a:cubicBezTo>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140" name="Freeform 578"/>
            <p:cNvSpPr>
              <a:spLocks noChangeArrowheads="1"/>
            </p:cNvSpPr>
            <p:nvPr/>
          </p:nvSpPr>
          <p:spPr bwMode="auto">
            <a:xfrm>
              <a:off x="84138" y="233362"/>
              <a:ext cx="41275" cy="7938"/>
            </a:xfrm>
            <a:custGeom>
              <a:avLst/>
              <a:gdLst>
                <a:gd name="T0" fmla="*/ 15009 w 11"/>
                <a:gd name="T1" fmla="*/ 0 h 2"/>
                <a:gd name="T2" fmla="*/ 15009 w 11"/>
                <a:gd name="T3" fmla="*/ 0 h 2"/>
                <a:gd name="T4" fmla="*/ 0 60000 65536"/>
                <a:gd name="T5" fmla="*/ 0 60000 65536"/>
                <a:gd name="T6" fmla="*/ 0 w 11"/>
                <a:gd name="T7" fmla="*/ 0 h 2"/>
                <a:gd name="T8" fmla="*/ 11 w 11"/>
                <a:gd name="T9" fmla="*/ 2 h 2"/>
              </a:gdLst>
              <a:ahLst/>
              <a:cxnLst>
                <a:cxn ang="T4">
                  <a:pos x="T0" y="T1"/>
                </a:cxn>
                <a:cxn ang="T5">
                  <a:pos x="T2" y="T3"/>
                </a:cxn>
              </a:cxnLst>
              <a:rect l="T6" t="T7" r="T8" b="T9"/>
              <a:pathLst>
                <a:path w="11" h="2">
                  <a:moveTo>
                    <a:pt x="4" y="0"/>
                  </a:moveTo>
                  <a:cubicBezTo>
                    <a:pt x="0" y="2"/>
                    <a:pt x="11" y="1"/>
                    <a:pt x="4" y="0"/>
                  </a:cubicBezTo>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141" name="Freeform 579"/>
            <p:cNvSpPr>
              <a:spLocks noChangeArrowheads="1"/>
            </p:cNvSpPr>
            <p:nvPr/>
          </p:nvSpPr>
          <p:spPr bwMode="auto">
            <a:xfrm>
              <a:off x="106363" y="230187"/>
              <a:ext cx="11113" cy="7938"/>
            </a:xfrm>
            <a:custGeom>
              <a:avLst/>
              <a:gdLst>
                <a:gd name="T0" fmla="*/ 11113 w 3"/>
                <a:gd name="T1" fmla="*/ 3969 h 2"/>
                <a:gd name="T2" fmla="*/ 0 w 3"/>
                <a:gd name="T3" fmla="*/ 0 h 2"/>
                <a:gd name="T4" fmla="*/ 11113 w 3"/>
                <a:gd name="T5" fmla="*/ 3969 h 2"/>
                <a:gd name="T6" fmla="*/ 0 60000 65536"/>
                <a:gd name="T7" fmla="*/ 0 60000 65536"/>
                <a:gd name="T8" fmla="*/ 0 60000 65536"/>
                <a:gd name="T9" fmla="*/ 0 w 3"/>
                <a:gd name="T10" fmla="*/ 0 h 2"/>
                <a:gd name="T11" fmla="*/ 3 w 3"/>
                <a:gd name="T12" fmla="*/ 2 h 2"/>
              </a:gdLst>
              <a:ahLst/>
              <a:cxnLst>
                <a:cxn ang="T6">
                  <a:pos x="T0" y="T1"/>
                </a:cxn>
                <a:cxn ang="T7">
                  <a:pos x="T2" y="T3"/>
                </a:cxn>
                <a:cxn ang="T8">
                  <a:pos x="T4" y="T5"/>
                </a:cxn>
              </a:cxnLst>
              <a:rect l="T9" t="T10" r="T11" b="T12"/>
              <a:pathLst>
                <a:path w="3" h="2">
                  <a:moveTo>
                    <a:pt x="3" y="1"/>
                  </a:moveTo>
                  <a:cubicBezTo>
                    <a:pt x="2" y="1"/>
                    <a:pt x="1" y="0"/>
                    <a:pt x="0" y="0"/>
                  </a:cubicBezTo>
                  <a:cubicBezTo>
                    <a:pt x="0" y="2"/>
                    <a:pt x="1" y="2"/>
                    <a:pt x="3" y="1"/>
                  </a:cubicBezTo>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142" name="Freeform 580"/>
            <p:cNvSpPr>
              <a:spLocks noChangeArrowheads="1"/>
            </p:cNvSpPr>
            <p:nvPr/>
          </p:nvSpPr>
          <p:spPr bwMode="auto">
            <a:xfrm>
              <a:off x="128588" y="230187"/>
              <a:ext cx="490538" cy="19050"/>
            </a:xfrm>
            <a:custGeom>
              <a:avLst/>
              <a:gdLst>
                <a:gd name="T0" fmla="*/ 490538 w 130"/>
                <a:gd name="T1" fmla="*/ 15240 h 5"/>
                <a:gd name="T2" fmla="*/ 467898 w 130"/>
                <a:gd name="T3" fmla="*/ 11430 h 5"/>
                <a:gd name="T4" fmla="*/ 441484 w 130"/>
                <a:gd name="T5" fmla="*/ 3810 h 5"/>
                <a:gd name="T6" fmla="*/ 388657 w 130"/>
                <a:gd name="T7" fmla="*/ 3810 h 5"/>
                <a:gd name="T8" fmla="*/ 343377 w 130"/>
                <a:gd name="T9" fmla="*/ 7620 h 5"/>
                <a:gd name="T10" fmla="*/ 347150 w 130"/>
                <a:gd name="T11" fmla="*/ 7620 h 5"/>
                <a:gd name="T12" fmla="*/ 211309 w 130"/>
                <a:gd name="T13" fmla="*/ 7620 h 5"/>
                <a:gd name="T14" fmla="*/ 241496 w 130"/>
                <a:gd name="T15" fmla="*/ 3810 h 5"/>
                <a:gd name="T16" fmla="*/ 184895 w 130"/>
                <a:gd name="T17" fmla="*/ 3810 h 5"/>
                <a:gd name="T18" fmla="*/ 184895 w 130"/>
                <a:gd name="T19" fmla="*/ 11430 h 5"/>
                <a:gd name="T20" fmla="*/ 124521 w 130"/>
                <a:gd name="T21" fmla="*/ 7620 h 5"/>
                <a:gd name="T22" fmla="*/ 132068 w 130"/>
                <a:gd name="T23" fmla="*/ 11430 h 5"/>
                <a:gd name="T24" fmla="*/ 0 w 130"/>
                <a:gd name="T25" fmla="*/ 11430 h 5"/>
                <a:gd name="T26" fmla="*/ 490538 w 130"/>
                <a:gd name="T27" fmla="*/ 15240 h 5"/>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30"/>
                <a:gd name="T43" fmla="*/ 0 h 5"/>
                <a:gd name="T44" fmla="*/ 130 w 130"/>
                <a:gd name="T45" fmla="*/ 5 h 5"/>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30" h="5">
                  <a:moveTo>
                    <a:pt x="130" y="4"/>
                  </a:moveTo>
                  <a:cubicBezTo>
                    <a:pt x="128" y="3"/>
                    <a:pt x="124" y="1"/>
                    <a:pt x="124" y="3"/>
                  </a:cubicBezTo>
                  <a:cubicBezTo>
                    <a:pt x="122" y="4"/>
                    <a:pt x="118" y="1"/>
                    <a:pt x="117" y="1"/>
                  </a:cubicBezTo>
                  <a:cubicBezTo>
                    <a:pt x="121" y="4"/>
                    <a:pt x="102" y="1"/>
                    <a:pt x="103" y="1"/>
                  </a:cubicBezTo>
                  <a:cubicBezTo>
                    <a:pt x="110" y="5"/>
                    <a:pt x="93" y="1"/>
                    <a:pt x="91" y="2"/>
                  </a:cubicBezTo>
                  <a:cubicBezTo>
                    <a:pt x="92" y="3"/>
                    <a:pt x="92" y="3"/>
                    <a:pt x="92" y="2"/>
                  </a:cubicBezTo>
                  <a:cubicBezTo>
                    <a:pt x="89" y="2"/>
                    <a:pt x="56" y="2"/>
                    <a:pt x="56" y="2"/>
                  </a:cubicBezTo>
                  <a:cubicBezTo>
                    <a:pt x="57" y="1"/>
                    <a:pt x="65" y="1"/>
                    <a:pt x="64" y="1"/>
                  </a:cubicBezTo>
                  <a:cubicBezTo>
                    <a:pt x="62" y="1"/>
                    <a:pt x="51" y="1"/>
                    <a:pt x="49" y="1"/>
                  </a:cubicBezTo>
                  <a:cubicBezTo>
                    <a:pt x="48" y="1"/>
                    <a:pt x="51" y="3"/>
                    <a:pt x="49" y="3"/>
                  </a:cubicBezTo>
                  <a:cubicBezTo>
                    <a:pt x="46" y="3"/>
                    <a:pt x="36" y="0"/>
                    <a:pt x="33" y="2"/>
                  </a:cubicBezTo>
                  <a:cubicBezTo>
                    <a:pt x="35" y="1"/>
                    <a:pt x="36" y="2"/>
                    <a:pt x="35" y="3"/>
                  </a:cubicBezTo>
                  <a:cubicBezTo>
                    <a:pt x="28" y="1"/>
                    <a:pt x="4" y="2"/>
                    <a:pt x="0" y="3"/>
                  </a:cubicBezTo>
                  <a:cubicBezTo>
                    <a:pt x="43" y="5"/>
                    <a:pt x="87" y="4"/>
                    <a:pt x="130" y="4"/>
                  </a:cubicBezTo>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143" name="Freeform 582"/>
            <p:cNvSpPr>
              <a:spLocks noChangeArrowheads="1"/>
            </p:cNvSpPr>
            <p:nvPr/>
          </p:nvSpPr>
          <p:spPr bwMode="auto">
            <a:xfrm>
              <a:off x="136525" y="230187"/>
              <a:ext cx="1" cy="3175"/>
            </a:xfrm>
            <a:custGeom>
              <a:avLst/>
              <a:gdLst>
                <a:gd name="T0" fmla="*/ 0 w 1"/>
                <a:gd name="T1" fmla="*/ 3175 h 1"/>
                <a:gd name="T2" fmla="*/ 0 w 1"/>
                <a:gd name="T3" fmla="*/ 3175 h 1"/>
                <a:gd name="T4" fmla="*/ 0 60000 65536"/>
                <a:gd name="T5" fmla="*/ 0 60000 65536"/>
                <a:gd name="T6" fmla="*/ 0 w 1"/>
                <a:gd name="T7" fmla="*/ 0 h 1"/>
                <a:gd name="T8" fmla="*/ 1 w 1"/>
                <a:gd name="T9" fmla="*/ 1 h 1"/>
              </a:gdLst>
              <a:ahLst/>
              <a:cxnLst>
                <a:cxn ang="T4">
                  <a:pos x="T0" y="T1"/>
                </a:cxn>
                <a:cxn ang="T5">
                  <a:pos x="T2" y="T3"/>
                </a:cxn>
              </a:cxnLst>
              <a:rect l="T6" t="T7" r="T8" b="T9"/>
              <a:pathLst>
                <a:path w="1" h="1">
                  <a:moveTo>
                    <a:pt x="0" y="1"/>
                  </a:moveTo>
                  <a:cubicBezTo>
                    <a:pt x="0" y="0"/>
                    <a:pt x="0" y="1"/>
                    <a:pt x="0" y="1"/>
                  </a:cubicBezTo>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144" name="Freeform 583"/>
            <p:cNvSpPr>
              <a:spLocks noChangeArrowheads="1"/>
            </p:cNvSpPr>
            <p:nvPr/>
          </p:nvSpPr>
          <p:spPr bwMode="auto">
            <a:xfrm>
              <a:off x="144463" y="230187"/>
              <a:ext cx="1" cy="1"/>
            </a:xfrm>
            <a:custGeom>
              <a:avLst/>
              <a:gdLst>
                <a:gd name="T0" fmla="*/ 0 w 1"/>
                <a:gd name="T1" fmla="*/ 0 h 1"/>
                <a:gd name="T2" fmla="*/ 0 w 1"/>
                <a:gd name="T3" fmla="*/ 0 h 1"/>
                <a:gd name="T4" fmla="*/ 0 60000 65536"/>
                <a:gd name="T5" fmla="*/ 0 60000 65536"/>
                <a:gd name="T6" fmla="*/ 0 w 1"/>
                <a:gd name="T7" fmla="*/ 0 h 1"/>
                <a:gd name="T8" fmla="*/ 1 w 1"/>
                <a:gd name="T9" fmla="*/ 1 h 1"/>
              </a:gdLst>
              <a:ahLst/>
              <a:cxnLst>
                <a:cxn ang="T4">
                  <a:pos x="T0" y="T1"/>
                </a:cxn>
                <a:cxn ang="T5">
                  <a:pos x="T2" y="T3"/>
                </a:cxn>
              </a:cxnLst>
              <a:rect l="T6" t="T7" r="T8" b="T9"/>
              <a:pathLst>
                <a:path w="1" h="1">
                  <a:moveTo>
                    <a:pt x="0" y="0"/>
                  </a:moveTo>
                  <a:cubicBezTo>
                    <a:pt x="0" y="0"/>
                    <a:pt x="0" y="0"/>
                    <a:pt x="0" y="0"/>
                  </a:cubicBezTo>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145" name="Freeform 584"/>
            <p:cNvSpPr>
              <a:spLocks noChangeArrowheads="1"/>
            </p:cNvSpPr>
            <p:nvPr/>
          </p:nvSpPr>
          <p:spPr bwMode="auto">
            <a:xfrm>
              <a:off x="144463" y="225425"/>
              <a:ext cx="3175" cy="4763"/>
            </a:xfrm>
            <a:custGeom>
              <a:avLst/>
              <a:gdLst>
                <a:gd name="T0" fmla="*/ 0 w 1"/>
                <a:gd name="T1" fmla="*/ 4763 h 1"/>
                <a:gd name="T2" fmla="*/ 3175 w 1"/>
                <a:gd name="T3" fmla="*/ 4763 h 1"/>
                <a:gd name="T4" fmla="*/ 0 w 1"/>
                <a:gd name="T5" fmla="*/ 4763 h 1"/>
                <a:gd name="T6" fmla="*/ 0 60000 65536"/>
                <a:gd name="T7" fmla="*/ 0 60000 65536"/>
                <a:gd name="T8" fmla="*/ 0 60000 65536"/>
                <a:gd name="T9" fmla="*/ 0 w 1"/>
                <a:gd name="T10" fmla="*/ 0 h 1"/>
                <a:gd name="T11" fmla="*/ 1 w 1"/>
                <a:gd name="T12" fmla="*/ 1 h 1"/>
              </a:gdLst>
              <a:ahLst/>
              <a:cxnLst>
                <a:cxn ang="T6">
                  <a:pos x="T0" y="T1"/>
                </a:cxn>
                <a:cxn ang="T7">
                  <a:pos x="T2" y="T3"/>
                </a:cxn>
                <a:cxn ang="T8">
                  <a:pos x="T4" y="T5"/>
                </a:cxn>
              </a:cxnLst>
              <a:rect l="T9" t="T10" r="T11" b="T12"/>
              <a:pathLst>
                <a:path w="1" h="1">
                  <a:moveTo>
                    <a:pt x="0" y="1"/>
                  </a:moveTo>
                  <a:cubicBezTo>
                    <a:pt x="1" y="1"/>
                    <a:pt x="1" y="1"/>
                    <a:pt x="1" y="1"/>
                  </a:cubicBezTo>
                  <a:cubicBezTo>
                    <a:pt x="0" y="0"/>
                    <a:pt x="0" y="1"/>
                    <a:pt x="0" y="1"/>
                  </a:cubicBezTo>
                  <a:close/>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146" name="Freeform 585"/>
            <p:cNvSpPr>
              <a:spLocks noChangeArrowheads="1"/>
            </p:cNvSpPr>
            <p:nvPr/>
          </p:nvSpPr>
          <p:spPr bwMode="auto">
            <a:xfrm>
              <a:off x="144463" y="230187"/>
              <a:ext cx="1" cy="3175"/>
            </a:xfrm>
            <a:custGeom>
              <a:avLst/>
              <a:gdLst>
                <a:gd name="T0" fmla="*/ 0 w 1"/>
                <a:gd name="T1" fmla="*/ 0 h 1"/>
                <a:gd name="T2" fmla="*/ 0 w 1"/>
                <a:gd name="T3" fmla="*/ 0 h 1"/>
                <a:gd name="T4" fmla="*/ 0 60000 65536"/>
                <a:gd name="T5" fmla="*/ 0 60000 65536"/>
                <a:gd name="T6" fmla="*/ 0 w 1"/>
                <a:gd name="T7" fmla="*/ 0 h 1"/>
                <a:gd name="T8" fmla="*/ 1 w 1"/>
                <a:gd name="T9" fmla="*/ 1 h 1"/>
              </a:gdLst>
              <a:ahLst/>
              <a:cxnLst>
                <a:cxn ang="T4">
                  <a:pos x="T0" y="T1"/>
                </a:cxn>
                <a:cxn ang="T5">
                  <a:pos x="T2" y="T3"/>
                </a:cxn>
              </a:cxnLst>
              <a:rect l="T6" t="T7" r="T8" b="T9"/>
              <a:pathLst>
                <a:path w="1" h="1">
                  <a:moveTo>
                    <a:pt x="0" y="0"/>
                  </a:moveTo>
                  <a:cubicBezTo>
                    <a:pt x="0" y="1"/>
                    <a:pt x="0" y="1"/>
                    <a:pt x="0" y="0"/>
                  </a:cubicBezTo>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147" name="Freeform 586"/>
            <p:cNvSpPr>
              <a:spLocks noChangeArrowheads="1"/>
            </p:cNvSpPr>
            <p:nvPr/>
          </p:nvSpPr>
          <p:spPr bwMode="auto">
            <a:xfrm>
              <a:off x="139700" y="225425"/>
              <a:ext cx="7938" cy="4763"/>
            </a:xfrm>
            <a:custGeom>
              <a:avLst/>
              <a:gdLst>
                <a:gd name="T0" fmla="*/ 3969 w 2"/>
                <a:gd name="T1" fmla="*/ 0 h 1"/>
                <a:gd name="T2" fmla="*/ 3969 w 2"/>
                <a:gd name="T3" fmla="*/ 0 h 1"/>
                <a:gd name="T4" fmla="*/ 0 60000 65536"/>
                <a:gd name="T5" fmla="*/ 0 60000 65536"/>
                <a:gd name="T6" fmla="*/ 0 w 2"/>
                <a:gd name="T7" fmla="*/ 0 h 1"/>
                <a:gd name="T8" fmla="*/ 2 w 2"/>
                <a:gd name="T9" fmla="*/ 1 h 1"/>
              </a:gdLst>
              <a:ahLst/>
              <a:cxnLst>
                <a:cxn ang="T4">
                  <a:pos x="T0" y="T1"/>
                </a:cxn>
                <a:cxn ang="T5">
                  <a:pos x="T2" y="T3"/>
                </a:cxn>
              </a:cxnLst>
              <a:rect l="T6" t="T7" r="T8" b="T9"/>
              <a:pathLst>
                <a:path w="2" h="1">
                  <a:moveTo>
                    <a:pt x="1" y="0"/>
                  </a:moveTo>
                  <a:cubicBezTo>
                    <a:pt x="0" y="1"/>
                    <a:pt x="2" y="0"/>
                    <a:pt x="1" y="0"/>
                  </a:cubicBezTo>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148" name="Freeform 588"/>
            <p:cNvSpPr>
              <a:spLocks noChangeArrowheads="1"/>
            </p:cNvSpPr>
            <p:nvPr/>
          </p:nvSpPr>
          <p:spPr bwMode="auto">
            <a:xfrm>
              <a:off x="147638" y="230187"/>
              <a:ext cx="1" cy="3175"/>
            </a:xfrm>
            <a:custGeom>
              <a:avLst/>
              <a:gdLst>
                <a:gd name="T0" fmla="*/ 0 w 1"/>
                <a:gd name="T1" fmla="*/ 3175 h 1"/>
                <a:gd name="T2" fmla="*/ 0 w 1"/>
                <a:gd name="T3" fmla="*/ 3175 h 1"/>
                <a:gd name="T4" fmla="*/ 0 60000 65536"/>
                <a:gd name="T5" fmla="*/ 0 60000 65536"/>
                <a:gd name="T6" fmla="*/ 0 w 1"/>
                <a:gd name="T7" fmla="*/ 0 h 1"/>
                <a:gd name="T8" fmla="*/ 1 w 1"/>
                <a:gd name="T9" fmla="*/ 1 h 1"/>
              </a:gdLst>
              <a:ahLst/>
              <a:cxnLst>
                <a:cxn ang="T4">
                  <a:pos x="T0" y="T1"/>
                </a:cxn>
                <a:cxn ang="T5">
                  <a:pos x="T2" y="T3"/>
                </a:cxn>
              </a:cxnLst>
              <a:rect l="T6" t="T7" r="T8" b="T9"/>
              <a:pathLst>
                <a:path w="1" h="1">
                  <a:moveTo>
                    <a:pt x="0" y="1"/>
                  </a:moveTo>
                  <a:cubicBezTo>
                    <a:pt x="0" y="0"/>
                    <a:pt x="0" y="1"/>
                    <a:pt x="0" y="1"/>
                  </a:cubicBezTo>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149" name="Freeform 589"/>
            <p:cNvSpPr>
              <a:spLocks noChangeArrowheads="1"/>
            </p:cNvSpPr>
            <p:nvPr/>
          </p:nvSpPr>
          <p:spPr bwMode="auto">
            <a:xfrm>
              <a:off x="166688" y="230187"/>
              <a:ext cx="11113" cy="3175"/>
            </a:xfrm>
            <a:custGeom>
              <a:avLst/>
              <a:gdLst>
                <a:gd name="T0" fmla="*/ 0 w 3"/>
                <a:gd name="T1" fmla="*/ 3175 h 1"/>
                <a:gd name="T2" fmla="*/ 0 w 3"/>
                <a:gd name="T3" fmla="*/ 3175 h 1"/>
                <a:gd name="T4" fmla="*/ 0 60000 65536"/>
                <a:gd name="T5" fmla="*/ 0 60000 65536"/>
                <a:gd name="T6" fmla="*/ 0 w 3"/>
                <a:gd name="T7" fmla="*/ 0 h 1"/>
                <a:gd name="T8" fmla="*/ 3 w 3"/>
                <a:gd name="T9" fmla="*/ 1 h 1"/>
              </a:gdLst>
              <a:ahLst/>
              <a:cxnLst>
                <a:cxn ang="T4">
                  <a:pos x="T0" y="T1"/>
                </a:cxn>
                <a:cxn ang="T5">
                  <a:pos x="T2" y="T3"/>
                </a:cxn>
              </a:cxnLst>
              <a:rect l="T6" t="T7" r="T8" b="T9"/>
              <a:pathLst>
                <a:path w="3" h="1">
                  <a:moveTo>
                    <a:pt x="0" y="1"/>
                  </a:moveTo>
                  <a:cubicBezTo>
                    <a:pt x="1" y="0"/>
                    <a:pt x="3" y="0"/>
                    <a:pt x="0" y="1"/>
                  </a:cubicBezTo>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150" name="Freeform 591"/>
            <p:cNvSpPr>
              <a:spLocks noChangeArrowheads="1"/>
            </p:cNvSpPr>
            <p:nvPr/>
          </p:nvSpPr>
          <p:spPr bwMode="auto">
            <a:xfrm>
              <a:off x="185738" y="233362"/>
              <a:ext cx="7938" cy="4763"/>
            </a:xfrm>
            <a:custGeom>
              <a:avLst/>
              <a:gdLst>
                <a:gd name="T0" fmla="*/ 7938 w 2"/>
                <a:gd name="T1" fmla="*/ 0 h 1"/>
                <a:gd name="T2" fmla="*/ 0 w 2"/>
                <a:gd name="T3" fmla="*/ 0 h 1"/>
                <a:gd name="T4" fmla="*/ 7938 w 2"/>
                <a:gd name="T5" fmla="*/ 0 h 1"/>
                <a:gd name="T6" fmla="*/ 0 60000 65536"/>
                <a:gd name="T7" fmla="*/ 0 60000 65536"/>
                <a:gd name="T8" fmla="*/ 0 60000 65536"/>
                <a:gd name="T9" fmla="*/ 0 w 2"/>
                <a:gd name="T10" fmla="*/ 0 h 1"/>
                <a:gd name="T11" fmla="*/ 2 w 2"/>
                <a:gd name="T12" fmla="*/ 1 h 1"/>
              </a:gdLst>
              <a:ahLst/>
              <a:cxnLst>
                <a:cxn ang="T6">
                  <a:pos x="T0" y="T1"/>
                </a:cxn>
                <a:cxn ang="T7">
                  <a:pos x="T2" y="T3"/>
                </a:cxn>
                <a:cxn ang="T8">
                  <a:pos x="T4" y="T5"/>
                </a:cxn>
              </a:cxnLst>
              <a:rect l="T9" t="T10" r="T11" b="T12"/>
              <a:pathLst>
                <a:path w="2" h="1">
                  <a:moveTo>
                    <a:pt x="2" y="0"/>
                  </a:moveTo>
                  <a:cubicBezTo>
                    <a:pt x="1" y="0"/>
                    <a:pt x="0" y="0"/>
                    <a:pt x="0" y="0"/>
                  </a:cubicBezTo>
                  <a:cubicBezTo>
                    <a:pt x="0" y="0"/>
                    <a:pt x="2" y="1"/>
                    <a:pt x="2" y="0"/>
                  </a:cubicBezTo>
                  <a:close/>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151" name="Freeform 592"/>
            <p:cNvSpPr>
              <a:spLocks noChangeArrowheads="1"/>
            </p:cNvSpPr>
            <p:nvPr/>
          </p:nvSpPr>
          <p:spPr bwMode="auto">
            <a:xfrm>
              <a:off x="193675" y="222250"/>
              <a:ext cx="6350" cy="1"/>
            </a:xfrm>
            <a:custGeom>
              <a:avLst/>
              <a:gdLst>
                <a:gd name="T0" fmla="*/ 0 w 2"/>
                <a:gd name="T1" fmla="*/ 0 h 1"/>
                <a:gd name="T2" fmla="*/ 0 w 2"/>
                <a:gd name="T3" fmla="*/ 0 h 1"/>
                <a:gd name="T4" fmla="*/ 0 60000 65536"/>
                <a:gd name="T5" fmla="*/ 0 60000 65536"/>
                <a:gd name="T6" fmla="*/ 0 w 2"/>
                <a:gd name="T7" fmla="*/ 0 h 1"/>
                <a:gd name="T8" fmla="*/ 2 w 2"/>
                <a:gd name="T9" fmla="*/ 1 h 1"/>
              </a:gdLst>
              <a:ahLst/>
              <a:cxnLst>
                <a:cxn ang="T4">
                  <a:pos x="T0" y="T1"/>
                </a:cxn>
                <a:cxn ang="T5">
                  <a:pos x="T2" y="T3"/>
                </a:cxn>
              </a:cxnLst>
              <a:rect l="T6" t="T7" r="T8" b="T9"/>
              <a:pathLst>
                <a:path w="2" h="1">
                  <a:moveTo>
                    <a:pt x="0" y="0"/>
                  </a:moveTo>
                  <a:cubicBezTo>
                    <a:pt x="2" y="0"/>
                    <a:pt x="0" y="0"/>
                    <a:pt x="0" y="0"/>
                  </a:cubicBezTo>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152" name="Freeform 593"/>
            <p:cNvSpPr>
              <a:spLocks noChangeArrowheads="1"/>
            </p:cNvSpPr>
            <p:nvPr/>
          </p:nvSpPr>
          <p:spPr bwMode="auto">
            <a:xfrm>
              <a:off x="193675" y="225425"/>
              <a:ext cx="14288" cy="15875"/>
            </a:xfrm>
            <a:custGeom>
              <a:avLst/>
              <a:gdLst>
                <a:gd name="T0" fmla="*/ 14288 w 4"/>
                <a:gd name="T1" fmla="*/ 7938 h 4"/>
                <a:gd name="T2" fmla="*/ 14288 w 4"/>
                <a:gd name="T3" fmla="*/ 7938 h 4"/>
                <a:gd name="T4" fmla="*/ 0 60000 65536"/>
                <a:gd name="T5" fmla="*/ 0 60000 65536"/>
                <a:gd name="T6" fmla="*/ 0 w 4"/>
                <a:gd name="T7" fmla="*/ 0 h 4"/>
                <a:gd name="T8" fmla="*/ 4 w 4"/>
                <a:gd name="T9" fmla="*/ 4 h 4"/>
              </a:gdLst>
              <a:ahLst/>
              <a:cxnLst>
                <a:cxn ang="T4">
                  <a:pos x="T0" y="T1"/>
                </a:cxn>
                <a:cxn ang="T5">
                  <a:pos x="T2" y="T3"/>
                </a:cxn>
              </a:cxnLst>
              <a:rect l="T6" t="T7" r="T8" b="T9"/>
              <a:pathLst>
                <a:path w="4" h="4">
                  <a:moveTo>
                    <a:pt x="4" y="2"/>
                  </a:moveTo>
                  <a:cubicBezTo>
                    <a:pt x="0" y="0"/>
                    <a:pt x="1" y="4"/>
                    <a:pt x="4" y="2"/>
                  </a:cubicBezTo>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153" name="Freeform 594"/>
            <p:cNvSpPr>
              <a:spLocks noChangeArrowheads="1"/>
            </p:cNvSpPr>
            <p:nvPr/>
          </p:nvSpPr>
          <p:spPr bwMode="auto">
            <a:xfrm>
              <a:off x="211138" y="233362"/>
              <a:ext cx="15875" cy="4763"/>
            </a:xfrm>
            <a:custGeom>
              <a:avLst/>
              <a:gdLst>
                <a:gd name="T0" fmla="*/ 0 w 4"/>
                <a:gd name="T1" fmla="*/ 0 h 1"/>
                <a:gd name="T2" fmla="*/ 15875 w 4"/>
                <a:gd name="T3" fmla="*/ 0 h 1"/>
                <a:gd name="T4" fmla="*/ 0 w 4"/>
                <a:gd name="T5" fmla="*/ 0 h 1"/>
                <a:gd name="T6" fmla="*/ 0 60000 65536"/>
                <a:gd name="T7" fmla="*/ 0 60000 65536"/>
                <a:gd name="T8" fmla="*/ 0 60000 65536"/>
                <a:gd name="T9" fmla="*/ 0 w 4"/>
                <a:gd name="T10" fmla="*/ 0 h 1"/>
                <a:gd name="T11" fmla="*/ 4 w 4"/>
                <a:gd name="T12" fmla="*/ 1 h 1"/>
              </a:gdLst>
              <a:ahLst/>
              <a:cxnLst>
                <a:cxn ang="T6">
                  <a:pos x="T0" y="T1"/>
                </a:cxn>
                <a:cxn ang="T7">
                  <a:pos x="T2" y="T3"/>
                </a:cxn>
                <a:cxn ang="T8">
                  <a:pos x="T4" y="T5"/>
                </a:cxn>
              </a:cxnLst>
              <a:rect l="T9" t="T10" r="T11" b="T12"/>
              <a:pathLst>
                <a:path w="4" h="1">
                  <a:moveTo>
                    <a:pt x="0" y="0"/>
                  </a:moveTo>
                  <a:cubicBezTo>
                    <a:pt x="0" y="0"/>
                    <a:pt x="3" y="1"/>
                    <a:pt x="4" y="0"/>
                  </a:cubicBezTo>
                  <a:cubicBezTo>
                    <a:pt x="3" y="0"/>
                    <a:pt x="1" y="0"/>
                    <a:pt x="0" y="0"/>
                  </a:cubicBezTo>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154" name="Freeform 595"/>
            <p:cNvSpPr>
              <a:spLocks noChangeArrowheads="1"/>
            </p:cNvSpPr>
            <p:nvPr/>
          </p:nvSpPr>
          <p:spPr bwMode="auto">
            <a:xfrm>
              <a:off x="227013" y="233362"/>
              <a:ext cx="7938" cy="4763"/>
            </a:xfrm>
            <a:custGeom>
              <a:avLst/>
              <a:gdLst>
                <a:gd name="T0" fmla="*/ 0 w 2"/>
                <a:gd name="T1" fmla="*/ 0 h 1"/>
                <a:gd name="T2" fmla="*/ 7938 w 2"/>
                <a:gd name="T3" fmla="*/ 0 h 1"/>
                <a:gd name="T4" fmla="*/ 0 w 2"/>
                <a:gd name="T5" fmla="*/ 0 h 1"/>
                <a:gd name="T6" fmla="*/ 0 60000 65536"/>
                <a:gd name="T7" fmla="*/ 0 60000 65536"/>
                <a:gd name="T8" fmla="*/ 0 60000 65536"/>
                <a:gd name="T9" fmla="*/ 0 w 2"/>
                <a:gd name="T10" fmla="*/ 0 h 1"/>
                <a:gd name="T11" fmla="*/ 2 w 2"/>
                <a:gd name="T12" fmla="*/ 1 h 1"/>
              </a:gdLst>
              <a:ahLst/>
              <a:cxnLst>
                <a:cxn ang="T6">
                  <a:pos x="T0" y="T1"/>
                </a:cxn>
                <a:cxn ang="T7">
                  <a:pos x="T2" y="T3"/>
                </a:cxn>
                <a:cxn ang="T8">
                  <a:pos x="T4" y="T5"/>
                </a:cxn>
              </a:cxnLst>
              <a:rect l="T9" t="T10" r="T11" b="T12"/>
              <a:pathLst>
                <a:path w="2" h="1">
                  <a:moveTo>
                    <a:pt x="0" y="0"/>
                  </a:moveTo>
                  <a:cubicBezTo>
                    <a:pt x="1" y="1"/>
                    <a:pt x="2" y="0"/>
                    <a:pt x="2" y="0"/>
                  </a:cubicBezTo>
                  <a:lnTo>
                    <a:pt x="0" y="0"/>
                  </a:lnTo>
                  <a:close/>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155" name="Freeform 596"/>
            <p:cNvSpPr>
              <a:spLocks noChangeArrowheads="1"/>
            </p:cNvSpPr>
            <p:nvPr/>
          </p:nvSpPr>
          <p:spPr bwMode="auto">
            <a:xfrm>
              <a:off x="238125" y="238125"/>
              <a:ext cx="11113" cy="1"/>
            </a:xfrm>
            <a:custGeom>
              <a:avLst/>
              <a:gdLst>
                <a:gd name="T0" fmla="*/ 11113 w 3"/>
                <a:gd name="T1" fmla="*/ 0 h 1"/>
                <a:gd name="T2" fmla="*/ 0 w 3"/>
                <a:gd name="T3" fmla="*/ 0 h 1"/>
                <a:gd name="T4" fmla="*/ 11113 w 3"/>
                <a:gd name="T5" fmla="*/ 0 h 1"/>
                <a:gd name="T6" fmla="*/ 0 60000 65536"/>
                <a:gd name="T7" fmla="*/ 0 60000 65536"/>
                <a:gd name="T8" fmla="*/ 0 60000 65536"/>
                <a:gd name="T9" fmla="*/ 0 w 3"/>
                <a:gd name="T10" fmla="*/ 0 h 1"/>
                <a:gd name="T11" fmla="*/ 3 w 3"/>
                <a:gd name="T12" fmla="*/ 1 h 1"/>
              </a:gdLst>
              <a:ahLst/>
              <a:cxnLst>
                <a:cxn ang="T6">
                  <a:pos x="T0" y="T1"/>
                </a:cxn>
                <a:cxn ang="T7">
                  <a:pos x="T2" y="T3"/>
                </a:cxn>
                <a:cxn ang="T8">
                  <a:pos x="T4" y="T5"/>
                </a:cxn>
              </a:cxnLst>
              <a:rect l="T9" t="T10" r="T11" b="T12"/>
              <a:pathLst>
                <a:path w="3" h="1">
                  <a:moveTo>
                    <a:pt x="3" y="0"/>
                  </a:moveTo>
                  <a:cubicBezTo>
                    <a:pt x="2" y="0"/>
                    <a:pt x="1" y="0"/>
                    <a:pt x="0" y="0"/>
                  </a:cubicBezTo>
                  <a:cubicBezTo>
                    <a:pt x="1" y="0"/>
                    <a:pt x="2" y="0"/>
                    <a:pt x="3" y="0"/>
                  </a:cubicBezTo>
                  <a:close/>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156" name="Freeform 598"/>
            <p:cNvSpPr>
              <a:spLocks noChangeArrowheads="1"/>
            </p:cNvSpPr>
            <p:nvPr/>
          </p:nvSpPr>
          <p:spPr bwMode="auto">
            <a:xfrm>
              <a:off x="314325" y="222250"/>
              <a:ext cx="11113" cy="1"/>
            </a:xfrm>
            <a:custGeom>
              <a:avLst/>
              <a:gdLst>
                <a:gd name="T0" fmla="*/ 0 w 3"/>
                <a:gd name="T1" fmla="*/ 0 h 1"/>
                <a:gd name="T2" fmla="*/ 0 w 3"/>
                <a:gd name="T3" fmla="*/ 0 h 1"/>
                <a:gd name="T4" fmla="*/ 0 60000 65536"/>
                <a:gd name="T5" fmla="*/ 0 60000 65536"/>
                <a:gd name="T6" fmla="*/ 0 w 3"/>
                <a:gd name="T7" fmla="*/ 0 h 1"/>
                <a:gd name="T8" fmla="*/ 3 w 3"/>
                <a:gd name="T9" fmla="*/ 1 h 1"/>
              </a:gdLst>
              <a:ahLst/>
              <a:cxnLst>
                <a:cxn ang="T4">
                  <a:pos x="T0" y="T1"/>
                </a:cxn>
                <a:cxn ang="T5">
                  <a:pos x="T2" y="T3"/>
                </a:cxn>
              </a:cxnLst>
              <a:rect l="T6" t="T7" r="T8" b="T9"/>
              <a:pathLst>
                <a:path w="3" h="1">
                  <a:moveTo>
                    <a:pt x="0" y="0"/>
                  </a:moveTo>
                  <a:cubicBezTo>
                    <a:pt x="3" y="0"/>
                    <a:pt x="0" y="0"/>
                    <a:pt x="0" y="0"/>
                  </a:cubicBezTo>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157" name="Freeform 599"/>
            <p:cNvSpPr>
              <a:spLocks noChangeArrowheads="1"/>
            </p:cNvSpPr>
            <p:nvPr/>
          </p:nvSpPr>
          <p:spPr bwMode="auto">
            <a:xfrm>
              <a:off x="344488" y="222250"/>
              <a:ext cx="3175" cy="3175"/>
            </a:xfrm>
            <a:custGeom>
              <a:avLst/>
              <a:gdLst>
                <a:gd name="T0" fmla="*/ 3175 w 1"/>
                <a:gd name="T1" fmla="*/ 0 h 1"/>
                <a:gd name="T2" fmla="*/ 0 w 1"/>
                <a:gd name="T3" fmla="*/ 0 h 1"/>
                <a:gd name="T4" fmla="*/ 3175 w 1"/>
                <a:gd name="T5" fmla="*/ 0 h 1"/>
                <a:gd name="T6" fmla="*/ 0 60000 65536"/>
                <a:gd name="T7" fmla="*/ 0 60000 65536"/>
                <a:gd name="T8" fmla="*/ 0 60000 65536"/>
                <a:gd name="T9" fmla="*/ 0 w 1"/>
                <a:gd name="T10" fmla="*/ 0 h 1"/>
                <a:gd name="T11" fmla="*/ 1 w 1"/>
                <a:gd name="T12" fmla="*/ 1 h 1"/>
              </a:gdLst>
              <a:ahLst/>
              <a:cxnLst>
                <a:cxn ang="T6">
                  <a:pos x="T0" y="T1"/>
                </a:cxn>
                <a:cxn ang="T7">
                  <a:pos x="T2" y="T3"/>
                </a:cxn>
                <a:cxn ang="T8">
                  <a:pos x="T4" y="T5"/>
                </a:cxn>
              </a:cxnLst>
              <a:rect l="T9" t="T10" r="T11" b="T12"/>
              <a:pathLst>
                <a:path w="1" h="1">
                  <a:moveTo>
                    <a:pt x="1" y="0"/>
                  </a:moveTo>
                  <a:cubicBezTo>
                    <a:pt x="0" y="0"/>
                    <a:pt x="0" y="0"/>
                    <a:pt x="0" y="0"/>
                  </a:cubicBezTo>
                  <a:cubicBezTo>
                    <a:pt x="0" y="1"/>
                    <a:pt x="1" y="0"/>
                    <a:pt x="1" y="0"/>
                  </a:cubicBezTo>
                  <a:close/>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158" name="Freeform 600"/>
            <p:cNvSpPr>
              <a:spLocks noChangeArrowheads="1"/>
            </p:cNvSpPr>
            <p:nvPr/>
          </p:nvSpPr>
          <p:spPr bwMode="auto">
            <a:xfrm>
              <a:off x="411163" y="219075"/>
              <a:ext cx="1" cy="3175"/>
            </a:xfrm>
            <a:custGeom>
              <a:avLst/>
              <a:gdLst>
                <a:gd name="T0" fmla="*/ 0 w 1"/>
                <a:gd name="T1" fmla="*/ 3175 h 1"/>
                <a:gd name="T2" fmla="*/ 0 w 1"/>
                <a:gd name="T3" fmla="*/ 3175 h 1"/>
                <a:gd name="T4" fmla="*/ 0 60000 65536"/>
                <a:gd name="T5" fmla="*/ 0 60000 65536"/>
                <a:gd name="T6" fmla="*/ 0 w 1"/>
                <a:gd name="T7" fmla="*/ 0 h 1"/>
                <a:gd name="T8" fmla="*/ 1 w 1"/>
                <a:gd name="T9" fmla="*/ 1 h 1"/>
              </a:gdLst>
              <a:ahLst/>
              <a:cxnLst>
                <a:cxn ang="T4">
                  <a:pos x="T0" y="T1"/>
                </a:cxn>
                <a:cxn ang="T5">
                  <a:pos x="T2" y="T3"/>
                </a:cxn>
              </a:cxnLst>
              <a:rect l="T6" t="T7" r="T8" b="T9"/>
              <a:pathLst>
                <a:path w="1" h="1">
                  <a:moveTo>
                    <a:pt x="0" y="1"/>
                  </a:moveTo>
                  <a:cubicBezTo>
                    <a:pt x="0" y="0"/>
                    <a:pt x="0" y="0"/>
                    <a:pt x="0" y="1"/>
                  </a:cubicBezTo>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159" name="Freeform 601"/>
            <p:cNvSpPr>
              <a:spLocks noChangeArrowheads="1"/>
            </p:cNvSpPr>
            <p:nvPr/>
          </p:nvSpPr>
          <p:spPr bwMode="auto">
            <a:xfrm>
              <a:off x="422275" y="225425"/>
              <a:ext cx="7938" cy="4763"/>
            </a:xfrm>
            <a:custGeom>
              <a:avLst/>
              <a:gdLst>
                <a:gd name="T0" fmla="*/ 0 w 2"/>
                <a:gd name="T1" fmla="*/ 0 h 1"/>
                <a:gd name="T2" fmla="*/ 0 w 2"/>
                <a:gd name="T3" fmla="*/ 0 h 1"/>
                <a:gd name="T4" fmla="*/ 0 60000 65536"/>
                <a:gd name="T5" fmla="*/ 0 60000 65536"/>
                <a:gd name="T6" fmla="*/ 0 w 2"/>
                <a:gd name="T7" fmla="*/ 0 h 1"/>
                <a:gd name="T8" fmla="*/ 2 w 2"/>
                <a:gd name="T9" fmla="*/ 1 h 1"/>
              </a:gdLst>
              <a:ahLst/>
              <a:cxnLst>
                <a:cxn ang="T4">
                  <a:pos x="T0" y="T1"/>
                </a:cxn>
                <a:cxn ang="T5">
                  <a:pos x="T2" y="T3"/>
                </a:cxn>
              </a:cxnLst>
              <a:rect l="T6" t="T7" r="T8" b="T9"/>
              <a:pathLst>
                <a:path w="2" h="1">
                  <a:moveTo>
                    <a:pt x="0" y="0"/>
                  </a:moveTo>
                  <a:cubicBezTo>
                    <a:pt x="2" y="1"/>
                    <a:pt x="0" y="0"/>
                    <a:pt x="0" y="0"/>
                  </a:cubicBezTo>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160" name="Freeform 602"/>
            <p:cNvSpPr>
              <a:spLocks noChangeArrowheads="1"/>
            </p:cNvSpPr>
            <p:nvPr/>
          </p:nvSpPr>
          <p:spPr bwMode="auto">
            <a:xfrm>
              <a:off x="457200" y="230187"/>
              <a:ext cx="3175" cy="3175"/>
            </a:xfrm>
            <a:custGeom>
              <a:avLst/>
              <a:gdLst>
                <a:gd name="T0" fmla="*/ 0 w 1"/>
                <a:gd name="T1" fmla="*/ 3175 h 1"/>
                <a:gd name="T2" fmla="*/ 0 w 1"/>
                <a:gd name="T3" fmla="*/ 3175 h 1"/>
                <a:gd name="T4" fmla="*/ 0 60000 65536"/>
                <a:gd name="T5" fmla="*/ 0 60000 65536"/>
                <a:gd name="T6" fmla="*/ 0 w 1"/>
                <a:gd name="T7" fmla="*/ 0 h 1"/>
                <a:gd name="T8" fmla="*/ 1 w 1"/>
                <a:gd name="T9" fmla="*/ 1 h 1"/>
              </a:gdLst>
              <a:ahLst/>
              <a:cxnLst>
                <a:cxn ang="T4">
                  <a:pos x="T0" y="T1"/>
                </a:cxn>
                <a:cxn ang="T5">
                  <a:pos x="T2" y="T3"/>
                </a:cxn>
              </a:cxnLst>
              <a:rect l="T6" t="T7" r="T8" b="T9"/>
              <a:pathLst>
                <a:path w="1" h="1">
                  <a:moveTo>
                    <a:pt x="0" y="1"/>
                  </a:moveTo>
                  <a:cubicBezTo>
                    <a:pt x="1" y="0"/>
                    <a:pt x="0" y="0"/>
                    <a:pt x="0" y="1"/>
                  </a:cubicBezTo>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161" name="Freeform 603"/>
            <p:cNvSpPr>
              <a:spLocks noChangeArrowheads="1"/>
            </p:cNvSpPr>
            <p:nvPr/>
          </p:nvSpPr>
          <p:spPr bwMode="auto">
            <a:xfrm>
              <a:off x="460375" y="222250"/>
              <a:ext cx="1" cy="3175"/>
            </a:xfrm>
            <a:custGeom>
              <a:avLst/>
              <a:gdLst>
                <a:gd name="T0" fmla="*/ 0 w 1"/>
                <a:gd name="T1" fmla="*/ 3175 h 1"/>
                <a:gd name="T2" fmla="*/ 0 w 1"/>
                <a:gd name="T3" fmla="*/ 3175 h 1"/>
                <a:gd name="T4" fmla="*/ 0 60000 65536"/>
                <a:gd name="T5" fmla="*/ 0 60000 65536"/>
                <a:gd name="T6" fmla="*/ 0 w 1"/>
                <a:gd name="T7" fmla="*/ 0 h 1"/>
                <a:gd name="T8" fmla="*/ 1 w 1"/>
                <a:gd name="T9" fmla="*/ 1 h 1"/>
              </a:gdLst>
              <a:ahLst/>
              <a:cxnLst>
                <a:cxn ang="T4">
                  <a:pos x="T0" y="T1"/>
                </a:cxn>
                <a:cxn ang="T5">
                  <a:pos x="T2" y="T3"/>
                </a:cxn>
              </a:cxnLst>
              <a:rect l="T6" t="T7" r="T8" b="T9"/>
              <a:pathLst>
                <a:path w="1" h="1">
                  <a:moveTo>
                    <a:pt x="0" y="1"/>
                  </a:moveTo>
                  <a:cubicBezTo>
                    <a:pt x="0" y="0"/>
                    <a:pt x="0" y="0"/>
                    <a:pt x="0" y="1"/>
                  </a:cubicBezTo>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162" name="Freeform 604"/>
            <p:cNvSpPr>
              <a:spLocks noChangeArrowheads="1"/>
            </p:cNvSpPr>
            <p:nvPr/>
          </p:nvSpPr>
          <p:spPr bwMode="auto">
            <a:xfrm>
              <a:off x="460375" y="207962"/>
              <a:ext cx="15875" cy="17463"/>
            </a:xfrm>
            <a:custGeom>
              <a:avLst/>
              <a:gdLst>
                <a:gd name="T0" fmla="*/ 0 w 4"/>
                <a:gd name="T1" fmla="*/ 10478 h 5"/>
                <a:gd name="T2" fmla="*/ 0 w 4"/>
                <a:gd name="T3" fmla="*/ 10478 h 5"/>
                <a:gd name="T4" fmla="*/ 0 60000 65536"/>
                <a:gd name="T5" fmla="*/ 0 60000 65536"/>
                <a:gd name="T6" fmla="*/ 0 w 4"/>
                <a:gd name="T7" fmla="*/ 0 h 5"/>
                <a:gd name="T8" fmla="*/ 4 w 4"/>
                <a:gd name="T9" fmla="*/ 5 h 5"/>
              </a:gdLst>
              <a:ahLst/>
              <a:cxnLst>
                <a:cxn ang="T4">
                  <a:pos x="T0" y="T1"/>
                </a:cxn>
                <a:cxn ang="T5">
                  <a:pos x="T2" y="T3"/>
                </a:cxn>
              </a:cxnLst>
              <a:rect l="T6" t="T7" r="T8" b="T9"/>
              <a:pathLst>
                <a:path w="4" h="5">
                  <a:moveTo>
                    <a:pt x="0" y="3"/>
                  </a:moveTo>
                  <a:cubicBezTo>
                    <a:pt x="4" y="5"/>
                    <a:pt x="0" y="0"/>
                    <a:pt x="0" y="3"/>
                  </a:cubicBezTo>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163" name="Freeform 605"/>
            <p:cNvSpPr>
              <a:spLocks noChangeArrowheads="1"/>
            </p:cNvSpPr>
            <p:nvPr/>
          </p:nvSpPr>
          <p:spPr bwMode="auto">
            <a:xfrm>
              <a:off x="528638" y="222250"/>
              <a:ext cx="7938" cy="1"/>
            </a:xfrm>
            <a:custGeom>
              <a:avLst/>
              <a:gdLst>
                <a:gd name="T0" fmla="*/ 0 w 2"/>
                <a:gd name="T1" fmla="*/ 0 h 1"/>
                <a:gd name="T2" fmla="*/ 0 w 2"/>
                <a:gd name="T3" fmla="*/ 0 h 1"/>
                <a:gd name="T4" fmla="*/ 0 60000 65536"/>
                <a:gd name="T5" fmla="*/ 0 60000 65536"/>
                <a:gd name="T6" fmla="*/ 0 w 2"/>
                <a:gd name="T7" fmla="*/ 0 h 1"/>
                <a:gd name="T8" fmla="*/ 2 w 2"/>
                <a:gd name="T9" fmla="*/ 1 h 1"/>
              </a:gdLst>
              <a:ahLst/>
              <a:cxnLst>
                <a:cxn ang="T4">
                  <a:pos x="T0" y="T1"/>
                </a:cxn>
                <a:cxn ang="T5">
                  <a:pos x="T2" y="T3"/>
                </a:cxn>
              </a:cxnLst>
              <a:rect l="T6" t="T7" r="T8" b="T9"/>
              <a:pathLst>
                <a:path w="2" h="1">
                  <a:moveTo>
                    <a:pt x="0" y="0"/>
                  </a:moveTo>
                  <a:cubicBezTo>
                    <a:pt x="2" y="0"/>
                    <a:pt x="0" y="0"/>
                    <a:pt x="0" y="0"/>
                  </a:cubicBezTo>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164" name="Freeform 606"/>
            <p:cNvSpPr>
              <a:spLocks noChangeArrowheads="1"/>
            </p:cNvSpPr>
            <p:nvPr/>
          </p:nvSpPr>
          <p:spPr bwMode="auto">
            <a:xfrm>
              <a:off x="608013" y="233362"/>
              <a:ext cx="6350" cy="4763"/>
            </a:xfrm>
            <a:custGeom>
              <a:avLst/>
              <a:gdLst>
                <a:gd name="T0" fmla="*/ 6350 w 2"/>
                <a:gd name="T1" fmla="*/ 4763 h 1"/>
                <a:gd name="T2" fmla="*/ 6350 w 2"/>
                <a:gd name="T3" fmla="*/ 4763 h 1"/>
                <a:gd name="T4" fmla="*/ 0 60000 65536"/>
                <a:gd name="T5" fmla="*/ 0 60000 65536"/>
                <a:gd name="T6" fmla="*/ 0 w 2"/>
                <a:gd name="T7" fmla="*/ 0 h 1"/>
                <a:gd name="T8" fmla="*/ 2 w 2"/>
                <a:gd name="T9" fmla="*/ 1 h 1"/>
              </a:gdLst>
              <a:ahLst/>
              <a:cxnLst>
                <a:cxn ang="T4">
                  <a:pos x="T0" y="T1"/>
                </a:cxn>
                <a:cxn ang="T5">
                  <a:pos x="T2" y="T3"/>
                </a:cxn>
              </a:cxnLst>
              <a:rect l="T6" t="T7" r="T8" b="T9"/>
              <a:pathLst>
                <a:path w="2" h="1">
                  <a:moveTo>
                    <a:pt x="2" y="1"/>
                  </a:moveTo>
                  <a:cubicBezTo>
                    <a:pt x="2" y="1"/>
                    <a:pt x="0" y="0"/>
                    <a:pt x="2" y="1"/>
                  </a:cubicBezTo>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165" name="Freeform 607"/>
            <p:cNvSpPr>
              <a:spLocks noChangeArrowheads="1"/>
            </p:cNvSpPr>
            <p:nvPr/>
          </p:nvSpPr>
          <p:spPr bwMode="auto">
            <a:xfrm>
              <a:off x="622300" y="230187"/>
              <a:ext cx="101600" cy="14288"/>
            </a:xfrm>
            <a:custGeom>
              <a:avLst/>
              <a:gdLst>
                <a:gd name="T0" fmla="*/ 101600 w 27"/>
                <a:gd name="T1" fmla="*/ 14288 h 4"/>
                <a:gd name="T2" fmla="*/ 41393 w 27"/>
                <a:gd name="T3" fmla="*/ 14288 h 4"/>
                <a:gd name="T4" fmla="*/ 0 w 27"/>
                <a:gd name="T5" fmla="*/ 14288 h 4"/>
                <a:gd name="T6" fmla="*/ 101600 w 27"/>
                <a:gd name="T7" fmla="*/ 14288 h 4"/>
                <a:gd name="T8" fmla="*/ 0 60000 65536"/>
                <a:gd name="T9" fmla="*/ 0 60000 65536"/>
                <a:gd name="T10" fmla="*/ 0 60000 65536"/>
                <a:gd name="T11" fmla="*/ 0 60000 65536"/>
                <a:gd name="T12" fmla="*/ 0 w 27"/>
                <a:gd name="T13" fmla="*/ 0 h 4"/>
                <a:gd name="T14" fmla="*/ 27 w 27"/>
                <a:gd name="T15" fmla="*/ 4 h 4"/>
              </a:gdLst>
              <a:ahLst/>
              <a:cxnLst>
                <a:cxn ang="T8">
                  <a:pos x="T0" y="T1"/>
                </a:cxn>
                <a:cxn ang="T9">
                  <a:pos x="T2" y="T3"/>
                </a:cxn>
                <a:cxn ang="T10">
                  <a:pos x="T4" y="T5"/>
                </a:cxn>
                <a:cxn ang="T11">
                  <a:pos x="T6" y="T7"/>
                </a:cxn>
              </a:cxnLst>
              <a:rect l="T12" t="T13" r="T14" b="T15"/>
              <a:pathLst>
                <a:path w="27" h="4">
                  <a:moveTo>
                    <a:pt x="27" y="4"/>
                  </a:moveTo>
                  <a:cubicBezTo>
                    <a:pt x="27" y="2"/>
                    <a:pt x="11" y="3"/>
                    <a:pt x="11" y="4"/>
                  </a:cubicBezTo>
                  <a:cubicBezTo>
                    <a:pt x="8" y="3"/>
                    <a:pt x="0" y="0"/>
                    <a:pt x="0" y="4"/>
                  </a:cubicBezTo>
                  <a:cubicBezTo>
                    <a:pt x="9" y="4"/>
                    <a:pt x="18" y="4"/>
                    <a:pt x="27" y="4"/>
                  </a:cubicBezTo>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166" name="Freeform 608"/>
            <p:cNvSpPr>
              <a:spLocks noChangeArrowheads="1"/>
            </p:cNvSpPr>
            <p:nvPr/>
          </p:nvSpPr>
          <p:spPr bwMode="auto">
            <a:xfrm>
              <a:off x="627063" y="222250"/>
              <a:ext cx="1" cy="1"/>
            </a:xfrm>
            <a:custGeom>
              <a:avLst/>
              <a:gdLst>
                <a:gd name="T0" fmla="*/ 0 w 1"/>
                <a:gd name="T1" fmla="*/ 0 h 1"/>
                <a:gd name="T2" fmla="*/ 0 w 1"/>
                <a:gd name="T3" fmla="*/ 0 h 1"/>
                <a:gd name="T4" fmla="*/ 0 60000 65536"/>
                <a:gd name="T5" fmla="*/ 0 60000 65536"/>
                <a:gd name="T6" fmla="*/ 0 w 1"/>
                <a:gd name="T7" fmla="*/ 0 h 1"/>
                <a:gd name="T8" fmla="*/ 1 w 1"/>
                <a:gd name="T9" fmla="*/ 1 h 1"/>
              </a:gdLst>
              <a:ahLst/>
              <a:cxnLst>
                <a:cxn ang="T4">
                  <a:pos x="T0" y="T1"/>
                </a:cxn>
                <a:cxn ang="T5">
                  <a:pos x="T2" y="T3"/>
                </a:cxn>
              </a:cxnLst>
              <a:rect l="T6" t="T7" r="T8" b="T9"/>
              <a:pathLst>
                <a:path w="1" h="1">
                  <a:moveTo>
                    <a:pt x="0" y="0"/>
                  </a:moveTo>
                  <a:cubicBezTo>
                    <a:pt x="0" y="0"/>
                    <a:pt x="0" y="0"/>
                    <a:pt x="0" y="0"/>
                  </a:cubicBezTo>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167" name="Freeform 609"/>
            <p:cNvSpPr>
              <a:spLocks noChangeArrowheads="1"/>
            </p:cNvSpPr>
            <p:nvPr/>
          </p:nvSpPr>
          <p:spPr bwMode="auto">
            <a:xfrm>
              <a:off x="630238" y="219075"/>
              <a:ext cx="14288" cy="3175"/>
            </a:xfrm>
            <a:custGeom>
              <a:avLst/>
              <a:gdLst>
                <a:gd name="T0" fmla="*/ 7144 w 4"/>
                <a:gd name="T1" fmla="*/ 0 h 1"/>
                <a:gd name="T2" fmla="*/ 7144 w 4"/>
                <a:gd name="T3" fmla="*/ 0 h 1"/>
                <a:gd name="T4" fmla="*/ 0 60000 65536"/>
                <a:gd name="T5" fmla="*/ 0 60000 65536"/>
                <a:gd name="T6" fmla="*/ 0 w 4"/>
                <a:gd name="T7" fmla="*/ 0 h 1"/>
                <a:gd name="T8" fmla="*/ 4 w 4"/>
                <a:gd name="T9" fmla="*/ 1 h 1"/>
              </a:gdLst>
              <a:ahLst/>
              <a:cxnLst>
                <a:cxn ang="T4">
                  <a:pos x="T0" y="T1"/>
                </a:cxn>
                <a:cxn ang="T5">
                  <a:pos x="T2" y="T3"/>
                </a:cxn>
              </a:cxnLst>
              <a:rect l="T6" t="T7" r="T8" b="T9"/>
              <a:pathLst>
                <a:path w="4" h="1">
                  <a:moveTo>
                    <a:pt x="2" y="0"/>
                  </a:moveTo>
                  <a:cubicBezTo>
                    <a:pt x="0" y="1"/>
                    <a:pt x="4" y="0"/>
                    <a:pt x="2" y="0"/>
                  </a:cubicBezTo>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168" name="Freeform 610"/>
            <p:cNvSpPr>
              <a:spLocks noChangeArrowheads="1"/>
            </p:cNvSpPr>
            <p:nvPr/>
          </p:nvSpPr>
          <p:spPr bwMode="auto">
            <a:xfrm>
              <a:off x="660400" y="214312"/>
              <a:ext cx="3175" cy="1"/>
            </a:xfrm>
            <a:custGeom>
              <a:avLst/>
              <a:gdLst>
                <a:gd name="T0" fmla="*/ 0 w 1"/>
                <a:gd name="T1" fmla="*/ 0 h 1"/>
                <a:gd name="T2" fmla="*/ 0 w 1"/>
                <a:gd name="T3" fmla="*/ 0 h 1"/>
                <a:gd name="T4" fmla="*/ 0 60000 65536"/>
                <a:gd name="T5" fmla="*/ 0 60000 65536"/>
                <a:gd name="T6" fmla="*/ 0 w 1"/>
                <a:gd name="T7" fmla="*/ 0 h 1"/>
                <a:gd name="T8" fmla="*/ 1 w 1"/>
                <a:gd name="T9" fmla="*/ 1 h 1"/>
              </a:gdLst>
              <a:ahLst/>
              <a:cxnLst>
                <a:cxn ang="T4">
                  <a:pos x="T0" y="T1"/>
                </a:cxn>
                <a:cxn ang="T5">
                  <a:pos x="T2" y="T3"/>
                </a:cxn>
              </a:cxnLst>
              <a:rect l="T6" t="T7" r="T8" b="T9"/>
              <a:pathLst>
                <a:path w="1" h="1">
                  <a:moveTo>
                    <a:pt x="0" y="0"/>
                  </a:moveTo>
                  <a:cubicBezTo>
                    <a:pt x="1" y="0"/>
                    <a:pt x="0" y="0"/>
                    <a:pt x="0" y="0"/>
                  </a:cubicBezTo>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169" name="Freeform 611"/>
            <p:cNvSpPr>
              <a:spLocks noChangeArrowheads="1"/>
            </p:cNvSpPr>
            <p:nvPr/>
          </p:nvSpPr>
          <p:spPr bwMode="auto">
            <a:xfrm>
              <a:off x="660400" y="225425"/>
              <a:ext cx="3175" cy="1"/>
            </a:xfrm>
            <a:custGeom>
              <a:avLst/>
              <a:gdLst>
                <a:gd name="T0" fmla="*/ 0 w 1"/>
                <a:gd name="T1" fmla="*/ 0 h 1"/>
                <a:gd name="T2" fmla="*/ 0 w 1"/>
                <a:gd name="T3" fmla="*/ 0 h 1"/>
                <a:gd name="T4" fmla="*/ 0 60000 65536"/>
                <a:gd name="T5" fmla="*/ 0 60000 65536"/>
                <a:gd name="T6" fmla="*/ 0 w 1"/>
                <a:gd name="T7" fmla="*/ 0 h 1"/>
                <a:gd name="T8" fmla="*/ 1 w 1"/>
                <a:gd name="T9" fmla="*/ 1 h 1"/>
              </a:gdLst>
              <a:ahLst/>
              <a:cxnLst>
                <a:cxn ang="T4">
                  <a:pos x="T0" y="T1"/>
                </a:cxn>
                <a:cxn ang="T5">
                  <a:pos x="T2" y="T3"/>
                </a:cxn>
              </a:cxnLst>
              <a:rect l="T6" t="T7" r="T8" b="T9"/>
              <a:pathLst>
                <a:path w="1" h="1">
                  <a:moveTo>
                    <a:pt x="0" y="0"/>
                  </a:moveTo>
                  <a:cubicBezTo>
                    <a:pt x="1" y="0"/>
                    <a:pt x="0" y="0"/>
                    <a:pt x="0" y="0"/>
                  </a:cubicBezTo>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170" name="Freeform 612"/>
            <p:cNvSpPr>
              <a:spLocks noChangeArrowheads="1"/>
            </p:cNvSpPr>
            <p:nvPr/>
          </p:nvSpPr>
          <p:spPr bwMode="auto">
            <a:xfrm>
              <a:off x="728663" y="225425"/>
              <a:ext cx="3175" cy="1"/>
            </a:xfrm>
            <a:custGeom>
              <a:avLst/>
              <a:gdLst>
                <a:gd name="T0" fmla="*/ 3175 w 1"/>
                <a:gd name="T1" fmla="*/ 0 h 1"/>
                <a:gd name="T2" fmla="*/ 3175 w 1"/>
                <a:gd name="T3" fmla="*/ 0 h 1"/>
                <a:gd name="T4" fmla="*/ 0 60000 65536"/>
                <a:gd name="T5" fmla="*/ 0 60000 65536"/>
                <a:gd name="T6" fmla="*/ 0 w 1"/>
                <a:gd name="T7" fmla="*/ 0 h 1"/>
                <a:gd name="T8" fmla="*/ 1 w 1"/>
                <a:gd name="T9" fmla="*/ 1 h 1"/>
              </a:gdLst>
              <a:ahLst/>
              <a:cxnLst>
                <a:cxn ang="T4">
                  <a:pos x="T0" y="T1"/>
                </a:cxn>
                <a:cxn ang="T5">
                  <a:pos x="T2" y="T3"/>
                </a:cxn>
              </a:cxnLst>
              <a:rect l="T6" t="T7" r="T8" b="T9"/>
              <a:pathLst>
                <a:path w="1" h="1">
                  <a:moveTo>
                    <a:pt x="1" y="0"/>
                  </a:moveTo>
                  <a:cubicBezTo>
                    <a:pt x="1" y="0"/>
                    <a:pt x="0" y="0"/>
                    <a:pt x="1" y="0"/>
                  </a:cubicBezTo>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171" name="Freeform 613"/>
            <p:cNvSpPr>
              <a:spLocks noChangeArrowheads="1"/>
            </p:cNvSpPr>
            <p:nvPr/>
          </p:nvSpPr>
          <p:spPr bwMode="auto">
            <a:xfrm>
              <a:off x="735013" y="233362"/>
              <a:ext cx="125413" cy="22225"/>
            </a:xfrm>
            <a:custGeom>
              <a:avLst/>
              <a:gdLst>
                <a:gd name="T0" fmla="*/ 117812 w 33"/>
                <a:gd name="T1" fmla="*/ 11113 h 6"/>
                <a:gd name="T2" fmla="*/ 91209 w 33"/>
                <a:gd name="T3" fmla="*/ 0 h 6"/>
                <a:gd name="T4" fmla="*/ 76008 w 33"/>
                <a:gd name="T5" fmla="*/ 0 h 6"/>
                <a:gd name="T6" fmla="*/ 49405 w 33"/>
                <a:gd name="T7" fmla="*/ 0 h 6"/>
                <a:gd name="T8" fmla="*/ 38004 w 33"/>
                <a:gd name="T9" fmla="*/ 0 h 6"/>
                <a:gd name="T10" fmla="*/ 53206 w 33"/>
                <a:gd name="T11" fmla="*/ 11113 h 6"/>
                <a:gd name="T12" fmla="*/ 30403 w 33"/>
                <a:gd name="T13" fmla="*/ 3704 h 6"/>
                <a:gd name="T14" fmla="*/ 38004 w 33"/>
                <a:gd name="T15" fmla="*/ 11113 h 6"/>
                <a:gd name="T16" fmla="*/ 26603 w 33"/>
                <a:gd name="T17" fmla="*/ 3704 h 6"/>
                <a:gd name="T18" fmla="*/ 3800 w 33"/>
                <a:gd name="T19" fmla="*/ 11113 h 6"/>
                <a:gd name="T20" fmla="*/ 117812 w 33"/>
                <a:gd name="T21" fmla="*/ 11113 h 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33"/>
                <a:gd name="T34" fmla="*/ 0 h 6"/>
                <a:gd name="T35" fmla="*/ 33 w 33"/>
                <a:gd name="T36" fmla="*/ 6 h 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33" h="6">
                  <a:moveTo>
                    <a:pt x="31" y="3"/>
                  </a:moveTo>
                  <a:cubicBezTo>
                    <a:pt x="33" y="4"/>
                    <a:pt x="24" y="0"/>
                    <a:pt x="24" y="0"/>
                  </a:cubicBezTo>
                  <a:cubicBezTo>
                    <a:pt x="22" y="2"/>
                    <a:pt x="22" y="2"/>
                    <a:pt x="20" y="0"/>
                  </a:cubicBezTo>
                  <a:cubicBezTo>
                    <a:pt x="18" y="0"/>
                    <a:pt x="15" y="0"/>
                    <a:pt x="13" y="0"/>
                  </a:cubicBezTo>
                  <a:cubicBezTo>
                    <a:pt x="17" y="0"/>
                    <a:pt x="27" y="6"/>
                    <a:pt x="10" y="0"/>
                  </a:cubicBezTo>
                  <a:cubicBezTo>
                    <a:pt x="12" y="0"/>
                    <a:pt x="13" y="2"/>
                    <a:pt x="14" y="3"/>
                  </a:cubicBezTo>
                  <a:cubicBezTo>
                    <a:pt x="12" y="3"/>
                    <a:pt x="10" y="2"/>
                    <a:pt x="8" y="1"/>
                  </a:cubicBezTo>
                  <a:cubicBezTo>
                    <a:pt x="9" y="1"/>
                    <a:pt x="10" y="2"/>
                    <a:pt x="10" y="3"/>
                  </a:cubicBezTo>
                  <a:cubicBezTo>
                    <a:pt x="6" y="2"/>
                    <a:pt x="7" y="1"/>
                    <a:pt x="7" y="1"/>
                  </a:cubicBezTo>
                  <a:cubicBezTo>
                    <a:pt x="7" y="0"/>
                    <a:pt x="0" y="1"/>
                    <a:pt x="1" y="3"/>
                  </a:cubicBezTo>
                  <a:cubicBezTo>
                    <a:pt x="10" y="3"/>
                    <a:pt x="22" y="4"/>
                    <a:pt x="31" y="3"/>
                  </a:cubicBezTo>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172" name="Freeform 614"/>
            <p:cNvSpPr>
              <a:spLocks noChangeArrowheads="1"/>
            </p:cNvSpPr>
            <p:nvPr/>
          </p:nvSpPr>
          <p:spPr bwMode="auto">
            <a:xfrm>
              <a:off x="769938" y="230187"/>
              <a:ext cx="3175" cy="3175"/>
            </a:xfrm>
            <a:custGeom>
              <a:avLst/>
              <a:gdLst>
                <a:gd name="T0" fmla="*/ 0 w 1"/>
                <a:gd name="T1" fmla="*/ 0 h 1"/>
                <a:gd name="T2" fmla="*/ 0 w 1"/>
                <a:gd name="T3" fmla="*/ 0 h 1"/>
                <a:gd name="T4" fmla="*/ 0 60000 65536"/>
                <a:gd name="T5" fmla="*/ 0 60000 65536"/>
                <a:gd name="T6" fmla="*/ 0 w 1"/>
                <a:gd name="T7" fmla="*/ 0 h 1"/>
                <a:gd name="T8" fmla="*/ 1 w 1"/>
                <a:gd name="T9" fmla="*/ 1 h 1"/>
              </a:gdLst>
              <a:ahLst/>
              <a:cxnLst>
                <a:cxn ang="T4">
                  <a:pos x="T0" y="T1"/>
                </a:cxn>
                <a:cxn ang="T5">
                  <a:pos x="T2" y="T3"/>
                </a:cxn>
              </a:cxnLst>
              <a:rect l="T6" t="T7" r="T8" b="T9"/>
              <a:pathLst>
                <a:path w="1" h="1">
                  <a:moveTo>
                    <a:pt x="0" y="0"/>
                  </a:moveTo>
                  <a:cubicBezTo>
                    <a:pt x="1" y="1"/>
                    <a:pt x="1" y="0"/>
                    <a:pt x="0" y="0"/>
                  </a:cubicBezTo>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173" name="Freeform 615"/>
            <p:cNvSpPr>
              <a:spLocks noChangeArrowheads="1"/>
            </p:cNvSpPr>
            <p:nvPr/>
          </p:nvSpPr>
          <p:spPr bwMode="auto">
            <a:xfrm>
              <a:off x="773113" y="225425"/>
              <a:ext cx="1" cy="1"/>
            </a:xfrm>
            <a:custGeom>
              <a:avLst/>
              <a:gdLst>
                <a:gd name="T0" fmla="*/ 0 w 1"/>
                <a:gd name="T1" fmla="*/ 0 h 1"/>
                <a:gd name="T2" fmla="*/ 0 w 1"/>
                <a:gd name="T3" fmla="*/ 0 h 1"/>
                <a:gd name="T4" fmla="*/ 0 60000 65536"/>
                <a:gd name="T5" fmla="*/ 0 60000 65536"/>
                <a:gd name="T6" fmla="*/ 0 w 1"/>
                <a:gd name="T7" fmla="*/ 0 h 1"/>
                <a:gd name="T8" fmla="*/ 1 w 1"/>
                <a:gd name="T9" fmla="*/ 1 h 1"/>
              </a:gdLst>
              <a:ahLst/>
              <a:cxnLst>
                <a:cxn ang="T4">
                  <a:pos x="T0" y="T1"/>
                </a:cxn>
                <a:cxn ang="T5">
                  <a:pos x="T2" y="T3"/>
                </a:cxn>
              </a:cxnLst>
              <a:rect l="T6" t="T7" r="T8" b="T9"/>
              <a:pathLst>
                <a:path w="1" h="1">
                  <a:moveTo>
                    <a:pt x="0" y="0"/>
                  </a:moveTo>
                  <a:cubicBezTo>
                    <a:pt x="0" y="0"/>
                    <a:pt x="0" y="0"/>
                    <a:pt x="0" y="0"/>
                  </a:cubicBezTo>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174" name="Freeform 616"/>
            <p:cNvSpPr>
              <a:spLocks noChangeArrowheads="1"/>
            </p:cNvSpPr>
            <p:nvPr/>
          </p:nvSpPr>
          <p:spPr bwMode="auto">
            <a:xfrm>
              <a:off x="811213" y="238125"/>
              <a:ext cx="7938" cy="1"/>
            </a:xfrm>
            <a:custGeom>
              <a:avLst/>
              <a:gdLst>
                <a:gd name="T0" fmla="*/ 0 w 2"/>
                <a:gd name="T1" fmla="*/ 0 h 1"/>
                <a:gd name="T2" fmla="*/ 0 w 2"/>
                <a:gd name="T3" fmla="*/ 0 h 1"/>
                <a:gd name="T4" fmla="*/ 0 60000 65536"/>
                <a:gd name="T5" fmla="*/ 0 60000 65536"/>
                <a:gd name="T6" fmla="*/ 0 w 2"/>
                <a:gd name="T7" fmla="*/ 0 h 1"/>
                <a:gd name="T8" fmla="*/ 2 w 2"/>
                <a:gd name="T9" fmla="*/ 1 h 1"/>
              </a:gdLst>
              <a:ahLst/>
              <a:cxnLst>
                <a:cxn ang="T4">
                  <a:pos x="T0" y="T1"/>
                </a:cxn>
                <a:cxn ang="T5">
                  <a:pos x="T2" y="T3"/>
                </a:cxn>
              </a:cxnLst>
              <a:rect l="T6" t="T7" r="T8" b="T9"/>
              <a:pathLst>
                <a:path w="2" h="1">
                  <a:moveTo>
                    <a:pt x="0" y="0"/>
                  </a:moveTo>
                  <a:cubicBezTo>
                    <a:pt x="2" y="0"/>
                    <a:pt x="1" y="0"/>
                    <a:pt x="0" y="0"/>
                  </a:cubicBezTo>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175" name="Freeform 617"/>
            <p:cNvSpPr>
              <a:spLocks noChangeArrowheads="1"/>
            </p:cNvSpPr>
            <p:nvPr/>
          </p:nvSpPr>
          <p:spPr bwMode="auto">
            <a:xfrm>
              <a:off x="822325" y="225425"/>
              <a:ext cx="11113" cy="4763"/>
            </a:xfrm>
            <a:custGeom>
              <a:avLst/>
              <a:gdLst>
                <a:gd name="T0" fmla="*/ 11113 w 3"/>
                <a:gd name="T1" fmla="*/ 4763 h 1"/>
                <a:gd name="T2" fmla="*/ 11113 w 3"/>
                <a:gd name="T3" fmla="*/ 4763 h 1"/>
                <a:gd name="T4" fmla="*/ 0 60000 65536"/>
                <a:gd name="T5" fmla="*/ 0 60000 65536"/>
                <a:gd name="T6" fmla="*/ 0 w 3"/>
                <a:gd name="T7" fmla="*/ 0 h 1"/>
                <a:gd name="T8" fmla="*/ 3 w 3"/>
                <a:gd name="T9" fmla="*/ 1 h 1"/>
              </a:gdLst>
              <a:ahLst/>
              <a:cxnLst>
                <a:cxn ang="T4">
                  <a:pos x="T0" y="T1"/>
                </a:cxn>
                <a:cxn ang="T5">
                  <a:pos x="T2" y="T3"/>
                </a:cxn>
              </a:cxnLst>
              <a:rect l="T6" t="T7" r="T8" b="T9"/>
              <a:pathLst>
                <a:path w="3" h="1">
                  <a:moveTo>
                    <a:pt x="3" y="1"/>
                  </a:moveTo>
                  <a:cubicBezTo>
                    <a:pt x="0" y="0"/>
                    <a:pt x="3" y="1"/>
                    <a:pt x="3" y="1"/>
                  </a:cubicBezTo>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176" name="Freeform 618"/>
            <p:cNvSpPr>
              <a:spLocks noChangeArrowheads="1"/>
            </p:cNvSpPr>
            <p:nvPr/>
          </p:nvSpPr>
          <p:spPr bwMode="auto">
            <a:xfrm>
              <a:off x="844550" y="233362"/>
              <a:ext cx="15875" cy="7938"/>
            </a:xfrm>
            <a:custGeom>
              <a:avLst/>
              <a:gdLst>
                <a:gd name="T0" fmla="*/ 0 w 4"/>
                <a:gd name="T1" fmla="*/ 0 h 2"/>
                <a:gd name="T2" fmla="*/ 0 w 4"/>
                <a:gd name="T3" fmla="*/ 0 h 2"/>
                <a:gd name="T4" fmla="*/ 0 60000 65536"/>
                <a:gd name="T5" fmla="*/ 0 60000 65536"/>
                <a:gd name="T6" fmla="*/ 0 w 4"/>
                <a:gd name="T7" fmla="*/ 0 h 2"/>
                <a:gd name="T8" fmla="*/ 4 w 4"/>
                <a:gd name="T9" fmla="*/ 2 h 2"/>
              </a:gdLst>
              <a:ahLst/>
              <a:cxnLst>
                <a:cxn ang="T4">
                  <a:pos x="T0" y="T1"/>
                </a:cxn>
                <a:cxn ang="T5">
                  <a:pos x="T2" y="T3"/>
                </a:cxn>
              </a:cxnLst>
              <a:rect l="T6" t="T7" r="T8" b="T9"/>
              <a:pathLst>
                <a:path w="4" h="2">
                  <a:moveTo>
                    <a:pt x="0" y="0"/>
                  </a:moveTo>
                  <a:cubicBezTo>
                    <a:pt x="4" y="2"/>
                    <a:pt x="0" y="0"/>
                    <a:pt x="0" y="0"/>
                  </a:cubicBezTo>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177" name="Freeform 619"/>
            <p:cNvSpPr>
              <a:spLocks noChangeArrowheads="1"/>
            </p:cNvSpPr>
            <p:nvPr/>
          </p:nvSpPr>
          <p:spPr bwMode="auto">
            <a:xfrm>
              <a:off x="879475" y="214312"/>
              <a:ext cx="19050" cy="7938"/>
            </a:xfrm>
            <a:custGeom>
              <a:avLst/>
              <a:gdLst>
                <a:gd name="T0" fmla="*/ 11430 w 5"/>
                <a:gd name="T1" fmla="*/ 0 h 2"/>
                <a:gd name="T2" fmla="*/ 3810 w 5"/>
                <a:gd name="T3" fmla="*/ 7938 h 2"/>
                <a:gd name="T4" fmla="*/ 15240 w 5"/>
                <a:gd name="T5" fmla="*/ 7938 h 2"/>
                <a:gd name="T6" fmla="*/ 11430 w 5"/>
                <a:gd name="T7" fmla="*/ 0 h 2"/>
                <a:gd name="T8" fmla="*/ 0 60000 65536"/>
                <a:gd name="T9" fmla="*/ 0 60000 65536"/>
                <a:gd name="T10" fmla="*/ 0 60000 65536"/>
                <a:gd name="T11" fmla="*/ 0 60000 65536"/>
                <a:gd name="T12" fmla="*/ 0 w 5"/>
                <a:gd name="T13" fmla="*/ 0 h 2"/>
                <a:gd name="T14" fmla="*/ 5 w 5"/>
                <a:gd name="T15" fmla="*/ 2 h 2"/>
              </a:gdLst>
              <a:ahLst/>
              <a:cxnLst>
                <a:cxn ang="T8">
                  <a:pos x="T0" y="T1"/>
                </a:cxn>
                <a:cxn ang="T9">
                  <a:pos x="T2" y="T3"/>
                </a:cxn>
                <a:cxn ang="T10">
                  <a:pos x="T4" y="T5"/>
                </a:cxn>
                <a:cxn ang="T11">
                  <a:pos x="T6" y="T7"/>
                </a:cxn>
              </a:cxnLst>
              <a:rect l="T12" t="T13" r="T14" b="T15"/>
              <a:pathLst>
                <a:path w="5" h="2">
                  <a:moveTo>
                    <a:pt x="3" y="0"/>
                  </a:moveTo>
                  <a:cubicBezTo>
                    <a:pt x="0" y="1"/>
                    <a:pt x="0" y="1"/>
                    <a:pt x="1" y="2"/>
                  </a:cubicBezTo>
                  <a:cubicBezTo>
                    <a:pt x="1" y="2"/>
                    <a:pt x="4" y="2"/>
                    <a:pt x="4" y="2"/>
                  </a:cubicBezTo>
                  <a:cubicBezTo>
                    <a:pt x="5" y="0"/>
                    <a:pt x="4" y="1"/>
                    <a:pt x="3" y="0"/>
                  </a:cubicBezTo>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178" name="Freeform 620"/>
            <p:cNvSpPr>
              <a:spLocks noChangeArrowheads="1"/>
            </p:cNvSpPr>
            <p:nvPr/>
          </p:nvSpPr>
          <p:spPr bwMode="auto">
            <a:xfrm>
              <a:off x="885825" y="225425"/>
              <a:ext cx="12700" cy="1"/>
            </a:xfrm>
            <a:custGeom>
              <a:avLst/>
              <a:gdLst>
                <a:gd name="T0" fmla="*/ 12700 w 3"/>
                <a:gd name="T1" fmla="*/ 0 h 1"/>
                <a:gd name="T2" fmla="*/ 12700 w 3"/>
                <a:gd name="T3" fmla="*/ 0 h 1"/>
                <a:gd name="T4" fmla="*/ 0 60000 65536"/>
                <a:gd name="T5" fmla="*/ 0 60000 65536"/>
                <a:gd name="T6" fmla="*/ 0 w 3"/>
                <a:gd name="T7" fmla="*/ 0 h 1"/>
                <a:gd name="T8" fmla="*/ 3 w 3"/>
                <a:gd name="T9" fmla="*/ 1 h 1"/>
              </a:gdLst>
              <a:ahLst/>
              <a:cxnLst>
                <a:cxn ang="T4">
                  <a:pos x="T0" y="T1"/>
                </a:cxn>
                <a:cxn ang="T5">
                  <a:pos x="T2" y="T3"/>
                </a:cxn>
              </a:cxnLst>
              <a:rect l="T6" t="T7" r="T8" b="T9"/>
              <a:pathLst>
                <a:path w="3" h="1">
                  <a:moveTo>
                    <a:pt x="3" y="0"/>
                  </a:moveTo>
                  <a:cubicBezTo>
                    <a:pt x="0" y="0"/>
                    <a:pt x="2" y="0"/>
                    <a:pt x="3" y="0"/>
                  </a:cubicBezTo>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179" name="Freeform 621"/>
            <p:cNvSpPr>
              <a:spLocks noChangeArrowheads="1"/>
            </p:cNvSpPr>
            <p:nvPr/>
          </p:nvSpPr>
          <p:spPr bwMode="auto">
            <a:xfrm>
              <a:off x="890588" y="233362"/>
              <a:ext cx="11113" cy="7938"/>
            </a:xfrm>
            <a:custGeom>
              <a:avLst/>
              <a:gdLst>
                <a:gd name="T0" fmla="*/ 11113 w 3"/>
                <a:gd name="T1" fmla="*/ 3969 h 2"/>
                <a:gd name="T2" fmla="*/ 11113 w 3"/>
                <a:gd name="T3" fmla="*/ 3969 h 2"/>
                <a:gd name="T4" fmla="*/ 0 60000 65536"/>
                <a:gd name="T5" fmla="*/ 0 60000 65536"/>
                <a:gd name="T6" fmla="*/ 0 w 3"/>
                <a:gd name="T7" fmla="*/ 0 h 2"/>
                <a:gd name="T8" fmla="*/ 3 w 3"/>
                <a:gd name="T9" fmla="*/ 2 h 2"/>
              </a:gdLst>
              <a:ahLst/>
              <a:cxnLst>
                <a:cxn ang="T4">
                  <a:pos x="T0" y="T1"/>
                </a:cxn>
                <a:cxn ang="T5">
                  <a:pos x="T2" y="T3"/>
                </a:cxn>
              </a:cxnLst>
              <a:rect l="T6" t="T7" r="T8" b="T9"/>
              <a:pathLst>
                <a:path w="3" h="2">
                  <a:moveTo>
                    <a:pt x="3" y="1"/>
                  </a:moveTo>
                  <a:cubicBezTo>
                    <a:pt x="2" y="0"/>
                    <a:pt x="0" y="2"/>
                    <a:pt x="3" y="1"/>
                  </a:cubicBezTo>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180" name="Freeform 622"/>
            <p:cNvSpPr>
              <a:spLocks noChangeArrowheads="1"/>
            </p:cNvSpPr>
            <p:nvPr/>
          </p:nvSpPr>
          <p:spPr bwMode="auto">
            <a:xfrm>
              <a:off x="893763" y="222250"/>
              <a:ext cx="4763" cy="1"/>
            </a:xfrm>
            <a:custGeom>
              <a:avLst/>
              <a:gdLst>
                <a:gd name="T0" fmla="*/ 4763 w 1"/>
                <a:gd name="T1" fmla="*/ 0 h 1"/>
                <a:gd name="T2" fmla="*/ 4763 w 1"/>
                <a:gd name="T3" fmla="*/ 0 h 1"/>
                <a:gd name="T4" fmla="*/ 4763 w 1"/>
                <a:gd name="T5" fmla="*/ 0 h 1"/>
                <a:gd name="T6" fmla="*/ 0 60000 65536"/>
                <a:gd name="T7" fmla="*/ 0 60000 65536"/>
                <a:gd name="T8" fmla="*/ 0 60000 65536"/>
                <a:gd name="T9" fmla="*/ 0 w 1"/>
                <a:gd name="T10" fmla="*/ 0 h 1"/>
                <a:gd name="T11" fmla="*/ 1 w 1"/>
                <a:gd name="T12" fmla="*/ 1 h 1"/>
              </a:gdLst>
              <a:ahLst/>
              <a:cxnLst>
                <a:cxn ang="T6">
                  <a:pos x="T0" y="T1"/>
                </a:cxn>
                <a:cxn ang="T7">
                  <a:pos x="T2" y="T3"/>
                </a:cxn>
                <a:cxn ang="T8">
                  <a:pos x="T4" y="T5"/>
                </a:cxn>
              </a:cxnLst>
              <a:rect l="T9" t="T10" r="T11" b="T12"/>
              <a:pathLst>
                <a:path w="1" h="1">
                  <a:moveTo>
                    <a:pt x="1" y="0"/>
                  </a:moveTo>
                  <a:cubicBezTo>
                    <a:pt x="1" y="0"/>
                    <a:pt x="1" y="0"/>
                    <a:pt x="1" y="0"/>
                  </a:cubicBezTo>
                  <a:cubicBezTo>
                    <a:pt x="0" y="0"/>
                    <a:pt x="0" y="0"/>
                    <a:pt x="1" y="0"/>
                  </a:cubicBezTo>
                  <a:close/>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181" name="Freeform 623"/>
            <p:cNvSpPr>
              <a:spLocks noChangeArrowheads="1"/>
            </p:cNvSpPr>
            <p:nvPr/>
          </p:nvSpPr>
          <p:spPr bwMode="auto">
            <a:xfrm>
              <a:off x="901700" y="222250"/>
              <a:ext cx="1" cy="1"/>
            </a:xfrm>
            <a:custGeom>
              <a:avLst/>
              <a:gdLst>
                <a:gd name="T0" fmla="*/ 0 w 1"/>
                <a:gd name="T1" fmla="*/ 0 h 1"/>
                <a:gd name="T2" fmla="*/ 0 w 1"/>
                <a:gd name="T3" fmla="*/ 0 h 1"/>
                <a:gd name="T4" fmla="*/ 0 60000 65536"/>
                <a:gd name="T5" fmla="*/ 0 60000 65536"/>
                <a:gd name="T6" fmla="*/ 0 w 1"/>
                <a:gd name="T7" fmla="*/ 0 h 1"/>
                <a:gd name="T8" fmla="*/ 1 w 1"/>
                <a:gd name="T9" fmla="*/ 1 h 1"/>
              </a:gdLst>
              <a:ahLst/>
              <a:cxnLst>
                <a:cxn ang="T4">
                  <a:pos x="T0" y="T1"/>
                </a:cxn>
                <a:cxn ang="T5">
                  <a:pos x="T2" y="T3"/>
                </a:cxn>
              </a:cxnLst>
              <a:rect l="T6" t="T7" r="T8" b="T9"/>
              <a:pathLst>
                <a:path w="1" h="1">
                  <a:moveTo>
                    <a:pt x="0" y="0"/>
                  </a:moveTo>
                  <a:cubicBezTo>
                    <a:pt x="0" y="0"/>
                    <a:pt x="0" y="0"/>
                    <a:pt x="0" y="0"/>
                  </a:cubicBezTo>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182" name="Freeform 624"/>
            <p:cNvSpPr>
              <a:spLocks noChangeArrowheads="1"/>
            </p:cNvSpPr>
            <p:nvPr/>
          </p:nvSpPr>
          <p:spPr bwMode="auto">
            <a:xfrm>
              <a:off x="1033463" y="214312"/>
              <a:ext cx="7938" cy="4763"/>
            </a:xfrm>
            <a:custGeom>
              <a:avLst/>
              <a:gdLst>
                <a:gd name="T0" fmla="*/ 0 w 2"/>
                <a:gd name="T1" fmla="*/ 4763 h 1"/>
                <a:gd name="T2" fmla="*/ 0 w 2"/>
                <a:gd name="T3" fmla="*/ 4763 h 1"/>
                <a:gd name="T4" fmla="*/ 0 60000 65536"/>
                <a:gd name="T5" fmla="*/ 0 60000 65536"/>
                <a:gd name="T6" fmla="*/ 0 w 2"/>
                <a:gd name="T7" fmla="*/ 0 h 1"/>
                <a:gd name="T8" fmla="*/ 2 w 2"/>
                <a:gd name="T9" fmla="*/ 1 h 1"/>
              </a:gdLst>
              <a:ahLst/>
              <a:cxnLst>
                <a:cxn ang="T4">
                  <a:pos x="T0" y="T1"/>
                </a:cxn>
                <a:cxn ang="T5">
                  <a:pos x="T2" y="T3"/>
                </a:cxn>
              </a:cxnLst>
              <a:rect l="T6" t="T7" r="T8" b="T9"/>
              <a:pathLst>
                <a:path w="2" h="1">
                  <a:moveTo>
                    <a:pt x="0" y="1"/>
                  </a:moveTo>
                  <a:cubicBezTo>
                    <a:pt x="2" y="0"/>
                    <a:pt x="0" y="1"/>
                    <a:pt x="0" y="1"/>
                  </a:cubicBezTo>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183" name="Freeform 625"/>
            <p:cNvSpPr>
              <a:spLocks noChangeArrowheads="1"/>
            </p:cNvSpPr>
            <p:nvPr/>
          </p:nvSpPr>
          <p:spPr bwMode="auto">
            <a:xfrm>
              <a:off x="1055688" y="238125"/>
              <a:ext cx="11113" cy="1"/>
            </a:xfrm>
            <a:custGeom>
              <a:avLst/>
              <a:gdLst>
                <a:gd name="T0" fmla="*/ 11113 w 3"/>
                <a:gd name="T1" fmla="*/ 0 h 1"/>
                <a:gd name="T2" fmla="*/ 11113 w 3"/>
                <a:gd name="T3" fmla="*/ 0 h 1"/>
                <a:gd name="T4" fmla="*/ 0 60000 65536"/>
                <a:gd name="T5" fmla="*/ 0 60000 65536"/>
                <a:gd name="T6" fmla="*/ 0 w 3"/>
                <a:gd name="T7" fmla="*/ 0 h 1"/>
                <a:gd name="T8" fmla="*/ 3 w 3"/>
                <a:gd name="T9" fmla="*/ 1 h 1"/>
              </a:gdLst>
              <a:ahLst/>
              <a:cxnLst>
                <a:cxn ang="T4">
                  <a:pos x="T0" y="T1"/>
                </a:cxn>
                <a:cxn ang="T5">
                  <a:pos x="T2" y="T3"/>
                </a:cxn>
              </a:cxnLst>
              <a:rect l="T6" t="T7" r="T8" b="T9"/>
              <a:pathLst>
                <a:path w="3" h="1">
                  <a:moveTo>
                    <a:pt x="3" y="0"/>
                  </a:moveTo>
                  <a:cubicBezTo>
                    <a:pt x="3" y="0"/>
                    <a:pt x="0" y="0"/>
                    <a:pt x="3" y="0"/>
                  </a:cubicBezTo>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184" name="Freeform 626"/>
            <p:cNvSpPr>
              <a:spLocks noChangeArrowheads="1"/>
            </p:cNvSpPr>
            <p:nvPr/>
          </p:nvSpPr>
          <p:spPr bwMode="auto">
            <a:xfrm>
              <a:off x="1077913" y="219075"/>
              <a:ext cx="53975" cy="14288"/>
            </a:xfrm>
            <a:custGeom>
              <a:avLst/>
              <a:gdLst>
                <a:gd name="T0" fmla="*/ 53975 w 14"/>
                <a:gd name="T1" fmla="*/ 7144 h 4"/>
                <a:gd name="T2" fmla="*/ 0 w 14"/>
                <a:gd name="T3" fmla="*/ 7144 h 4"/>
                <a:gd name="T4" fmla="*/ 53975 w 14"/>
                <a:gd name="T5" fmla="*/ 7144 h 4"/>
                <a:gd name="T6" fmla="*/ 0 60000 65536"/>
                <a:gd name="T7" fmla="*/ 0 60000 65536"/>
                <a:gd name="T8" fmla="*/ 0 60000 65536"/>
                <a:gd name="T9" fmla="*/ 0 w 14"/>
                <a:gd name="T10" fmla="*/ 0 h 4"/>
                <a:gd name="T11" fmla="*/ 14 w 14"/>
                <a:gd name="T12" fmla="*/ 4 h 4"/>
              </a:gdLst>
              <a:ahLst/>
              <a:cxnLst>
                <a:cxn ang="T6">
                  <a:pos x="T0" y="T1"/>
                </a:cxn>
                <a:cxn ang="T7">
                  <a:pos x="T2" y="T3"/>
                </a:cxn>
                <a:cxn ang="T8">
                  <a:pos x="T4" y="T5"/>
                </a:cxn>
              </a:cxnLst>
              <a:rect l="T9" t="T10" r="T11" b="T12"/>
              <a:pathLst>
                <a:path w="14" h="4">
                  <a:moveTo>
                    <a:pt x="14" y="2"/>
                  </a:moveTo>
                  <a:cubicBezTo>
                    <a:pt x="10" y="1"/>
                    <a:pt x="5" y="0"/>
                    <a:pt x="0" y="2"/>
                  </a:cubicBezTo>
                  <a:cubicBezTo>
                    <a:pt x="3" y="2"/>
                    <a:pt x="11" y="4"/>
                    <a:pt x="14" y="2"/>
                  </a:cubicBezTo>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185" name="Freeform 627"/>
            <p:cNvSpPr>
              <a:spLocks noChangeArrowheads="1"/>
            </p:cNvSpPr>
            <p:nvPr/>
          </p:nvSpPr>
          <p:spPr bwMode="auto">
            <a:xfrm>
              <a:off x="1085850" y="233362"/>
              <a:ext cx="4763" cy="1"/>
            </a:xfrm>
            <a:custGeom>
              <a:avLst/>
              <a:gdLst>
                <a:gd name="T0" fmla="*/ 4763 w 1"/>
                <a:gd name="T1" fmla="*/ 0 h 1"/>
                <a:gd name="T2" fmla="*/ 4763 w 1"/>
                <a:gd name="T3" fmla="*/ 0 h 1"/>
                <a:gd name="T4" fmla="*/ 0 60000 65536"/>
                <a:gd name="T5" fmla="*/ 0 60000 65536"/>
                <a:gd name="T6" fmla="*/ 0 w 1"/>
                <a:gd name="T7" fmla="*/ 0 h 1"/>
                <a:gd name="T8" fmla="*/ 1 w 1"/>
                <a:gd name="T9" fmla="*/ 1 h 1"/>
              </a:gdLst>
              <a:ahLst/>
              <a:cxnLst>
                <a:cxn ang="T4">
                  <a:pos x="T0" y="T1"/>
                </a:cxn>
                <a:cxn ang="T5">
                  <a:pos x="T2" y="T3"/>
                </a:cxn>
              </a:cxnLst>
              <a:rect l="T6" t="T7" r="T8" b="T9"/>
              <a:pathLst>
                <a:path w="1" h="1">
                  <a:moveTo>
                    <a:pt x="1" y="0"/>
                  </a:moveTo>
                  <a:cubicBezTo>
                    <a:pt x="0" y="0"/>
                    <a:pt x="0" y="0"/>
                    <a:pt x="1" y="0"/>
                  </a:cubicBezTo>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186" name="Freeform 628"/>
            <p:cNvSpPr>
              <a:spLocks noChangeArrowheads="1"/>
            </p:cNvSpPr>
            <p:nvPr/>
          </p:nvSpPr>
          <p:spPr bwMode="auto">
            <a:xfrm>
              <a:off x="1157288" y="214312"/>
              <a:ext cx="7938" cy="1"/>
            </a:xfrm>
            <a:custGeom>
              <a:avLst/>
              <a:gdLst>
                <a:gd name="T0" fmla="*/ 0 w 2"/>
                <a:gd name="T1" fmla="*/ 0 h 1"/>
                <a:gd name="T2" fmla="*/ 0 w 2"/>
                <a:gd name="T3" fmla="*/ 0 h 1"/>
                <a:gd name="T4" fmla="*/ 0 60000 65536"/>
                <a:gd name="T5" fmla="*/ 0 60000 65536"/>
                <a:gd name="T6" fmla="*/ 0 w 2"/>
                <a:gd name="T7" fmla="*/ 0 h 1"/>
                <a:gd name="T8" fmla="*/ 2 w 2"/>
                <a:gd name="T9" fmla="*/ 1 h 1"/>
              </a:gdLst>
              <a:ahLst/>
              <a:cxnLst>
                <a:cxn ang="T4">
                  <a:pos x="T0" y="T1"/>
                </a:cxn>
                <a:cxn ang="T5">
                  <a:pos x="T2" y="T3"/>
                </a:cxn>
              </a:cxnLst>
              <a:rect l="T6" t="T7" r="T8" b="T9"/>
              <a:pathLst>
                <a:path w="2" h="1">
                  <a:moveTo>
                    <a:pt x="0" y="0"/>
                  </a:moveTo>
                  <a:cubicBezTo>
                    <a:pt x="2" y="0"/>
                    <a:pt x="1" y="0"/>
                    <a:pt x="0" y="0"/>
                  </a:cubicBezTo>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187" name="Freeform 629"/>
            <p:cNvSpPr>
              <a:spLocks noChangeArrowheads="1"/>
            </p:cNvSpPr>
            <p:nvPr/>
          </p:nvSpPr>
          <p:spPr bwMode="auto">
            <a:xfrm>
              <a:off x="1500188" y="287337"/>
              <a:ext cx="1" cy="3175"/>
            </a:xfrm>
            <a:custGeom>
              <a:avLst/>
              <a:gdLst>
                <a:gd name="T0" fmla="*/ 0 w 1"/>
                <a:gd name="T1" fmla="*/ 3175 h 1"/>
                <a:gd name="T2" fmla="*/ 0 w 1"/>
                <a:gd name="T3" fmla="*/ 3175 h 1"/>
                <a:gd name="T4" fmla="*/ 0 60000 65536"/>
                <a:gd name="T5" fmla="*/ 0 60000 65536"/>
                <a:gd name="T6" fmla="*/ 0 w 1"/>
                <a:gd name="T7" fmla="*/ 0 h 1"/>
                <a:gd name="T8" fmla="*/ 1 w 1"/>
                <a:gd name="T9" fmla="*/ 1 h 1"/>
              </a:gdLst>
              <a:ahLst/>
              <a:cxnLst>
                <a:cxn ang="T4">
                  <a:pos x="T0" y="T1"/>
                </a:cxn>
                <a:cxn ang="T5">
                  <a:pos x="T2" y="T3"/>
                </a:cxn>
              </a:cxnLst>
              <a:rect l="T6" t="T7" r="T8" b="T9"/>
              <a:pathLst>
                <a:path w="1" h="1">
                  <a:moveTo>
                    <a:pt x="0" y="1"/>
                  </a:moveTo>
                  <a:cubicBezTo>
                    <a:pt x="0" y="0"/>
                    <a:pt x="0" y="1"/>
                    <a:pt x="0" y="1"/>
                  </a:cubicBezTo>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188" name="Freeform 631"/>
            <p:cNvSpPr>
              <a:spLocks noChangeArrowheads="1"/>
            </p:cNvSpPr>
            <p:nvPr/>
          </p:nvSpPr>
          <p:spPr bwMode="auto">
            <a:xfrm>
              <a:off x="1601788" y="225425"/>
              <a:ext cx="4763" cy="7938"/>
            </a:xfrm>
            <a:custGeom>
              <a:avLst/>
              <a:gdLst>
                <a:gd name="T0" fmla="*/ 0 w 1"/>
                <a:gd name="T1" fmla="*/ 0 h 2"/>
                <a:gd name="T2" fmla="*/ 0 w 1"/>
                <a:gd name="T3" fmla="*/ 0 h 2"/>
                <a:gd name="T4" fmla="*/ 0 60000 65536"/>
                <a:gd name="T5" fmla="*/ 0 60000 65536"/>
                <a:gd name="T6" fmla="*/ 0 w 1"/>
                <a:gd name="T7" fmla="*/ 0 h 2"/>
                <a:gd name="T8" fmla="*/ 1 w 1"/>
                <a:gd name="T9" fmla="*/ 2 h 2"/>
              </a:gdLst>
              <a:ahLst/>
              <a:cxnLst>
                <a:cxn ang="T4">
                  <a:pos x="T0" y="T1"/>
                </a:cxn>
                <a:cxn ang="T5">
                  <a:pos x="T2" y="T3"/>
                </a:cxn>
              </a:cxnLst>
              <a:rect l="T6" t="T7" r="T8" b="T9"/>
              <a:pathLst>
                <a:path w="1" h="2">
                  <a:moveTo>
                    <a:pt x="0" y="0"/>
                  </a:moveTo>
                  <a:cubicBezTo>
                    <a:pt x="0" y="2"/>
                    <a:pt x="1" y="0"/>
                    <a:pt x="0" y="0"/>
                  </a:cubicBezTo>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189" name="Freeform 634"/>
            <p:cNvSpPr>
              <a:spLocks noChangeArrowheads="1"/>
            </p:cNvSpPr>
            <p:nvPr/>
          </p:nvSpPr>
          <p:spPr bwMode="auto">
            <a:xfrm>
              <a:off x="1625600" y="222250"/>
              <a:ext cx="1" cy="1"/>
            </a:xfrm>
            <a:custGeom>
              <a:avLst/>
              <a:gdLst>
                <a:gd name="T0" fmla="*/ 0 w 1"/>
                <a:gd name="T1" fmla="*/ 0 h 1"/>
                <a:gd name="T2" fmla="*/ 0 w 1"/>
                <a:gd name="T3" fmla="*/ 0 h 1"/>
                <a:gd name="T4" fmla="*/ 0 60000 65536"/>
                <a:gd name="T5" fmla="*/ 0 60000 65536"/>
                <a:gd name="T6" fmla="*/ 0 w 1"/>
                <a:gd name="T7" fmla="*/ 0 h 1"/>
                <a:gd name="T8" fmla="*/ 1 w 1"/>
                <a:gd name="T9" fmla="*/ 1 h 1"/>
              </a:gdLst>
              <a:ahLst/>
              <a:cxnLst>
                <a:cxn ang="T4">
                  <a:pos x="T0" y="T1"/>
                </a:cxn>
                <a:cxn ang="T5">
                  <a:pos x="T2" y="T3"/>
                </a:cxn>
              </a:cxnLst>
              <a:rect l="T6" t="T7" r="T8" b="T9"/>
              <a:pathLst>
                <a:path w="1" h="1">
                  <a:moveTo>
                    <a:pt x="0" y="0"/>
                  </a:moveTo>
                  <a:cubicBezTo>
                    <a:pt x="0" y="0"/>
                    <a:pt x="0" y="0"/>
                    <a:pt x="0" y="0"/>
                  </a:cubicBezTo>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190" name="Freeform 638"/>
            <p:cNvSpPr>
              <a:spLocks noChangeArrowheads="1"/>
            </p:cNvSpPr>
            <p:nvPr/>
          </p:nvSpPr>
          <p:spPr bwMode="auto">
            <a:xfrm>
              <a:off x="1644650" y="238125"/>
              <a:ext cx="44450" cy="44450"/>
            </a:xfrm>
            <a:custGeom>
              <a:avLst/>
              <a:gdLst>
                <a:gd name="T0" fmla="*/ 0 w 12"/>
                <a:gd name="T1" fmla="*/ 11113 h 12"/>
                <a:gd name="T2" fmla="*/ 29633 w 12"/>
                <a:gd name="T3" fmla="*/ 44450 h 12"/>
                <a:gd name="T4" fmla="*/ 0 w 12"/>
                <a:gd name="T5" fmla="*/ 11113 h 12"/>
                <a:gd name="T6" fmla="*/ 0 60000 65536"/>
                <a:gd name="T7" fmla="*/ 0 60000 65536"/>
                <a:gd name="T8" fmla="*/ 0 60000 65536"/>
                <a:gd name="T9" fmla="*/ 0 w 12"/>
                <a:gd name="T10" fmla="*/ 0 h 12"/>
                <a:gd name="T11" fmla="*/ 12 w 12"/>
                <a:gd name="T12" fmla="*/ 12 h 12"/>
              </a:gdLst>
              <a:ahLst/>
              <a:cxnLst>
                <a:cxn ang="T6">
                  <a:pos x="T0" y="T1"/>
                </a:cxn>
                <a:cxn ang="T7">
                  <a:pos x="T2" y="T3"/>
                </a:cxn>
                <a:cxn ang="T8">
                  <a:pos x="T4" y="T5"/>
                </a:cxn>
              </a:cxnLst>
              <a:rect l="T9" t="T10" r="T11" b="T12"/>
              <a:pathLst>
                <a:path w="12" h="12">
                  <a:moveTo>
                    <a:pt x="0" y="3"/>
                  </a:moveTo>
                  <a:cubicBezTo>
                    <a:pt x="8" y="5"/>
                    <a:pt x="11" y="5"/>
                    <a:pt x="8" y="12"/>
                  </a:cubicBezTo>
                  <a:cubicBezTo>
                    <a:pt x="10" y="8"/>
                    <a:pt x="12" y="0"/>
                    <a:pt x="0" y="3"/>
                  </a:cubicBezTo>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191" name="Freeform 644"/>
            <p:cNvSpPr>
              <a:spLocks noChangeArrowheads="1"/>
            </p:cNvSpPr>
            <p:nvPr/>
          </p:nvSpPr>
          <p:spPr bwMode="auto">
            <a:xfrm>
              <a:off x="1658938" y="241300"/>
              <a:ext cx="7938" cy="3175"/>
            </a:xfrm>
            <a:custGeom>
              <a:avLst/>
              <a:gdLst>
                <a:gd name="T0" fmla="*/ 3969 w 2"/>
                <a:gd name="T1" fmla="*/ 3175 h 1"/>
                <a:gd name="T2" fmla="*/ 3969 w 2"/>
                <a:gd name="T3" fmla="*/ 3175 h 1"/>
                <a:gd name="T4" fmla="*/ 0 60000 65536"/>
                <a:gd name="T5" fmla="*/ 0 60000 65536"/>
                <a:gd name="T6" fmla="*/ 0 w 2"/>
                <a:gd name="T7" fmla="*/ 0 h 1"/>
                <a:gd name="T8" fmla="*/ 2 w 2"/>
                <a:gd name="T9" fmla="*/ 1 h 1"/>
              </a:gdLst>
              <a:ahLst/>
              <a:cxnLst>
                <a:cxn ang="T4">
                  <a:pos x="T0" y="T1"/>
                </a:cxn>
                <a:cxn ang="T5">
                  <a:pos x="T2" y="T3"/>
                </a:cxn>
              </a:cxnLst>
              <a:rect l="T6" t="T7" r="T8" b="T9"/>
              <a:pathLst>
                <a:path w="2" h="1">
                  <a:moveTo>
                    <a:pt x="1" y="1"/>
                  </a:moveTo>
                  <a:cubicBezTo>
                    <a:pt x="2" y="1"/>
                    <a:pt x="0" y="0"/>
                    <a:pt x="1" y="1"/>
                  </a:cubicBezTo>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192" name="Freeform 646"/>
            <p:cNvSpPr>
              <a:spLocks noChangeArrowheads="1"/>
            </p:cNvSpPr>
            <p:nvPr/>
          </p:nvSpPr>
          <p:spPr bwMode="auto">
            <a:xfrm>
              <a:off x="1662113" y="238125"/>
              <a:ext cx="19050" cy="1"/>
            </a:xfrm>
            <a:custGeom>
              <a:avLst/>
              <a:gdLst>
                <a:gd name="T0" fmla="*/ 0 w 5"/>
                <a:gd name="T1" fmla="*/ 0 h 1"/>
                <a:gd name="T2" fmla="*/ 0 w 5"/>
                <a:gd name="T3" fmla="*/ 0 h 1"/>
                <a:gd name="T4" fmla="*/ 0 60000 65536"/>
                <a:gd name="T5" fmla="*/ 0 60000 65536"/>
                <a:gd name="T6" fmla="*/ 0 w 5"/>
                <a:gd name="T7" fmla="*/ 0 h 1"/>
                <a:gd name="T8" fmla="*/ 5 w 5"/>
                <a:gd name="T9" fmla="*/ 1 h 1"/>
              </a:gdLst>
              <a:ahLst/>
              <a:cxnLst>
                <a:cxn ang="T4">
                  <a:pos x="T0" y="T1"/>
                </a:cxn>
                <a:cxn ang="T5">
                  <a:pos x="T2" y="T3"/>
                </a:cxn>
              </a:cxnLst>
              <a:rect l="T6" t="T7" r="T8" b="T9"/>
              <a:pathLst>
                <a:path w="5" h="1">
                  <a:moveTo>
                    <a:pt x="0" y="0"/>
                  </a:moveTo>
                  <a:cubicBezTo>
                    <a:pt x="5" y="0"/>
                    <a:pt x="0" y="0"/>
                    <a:pt x="0" y="0"/>
                  </a:cubicBezTo>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193" name="Freeform 647"/>
            <p:cNvSpPr>
              <a:spLocks noChangeArrowheads="1"/>
            </p:cNvSpPr>
            <p:nvPr/>
          </p:nvSpPr>
          <p:spPr bwMode="auto">
            <a:xfrm>
              <a:off x="1662113" y="142875"/>
              <a:ext cx="4763" cy="7938"/>
            </a:xfrm>
            <a:custGeom>
              <a:avLst/>
              <a:gdLst>
                <a:gd name="T0" fmla="*/ 0 w 1"/>
                <a:gd name="T1" fmla="*/ 7938 h 2"/>
                <a:gd name="T2" fmla="*/ 4763 w 1"/>
                <a:gd name="T3" fmla="*/ 0 h 2"/>
                <a:gd name="T4" fmla="*/ 0 w 1"/>
                <a:gd name="T5" fmla="*/ 7938 h 2"/>
                <a:gd name="T6" fmla="*/ 0 60000 65536"/>
                <a:gd name="T7" fmla="*/ 0 60000 65536"/>
                <a:gd name="T8" fmla="*/ 0 60000 65536"/>
                <a:gd name="T9" fmla="*/ 0 w 1"/>
                <a:gd name="T10" fmla="*/ 0 h 2"/>
                <a:gd name="T11" fmla="*/ 1 w 1"/>
                <a:gd name="T12" fmla="*/ 2 h 2"/>
              </a:gdLst>
              <a:ahLst/>
              <a:cxnLst>
                <a:cxn ang="T6">
                  <a:pos x="T0" y="T1"/>
                </a:cxn>
                <a:cxn ang="T7">
                  <a:pos x="T2" y="T3"/>
                </a:cxn>
                <a:cxn ang="T8">
                  <a:pos x="T4" y="T5"/>
                </a:cxn>
              </a:cxnLst>
              <a:rect l="T9" t="T10" r="T11" b="T12"/>
              <a:pathLst>
                <a:path w="1" h="2">
                  <a:moveTo>
                    <a:pt x="0" y="2"/>
                  </a:moveTo>
                  <a:cubicBezTo>
                    <a:pt x="0" y="1"/>
                    <a:pt x="1" y="1"/>
                    <a:pt x="1" y="0"/>
                  </a:cubicBezTo>
                  <a:cubicBezTo>
                    <a:pt x="0" y="1"/>
                    <a:pt x="0" y="2"/>
                    <a:pt x="0" y="2"/>
                  </a:cubicBezTo>
                  <a:close/>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194" name="Freeform 649"/>
            <p:cNvSpPr>
              <a:spLocks noChangeArrowheads="1"/>
            </p:cNvSpPr>
            <p:nvPr/>
          </p:nvSpPr>
          <p:spPr bwMode="auto">
            <a:xfrm>
              <a:off x="1662113" y="147637"/>
              <a:ext cx="4763" cy="3175"/>
            </a:xfrm>
            <a:custGeom>
              <a:avLst/>
              <a:gdLst>
                <a:gd name="T0" fmla="*/ 4763 w 1"/>
                <a:gd name="T1" fmla="*/ 3175 h 1"/>
                <a:gd name="T2" fmla="*/ 4763 w 1"/>
                <a:gd name="T3" fmla="*/ 3175 h 1"/>
                <a:gd name="T4" fmla="*/ 0 60000 65536"/>
                <a:gd name="T5" fmla="*/ 0 60000 65536"/>
                <a:gd name="T6" fmla="*/ 0 w 1"/>
                <a:gd name="T7" fmla="*/ 0 h 1"/>
                <a:gd name="T8" fmla="*/ 1 w 1"/>
                <a:gd name="T9" fmla="*/ 1 h 1"/>
              </a:gdLst>
              <a:ahLst/>
              <a:cxnLst>
                <a:cxn ang="T4">
                  <a:pos x="T0" y="T1"/>
                </a:cxn>
                <a:cxn ang="T5">
                  <a:pos x="T2" y="T3"/>
                </a:cxn>
              </a:cxnLst>
              <a:rect l="T6" t="T7" r="T8" b="T9"/>
              <a:pathLst>
                <a:path w="1" h="1">
                  <a:moveTo>
                    <a:pt x="1" y="1"/>
                  </a:moveTo>
                  <a:cubicBezTo>
                    <a:pt x="0" y="0"/>
                    <a:pt x="1" y="1"/>
                    <a:pt x="1" y="1"/>
                  </a:cubicBezTo>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195" name="Freeform 650"/>
            <p:cNvSpPr>
              <a:spLocks noChangeArrowheads="1"/>
            </p:cNvSpPr>
            <p:nvPr/>
          </p:nvSpPr>
          <p:spPr bwMode="auto">
            <a:xfrm>
              <a:off x="1666875" y="165100"/>
              <a:ext cx="3175" cy="7938"/>
            </a:xfrm>
            <a:custGeom>
              <a:avLst/>
              <a:gdLst>
                <a:gd name="T0" fmla="*/ 3175 w 1"/>
                <a:gd name="T1" fmla="*/ 7938 h 2"/>
                <a:gd name="T2" fmla="*/ 3175 w 1"/>
                <a:gd name="T3" fmla="*/ 7938 h 2"/>
                <a:gd name="T4" fmla="*/ 0 60000 65536"/>
                <a:gd name="T5" fmla="*/ 0 60000 65536"/>
                <a:gd name="T6" fmla="*/ 0 w 1"/>
                <a:gd name="T7" fmla="*/ 0 h 2"/>
                <a:gd name="T8" fmla="*/ 1 w 1"/>
                <a:gd name="T9" fmla="*/ 2 h 2"/>
              </a:gdLst>
              <a:ahLst/>
              <a:cxnLst>
                <a:cxn ang="T4">
                  <a:pos x="T0" y="T1"/>
                </a:cxn>
                <a:cxn ang="T5">
                  <a:pos x="T2" y="T3"/>
                </a:cxn>
              </a:cxnLst>
              <a:rect l="T6" t="T7" r="T8" b="T9"/>
              <a:pathLst>
                <a:path w="1" h="2">
                  <a:moveTo>
                    <a:pt x="1" y="2"/>
                  </a:moveTo>
                  <a:cubicBezTo>
                    <a:pt x="0" y="0"/>
                    <a:pt x="0" y="1"/>
                    <a:pt x="1" y="2"/>
                  </a:cubicBezTo>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196" name="Freeform 651"/>
            <p:cNvSpPr>
              <a:spLocks noChangeArrowheads="1"/>
            </p:cNvSpPr>
            <p:nvPr/>
          </p:nvSpPr>
          <p:spPr bwMode="auto">
            <a:xfrm>
              <a:off x="1666875" y="158750"/>
              <a:ext cx="7938" cy="3175"/>
            </a:xfrm>
            <a:custGeom>
              <a:avLst/>
              <a:gdLst>
                <a:gd name="T0" fmla="*/ 0 w 2"/>
                <a:gd name="T1" fmla="*/ 3175 h 1"/>
                <a:gd name="T2" fmla="*/ 0 w 2"/>
                <a:gd name="T3" fmla="*/ 3175 h 1"/>
                <a:gd name="T4" fmla="*/ 0 60000 65536"/>
                <a:gd name="T5" fmla="*/ 0 60000 65536"/>
                <a:gd name="T6" fmla="*/ 0 w 2"/>
                <a:gd name="T7" fmla="*/ 0 h 1"/>
                <a:gd name="T8" fmla="*/ 2 w 2"/>
                <a:gd name="T9" fmla="*/ 1 h 1"/>
              </a:gdLst>
              <a:ahLst/>
              <a:cxnLst>
                <a:cxn ang="T4">
                  <a:pos x="T0" y="T1"/>
                </a:cxn>
                <a:cxn ang="T5">
                  <a:pos x="T2" y="T3"/>
                </a:cxn>
              </a:cxnLst>
              <a:rect l="T6" t="T7" r="T8" b="T9"/>
              <a:pathLst>
                <a:path w="2" h="1">
                  <a:moveTo>
                    <a:pt x="0" y="1"/>
                  </a:moveTo>
                  <a:cubicBezTo>
                    <a:pt x="2" y="0"/>
                    <a:pt x="0" y="0"/>
                    <a:pt x="0" y="1"/>
                  </a:cubicBezTo>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197" name="Freeform 652"/>
            <p:cNvSpPr>
              <a:spLocks noChangeArrowheads="1"/>
            </p:cNvSpPr>
            <p:nvPr/>
          </p:nvSpPr>
          <p:spPr bwMode="auto">
            <a:xfrm>
              <a:off x="1666875" y="169862"/>
              <a:ext cx="1" cy="3175"/>
            </a:xfrm>
            <a:custGeom>
              <a:avLst/>
              <a:gdLst>
                <a:gd name="T0" fmla="*/ 0 w 1"/>
                <a:gd name="T1" fmla="*/ 3175 h 1"/>
                <a:gd name="T2" fmla="*/ 0 w 1"/>
                <a:gd name="T3" fmla="*/ 3175 h 1"/>
                <a:gd name="T4" fmla="*/ 0 60000 65536"/>
                <a:gd name="T5" fmla="*/ 0 60000 65536"/>
                <a:gd name="T6" fmla="*/ 0 w 1"/>
                <a:gd name="T7" fmla="*/ 0 h 1"/>
                <a:gd name="T8" fmla="*/ 1 w 1"/>
                <a:gd name="T9" fmla="*/ 1 h 1"/>
              </a:gdLst>
              <a:ahLst/>
              <a:cxnLst>
                <a:cxn ang="T4">
                  <a:pos x="T0" y="T1"/>
                </a:cxn>
                <a:cxn ang="T5">
                  <a:pos x="T2" y="T3"/>
                </a:cxn>
              </a:cxnLst>
              <a:rect l="T6" t="T7" r="T8" b="T9"/>
              <a:pathLst>
                <a:path w="1" h="1">
                  <a:moveTo>
                    <a:pt x="0" y="1"/>
                  </a:moveTo>
                  <a:cubicBezTo>
                    <a:pt x="0" y="0"/>
                    <a:pt x="0" y="1"/>
                    <a:pt x="0" y="1"/>
                  </a:cubicBezTo>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198" name="Freeform 653"/>
            <p:cNvSpPr>
              <a:spLocks noChangeArrowheads="1"/>
            </p:cNvSpPr>
            <p:nvPr/>
          </p:nvSpPr>
          <p:spPr bwMode="auto">
            <a:xfrm>
              <a:off x="1666875" y="173037"/>
              <a:ext cx="3175" cy="4763"/>
            </a:xfrm>
            <a:custGeom>
              <a:avLst/>
              <a:gdLst>
                <a:gd name="T0" fmla="*/ 3175 w 1"/>
                <a:gd name="T1" fmla="*/ 4763 h 1"/>
                <a:gd name="T2" fmla="*/ 3175 w 1"/>
                <a:gd name="T3" fmla="*/ 4763 h 1"/>
                <a:gd name="T4" fmla="*/ 0 60000 65536"/>
                <a:gd name="T5" fmla="*/ 0 60000 65536"/>
                <a:gd name="T6" fmla="*/ 0 w 1"/>
                <a:gd name="T7" fmla="*/ 0 h 1"/>
                <a:gd name="T8" fmla="*/ 1 w 1"/>
                <a:gd name="T9" fmla="*/ 1 h 1"/>
              </a:gdLst>
              <a:ahLst/>
              <a:cxnLst>
                <a:cxn ang="T4">
                  <a:pos x="T0" y="T1"/>
                </a:cxn>
                <a:cxn ang="T5">
                  <a:pos x="T2" y="T3"/>
                </a:cxn>
              </a:cxnLst>
              <a:rect l="T6" t="T7" r="T8" b="T9"/>
              <a:pathLst>
                <a:path w="1" h="1">
                  <a:moveTo>
                    <a:pt x="1" y="1"/>
                  </a:moveTo>
                  <a:cubicBezTo>
                    <a:pt x="0" y="0"/>
                    <a:pt x="1" y="1"/>
                    <a:pt x="1" y="1"/>
                  </a:cubicBezTo>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199" name="Freeform 665"/>
            <p:cNvSpPr>
              <a:spLocks noChangeArrowheads="1"/>
            </p:cNvSpPr>
            <p:nvPr/>
          </p:nvSpPr>
          <p:spPr bwMode="auto">
            <a:xfrm>
              <a:off x="1695450" y="273048"/>
              <a:ext cx="1" cy="3175"/>
            </a:xfrm>
            <a:custGeom>
              <a:avLst/>
              <a:gdLst>
                <a:gd name="T0" fmla="*/ 0 w 1"/>
                <a:gd name="T1" fmla="*/ 3175 h 1"/>
                <a:gd name="T2" fmla="*/ 0 w 1"/>
                <a:gd name="T3" fmla="*/ 0 h 1"/>
                <a:gd name="T4" fmla="*/ 0 w 1"/>
                <a:gd name="T5" fmla="*/ 3175 h 1"/>
                <a:gd name="T6" fmla="*/ 0 60000 65536"/>
                <a:gd name="T7" fmla="*/ 0 60000 65536"/>
                <a:gd name="T8" fmla="*/ 0 60000 65536"/>
                <a:gd name="T9" fmla="*/ 0 w 1"/>
                <a:gd name="T10" fmla="*/ 0 h 1"/>
                <a:gd name="T11" fmla="*/ 1 w 1"/>
                <a:gd name="T12" fmla="*/ 1 h 1"/>
              </a:gdLst>
              <a:ahLst/>
              <a:cxnLst>
                <a:cxn ang="T6">
                  <a:pos x="T0" y="T1"/>
                </a:cxn>
                <a:cxn ang="T7">
                  <a:pos x="T2" y="T3"/>
                </a:cxn>
                <a:cxn ang="T8">
                  <a:pos x="T4" y="T5"/>
                </a:cxn>
              </a:cxnLst>
              <a:rect l="T9" t="T10" r="T11" b="T12"/>
              <a:pathLst>
                <a:path w="1" h="1">
                  <a:moveTo>
                    <a:pt x="0" y="1"/>
                  </a:moveTo>
                  <a:cubicBezTo>
                    <a:pt x="0" y="0"/>
                    <a:pt x="0" y="0"/>
                    <a:pt x="0" y="0"/>
                  </a:cubicBezTo>
                  <a:cubicBezTo>
                    <a:pt x="0" y="0"/>
                    <a:pt x="0" y="1"/>
                    <a:pt x="0" y="1"/>
                  </a:cubicBezTo>
                  <a:close/>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grpSp>
      <p:sp>
        <p:nvSpPr>
          <p:cNvPr id="200" name="竖卷形 255"/>
          <p:cNvSpPr>
            <a:spLocks noChangeArrowheads="1"/>
          </p:cNvSpPr>
          <p:nvPr/>
        </p:nvSpPr>
        <p:spPr bwMode="auto">
          <a:xfrm flipH="1">
            <a:off x="8169287" y="1592335"/>
            <a:ext cx="3525838" cy="4262438"/>
          </a:xfrm>
          <a:prstGeom prst="verticalScroll">
            <a:avLst>
              <a:gd name="adj" fmla="val 12500"/>
            </a:avLst>
          </a:prstGeom>
          <a:gradFill rotWithShape="1">
            <a:gsLst>
              <a:gs pos="0">
                <a:srgbClr val="FFFFFF"/>
              </a:gs>
              <a:gs pos="100000">
                <a:srgbClr val="D8D8D8"/>
              </a:gs>
            </a:gsLst>
            <a:path path="rect">
              <a:fillToRect l="50000" t="50000" r="50000" b="50000"/>
            </a:path>
          </a:gradFill>
          <a:ln w="12700">
            <a:solidFill>
              <a:srgbClr val="A5A5A5"/>
            </a:solidFill>
            <a:beve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defTabSz="914400" eaLnBrk="1" hangingPunct="1"/>
            <a:endParaRPr lang="zh-CN" altLang="zh-CN">
              <a:solidFill>
                <a:srgbClr val="FFFFFF"/>
              </a:solidFill>
              <a:latin typeface="+mn-lt"/>
              <a:ea typeface="+mn-ea"/>
              <a:cs typeface="+mn-ea"/>
              <a:sym typeface="+mn-lt"/>
            </a:endParaRPr>
          </a:p>
        </p:txBody>
      </p:sp>
      <p:grpSp>
        <p:nvGrpSpPr>
          <p:cNvPr id="201" name="组合 256"/>
          <p:cNvGrpSpPr/>
          <p:nvPr/>
        </p:nvGrpSpPr>
        <p:grpSpPr bwMode="auto">
          <a:xfrm flipH="1">
            <a:off x="8645537" y="5383285"/>
            <a:ext cx="481013" cy="573088"/>
            <a:chOff x="0" y="0"/>
            <a:chExt cx="631825" cy="752476"/>
          </a:xfrm>
        </p:grpSpPr>
        <p:sp>
          <p:nvSpPr>
            <p:cNvPr id="202" name="Freeform 202"/>
            <p:cNvSpPr>
              <a:spLocks noChangeArrowheads="1"/>
            </p:cNvSpPr>
            <p:nvPr/>
          </p:nvSpPr>
          <p:spPr bwMode="auto">
            <a:xfrm>
              <a:off x="266700" y="488950"/>
              <a:ext cx="3175" cy="4763"/>
            </a:xfrm>
            <a:custGeom>
              <a:avLst/>
              <a:gdLst>
                <a:gd name="T0" fmla="*/ 3175 w 1"/>
                <a:gd name="T1" fmla="*/ 0 h 1"/>
                <a:gd name="T2" fmla="*/ 3175 w 1"/>
                <a:gd name="T3" fmla="*/ 0 h 1"/>
                <a:gd name="T4" fmla="*/ 0 60000 65536"/>
                <a:gd name="T5" fmla="*/ 0 60000 65536"/>
                <a:gd name="T6" fmla="*/ 0 w 1"/>
                <a:gd name="T7" fmla="*/ 0 h 1"/>
                <a:gd name="T8" fmla="*/ 1 w 1"/>
                <a:gd name="T9" fmla="*/ 1 h 1"/>
              </a:gdLst>
              <a:ahLst/>
              <a:cxnLst>
                <a:cxn ang="T4">
                  <a:pos x="T0" y="T1"/>
                </a:cxn>
                <a:cxn ang="T5">
                  <a:pos x="T2" y="T3"/>
                </a:cxn>
              </a:cxnLst>
              <a:rect l="T6" t="T7" r="T8" b="T9"/>
              <a:pathLst>
                <a:path w="1" h="1">
                  <a:moveTo>
                    <a:pt x="1" y="0"/>
                  </a:moveTo>
                  <a:cubicBezTo>
                    <a:pt x="0" y="0"/>
                    <a:pt x="0" y="1"/>
                    <a:pt x="1" y="0"/>
                  </a:cubicBezTo>
                  <a:close/>
                </a:path>
              </a:pathLst>
            </a:custGeom>
            <a:solidFill>
              <a:srgbClr val="2E2E2E"/>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203" name="Freeform 203"/>
            <p:cNvSpPr>
              <a:spLocks noChangeArrowheads="1"/>
            </p:cNvSpPr>
            <p:nvPr/>
          </p:nvSpPr>
          <p:spPr bwMode="auto">
            <a:xfrm>
              <a:off x="153987" y="211138"/>
              <a:ext cx="368300" cy="307975"/>
            </a:xfrm>
            <a:custGeom>
              <a:avLst/>
              <a:gdLst>
                <a:gd name="T0" fmla="*/ 341993 w 98"/>
                <a:gd name="T1" fmla="*/ 150232 h 82"/>
                <a:gd name="T2" fmla="*/ 345751 w 98"/>
                <a:gd name="T3" fmla="*/ 127697 h 82"/>
                <a:gd name="T4" fmla="*/ 330718 w 98"/>
                <a:gd name="T5" fmla="*/ 90139 h 82"/>
                <a:gd name="T6" fmla="*/ 251797 w 98"/>
                <a:gd name="T7" fmla="*/ 22535 h 82"/>
                <a:gd name="T8" fmla="*/ 233006 w 98"/>
                <a:gd name="T9" fmla="*/ 11267 h 82"/>
                <a:gd name="T10" fmla="*/ 206699 w 98"/>
                <a:gd name="T11" fmla="*/ 15023 h 82"/>
                <a:gd name="T12" fmla="*/ 154085 w 98"/>
                <a:gd name="T13" fmla="*/ 11267 h 82"/>
                <a:gd name="T14" fmla="*/ 97712 w 98"/>
                <a:gd name="T15" fmla="*/ 15023 h 82"/>
                <a:gd name="T16" fmla="*/ 45098 w 98"/>
                <a:gd name="T17" fmla="*/ 30046 h 82"/>
                <a:gd name="T18" fmla="*/ 18791 w 98"/>
                <a:gd name="T19" fmla="*/ 52581 h 82"/>
                <a:gd name="T20" fmla="*/ 15033 w 98"/>
                <a:gd name="T21" fmla="*/ 97651 h 82"/>
                <a:gd name="T22" fmla="*/ 7516 w 98"/>
                <a:gd name="T23" fmla="*/ 123941 h 82"/>
                <a:gd name="T24" fmla="*/ 18791 w 98"/>
                <a:gd name="T25" fmla="*/ 131453 h 82"/>
                <a:gd name="T26" fmla="*/ 15033 w 98"/>
                <a:gd name="T27" fmla="*/ 146476 h 82"/>
                <a:gd name="T28" fmla="*/ 11274 w 98"/>
                <a:gd name="T29" fmla="*/ 165255 h 82"/>
                <a:gd name="T30" fmla="*/ 11274 w 98"/>
                <a:gd name="T31" fmla="*/ 187790 h 82"/>
                <a:gd name="T32" fmla="*/ 30065 w 98"/>
                <a:gd name="T33" fmla="*/ 221592 h 82"/>
                <a:gd name="T34" fmla="*/ 41340 w 98"/>
                <a:gd name="T35" fmla="*/ 217836 h 82"/>
                <a:gd name="T36" fmla="*/ 48856 w 98"/>
                <a:gd name="T37" fmla="*/ 232859 h 82"/>
                <a:gd name="T38" fmla="*/ 60131 w 98"/>
                <a:gd name="T39" fmla="*/ 259150 h 82"/>
                <a:gd name="T40" fmla="*/ 93954 w 98"/>
                <a:gd name="T41" fmla="*/ 255394 h 82"/>
                <a:gd name="T42" fmla="*/ 93954 w 98"/>
                <a:gd name="T43" fmla="*/ 259150 h 82"/>
                <a:gd name="T44" fmla="*/ 105229 w 98"/>
                <a:gd name="T45" fmla="*/ 251638 h 82"/>
                <a:gd name="T46" fmla="*/ 112745 w 98"/>
                <a:gd name="T47" fmla="*/ 259150 h 82"/>
                <a:gd name="T48" fmla="*/ 116503 w 98"/>
                <a:gd name="T49" fmla="*/ 274173 h 82"/>
                <a:gd name="T50" fmla="*/ 116503 w 98"/>
                <a:gd name="T51" fmla="*/ 277929 h 82"/>
                <a:gd name="T52" fmla="*/ 116503 w 98"/>
                <a:gd name="T53" fmla="*/ 277929 h 82"/>
                <a:gd name="T54" fmla="*/ 142810 w 98"/>
                <a:gd name="T55" fmla="*/ 285440 h 82"/>
                <a:gd name="T56" fmla="*/ 131536 w 98"/>
                <a:gd name="T57" fmla="*/ 296708 h 82"/>
                <a:gd name="T58" fmla="*/ 135294 w 98"/>
                <a:gd name="T59" fmla="*/ 296708 h 82"/>
                <a:gd name="T60" fmla="*/ 150327 w 98"/>
                <a:gd name="T61" fmla="*/ 292952 h 82"/>
                <a:gd name="T62" fmla="*/ 142810 w 98"/>
                <a:gd name="T63" fmla="*/ 300463 h 82"/>
                <a:gd name="T64" fmla="*/ 210457 w 98"/>
                <a:gd name="T65" fmla="*/ 300463 h 82"/>
                <a:gd name="T66" fmla="*/ 255555 w 98"/>
                <a:gd name="T67" fmla="*/ 270417 h 82"/>
                <a:gd name="T68" fmla="*/ 281862 w 98"/>
                <a:gd name="T69" fmla="*/ 277929 h 82"/>
                <a:gd name="T70" fmla="*/ 278104 w 98"/>
                <a:gd name="T71" fmla="*/ 266661 h 82"/>
                <a:gd name="T72" fmla="*/ 289379 w 98"/>
                <a:gd name="T73" fmla="*/ 259150 h 82"/>
                <a:gd name="T74" fmla="*/ 296895 w 98"/>
                <a:gd name="T75" fmla="*/ 266661 h 82"/>
                <a:gd name="T76" fmla="*/ 300653 w 98"/>
                <a:gd name="T77" fmla="*/ 266661 h 82"/>
                <a:gd name="T78" fmla="*/ 296895 w 98"/>
                <a:gd name="T79" fmla="*/ 247882 h 82"/>
                <a:gd name="T80" fmla="*/ 304411 w 98"/>
                <a:gd name="T81" fmla="*/ 247882 h 82"/>
                <a:gd name="T82" fmla="*/ 300653 w 98"/>
                <a:gd name="T83" fmla="*/ 240371 h 82"/>
                <a:gd name="T84" fmla="*/ 308169 w 98"/>
                <a:gd name="T85" fmla="*/ 225348 h 82"/>
                <a:gd name="T86" fmla="*/ 326960 w 98"/>
                <a:gd name="T87" fmla="*/ 206569 h 82"/>
                <a:gd name="T88" fmla="*/ 341993 w 98"/>
                <a:gd name="T89" fmla="*/ 150232 h 82"/>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98"/>
                <a:gd name="T136" fmla="*/ 0 h 82"/>
                <a:gd name="T137" fmla="*/ 98 w 98"/>
                <a:gd name="T138" fmla="*/ 82 h 82"/>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98" h="82">
                  <a:moveTo>
                    <a:pt x="91" y="40"/>
                  </a:moveTo>
                  <a:cubicBezTo>
                    <a:pt x="92" y="34"/>
                    <a:pt x="92" y="34"/>
                    <a:pt x="92" y="34"/>
                  </a:cubicBezTo>
                  <a:cubicBezTo>
                    <a:pt x="91" y="33"/>
                    <a:pt x="89" y="20"/>
                    <a:pt x="88" y="24"/>
                  </a:cubicBezTo>
                  <a:cubicBezTo>
                    <a:pt x="87" y="18"/>
                    <a:pt x="72" y="7"/>
                    <a:pt x="67" y="6"/>
                  </a:cubicBezTo>
                  <a:cubicBezTo>
                    <a:pt x="66" y="6"/>
                    <a:pt x="67" y="2"/>
                    <a:pt x="62" y="3"/>
                  </a:cubicBezTo>
                  <a:cubicBezTo>
                    <a:pt x="60" y="1"/>
                    <a:pt x="53" y="3"/>
                    <a:pt x="55" y="4"/>
                  </a:cubicBezTo>
                  <a:cubicBezTo>
                    <a:pt x="49" y="0"/>
                    <a:pt x="47" y="2"/>
                    <a:pt x="41" y="3"/>
                  </a:cubicBezTo>
                  <a:cubicBezTo>
                    <a:pt x="39" y="2"/>
                    <a:pt x="29" y="6"/>
                    <a:pt x="26" y="4"/>
                  </a:cubicBezTo>
                  <a:cubicBezTo>
                    <a:pt x="21" y="9"/>
                    <a:pt x="17" y="3"/>
                    <a:pt x="12" y="8"/>
                  </a:cubicBezTo>
                  <a:cubicBezTo>
                    <a:pt x="9" y="11"/>
                    <a:pt x="4" y="9"/>
                    <a:pt x="5" y="14"/>
                  </a:cubicBezTo>
                  <a:cubicBezTo>
                    <a:pt x="8" y="15"/>
                    <a:pt x="1" y="24"/>
                    <a:pt x="4" y="26"/>
                  </a:cubicBezTo>
                  <a:cubicBezTo>
                    <a:pt x="2" y="33"/>
                    <a:pt x="2" y="33"/>
                    <a:pt x="2" y="33"/>
                  </a:cubicBezTo>
                  <a:cubicBezTo>
                    <a:pt x="1" y="34"/>
                    <a:pt x="5" y="34"/>
                    <a:pt x="5" y="35"/>
                  </a:cubicBezTo>
                  <a:cubicBezTo>
                    <a:pt x="5" y="35"/>
                    <a:pt x="4" y="40"/>
                    <a:pt x="4" y="39"/>
                  </a:cubicBezTo>
                  <a:cubicBezTo>
                    <a:pt x="5" y="42"/>
                    <a:pt x="3" y="42"/>
                    <a:pt x="3" y="44"/>
                  </a:cubicBezTo>
                  <a:cubicBezTo>
                    <a:pt x="0" y="46"/>
                    <a:pt x="1" y="46"/>
                    <a:pt x="3" y="50"/>
                  </a:cubicBezTo>
                  <a:cubicBezTo>
                    <a:pt x="2" y="54"/>
                    <a:pt x="7" y="56"/>
                    <a:pt x="8" y="59"/>
                  </a:cubicBezTo>
                  <a:cubicBezTo>
                    <a:pt x="8" y="58"/>
                    <a:pt x="11" y="58"/>
                    <a:pt x="11" y="58"/>
                  </a:cubicBezTo>
                  <a:cubicBezTo>
                    <a:pt x="9" y="62"/>
                    <a:pt x="9" y="61"/>
                    <a:pt x="13" y="62"/>
                  </a:cubicBezTo>
                  <a:cubicBezTo>
                    <a:pt x="13" y="63"/>
                    <a:pt x="13" y="69"/>
                    <a:pt x="16" y="69"/>
                  </a:cubicBezTo>
                  <a:cubicBezTo>
                    <a:pt x="19" y="69"/>
                    <a:pt x="26" y="68"/>
                    <a:pt x="25" y="68"/>
                  </a:cubicBezTo>
                  <a:cubicBezTo>
                    <a:pt x="25" y="68"/>
                    <a:pt x="25" y="69"/>
                    <a:pt x="25" y="69"/>
                  </a:cubicBezTo>
                  <a:cubicBezTo>
                    <a:pt x="25" y="69"/>
                    <a:pt x="28" y="67"/>
                    <a:pt x="28" y="67"/>
                  </a:cubicBezTo>
                  <a:cubicBezTo>
                    <a:pt x="30" y="70"/>
                    <a:pt x="28" y="67"/>
                    <a:pt x="30" y="69"/>
                  </a:cubicBezTo>
                  <a:cubicBezTo>
                    <a:pt x="30" y="69"/>
                    <a:pt x="31" y="73"/>
                    <a:pt x="31" y="73"/>
                  </a:cubicBezTo>
                  <a:cubicBezTo>
                    <a:pt x="31" y="73"/>
                    <a:pt x="31" y="74"/>
                    <a:pt x="31" y="74"/>
                  </a:cubicBezTo>
                  <a:cubicBezTo>
                    <a:pt x="31" y="74"/>
                    <a:pt x="31" y="74"/>
                    <a:pt x="31" y="74"/>
                  </a:cubicBezTo>
                  <a:cubicBezTo>
                    <a:pt x="33" y="75"/>
                    <a:pt x="36" y="75"/>
                    <a:pt x="38" y="76"/>
                  </a:cubicBezTo>
                  <a:cubicBezTo>
                    <a:pt x="38" y="76"/>
                    <a:pt x="35" y="79"/>
                    <a:pt x="35" y="79"/>
                  </a:cubicBezTo>
                  <a:cubicBezTo>
                    <a:pt x="36" y="79"/>
                    <a:pt x="36" y="79"/>
                    <a:pt x="36" y="79"/>
                  </a:cubicBezTo>
                  <a:cubicBezTo>
                    <a:pt x="36" y="79"/>
                    <a:pt x="40" y="77"/>
                    <a:pt x="40" y="78"/>
                  </a:cubicBezTo>
                  <a:cubicBezTo>
                    <a:pt x="40" y="79"/>
                    <a:pt x="37" y="79"/>
                    <a:pt x="38" y="80"/>
                  </a:cubicBezTo>
                  <a:cubicBezTo>
                    <a:pt x="42" y="81"/>
                    <a:pt x="51" y="82"/>
                    <a:pt x="56" y="80"/>
                  </a:cubicBezTo>
                  <a:cubicBezTo>
                    <a:pt x="60" y="80"/>
                    <a:pt x="65" y="71"/>
                    <a:pt x="68" y="72"/>
                  </a:cubicBezTo>
                  <a:cubicBezTo>
                    <a:pt x="70" y="74"/>
                    <a:pt x="73" y="73"/>
                    <a:pt x="75" y="74"/>
                  </a:cubicBezTo>
                  <a:cubicBezTo>
                    <a:pt x="75" y="73"/>
                    <a:pt x="74" y="72"/>
                    <a:pt x="74" y="71"/>
                  </a:cubicBezTo>
                  <a:cubicBezTo>
                    <a:pt x="76" y="71"/>
                    <a:pt x="76" y="70"/>
                    <a:pt x="77" y="69"/>
                  </a:cubicBezTo>
                  <a:cubicBezTo>
                    <a:pt x="77" y="70"/>
                    <a:pt x="78" y="71"/>
                    <a:pt x="79" y="71"/>
                  </a:cubicBezTo>
                  <a:cubicBezTo>
                    <a:pt x="79" y="71"/>
                    <a:pt x="79" y="71"/>
                    <a:pt x="80" y="71"/>
                  </a:cubicBezTo>
                  <a:cubicBezTo>
                    <a:pt x="79" y="70"/>
                    <a:pt x="78" y="66"/>
                    <a:pt x="79" y="66"/>
                  </a:cubicBezTo>
                  <a:cubicBezTo>
                    <a:pt x="78" y="66"/>
                    <a:pt x="81" y="66"/>
                    <a:pt x="81" y="66"/>
                  </a:cubicBezTo>
                  <a:cubicBezTo>
                    <a:pt x="81" y="65"/>
                    <a:pt x="79" y="64"/>
                    <a:pt x="80" y="64"/>
                  </a:cubicBezTo>
                  <a:cubicBezTo>
                    <a:pt x="81" y="62"/>
                    <a:pt x="87" y="66"/>
                    <a:pt x="82" y="60"/>
                  </a:cubicBezTo>
                  <a:cubicBezTo>
                    <a:pt x="91" y="60"/>
                    <a:pt x="85" y="58"/>
                    <a:pt x="87" y="55"/>
                  </a:cubicBezTo>
                  <a:cubicBezTo>
                    <a:pt x="93" y="52"/>
                    <a:pt x="98" y="44"/>
                    <a:pt x="91" y="40"/>
                  </a:cubicBezTo>
                  <a:close/>
                </a:path>
              </a:pathLst>
            </a:custGeom>
            <a:solidFill>
              <a:srgbClr val="2E2E2E"/>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204" name="Freeform 204"/>
            <p:cNvSpPr>
              <a:spLocks noChangeArrowheads="1"/>
            </p:cNvSpPr>
            <p:nvPr/>
          </p:nvSpPr>
          <p:spPr bwMode="auto">
            <a:xfrm>
              <a:off x="161925" y="296863"/>
              <a:ext cx="6350" cy="1"/>
            </a:xfrm>
            <a:custGeom>
              <a:avLst/>
              <a:gdLst>
                <a:gd name="T0" fmla="*/ 6350 w 2"/>
                <a:gd name="T1" fmla="*/ 0 h 1"/>
                <a:gd name="T2" fmla="*/ 6350 w 2"/>
                <a:gd name="T3" fmla="*/ 0 h 1"/>
                <a:gd name="T4" fmla="*/ 0 60000 65536"/>
                <a:gd name="T5" fmla="*/ 0 60000 65536"/>
                <a:gd name="T6" fmla="*/ 0 w 2"/>
                <a:gd name="T7" fmla="*/ 0 h 1"/>
                <a:gd name="T8" fmla="*/ 2 w 2"/>
                <a:gd name="T9" fmla="*/ 1 h 1"/>
              </a:gdLst>
              <a:ahLst/>
              <a:cxnLst>
                <a:cxn ang="T4">
                  <a:pos x="T0" y="T1"/>
                </a:cxn>
                <a:cxn ang="T5">
                  <a:pos x="T2" y="T3"/>
                </a:cxn>
              </a:cxnLst>
              <a:rect l="T6" t="T7" r="T8" b="T9"/>
              <a:pathLst>
                <a:path w="2" h="1">
                  <a:moveTo>
                    <a:pt x="2" y="0"/>
                  </a:moveTo>
                  <a:cubicBezTo>
                    <a:pt x="1" y="0"/>
                    <a:pt x="0" y="0"/>
                    <a:pt x="2" y="0"/>
                  </a:cubicBezTo>
                </a:path>
              </a:pathLst>
            </a:custGeom>
            <a:solidFill>
              <a:srgbClr val="2E2E2E"/>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205" name="Freeform 206"/>
            <p:cNvSpPr>
              <a:spLocks noChangeArrowheads="1"/>
            </p:cNvSpPr>
            <p:nvPr/>
          </p:nvSpPr>
          <p:spPr bwMode="auto">
            <a:xfrm>
              <a:off x="244475" y="458788"/>
              <a:ext cx="3175" cy="4763"/>
            </a:xfrm>
            <a:custGeom>
              <a:avLst/>
              <a:gdLst>
                <a:gd name="T0" fmla="*/ 3175 w 1"/>
                <a:gd name="T1" fmla="*/ 0 h 1"/>
                <a:gd name="T2" fmla="*/ 0 w 1"/>
                <a:gd name="T3" fmla="*/ 4763 h 1"/>
                <a:gd name="T4" fmla="*/ 3175 w 1"/>
                <a:gd name="T5" fmla="*/ 0 h 1"/>
                <a:gd name="T6" fmla="*/ 0 60000 65536"/>
                <a:gd name="T7" fmla="*/ 0 60000 65536"/>
                <a:gd name="T8" fmla="*/ 0 60000 65536"/>
                <a:gd name="T9" fmla="*/ 0 w 1"/>
                <a:gd name="T10" fmla="*/ 0 h 1"/>
                <a:gd name="T11" fmla="*/ 1 w 1"/>
                <a:gd name="T12" fmla="*/ 1 h 1"/>
              </a:gdLst>
              <a:ahLst/>
              <a:cxnLst>
                <a:cxn ang="T6">
                  <a:pos x="T0" y="T1"/>
                </a:cxn>
                <a:cxn ang="T7">
                  <a:pos x="T2" y="T3"/>
                </a:cxn>
                <a:cxn ang="T8">
                  <a:pos x="T4" y="T5"/>
                </a:cxn>
              </a:cxnLst>
              <a:rect l="T9" t="T10" r="T11" b="T12"/>
              <a:pathLst>
                <a:path w="1" h="1">
                  <a:moveTo>
                    <a:pt x="1" y="0"/>
                  </a:moveTo>
                  <a:cubicBezTo>
                    <a:pt x="1" y="1"/>
                    <a:pt x="1" y="1"/>
                    <a:pt x="0" y="1"/>
                  </a:cubicBezTo>
                  <a:cubicBezTo>
                    <a:pt x="0" y="1"/>
                    <a:pt x="0" y="0"/>
                    <a:pt x="1" y="0"/>
                  </a:cubicBezTo>
                  <a:close/>
                </a:path>
              </a:pathLst>
            </a:custGeom>
            <a:solidFill>
              <a:srgbClr val="2E2E2E"/>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206" name="Freeform 207"/>
            <p:cNvSpPr>
              <a:spLocks noChangeArrowheads="1"/>
            </p:cNvSpPr>
            <p:nvPr/>
          </p:nvSpPr>
          <p:spPr bwMode="auto">
            <a:xfrm>
              <a:off x="269875" y="477838"/>
              <a:ext cx="7938" cy="4763"/>
            </a:xfrm>
            <a:custGeom>
              <a:avLst/>
              <a:gdLst>
                <a:gd name="T0" fmla="*/ 0 w 2"/>
                <a:gd name="T1" fmla="*/ 0 h 1"/>
                <a:gd name="T2" fmla="*/ 0 w 2"/>
                <a:gd name="T3" fmla="*/ 0 h 1"/>
                <a:gd name="T4" fmla="*/ 0 60000 65536"/>
                <a:gd name="T5" fmla="*/ 0 60000 65536"/>
                <a:gd name="T6" fmla="*/ 0 w 2"/>
                <a:gd name="T7" fmla="*/ 0 h 1"/>
                <a:gd name="T8" fmla="*/ 2 w 2"/>
                <a:gd name="T9" fmla="*/ 1 h 1"/>
              </a:gdLst>
              <a:ahLst/>
              <a:cxnLst>
                <a:cxn ang="T4">
                  <a:pos x="T0" y="T1"/>
                </a:cxn>
                <a:cxn ang="T5">
                  <a:pos x="T2" y="T3"/>
                </a:cxn>
              </a:cxnLst>
              <a:rect l="T6" t="T7" r="T8" b="T9"/>
              <a:pathLst>
                <a:path w="2" h="1">
                  <a:moveTo>
                    <a:pt x="0" y="0"/>
                  </a:moveTo>
                  <a:cubicBezTo>
                    <a:pt x="2" y="1"/>
                    <a:pt x="1" y="1"/>
                    <a:pt x="0" y="0"/>
                  </a:cubicBezTo>
                </a:path>
              </a:pathLst>
            </a:custGeom>
            <a:solidFill>
              <a:srgbClr val="2E2E2E"/>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207" name="Freeform 208"/>
            <p:cNvSpPr>
              <a:spLocks noChangeArrowheads="1"/>
            </p:cNvSpPr>
            <p:nvPr/>
          </p:nvSpPr>
          <p:spPr bwMode="auto">
            <a:xfrm>
              <a:off x="277812" y="485775"/>
              <a:ext cx="4763" cy="3175"/>
            </a:xfrm>
            <a:custGeom>
              <a:avLst/>
              <a:gdLst>
                <a:gd name="T0" fmla="*/ 4763 w 1"/>
                <a:gd name="T1" fmla="*/ 0 h 1"/>
                <a:gd name="T2" fmla="*/ 4763 w 1"/>
                <a:gd name="T3" fmla="*/ 0 h 1"/>
                <a:gd name="T4" fmla="*/ 0 60000 65536"/>
                <a:gd name="T5" fmla="*/ 0 60000 65536"/>
                <a:gd name="T6" fmla="*/ 0 w 1"/>
                <a:gd name="T7" fmla="*/ 0 h 1"/>
                <a:gd name="T8" fmla="*/ 1 w 1"/>
                <a:gd name="T9" fmla="*/ 1 h 1"/>
              </a:gdLst>
              <a:ahLst/>
              <a:cxnLst>
                <a:cxn ang="T4">
                  <a:pos x="T0" y="T1"/>
                </a:cxn>
                <a:cxn ang="T5">
                  <a:pos x="T2" y="T3"/>
                </a:cxn>
              </a:cxnLst>
              <a:rect l="T6" t="T7" r="T8" b="T9"/>
              <a:pathLst>
                <a:path w="1" h="1">
                  <a:moveTo>
                    <a:pt x="1" y="0"/>
                  </a:moveTo>
                  <a:cubicBezTo>
                    <a:pt x="0" y="1"/>
                    <a:pt x="0" y="1"/>
                    <a:pt x="1" y="0"/>
                  </a:cubicBezTo>
                </a:path>
              </a:pathLst>
            </a:custGeom>
            <a:solidFill>
              <a:srgbClr val="2E2E2E"/>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208" name="Freeform 209"/>
            <p:cNvSpPr>
              <a:spLocks noChangeArrowheads="1"/>
            </p:cNvSpPr>
            <p:nvPr/>
          </p:nvSpPr>
          <p:spPr bwMode="auto">
            <a:xfrm>
              <a:off x="346075" y="233363"/>
              <a:ext cx="7938" cy="11113"/>
            </a:xfrm>
            <a:custGeom>
              <a:avLst/>
              <a:gdLst>
                <a:gd name="T0" fmla="*/ 0 w 2"/>
                <a:gd name="T1" fmla="*/ 0 h 3"/>
                <a:gd name="T2" fmla="*/ 0 w 2"/>
                <a:gd name="T3" fmla="*/ 0 h 3"/>
                <a:gd name="T4" fmla="*/ 0 60000 65536"/>
                <a:gd name="T5" fmla="*/ 0 60000 65536"/>
                <a:gd name="T6" fmla="*/ 0 w 2"/>
                <a:gd name="T7" fmla="*/ 0 h 3"/>
                <a:gd name="T8" fmla="*/ 2 w 2"/>
                <a:gd name="T9" fmla="*/ 3 h 3"/>
              </a:gdLst>
              <a:ahLst/>
              <a:cxnLst>
                <a:cxn ang="T4">
                  <a:pos x="T0" y="T1"/>
                </a:cxn>
                <a:cxn ang="T5">
                  <a:pos x="T2" y="T3"/>
                </a:cxn>
              </a:cxnLst>
              <a:rect l="T6" t="T7" r="T8" b="T9"/>
              <a:pathLst>
                <a:path w="2" h="3">
                  <a:moveTo>
                    <a:pt x="0" y="0"/>
                  </a:moveTo>
                  <a:cubicBezTo>
                    <a:pt x="2" y="3"/>
                    <a:pt x="0" y="0"/>
                    <a:pt x="0" y="0"/>
                  </a:cubicBezTo>
                </a:path>
              </a:pathLst>
            </a:custGeom>
            <a:solidFill>
              <a:srgbClr val="2E2E2E"/>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209" name="Freeform 210"/>
            <p:cNvSpPr>
              <a:spLocks noChangeArrowheads="1"/>
            </p:cNvSpPr>
            <p:nvPr/>
          </p:nvSpPr>
          <p:spPr bwMode="auto">
            <a:xfrm>
              <a:off x="346075" y="225425"/>
              <a:ext cx="11113" cy="1"/>
            </a:xfrm>
            <a:custGeom>
              <a:avLst/>
              <a:gdLst>
                <a:gd name="T0" fmla="*/ 0 w 3"/>
                <a:gd name="T1" fmla="*/ 0 h 1"/>
                <a:gd name="T2" fmla="*/ 0 w 3"/>
                <a:gd name="T3" fmla="*/ 0 h 1"/>
                <a:gd name="T4" fmla="*/ 0 60000 65536"/>
                <a:gd name="T5" fmla="*/ 0 60000 65536"/>
                <a:gd name="T6" fmla="*/ 0 w 3"/>
                <a:gd name="T7" fmla="*/ 0 h 1"/>
                <a:gd name="T8" fmla="*/ 3 w 3"/>
                <a:gd name="T9" fmla="*/ 1 h 1"/>
              </a:gdLst>
              <a:ahLst/>
              <a:cxnLst>
                <a:cxn ang="T4">
                  <a:pos x="T0" y="T1"/>
                </a:cxn>
                <a:cxn ang="T5">
                  <a:pos x="T2" y="T3"/>
                </a:cxn>
              </a:cxnLst>
              <a:rect l="T6" t="T7" r="T8" b="T9"/>
              <a:pathLst>
                <a:path w="3" h="1">
                  <a:moveTo>
                    <a:pt x="0" y="0"/>
                  </a:moveTo>
                  <a:cubicBezTo>
                    <a:pt x="3" y="0"/>
                    <a:pt x="0" y="0"/>
                    <a:pt x="0" y="0"/>
                  </a:cubicBezTo>
                </a:path>
              </a:pathLst>
            </a:custGeom>
            <a:solidFill>
              <a:srgbClr val="2E2E2E"/>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210" name="Freeform 211"/>
            <p:cNvSpPr>
              <a:spLocks noChangeArrowheads="1"/>
            </p:cNvSpPr>
            <p:nvPr/>
          </p:nvSpPr>
          <p:spPr bwMode="auto">
            <a:xfrm>
              <a:off x="376237" y="225425"/>
              <a:ext cx="11113" cy="1"/>
            </a:xfrm>
            <a:custGeom>
              <a:avLst/>
              <a:gdLst>
                <a:gd name="T0" fmla="*/ 0 w 3"/>
                <a:gd name="T1" fmla="*/ 0 h 1"/>
                <a:gd name="T2" fmla="*/ 0 w 3"/>
                <a:gd name="T3" fmla="*/ 0 h 1"/>
                <a:gd name="T4" fmla="*/ 0 60000 65536"/>
                <a:gd name="T5" fmla="*/ 0 60000 65536"/>
                <a:gd name="T6" fmla="*/ 0 w 3"/>
                <a:gd name="T7" fmla="*/ 0 h 1"/>
                <a:gd name="T8" fmla="*/ 3 w 3"/>
                <a:gd name="T9" fmla="*/ 1 h 1"/>
              </a:gdLst>
              <a:ahLst/>
              <a:cxnLst>
                <a:cxn ang="T4">
                  <a:pos x="T0" y="T1"/>
                </a:cxn>
                <a:cxn ang="T5">
                  <a:pos x="T2" y="T3"/>
                </a:cxn>
              </a:cxnLst>
              <a:rect l="T6" t="T7" r="T8" b="T9"/>
              <a:pathLst>
                <a:path w="3" h="1">
                  <a:moveTo>
                    <a:pt x="0" y="0"/>
                  </a:moveTo>
                  <a:cubicBezTo>
                    <a:pt x="3" y="0"/>
                    <a:pt x="1" y="0"/>
                    <a:pt x="0" y="0"/>
                  </a:cubicBezTo>
                </a:path>
              </a:pathLst>
            </a:custGeom>
            <a:solidFill>
              <a:srgbClr val="2E2E2E"/>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211" name="Freeform 212"/>
            <p:cNvSpPr>
              <a:spLocks noChangeArrowheads="1"/>
            </p:cNvSpPr>
            <p:nvPr/>
          </p:nvSpPr>
          <p:spPr bwMode="auto">
            <a:xfrm>
              <a:off x="360362" y="496888"/>
              <a:ext cx="1" cy="3175"/>
            </a:xfrm>
            <a:custGeom>
              <a:avLst/>
              <a:gdLst>
                <a:gd name="T0" fmla="*/ 0 w 1"/>
                <a:gd name="T1" fmla="*/ 0 h 1"/>
                <a:gd name="T2" fmla="*/ 0 w 1"/>
                <a:gd name="T3" fmla="*/ 0 h 1"/>
                <a:gd name="T4" fmla="*/ 0 60000 65536"/>
                <a:gd name="T5" fmla="*/ 0 60000 65536"/>
                <a:gd name="T6" fmla="*/ 0 w 1"/>
                <a:gd name="T7" fmla="*/ 0 h 1"/>
                <a:gd name="T8" fmla="*/ 1 w 1"/>
                <a:gd name="T9" fmla="*/ 1 h 1"/>
              </a:gdLst>
              <a:ahLst/>
              <a:cxnLst>
                <a:cxn ang="T4">
                  <a:pos x="T0" y="T1"/>
                </a:cxn>
                <a:cxn ang="T5">
                  <a:pos x="T2" y="T3"/>
                </a:cxn>
              </a:cxnLst>
              <a:rect l="T6" t="T7" r="T8" b="T9"/>
              <a:pathLst>
                <a:path w="1" h="1">
                  <a:moveTo>
                    <a:pt x="0" y="0"/>
                  </a:moveTo>
                  <a:cubicBezTo>
                    <a:pt x="0" y="1"/>
                    <a:pt x="0" y="1"/>
                    <a:pt x="0" y="0"/>
                  </a:cubicBezTo>
                </a:path>
              </a:pathLst>
            </a:custGeom>
            <a:solidFill>
              <a:srgbClr val="2E2E2E"/>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212" name="Freeform 213"/>
            <p:cNvSpPr>
              <a:spLocks noChangeArrowheads="1"/>
            </p:cNvSpPr>
            <p:nvPr/>
          </p:nvSpPr>
          <p:spPr bwMode="auto">
            <a:xfrm>
              <a:off x="357187" y="508000"/>
              <a:ext cx="7938" cy="4763"/>
            </a:xfrm>
            <a:custGeom>
              <a:avLst/>
              <a:gdLst>
                <a:gd name="T0" fmla="*/ 3969 w 2"/>
                <a:gd name="T1" fmla="*/ 0 h 1"/>
                <a:gd name="T2" fmla="*/ 3969 w 2"/>
                <a:gd name="T3" fmla="*/ 0 h 1"/>
                <a:gd name="T4" fmla="*/ 0 60000 65536"/>
                <a:gd name="T5" fmla="*/ 0 60000 65536"/>
                <a:gd name="T6" fmla="*/ 0 w 2"/>
                <a:gd name="T7" fmla="*/ 0 h 1"/>
                <a:gd name="T8" fmla="*/ 2 w 2"/>
                <a:gd name="T9" fmla="*/ 1 h 1"/>
              </a:gdLst>
              <a:ahLst/>
              <a:cxnLst>
                <a:cxn ang="T4">
                  <a:pos x="T0" y="T1"/>
                </a:cxn>
                <a:cxn ang="T5">
                  <a:pos x="T2" y="T3"/>
                </a:cxn>
              </a:cxnLst>
              <a:rect l="T6" t="T7" r="T8" b="T9"/>
              <a:pathLst>
                <a:path w="2" h="1">
                  <a:moveTo>
                    <a:pt x="1" y="0"/>
                  </a:moveTo>
                  <a:cubicBezTo>
                    <a:pt x="2" y="0"/>
                    <a:pt x="0" y="1"/>
                    <a:pt x="1" y="0"/>
                  </a:cubicBezTo>
                </a:path>
              </a:pathLst>
            </a:custGeom>
            <a:solidFill>
              <a:srgbClr val="2E2E2E"/>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213" name="Freeform 214"/>
            <p:cNvSpPr>
              <a:spLocks noChangeArrowheads="1"/>
            </p:cNvSpPr>
            <p:nvPr/>
          </p:nvSpPr>
          <p:spPr bwMode="auto">
            <a:xfrm>
              <a:off x="406400" y="247650"/>
              <a:ext cx="3175" cy="7938"/>
            </a:xfrm>
            <a:custGeom>
              <a:avLst/>
              <a:gdLst>
                <a:gd name="T0" fmla="*/ 3175 w 1"/>
                <a:gd name="T1" fmla="*/ 3969 h 2"/>
                <a:gd name="T2" fmla="*/ 3175 w 1"/>
                <a:gd name="T3" fmla="*/ 3969 h 2"/>
                <a:gd name="T4" fmla="*/ 0 60000 65536"/>
                <a:gd name="T5" fmla="*/ 0 60000 65536"/>
                <a:gd name="T6" fmla="*/ 0 w 1"/>
                <a:gd name="T7" fmla="*/ 0 h 2"/>
                <a:gd name="T8" fmla="*/ 1 w 1"/>
                <a:gd name="T9" fmla="*/ 2 h 2"/>
              </a:gdLst>
              <a:ahLst/>
              <a:cxnLst>
                <a:cxn ang="T4">
                  <a:pos x="T0" y="T1"/>
                </a:cxn>
                <a:cxn ang="T5">
                  <a:pos x="T2" y="T3"/>
                </a:cxn>
              </a:cxnLst>
              <a:rect l="T6" t="T7" r="T8" b="T9"/>
              <a:pathLst>
                <a:path w="1" h="2">
                  <a:moveTo>
                    <a:pt x="1" y="1"/>
                  </a:moveTo>
                  <a:cubicBezTo>
                    <a:pt x="0" y="2"/>
                    <a:pt x="1" y="0"/>
                    <a:pt x="1" y="1"/>
                  </a:cubicBezTo>
                </a:path>
              </a:pathLst>
            </a:custGeom>
            <a:solidFill>
              <a:srgbClr val="2E2E2E"/>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214" name="Freeform 215"/>
            <p:cNvSpPr>
              <a:spLocks noChangeArrowheads="1"/>
            </p:cNvSpPr>
            <p:nvPr/>
          </p:nvSpPr>
          <p:spPr bwMode="auto">
            <a:xfrm>
              <a:off x="428625" y="263525"/>
              <a:ext cx="7938" cy="7938"/>
            </a:xfrm>
            <a:custGeom>
              <a:avLst/>
              <a:gdLst>
                <a:gd name="T0" fmla="*/ 7938 w 2"/>
                <a:gd name="T1" fmla="*/ 0 h 2"/>
                <a:gd name="T2" fmla="*/ 7938 w 2"/>
                <a:gd name="T3" fmla="*/ 0 h 2"/>
                <a:gd name="T4" fmla="*/ 0 60000 65536"/>
                <a:gd name="T5" fmla="*/ 0 60000 65536"/>
                <a:gd name="T6" fmla="*/ 0 w 2"/>
                <a:gd name="T7" fmla="*/ 0 h 2"/>
                <a:gd name="T8" fmla="*/ 2 w 2"/>
                <a:gd name="T9" fmla="*/ 2 h 2"/>
              </a:gdLst>
              <a:ahLst/>
              <a:cxnLst>
                <a:cxn ang="T4">
                  <a:pos x="T0" y="T1"/>
                </a:cxn>
                <a:cxn ang="T5">
                  <a:pos x="T2" y="T3"/>
                </a:cxn>
              </a:cxnLst>
              <a:rect l="T6" t="T7" r="T8" b="T9"/>
              <a:pathLst>
                <a:path w="2" h="2">
                  <a:moveTo>
                    <a:pt x="2" y="0"/>
                  </a:moveTo>
                  <a:cubicBezTo>
                    <a:pt x="2" y="1"/>
                    <a:pt x="0" y="2"/>
                    <a:pt x="2" y="0"/>
                  </a:cubicBezTo>
                </a:path>
              </a:pathLst>
            </a:custGeom>
            <a:solidFill>
              <a:srgbClr val="2E2E2E"/>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215" name="Freeform 216"/>
            <p:cNvSpPr>
              <a:spLocks noChangeArrowheads="1"/>
            </p:cNvSpPr>
            <p:nvPr/>
          </p:nvSpPr>
          <p:spPr bwMode="auto">
            <a:xfrm>
              <a:off x="0" y="176213"/>
              <a:ext cx="25400" cy="23813"/>
            </a:xfrm>
            <a:custGeom>
              <a:avLst/>
              <a:gdLst>
                <a:gd name="T0" fmla="*/ 7257 w 7"/>
                <a:gd name="T1" fmla="*/ 3969 h 6"/>
                <a:gd name="T2" fmla="*/ 21771 w 7"/>
                <a:gd name="T3" fmla="*/ 7938 h 6"/>
                <a:gd name="T4" fmla="*/ 7257 w 7"/>
                <a:gd name="T5" fmla="*/ 3969 h 6"/>
                <a:gd name="T6" fmla="*/ 0 60000 65536"/>
                <a:gd name="T7" fmla="*/ 0 60000 65536"/>
                <a:gd name="T8" fmla="*/ 0 60000 65536"/>
                <a:gd name="T9" fmla="*/ 0 w 7"/>
                <a:gd name="T10" fmla="*/ 0 h 6"/>
                <a:gd name="T11" fmla="*/ 7 w 7"/>
                <a:gd name="T12" fmla="*/ 6 h 6"/>
              </a:gdLst>
              <a:ahLst/>
              <a:cxnLst>
                <a:cxn ang="T6">
                  <a:pos x="T0" y="T1"/>
                </a:cxn>
                <a:cxn ang="T7">
                  <a:pos x="T2" y="T3"/>
                </a:cxn>
                <a:cxn ang="T8">
                  <a:pos x="T4" y="T5"/>
                </a:cxn>
              </a:cxnLst>
              <a:rect l="T9" t="T10" r="T11" b="T12"/>
              <a:pathLst>
                <a:path w="7" h="6">
                  <a:moveTo>
                    <a:pt x="2" y="1"/>
                  </a:moveTo>
                  <a:cubicBezTo>
                    <a:pt x="0" y="0"/>
                    <a:pt x="7" y="3"/>
                    <a:pt x="6" y="2"/>
                  </a:cubicBezTo>
                  <a:cubicBezTo>
                    <a:pt x="5" y="2"/>
                    <a:pt x="2" y="6"/>
                    <a:pt x="2" y="1"/>
                  </a:cubicBezTo>
                </a:path>
              </a:pathLst>
            </a:custGeom>
            <a:solidFill>
              <a:srgbClr val="2E2E2E"/>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216" name="Freeform 217"/>
            <p:cNvSpPr>
              <a:spLocks noChangeArrowheads="1"/>
            </p:cNvSpPr>
            <p:nvPr/>
          </p:nvSpPr>
          <p:spPr bwMode="auto">
            <a:xfrm>
              <a:off x="60325" y="115888"/>
              <a:ext cx="11113" cy="7938"/>
            </a:xfrm>
            <a:custGeom>
              <a:avLst/>
              <a:gdLst>
                <a:gd name="T0" fmla="*/ 3704 w 3"/>
                <a:gd name="T1" fmla="*/ 0 h 2"/>
                <a:gd name="T2" fmla="*/ 7409 w 3"/>
                <a:gd name="T3" fmla="*/ 7938 h 2"/>
                <a:gd name="T4" fmla="*/ 3704 w 3"/>
                <a:gd name="T5" fmla="*/ 0 h 2"/>
                <a:gd name="T6" fmla="*/ 0 60000 65536"/>
                <a:gd name="T7" fmla="*/ 0 60000 65536"/>
                <a:gd name="T8" fmla="*/ 0 60000 65536"/>
                <a:gd name="T9" fmla="*/ 0 w 3"/>
                <a:gd name="T10" fmla="*/ 0 h 2"/>
                <a:gd name="T11" fmla="*/ 3 w 3"/>
                <a:gd name="T12" fmla="*/ 2 h 2"/>
              </a:gdLst>
              <a:ahLst/>
              <a:cxnLst>
                <a:cxn ang="T6">
                  <a:pos x="T0" y="T1"/>
                </a:cxn>
                <a:cxn ang="T7">
                  <a:pos x="T2" y="T3"/>
                </a:cxn>
                <a:cxn ang="T8">
                  <a:pos x="T4" y="T5"/>
                </a:cxn>
              </a:cxnLst>
              <a:rect l="T9" t="T10" r="T11" b="T12"/>
              <a:pathLst>
                <a:path w="3" h="2">
                  <a:moveTo>
                    <a:pt x="1" y="0"/>
                  </a:moveTo>
                  <a:cubicBezTo>
                    <a:pt x="3" y="0"/>
                    <a:pt x="2" y="2"/>
                    <a:pt x="2" y="2"/>
                  </a:cubicBezTo>
                  <a:cubicBezTo>
                    <a:pt x="0" y="2"/>
                    <a:pt x="1" y="0"/>
                    <a:pt x="1" y="0"/>
                  </a:cubicBezTo>
                </a:path>
              </a:pathLst>
            </a:custGeom>
            <a:solidFill>
              <a:srgbClr val="2E2E2E"/>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217" name="Freeform 218"/>
            <p:cNvSpPr>
              <a:spLocks noChangeArrowheads="1"/>
            </p:cNvSpPr>
            <p:nvPr/>
          </p:nvSpPr>
          <p:spPr bwMode="auto">
            <a:xfrm>
              <a:off x="41275" y="463550"/>
              <a:ext cx="14288" cy="22225"/>
            </a:xfrm>
            <a:custGeom>
              <a:avLst/>
              <a:gdLst>
                <a:gd name="T0" fmla="*/ 0 w 4"/>
                <a:gd name="T1" fmla="*/ 7408 h 6"/>
                <a:gd name="T2" fmla="*/ 14288 w 4"/>
                <a:gd name="T3" fmla="*/ 3704 h 6"/>
                <a:gd name="T4" fmla="*/ 0 w 4"/>
                <a:gd name="T5" fmla="*/ 7408 h 6"/>
                <a:gd name="T6" fmla="*/ 0 60000 65536"/>
                <a:gd name="T7" fmla="*/ 0 60000 65536"/>
                <a:gd name="T8" fmla="*/ 0 60000 65536"/>
                <a:gd name="T9" fmla="*/ 0 w 4"/>
                <a:gd name="T10" fmla="*/ 0 h 6"/>
                <a:gd name="T11" fmla="*/ 4 w 4"/>
                <a:gd name="T12" fmla="*/ 6 h 6"/>
              </a:gdLst>
              <a:ahLst/>
              <a:cxnLst>
                <a:cxn ang="T6">
                  <a:pos x="T0" y="T1"/>
                </a:cxn>
                <a:cxn ang="T7">
                  <a:pos x="T2" y="T3"/>
                </a:cxn>
                <a:cxn ang="T8">
                  <a:pos x="T4" y="T5"/>
                </a:cxn>
              </a:cxnLst>
              <a:rect l="T9" t="T10" r="T11" b="T12"/>
              <a:pathLst>
                <a:path w="4" h="6">
                  <a:moveTo>
                    <a:pt x="0" y="2"/>
                  </a:moveTo>
                  <a:cubicBezTo>
                    <a:pt x="1" y="2"/>
                    <a:pt x="2" y="0"/>
                    <a:pt x="4" y="1"/>
                  </a:cubicBezTo>
                  <a:cubicBezTo>
                    <a:pt x="3" y="3"/>
                    <a:pt x="1" y="6"/>
                    <a:pt x="0" y="2"/>
                  </a:cubicBezTo>
                </a:path>
              </a:pathLst>
            </a:custGeom>
            <a:solidFill>
              <a:srgbClr val="2E2E2E"/>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218" name="Freeform 219"/>
            <p:cNvSpPr>
              <a:spLocks noChangeArrowheads="1"/>
            </p:cNvSpPr>
            <p:nvPr/>
          </p:nvSpPr>
          <p:spPr bwMode="auto">
            <a:xfrm>
              <a:off x="44450" y="134938"/>
              <a:ext cx="98425" cy="101600"/>
            </a:xfrm>
            <a:custGeom>
              <a:avLst/>
              <a:gdLst>
                <a:gd name="T0" fmla="*/ 87068 w 26"/>
                <a:gd name="T1" fmla="*/ 26341 h 27"/>
                <a:gd name="T2" fmla="*/ 52998 w 26"/>
                <a:gd name="T3" fmla="*/ 11289 h 27"/>
                <a:gd name="T4" fmla="*/ 22713 w 26"/>
                <a:gd name="T5" fmla="*/ 60207 h 27"/>
                <a:gd name="T6" fmla="*/ 41641 w 26"/>
                <a:gd name="T7" fmla="*/ 86548 h 27"/>
                <a:gd name="T8" fmla="*/ 90854 w 26"/>
                <a:gd name="T9" fmla="*/ 82785 h 27"/>
                <a:gd name="T10" fmla="*/ 98425 w 26"/>
                <a:gd name="T11" fmla="*/ 45156 h 27"/>
                <a:gd name="T12" fmla="*/ 0 60000 65536"/>
                <a:gd name="T13" fmla="*/ 0 60000 65536"/>
                <a:gd name="T14" fmla="*/ 0 60000 65536"/>
                <a:gd name="T15" fmla="*/ 0 60000 65536"/>
                <a:gd name="T16" fmla="*/ 0 60000 65536"/>
                <a:gd name="T17" fmla="*/ 0 60000 65536"/>
                <a:gd name="T18" fmla="*/ 0 w 26"/>
                <a:gd name="T19" fmla="*/ 0 h 27"/>
                <a:gd name="T20" fmla="*/ 26 w 26"/>
                <a:gd name="T21" fmla="*/ 27 h 27"/>
              </a:gdLst>
              <a:ahLst/>
              <a:cxnLst>
                <a:cxn ang="T12">
                  <a:pos x="T0" y="T1"/>
                </a:cxn>
                <a:cxn ang="T13">
                  <a:pos x="T2" y="T3"/>
                </a:cxn>
                <a:cxn ang="T14">
                  <a:pos x="T4" y="T5"/>
                </a:cxn>
                <a:cxn ang="T15">
                  <a:pos x="T6" y="T7"/>
                </a:cxn>
                <a:cxn ang="T16">
                  <a:pos x="T8" y="T9"/>
                </a:cxn>
                <a:cxn ang="T17">
                  <a:pos x="T10" y="T11"/>
                </a:cxn>
              </a:cxnLst>
              <a:rect l="T18" t="T19" r="T20" b="T21"/>
              <a:pathLst>
                <a:path w="26" h="27">
                  <a:moveTo>
                    <a:pt x="23" y="7"/>
                  </a:moveTo>
                  <a:cubicBezTo>
                    <a:pt x="23" y="6"/>
                    <a:pt x="16" y="0"/>
                    <a:pt x="14" y="3"/>
                  </a:cubicBezTo>
                  <a:cubicBezTo>
                    <a:pt x="12" y="3"/>
                    <a:pt x="0" y="9"/>
                    <a:pt x="6" y="16"/>
                  </a:cubicBezTo>
                  <a:cubicBezTo>
                    <a:pt x="6" y="18"/>
                    <a:pt x="9" y="26"/>
                    <a:pt x="11" y="23"/>
                  </a:cubicBezTo>
                  <a:cubicBezTo>
                    <a:pt x="18" y="27"/>
                    <a:pt x="17" y="22"/>
                    <a:pt x="24" y="22"/>
                  </a:cubicBezTo>
                  <a:cubicBezTo>
                    <a:pt x="25" y="19"/>
                    <a:pt x="25" y="15"/>
                    <a:pt x="26" y="12"/>
                  </a:cubicBezTo>
                </a:path>
              </a:pathLst>
            </a:custGeom>
            <a:solidFill>
              <a:srgbClr val="2E2E2E"/>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219" name="Freeform 220"/>
            <p:cNvSpPr>
              <a:spLocks noChangeArrowheads="1"/>
            </p:cNvSpPr>
            <p:nvPr/>
          </p:nvSpPr>
          <p:spPr bwMode="auto">
            <a:xfrm>
              <a:off x="49212" y="260350"/>
              <a:ext cx="44450" cy="17463"/>
            </a:xfrm>
            <a:custGeom>
              <a:avLst/>
              <a:gdLst>
                <a:gd name="T0" fmla="*/ 18521 w 12"/>
                <a:gd name="T1" fmla="*/ 0 h 5"/>
                <a:gd name="T2" fmla="*/ 40746 w 12"/>
                <a:gd name="T3" fmla="*/ 10478 h 5"/>
                <a:gd name="T4" fmla="*/ 18521 w 12"/>
                <a:gd name="T5" fmla="*/ 0 h 5"/>
                <a:gd name="T6" fmla="*/ 0 60000 65536"/>
                <a:gd name="T7" fmla="*/ 0 60000 65536"/>
                <a:gd name="T8" fmla="*/ 0 60000 65536"/>
                <a:gd name="T9" fmla="*/ 0 w 12"/>
                <a:gd name="T10" fmla="*/ 0 h 5"/>
                <a:gd name="T11" fmla="*/ 12 w 12"/>
                <a:gd name="T12" fmla="*/ 5 h 5"/>
              </a:gdLst>
              <a:ahLst/>
              <a:cxnLst>
                <a:cxn ang="T6">
                  <a:pos x="T0" y="T1"/>
                </a:cxn>
                <a:cxn ang="T7">
                  <a:pos x="T2" y="T3"/>
                </a:cxn>
                <a:cxn ang="T8">
                  <a:pos x="T4" y="T5"/>
                </a:cxn>
              </a:cxnLst>
              <a:rect l="T9" t="T10" r="T11" b="T12"/>
              <a:pathLst>
                <a:path w="12" h="5">
                  <a:moveTo>
                    <a:pt x="5" y="0"/>
                  </a:moveTo>
                  <a:cubicBezTo>
                    <a:pt x="7" y="0"/>
                    <a:pt x="9" y="1"/>
                    <a:pt x="11" y="3"/>
                  </a:cubicBezTo>
                  <a:cubicBezTo>
                    <a:pt x="12" y="5"/>
                    <a:pt x="0" y="1"/>
                    <a:pt x="5" y="0"/>
                  </a:cubicBezTo>
                </a:path>
              </a:pathLst>
            </a:custGeom>
            <a:solidFill>
              <a:srgbClr val="2E2E2E"/>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220" name="Freeform 221"/>
            <p:cNvSpPr>
              <a:spLocks noChangeArrowheads="1"/>
            </p:cNvSpPr>
            <p:nvPr/>
          </p:nvSpPr>
          <p:spPr bwMode="auto">
            <a:xfrm>
              <a:off x="71437" y="282575"/>
              <a:ext cx="11113" cy="11113"/>
            </a:xfrm>
            <a:custGeom>
              <a:avLst/>
              <a:gdLst>
                <a:gd name="T0" fmla="*/ 0 w 3"/>
                <a:gd name="T1" fmla="*/ 0 h 3"/>
                <a:gd name="T2" fmla="*/ 11113 w 3"/>
                <a:gd name="T3" fmla="*/ 7409 h 3"/>
                <a:gd name="T4" fmla="*/ 0 w 3"/>
                <a:gd name="T5" fmla="*/ 0 h 3"/>
                <a:gd name="T6" fmla="*/ 0 60000 65536"/>
                <a:gd name="T7" fmla="*/ 0 60000 65536"/>
                <a:gd name="T8" fmla="*/ 0 60000 65536"/>
                <a:gd name="T9" fmla="*/ 0 w 3"/>
                <a:gd name="T10" fmla="*/ 0 h 3"/>
                <a:gd name="T11" fmla="*/ 3 w 3"/>
                <a:gd name="T12" fmla="*/ 3 h 3"/>
              </a:gdLst>
              <a:ahLst/>
              <a:cxnLst>
                <a:cxn ang="T6">
                  <a:pos x="T0" y="T1"/>
                </a:cxn>
                <a:cxn ang="T7">
                  <a:pos x="T2" y="T3"/>
                </a:cxn>
                <a:cxn ang="T8">
                  <a:pos x="T4" y="T5"/>
                </a:cxn>
              </a:cxnLst>
              <a:rect l="T9" t="T10" r="T11" b="T12"/>
              <a:pathLst>
                <a:path w="3" h="3">
                  <a:moveTo>
                    <a:pt x="0" y="0"/>
                  </a:moveTo>
                  <a:cubicBezTo>
                    <a:pt x="0" y="0"/>
                    <a:pt x="3" y="0"/>
                    <a:pt x="3" y="2"/>
                  </a:cubicBezTo>
                  <a:cubicBezTo>
                    <a:pt x="0" y="3"/>
                    <a:pt x="0" y="2"/>
                    <a:pt x="0" y="0"/>
                  </a:cubicBezTo>
                </a:path>
              </a:pathLst>
            </a:custGeom>
            <a:solidFill>
              <a:srgbClr val="2E2E2E"/>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221" name="Freeform 222"/>
            <p:cNvSpPr>
              <a:spLocks noChangeArrowheads="1"/>
            </p:cNvSpPr>
            <p:nvPr/>
          </p:nvSpPr>
          <p:spPr bwMode="auto">
            <a:xfrm>
              <a:off x="82550" y="7938"/>
              <a:ext cx="19050" cy="14288"/>
            </a:xfrm>
            <a:custGeom>
              <a:avLst/>
              <a:gdLst>
                <a:gd name="T0" fmla="*/ 7620 w 5"/>
                <a:gd name="T1" fmla="*/ 0 h 4"/>
                <a:gd name="T2" fmla="*/ 19050 w 5"/>
                <a:gd name="T3" fmla="*/ 14288 h 4"/>
                <a:gd name="T4" fmla="*/ 7620 w 5"/>
                <a:gd name="T5" fmla="*/ 0 h 4"/>
                <a:gd name="T6" fmla="*/ 0 60000 65536"/>
                <a:gd name="T7" fmla="*/ 0 60000 65536"/>
                <a:gd name="T8" fmla="*/ 0 60000 65536"/>
                <a:gd name="T9" fmla="*/ 0 w 5"/>
                <a:gd name="T10" fmla="*/ 0 h 4"/>
                <a:gd name="T11" fmla="*/ 5 w 5"/>
                <a:gd name="T12" fmla="*/ 4 h 4"/>
              </a:gdLst>
              <a:ahLst/>
              <a:cxnLst>
                <a:cxn ang="T6">
                  <a:pos x="T0" y="T1"/>
                </a:cxn>
                <a:cxn ang="T7">
                  <a:pos x="T2" y="T3"/>
                </a:cxn>
                <a:cxn ang="T8">
                  <a:pos x="T4" y="T5"/>
                </a:cxn>
              </a:cxnLst>
              <a:rect l="T9" t="T10" r="T11" b="T12"/>
              <a:pathLst>
                <a:path w="5" h="4">
                  <a:moveTo>
                    <a:pt x="2" y="0"/>
                  </a:moveTo>
                  <a:cubicBezTo>
                    <a:pt x="4" y="0"/>
                    <a:pt x="5" y="3"/>
                    <a:pt x="5" y="4"/>
                  </a:cubicBezTo>
                  <a:cubicBezTo>
                    <a:pt x="4" y="4"/>
                    <a:pt x="0" y="0"/>
                    <a:pt x="2" y="0"/>
                  </a:cubicBezTo>
                </a:path>
              </a:pathLst>
            </a:custGeom>
            <a:solidFill>
              <a:srgbClr val="2E2E2E"/>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222" name="Freeform 223"/>
            <p:cNvSpPr>
              <a:spLocks noChangeArrowheads="1"/>
            </p:cNvSpPr>
            <p:nvPr/>
          </p:nvSpPr>
          <p:spPr bwMode="auto">
            <a:xfrm>
              <a:off x="66675" y="496888"/>
              <a:ext cx="12700" cy="15875"/>
            </a:xfrm>
            <a:custGeom>
              <a:avLst/>
              <a:gdLst>
                <a:gd name="T0" fmla="*/ 0 w 3"/>
                <a:gd name="T1" fmla="*/ 7938 h 4"/>
                <a:gd name="T2" fmla="*/ 12700 w 3"/>
                <a:gd name="T3" fmla="*/ 0 h 4"/>
                <a:gd name="T4" fmla="*/ 0 w 3"/>
                <a:gd name="T5" fmla="*/ 7938 h 4"/>
                <a:gd name="T6" fmla="*/ 0 60000 65536"/>
                <a:gd name="T7" fmla="*/ 0 60000 65536"/>
                <a:gd name="T8" fmla="*/ 0 60000 65536"/>
                <a:gd name="T9" fmla="*/ 0 w 3"/>
                <a:gd name="T10" fmla="*/ 0 h 4"/>
                <a:gd name="T11" fmla="*/ 3 w 3"/>
                <a:gd name="T12" fmla="*/ 4 h 4"/>
              </a:gdLst>
              <a:ahLst/>
              <a:cxnLst>
                <a:cxn ang="T6">
                  <a:pos x="T0" y="T1"/>
                </a:cxn>
                <a:cxn ang="T7">
                  <a:pos x="T2" y="T3"/>
                </a:cxn>
                <a:cxn ang="T8">
                  <a:pos x="T4" y="T5"/>
                </a:cxn>
              </a:cxnLst>
              <a:rect l="T9" t="T10" r="T11" b="T12"/>
              <a:pathLst>
                <a:path w="3" h="4">
                  <a:moveTo>
                    <a:pt x="0" y="2"/>
                  </a:moveTo>
                  <a:cubicBezTo>
                    <a:pt x="0" y="3"/>
                    <a:pt x="1" y="0"/>
                    <a:pt x="3" y="0"/>
                  </a:cubicBezTo>
                  <a:cubicBezTo>
                    <a:pt x="2" y="4"/>
                    <a:pt x="1" y="2"/>
                    <a:pt x="0" y="2"/>
                  </a:cubicBezTo>
                </a:path>
              </a:pathLst>
            </a:custGeom>
            <a:solidFill>
              <a:srgbClr val="2E2E2E"/>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223" name="Freeform 224"/>
            <p:cNvSpPr>
              <a:spLocks noChangeArrowheads="1"/>
            </p:cNvSpPr>
            <p:nvPr/>
          </p:nvSpPr>
          <p:spPr bwMode="auto">
            <a:xfrm>
              <a:off x="85725" y="244475"/>
              <a:ext cx="11113" cy="11113"/>
            </a:xfrm>
            <a:custGeom>
              <a:avLst/>
              <a:gdLst>
                <a:gd name="T0" fmla="*/ 0 w 3"/>
                <a:gd name="T1" fmla="*/ 0 h 3"/>
                <a:gd name="T2" fmla="*/ 11113 w 3"/>
                <a:gd name="T3" fmla="*/ 3704 h 3"/>
                <a:gd name="T4" fmla="*/ 0 w 3"/>
                <a:gd name="T5" fmla="*/ 0 h 3"/>
                <a:gd name="T6" fmla="*/ 0 60000 65536"/>
                <a:gd name="T7" fmla="*/ 0 60000 65536"/>
                <a:gd name="T8" fmla="*/ 0 60000 65536"/>
                <a:gd name="T9" fmla="*/ 0 w 3"/>
                <a:gd name="T10" fmla="*/ 0 h 3"/>
                <a:gd name="T11" fmla="*/ 3 w 3"/>
                <a:gd name="T12" fmla="*/ 3 h 3"/>
              </a:gdLst>
              <a:ahLst/>
              <a:cxnLst>
                <a:cxn ang="T6">
                  <a:pos x="T0" y="T1"/>
                </a:cxn>
                <a:cxn ang="T7">
                  <a:pos x="T2" y="T3"/>
                </a:cxn>
                <a:cxn ang="T8">
                  <a:pos x="T4" y="T5"/>
                </a:cxn>
              </a:cxnLst>
              <a:rect l="T9" t="T10" r="T11" b="T12"/>
              <a:pathLst>
                <a:path w="3" h="3">
                  <a:moveTo>
                    <a:pt x="0" y="0"/>
                  </a:moveTo>
                  <a:cubicBezTo>
                    <a:pt x="0" y="0"/>
                    <a:pt x="2" y="0"/>
                    <a:pt x="3" y="1"/>
                  </a:cubicBezTo>
                  <a:cubicBezTo>
                    <a:pt x="3" y="3"/>
                    <a:pt x="0" y="1"/>
                    <a:pt x="0" y="0"/>
                  </a:cubicBezTo>
                </a:path>
              </a:pathLst>
            </a:custGeom>
            <a:solidFill>
              <a:srgbClr val="2E2E2E"/>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224" name="Freeform 225"/>
            <p:cNvSpPr>
              <a:spLocks noChangeArrowheads="1"/>
            </p:cNvSpPr>
            <p:nvPr/>
          </p:nvSpPr>
          <p:spPr bwMode="auto">
            <a:xfrm>
              <a:off x="90487" y="271463"/>
              <a:ext cx="33338" cy="11113"/>
            </a:xfrm>
            <a:custGeom>
              <a:avLst/>
              <a:gdLst>
                <a:gd name="T0" fmla="*/ 22225 w 9"/>
                <a:gd name="T1" fmla="*/ 0 h 3"/>
                <a:gd name="T2" fmla="*/ 33338 w 9"/>
                <a:gd name="T3" fmla="*/ 11113 h 3"/>
                <a:gd name="T4" fmla="*/ 3704 w 9"/>
                <a:gd name="T5" fmla="*/ 0 h 3"/>
                <a:gd name="T6" fmla="*/ 22225 w 9"/>
                <a:gd name="T7" fmla="*/ 0 h 3"/>
                <a:gd name="T8" fmla="*/ 0 60000 65536"/>
                <a:gd name="T9" fmla="*/ 0 60000 65536"/>
                <a:gd name="T10" fmla="*/ 0 60000 65536"/>
                <a:gd name="T11" fmla="*/ 0 60000 65536"/>
                <a:gd name="T12" fmla="*/ 0 w 9"/>
                <a:gd name="T13" fmla="*/ 0 h 3"/>
                <a:gd name="T14" fmla="*/ 9 w 9"/>
                <a:gd name="T15" fmla="*/ 3 h 3"/>
              </a:gdLst>
              <a:ahLst/>
              <a:cxnLst>
                <a:cxn ang="T8">
                  <a:pos x="T0" y="T1"/>
                </a:cxn>
                <a:cxn ang="T9">
                  <a:pos x="T2" y="T3"/>
                </a:cxn>
                <a:cxn ang="T10">
                  <a:pos x="T4" y="T5"/>
                </a:cxn>
                <a:cxn ang="T11">
                  <a:pos x="T6" y="T7"/>
                </a:cxn>
              </a:cxnLst>
              <a:rect l="T12" t="T13" r="T14" b="T15"/>
              <a:pathLst>
                <a:path w="9" h="3">
                  <a:moveTo>
                    <a:pt x="6" y="0"/>
                  </a:moveTo>
                  <a:cubicBezTo>
                    <a:pt x="5" y="0"/>
                    <a:pt x="9" y="2"/>
                    <a:pt x="9" y="3"/>
                  </a:cubicBezTo>
                  <a:cubicBezTo>
                    <a:pt x="8" y="3"/>
                    <a:pt x="0" y="2"/>
                    <a:pt x="1" y="0"/>
                  </a:cubicBezTo>
                  <a:cubicBezTo>
                    <a:pt x="3" y="0"/>
                    <a:pt x="4" y="0"/>
                    <a:pt x="6" y="0"/>
                  </a:cubicBezTo>
                </a:path>
              </a:pathLst>
            </a:custGeom>
            <a:solidFill>
              <a:srgbClr val="2E2E2E"/>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225" name="Freeform 226"/>
            <p:cNvSpPr>
              <a:spLocks noChangeArrowheads="1"/>
            </p:cNvSpPr>
            <p:nvPr/>
          </p:nvSpPr>
          <p:spPr bwMode="auto">
            <a:xfrm>
              <a:off x="82550" y="452438"/>
              <a:ext cx="26988" cy="3175"/>
            </a:xfrm>
            <a:custGeom>
              <a:avLst/>
              <a:gdLst>
                <a:gd name="T0" fmla="*/ 11566 w 7"/>
                <a:gd name="T1" fmla="*/ 0 h 1"/>
                <a:gd name="T2" fmla="*/ 15422 w 7"/>
                <a:gd name="T3" fmla="*/ 3175 h 1"/>
                <a:gd name="T4" fmla="*/ 11566 w 7"/>
                <a:gd name="T5" fmla="*/ 0 h 1"/>
                <a:gd name="T6" fmla="*/ 0 60000 65536"/>
                <a:gd name="T7" fmla="*/ 0 60000 65536"/>
                <a:gd name="T8" fmla="*/ 0 60000 65536"/>
                <a:gd name="T9" fmla="*/ 0 w 7"/>
                <a:gd name="T10" fmla="*/ 0 h 1"/>
                <a:gd name="T11" fmla="*/ 7 w 7"/>
                <a:gd name="T12" fmla="*/ 1 h 1"/>
              </a:gdLst>
              <a:ahLst/>
              <a:cxnLst>
                <a:cxn ang="T6">
                  <a:pos x="T0" y="T1"/>
                </a:cxn>
                <a:cxn ang="T7">
                  <a:pos x="T2" y="T3"/>
                </a:cxn>
                <a:cxn ang="T8">
                  <a:pos x="T4" y="T5"/>
                </a:cxn>
              </a:cxnLst>
              <a:rect l="T9" t="T10" r="T11" b="T12"/>
              <a:pathLst>
                <a:path w="7" h="1">
                  <a:moveTo>
                    <a:pt x="3" y="0"/>
                  </a:moveTo>
                  <a:cubicBezTo>
                    <a:pt x="4" y="0"/>
                    <a:pt x="7" y="0"/>
                    <a:pt x="4" y="1"/>
                  </a:cubicBezTo>
                  <a:cubicBezTo>
                    <a:pt x="0" y="1"/>
                    <a:pt x="3" y="1"/>
                    <a:pt x="3" y="0"/>
                  </a:cubicBezTo>
                </a:path>
              </a:pathLst>
            </a:custGeom>
            <a:solidFill>
              <a:srgbClr val="2E2E2E"/>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226" name="Freeform 227"/>
            <p:cNvSpPr>
              <a:spLocks noChangeArrowheads="1"/>
            </p:cNvSpPr>
            <p:nvPr/>
          </p:nvSpPr>
          <p:spPr bwMode="auto">
            <a:xfrm>
              <a:off x="138112" y="60325"/>
              <a:ext cx="19050" cy="11113"/>
            </a:xfrm>
            <a:custGeom>
              <a:avLst/>
              <a:gdLst>
                <a:gd name="T0" fmla="*/ 7620 w 5"/>
                <a:gd name="T1" fmla="*/ 0 h 3"/>
                <a:gd name="T2" fmla="*/ 7620 w 5"/>
                <a:gd name="T3" fmla="*/ 11113 h 3"/>
                <a:gd name="T4" fmla="*/ 7620 w 5"/>
                <a:gd name="T5" fmla="*/ 0 h 3"/>
                <a:gd name="T6" fmla="*/ 0 60000 65536"/>
                <a:gd name="T7" fmla="*/ 0 60000 65536"/>
                <a:gd name="T8" fmla="*/ 0 60000 65536"/>
                <a:gd name="T9" fmla="*/ 0 w 5"/>
                <a:gd name="T10" fmla="*/ 0 h 3"/>
                <a:gd name="T11" fmla="*/ 5 w 5"/>
                <a:gd name="T12" fmla="*/ 3 h 3"/>
              </a:gdLst>
              <a:ahLst/>
              <a:cxnLst>
                <a:cxn ang="T6">
                  <a:pos x="T0" y="T1"/>
                </a:cxn>
                <a:cxn ang="T7">
                  <a:pos x="T2" y="T3"/>
                </a:cxn>
                <a:cxn ang="T8">
                  <a:pos x="T4" y="T5"/>
                </a:cxn>
              </a:cxnLst>
              <a:rect l="T9" t="T10" r="T11" b="T12"/>
              <a:pathLst>
                <a:path w="5" h="3">
                  <a:moveTo>
                    <a:pt x="2" y="0"/>
                  </a:moveTo>
                  <a:cubicBezTo>
                    <a:pt x="2" y="1"/>
                    <a:pt x="5" y="1"/>
                    <a:pt x="2" y="3"/>
                  </a:cubicBezTo>
                  <a:cubicBezTo>
                    <a:pt x="0" y="3"/>
                    <a:pt x="1" y="1"/>
                    <a:pt x="2" y="0"/>
                  </a:cubicBezTo>
                </a:path>
              </a:pathLst>
            </a:custGeom>
            <a:solidFill>
              <a:srgbClr val="2E2E2E"/>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227" name="Freeform 228"/>
            <p:cNvSpPr>
              <a:spLocks noChangeArrowheads="1"/>
            </p:cNvSpPr>
            <p:nvPr/>
          </p:nvSpPr>
          <p:spPr bwMode="auto">
            <a:xfrm>
              <a:off x="138112" y="338138"/>
              <a:ext cx="12700" cy="12700"/>
            </a:xfrm>
            <a:custGeom>
              <a:avLst/>
              <a:gdLst>
                <a:gd name="T0" fmla="*/ 4233 w 3"/>
                <a:gd name="T1" fmla="*/ 8467 h 3"/>
                <a:gd name="T2" fmla="*/ 12700 w 3"/>
                <a:gd name="T3" fmla="*/ 0 h 3"/>
                <a:gd name="T4" fmla="*/ 8467 w 3"/>
                <a:gd name="T5" fmla="*/ 12700 h 3"/>
                <a:gd name="T6" fmla="*/ 4233 w 3"/>
                <a:gd name="T7" fmla="*/ 8467 h 3"/>
                <a:gd name="T8" fmla="*/ 0 60000 65536"/>
                <a:gd name="T9" fmla="*/ 0 60000 65536"/>
                <a:gd name="T10" fmla="*/ 0 60000 65536"/>
                <a:gd name="T11" fmla="*/ 0 60000 65536"/>
                <a:gd name="T12" fmla="*/ 0 w 3"/>
                <a:gd name="T13" fmla="*/ 0 h 3"/>
                <a:gd name="T14" fmla="*/ 3 w 3"/>
                <a:gd name="T15" fmla="*/ 3 h 3"/>
              </a:gdLst>
              <a:ahLst/>
              <a:cxnLst>
                <a:cxn ang="T8">
                  <a:pos x="T0" y="T1"/>
                </a:cxn>
                <a:cxn ang="T9">
                  <a:pos x="T2" y="T3"/>
                </a:cxn>
                <a:cxn ang="T10">
                  <a:pos x="T4" y="T5"/>
                </a:cxn>
                <a:cxn ang="T11">
                  <a:pos x="T6" y="T7"/>
                </a:cxn>
              </a:cxnLst>
              <a:rect l="T12" t="T13" r="T14" b="T15"/>
              <a:pathLst>
                <a:path w="3" h="3">
                  <a:moveTo>
                    <a:pt x="1" y="2"/>
                  </a:moveTo>
                  <a:cubicBezTo>
                    <a:pt x="0" y="1"/>
                    <a:pt x="3" y="0"/>
                    <a:pt x="3" y="0"/>
                  </a:cubicBezTo>
                  <a:cubicBezTo>
                    <a:pt x="3" y="0"/>
                    <a:pt x="3" y="3"/>
                    <a:pt x="2" y="3"/>
                  </a:cubicBezTo>
                  <a:cubicBezTo>
                    <a:pt x="1" y="3"/>
                    <a:pt x="0" y="3"/>
                    <a:pt x="1" y="2"/>
                  </a:cubicBezTo>
                </a:path>
              </a:pathLst>
            </a:custGeom>
            <a:solidFill>
              <a:srgbClr val="2E2E2E"/>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228" name="Freeform 229"/>
            <p:cNvSpPr>
              <a:spLocks noChangeArrowheads="1"/>
            </p:cNvSpPr>
            <p:nvPr/>
          </p:nvSpPr>
          <p:spPr bwMode="auto">
            <a:xfrm>
              <a:off x="127000" y="428625"/>
              <a:ext cx="53975" cy="19050"/>
            </a:xfrm>
            <a:custGeom>
              <a:avLst/>
              <a:gdLst>
                <a:gd name="T0" fmla="*/ 15421 w 14"/>
                <a:gd name="T1" fmla="*/ 0 h 5"/>
                <a:gd name="T2" fmla="*/ 38554 w 14"/>
                <a:gd name="T3" fmla="*/ 0 h 5"/>
                <a:gd name="T4" fmla="*/ 15421 w 14"/>
                <a:gd name="T5" fmla="*/ 0 h 5"/>
                <a:gd name="T6" fmla="*/ 0 60000 65536"/>
                <a:gd name="T7" fmla="*/ 0 60000 65536"/>
                <a:gd name="T8" fmla="*/ 0 60000 65536"/>
                <a:gd name="T9" fmla="*/ 0 w 14"/>
                <a:gd name="T10" fmla="*/ 0 h 5"/>
                <a:gd name="T11" fmla="*/ 14 w 14"/>
                <a:gd name="T12" fmla="*/ 5 h 5"/>
              </a:gdLst>
              <a:ahLst/>
              <a:cxnLst>
                <a:cxn ang="T6">
                  <a:pos x="T0" y="T1"/>
                </a:cxn>
                <a:cxn ang="T7">
                  <a:pos x="T2" y="T3"/>
                </a:cxn>
                <a:cxn ang="T8">
                  <a:pos x="T4" y="T5"/>
                </a:cxn>
              </a:cxnLst>
              <a:rect l="T9" t="T10" r="T11" b="T12"/>
              <a:pathLst>
                <a:path w="14" h="5">
                  <a:moveTo>
                    <a:pt x="4" y="0"/>
                  </a:moveTo>
                  <a:cubicBezTo>
                    <a:pt x="5" y="0"/>
                    <a:pt x="11" y="0"/>
                    <a:pt x="10" y="0"/>
                  </a:cubicBezTo>
                  <a:cubicBezTo>
                    <a:pt x="14" y="5"/>
                    <a:pt x="0" y="1"/>
                    <a:pt x="4" y="0"/>
                  </a:cubicBezTo>
                </a:path>
              </a:pathLst>
            </a:custGeom>
            <a:solidFill>
              <a:srgbClr val="2E2E2E"/>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229" name="Freeform 230"/>
            <p:cNvSpPr>
              <a:spLocks noChangeArrowheads="1"/>
            </p:cNvSpPr>
            <p:nvPr/>
          </p:nvSpPr>
          <p:spPr bwMode="auto">
            <a:xfrm>
              <a:off x="142875" y="180975"/>
              <a:ext cx="66675" cy="44450"/>
            </a:xfrm>
            <a:custGeom>
              <a:avLst/>
              <a:gdLst>
                <a:gd name="T0" fmla="*/ 18521 w 18"/>
                <a:gd name="T1" fmla="*/ 11113 h 12"/>
                <a:gd name="T2" fmla="*/ 51858 w 18"/>
                <a:gd name="T3" fmla="*/ 3704 h 12"/>
                <a:gd name="T4" fmla="*/ 51858 w 18"/>
                <a:gd name="T5" fmla="*/ 37042 h 12"/>
                <a:gd name="T6" fmla="*/ 18521 w 18"/>
                <a:gd name="T7" fmla="*/ 11113 h 12"/>
                <a:gd name="T8" fmla="*/ 0 60000 65536"/>
                <a:gd name="T9" fmla="*/ 0 60000 65536"/>
                <a:gd name="T10" fmla="*/ 0 60000 65536"/>
                <a:gd name="T11" fmla="*/ 0 60000 65536"/>
                <a:gd name="T12" fmla="*/ 0 w 18"/>
                <a:gd name="T13" fmla="*/ 0 h 12"/>
                <a:gd name="T14" fmla="*/ 18 w 18"/>
                <a:gd name="T15" fmla="*/ 12 h 12"/>
              </a:gdLst>
              <a:ahLst/>
              <a:cxnLst>
                <a:cxn ang="T8">
                  <a:pos x="T0" y="T1"/>
                </a:cxn>
                <a:cxn ang="T9">
                  <a:pos x="T2" y="T3"/>
                </a:cxn>
                <a:cxn ang="T10">
                  <a:pos x="T4" y="T5"/>
                </a:cxn>
                <a:cxn ang="T11">
                  <a:pos x="T6" y="T7"/>
                </a:cxn>
              </a:cxnLst>
              <a:rect l="T12" t="T13" r="T14" b="T15"/>
              <a:pathLst>
                <a:path w="18" h="12">
                  <a:moveTo>
                    <a:pt x="5" y="3"/>
                  </a:moveTo>
                  <a:cubicBezTo>
                    <a:pt x="4" y="2"/>
                    <a:pt x="12" y="0"/>
                    <a:pt x="14" y="1"/>
                  </a:cubicBezTo>
                  <a:cubicBezTo>
                    <a:pt x="18" y="3"/>
                    <a:pt x="18" y="8"/>
                    <a:pt x="14" y="10"/>
                  </a:cubicBezTo>
                  <a:cubicBezTo>
                    <a:pt x="15" y="11"/>
                    <a:pt x="0" y="12"/>
                    <a:pt x="5" y="3"/>
                  </a:cubicBezTo>
                </a:path>
              </a:pathLst>
            </a:custGeom>
            <a:solidFill>
              <a:srgbClr val="2E2E2E"/>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230" name="Freeform 231"/>
            <p:cNvSpPr>
              <a:spLocks noChangeArrowheads="1"/>
            </p:cNvSpPr>
            <p:nvPr/>
          </p:nvSpPr>
          <p:spPr bwMode="auto">
            <a:xfrm>
              <a:off x="173037" y="128588"/>
              <a:ext cx="30163" cy="28575"/>
            </a:xfrm>
            <a:custGeom>
              <a:avLst/>
              <a:gdLst>
                <a:gd name="T0" fmla="*/ 3770 w 8"/>
                <a:gd name="T1" fmla="*/ 0 h 8"/>
                <a:gd name="T2" fmla="*/ 26393 w 8"/>
                <a:gd name="T3" fmla="*/ 28575 h 8"/>
                <a:gd name="T4" fmla="*/ 3770 w 8"/>
                <a:gd name="T5" fmla="*/ 0 h 8"/>
                <a:gd name="T6" fmla="*/ 0 60000 65536"/>
                <a:gd name="T7" fmla="*/ 0 60000 65536"/>
                <a:gd name="T8" fmla="*/ 0 60000 65536"/>
                <a:gd name="T9" fmla="*/ 0 w 8"/>
                <a:gd name="T10" fmla="*/ 0 h 8"/>
                <a:gd name="T11" fmla="*/ 8 w 8"/>
                <a:gd name="T12" fmla="*/ 8 h 8"/>
              </a:gdLst>
              <a:ahLst/>
              <a:cxnLst>
                <a:cxn ang="T6">
                  <a:pos x="T0" y="T1"/>
                </a:cxn>
                <a:cxn ang="T7">
                  <a:pos x="T2" y="T3"/>
                </a:cxn>
                <a:cxn ang="T8">
                  <a:pos x="T4" y="T5"/>
                </a:cxn>
              </a:cxnLst>
              <a:rect l="T9" t="T10" r="T11" b="T12"/>
              <a:pathLst>
                <a:path w="8" h="8">
                  <a:moveTo>
                    <a:pt x="1" y="0"/>
                  </a:moveTo>
                  <a:cubicBezTo>
                    <a:pt x="3" y="1"/>
                    <a:pt x="8" y="6"/>
                    <a:pt x="7" y="8"/>
                  </a:cubicBezTo>
                  <a:cubicBezTo>
                    <a:pt x="4" y="7"/>
                    <a:pt x="0" y="3"/>
                    <a:pt x="1" y="0"/>
                  </a:cubicBezTo>
                </a:path>
              </a:pathLst>
            </a:custGeom>
            <a:solidFill>
              <a:srgbClr val="2E2E2E"/>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231" name="Freeform 232"/>
            <p:cNvSpPr>
              <a:spLocks noChangeArrowheads="1"/>
            </p:cNvSpPr>
            <p:nvPr/>
          </p:nvSpPr>
          <p:spPr bwMode="auto">
            <a:xfrm>
              <a:off x="173037" y="477838"/>
              <a:ext cx="25400" cy="15875"/>
            </a:xfrm>
            <a:custGeom>
              <a:avLst/>
              <a:gdLst>
                <a:gd name="T0" fmla="*/ 10886 w 7"/>
                <a:gd name="T1" fmla="*/ 0 h 4"/>
                <a:gd name="T2" fmla="*/ 21771 w 7"/>
                <a:gd name="T3" fmla="*/ 3969 h 4"/>
                <a:gd name="T4" fmla="*/ 10886 w 7"/>
                <a:gd name="T5" fmla="*/ 0 h 4"/>
                <a:gd name="T6" fmla="*/ 0 60000 65536"/>
                <a:gd name="T7" fmla="*/ 0 60000 65536"/>
                <a:gd name="T8" fmla="*/ 0 60000 65536"/>
                <a:gd name="T9" fmla="*/ 0 w 7"/>
                <a:gd name="T10" fmla="*/ 0 h 4"/>
                <a:gd name="T11" fmla="*/ 7 w 7"/>
                <a:gd name="T12" fmla="*/ 4 h 4"/>
              </a:gdLst>
              <a:ahLst/>
              <a:cxnLst>
                <a:cxn ang="T6">
                  <a:pos x="T0" y="T1"/>
                </a:cxn>
                <a:cxn ang="T7">
                  <a:pos x="T2" y="T3"/>
                </a:cxn>
                <a:cxn ang="T8">
                  <a:pos x="T4" y="T5"/>
                </a:cxn>
              </a:cxnLst>
              <a:rect l="T9" t="T10" r="T11" b="T12"/>
              <a:pathLst>
                <a:path w="7" h="4">
                  <a:moveTo>
                    <a:pt x="3" y="0"/>
                  </a:moveTo>
                  <a:cubicBezTo>
                    <a:pt x="4" y="0"/>
                    <a:pt x="5" y="0"/>
                    <a:pt x="6" y="1"/>
                  </a:cubicBezTo>
                  <a:cubicBezTo>
                    <a:pt x="7" y="4"/>
                    <a:pt x="0" y="0"/>
                    <a:pt x="3" y="0"/>
                  </a:cubicBezTo>
                </a:path>
              </a:pathLst>
            </a:custGeom>
            <a:solidFill>
              <a:srgbClr val="2E2E2E"/>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232" name="Freeform 233"/>
            <p:cNvSpPr>
              <a:spLocks noChangeArrowheads="1"/>
            </p:cNvSpPr>
            <p:nvPr/>
          </p:nvSpPr>
          <p:spPr bwMode="auto">
            <a:xfrm>
              <a:off x="214312" y="180975"/>
              <a:ext cx="11113" cy="11113"/>
            </a:xfrm>
            <a:custGeom>
              <a:avLst/>
              <a:gdLst>
                <a:gd name="T0" fmla="*/ 3704 w 3"/>
                <a:gd name="T1" fmla="*/ 0 h 3"/>
                <a:gd name="T2" fmla="*/ 11113 w 3"/>
                <a:gd name="T3" fmla="*/ 7409 h 3"/>
                <a:gd name="T4" fmla="*/ 7409 w 3"/>
                <a:gd name="T5" fmla="*/ 11113 h 3"/>
                <a:gd name="T6" fmla="*/ 3704 w 3"/>
                <a:gd name="T7" fmla="*/ 0 h 3"/>
                <a:gd name="T8" fmla="*/ 0 60000 65536"/>
                <a:gd name="T9" fmla="*/ 0 60000 65536"/>
                <a:gd name="T10" fmla="*/ 0 60000 65536"/>
                <a:gd name="T11" fmla="*/ 0 60000 65536"/>
                <a:gd name="T12" fmla="*/ 0 w 3"/>
                <a:gd name="T13" fmla="*/ 0 h 3"/>
                <a:gd name="T14" fmla="*/ 3 w 3"/>
                <a:gd name="T15" fmla="*/ 3 h 3"/>
              </a:gdLst>
              <a:ahLst/>
              <a:cxnLst>
                <a:cxn ang="T8">
                  <a:pos x="T0" y="T1"/>
                </a:cxn>
                <a:cxn ang="T9">
                  <a:pos x="T2" y="T3"/>
                </a:cxn>
                <a:cxn ang="T10">
                  <a:pos x="T4" y="T5"/>
                </a:cxn>
                <a:cxn ang="T11">
                  <a:pos x="T6" y="T7"/>
                </a:cxn>
              </a:cxnLst>
              <a:rect l="T12" t="T13" r="T14" b="T15"/>
              <a:pathLst>
                <a:path w="3" h="3">
                  <a:moveTo>
                    <a:pt x="1" y="0"/>
                  </a:moveTo>
                  <a:cubicBezTo>
                    <a:pt x="2" y="0"/>
                    <a:pt x="3" y="1"/>
                    <a:pt x="3" y="2"/>
                  </a:cubicBezTo>
                  <a:cubicBezTo>
                    <a:pt x="2" y="2"/>
                    <a:pt x="2" y="2"/>
                    <a:pt x="2" y="3"/>
                  </a:cubicBezTo>
                  <a:cubicBezTo>
                    <a:pt x="1" y="3"/>
                    <a:pt x="0" y="0"/>
                    <a:pt x="1" y="0"/>
                  </a:cubicBezTo>
                </a:path>
              </a:pathLst>
            </a:custGeom>
            <a:solidFill>
              <a:srgbClr val="2E2E2E"/>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233" name="Freeform 234"/>
            <p:cNvSpPr>
              <a:spLocks noChangeArrowheads="1"/>
            </p:cNvSpPr>
            <p:nvPr/>
          </p:nvSpPr>
          <p:spPr bwMode="auto">
            <a:xfrm>
              <a:off x="236537" y="0"/>
              <a:ext cx="11113" cy="19050"/>
            </a:xfrm>
            <a:custGeom>
              <a:avLst/>
              <a:gdLst>
                <a:gd name="T0" fmla="*/ 0 w 3"/>
                <a:gd name="T1" fmla="*/ 3810 h 5"/>
                <a:gd name="T2" fmla="*/ 7409 w 3"/>
                <a:gd name="T3" fmla="*/ 19050 h 5"/>
                <a:gd name="T4" fmla="*/ 0 w 3"/>
                <a:gd name="T5" fmla="*/ 3810 h 5"/>
                <a:gd name="T6" fmla="*/ 0 60000 65536"/>
                <a:gd name="T7" fmla="*/ 0 60000 65536"/>
                <a:gd name="T8" fmla="*/ 0 60000 65536"/>
                <a:gd name="T9" fmla="*/ 0 w 3"/>
                <a:gd name="T10" fmla="*/ 0 h 5"/>
                <a:gd name="T11" fmla="*/ 3 w 3"/>
                <a:gd name="T12" fmla="*/ 5 h 5"/>
              </a:gdLst>
              <a:ahLst/>
              <a:cxnLst>
                <a:cxn ang="T6">
                  <a:pos x="T0" y="T1"/>
                </a:cxn>
                <a:cxn ang="T7">
                  <a:pos x="T2" y="T3"/>
                </a:cxn>
                <a:cxn ang="T8">
                  <a:pos x="T4" y="T5"/>
                </a:cxn>
              </a:cxnLst>
              <a:rect l="T9" t="T10" r="T11" b="T12"/>
              <a:pathLst>
                <a:path w="3" h="5">
                  <a:moveTo>
                    <a:pt x="0" y="1"/>
                  </a:moveTo>
                  <a:cubicBezTo>
                    <a:pt x="2" y="0"/>
                    <a:pt x="3" y="4"/>
                    <a:pt x="2" y="5"/>
                  </a:cubicBezTo>
                  <a:cubicBezTo>
                    <a:pt x="0" y="4"/>
                    <a:pt x="0" y="3"/>
                    <a:pt x="0" y="1"/>
                  </a:cubicBezTo>
                </a:path>
              </a:pathLst>
            </a:custGeom>
            <a:solidFill>
              <a:srgbClr val="2E2E2E"/>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234" name="Freeform 235"/>
            <p:cNvSpPr>
              <a:spLocks noChangeArrowheads="1"/>
            </p:cNvSpPr>
            <p:nvPr/>
          </p:nvSpPr>
          <p:spPr bwMode="auto">
            <a:xfrm>
              <a:off x="209550" y="493713"/>
              <a:ext cx="15875" cy="14288"/>
            </a:xfrm>
            <a:custGeom>
              <a:avLst/>
              <a:gdLst>
                <a:gd name="T0" fmla="*/ 11906 w 4"/>
                <a:gd name="T1" fmla="*/ 3572 h 4"/>
                <a:gd name="T2" fmla="*/ 11906 w 4"/>
                <a:gd name="T3" fmla="*/ 14288 h 4"/>
                <a:gd name="T4" fmla="*/ 11906 w 4"/>
                <a:gd name="T5" fmla="*/ 3572 h 4"/>
                <a:gd name="T6" fmla="*/ 0 60000 65536"/>
                <a:gd name="T7" fmla="*/ 0 60000 65536"/>
                <a:gd name="T8" fmla="*/ 0 60000 65536"/>
                <a:gd name="T9" fmla="*/ 0 w 4"/>
                <a:gd name="T10" fmla="*/ 0 h 4"/>
                <a:gd name="T11" fmla="*/ 4 w 4"/>
                <a:gd name="T12" fmla="*/ 4 h 4"/>
              </a:gdLst>
              <a:ahLst/>
              <a:cxnLst>
                <a:cxn ang="T6">
                  <a:pos x="T0" y="T1"/>
                </a:cxn>
                <a:cxn ang="T7">
                  <a:pos x="T2" y="T3"/>
                </a:cxn>
                <a:cxn ang="T8">
                  <a:pos x="T4" y="T5"/>
                </a:cxn>
              </a:cxnLst>
              <a:rect l="T9" t="T10" r="T11" b="T12"/>
              <a:pathLst>
                <a:path w="4" h="4">
                  <a:moveTo>
                    <a:pt x="3" y="1"/>
                  </a:moveTo>
                  <a:cubicBezTo>
                    <a:pt x="4" y="2"/>
                    <a:pt x="4" y="3"/>
                    <a:pt x="3" y="4"/>
                  </a:cubicBezTo>
                  <a:cubicBezTo>
                    <a:pt x="0" y="4"/>
                    <a:pt x="4" y="0"/>
                    <a:pt x="3" y="1"/>
                  </a:cubicBezTo>
                </a:path>
              </a:pathLst>
            </a:custGeom>
            <a:solidFill>
              <a:srgbClr val="2E2E2E"/>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235" name="Freeform 236"/>
            <p:cNvSpPr>
              <a:spLocks noChangeArrowheads="1"/>
            </p:cNvSpPr>
            <p:nvPr/>
          </p:nvSpPr>
          <p:spPr bwMode="auto">
            <a:xfrm>
              <a:off x="217487" y="488950"/>
              <a:ext cx="46038" cy="11113"/>
            </a:xfrm>
            <a:custGeom>
              <a:avLst/>
              <a:gdLst>
                <a:gd name="T0" fmla="*/ 11510 w 12"/>
                <a:gd name="T1" fmla="*/ 3704 h 3"/>
                <a:gd name="T2" fmla="*/ 23019 w 12"/>
                <a:gd name="T3" fmla="*/ 0 h 3"/>
                <a:gd name="T4" fmla="*/ 11510 w 12"/>
                <a:gd name="T5" fmla="*/ 3704 h 3"/>
                <a:gd name="T6" fmla="*/ 0 60000 65536"/>
                <a:gd name="T7" fmla="*/ 0 60000 65536"/>
                <a:gd name="T8" fmla="*/ 0 60000 65536"/>
                <a:gd name="T9" fmla="*/ 0 w 12"/>
                <a:gd name="T10" fmla="*/ 0 h 3"/>
                <a:gd name="T11" fmla="*/ 12 w 12"/>
                <a:gd name="T12" fmla="*/ 3 h 3"/>
              </a:gdLst>
              <a:ahLst/>
              <a:cxnLst>
                <a:cxn ang="T6">
                  <a:pos x="T0" y="T1"/>
                </a:cxn>
                <a:cxn ang="T7">
                  <a:pos x="T2" y="T3"/>
                </a:cxn>
                <a:cxn ang="T8">
                  <a:pos x="T4" y="T5"/>
                </a:cxn>
              </a:cxnLst>
              <a:rect l="T9" t="T10" r="T11" b="T12"/>
              <a:pathLst>
                <a:path w="12" h="3">
                  <a:moveTo>
                    <a:pt x="3" y="1"/>
                  </a:moveTo>
                  <a:cubicBezTo>
                    <a:pt x="3" y="0"/>
                    <a:pt x="6" y="0"/>
                    <a:pt x="6" y="0"/>
                  </a:cubicBezTo>
                  <a:cubicBezTo>
                    <a:pt x="12" y="3"/>
                    <a:pt x="0" y="0"/>
                    <a:pt x="3" y="1"/>
                  </a:cubicBezTo>
                </a:path>
              </a:pathLst>
            </a:custGeom>
            <a:solidFill>
              <a:srgbClr val="2E2E2E"/>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236" name="Freeform 237"/>
            <p:cNvSpPr>
              <a:spLocks noChangeArrowheads="1"/>
            </p:cNvSpPr>
            <p:nvPr/>
          </p:nvSpPr>
          <p:spPr bwMode="auto">
            <a:xfrm>
              <a:off x="217487" y="681038"/>
              <a:ext cx="34925" cy="30163"/>
            </a:xfrm>
            <a:custGeom>
              <a:avLst/>
              <a:gdLst>
                <a:gd name="T0" fmla="*/ 3881 w 9"/>
                <a:gd name="T1" fmla="*/ 15082 h 8"/>
                <a:gd name="T2" fmla="*/ 19403 w 9"/>
                <a:gd name="T3" fmla="*/ 11311 h 8"/>
                <a:gd name="T4" fmla="*/ 27164 w 9"/>
                <a:gd name="T5" fmla="*/ 0 h 8"/>
                <a:gd name="T6" fmla="*/ 3881 w 9"/>
                <a:gd name="T7" fmla="*/ 15082 h 8"/>
                <a:gd name="T8" fmla="*/ 0 60000 65536"/>
                <a:gd name="T9" fmla="*/ 0 60000 65536"/>
                <a:gd name="T10" fmla="*/ 0 60000 65536"/>
                <a:gd name="T11" fmla="*/ 0 60000 65536"/>
                <a:gd name="T12" fmla="*/ 0 w 9"/>
                <a:gd name="T13" fmla="*/ 0 h 8"/>
                <a:gd name="T14" fmla="*/ 9 w 9"/>
                <a:gd name="T15" fmla="*/ 8 h 8"/>
              </a:gdLst>
              <a:ahLst/>
              <a:cxnLst>
                <a:cxn ang="T8">
                  <a:pos x="T0" y="T1"/>
                </a:cxn>
                <a:cxn ang="T9">
                  <a:pos x="T2" y="T3"/>
                </a:cxn>
                <a:cxn ang="T10">
                  <a:pos x="T4" y="T5"/>
                </a:cxn>
                <a:cxn ang="T11">
                  <a:pos x="T6" y="T7"/>
                </a:cxn>
              </a:cxnLst>
              <a:rect l="T12" t="T13" r="T14" b="T15"/>
              <a:pathLst>
                <a:path w="9" h="8">
                  <a:moveTo>
                    <a:pt x="1" y="4"/>
                  </a:moveTo>
                  <a:cubicBezTo>
                    <a:pt x="4" y="4"/>
                    <a:pt x="0" y="2"/>
                    <a:pt x="5" y="3"/>
                  </a:cubicBezTo>
                  <a:cubicBezTo>
                    <a:pt x="5" y="2"/>
                    <a:pt x="4" y="0"/>
                    <a:pt x="7" y="0"/>
                  </a:cubicBezTo>
                  <a:cubicBezTo>
                    <a:pt x="9" y="4"/>
                    <a:pt x="2" y="8"/>
                    <a:pt x="1" y="4"/>
                  </a:cubicBezTo>
                </a:path>
              </a:pathLst>
            </a:custGeom>
            <a:solidFill>
              <a:srgbClr val="2E2E2E"/>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237" name="Freeform 238"/>
            <p:cNvSpPr>
              <a:spLocks noChangeArrowheads="1"/>
            </p:cNvSpPr>
            <p:nvPr/>
          </p:nvSpPr>
          <p:spPr bwMode="auto">
            <a:xfrm>
              <a:off x="228600" y="584200"/>
              <a:ext cx="30163" cy="41275"/>
            </a:xfrm>
            <a:custGeom>
              <a:avLst/>
              <a:gdLst>
                <a:gd name="T0" fmla="*/ 0 w 8"/>
                <a:gd name="T1" fmla="*/ 18761 h 11"/>
                <a:gd name="T2" fmla="*/ 26393 w 8"/>
                <a:gd name="T3" fmla="*/ 0 h 11"/>
                <a:gd name="T4" fmla="*/ 0 w 8"/>
                <a:gd name="T5" fmla="*/ 18761 h 11"/>
                <a:gd name="T6" fmla="*/ 0 60000 65536"/>
                <a:gd name="T7" fmla="*/ 0 60000 65536"/>
                <a:gd name="T8" fmla="*/ 0 60000 65536"/>
                <a:gd name="T9" fmla="*/ 0 w 8"/>
                <a:gd name="T10" fmla="*/ 0 h 11"/>
                <a:gd name="T11" fmla="*/ 8 w 8"/>
                <a:gd name="T12" fmla="*/ 11 h 11"/>
              </a:gdLst>
              <a:ahLst/>
              <a:cxnLst>
                <a:cxn ang="T6">
                  <a:pos x="T0" y="T1"/>
                </a:cxn>
                <a:cxn ang="T7">
                  <a:pos x="T2" y="T3"/>
                </a:cxn>
                <a:cxn ang="T8">
                  <a:pos x="T4" y="T5"/>
                </a:cxn>
              </a:cxnLst>
              <a:rect l="T9" t="T10" r="T11" b="T12"/>
              <a:pathLst>
                <a:path w="8" h="11">
                  <a:moveTo>
                    <a:pt x="0" y="5"/>
                  </a:moveTo>
                  <a:cubicBezTo>
                    <a:pt x="0" y="4"/>
                    <a:pt x="7" y="0"/>
                    <a:pt x="7" y="0"/>
                  </a:cubicBezTo>
                  <a:cubicBezTo>
                    <a:pt x="8" y="2"/>
                    <a:pt x="2" y="11"/>
                    <a:pt x="0" y="5"/>
                  </a:cubicBezTo>
                </a:path>
              </a:pathLst>
            </a:custGeom>
            <a:solidFill>
              <a:srgbClr val="2E2E2E"/>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238" name="Freeform 239"/>
            <p:cNvSpPr>
              <a:spLocks noChangeArrowheads="1"/>
            </p:cNvSpPr>
            <p:nvPr/>
          </p:nvSpPr>
          <p:spPr bwMode="auto">
            <a:xfrm>
              <a:off x="296862" y="200025"/>
              <a:ext cx="11113" cy="6350"/>
            </a:xfrm>
            <a:custGeom>
              <a:avLst/>
              <a:gdLst>
                <a:gd name="T0" fmla="*/ 3704 w 3"/>
                <a:gd name="T1" fmla="*/ 0 h 2"/>
                <a:gd name="T2" fmla="*/ 7409 w 3"/>
                <a:gd name="T3" fmla="*/ 6350 h 2"/>
                <a:gd name="T4" fmla="*/ 3704 w 3"/>
                <a:gd name="T5" fmla="*/ 0 h 2"/>
                <a:gd name="T6" fmla="*/ 0 60000 65536"/>
                <a:gd name="T7" fmla="*/ 0 60000 65536"/>
                <a:gd name="T8" fmla="*/ 0 60000 65536"/>
                <a:gd name="T9" fmla="*/ 0 w 3"/>
                <a:gd name="T10" fmla="*/ 0 h 2"/>
                <a:gd name="T11" fmla="*/ 3 w 3"/>
                <a:gd name="T12" fmla="*/ 2 h 2"/>
              </a:gdLst>
              <a:ahLst/>
              <a:cxnLst>
                <a:cxn ang="T6">
                  <a:pos x="T0" y="T1"/>
                </a:cxn>
                <a:cxn ang="T7">
                  <a:pos x="T2" y="T3"/>
                </a:cxn>
                <a:cxn ang="T8">
                  <a:pos x="T4" y="T5"/>
                </a:cxn>
              </a:cxnLst>
              <a:rect l="T9" t="T10" r="T11" b="T12"/>
              <a:pathLst>
                <a:path w="3" h="2">
                  <a:moveTo>
                    <a:pt x="1" y="0"/>
                  </a:moveTo>
                  <a:cubicBezTo>
                    <a:pt x="2" y="1"/>
                    <a:pt x="3" y="0"/>
                    <a:pt x="2" y="2"/>
                  </a:cubicBezTo>
                  <a:cubicBezTo>
                    <a:pt x="1" y="2"/>
                    <a:pt x="0" y="1"/>
                    <a:pt x="1" y="0"/>
                  </a:cubicBezTo>
                </a:path>
              </a:pathLst>
            </a:custGeom>
            <a:solidFill>
              <a:srgbClr val="2E2E2E"/>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239" name="Freeform 240"/>
            <p:cNvSpPr>
              <a:spLocks noChangeArrowheads="1"/>
            </p:cNvSpPr>
            <p:nvPr/>
          </p:nvSpPr>
          <p:spPr bwMode="auto">
            <a:xfrm>
              <a:off x="304800" y="565150"/>
              <a:ext cx="14288" cy="33338"/>
            </a:xfrm>
            <a:custGeom>
              <a:avLst/>
              <a:gdLst>
                <a:gd name="T0" fmla="*/ 0 w 4"/>
                <a:gd name="T1" fmla="*/ 14817 h 9"/>
                <a:gd name="T2" fmla="*/ 14288 w 4"/>
                <a:gd name="T3" fmla="*/ 14817 h 9"/>
                <a:gd name="T4" fmla="*/ 0 w 4"/>
                <a:gd name="T5" fmla="*/ 14817 h 9"/>
                <a:gd name="T6" fmla="*/ 0 60000 65536"/>
                <a:gd name="T7" fmla="*/ 0 60000 65536"/>
                <a:gd name="T8" fmla="*/ 0 60000 65536"/>
                <a:gd name="T9" fmla="*/ 0 w 4"/>
                <a:gd name="T10" fmla="*/ 0 h 9"/>
                <a:gd name="T11" fmla="*/ 4 w 4"/>
                <a:gd name="T12" fmla="*/ 9 h 9"/>
              </a:gdLst>
              <a:ahLst/>
              <a:cxnLst>
                <a:cxn ang="T6">
                  <a:pos x="T0" y="T1"/>
                </a:cxn>
                <a:cxn ang="T7">
                  <a:pos x="T2" y="T3"/>
                </a:cxn>
                <a:cxn ang="T8">
                  <a:pos x="T4" y="T5"/>
                </a:cxn>
              </a:cxnLst>
              <a:rect l="T9" t="T10" r="T11" b="T12"/>
              <a:pathLst>
                <a:path w="4" h="9">
                  <a:moveTo>
                    <a:pt x="0" y="4"/>
                  </a:moveTo>
                  <a:cubicBezTo>
                    <a:pt x="1" y="4"/>
                    <a:pt x="4" y="0"/>
                    <a:pt x="4" y="4"/>
                  </a:cubicBezTo>
                  <a:cubicBezTo>
                    <a:pt x="4" y="9"/>
                    <a:pt x="1" y="5"/>
                    <a:pt x="0" y="4"/>
                  </a:cubicBezTo>
                </a:path>
              </a:pathLst>
            </a:custGeom>
            <a:solidFill>
              <a:srgbClr val="2E2E2E"/>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240" name="Freeform 241"/>
            <p:cNvSpPr>
              <a:spLocks noChangeArrowheads="1"/>
            </p:cNvSpPr>
            <p:nvPr/>
          </p:nvSpPr>
          <p:spPr bwMode="auto">
            <a:xfrm>
              <a:off x="327025" y="515938"/>
              <a:ext cx="7938" cy="11113"/>
            </a:xfrm>
            <a:custGeom>
              <a:avLst/>
              <a:gdLst>
                <a:gd name="T0" fmla="*/ 3969 w 2"/>
                <a:gd name="T1" fmla="*/ 3704 h 3"/>
                <a:gd name="T2" fmla="*/ 3969 w 2"/>
                <a:gd name="T3" fmla="*/ 11113 h 3"/>
                <a:gd name="T4" fmla="*/ 3969 w 2"/>
                <a:gd name="T5" fmla="*/ 3704 h 3"/>
                <a:gd name="T6" fmla="*/ 0 60000 65536"/>
                <a:gd name="T7" fmla="*/ 0 60000 65536"/>
                <a:gd name="T8" fmla="*/ 0 60000 65536"/>
                <a:gd name="T9" fmla="*/ 0 w 2"/>
                <a:gd name="T10" fmla="*/ 0 h 3"/>
                <a:gd name="T11" fmla="*/ 2 w 2"/>
                <a:gd name="T12" fmla="*/ 3 h 3"/>
              </a:gdLst>
              <a:ahLst/>
              <a:cxnLst>
                <a:cxn ang="T6">
                  <a:pos x="T0" y="T1"/>
                </a:cxn>
                <a:cxn ang="T7">
                  <a:pos x="T2" y="T3"/>
                </a:cxn>
                <a:cxn ang="T8">
                  <a:pos x="T4" y="T5"/>
                </a:cxn>
              </a:cxnLst>
              <a:rect l="T9" t="T10" r="T11" b="T12"/>
              <a:pathLst>
                <a:path w="2" h="3">
                  <a:moveTo>
                    <a:pt x="1" y="1"/>
                  </a:moveTo>
                  <a:cubicBezTo>
                    <a:pt x="2" y="0"/>
                    <a:pt x="2" y="3"/>
                    <a:pt x="1" y="3"/>
                  </a:cubicBezTo>
                  <a:cubicBezTo>
                    <a:pt x="0" y="3"/>
                    <a:pt x="0" y="2"/>
                    <a:pt x="1" y="1"/>
                  </a:cubicBezTo>
                </a:path>
              </a:pathLst>
            </a:custGeom>
            <a:solidFill>
              <a:srgbClr val="2E2E2E"/>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241" name="Freeform 242"/>
            <p:cNvSpPr>
              <a:spLocks noChangeArrowheads="1"/>
            </p:cNvSpPr>
            <p:nvPr/>
          </p:nvSpPr>
          <p:spPr bwMode="auto">
            <a:xfrm>
              <a:off x="315912" y="741363"/>
              <a:ext cx="11113" cy="11113"/>
            </a:xfrm>
            <a:custGeom>
              <a:avLst/>
              <a:gdLst>
                <a:gd name="T0" fmla="*/ 3704 w 3"/>
                <a:gd name="T1" fmla="*/ 3704 h 3"/>
                <a:gd name="T2" fmla="*/ 11113 w 3"/>
                <a:gd name="T3" fmla="*/ 3704 h 3"/>
                <a:gd name="T4" fmla="*/ 3704 w 3"/>
                <a:gd name="T5" fmla="*/ 3704 h 3"/>
                <a:gd name="T6" fmla="*/ 0 60000 65536"/>
                <a:gd name="T7" fmla="*/ 0 60000 65536"/>
                <a:gd name="T8" fmla="*/ 0 60000 65536"/>
                <a:gd name="T9" fmla="*/ 0 w 3"/>
                <a:gd name="T10" fmla="*/ 0 h 3"/>
                <a:gd name="T11" fmla="*/ 3 w 3"/>
                <a:gd name="T12" fmla="*/ 3 h 3"/>
              </a:gdLst>
              <a:ahLst/>
              <a:cxnLst>
                <a:cxn ang="T6">
                  <a:pos x="T0" y="T1"/>
                </a:cxn>
                <a:cxn ang="T7">
                  <a:pos x="T2" y="T3"/>
                </a:cxn>
                <a:cxn ang="T8">
                  <a:pos x="T4" y="T5"/>
                </a:cxn>
              </a:cxnLst>
              <a:rect l="T9" t="T10" r="T11" b="T12"/>
              <a:pathLst>
                <a:path w="3" h="3">
                  <a:moveTo>
                    <a:pt x="1" y="1"/>
                  </a:moveTo>
                  <a:cubicBezTo>
                    <a:pt x="2" y="1"/>
                    <a:pt x="1" y="0"/>
                    <a:pt x="3" y="1"/>
                  </a:cubicBezTo>
                  <a:cubicBezTo>
                    <a:pt x="2" y="3"/>
                    <a:pt x="0" y="3"/>
                    <a:pt x="1" y="1"/>
                  </a:cubicBezTo>
                </a:path>
              </a:pathLst>
            </a:custGeom>
            <a:solidFill>
              <a:srgbClr val="2E2E2E"/>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242" name="Freeform 243"/>
            <p:cNvSpPr>
              <a:spLocks noChangeArrowheads="1"/>
            </p:cNvSpPr>
            <p:nvPr/>
          </p:nvSpPr>
          <p:spPr bwMode="auto">
            <a:xfrm>
              <a:off x="406400" y="157163"/>
              <a:ext cx="11113" cy="12700"/>
            </a:xfrm>
            <a:custGeom>
              <a:avLst/>
              <a:gdLst>
                <a:gd name="T0" fmla="*/ 0 w 3"/>
                <a:gd name="T1" fmla="*/ 12700 h 3"/>
                <a:gd name="T2" fmla="*/ 3704 w 3"/>
                <a:gd name="T3" fmla="*/ 4233 h 3"/>
                <a:gd name="T4" fmla="*/ 0 w 3"/>
                <a:gd name="T5" fmla="*/ 12700 h 3"/>
                <a:gd name="T6" fmla="*/ 0 60000 65536"/>
                <a:gd name="T7" fmla="*/ 0 60000 65536"/>
                <a:gd name="T8" fmla="*/ 0 60000 65536"/>
                <a:gd name="T9" fmla="*/ 0 w 3"/>
                <a:gd name="T10" fmla="*/ 0 h 3"/>
                <a:gd name="T11" fmla="*/ 3 w 3"/>
                <a:gd name="T12" fmla="*/ 3 h 3"/>
              </a:gdLst>
              <a:ahLst/>
              <a:cxnLst>
                <a:cxn ang="T6">
                  <a:pos x="T0" y="T1"/>
                </a:cxn>
                <a:cxn ang="T7">
                  <a:pos x="T2" y="T3"/>
                </a:cxn>
                <a:cxn ang="T8">
                  <a:pos x="T4" y="T5"/>
                </a:cxn>
              </a:cxnLst>
              <a:rect l="T9" t="T10" r="T11" b="T12"/>
              <a:pathLst>
                <a:path w="3" h="3">
                  <a:moveTo>
                    <a:pt x="0" y="3"/>
                  </a:moveTo>
                  <a:cubicBezTo>
                    <a:pt x="1" y="3"/>
                    <a:pt x="1" y="1"/>
                    <a:pt x="1" y="1"/>
                  </a:cubicBezTo>
                  <a:cubicBezTo>
                    <a:pt x="3" y="0"/>
                    <a:pt x="0" y="3"/>
                    <a:pt x="0" y="3"/>
                  </a:cubicBezTo>
                </a:path>
              </a:pathLst>
            </a:custGeom>
            <a:solidFill>
              <a:srgbClr val="2E2E2E"/>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243" name="Freeform 244"/>
            <p:cNvSpPr>
              <a:spLocks noChangeArrowheads="1"/>
            </p:cNvSpPr>
            <p:nvPr/>
          </p:nvSpPr>
          <p:spPr bwMode="auto">
            <a:xfrm>
              <a:off x="439737" y="504825"/>
              <a:ext cx="22225" cy="11113"/>
            </a:xfrm>
            <a:custGeom>
              <a:avLst/>
              <a:gdLst>
                <a:gd name="T0" fmla="*/ 3704 w 6"/>
                <a:gd name="T1" fmla="*/ 0 h 3"/>
                <a:gd name="T2" fmla="*/ 3704 w 6"/>
                <a:gd name="T3" fmla="*/ 0 h 3"/>
                <a:gd name="T4" fmla="*/ 0 60000 65536"/>
                <a:gd name="T5" fmla="*/ 0 60000 65536"/>
                <a:gd name="T6" fmla="*/ 0 w 6"/>
                <a:gd name="T7" fmla="*/ 0 h 3"/>
                <a:gd name="T8" fmla="*/ 6 w 6"/>
                <a:gd name="T9" fmla="*/ 3 h 3"/>
              </a:gdLst>
              <a:ahLst/>
              <a:cxnLst>
                <a:cxn ang="T4">
                  <a:pos x="T0" y="T1"/>
                </a:cxn>
                <a:cxn ang="T5">
                  <a:pos x="T2" y="T3"/>
                </a:cxn>
              </a:cxnLst>
              <a:rect l="T6" t="T7" r="T8" b="T9"/>
              <a:pathLst>
                <a:path w="6" h="3">
                  <a:moveTo>
                    <a:pt x="1" y="0"/>
                  </a:moveTo>
                  <a:cubicBezTo>
                    <a:pt x="6" y="0"/>
                    <a:pt x="0" y="3"/>
                    <a:pt x="1" y="0"/>
                  </a:cubicBezTo>
                </a:path>
              </a:pathLst>
            </a:custGeom>
            <a:solidFill>
              <a:srgbClr val="2E2E2E"/>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244" name="Freeform 245"/>
            <p:cNvSpPr>
              <a:spLocks noChangeArrowheads="1"/>
            </p:cNvSpPr>
            <p:nvPr/>
          </p:nvSpPr>
          <p:spPr bwMode="auto">
            <a:xfrm>
              <a:off x="461962" y="455613"/>
              <a:ext cx="30163" cy="44450"/>
            </a:xfrm>
            <a:custGeom>
              <a:avLst/>
              <a:gdLst>
                <a:gd name="T0" fmla="*/ 0 w 8"/>
                <a:gd name="T1" fmla="*/ 18521 h 12"/>
                <a:gd name="T2" fmla="*/ 0 w 8"/>
                <a:gd name="T3" fmla="*/ 18521 h 12"/>
                <a:gd name="T4" fmla="*/ 0 60000 65536"/>
                <a:gd name="T5" fmla="*/ 0 60000 65536"/>
                <a:gd name="T6" fmla="*/ 0 w 8"/>
                <a:gd name="T7" fmla="*/ 0 h 12"/>
                <a:gd name="T8" fmla="*/ 8 w 8"/>
                <a:gd name="T9" fmla="*/ 12 h 12"/>
              </a:gdLst>
              <a:ahLst/>
              <a:cxnLst>
                <a:cxn ang="T4">
                  <a:pos x="T0" y="T1"/>
                </a:cxn>
                <a:cxn ang="T5">
                  <a:pos x="T2" y="T3"/>
                </a:cxn>
              </a:cxnLst>
              <a:rect l="T6" t="T7" r="T8" b="T9"/>
              <a:pathLst>
                <a:path w="8" h="12">
                  <a:moveTo>
                    <a:pt x="0" y="5"/>
                  </a:moveTo>
                  <a:cubicBezTo>
                    <a:pt x="4" y="0"/>
                    <a:pt x="8" y="12"/>
                    <a:pt x="0" y="5"/>
                  </a:cubicBezTo>
                </a:path>
              </a:pathLst>
            </a:custGeom>
            <a:solidFill>
              <a:srgbClr val="2E2E2E"/>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245" name="Freeform 246"/>
            <p:cNvSpPr>
              <a:spLocks noChangeArrowheads="1"/>
            </p:cNvSpPr>
            <p:nvPr/>
          </p:nvSpPr>
          <p:spPr bwMode="auto">
            <a:xfrm>
              <a:off x="477837" y="217488"/>
              <a:ext cx="14288" cy="12700"/>
            </a:xfrm>
            <a:custGeom>
              <a:avLst/>
              <a:gdLst>
                <a:gd name="T0" fmla="*/ 3572 w 4"/>
                <a:gd name="T1" fmla="*/ 4233 h 3"/>
                <a:gd name="T2" fmla="*/ 10716 w 4"/>
                <a:gd name="T3" fmla="*/ 8467 h 3"/>
                <a:gd name="T4" fmla="*/ 3572 w 4"/>
                <a:gd name="T5" fmla="*/ 4233 h 3"/>
                <a:gd name="T6" fmla="*/ 0 60000 65536"/>
                <a:gd name="T7" fmla="*/ 0 60000 65536"/>
                <a:gd name="T8" fmla="*/ 0 60000 65536"/>
                <a:gd name="T9" fmla="*/ 0 w 4"/>
                <a:gd name="T10" fmla="*/ 0 h 3"/>
                <a:gd name="T11" fmla="*/ 4 w 4"/>
                <a:gd name="T12" fmla="*/ 3 h 3"/>
              </a:gdLst>
              <a:ahLst/>
              <a:cxnLst>
                <a:cxn ang="T6">
                  <a:pos x="T0" y="T1"/>
                </a:cxn>
                <a:cxn ang="T7">
                  <a:pos x="T2" y="T3"/>
                </a:cxn>
                <a:cxn ang="T8">
                  <a:pos x="T4" y="T5"/>
                </a:cxn>
              </a:cxnLst>
              <a:rect l="T9" t="T10" r="T11" b="T12"/>
              <a:pathLst>
                <a:path w="4" h="3">
                  <a:moveTo>
                    <a:pt x="1" y="1"/>
                  </a:moveTo>
                  <a:cubicBezTo>
                    <a:pt x="1" y="2"/>
                    <a:pt x="4" y="0"/>
                    <a:pt x="3" y="2"/>
                  </a:cubicBezTo>
                  <a:cubicBezTo>
                    <a:pt x="4" y="3"/>
                    <a:pt x="0" y="3"/>
                    <a:pt x="1" y="1"/>
                  </a:cubicBezTo>
                </a:path>
              </a:pathLst>
            </a:custGeom>
            <a:solidFill>
              <a:srgbClr val="2E2E2E"/>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246" name="Freeform 247"/>
            <p:cNvSpPr>
              <a:spLocks noChangeArrowheads="1"/>
            </p:cNvSpPr>
            <p:nvPr/>
          </p:nvSpPr>
          <p:spPr bwMode="auto">
            <a:xfrm>
              <a:off x="500062" y="225425"/>
              <a:ext cx="57150" cy="30163"/>
            </a:xfrm>
            <a:custGeom>
              <a:avLst/>
              <a:gdLst>
                <a:gd name="T0" fmla="*/ 15240 w 15"/>
                <a:gd name="T1" fmla="*/ 7541 h 8"/>
                <a:gd name="T2" fmla="*/ 22860 w 15"/>
                <a:gd name="T3" fmla="*/ 18852 h 8"/>
                <a:gd name="T4" fmla="*/ 15240 w 15"/>
                <a:gd name="T5" fmla="*/ 7541 h 8"/>
                <a:gd name="T6" fmla="*/ 0 60000 65536"/>
                <a:gd name="T7" fmla="*/ 0 60000 65536"/>
                <a:gd name="T8" fmla="*/ 0 60000 65536"/>
                <a:gd name="T9" fmla="*/ 0 w 15"/>
                <a:gd name="T10" fmla="*/ 0 h 8"/>
                <a:gd name="T11" fmla="*/ 15 w 15"/>
                <a:gd name="T12" fmla="*/ 8 h 8"/>
              </a:gdLst>
              <a:ahLst/>
              <a:cxnLst>
                <a:cxn ang="T6">
                  <a:pos x="T0" y="T1"/>
                </a:cxn>
                <a:cxn ang="T7">
                  <a:pos x="T2" y="T3"/>
                </a:cxn>
                <a:cxn ang="T8">
                  <a:pos x="T4" y="T5"/>
                </a:cxn>
              </a:cxnLst>
              <a:rect l="T9" t="T10" r="T11" b="T12"/>
              <a:pathLst>
                <a:path w="15" h="8">
                  <a:moveTo>
                    <a:pt x="4" y="2"/>
                  </a:moveTo>
                  <a:cubicBezTo>
                    <a:pt x="5" y="2"/>
                    <a:pt x="15" y="0"/>
                    <a:pt x="6" y="5"/>
                  </a:cubicBezTo>
                  <a:cubicBezTo>
                    <a:pt x="2" y="8"/>
                    <a:pt x="0" y="5"/>
                    <a:pt x="4" y="2"/>
                  </a:cubicBezTo>
                </a:path>
              </a:pathLst>
            </a:custGeom>
            <a:solidFill>
              <a:srgbClr val="2E2E2E"/>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247" name="Freeform 248"/>
            <p:cNvSpPr>
              <a:spLocks noChangeArrowheads="1"/>
            </p:cNvSpPr>
            <p:nvPr/>
          </p:nvSpPr>
          <p:spPr bwMode="auto">
            <a:xfrm>
              <a:off x="496887" y="263525"/>
              <a:ext cx="41275" cy="11113"/>
            </a:xfrm>
            <a:custGeom>
              <a:avLst/>
              <a:gdLst>
                <a:gd name="T0" fmla="*/ 7505 w 11"/>
                <a:gd name="T1" fmla="*/ 3704 h 3"/>
                <a:gd name="T2" fmla="*/ 15009 w 11"/>
                <a:gd name="T3" fmla="*/ 11113 h 3"/>
                <a:gd name="T4" fmla="*/ 7505 w 11"/>
                <a:gd name="T5" fmla="*/ 3704 h 3"/>
                <a:gd name="T6" fmla="*/ 0 60000 65536"/>
                <a:gd name="T7" fmla="*/ 0 60000 65536"/>
                <a:gd name="T8" fmla="*/ 0 60000 65536"/>
                <a:gd name="T9" fmla="*/ 0 w 11"/>
                <a:gd name="T10" fmla="*/ 0 h 3"/>
                <a:gd name="T11" fmla="*/ 11 w 11"/>
                <a:gd name="T12" fmla="*/ 3 h 3"/>
              </a:gdLst>
              <a:ahLst/>
              <a:cxnLst>
                <a:cxn ang="T6">
                  <a:pos x="T0" y="T1"/>
                </a:cxn>
                <a:cxn ang="T7">
                  <a:pos x="T2" y="T3"/>
                </a:cxn>
                <a:cxn ang="T8">
                  <a:pos x="T4" y="T5"/>
                </a:cxn>
              </a:cxnLst>
              <a:rect l="T9" t="T10" r="T11" b="T12"/>
              <a:pathLst>
                <a:path w="11" h="3">
                  <a:moveTo>
                    <a:pt x="2" y="1"/>
                  </a:moveTo>
                  <a:cubicBezTo>
                    <a:pt x="0" y="0"/>
                    <a:pt x="11" y="0"/>
                    <a:pt x="4" y="3"/>
                  </a:cubicBezTo>
                  <a:cubicBezTo>
                    <a:pt x="3" y="3"/>
                    <a:pt x="2" y="1"/>
                    <a:pt x="2" y="1"/>
                  </a:cubicBezTo>
                </a:path>
              </a:pathLst>
            </a:custGeom>
            <a:solidFill>
              <a:srgbClr val="2E2E2E"/>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248" name="Freeform 249"/>
            <p:cNvSpPr>
              <a:spLocks noChangeArrowheads="1"/>
            </p:cNvSpPr>
            <p:nvPr/>
          </p:nvSpPr>
          <p:spPr bwMode="auto">
            <a:xfrm>
              <a:off x="538162" y="169863"/>
              <a:ext cx="19050" cy="11113"/>
            </a:xfrm>
            <a:custGeom>
              <a:avLst/>
              <a:gdLst>
                <a:gd name="T0" fmla="*/ 7620 w 5"/>
                <a:gd name="T1" fmla="*/ 3704 h 3"/>
                <a:gd name="T2" fmla="*/ 11430 w 5"/>
                <a:gd name="T3" fmla="*/ 11113 h 3"/>
                <a:gd name="T4" fmla="*/ 7620 w 5"/>
                <a:gd name="T5" fmla="*/ 3704 h 3"/>
                <a:gd name="T6" fmla="*/ 0 60000 65536"/>
                <a:gd name="T7" fmla="*/ 0 60000 65536"/>
                <a:gd name="T8" fmla="*/ 0 60000 65536"/>
                <a:gd name="T9" fmla="*/ 0 w 5"/>
                <a:gd name="T10" fmla="*/ 0 h 3"/>
                <a:gd name="T11" fmla="*/ 5 w 5"/>
                <a:gd name="T12" fmla="*/ 3 h 3"/>
              </a:gdLst>
              <a:ahLst/>
              <a:cxnLst>
                <a:cxn ang="T6">
                  <a:pos x="T0" y="T1"/>
                </a:cxn>
                <a:cxn ang="T7">
                  <a:pos x="T2" y="T3"/>
                </a:cxn>
                <a:cxn ang="T8">
                  <a:pos x="T4" y="T5"/>
                </a:cxn>
              </a:cxnLst>
              <a:rect l="T9" t="T10" r="T11" b="T12"/>
              <a:pathLst>
                <a:path w="5" h="3">
                  <a:moveTo>
                    <a:pt x="2" y="1"/>
                  </a:moveTo>
                  <a:cubicBezTo>
                    <a:pt x="2" y="1"/>
                    <a:pt x="5" y="0"/>
                    <a:pt x="3" y="3"/>
                  </a:cubicBezTo>
                  <a:cubicBezTo>
                    <a:pt x="2" y="3"/>
                    <a:pt x="0" y="1"/>
                    <a:pt x="2" y="1"/>
                  </a:cubicBezTo>
                </a:path>
              </a:pathLst>
            </a:custGeom>
            <a:solidFill>
              <a:srgbClr val="2E2E2E"/>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249" name="Freeform 250"/>
            <p:cNvSpPr>
              <a:spLocks noChangeArrowheads="1"/>
            </p:cNvSpPr>
            <p:nvPr/>
          </p:nvSpPr>
          <p:spPr bwMode="auto">
            <a:xfrm>
              <a:off x="527050" y="425450"/>
              <a:ext cx="14288" cy="11113"/>
            </a:xfrm>
            <a:custGeom>
              <a:avLst/>
              <a:gdLst>
                <a:gd name="T0" fmla="*/ 0 w 4"/>
                <a:gd name="T1" fmla="*/ 0 h 3"/>
                <a:gd name="T2" fmla="*/ 7144 w 4"/>
                <a:gd name="T3" fmla="*/ 11113 h 3"/>
                <a:gd name="T4" fmla="*/ 0 w 4"/>
                <a:gd name="T5" fmla="*/ 0 h 3"/>
                <a:gd name="T6" fmla="*/ 0 60000 65536"/>
                <a:gd name="T7" fmla="*/ 0 60000 65536"/>
                <a:gd name="T8" fmla="*/ 0 60000 65536"/>
                <a:gd name="T9" fmla="*/ 0 w 4"/>
                <a:gd name="T10" fmla="*/ 0 h 3"/>
                <a:gd name="T11" fmla="*/ 4 w 4"/>
                <a:gd name="T12" fmla="*/ 3 h 3"/>
              </a:gdLst>
              <a:ahLst/>
              <a:cxnLst>
                <a:cxn ang="T6">
                  <a:pos x="T0" y="T1"/>
                </a:cxn>
                <a:cxn ang="T7">
                  <a:pos x="T2" y="T3"/>
                </a:cxn>
                <a:cxn ang="T8">
                  <a:pos x="T4" y="T5"/>
                </a:cxn>
              </a:cxnLst>
              <a:rect l="T9" t="T10" r="T11" b="T12"/>
              <a:pathLst>
                <a:path w="4" h="3">
                  <a:moveTo>
                    <a:pt x="0" y="0"/>
                  </a:moveTo>
                  <a:cubicBezTo>
                    <a:pt x="0" y="0"/>
                    <a:pt x="4" y="3"/>
                    <a:pt x="2" y="3"/>
                  </a:cubicBezTo>
                  <a:cubicBezTo>
                    <a:pt x="0" y="2"/>
                    <a:pt x="0" y="1"/>
                    <a:pt x="0" y="0"/>
                  </a:cubicBezTo>
                </a:path>
              </a:pathLst>
            </a:custGeom>
            <a:solidFill>
              <a:srgbClr val="2E2E2E"/>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250" name="Freeform 251"/>
            <p:cNvSpPr>
              <a:spLocks noChangeArrowheads="1"/>
            </p:cNvSpPr>
            <p:nvPr/>
          </p:nvSpPr>
          <p:spPr bwMode="auto">
            <a:xfrm>
              <a:off x="571500" y="146050"/>
              <a:ext cx="11113" cy="4763"/>
            </a:xfrm>
            <a:custGeom>
              <a:avLst/>
              <a:gdLst>
                <a:gd name="T0" fmla="*/ 0 w 3"/>
                <a:gd name="T1" fmla="*/ 0 h 1"/>
                <a:gd name="T2" fmla="*/ 0 w 3"/>
                <a:gd name="T3" fmla="*/ 0 h 1"/>
                <a:gd name="T4" fmla="*/ 0 60000 65536"/>
                <a:gd name="T5" fmla="*/ 0 60000 65536"/>
                <a:gd name="T6" fmla="*/ 0 w 3"/>
                <a:gd name="T7" fmla="*/ 0 h 1"/>
                <a:gd name="T8" fmla="*/ 3 w 3"/>
                <a:gd name="T9" fmla="*/ 1 h 1"/>
              </a:gdLst>
              <a:ahLst/>
              <a:cxnLst>
                <a:cxn ang="T4">
                  <a:pos x="T0" y="T1"/>
                </a:cxn>
                <a:cxn ang="T5">
                  <a:pos x="T2" y="T3"/>
                </a:cxn>
              </a:cxnLst>
              <a:rect l="T6" t="T7" r="T8" b="T9"/>
              <a:pathLst>
                <a:path w="3" h="1">
                  <a:moveTo>
                    <a:pt x="0" y="0"/>
                  </a:moveTo>
                  <a:cubicBezTo>
                    <a:pt x="3" y="1"/>
                    <a:pt x="3" y="0"/>
                    <a:pt x="0" y="0"/>
                  </a:cubicBezTo>
                </a:path>
              </a:pathLst>
            </a:custGeom>
            <a:solidFill>
              <a:srgbClr val="2E2E2E"/>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251" name="Freeform 252"/>
            <p:cNvSpPr>
              <a:spLocks noChangeArrowheads="1"/>
            </p:cNvSpPr>
            <p:nvPr/>
          </p:nvSpPr>
          <p:spPr bwMode="auto">
            <a:xfrm>
              <a:off x="563562" y="266700"/>
              <a:ext cx="11113" cy="7938"/>
            </a:xfrm>
            <a:custGeom>
              <a:avLst/>
              <a:gdLst>
                <a:gd name="T0" fmla="*/ 3704 w 3"/>
                <a:gd name="T1" fmla="*/ 0 h 2"/>
                <a:gd name="T2" fmla="*/ 7409 w 3"/>
                <a:gd name="T3" fmla="*/ 7938 h 2"/>
                <a:gd name="T4" fmla="*/ 3704 w 3"/>
                <a:gd name="T5" fmla="*/ 0 h 2"/>
                <a:gd name="T6" fmla="*/ 0 60000 65536"/>
                <a:gd name="T7" fmla="*/ 0 60000 65536"/>
                <a:gd name="T8" fmla="*/ 0 60000 65536"/>
                <a:gd name="T9" fmla="*/ 0 w 3"/>
                <a:gd name="T10" fmla="*/ 0 h 2"/>
                <a:gd name="T11" fmla="*/ 3 w 3"/>
                <a:gd name="T12" fmla="*/ 2 h 2"/>
              </a:gdLst>
              <a:ahLst/>
              <a:cxnLst>
                <a:cxn ang="T6">
                  <a:pos x="T0" y="T1"/>
                </a:cxn>
                <a:cxn ang="T7">
                  <a:pos x="T2" y="T3"/>
                </a:cxn>
                <a:cxn ang="T8">
                  <a:pos x="T4" y="T5"/>
                </a:cxn>
              </a:cxnLst>
              <a:rect l="T9" t="T10" r="T11" b="T12"/>
              <a:pathLst>
                <a:path w="3" h="2">
                  <a:moveTo>
                    <a:pt x="1" y="0"/>
                  </a:moveTo>
                  <a:cubicBezTo>
                    <a:pt x="2" y="1"/>
                    <a:pt x="3" y="0"/>
                    <a:pt x="2" y="2"/>
                  </a:cubicBezTo>
                  <a:cubicBezTo>
                    <a:pt x="0" y="2"/>
                    <a:pt x="0" y="1"/>
                    <a:pt x="1" y="0"/>
                  </a:cubicBezTo>
                </a:path>
              </a:pathLst>
            </a:custGeom>
            <a:solidFill>
              <a:srgbClr val="2E2E2E"/>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252" name="Freeform 253"/>
            <p:cNvSpPr>
              <a:spLocks noChangeArrowheads="1"/>
            </p:cNvSpPr>
            <p:nvPr/>
          </p:nvSpPr>
          <p:spPr bwMode="auto">
            <a:xfrm>
              <a:off x="615950" y="534988"/>
              <a:ext cx="15875" cy="14288"/>
            </a:xfrm>
            <a:custGeom>
              <a:avLst/>
              <a:gdLst>
                <a:gd name="T0" fmla="*/ 0 w 4"/>
                <a:gd name="T1" fmla="*/ 0 h 4"/>
                <a:gd name="T2" fmla="*/ 0 w 4"/>
                <a:gd name="T3" fmla="*/ 0 h 4"/>
                <a:gd name="T4" fmla="*/ 0 60000 65536"/>
                <a:gd name="T5" fmla="*/ 0 60000 65536"/>
                <a:gd name="T6" fmla="*/ 0 w 4"/>
                <a:gd name="T7" fmla="*/ 0 h 4"/>
                <a:gd name="T8" fmla="*/ 4 w 4"/>
                <a:gd name="T9" fmla="*/ 4 h 4"/>
              </a:gdLst>
              <a:ahLst/>
              <a:cxnLst>
                <a:cxn ang="T4">
                  <a:pos x="T0" y="T1"/>
                </a:cxn>
                <a:cxn ang="T5">
                  <a:pos x="T2" y="T3"/>
                </a:cxn>
              </a:cxnLst>
              <a:rect l="T6" t="T7" r="T8" b="T9"/>
              <a:pathLst>
                <a:path w="4" h="4">
                  <a:moveTo>
                    <a:pt x="0" y="0"/>
                  </a:moveTo>
                  <a:cubicBezTo>
                    <a:pt x="4" y="2"/>
                    <a:pt x="4" y="4"/>
                    <a:pt x="0" y="0"/>
                  </a:cubicBezTo>
                </a:path>
              </a:pathLst>
            </a:custGeom>
            <a:solidFill>
              <a:srgbClr val="2E2E2E"/>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253" name="Freeform 254"/>
            <p:cNvSpPr>
              <a:spLocks noChangeArrowheads="1"/>
            </p:cNvSpPr>
            <p:nvPr/>
          </p:nvSpPr>
          <p:spPr bwMode="auto">
            <a:xfrm>
              <a:off x="266700" y="482600"/>
              <a:ext cx="3175" cy="3175"/>
            </a:xfrm>
            <a:custGeom>
              <a:avLst/>
              <a:gdLst>
                <a:gd name="T0" fmla="*/ 3175 w 1"/>
                <a:gd name="T1" fmla="*/ 0 h 1"/>
                <a:gd name="T2" fmla="*/ 3175 w 1"/>
                <a:gd name="T3" fmla="*/ 0 h 1"/>
                <a:gd name="T4" fmla="*/ 0 60000 65536"/>
                <a:gd name="T5" fmla="*/ 0 60000 65536"/>
                <a:gd name="T6" fmla="*/ 0 w 1"/>
                <a:gd name="T7" fmla="*/ 0 h 1"/>
                <a:gd name="T8" fmla="*/ 1 w 1"/>
                <a:gd name="T9" fmla="*/ 1 h 1"/>
              </a:gdLst>
              <a:ahLst/>
              <a:cxnLst>
                <a:cxn ang="T4">
                  <a:pos x="T0" y="T1"/>
                </a:cxn>
                <a:cxn ang="T5">
                  <a:pos x="T2" y="T3"/>
                </a:cxn>
              </a:cxnLst>
              <a:rect l="T6" t="T7" r="T8" b="T9"/>
              <a:pathLst>
                <a:path w="1" h="1">
                  <a:moveTo>
                    <a:pt x="1" y="0"/>
                  </a:moveTo>
                  <a:cubicBezTo>
                    <a:pt x="1" y="1"/>
                    <a:pt x="0" y="1"/>
                    <a:pt x="1" y="0"/>
                  </a:cubicBezTo>
                </a:path>
              </a:pathLst>
            </a:custGeom>
            <a:solidFill>
              <a:srgbClr val="2E2E2E"/>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254" name="Freeform 255"/>
            <p:cNvSpPr>
              <a:spLocks noChangeArrowheads="1"/>
            </p:cNvSpPr>
            <p:nvPr/>
          </p:nvSpPr>
          <p:spPr bwMode="auto">
            <a:xfrm>
              <a:off x="82550" y="285750"/>
              <a:ext cx="19050" cy="19050"/>
            </a:xfrm>
            <a:custGeom>
              <a:avLst/>
              <a:gdLst>
                <a:gd name="T0" fmla="*/ 0 w 5"/>
                <a:gd name="T1" fmla="*/ 3810 h 5"/>
                <a:gd name="T2" fmla="*/ 19050 w 5"/>
                <a:gd name="T3" fmla="*/ 3810 h 5"/>
                <a:gd name="T4" fmla="*/ 0 w 5"/>
                <a:gd name="T5" fmla="*/ 3810 h 5"/>
                <a:gd name="T6" fmla="*/ 0 60000 65536"/>
                <a:gd name="T7" fmla="*/ 0 60000 65536"/>
                <a:gd name="T8" fmla="*/ 0 60000 65536"/>
                <a:gd name="T9" fmla="*/ 0 w 5"/>
                <a:gd name="T10" fmla="*/ 0 h 5"/>
                <a:gd name="T11" fmla="*/ 5 w 5"/>
                <a:gd name="T12" fmla="*/ 5 h 5"/>
              </a:gdLst>
              <a:ahLst/>
              <a:cxnLst>
                <a:cxn ang="T6">
                  <a:pos x="T0" y="T1"/>
                </a:cxn>
                <a:cxn ang="T7">
                  <a:pos x="T2" y="T3"/>
                </a:cxn>
                <a:cxn ang="T8">
                  <a:pos x="T4" y="T5"/>
                </a:cxn>
              </a:cxnLst>
              <a:rect l="T9" t="T10" r="T11" b="T12"/>
              <a:pathLst>
                <a:path w="5" h="5">
                  <a:moveTo>
                    <a:pt x="0" y="1"/>
                  </a:moveTo>
                  <a:cubicBezTo>
                    <a:pt x="4" y="0"/>
                    <a:pt x="2" y="1"/>
                    <a:pt x="5" y="1"/>
                  </a:cubicBezTo>
                  <a:cubicBezTo>
                    <a:pt x="4" y="5"/>
                    <a:pt x="1" y="1"/>
                    <a:pt x="0" y="1"/>
                  </a:cubicBezTo>
                </a:path>
              </a:pathLst>
            </a:custGeom>
            <a:solidFill>
              <a:srgbClr val="2E2E2E"/>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grpSp>
      <p:pic>
        <p:nvPicPr>
          <p:cNvPr id="255" name="图片 310"/>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9502787" y="2040010"/>
            <a:ext cx="1603375" cy="1201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6" name="Freeform 5"/>
          <p:cNvSpPr>
            <a:spLocks noEditPoints="1" noChangeArrowheads="1"/>
          </p:cNvSpPr>
          <p:nvPr/>
        </p:nvSpPr>
        <p:spPr bwMode="auto">
          <a:xfrm rot="6114465" flipH="1">
            <a:off x="9005106" y="3069504"/>
            <a:ext cx="1906587" cy="1787525"/>
          </a:xfrm>
          <a:custGeom>
            <a:avLst/>
            <a:gdLst>
              <a:gd name="T0" fmla="*/ 1890361 w 235"/>
              <a:gd name="T1" fmla="*/ 901888 h 220"/>
              <a:gd name="T2" fmla="*/ 973576 w 235"/>
              <a:gd name="T3" fmla="*/ 1771275 h 220"/>
              <a:gd name="T4" fmla="*/ 454336 w 235"/>
              <a:gd name="T5" fmla="*/ 1625023 h 220"/>
              <a:gd name="T6" fmla="*/ 162263 w 235"/>
              <a:gd name="T7" fmla="*/ 1397520 h 220"/>
              <a:gd name="T8" fmla="*/ 56792 w 235"/>
              <a:gd name="T9" fmla="*/ 893763 h 220"/>
              <a:gd name="T10" fmla="*/ 657164 w 235"/>
              <a:gd name="T11" fmla="*/ 65001 h 220"/>
              <a:gd name="T12" fmla="*/ 900558 w 235"/>
              <a:gd name="T13" fmla="*/ 162502 h 220"/>
              <a:gd name="T14" fmla="*/ 851879 w 235"/>
              <a:gd name="T15" fmla="*/ 170627 h 220"/>
              <a:gd name="T16" fmla="*/ 446222 w 235"/>
              <a:gd name="T17" fmla="*/ 471257 h 220"/>
              <a:gd name="T18" fmla="*/ 1517157 w 235"/>
              <a:gd name="T19" fmla="*/ 528132 h 220"/>
              <a:gd name="T20" fmla="*/ 1606401 w 235"/>
              <a:gd name="T21" fmla="*/ 780011 h 220"/>
              <a:gd name="T22" fmla="*/ 1460365 w 235"/>
              <a:gd name="T23" fmla="*/ 1210642 h 220"/>
              <a:gd name="T24" fmla="*/ 567920 w 235"/>
              <a:gd name="T25" fmla="*/ 438756 h 220"/>
              <a:gd name="T26" fmla="*/ 673390 w 235"/>
              <a:gd name="T27" fmla="*/ 1495021 h 220"/>
              <a:gd name="T28" fmla="*/ 649051 w 235"/>
              <a:gd name="T29" fmla="*/ 1616898 h 220"/>
              <a:gd name="T30" fmla="*/ 1354894 w 235"/>
              <a:gd name="T31" fmla="*/ 1535647 h 220"/>
              <a:gd name="T32" fmla="*/ 1030368 w 235"/>
              <a:gd name="T33" fmla="*/ 1576272 h 220"/>
              <a:gd name="T34" fmla="*/ 1492817 w 235"/>
              <a:gd name="T35" fmla="*/ 1365019 h 220"/>
              <a:gd name="T36" fmla="*/ 1638854 w 235"/>
              <a:gd name="T37" fmla="*/ 609384 h 220"/>
              <a:gd name="T38" fmla="*/ 1460365 w 235"/>
              <a:gd name="T39" fmla="*/ 341255 h 220"/>
              <a:gd name="T40" fmla="*/ 957350 w 235"/>
              <a:gd name="T41" fmla="*/ 170627 h 220"/>
              <a:gd name="T42" fmla="*/ 876219 w 235"/>
              <a:gd name="T43" fmla="*/ 211253 h 220"/>
              <a:gd name="T44" fmla="*/ 981689 w 235"/>
              <a:gd name="T45" fmla="*/ 195003 h 220"/>
              <a:gd name="T46" fmla="*/ 1241310 w 235"/>
              <a:gd name="T47" fmla="*/ 211253 h 220"/>
              <a:gd name="T48" fmla="*/ 754522 w 235"/>
              <a:gd name="T49" fmla="*/ 227503 h 220"/>
              <a:gd name="T50" fmla="*/ 1387346 w 235"/>
              <a:gd name="T51" fmla="*/ 284379 h 220"/>
              <a:gd name="T52" fmla="*/ 1087160 w 235"/>
              <a:gd name="T53" fmla="*/ 276254 h 220"/>
              <a:gd name="T54" fmla="*/ 722069 w 235"/>
              <a:gd name="T55" fmla="*/ 333130 h 220"/>
              <a:gd name="T56" fmla="*/ 1460365 w 235"/>
              <a:gd name="T57" fmla="*/ 325005 h 220"/>
              <a:gd name="T58" fmla="*/ 494901 w 235"/>
              <a:gd name="T59" fmla="*/ 406256 h 220"/>
              <a:gd name="T60" fmla="*/ 1809229 w 235"/>
              <a:gd name="T61" fmla="*/ 503757 h 220"/>
              <a:gd name="T62" fmla="*/ 1525270 w 235"/>
              <a:gd name="T63" fmla="*/ 560633 h 220"/>
              <a:gd name="T64" fmla="*/ 1849795 w 235"/>
              <a:gd name="T65" fmla="*/ 625634 h 220"/>
              <a:gd name="T66" fmla="*/ 1565835 w 235"/>
              <a:gd name="T67" fmla="*/ 682510 h 220"/>
              <a:gd name="T68" fmla="*/ 308299 w 235"/>
              <a:gd name="T69" fmla="*/ 739385 h 220"/>
              <a:gd name="T70" fmla="*/ 373204 w 235"/>
              <a:gd name="T71" fmla="*/ 739385 h 220"/>
              <a:gd name="T72" fmla="*/ 1679419 w 235"/>
              <a:gd name="T73" fmla="*/ 804386 h 220"/>
              <a:gd name="T74" fmla="*/ 356978 w 235"/>
              <a:gd name="T75" fmla="*/ 942513 h 220"/>
              <a:gd name="T76" fmla="*/ 1614514 w 235"/>
              <a:gd name="T77" fmla="*/ 885637 h 220"/>
              <a:gd name="T78" fmla="*/ 1646967 w 235"/>
              <a:gd name="T79" fmla="*/ 1031889 h 220"/>
              <a:gd name="T80" fmla="*/ 1679419 w 235"/>
              <a:gd name="T81" fmla="*/ 1023764 h 220"/>
              <a:gd name="T82" fmla="*/ 1598288 w 235"/>
              <a:gd name="T83" fmla="*/ 1145641 h 220"/>
              <a:gd name="T84" fmla="*/ 48679 w 235"/>
              <a:gd name="T85" fmla="*/ 1210642 h 220"/>
              <a:gd name="T86" fmla="*/ 1565835 w 235"/>
              <a:gd name="T87" fmla="*/ 1243143 h 220"/>
              <a:gd name="T88" fmla="*/ 1573949 w 235"/>
              <a:gd name="T89" fmla="*/ 1332519 h 220"/>
              <a:gd name="T90" fmla="*/ 137923 w 235"/>
              <a:gd name="T91" fmla="*/ 1291893 h 220"/>
              <a:gd name="T92" fmla="*/ 567920 w 235"/>
              <a:gd name="T93" fmla="*/ 1324394 h 220"/>
              <a:gd name="T94" fmla="*/ 600372 w 235"/>
              <a:gd name="T95" fmla="*/ 1373144 h 220"/>
              <a:gd name="T96" fmla="*/ 1371120 w 235"/>
              <a:gd name="T97" fmla="*/ 1421895 h 220"/>
              <a:gd name="T98" fmla="*/ 1460365 w 235"/>
              <a:gd name="T99" fmla="*/ 1430020 h 220"/>
              <a:gd name="T100" fmla="*/ 1176405 w 235"/>
              <a:gd name="T101" fmla="*/ 1446270 h 220"/>
              <a:gd name="T102" fmla="*/ 1411686 w 235"/>
              <a:gd name="T103" fmla="*/ 1478771 h 220"/>
              <a:gd name="T104" fmla="*/ 1371120 w 235"/>
              <a:gd name="T105" fmla="*/ 1495021 h 220"/>
              <a:gd name="T106" fmla="*/ 308299 w 235"/>
              <a:gd name="T107" fmla="*/ 1527521 h 220"/>
              <a:gd name="T108" fmla="*/ 1298102 w 235"/>
              <a:gd name="T109" fmla="*/ 1535647 h 220"/>
              <a:gd name="T110" fmla="*/ 251507 w 235"/>
              <a:gd name="T111" fmla="*/ 1543772 h 220"/>
              <a:gd name="T112" fmla="*/ 316412 w 235"/>
              <a:gd name="T113" fmla="*/ 1560022 h 220"/>
              <a:gd name="T114" fmla="*/ 1273763 w 235"/>
              <a:gd name="T115" fmla="*/ 1576272 h 220"/>
              <a:gd name="T116" fmla="*/ 722069 w 235"/>
              <a:gd name="T117" fmla="*/ 1584397 h 220"/>
              <a:gd name="T118" fmla="*/ 762635 w 235"/>
              <a:gd name="T119" fmla="*/ 1592522 h 220"/>
              <a:gd name="T120" fmla="*/ 989803 w 235"/>
              <a:gd name="T121" fmla="*/ 1681899 h 220"/>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235"/>
              <a:gd name="T184" fmla="*/ 0 h 220"/>
              <a:gd name="T185" fmla="*/ 235 w 235"/>
              <a:gd name="T186" fmla="*/ 220 h 220"/>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235" h="220">
                <a:moveTo>
                  <a:pt x="146" y="2"/>
                </a:moveTo>
                <a:cubicBezTo>
                  <a:pt x="155" y="5"/>
                  <a:pt x="165" y="8"/>
                  <a:pt x="173" y="12"/>
                </a:cubicBezTo>
                <a:cubicBezTo>
                  <a:pt x="180" y="15"/>
                  <a:pt x="186" y="20"/>
                  <a:pt x="191" y="25"/>
                </a:cubicBezTo>
                <a:cubicBezTo>
                  <a:pt x="193" y="24"/>
                  <a:pt x="193" y="26"/>
                  <a:pt x="194" y="27"/>
                </a:cubicBezTo>
                <a:cubicBezTo>
                  <a:pt x="198" y="31"/>
                  <a:pt x="203" y="35"/>
                  <a:pt x="207" y="40"/>
                </a:cubicBezTo>
                <a:cubicBezTo>
                  <a:pt x="207" y="41"/>
                  <a:pt x="208" y="41"/>
                  <a:pt x="208" y="42"/>
                </a:cubicBezTo>
                <a:cubicBezTo>
                  <a:pt x="208" y="42"/>
                  <a:pt x="208" y="42"/>
                  <a:pt x="208" y="42"/>
                </a:cubicBezTo>
                <a:cubicBezTo>
                  <a:pt x="212" y="46"/>
                  <a:pt x="214" y="50"/>
                  <a:pt x="217" y="54"/>
                </a:cubicBezTo>
                <a:cubicBezTo>
                  <a:pt x="220" y="60"/>
                  <a:pt x="220" y="60"/>
                  <a:pt x="220" y="60"/>
                </a:cubicBezTo>
                <a:cubicBezTo>
                  <a:pt x="221" y="60"/>
                  <a:pt x="220" y="61"/>
                  <a:pt x="221" y="62"/>
                </a:cubicBezTo>
                <a:cubicBezTo>
                  <a:pt x="224" y="68"/>
                  <a:pt x="227" y="74"/>
                  <a:pt x="229" y="81"/>
                </a:cubicBezTo>
                <a:cubicBezTo>
                  <a:pt x="230" y="80"/>
                  <a:pt x="229" y="79"/>
                  <a:pt x="229" y="79"/>
                </a:cubicBezTo>
                <a:cubicBezTo>
                  <a:pt x="229" y="79"/>
                  <a:pt x="229" y="79"/>
                  <a:pt x="229" y="79"/>
                </a:cubicBezTo>
                <a:cubicBezTo>
                  <a:pt x="229" y="79"/>
                  <a:pt x="230" y="79"/>
                  <a:pt x="230" y="80"/>
                </a:cubicBezTo>
                <a:cubicBezTo>
                  <a:pt x="229" y="81"/>
                  <a:pt x="229" y="82"/>
                  <a:pt x="229" y="83"/>
                </a:cubicBezTo>
                <a:cubicBezTo>
                  <a:pt x="230" y="84"/>
                  <a:pt x="230" y="84"/>
                  <a:pt x="230" y="84"/>
                </a:cubicBezTo>
                <a:cubicBezTo>
                  <a:pt x="230" y="83"/>
                  <a:pt x="230" y="83"/>
                  <a:pt x="230" y="82"/>
                </a:cubicBezTo>
                <a:cubicBezTo>
                  <a:pt x="230" y="82"/>
                  <a:pt x="230" y="82"/>
                  <a:pt x="230" y="82"/>
                </a:cubicBezTo>
                <a:cubicBezTo>
                  <a:pt x="231" y="86"/>
                  <a:pt x="232" y="90"/>
                  <a:pt x="233" y="94"/>
                </a:cubicBezTo>
                <a:cubicBezTo>
                  <a:pt x="232" y="95"/>
                  <a:pt x="234" y="97"/>
                  <a:pt x="232" y="97"/>
                </a:cubicBezTo>
                <a:cubicBezTo>
                  <a:pt x="232" y="98"/>
                  <a:pt x="232" y="98"/>
                  <a:pt x="232" y="98"/>
                </a:cubicBezTo>
                <a:cubicBezTo>
                  <a:pt x="232" y="99"/>
                  <a:pt x="233" y="98"/>
                  <a:pt x="233" y="98"/>
                </a:cubicBezTo>
                <a:cubicBezTo>
                  <a:pt x="234" y="102"/>
                  <a:pt x="234" y="106"/>
                  <a:pt x="234" y="109"/>
                </a:cubicBezTo>
                <a:cubicBezTo>
                  <a:pt x="233" y="110"/>
                  <a:pt x="233" y="110"/>
                  <a:pt x="233" y="111"/>
                </a:cubicBezTo>
                <a:cubicBezTo>
                  <a:pt x="233" y="111"/>
                  <a:pt x="233" y="111"/>
                  <a:pt x="234" y="111"/>
                </a:cubicBezTo>
                <a:cubicBezTo>
                  <a:pt x="235" y="113"/>
                  <a:pt x="231" y="115"/>
                  <a:pt x="234" y="115"/>
                </a:cubicBezTo>
                <a:cubicBezTo>
                  <a:pt x="232" y="130"/>
                  <a:pt x="228" y="146"/>
                  <a:pt x="220" y="160"/>
                </a:cubicBezTo>
                <a:cubicBezTo>
                  <a:pt x="214" y="171"/>
                  <a:pt x="206" y="180"/>
                  <a:pt x="197" y="189"/>
                </a:cubicBezTo>
                <a:cubicBezTo>
                  <a:pt x="196" y="188"/>
                  <a:pt x="196" y="188"/>
                  <a:pt x="196" y="188"/>
                </a:cubicBezTo>
                <a:cubicBezTo>
                  <a:pt x="196" y="189"/>
                  <a:pt x="196" y="189"/>
                  <a:pt x="196" y="189"/>
                </a:cubicBezTo>
                <a:cubicBezTo>
                  <a:pt x="196" y="189"/>
                  <a:pt x="196" y="189"/>
                  <a:pt x="196" y="189"/>
                </a:cubicBezTo>
                <a:cubicBezTo>
                  <a:pt x="187" y="197"/>
                  <a:pt x="178" y="204"/>
                  <a:pt x="168" y="208"/>
                </a:cubicBezTo>
                <a:cubicBezTo>
                  <a:pt x="168" y="208"/>
                  <a:pt x="167" y="208"/>
                  <a:pt x="167" y="208"/>
                </a:cubicBezTo>
                <a:cubicBezTo>
                  <a:pt x="166" y="209"/>
                  <a:pt x="164" y="209"/>
                  <a:pt x="164" y="210"/>
                </a:cubicBezTo>
                <a:cubicBezTo>
                  <a:pt x="164" y="210"/>
                  <a:pt x="164" y="210"/>
                  <a:pt x="164" y="210"/>
                </a:cubicBezTo>
                <a:cubicBezTo>
                  <a:pt x="163" y="210"/>
                  <a:pt x="163" y="209"/>
                  <a:pt x="163" y="210"/>
                </a:cubicBezTo>
                <a:cubicBezTo>
                  <a:pt x="162" y="210"/>
                  <a:pt x="162" y="210"/>
                  <a:pt x="162" y="210"/>
                </a:cubicBezTo>
                <a:cubicBezTo>
                  <a:pt x="163" y="210"/>
                  <a:pt x="163" y="210"/>
                  <a:pt x="163" y="210"/>
                </a:cubicBezTo>
                <a:cubicBezTo>
                  <a:pt x="161" y="210"/>
                  <a:pt x="160" y="211"/>
                  <a:pt x="158" y="212"/>
                </a:cubicBezTo>
                <a:cubicBezTo>
                  <a:pt x="158" y="212"/>
                  <a:pt x="158" y="212"/>
                  <a:pt x="158" y="212"/>
                </a:cubicBezTo>
                <a:cubicBezTo>
                  <a:pt x="158" y="213"/>
                  <a:pt x="158" y="211"/>
                  <a:pt x="157" y="212"/>
                </a:cubicBezTo>
                <a:cubicBezTo>
                  <a:pt x="152" y="213"/>
                  <a:pt x="147" y="216"/>
                  <a:pt x="141" y="216"/>
                </a:cubicBezTo>
                <a:cubicBezTo>
                  <a:pt x="141" y="217"/>
                  <a:pt x="141" y="217"/>
                  <a:pt x="141" y="217"/>
                </a:cubicBezTo>
                <a:cubicBezTo>
                  <a:pt x="140" y="215"/>
                  <a:pt x="140" y="218"/>
                  <a:pt x="139" y="217"/>
                </a:cubicBezTo>
                <a:cubicBezTo>
                  <a:pt x="135" y="216"/>
                  <a:pt x="133" y="219"/>
                  <a:pt x="130" y="218"/>
                </a:cubicBezTo>
                <a:cubicBezTo>
                  <a:pt x="127" y="220"/>
                  <a:pt x="124" y="217"/>
                  <a:pt x="121" y="219"/>
                </a:cubicBezTo>
                <a:cubicBezTo>
                  <a:pt x="120" y="218"/>
                  <a:pt x="119" y="219"/>
                  <a:pt x="118" y="218"/>
                </a:cubicBezTo>
                <a:cubicBezTo>
                  <a:pt x="119" y="218"/>
                  <a:pt x="120" y="218"/>
                  <a:pt x="120" y="218"/>
                </a:cubicBezTo>
                <a:cubicBezTo>
                  <a:pt x="117" y="217"/>
                  <a:pt x="117" y="217"/>
                  <a:pt x="117" y="217"/>
                </a:cubicBezTo>
                <a:cubicBezTo>
                  <a:pt x="118" y="219"/>
                  <a:pt x="118" y="219"/>
                  <a:pt x="118" y="219"/>
                </a:cubicBezTo>
                <a:cubicBezTo>
                  <a:pt x="112" y="219"/>
                  <a:pt x="105" y="218"/>
                  <a:pt x="99" y="217"/>
                </a:cubicBezTo>
                <a:cubicBezTo>
                  <a:pt x="99" y="216"/>
                  <a:pt x="99" y="216"/>
                  <a:pt x="99" y="216"/>
                </a:cubicBezTo>
                <a:cubicBezTo>
                  <a:pt x="105" y="216"/>
                  <a:pt x="111" y="218"/>
                  <a:pt x="117" y="218"/>
                </a:cubicBezTo>
                <a:cubicBezTo>
                  <a:pt x="117" y="217"/>
                  <a:pt x="117" y="217"/>
                  <a:pt x="117" y="217"/>
                </a:cubicBezTo>
                <a:cubicBezTo>
                  <a:pt x="109" y="217"/>
                  <a:pt x="101" y="216"/>
                  <a:pt x="94" y="214"/>
                </a:cubicBezTo>
                <a:cubicBezTo>
                  <a:pt x="94" y="212"/>
                  <a:pt x="90" y="212"/>
                  <a:pt x="89" y="211"/>
                </a:cubicBezTo>
                <a:cubicBezTo>
                  <a:pt x="95" y="214"/>
                  <a:pt x="101" y="213"/>
                  <a:pt x="106" y="215"/>
                </a:cubicBezTo>
                <a:cubicBezTo>
                  <a:pt x="111" y="215"/>
                  <a:pt x="116" y="215"/>
                  <a:pt x="121" y="215"/>
                </a:cubicBezTo>
                <a:cubicBezTo>
                  <a:pt x="121" y="214"/>
                  <a:pt x="121" y="214"/>
                  <a:pt x="121" y="214"/>
                </a:cubicBezTo>
                <a:cubicBezTo>
                  <a:pt x="114" y="215"/>
                  <a:pt x="107" y="214"/>
                  <a:pt x="100" y="212"/>
                </a:cubicBezTo>
                <a:cubicBezTo>
                  <a:pt x="102" y="212"/>
                  <a:pt x="102" y="212"/>
                  <a:pt x="102" y="212"/>
                </a:cubicBezTo>
                <a:cubicBezTo>
                  <a:pt x="101" y="211"/>
                  <a:pt x="101" y="211"/>
                  <a:pt x="101" y="211"/>
                </a:cubicBezTo>
                <a:cubicBezTo>
                  <a:pt x="98" y="211"/>
                  <a:pt x="94" y="210"/>
                  <a:pt x="91" y="208"/>
                </a:cubicBezTo>
                <a:cubicBezTo>
                  <a:pt x="90" y="209"/>
                  <a:pt x="89" y="206"/>
                  <a:pt x="88" y="208"/>
                </a:cubicBezTo>
                <a:cubicBezTo>
                  <a:pt x="86" y="205"/>
                  <a:pt x="82" y="210"/>
                  <a:pt x="80" y="207"/>
                </a:cubicBezTo>
                <a:cubicBezTo>
                  <a:pt x="78" y="206"/>
                  <a:pt x="75" y="205"/>
                  <a:pt x="73" y="205"/>
                </a:cubicBezTo>
                <a:cubicBezTo>
                  <a:pt x="73" y="206"/>
                  <a:pt x="74" y="206"/>
                  <a:pt x="75" y="207"/>
                </a:cubicBezTo>
                <a:cubicBezTo>
                  <a:pt x="75" y="207"/>
                  <a:pt x="72" y="207"/>
                  <a:pt x="72" y="207"/>
                </a:cubicBezTo>
                <a:cubicBezTo>
                  <a:pt x="70" y="208"/>
                  <a:pt x="69" y="206"/>
                  <a:pt x="67" y="208"/>
                </a:cubicBezTo>
                <a:cubicBezTo>
                  <a:pt x="65" y="208"/>
                  <a:pt x="65" y="208"/>
                  <a:pt x="65" y="208"/>
                </a:cubicBezTo>
                <a:cubicBezTo>
                  <a:pt x="64" y="204"/>
                  <a:pt x="60" y="203"/>
                  <a:pt x="57" y="200"/>
                </a:cubicBezTo>
                <a:cubicBezTo>
                  <a:pt x="56" y="200"/>
                  <a:pt x="56" y="200"/>
                  <a:pt x="56" y="200"/>
                </a:cubicBezTo>
                <a:cubicBezTo>
                  <a:pt x="55" y="199"/>
                  <a:pt x="54" y="197"/>
                  <a:pt x="52" y="197"/>
                </a:cubicBezTo>
                <a:cubicBezTo>
                  <a:pt x="50" y="196"/>
                  <a:pt x="49" y="197"/>
                  <a:pt x="47" y="198"/>
                </a:cubicBezTo>
                <a:cubicBezTo>
                  <a:pt x="47" y="197"/>
                  <a:pt x="47" y="197"/>
                  <a:pt x="47" y="197"/>
                </a:cubicBezTo>
                <a:cubicBezTo>
                  <a:pt x="47" y="197"/>
                  <a:pt x="47" y="197"/>
                  <a:pt x="47" y="197"/>
                </a:cubicBezTo>
                <a:cubicBezTo>
                  <a:pt x="48" y="197"/>
                  <a:pt x="48" y="197"/>
                  <a:pt x="48" y="197"/>
                </a:cubicBezTo>
                <a:cubicBezTo>
                  <a:pt x="47" y="196"/>
                  <a:pt x="47" y="195"/>
                  <a:pt x="46" y="194"/>
                </a:cubicBezTo>
                <a:cubicBezTo>
                  <a:pt x="46" y="196"/>
                  <a:pt x="46" y="196"/>
                  <a:pt x="46" y="196"/>
                </a:cubicBezTo>
                <a:cubicBezTo>
                  <a:pt x="46" y="195"/>
                  <a:pt x="45" y="194"/>
                  <a:pt x="44" y="194"/>
                </a:cubicBezTo>
                <a:cubicBezTo>
                  <a:pt x="43" y="194"/>
                  <a:pt x="43" y="194"/>
                  <a:pt x="43" y="194"/>
                </a:cubicBezTo>
                <a:cubicBezTo>
                  <a:pt x="43" y="194"/>
                  <a:pt x="43" y="194"/>
                  <a:pt x="43" y="194"/>
                </a:cubicBezTo>
                <a:cubicBezTo>
                  <a:pt x="42" y="194"/>
                  <a:pt x="42" y="193"/>
                  <a:pt x="41" y="194"/>
                </a:cubicBezTo>
                <a:cubicBezTo>
                  <a:pt x="41" y="193"/>
                  <a:pt x="41" y="193"/>
                  <a:pt x="41" y="193"/>
                </a:cubicBezTo>
                <a:cubicBezTo>
                  <a:pt x="41" y="193"/>
                  <a:pt x="40" y="192"/>
                  <a:pt x="40" y="192"/>
                </a:cubicBezTo>
                <a:cubicBezTo>
                  <a:pt x="38" y="190"/>
                  <a:pt x="39" y="187"/>
                  <a:pt x="37" y="186"/>
                </a:cubicBezTo>
                <a:cubicBezTo>
                  <a:pt x="36" y="186"/>
                  <a:pt x="36" y="186"/>
                  <a:pt x="35" y="185"/>
                </a:cubicBezTo>
                <a:cubicBezTo>
                  <a:pt x="34" y="187"/>
                  <a:pt x="34" y="187"/>
                  <a:pt x="34" y="187"/>
                </a:cubicBezTo>
                <a:cubicBezTo>
                  <a:pt x="34" y="186"/>
                  <a:pt x="34" y="186"/>
                  <a:pt x="33" y="186"/>
                </a:cubicBezTo>
                <a:cubicBezTo>
                  <a:pt x="32" y="186"/>
                  <a:pt x="33" y="187"/>
                  <a:pt x="33" y="188"/>
                </a:cubicBezTo>
                <a:cubicBezTo>
                  <a:pt x="32" y="188"/>
                  <a:pt x="32" y="187"/>
                  <a:pt x="31" y="186"/>
                </a:cubicBezTo>
                <a:cubicBezTo>
                  <a:pt x="33" y="186"/>
                  <a:pt x="31" y="185"/>
                  <a:pt x="31" y="184"/>
                </a:cubicBezTo>
                <a:cubicBezTo>
                  <a:pt x="31" y="183"/>
                  <a:pt x="30" y="184"/>
                  <a:pt x="29" y="184"/>
                </a:cubicBezTo>
                <a:cubicBezTo>
                  <a:pt x="30" y="183"/>
                  <a:pt x="30" y="183"/>
                  <a:pt x="30" y="183"/>
                </a:cubicBezTo>
                <a:cubicBezTo>
                  <a:pt x="28" y="181"/>
                  <a:pt x="23" y="179"/>
                  <a:pt x="23" y="175"/>
                </a:cubicBezTo>
                <a:cubicBezTo>
                  <a:pt x="22" y="174"/>
                  <a:pt x="21" y="173"/>
                  <a:pt x="20" y="172"/>
                </a:cubicBezTo>
                <a:cubicBezTo>
                  <a:pt x="19" y="171"/>
                  <a:pt x="20" y="169"/>
                  <a:pt x="19" y="168"/>
                </a:cubicBezTo>
                <a:cubicBezTo>
                  <a:pt x="19" y="168"/>
                  <a:pt x="19" y="168"/>
                  <a:pt x="19" y="168"/>
                </a:cubicBezTo>
                <a:cubicBezTo>
                  <a:pt x="20" y="170"/>
                  <a:pt x="16" y="172"/>
                  <a:pt x="18" y="173"/>
                </a:cubicBezTo>
                <a:cubicBezTo>
                  <a:pt x="16" y="175"/>
                  <a:pt x="17" y="171"/>
                  <a:pt x="15" y="171"/>
                </a:cubicBezTo>
                <a:cubicBezTo>
                  <a:pt x="15" y="170"/>
                  <a:pt x="15" y="170"/>
                  <a:pt x="14" y="170"/>
                </a:cubicBezTo>
                <a:cubicBezTo>
                  <a:pt x="14" y="170"/>
                  <a:pt x="17" y="170"/>
                  <a:pt x="16" y="168"/>
                </a:cubicBezTo>
                <a:cubicBezTo>
                  <a:pt x="16" y="168"/>
                  <a:pt x="16" y="167"/>
                  <a:pt x="15" y="167"/>
                </a:cubicBezTo>
                <a:cubicBezTo>
                  <a:pt x="16" y="166"/>
                  <a:pt x="15" y="165"/>
                  <a:pt x="15" y="164"/>
                </a:cubicBezTo>
                <a:cubicBezTo>
                  <a:pt x="15" y="164"/>
                  <a:pt x="15" y="164"/>
                  <a:pt x="15" y="164"/>
                </a:cubicBezTo>
                <a:cubicBezTo>
                  <a:pt x="15" y="163"/>
                  <a:pt x="16" y="164"/>
                  <a:pt x="16" y="163"/>
                </a:cubicBezTo>
                <a:cubicBezTo>
                  <a:pt x="14" y="162"/>
                  <a:pt x="14" y="162"/>
                  <a:pt x="14" y="162"/>
                </a:cubicBezTo>
                <a:cubicBezTo>
                  <a:pt x="18" y="157"/>
                  <a:pt x="13" y="153"/>
                  <a:pt x="13" y="148"/>
                </a:cubicBezTo>
                <a:cubicBezTo>
                  <a:pt x="11" y="148"/>
                  <a:pt x="13" y="147"/>
                  <a:pt x="12" y="146"/>
                </a:cubicBezTo>
                <a:cubicBezTo>
                  <a:pt x="11" y="147"/>
                  <a:pt x="11" y="148"/>
                  <a:pt x="10" y="148"/>
                </a:cubicBezTo>
                <a:cubicBezTo>
                  <a:pt x="9" y="145"/>
                  <a:pt x="6" y="143"/>
                  <a:pt x="4" y="142"/>
                </a:cubicBezTo>
                <a:cubicBezTo>
                  <a:pt x="5" y="142"/>
                  <a:pt x="7" y="143"/>
                  <a:pt x="8" y="141"/>
                </a:cubicBezTo>
                <a:cubicBezTo>
                  <a:pt x="7" y="139"/>
                  <a:pt x="5" y="137"/>
                  <a:pt x="6" y="135"/>
                </a:cubicBezTo>
                <a:cubicBezTo>
                  <a:pt x="5" y="132"/>
                  <a:pt x="10" y="131"/>
                  <a:pt x="9" y="129"/>
                </a:cubicBezTo>
                <a:cubicBezTo>
                  <a:pt x="8" y="129"/>
                  <a:pt x="8" y="129"/>
                  <a:pt x="8" y="129"/>
                </a:cubicBezTo>
                <a:cubicBezTo>
                  <a:pt x="10" y="128"/>
                  <a:pt x="8" y="126"/>
                  <a:pt x="9" y="124"/>
                </a:cubicBezTo>
                <a:cubicBezTo>
                  <a:pt x="7" y="124"/>
                  <a:pt x="9" y="123"/>
                  <a:pt x="8" y="123"/>
                </a:cubicBezTo>
                <a:cubicBezTo>
                  <a:pt x="8" y="120"/>
                  <a:pt x="9" y="117"/>
                  <a:pt x="8" y="114"/>
                </a:cubicBezTo>
                <a:cubicBezTo>
                  <a:pt x="7" y="115"/>
                  <a:pt x="7" y="115"/>
                  <a:pt x="7" y="115"/>
                </a:cubicBezTo>
                <a:cubicBezTo>
                  <a:pt x="7" y="113"/>
                  <a:pt x="8" y="112"/>
                  <a:pt x="7" y="110"/>
                </a:cubicBezTo>
                <a:cubicBezTo>
                  <a:pt x="7" y="111"/>
                  <a:pt x="7" y="111"/>
                  <a:pt x="6" y="110"/>
                </a:cubicBezTo>
                <a:cubicBezTo>
                  <a:pt x="8" y="110"/>
                  <a:pt x="8" y="110"/>
                  <a:pt x="8" y="110"/>
                </a:cubicBezTo>
                <a:cubicBezTo>
                  <a:pt x="8" y="96"/>
                  <a:pt x="12" y="83"/>
                  <a:pt x="16" y="70"/>
                </a:cubicBezTo>
                <a:cubicBezTo>
                  <a:pt x="17" y="67"/>
                  <a:pt x="19" y="63"/>
                  <a:pt x="21" y="60"/>
                </a:cubicBezTo>
                <a:cubicBezTo>
                  <a:pt x="22" y="55"/>
                  <a:pt x="25" y="51"/>
                  <a:pt x="28" y="47"/>
                </a:cubicBezTo>
                <a:cubicBezTo>
                  <a:pt x="28" y="45"/>
                  <a:pt x="29" y="43"/>
                  <a:pt x="30" y="42"/>
                </a:cubicBezTo>
                <a:cubicBezTo>
                  <a:pt x="31" y="42"/>
                  <a:pt x="31" y="42"/>
                  <a:pt x="31" y="42"/>
                </a:cubicBezTo>
                <a:cubicBezTo>
                  <a:pt x="30" y="43"/>
                  <a:pt x="29" y="44"/>
                  <a:pt x="29" y="45"/>
                </a:cubicBezTo>
                <a:cubicBezTo>
                  <a:pt x="29" y="43"/>
                  <a:pt x="32" y="43"/>
                  <a:pt x="32" y="41"/>
                </a:cubicBezTo>
                <a:cubicBezTo>
                  <a:pt x="32" y="40"/>
                  <a:pt x="32" y="40"/>
                  <a:pt x="32" y="40"/>
                </a:cubicBezTo>
                <a:cubicBezTo>
                  <a:pt x="32" y="40"/>
                  <a:pt x="32" y="40"/>
                  <a:pt x="33" y="40"/>
                </a:cubicBezTo>
                <a:cubicBezTo>
                  <a:pt x="33" y="39"/>
                  <a:pt x="32" y="39"/>
                  <a:pt x="32" y="39"/>
                </a:cubicBezTo>
                <a:cubicBezTo>
                  <a:pt x="33" y="38"/>
                  <a:pt x="34" y="36"/>
                  <a:pt x="36" y="36"/>
                </a:cubicBezTo>
                <a:cubicBezTo>
                  <a:pt x="38" y="36"/>
                  <a:pt x="39" y="33"/>
                  <a:pt x="41" y="33"/>
                </a:cubicBezTo>
                <a:cubicBezTo>
                  <a:pt x="42" y="31"/>
                  <a:pt x="44" y="30"/>
                  <a:pt x="46" y="28"/>
                </a:cubicBezTo>
                <a:cubicBezTo>
                  <a:pt x="48" y="26"/>
                  <a:pt x="50" y="24"/>
                  <a:pt x="52" y="23"/>
                </a:cubicBezTo>
                <a:cubicBezTo>
                  <a:pt x="52" y="21"/>
                  <a:pt x="54" y="22"/>
                  <a:pt x="55" y="20"/>
                </a:cubicBezTo>
                <a:cubicBezTo>
                  <a:pt x="60" y="18"/>
                  <a:pt x="64" y="14"/>
                  <a:pt x="69" y="13"/>
                </a:cubicBezTo>
                <a:cubicBezTo>
                  <a:pt x="66" y="14"/>
                  <a:pt x="63" y="15"/>
                  <a:pt x="61" y="18"/>
                </a:cubicBezTo>
                <a:cubicBezTo>
                  <a:pt x="65" y="16"/>
                  <a:pt x="69" y="13"/>
                  <a:pt x="73" y="11"/>
                </a:cubicBezTo>
                <a:cubicBezTo>
                  <a:pt x="72" y="11"/>
                  <a:pt x="71" y="12"/>
                  <a:pt x="70" y="12"/>
                </a:cubicBezTo>
                <a:cubicBezTo>
                  <a:pt x="70" y="11"/>
                  <a:pt x="72" y="12"/>
                  <a:pt x="72" y="11"/>
                </a:cubicBezTo>
                <a:cubicBezTo>
                  <a:pt x="74" y="10"/>
                  <a:pt x="76" y="8"/>
                  <a:pt x="78" y="9"/>
                </a:cubicBezTo>
                <a:cubicBezTo>
                  <a:pt x="79" y="7"/>
                  <a:pt x="81" y="10"/>
                  <a:pt x="81" y="8"/>
                </a:cubicBezTo>
                <a:cubicBezTo>
                  <a:pt x="81" y="7"/>
                  <a:pt x="82" y="6"/>
                  <a:pt x="83" y="7"/>
                </a:cubicBezTo>
                <a:cubicBezTo>
                  <a:pt x="84" y="8"/>
                  <a:pt x="85" y="6"/>
                  <a:pt x="86" y="6"/>
                </a:cubicBezTo>
                <a:cubicBezTo>
                  <a:pt x="85" y="6"/>
                  <a:pt x="85" y="6"/>
                  <a:pt x="85" y="6"/>
                </a:cubicBezTo>
                <a:cubicBezTo>
                  <a:pt x="86" y="5"/>
                  <a:pt x="86" y="6"/>
                  <a:pt x="86" y="6"/>
                </a:cubicBezTo>
                <a:cubicBezTo>
                  <a:pt x="86" y="6"/>
                  <a:pt x="86" y="6"/>
                  <a:pt x="86" y="6"/>
                </a:cubicBezTo>
                <a:cubicBezTo>
                  <a:pt x="89" y="6"/>
                  <a:pt x="91" y="6"/>
                  <a:pt x="92" y="4"/>
                </a:cubicBezTo>
                <a:cubicBezTo>
                  <a:pt x="92" y="2"/>
                  <a:pt x="96" y="4"/>
                  <a:pt x="97" y="2"/>
                </a:cubicBezTo>
                <a:cubicBezTo>
                  <a:pt x="102" y="2"/>
                  <a:pt x="107" y="1"/>
                  <a:pt x="112" y="0"/>
                </a:cubicBezTo>
                <a:cubicBezTo>
                  <a:pt x="123" y="0"/>
                  <a:pt x="135" y="0"/>
                  <a:pt x="146" y="2"/>
                </a:cubicBezTo>
                <a:close/>
                <a:moveTo>
                  <a:pt x="90" y="4"/>
                </a:moveTo>
                <a:cubicBezTo>
                  <a:pt x="91" y="4"/>
                  <a:pt x="91" y="4"/>
                  <a:pt x="91" y="4"/>
                </a:cubicBezTo>
                <a:cubicBezTo>
                  <a:pt x="90" y="4"/>
                  <a:pt x="90" y="4"/>
                  <a:pt x="90" y="4"/>
                </a:cubicBezTo>
                <a:close/>
                <a:moveTo>
                  <a:pt x="90" y="5"/>
                </a:moveTo>
                <a:cubicBezTo>
                  <a:pt x="89" y="4"/>
                  <a:pt x="88" y="5"/>
                  <a:pt x="88" y="5"/>
                </a:cubicBezTo>
                <a:cubicBezTo>
                  <a:pt x="90" y="5"/>
                  <a:pt x="90" y="5"/>
                  <a:pt x="90" y="5"/>
                </a:cubicBezTo>
                <a:close/>
                <a:moveTo>
                  <a:pt x="142" y="20"/>
                </a:moveTo>
                <a:cubicBezTo>
                  <a:pt x="133" y="18"/>
                  <a:pt x="124" y="17"/>
                  <a:pt x="116" y="18"/>
                </a:cubicBezTo>
                <a:cubicBezTo>
                  <a:pt x="125" y="18"/>
                  <a:pt x="134" y="19"/>
                  <a:pt x="143" y="20"/>
                </a:cubicBezTo>
                <a:cubicBezTo>
                  <a:pt x="142" y="20"/>
                  <a:pt x="142" y="20"/>
                  <a:pt x="142" y="20"/>
                </a:cubicBezTo>
                <a:close/>
                <a:moveTo>
                  <a:pt x="103" y="20"/>
                </a:moveTo>
                <a:cubicBezTo>
                  <a:pt x="106" y="19"/>
                  <a:pt x="106" y="19"/>
                  <a:pt x="106" y="19"/>
                </a:cubicBezTo>
                <a:cubicBezTo>
                  <a:pt x="105" y="19"/>
                  <a:pt x="105" y="19"/>
                  <a:pt x="105" y="19"/>
                </a:cubicBezTo>
                <a:cubicBezTo>
                  <a:pt x="103" y="20"/>
                  <a:pt x="103" y="20"/>
                  <a:pt x="103" y="20"/>
                </a:cubicBezTo>
                <a:close/>
                <a:moveTo>
                  <a:pt x="111" y="20"/>
                </a:moveTo>
                <a:cubicBezTo>
                  <a:pt x="113" y="20"/>
                  <a:pt x="113" y="20"/>
                  <a:pt x="113" y="20"/>
                </a:cubicBezTo>
                <a:cubicBezTo>
                  <a:pt x="113" y="20"/>
                  <a:pt x="113" y="20"/>
                  <a:pt x="113" y="20"/>
                </a:cubicBezTo>
                <a:cubicBezTo>
                  <a:pt x="111" y="20"/>
                  <a:pt x="111" y="20"/>
                  <a:pt x="111" y="20"/>
                </a:cubicBezTo>
                <a:close/>
                <a:moveTo>
                  <a:pt x="101" y="20"/>
                </a:moveTo>
                <a:cubicBezTo>
                  <a:pt x="102" y="20"/>
                  <a:pt x="102" y="20"/>
                  <a:pt x="102" y="20"/>
                </a:cubicBezTo>
                <a:cubicBezTo>
                  <a:pt x="102" y="20"/>
                  <a:pt x="102" y="20"/>
                  <a:pt x="102" y="20"/>
                </a:cubicBezTo>
                <a:cubicBezTo>
                  <a:pt x="101" y="20"/>
                  <a:pt x="101" y="20"/>
                  <a:pt x="101" y="20"/>
                </a:cubicBezTo>
                <a:close/>
                <a:moveTo>
                  <a:pt x="110" y="20"/>
                </a:moveTo>
                <a:cubicBezTo>
                  <a:pt x="109" y="20"/>
                  <a:pt x="109" y="20"/>
                  <a:pt x="109" y="20"/>
                </a:cubicBezTo>
                <a:cubicBezTo>
                  <a:pt x="110" y="20"/>
                  <a:pt x="110" y="20"/>
                  <a:pt x="110" y="20"/>
                </a:cubicBezTo>
                <a:close/>
                <a:moveTo>
                  <a:pt x="121" y="20"/>
                </a:moveTo>
                <a:cubicBezTo>
                  <a:pt x="121" y="20"/>
                  <a:pt x="120" y="20"/>
                  <a:pt x="120" y="20"/>
                </a:cubicBezTo>
                <a:cubicBezTo>
                  <a:pt x="121" y="20"/>
                  <a:pt x="121" y="20"/>
                  <a:pt x="121" y="20"/>
                </a:cubicBezTo>
                <a:cubicBezTo>
                  <a:pt x="121" y="20"/>
                  <a:pt x="121" y="20"/>
                  <a:pt x="121" y="20"/>
                </a:cubicBezTo>
                <a:close/>
                <a:moveTo>
                  <a:pt x="125" y="21"/>
                </a:moveTo>
                <a:cubicBezTo>
                  <a:pt x="125" y="20"/>
                  <a:pt x="125" y="20"/>
                  <a:pt x="125" y="20"/>
                </a:cubicBezTo>
                <a:cubicBezTo>
                  <a:pt x="124" y="20"/>
                  <a:pt x="124" y="20"/>
                  <a:pt x="124" y="20"/>
                </a:cubicBezTo>
                <a:cubicBezTo>
                  <a:pt x="125" y="21"/>
                  <a:pt x="125" y="21"/>
                  <a:pt x="125" y="21"/>
                </a:cubicBezTo>
                <a:close/>
                <a:moveTo>
                  <a:pt x="156" y="25"/>
                </a:moveTo>
                <a:cubicBezTo>
                  <a:pt x="152" y="23"/>
                  <a:pt x="148" y="21"/>
                  <a:pt x="143" y="20"/>
                </a:cubicBezTo>
                <a:cubicBezTo>
                  <a:pt x="153" y="23"/>
                  <a:pt x="153" y="23"/>
                  <a:pt x="153" y="23"/>
                </a:cubicBezTo>
                <a:cubicBezTo>
                  <a:pt x="154" y="24"/>
                  <a:pt x="155" y="25"/>
                  <a:pt x="156" y="25"/>
                </a:cubicBezTo>
                <a:close/>
                <a:moveTo>
                  <a:pt x="106" y="20"/>
                </a:moveTo>
                <a:cubicBezTo>
                  <a:pt x="105" y="21"/>
                  <a:pt x="105" y="21"/>
                  <a:pt x="105" y="21"/>
                </a:cubicBezTo>
                <a:cubicBezTo>
                  <a:pt x="106" y="20"/>
                  <a:pt x="106" y="20"/>
                  <a:pt x="106" y="20"/>
                </a:cubicBezTo>
                <a:close/>
                <a:moveTo>
                  <a:pt x="127" y="20"/>
                </a:moveTo>
                <a:cubicBezTo>
                  <a:pt x="127" y="21"/>
                  <a:pt x="127" y="21"/>
                  <a:pt x="127" y="21"/>
                </a:cubicBezTo>
                <a:cubicBezTo>
                  <a:pt x="127" y="20"/>
                  <a:pt x="127" y="20"/>
                  <a:pt x="127" y="20"/>
                </a:cubicBezTo>
                <a:close/>
                <a:moveTo>
                  <a:pt x="131" y="21"/>
                </a:moveTo>
                <a:cubicBezTo>
                  <a:pt x="132" y="21"/>
                  <a:pt x="132" y="21"/>
                  <a:pt x="132" y="21"/>
                </a:cubicBezTo>
                <a:cubicBezTo>
                  <a:pt x="131" y="21"/>
                  <a:pt x="131" y="21"/>
                  <a:pt x="131" y="21"/>
                </a:cubicBezTo>
                <a:close/>
                <a:moveTo>
                  <a:pt x="112" y="22"/>
                </a:moveTo>
                <a:cubicBezTo>
                  <a:pt x="111" y="22"/>
                  <a:pt x="109" y="23"/>
                  <a:pt x="109" y="21"/>
                </a:cubicBezTo>
                <a:cubicBezTo>
                  <a:pt x="109" y="22"/>
                  <a:pt x="109" y="22"/>
                  <a:pt x="109" y="22"/>
                </a:cubicBezTo>
                <a:cubicBezTo>
                  <a:pt x="108" y="23"/>
                  <a:pt x="106" y="22"/>
                  <a:pt x="104" y="23"/>
                </a:cubicBezTo>
                <a:cubicBezTo>
                  <a:pt x="104" y="23"/>
                  <a:pt x="103" y="24"/>
                  <a:pt x="103" y="23"/>
                </a:cubicBezTo>
                <a:cubicBezTo>
                  <a:pt x="101" y="24"/>
                  <a:pt x="100" y="24"/>
                  <a:pt x="98" y="25"/>
                </a:cubicBezTo>
                <a:cubicBezTo>
                  <a:pt x="97" y="26"/>
                  <a:pt x="95" y="26"/>
                  <a:pt x="93" y="27"/>
                </a:cubicBezTo>
                <a:cubicBezTo>
                  <a:pt x="87" y="29"/>
                  <a:pt x="81" y="31"/>
                  <a:pt x="75" y="35"/>
                </a:cubicBezTo>
                <a:cubicBezTo>
                  <a:pt x="76" y="36"/>
                  <a:pt x="75" y="36"/>
                  <a:pt x="74" y="36"/>
                </a:cubicBezTo>
                <a:cubicBezTo>
                  <a:pt x="74" y="36"/>
                  <a:pt x="74" y="36"/>
                  <a:pt x="74" y="36"/>
                </a:cubicBezTo>
                <a:cubicBezTo>
                  <a:pt x="68" y="41"/>
                  <a:pt x="61" y="45"/>
                  <a:pt x="56" y="52"/>
                </a:cubicBezTo>
                <a:cubicBezTo>
                  <a:pt x="56" y="53"/>
                  <a:pt x="56" y="54"/>
                  <a:pt x="55" y="54"/>
                </a:cubicBezTo>
                <a:cubicBezTo>
                  <a:pt x="57" y="54"/>
                  <a:pt x="57" y="52"/>
                  <a:pt x="58" y="52"/>
                </a:cubicBezTo>
                <a:cubicBezTo>
                  <a:pt x="59" y="52"/>
                  <a:pt x="59" y="52"/>
                  <a:pt x="59" y="52"/>
                </a:cubicBezTo>
                <a:cubicBezTo>
                  <a:pt x="56" y="55"/>
                  <a:pt x="56" y="55"/>
                  <a:pt x="56" y="55"/>
                </a:cubicBezTo>
                <a:cubicBezTo>
                  <a:pt x="55" y="56"/>
                  <a:pt x="55" y="58"/>
                  <a:pt x="54" y="59"/>
                </a:cubicBezTo>
                <a:cubicBezTo>
                  <a:pt x="55" y="58"/>
                  <a:pt x="55" y="58"/>
                  <a:pt x="55" y="58"/>
                </a:cubicBezTo>
                <a:cubicBezTo>
                  <a:pt x="55" y="59"/>
                  <a:pt x="55" y="59"/>
                  <a:pt x="55" y="59"/>
                </a:cubicBezTo>
                <a:cubicBezTo>
                  <a:pt x="55" y="59"/>
                  <a:pt x="55" y="60"/>
                  <a:pt x="55" y="60"/>
                </a:cubicBezTo>
                <a:cubicBezTo>
                  <a:pt x="54" y="60"/>
                  <a:pt x="54" y="60"/>
                  <a:pt x="53" y="59"/>
                </a:cubicBezTo>
                <a:cubicBezTo>
                  <a:pt x="54" y="60"/>
                  <a:pt x="53" y="61"/>
                  <a:pt x="54" y="61"/>
                </a:cubicBezTo>
                <a:cubicBezTo>
                  <a:pt x="50" y="64"/>
                  <a:pt x="50" y="64"/>
                  <a:pt x="50" y="64"/>
                </a:cubicBezTo>
                <a:cubicBezTo>
                  <a:pt x="49" y="64"/>
                  <a:pt x="49" y="66"/>
                  <a:pt x="47" y="65"/>
                </a:cubicBezTo>
                <a:cubicBezTo>
                  <a:pt x="47" y="66"/>
                  <a:pt x="47" y="66"/>
                  <a:pt x="47" y="66"/>
                </a:cubicBezTo>
                <a:cubicBezTo>
                  <a:pt x="48" y="66"/>
                  <a:pt x="48" y="66"/>
                  <a:pt x="48" y="66"/>
                </a:cubicBezTo>
                <a:cubicBezTo>
                  <a:pt x="48" y="66"/>
                  <a:pt x="48" y="66"/>
                  <a:pt x="48" y="66"/>
                </a:cubicBezTo>
                <a:cubicBezTo>
                  <a:pt x="48" y="66"/>
                  <a:pt x="48" y="67"/>
                  <a:pt x="47" y="67"/>
                </a:cubicBezTo>
                <a:cubicBezTo>
                  <a:pt x="49" y="67"/>
                  <a:pt x="49" y="67"/>
                  <a:pt x="49" y="67"/>
                </a:cubicBezTo>
                <a:cubicBezTo>
                  <a:pt x="53" y="65"/>
                  <a:pt x="56" y="61"/>
                  <a:pt x="58" y="58"/>
                </a:cubicBezTo>
                <a:cubicBezTo>
                  <a:pt x="61" y="55"/>
                  <a:pt x="63" y="53"/>
                  <a:pt x="65" y="50"/>
                </a:cubicBezTo>
                <a:cubicBezTo>
                  <a:pt x="67" y="50"/>
                  <a:pt x="68" y="48"/>
                  <a:pt x="69" y="47"/>
                </a:cubicBezTo>
                <a:cubicBezTo>
                  <a:pt x="72" y="44"/>
                  <a:pt x="76" y="42"/>
                  <a:pt x="80" y="39"/>
                </a:cubicBezTo>
                <a:cubicBezTo>
                  <a:pt x="82" y="39"/>
                  <a:pt x="83" y="37"/>
                  <a:pt x="85" y="36"/>
                </a:cubicBezTo>
                <a:cubicBezTo>
                  <a:pt x="108" y="24"/>
                  <a:pt x="142" y="26"/>
                  <a:pt x="164" y="42"/>
                </a:cubicBezTo>
                <a:cubicBezTo>
                  <a:pt x="165" y="42"/>
                  <a:pt x="166" y="43"/>
                  <a:pt x="167" y="44"/>
                </a:cubicBezTo>
                <a:cubicBezTo>
                  <a:pt x="169" y="47"/>
                  <a:pt x="172" y="47"/>
                  <a:pt x="174" y="50"/>
                </a:cubicBezTo>
                <a:cubicBezTo>
                  <a:pt x="178" y="55"/>
                  <a:pt x="183" y="58"/>
                  <a:pt x="186" y="64"/>
                </a:cubicBezTo>
                <a:cubicBezTo>
                  <a:pt x="186" y="65"/>
                  <a:pt x="186" y="65"/>
                  <a:pt x="186" y="65"/>
                </a:cubicBezTo>
                <a:cubicBezTo>
                  <a:pt x="186" y="65"/>
                  <a:pt x="186" y="64"/>
                  <a:pt x="186" y="64"/>
                </a:cubicBezTo>
                <a:cubicBezTo>
                  <a:pt x="186" y="65"/>
                  <a:pt x="186" y="65"/>
                  <a:pt x="186" y="65"/>
                </a:cubicBezTo>
                <a:cubicBezTo>
                  <a:pt x="186" y="65"/>
                  <a:pt x="186" y="65"/>
                  <a:pt x="187" y="65"/>
                </a:cubicBezTo>
                <a:cubicBezTo>
                  <a:pt x="187" y="63"/>
                  <a:pt x="185" y="62"/>
                  <a:pt x="184" y="60"/>
                </a:cubicBezTo>
                <a:cubicBezTo>
                  <a:pt x="184" y="60"/>
                  <a:pt x="184" y="60"/>
                  <a:pt x="184" y="60"/>
                </a:cubicBezTo>
                <a:cubicBezTo>
                  <a:pt x="184" y="60"/>
                  <a:pt x="184" y="60"/>
                  <a:pt x="183" y="60"/>
                </a:cubicBezTo>
                <a:cubicBezTo>
                  <a:pt x="184" y="59"/>
                  <a:pt x="183" y="58"/>
                  <a:pt x="184" y="58"/>
                </a:cubicBezTo>
                <a:cubicBezTo>
                  <a:pt x="181" y="57"/>
                  <a:pt x="181" y="55"/>
                  <a:pt x="179" y="53"/>
                </a:cubicBezTo>
                <a:cubicBezTo>
                  <a:pt x="179" y="51"/>
                  <a:pt x="177" y="51"/>
                  <a:pt x="176" y="49"/>
                </a:cubicBezTo>
                <a:cubicBezTo>
                  <a:pt x="174" y="49"/>
                  <a:pt x="173" y="46"/>
                  <a:pt x="170" y="45"/>
                </a:cubicBezTo>
                <a:cubicBezTo>
                  <a:pt x="170" y="45"/>
                  <a:pt x="169" y="44"/>
                  <a:pt x="169" y="43"/>
                </a:cubicBezTo>
                <a:cubicBezTo>
                  <a:pt x="169" y="44"/>
                  <a:pt x="168" y="43"/>
                  <a:pt x="168" y="43"/>
                </a:cubicBezTo>
                <a:cubicBezTo>
                  <a:pt x="171" y="40"/>
                  <a:pt x="172" y="46"/>
                  <a:pt x="175" y="46"/>
                </a:cubicBezTo>
                <a:cubicBezTo>
                  <a:pt x="175" y="47"/>
                  <a:pt x="175" y="47"/>
                  <a:pt x="175" y="47"/>
                </a:cubicBezTo>
                <a:cubicBezTo>
                  <a:pt x="185" y="55"/>
                  <a:pt x="190" y="66"/>
                  <a:pt x="194" y="77"/>
                </a:cubicBezTo>
                <a:cubicBezTo>
                  <a:pt x="195" y="79"/>
                  <a:pt x="195" y="80"/>
                  <a:pt x="196" y="82"/>
                </a:cubicBezTo>
                <a:cubicBezTo>
                  <a:pt x="197" y="83"/>
                  <a:pt x="194" y="84"/>
                  <a:pt x="197" y="85"/>
                </a:cubicBezTo>
                <a:cubicBezTo>
                  <a:pt x="196" y="85"/>
                  <a:pt x="196" y="85"/>
                  <a:pt x="196" y="85"/>
                </a:cubicBezTo>
                <a:cubicBezTo>
                  <a:pt x="197" y="86"/>
                  <a:pt x="197" y="86"/>
                  <a:pt x="197" y="86"/>
                </a:cubicBezTo>
                <a:cubicBezTo>
                  <a:pt x="197" y="86"/>
                  <a:pt x="197" y="86"/>
                  <a:pt x="197" y="86"/>
                </a:cubicBezTo>
                <a:cubicBezTo>
                  <a:pt x="197" y="86"/>
                  <a:pt x="197" y="87"/>
                  <a:pt x="196" y="86"/>
                </a:cubicBezTo>
                <a:cubicBezTo>
                  <a:pt x="196" y="88"/>
                  <a:pt x="197" y="87"/>
                  <a:pt x="198" y="88"/>
                </a:cubicBezTo>
                <a:cubicBezTo>
                  <a:pt x="198" y="90"/>
                  <a:pt x="199" y="91"/>
                  <a:pt x="198" y="93"/>
                </a:cubicBezTo>
                <a:cubicBezTo>
                  <a:pt x="199" y="93"/>
                  <a:pt x="199" y="93"/>
                  <a:pt x="199" y="93"/>
                </a:cubicBezTo>
                <a:cubicBezTo>
                  <a:pt x="199" y="94"/>
                  <a:pt x="200" y="95"/>
                  <a:pt x="199" y="95"/>
                </a:cubicBezTo>
                <a:cubicBezTo>
                  <a:pt x="199" y="95"/>
                  <a:pt x="199" y="94"/>
                  <a:pt x="198" y="94"/>
                </a:cubicBezTo>
                <a:cubicBezTo>
                  <a:pt x="198" y="96"/>
                  <a:pt x="198" y="96"/>
                  <a:pt x="198" y="96"/>
                </a:cubicBezTo>
                <a:cubicBezTo>
                  <a:pt x="198" y="96"/>
                  <a:pt x="199" y="96"/>
                  <a:pt x="199" y="96"/>
                </a:cubicBezTo>
                <a:cubicBezTo>
                  <a:pt x="199" y="97"/>
                  <a:pt x="198" y="97"/>
                  <a:pt x="198" y="97"/>
                </a:cubicBezTo>
                <a:cubicBezTo>
                  <a:pt x="200" y="97"/>
                  <a:pt x="200" y="97"/>
                  <a:pt x="200" y="97"/>
                </a:cubicBezTo>
                <a:cubicBezTo>
                  <a:pt x="200" y="98"/>
                  <a:pt x="200" y="98"/>
                  <a:pt x="199" y="98"/>
                </a:cubicBezTo>
                <a:cubicBezTo>
                  <a:pt x="200" y="99"/>
                  <a:pt x="200" y="99"/>
                  <a:pt x="200" y="99"/>
                </a:cubicBezTo>
                <a:cubicBezTo>
                  <a:pt x="198" y="99"/>
                  <a:pt x="198" y="99"/>
                  <a:pt x="198" y="99"/>
                </a:cubicBezTo>
                <a:cubicBezTo>
                  <a:pt x="201" y="100"/>
                  <a:pt x="197" y="101"/>
                  <a:pt x="198" y="102"/>
                </a:cubicBezTo>
                <a:cubicBezTo>
                  <a:pt x="197" y="104"/>
                  <a:pt x="198" y="106"/>
                  <a:pt x="197" y="108"/>
                </a:cubicBezTo>
                <a:cubicBezTo>
                  <a:pt x="197" y="109"/>
                  <a:pt x="198" y="110"/>
                  <a:pt x="197" y="111"/>
                </a:cubicBezTo>
                <a:cubicBezTo>
                  <a:pt x="196" y="120"/>
                  <a:pt x="193" y="129"/>
                  <a:pt x="191" y="139"/>
                </a:cubicBezTo>
                <a:cubicBezTo>
                  <a:pt x="191" y="144"/>
                  <a:pt x="188" y="148"/>
                  <a:pt x="187" y="153"/>
                </a:cubicBezTo>
                <a:cubicBezTo>
                  <a:pt x="186" y="153"/>
                  <a:pt x="186" y="156"/>
                  <a:pt x="184" y="156"/>
                </a:cubicBezTo>
                <a:cubicBezTo>
                  <a:pt x="183" y="155"/>
                  <a:pt x="185" y="153"/>
                  <a:pt x="185" y="152"/>
                </a:cubicBezTo>
                <a:cubicBezTo>
                  <a:pt x="184" y="151"/>
                  <a:pt x="184" y="150"/>
                  <a:pt x="185" y="150"/>
                </a:cubicBezTo>
                <a:cubicBezTo>
                  <a:pt x="186" y="149"/>
                  <a:pt x="184" y="149"/>
                  <a:pt x="184" y="148"/>
                </a:cubicBezTo>
                <a:cubicBezTo>
                  <a:pt x="185" y="147"/>
                  <a:pt x="185" y="148"/>
                  <a:pt x="186" y="148"/>
                </a:cubicBezTo>
                <a:cubicBezTo>
                  <a:pt x="185" y="145"/>
                  <a:pt x="188" y="143"/>
                  <a:pt x="188" y="140"/>
                </a:cubicBezTo>
                <a:cubicBezTo>
                  <a:pt x="187" y="141"/>
                  <a:pt x="187" y="141"/>
                  <a:pt x="187" y="141"/>
                </a:cubicBezTo>
                <a:cubicBezTo>
                  <a:pt x="186" y="143"/>
                  <a:pt x="185" y="145"/>
                  <a:pt x="184" y="146"/>
                </a:cubicBezTo>
                <a:cubicBezTo>
                  <a:pt x="184" y="148"/>
                  <a:pt x="182" y="148"/>
                  <a:pt x="183" y="149"/>
                </a:cubicBezTo>
                <a:cubicBezTo>
                  <a:pt x="182" y="150"/>
                  <a:pt x="182" y="150"/>
                  <a:pt x="182" y="150"/>
                </a:cubicBezTo>
                <a:cubicBezTo>
                  <a:pt x="181" y="151"/>
                  <a:pt x="180" y="153"/>
                  <a:pt x="178" y="154"/>
                </a:cubicBezTo>
                <a:cubicBezTo>
                  <a:pt x="176" y="152"/>
                  <a:pt x="179" y="152"/>
                  <a:pt x="179" y="150"/>
                </a:cubicBezTo>
                <a:cubicBezTo>
                  <a:pt x="179" y="149"/>
                  <a:pt x="181" y="150"/>
                  <a:pt x="180" y="149"/>
                </a:cubicBezTo>
                <a:cubicBezTo>
                  <a:pt x="180" y="148"/>
                  <a:pt x="181" y="148"/>
                  <a:pt x="181" y="148"/>
                </a:cubicBezTo>
                <a:cubicBezTo>
                  <a:pt x="182" y="146"/>
                  <a:pt x="182" y="145"/>
                  <a:pt x="183" y="144"/>
                </a:cubicBezTo>
                <a:cubicBezTo>
                  <a:pt x="184" y="143"/>
                  <a:pt x="184" y="143"/>
                  <a:pt x="185" y="142"/>
                </a:cubicBezTo>
                <a:cubicBezTo>
                  <a:pt x="186" y="138"/>
                  <a:pt x="189" y="134"/>
                  <a:pt x="190" y="130"/>
                </a:cubicBezTo>
                <a:cubicBezTo>
                  <a:pt x="191" y="118"/>
                  <a:pt x="194" y="104"/>
                  <a:pt x="192" y="92"/>
                </a:cubicBezTo>
                <a:cubicBezTo>
                  <a:pt x="192" y="90"/>
                  <a:pt x="191" y="88"/>
                  <a:pt x="190" y="85"/>
                </a:cubicBezTo>
                <a:cubicBezTo>
                  <a:pt x="191" y="85"/>
                  <a:pt x="191" y="85"/>
                  <a:pt x="191" y="85"/>
                </a:cubicBezTo>
                <a:cubicBezTo>
                  <a:pt x="189" y="81"/>
                  <a:pt x="188" y="77"/>
                  <a:pt x="186" y="74"/>
                </a:cubicBezTo>
                <a:cubicBezTo>
                  <a:pt x="181" y="60"/>
                  <a:pt x="168" y="47"/>
                  <a:pt x="154" y="41"/>
                </a:cubicBezTo>
                <a:cubicBezTo>
                  <a:pt x="153" y="41"/>
                  <a:pt x="153" y="39"/>
                  <a:pt x="152" y="40"/>
                </a:cubicBezTo>
                <a:cubicBezTo>
                  <a:pt x="151" y="39"/>
                  <a:pt x="149" y="39"/>
                  <a:pt x="150" y="38"/>
                </a:cubicBezTo>
                <a:cubicBezTo>
                  <a:pt x="142" y="34"/>
                  <a:pt x="132" y="33"/>
                  <a:pt x="123" y="32"/>
                </a:cubicBezTo>
                <a:cubicBezTo>
                  <a:pt x="121" y="32"/>
                  <a:pt x="120" y="31"/>
                  <a:pt x="119" y="32"/>
                </a:cubicBezTo>
                <a:cubicBezTo>
                  <a:pt x="116" y="31"/>
                  <a:pt x="114" y="32"/>
                  <a:pt x="111" y="33"/>
                </a:cubicBezTo>
                <a:cubicBezTo>
                  <a:pt x="110" y="33"/>
                  <a:pt x="108" y="32"/>
                  <a:pt x="107" y="34"/>
                </a:cubicBezTo>
                <a:cubicBezTo>
                  <a:pt x="105" y="33"/>
                  <a:pt x="104" y="35"/>
                  <a:pt x="102" y="35"/>
                </a:cubicBezTo>
                <a:cubicBezTo>
                  <a:pt x="99" y="36"/>
                  <a:pt x="95" y="37"/>
                  <a:pt x="91" y="38"/>
                </a:cubicBezTo>
                <a:cubicBezTo>
                  <a:pt x="87" y="40"/>
                  <a:pt x="84" y="42"/>
                  <a:pt x="80" y="44"/>
                </a:cubicBezTo>
                <a:cubicBezTo>
                  <a:pt x="77" y="46"/>
                  <a:pt x="73" y="49"/>
                  <a:pt x="71" y="52"/>
                </a:cubicBezTo>
                <a:cubicBezTo>
                  <a:pt x="70" y="52"/>
                  <a:pt x="69" y="52"/>
                  <a:pt x="70" y="53"/>
                </a:cubicBezTo>
                <a:cubicBezTo>
                  <a:pt x="74" y="49"/>
                  <a:pt x="79" y="45"/>
                  <a:pt x="84" y="42"/>
                </a:cubicBezTo>
                <a:cubicBezTo>
                  <a:pt x="84" y="43"/>
                  <a:pt x="84" y="43"/>
                  <a:pt x="84" y="43"/>
                </a:cubicBezTo>
                <a:cubicBezTo>
                  <a:pt x="80" y="46"/>
                  <a:pt x="75" y="49"/>
                  <a:pt x="71" y="52"/>
                </a:cubicBezTo>
                <a:cubicBezTo>
                  <a:pt x="71" y="53"/>
                  <a:pt x="70" y="53"/>
                  <a:pt x="70" y="54"/>
                </a:cubicBezTo>
                <a:cubicBezTo>
                  <a:pt x="61" y="62"/>
                  <a:pt x="54" y="71"/>
                  <a:pt x="51" y="81"/>
                </a:cubicBezTo>
                <a:cubicBezTo>
                  <a:pt x="48" y="87"/>
                  <a:pt x="47" y="93"/>
                  <a:pt x="46" y="100"/>
                </a:cubicBezTo>
                <a:cubicBezTo>
                  <a:pt x="47" y="101"/>
                  <a:pt x="47" y="101"/>
                  <a:pt x="47" y="101"/>
                </a:cubicBezTo>
                <a:cubicBezTo>
                  <a:pt x="46" y="104"/>
                  <a:pt x="46" y="107"/>
                  <a:pt x="46" y="110"/>
                </a:cubicBezTo>
                <a:cubicBezTo>
                  <a:pt x="46" y="111"/>
                  <a:pt x="47" y="113"/>
                  <a:pt x="46" y="114"/>
                </a:cubicBezTo>
                <a:cubicBezTo>
                  <a:pt x="47" y="128"/>
                  <a:pt x="51" y="141"/>
                  <a:pt x="57" y="154"/>
                </a:cubicBezTo>
                <a:cubicBezTo>
                  <a:pt x="58" y="154"/>
                  <a:pt x="58" y="155"/>
                  <a:pt x="58" y="155"/>
                </a:cubicBezTo>
                <a:cubicBezTo>
                  <a:pt x="60" y="156"/>
                  <a:pt x="61" y="159"/>
                  <a:pt x="63" y="160"/>
                </a:cubicBezTo>
                <a:cubicBezTo>
                  <a:pt x="61" y="161"/>
                  <a:pt x="63" y="162"/>
                  <a:pt x="64" y="163"/>
                </a:cubicBezTo>
                <a:cubicBezTo>
                  <a:pt x="63" y="164"/>
                  <a:pt x="63" y="164"/>
                  <a:pt x="63" y="164"/>
                </a:cubicBezTo>
                <a:cubicBezTo>
                  <a:pt x="63" y="164"/>
                  <a:pt x="63" y="165"/>
                  <a:pt x="63" y="165"/>
                </a:cubicBezTo>
                <a:cubicBezTo>
                  <a:pt x="63" y="167"/>
                  <a:pt x="66" y="168"/>
                  <a:pt x="65" y="170"/>
                </a:cubicBezTo>
                <a:cubicBezTo>
                  <a:pt x="65" y="171"/>
                  <a:pt x="66" y="171"/>
                  <a:pt x="67" y="172"/>
                </a:cubicBezTo>
                <a:cubicBezTo>
                  <a:pt x="67" y="171"/>
                  <a:pt x="68" y="171"/>
                  <a:pt x="67" y="170"/>
                </a:cubicBezTo>
                <a:cubicBezTo>
                  <a:pt x="68" y="171"/>
                  <a:pt x="69" y="170"/>
                  <a:pt x="70" y="171"/>
                </a:cubicBezTo>
                <a:cubicBezTo>
                  <a:pt x="71" y="171"/>
                  <a:pt x="72" y="172"/>
                  <a:pt x="73" y="172"/>
                </a:cubicBezTo>
                <a:cubicBezTo>
                  <a:pt x="74" y="173"/>
                  <a:pt x="75" y="173"/>
                  <a:pt x="76" y="173"/>
                </a:cubicBezTo>
                <a:cubicBezTo>
                  <a:pt x="77" y="173"/>
                  <a:pt x="76" y="174"/>
                  <a:pt x="76" y="175"/>
                </a:cubicBezTo>
                <a:cubicBezTo>
                  <a:pt x="76" y="175"/>
                  <a:pt x="77" y="175"/>
                  <a:pt x="77" y="175"/>
                </a:cubicBezTo>
                <a:cubicBezTo>
                  <a:pt x="76" y="174"/>
                  <a:pt x="76" y="174"/>
                  <a:pt x="76" y="174"/>
                </a:cubicBezTo>
                <a:cubicBezTo>
                  <a:pt x="77" y="173"/>
                  <a:pt x="78" y="174"/>
                  <a:pt x="78" y="175"/>
                </a:cubicBezTo>
                <a:cubicBezTo>
                  <a:pt x="78" y="175"/>
                  <a:pt x="79" y="175"/>
                  <a:pt x="78" y="176"/>
                </a:cubicBezTo>
                <a:cubicBezTo>
                  <a:pt x="76" y="177"/>
                  <a:pt x="79" y="179"/>
                  <a:pt x="78" y="181"/>
                </a:cubicBezTo>
                <a:cubicBezTo>
                  <a:pt x="79" y="183"/>
                  <a:pt x="81" y="183"/>
                  <a:pt x="83" y="184"/>
                </a:cubicBezTo>
                <a:cubicBezTo>
                  <a:pt x="84" y="183"/>
                  <a:pt x="82" y="183"/>
                  <a:pt x="82" y="182"/>
                </a:cubicBezTo>
                <a:cubicBezTo>
                  <a:pt x="82" y="182"/>
                  <a:pt x="82" y="182"/>
                  <a:pt x="82" y="182"/>
                </a:cubicBezTo>
                <a:cubicBezTo>
                  <a:pt x="83" y="183"/>
                  <a:pt x="83" y="181"/>
                  <a:pt x="84" y="182"/>
                </a:cubicBezTo>
                <a:cubicBezTo>
                  <a:pt x="84" y="183"/>
                  <a:pt x="84" y="184"/>
                  <a:pt x="83" y="185"/>
                </a:cubicBezTo>
                <a:cubicBezTo>
                  <a:pt x="84" y="185"/>
                  <a:pt x="85" y="185"/>
                  <a:pt x="85" y="186"/>
                </a:cubicBezTo>
                <a:cubicBezTo>
                  <a:pt x="84" y="186"/>
                  <a:pt x="84" y="186"/>
                  <a:pt x="83" y="186"/>
                </a:cubicBezTo>
                <a:cubicBezTo>
                  <a:pt x="83" y="187"/>
                  <a:pt x="82" y="187"/>
                  <a:pt x="82" y="188"/>
                </a:cubicBezTo>
                <a:cubicBezTo>
                  <a:pt x="82" y="188"/>
                  <a:pt x="81" y="188"/>
                  <a:pt x="80" y="189"/>
                </a:cubicBezTo>
                <a:cubicBezTo>
                  <a:pt x="78" y="187"/>
                  <a:pt x="78" y="192"/>
                  <a:pt x="76" y="189"/>
                </a:cubicBezTo>
                <a:cubicBezTo>
                  <a:pt x="75" y="189"/>
                  <a:pt x="73" y="190"/>
                  <a:pt x="72" y="189"/>
                </a:cubicBezTo>
                <a:cubicBezTo>
                  <a:pt x="73" y="190"/>
                  <a:pt x="73" y="190"/>
                  <a:pt x="73" y="190"/>
                </a:cubicBezTo>
                <a:cubicBezTo>
                  <a:pt x="74" y="190"/>
                  <a:pt x="73" y="192"/>
                  <a:pt x="75" y="192"/>
                </a:cubicBezTo>
                <a:cubicBezTo>
                  <a:pt x="75" y="192"/>
                  <a:pt x="74" y="192"/>
                  <a:pt x="74" y="191"/>
                </a:cubicBezTo>
                <a:cubicBezTo>
                  <a:pt x="75" y="192"/>
                  <a:pt x="76" y="193"/>
                  <a:pt x="77" y="194"/>
                </a:cubicBezTo>
                <a:cubicBezTo>
                  <a:pt x="77" y="195"/>
                  <a:pt x="75" y="193"/>
                  <a:pt x="74" y="193"/>
                </a:cubicBezTo>
                <a:cubicBezTo>
                  <a:pt x="73" y="193"/>
                  <a:pt x="73" y="194"/>
                  <a:pt x="73" y="195"/>
                </a:cubicBezTo>
                <a:cubicBezTo>
                  <a:pt x="73" y="195"/>
                  <a:pt x="72" y="195"/>
                  <a:pt x="72" y="195"/>
                </a:cubicBezTo>
                <a:cubicBezTo>
                  <a:pt x="72" y="195"/>
                  <a:pt x="72" y="195"/>
                  <a:pt x="72" y="195"/>
                </a:cubicBezTo>
                <a:cubicBezTo>
                  <a:pt x="70" y="196"/>
                  <a:pt x="69" y="192"/>
                  <a:pt x="68" y="192"/>
                </a:cubicBezTo>
                <a:cubicBezTo>
                  <a:pt x="67" y="193"/>
                  <a:pt x="67" y="193"/>
                  <a:pt x="67" y="193"/>
                </a:cubicBezTo>
                <a:cubicBezTo>
                  <a:pt x="68" y="194"/>
                  <a:pt x="68" y="194"/>
                  <a:pt x="68" y="194"/>
                </a:cubicBezTo>
                <a:cubicBezTo>
                  <a:pt x="72" y="197"/>
                  <a:pt x="76" y="198"/>
                  <a:pt x="80" y="199"/>
                </a:cubicBezTo>
                <a:cubicBezTo>
                  <a:pt x="80" y="199"/>
                  <a:pt x="80" y="199"/>
                  <a:pt x="80" y="199"/>
                </a:cubicBezTo>
                <a:cubicBezTo>
                  <a:pt x="80" y="199"/>
                  <a:pt x="80" y="199"/>
                  <a:pt x="80" y="199"/>
                </a:cubicBezTo>
                <a:cubicBezTo>
                  <a:pt x="78" y="197"/>
                  <a:pt x="74" y="196"/>
                  <a:pt x="73" y="194"/>
                </a:cubicBezTo>
                <a:cubicBezTo>
                  <a:pt x="73" y="194"/>
                  <a:pt x="74" y="194"/>
                  <a:pt x="74" y="194"/>
                </a:cubicBezTo>
                <a:cubicBezTo>
                  <a:pt x="74" y="194"/>
                  <a:pt x="74" y="194"/>
                  <a:pt x="74" y="194"/>
                </a:cubicBezTo>
                <a:cubicBezTo>
                  <a:pt x="74" y="196"/>
                  <a:pt x="76" y="195"/>
                  <a:pt x="77" y="194"/>
                </a:cubicBezTo>
                <a:cubicBezTo>
                  <a:pt x="78" y="196"/>
                  <a:pt x="78" y="196"/>
                  <a:pt x="78" y="196"/>
                </a:cubicBezTo>
                <a:cubicBezTo>
                  <a:pt x="78" y="197"/>
                  <a:pt x="77" y="195"/>
                  <a:pt x="77" y="196"/>
                </a:cubicBezTo>
                <a:cubicBezTo>
                  <a:pt x="79" y="197"/>
                  <a:pt x="79" y="197"/>
                  <a:pt x="79" y="197"/>
                </a:cubicBezTo>
                <a:cubicBezTo>
                  <a:pt x="78" y="196"/>
                  <a:pt x="79" y="196"/>
                  <a:pt x="79" y="196"/>
                </a:cubicBezTo>
                <a:cubicBezTo>
                  <a:pt x="82" y="198"/>
                  <a:pt x="86" y="198"/>
                  <a:pt x="88" y="199"/>
                </a:cubicBezTo>
                <a:cubicBezTo>
                  <a:pt x="87" y="200"/>
                  <a:pt x="90" y="200"/>
                  <a:pt x="90" y="201"/>
                </a:cubicBezTo>
                <a:cubicBezTo>
                  <a:pt x="90" y="201"/>
                  <a:pt x="91" y="202"/>
                  <a:pt x="90" y="202"/>
                </a:cubicBezTo>
                <a:cubicBezTo>
                  <a:pt x="91" y="201"/>
                  <a:pt x="93" y="201"/>
                  <a:pt x="94" y="202"/>
                </a:cubicBezTo>
                <a:cubicBezTo>
                  <a:pt x="95" y="202"/>
                  <a:pt x="97" y="203"/>
                  <a:pt x="98" y="202"/>
                </a:cubicBezTo>
                <a:cubicBezTo>
                  <a:pt x="108" y="204"/>
                  <a:pt x="121" y="205"/>
                  <a:pt x="132" y="202"/>
                </a:cubicBezTo>
                <a:cubicBezTo>
                  <a:pt x="134" y="203"/>
                  <a:pt x="136" y="201"/>
                  <a:pt x="138" y="201"/>
                </a:cubicBezTo>
                <a:cubicBezTo>
                  <a:pt x="148" y="199"/>
                  <a:pt x="159" y="196"/>
                  <a:pt x="168" y="190"/>
                </a:cubicBezTo>
                <a:cubicBezTo>
                  <a:pt x="168" y="189"/>
                  <a:pt x="170" y="189"/>
                  <a:pt x="170" y="188"/>
                </a:cubicBezTo>
                <a:cubicBezTo>
                  <a:pt x="170" y="188"/>
                  <a:pt x="170" y="188"/>
                  <a:pt x="169" y="188"/>
                </a:cubicBezTo>
                <a:cubicBezTo>
                  <a:pt x="172" y="185"/>
                  <a:pt x="176" y="183"/>
                  <a:pt x="179" y="180"/>
                </a:cubicBezTo>
                <a:cubicBezTo>
                  <a:pt x="179" y="180"/>
                  <a:pt x="179" y="180"/>
                  <a:pt x="179" y="180"/>
                </a:cubicBezTo>
                <a:cubicBezTo>
                  <a:pt x="179" y="180"/>
                  <a:pt x="180" y="179"/>
                  <a:pt x="180" y="180"/>
                </a:cubicBezTo>
                <a:cubicBezTo>
                  <a:pt x="181" y="179"/>
                  <a:pt x="181" y="178"/>
                  <a:pt x="181" y="178"/>
                </a:cubicBezTo>
                <a:cubicBezTo>
                  <a:pt x="175" y="183"/>
                  <a:pt x="169" y="187"/>
                  <a:pt x="162" y="191"/>
                </a:cubicBezTo>
                <a:cubicBezTo>
                  <a:pt x="164" y="191"/>
                  <a:pt x="166" y="189"/>
                  <a:pt x="167" y="189"/>
                </a:cubicBezTo>
                <a:cubicBezTo>
                  <a:pt x="165" y="191"/>
                  <a:pt x="162" y="192"/>
                  <a:pt x="160" y="192"/>
                </a:cubicBezTo>
                <a:cubicBezTo>
                  <a:pt x="147" y="197"/>
                  <a:pt x="135" y="201"/>
                  <a:pt x="120" y="200"/>
                </a:cubicBezTo>
                <a:cubicBezTo>
                  <a:pt x="117" y="199"/>
                  <a:pt x="112" y="200"/>
                  <a:pt x="109" y="199"/>
                </a:cubicBezTo>
                <a:cubicBezTo>
                  <a:pt x="108" y="200"/>
                  <a:pt x="108" y="200"/>
                  <a:pt x="108" y="200"/>
                </a:cubicBezTo>
                <a:cubicBezTo>
                  <a:pt x="107" y="199"/>
                  <a:pt x="105" y="198"/>
                  <a:pt x="103" y="199"/>
                </a:cubicBezTo>
                <a:cubicBezTo>
                  <a:pt x="102" y="198"/>
                  <a:pt x="100" y="199"/>
                  <a:pt x="99" y="197"/>
                </a:cubicBezTo>
                <a:cubicBezTo>
                  <a:pt x="108" y="197"/>
                  <a:pt x="116" y="199"/>
                  <a:pt x="125" y="198"/>
                </a:cubicBezTo>
                <a:cubicBezTo>
                  <a:pt x="130" y="197"/>
                  <a:pt x="135" y="196"/>
                  <a:pt x="139" y="195"/>
                </a:cubicBezTo>
                <a:cubicBezTo>
                  <a:pt x="139" y="195"/>
                  <a:pt x="139" y="195"/>
                  <a:pt x="139" y="195"/>
                </a:cubicBezTo>
                <a:cubicBezTo>
                  <a:pt x="140" y="195"/>
                  <a:pt x="140" y="195"/>
                  <a:pt x="141" y="195"/>
                </a:cubicBezTo>
                <a:cubicBezTo>
                  <a:pt x="144" y="193"/>
                  <a:pt x="147" y="193"/>
                  <a:pt x="150" y="192"/>
                </a:cubicBezTo>
                <a:cubicBezTo>
                  <a:pt x="151" y="191"/>
                  <a:pt x="152" y="191"/>
                  <a:pt x="152" y="191"/>
                </a:cubicBezTo>
                <a:cubicBezTo>
                  <a:pt x="141" y="194"/>
                  <a:pt x="130" y="198"/>
                  <a:pt x="118" y="198"/>
                </a:cubicBezTo>
                <a:cubicBezTo>
                  <a:pt x="113" y="199"/>
                  <a:pt x="110" y="196"/>
                  <a:pt x="106" y="196"/>
                </a:cubicBezTo>
                <a:cubicBezTo>
                  <a:pt x="103" y="194"/>
                  <a:pt x="103" y="194"/>
                  <a:pt x="103" y="194"/>
                </a:cubicBezTo>
                <a:cubicBezTo>
                  <a:pt x="104" y="194"/>
                  <a:pt x="104" y="194"/>
                  <a:pt x="104" y="194"/>
                </a:cubicBezTo>
                <a:cubicBezTo>
                  <a:pt x="108" y="194"/>
                  <a:pt x="113" y="195"/>
                  <a:pt x="118" y="196"/>
                </a:cubicBezTo>
                <a:cubicBezTo>
                  <a:pt x="119" y="195"/>
                  <a:pt x="119" y="195"/>
                  <a:pt x="119" y="195"/>
                </a:cubicBezTo>
                <a:cubicBezTo>
                  <a:pt x="129" y="194"/>
                  <a:pt x="129" y="194"/>
                  <a:pt x="129" y="194"/>
                </a:cubicBezTo>
                <a:cubicBezTo>
                  <a:pt x="127" y="194"/>
                  <a:pt x="127" y="194"/>
                  <a:pt x="127" y="194"/>
                </a:cubicBezTo>
                <a:cubicBezTo>
                  <a:pt x="129" y="193"/>
                  <a:pt x="133" y="194"/>
                  <a:pt x="134" y="193"/>
                </a:cubicBezTo>
                <a:cubicBezTo>
                  <a:pt x="133" y="193"/>
                  <a:pt x="133" y="193"/>
                  <a:pt x="133" y="193"/>
                </a:cubicBezTo>
                <a:cubicBezTo>
                  <a:pt x="131" y="193"/>
                  <a:pt x="129" y="194"/>
                  <a:pt x="127" y="193"/>
                </a:cubicBezTo>
                <a:cubicBezTo>
                  <a:pt x="127" y="193"/>
                  <a:pt x="128" y="194"/>
                  <a:pt x="127" y="194"/>
                </a:cubicBezTo>
                <a:cubicBezTo>
                  <a:pt x="122" y="194"/>
                  <a:pt x="117" y="192"/>
                  <a:pt x="112" y="193"/>
                </a:cubicBezTo>
                <a:cubicBezTo>
                  <a:pt x="111" y="193"/>
                  <a:pt x="111" y="193"/>
                  <a:pt x="111" y="193"/>
                </a:cubicBezTo>
                <a:cubicBezTo>
                  <a:pt x="112" y="191"/>
                  <a:pt x="114" y="193"/>
                  <a:pt x="116" y="192"/>
                </a:cubicBezTo>
                <a:cubicBezTo>
                  <a:pt x="116" y="191"/>
                  <a:pt x="116" y="191"/>
                  <a:pt x="116" y="191"/>
                </a:cubicBezTo>
                <a:cubicBezTo>
                  <a:pt x="117" y="192"/>
                  <a:pt x="117" y="192"/>
                  <a:pt x="117" y="192"/>
                </a:cubicBezTo>
                <a:cubicBezTo>
                  <a:pt x="118" y="191"/>
                  <a:pt x="119" y="192"/>
                  <a:pt x="120" y="191"/>
                </a:cubicBezTo>
                <a:cubicBezTo>
                  <a:pt x="119" y="190"/>
                  <a:pt x="119" y="190"/>
                  <a:pt x="119" y="190"/>
                </a:cubicBezTo>
                <a:cubicBezTo>
                  <a:pt x="119" y="189"/>
                  <a:pt x="119" y="189"/>
                  <a:pt x="119" y="189"/>
                </a:cubicBezTo>
                <a:cubicBezTo>
                  <a:pt x="121" y="190"/>
                  <a:pt x="124" y="191"/>
                  <a:pt x="126" y="190"/>
                </a:cubicBezTo>
                <a:cubicBezTo>
                  <a:pt x="133" y="190"/>
                  <a:pt x="139" y="188"/>
                  <a:pt x="145" y="187"/>
                </a:cubicBezTo>
                <a:cubicBezTo>
                  <a:pt x="141" y="189"/>
                  <a:pt x="136" y="190"/>
                  <a:pt x="132" y="191"/>
                </a:cubicBezTo>
                <a:cubicBezTo>
                  <a:pt x="141" y="192"/>
                  <a:pt x="150" y="188"/>
                  <a:pt x="158" y="185"/>
                </a:cubicBezTo>
                <a:cubicBezTo>
                  <a:pt x="160" y="184"/>
                  <a:pt x="161" y="183"/>
                  <a:pt x="163" y="183"/>
                </a:cubicBezTo>
                <a:cubicBezTo>
                  <a:pt x="163" y="182"/>
                  <a:pt x="164" y="182"/>
                  <a:pt x="164" y="182"/>
                </a:cubicBezTo>
                <a:cubicBezTo>
                  <a:pt x="167" y="182"/>
                  <a:pt x="167" y="179"/>
                  <a:pt x="170" y="179"/>
                </a:cubicBezTo>
                <a:cubicBezTo>
                  <a:pt x="170" y="177"/>
                  <a:pt x="171" y="178"/>
                  <a:pt x="172" y="177"/>
                </a:cubicBezTo>
                <a:cubicBezTo>
                  <a:pt x="172" y="177"/>
                  <a:pt x="172" y="177"/>
                  <a:pt x="173" y="176"/>
                </a:cubicBezTo>
                <a:cubicBezTo>
                  <a:pt x="173" y="175"/>
                  <a:pt x="173" y="176"/>
                  <a:pt x="174" y="175"/>
                </a:cubicBezTo>
                <a:cubicBezTo>
                  <a:pt x="176" y="176"/>
                  <a:pt x="175" y="173"/>
                  <a:pt x="176" y="174"/>
                </a:cubicBezTo>
                <a:cubicBezTo>
                  <a:pt x="176" y="173"/>
                  <a:pt x="176" y="173"/>
                  <a:pt x="176" y="173"/>
                </a:cubicBezTo>
                <a:cubicBezTo>
                  <a:pt x="176" y="173"/>
                  <a:pt x="177" y="173"/>
                  <a:pt x="177" y="174"/>
                </a:cubicBezTo>
                <a:cubicBezTo>
                  <a:pt x="176" y="173"/>
                  <a:pt x="178" y="173"/>
                  <a:pt x="178" y="172"/>
                </a:cubicBezTo>
                <a:cubicBezTo>
                  <a:pt x="179" y="172"/>
                  <a:pt x="179" y="172"/>
                  <a:pt x="179" y="171"/>
                </a:cubicBezTo>
                <a:cubicBezTo>
                  <a:pt x="181" y="170"/>
                  <a:pt x="181" y="167"/>
                  <a:pt x="184" y="168"/>
                </a:cubicBezTo>
                <a:cubicBezTo>
                  <a:pt x="183" y="168"/>
                  <a:pt x="182" y="167"/>
                  <a:pt x="183" y="166"/>
                </a:cubicBezTo>
                <a:cubicBezTo>
                  <a:pt x="184" y="167"/>
                  <a:pt x="186" y="166"/>
                  <a:pt x="186" y="166"/>
                </a:cubicBezTo>
                <a:cubicBezTo>
                  <a:pt x="186" y="166"/>
                  <a:pt x="186" y="166"/>
                  <a:pt x="186" y="165"/>
                </a:cubicBezTo>
                <a:cubicBezTo>
                  <a:pt x="186" y="164"/>
                  <a:pt x="187" y="164"/>
                  <a:pt x="188" y="164"/>
                </a:cubicBezTo>
                <a:cubicBezTo>
                  <a:pt x="186" y="162"/>
                  <a:pt x="191" y="161"/>
                  <a:pt x="191" y="159"/>
                </a:cubicBezTo>
                <a:cubicBezTo>
                  <a:pt x="191" y="158"/>
                  <a:pt x="191" y="159"/>
                  <a:pt x="192" y="159"/>
                </a:cubicBezTo>
                <a:cubicBezTo>
                  <a:pt x="192" y="158"/>
                  <a:pt x="191" y="158"/>
                  <a:pt x="192" y="157"/>
                </a:cubicBezTo>
                <a:cubicBezTo>
                  <a:pt x="193" y="157"/>
                  <a:pt x="192" y="155"/>
                  <a:pt x="194" y="155"/>
                </a:cubicBezTo>
                <a:cubicBezTo>
                  <a:pt x="195" y="154"/>
                  <a:pt x="195" y="152"/>
                  <a:pt x="196" y="152"/>
                </a:cubicBezTo>
                <a:cubicBezTo>
                  <a:pt x="197" y="149"/>
                  <a:pt x="199" y="146"/>
                  <a:pt x="200" y="144"/>
                </a:cubicBezTo>
                <a:cubicBezTo>
                  <a:pt x="199" y="143"/>
                  <a:pt x="201" y="143"/>
                  <a:pt x="200" y="142"/>
                </a:cubicBezTo>
                <a:cubicBezTo>
                  <a:pt x="204" y="133"/>
                  <a:pt x="204" y="133"/>
                  <a:pt x="204" y="133"/>
                </a:cubicBezTo>
                <a:cubicBezTo>
                  <a:pt x="203" y="131"/>
                  <a:pt x="206" y="130"/>
                  <a:pt x="205" y="128"/>
                </a:cubicBezTo>
                <a:cubicBezTo>
                  <a:pt x="206" y="126"/>
                  <a:pt x="205" y="124"/>
                  <a:pt x="207" y="122"/>
                </a:cubicBezTo>
                <a:cubicBezTo>
                  <a:pt x="206" y="121"/>
                  <a:pt x="207" y="121"/>
                  <a:pt x="207" y="120"/>
                </a:cubicBezTo>
                <a:cubicBezTo>
                  <a:pt x="208" y="116"/>
                  <a:pt x="208" y="111"/>
                  <a:pt x="208" y="107"/>
                </a:cubicBezTo>
                <a:cubicBezTo>
                  <a:pt x="209" y="105"/>
                  <a:pt x="208" y="103"/>
                  <a:pt x="208" y="101"/>
                </a:cubicBezTo>
                <a:cubicBezTo>
                  <a:pt x="208" y="96"/>
                  <a:pt x="207" y="92"/>
                  <a:pt x="206" y="88"/>
                </a:cubicBezTo>
                <a:cubicBezTo>
                  <a:pt x="208" y="86"/>
                  <a:pt x="202" y="84"/>
                  <a:pt x="204" y="81"/>
                </a:cubicBezTo>
                <a:cubicBezTo>
                  <a:pt x="205" y="82"/>
                  <a:pt x="205" y="84"/>
                  <a:pt x="205" y="85"/>
                </a:cubicBezTo>
                <a:cubicBezTo>
                  <a:pt x="205" y="82"/>
                  <a:pt x="204" y="80"/>
                  <a:pt x="202" y="79"/>
                </a:cubicBezTo>
                <a:cubicBezTo>
                  <a:pt x="203" y="78"/>
                  <a:pt x="204" y="78"/>
                  <a:pt x="203" y="78"/>
                </a:cubicBezTo>
                <a:cubicBezTo>
                  <a:pt x="203" y="78"/>
                  <a:pt x="203" y="78"/>
                  <a:pt x="203" y="78"/>
                </a:cubicBezTo>
                <a:cubicBezTo>
                  <a:pt x="204" y="77"/>
                  <a:pt x="202" y="76"/>
                  <a:pt x="202" y="75"/>
                </a:cubicBezTo>
                <a:cubicBezTo>
                  <a:pt x="202" y="75"/>
                  <a:pt x="202" y="76"/>
                  <a:pt x="201" y="75"/>
                </a:cubicBezTo>
                <a:cubicBezTo>
                  <a:pt x="204" y="74"/>
                  <a:pt x="200" y="73"/>
                  <a:pt x="201" y="72"/>
                </a:cubicBezTo>
                <a:cubicBezTo>
                  <a:pt x="201" y="72"/>
                  <a:pt x="201" y="72"/>
                  <a:pt x="201" y="72"/>
                </a:cubicBezTo>
                <a:cubicBezTo>
                  <a:pt x="200" y="72"/>
                  <a:pt x="201" y="71"/>
                  <a:pt x="201" y="71"/>
                </a:cubicBezTo>
                <a:cubicBezTo>
                  <a:pt x="200" y="71"/>
                  <a:pt x="200" y="71"/>
                  <a:pt x="200" y="71"/>
                </a:cubicBezTo>
                <a:cubicBezTo>
                  <a:pt x="199" y="70"/>
                  <a:pt x="200" y="69"/>
                  <a:pt x="198" y="68"/>
                </a:cubicBezTo>
                <a:cubicBezTo>
                  <a:pt x="198" y="66"/>
                  <a:pt x="197" y="64"/>
                  <a:pt x="196" y="63"/>
                </a:cubicBezTo>
                <a:cubicBezTo>
                  <a:pt x="196" y="61"/>
                  <a:pt x="194" y="61"/>
                  <a:pt x="194" y="60"/>
                </a:cubicBezTo>
                <a:cubicBezTo>
                  <a:pt x="192" y="59"/>
                  <a:pt x="192" y="57"/>
                  <a:pt x="191" y="56"/>
                </a:cubicBezTo>
                <a:cubicBezTo>
                  <a:pt x="190" y="55"/>
                  <a:pt x="189" y="54"/>
                  <a:pt x="190" y="53"/>
                </a:cubicBezTo>
                <a:cubicBezTo>
                  <a:pt x="190" y="53"/>
                  <a:pt x="190" y="54"/>
                  <a:pt x="190" y="54"/>
                </a:cubicBezTo>
                <a:cubicBezTo>
                  <a:pt x="191" y="54"/>
                  <a:pt x="191" y="54"/>
                  <a:pt x="191" y="54"/>
                </a:cubicBezTo>
                <a:cubicBezTo>
                  <a:pt x="190" y="53"/>
                  <a:pt x="189" y="52"/>
                  <a:pt x="187" y="52"/>
                </a:cubicBezTo>
                <a:cubicBezTo>
                  <a:pt x="187" y="52"/>
                  <a:pt x="186" y="50"/>
                  <a:pt x="187" y="50"/>
                </a:cubicBezTo>
                <a:cubicBezTo>
                  <a:pt x="186" y="49"/>
                  <a:pt x="185" y="50"/>
                  <a:pt x="184" y="49"/>
                </a:cubicBezTo>
                <a:cubicBezTo>
                  <a:pt x="186" y="48"/>
                  <a:pt x="186" y="48"/>
                  <a:pt x="186" y="48"/>
                </a:cubicBezTo>
                <a:cubicBezTo>
                  <a:pt x="185" y="47"/>
                  <a:pt x="185" y="47"/>
                  <a:pt x="185" y="47"/>
                </a:cubicBezTo>
                <a:cubicBezTo>
                  <a:pt x="183" y="48"/>
                  <a:pt x="184" y="46"/>
                  <a:pt x="182" y="46"/>
                </a:cubicBezTo>
                <a:cubicBezTo>
                  <a:pt x="181" y="46"/>
                  <a:pt x="181" y="45"/>
                  <a:pt x="181" y="44"/>
                </a:cubicBezTo>
                <a:cubicBezTo>
                  <a:pt x="182" y="44"/>
                  <a:pt x="182" y="44"/>
                  <a:pt x="182" y="44"/>
                </a:cubicBezTo>
                <a:cubicBezTo>
                  <a:pt x="182" y="44"/>
                  <a:pt x="182" y="44"/>
                  <a:pt x="182" y="44"/>
                </a:cubicBezTo>
                <a:cubicBezTo>
                  <a:pt x="181" y="44"/>
                  <a:pt x="181" y="44"/>
                  <a:pt x="180" y="44"/>
                </a:cubicBezTo>
                <a:cubicBezTo>
                  <a:pt x="179" y="43"/>
                  <a:pt x="181" y="43"/>
                  <a:pt x="180" y="42"/>
                </a:cubicBezTo>
                <a:cubicBezTo>
                  <a:pt x="180" y="42"/>
                  <a:pt x="180" y="42"/>
                  <a:pt x="180" y="42"/>
                </a:cubicBezTo>
                <a:cubicBezTo>
                  <a:pt x="180" y="43"/>
                  <a:pt x="180" y="43"/>
                  <a:pt x="180" y="43"/>
                </a:cubicBezTo>
                <a:cubicBezTo>
                  <a:pt x="179" y="43"/>
                  <a:pt x="179" y="43"/>
                  <a:pt x="179" y="43"/>
                </a:cubicBezTo>
                <a:cubicBezTo>
                  <a:pt x="178" y="42"/>
                  <a:pt x="179" y="42"/>
                  <a:pt x="179" y="42"/>
                </a:cubicBezTo>
                <a:cubicBezTo>
                  <a:pt x="179" y="42"/>
                  <a:pt x="179" y="42"/>
                  <a:pt x="179" y="42"/>
                </a:cubicBezTo>
                <a:cubicBezTo>
                  <a:pt x="178" y="42"/>
                  <a:pt x="178" y="42"/>
                  <a:pt x="178" y="42"/>
                </a:cubicBezTo>
                <a:cubicBezTo>
                  <a:pt x="177" y="41"/>
                  <a:pt x="175" y="40"/>
                  <a:pt x="176" y="39"/>
                </a:cubicBezTo>
                <a:cubicBezTo>
                  <a:pt x="175" y="39"/>
                  <a:pt x="174" y="36"/>
                  <a:pt x="173" y="37"/>
                </a:cubicBezTo>
                <a:cubicBezTo>
                  <a:pt x="172" y="37"/>
                  <a:pt x="171" y="37"/>
                  <a:pt x="170" y="36"/>
                </a:cubicBezTo>
                <a:cubicBezTo>
                  <a:pt x="169" y="36"/>
                  <a:pt x="168" y="34"/>
                  <a:pt x="166" y="34"/>
                </a:cubicBezTo>
                <a:cubicBezTo>
                  <a:pt x="165" y="32"/>
                  <a:pt x="162" y="32"/>
                  <a:pt x="161" y="30"/>
                </a:cubicBezTo>
                <a:cubicBezTo>
                  <a:pt x="162" y="30"/>
                  <a:pt x="163" y="31"/>
                  <a:pt x="164" y="31"/>
                </a:cubicBezTo>
                <a:cubicBezTo>
                  <a:pt x="163" y="30"/>
                  <a:pt x="163" y="30"/>
                  <a:pt x="163" y="30"/>
                </a:cubicBezTo>
                <a:cubicBezTo>
                  <a:pt x="161" y="31"/>
                  <a:pt x="161" y="28"/>
                  <a:pt x="159" y="29"/>
                </a:cubicBezTo>
                <a:cubicBezTo>
                  <a:pt x="159" y="30"/>
                  <a:pt x="161" y="29"/>
                  <a:pt x="161" y="30"/>
                </a:cubicBezTo>
                <a:cubicBezTo>
                  <a:pt x="161" y="30"/>
                  <a:pt x="161" y="30"/>
                  <a:pt x="161" y="30"/>
                </a:cubicBezTo>
                <a:cubicBezTo>
                  <a:pt x="160" y="30"/>
                  <a:pt x="158" y="30"/>
                  <a:pt x="158" y="29"/>
                </a:cubicBezTo>
                <a:cubicBezTo>
                  <a:pt x="156" y="28"/>
                  <a:pt x="154" y="28"/>
                  <a:pt x="152" y="27"/>
                </a:cubicBezTo>
                <a:cubicBezTo>
                  <a:pt x="151" y="26"/>
                  <a:pt x="151" y="26"/>
                  <a:pt x="151" y="26"/>
                </a:cubicBezTo>
                <a:cubicBezTo>
                  <a:pt x="142" y="24"/>
                  <a:pt x="142" y="24"/>
                  <a:pt x="142" y="24"/>
                </a:cubicBezTo>
                <a:cubicBezTo>
                  <a:pt x="141" y="23"/>
                  <a:pt x="139" y="24"/>
                  <a:pt x="139" y="23"/>
                </a:cubicBezTo>
                <a:cubicBezTo>
                  <a:pt x="138" y="23"/>
                  <a:pt x="136" y="23"/>
                  <a:pt x="136" y="23"/>
                </a:cubicBezTo>
                <a:cubicBezTo>
                  <a:pt x="134" y="22"/>
                  <a:pt x="133" y="23"/>
                  <a:pt x="132" y="22"/>
                </a:cubicBezTo>
                <a:cubicBezTo>
                  <a:pt x="131" y="22"/>
                  <a:pt x="131" y="22"/>
                  <a:pt x="130" y="22"/>
                </a:cubicBezTo>
                <a:cubicBezTo>
                  <a:pt x="127" y="21"/>
                  <a:pt x="122" y="22"/>
                  <a:pt x="118" y="21"/>
                </a:cubicBezTo>
                <a:cubicBezTo>
                  <a:pt x="116" y="22"/>
                  <a:pt x="114" y="20"/>
                  <a:pt x="112" y="22"/>
                </a:cubicBezTo>
                <a:close/>
                <a:moveTo>
                  <a:pt x="102" y="23"/>
                </a:moveTo>
                <a:cubicBezTo>
                  <a:pt x="101" y="22"/>
                  <a:pt x="101" y="22"/>
                  <a:pt x="101" y="22"/>
                </a:cubicBezTo>
                <a:cubicBezTo>
                  <a:pt x="101" y="22"/>
                  <a:pt x="102" y="23"/>
                  <a:pt x="102" y="23"/>
                </a:cubicBezTo>
                <a:close/>
                <a:moveTo>
                  <a:pt x="139" y="22"/>
                </a:moveTo>
                <a:cubicBezTo>
                  <a:pt x="140" y="22"/>
                  <a:pt x="140" y="22"/>
                  <a:pt x="140" y="22"/>
                </a:cubicBezTo>
                <a:cubicBezTo>
                  <a:pt x="139" y="22"/>
                  <a:pt x="139" y="22"/>
                  <a:pt x="139" y="22"/>
                </a:cubicBezTo>
                <a:cubicBezTo>
                  <a:pt x="139" y="22"/>
                  <a:pt x="139" y="22"/>
                  <a:pt x="139" y="22"/>
                </a:cubicBezTo>
                <a:close/>
                <a:moveTo>
                  <a:pt x="100" y="23"/>
                </a:moveTo>
                <a:cubicBezTo>
                  <a:pt x="100" y="22"/>
                  <a:pt x="99" y="22"/>
                  <a:pt x="99" y="22"/>
                </a:cubicBezTo>
                <a:cubicBezTo>
                  <a:pt x="99" y="22"/>
                  <a:pt x="100" y="23"/>
                  <a:pt x="100" y="23"/>
                </a:cubicBezTo>
                <a:close/>
                <a:moveTo>
                  <a:pt x="141" y="22"/>
                </a:moveTo>
                <a:cubicBezTo>
                  <a:pt x="141" y="22"/>
                  <a:pt x="141" y="22"/>
                  <a:pt x="141" y="22"/>
                </a:cubicBezTo>
                <a:cubicBezTo>
                  <a:pt x="141" y="22"/>
                  <a:pt x="141" y="22"/>
                  <a:pt x="141" y="22"/>
                </a:cubicBezTo>
                <a:close/>
                <a:moveTo>
                  <a:pt x="99" y="23"/>
                </a:moveTo>
                <a:cubicBezTo>
                  <a:pt x="97" y="23"/>
                  <a:pt x="97" y="23"/>
                  <a:pt x="97" y="23"/>
                </a:cubicBezTo>
                <a:cubicBezTo>
                  <a:pt x="98" y="23"/>
                  <a:pt x="99" y="24"/>
                  <a:pt x="99" y="23"/>
                </a:cubicBezTo>
                <a:close/>
                <a:moveTo>
                  <a:pt x="95" y="25"/>
                </a:moveTo>
                <a:cubicBezTo>
                  <a:pt x="94" y="24"/>
                  <a:pt x="95" y="24"/>
                  <a:pt x="94" y="24"/>
                </a:cubicBezTo>
                <a:cubicBezTo>
                  <a:pt x="94" y="24"/>
                  <a:pt x="94" y="25"/>
                  <a:pt x="95" y="25"/>
                </a:cubicBezTo>
                <a:close/>
                <a:moveTo>
                  <a:pt x="118" y="25"/>
                </a:moveTo>
                <a:cubicBezTo>
                  <a:pt x="117" y="24"/>
                  <a:pt x="117" y="24"/>
                  <a:pt x="117" y="24"/>
                </a:cubicBezTo>
                <a:cubicBezTo>
                  <a:pt x="114" y="24"/>
                  <a:pt x="111" y="25"/>
                  <a:pt x="108" y="25"/>
                </a:cubicBezTo>
                <a:cubicBezTo>
                  <a:pt x="108" y="26"/>
                  <a:pt x="108" y="26"/>
                  <a:pt x="108" y="26"/>
                </a:cubicBezTo>
                <a:cubicBezTo>
                  <a:pt x="107" y="25"/>
                  <a:pt x="105" y="26"/>
                  <a:pt x="104" y="26"/>
                </a:cubicBezTo>
                <a:cubicBezTo>
                  <a:pt x="107" y="26"/>
                  <a:pt x="111" y="26"/>
                  <a:pt x="114" y="26"/>
                </a:cubicBezTo>
                <a:cubicBezTo>
                  <a:pt x="114" y="26"/>
                  <a:pt x="111" y="25"/>
                  <a:pt x="111" y="27"/>
                </a:cubicBezTo>
                <a:cubicBezTo>
                  <a:pt x="114" y="26"/>
                  <a:pt x="118" y="26"/>
                  <a:pt x="121" y="26"/>
                </a:cubicBezTo>
                <a:cubicBezTo>
                  <a:pt x="120" y="26"/>
                  <a:pt x="120" y="26"/>
                  <a:pt x="120" y="26"/>
                </a:cubicBezTo>
                <a:cubicBezTo>
                  <a:pt x="121" y="26"/>
                  <a:pt x="121" y="26"/>
                  <a:pt x="121" y="26"/>
                </a:cubicBezTo>
                <a:cubicBezTo>
                  <a:pt x="122" y="27"/>
                  <a:pt x="123" y="25"/>
                  <a:pt x="124" y="26"/>
                </a:cubicBezTo>
                <a:cubicBezTo>
                  <a:pt x="125" y="26"/>
                  <a:pt x="126" y="27"/>
                  <a:pt x="127" y="26"/>
                </a:cubicBezTo>
                <a:cubicBezTo>
                  <a:pt x="129" y="27"/>
                  <a:pt x="132" y="28"/>
                  <a:pt x="135" y="28"/>
                </a:cubicBezTo>
                <a:cubicBezTo>
                  <a:pt x="137" y="27"/>
                  <a:pt x="138" y="30"/>
                  <a:pt x="139" y="28"/>
                </a:cubicBezTo>
                <a:cubicBezTo>
                  <a:pt x="140" y="28"/>
                  <a:pt x="140" y="29"/>
                  <a:pt x="140" y="29"/>
                </a:cubicBezTo>
                <a:cubicBezTo>
                  <a:pt x="143" y="29"/>
                  <a:pt x="143" y="29"/>
                  <a:pt x="143" y="29"/>
                </a:cubicBezTo>
                <a:cubicBezTo>
                  <a:pt x="144" y="30"/>
                  <a:pt x="146" y="32"/>
                  <a:pt x="148" y="31"/>
                </a:cubicBezTo>
                <a:cubicBezTo>
                  <a:pt x="149" y="32"/>
                  <a:pt x="151" y="32"/>
                  <a:pt x="151" y="33"/>
                </a:cubicBezTo>
                <a:cubicBezTo>
                  <a:pt x="152" y="32"/>
                  <a:pt x="154" y="33"/>
                  <a:pt x="152" y="32"/>
                </a:cubicBezTo>
                <a:cubicBezTo>
                  <a:pt x="151" y="32"/>
                  <a:pt x="151" y="31"/>
                  <a:pt x="150" y="31"/>
                </a:cubicBezTo>
                <a:cubicBezTo>
                  <a:pt x="149" y="30"/>
                  <a:pt x="147" y="29"/>
                  <a:pt x="145" y="29"/>
                </a:cubicBezTo>
                <a:cubicBezTo>
                  <a:pt x="144" y="29"/>
                  <a:pt x="143" y="28"/>
                  <a:pt x="143" y="28"/>
                </a:cubicBezTo>
                <a:cubicBezTo>
                  <a:pt x="142" y="29"/>
                  <a:pt x="142" y="28"/>
                  <a:pt x="141" y="28"/>
                </a:cubicBezTo>
                <a:cubicBezTo>
                  <a:pt x="136" y="27"/>
                  <a:pt x="130" y="26"/>
                  <a:pt x="125" y="25"/>
                </a:cubicBezTo>
                <a:cubicBezTo>
                  <a:pt x="125" y="24"/>
                  <a:pt x="125" y="24"/>
                  <a:pt x="125" y="24"/>
                </a:cubicBezTo>
                <a:cubicBezTo>
                  <a:pt x="123" y="25"/>
                  <a:pt x="120" y="25"/>
                  <a:pt x="118" y="25"/>
                </a:cubicBezTo>
                <a:close/>
                <a:moveTo>
                  <a:pt x="120" y="24"/>
                </a:moveTo>
                <a:cubicBezTo>
                  <a:pt x="121" y="24"/>
                  <a:pt x="121" y="24"/>
                  <a:pt x="121" y="24"/>
                </a:cubicBezTo>
                <a:cubicBezTo>
                  <a:pt x="120" y="24"/>
                  <a:pt x="120" y="24"/>
                  <a:pt x="120" y="24"/>
                </a:cubicBezTo>
                <a:close/>
                <a:moveTo>
                  <a:pt x="148" y="24"/>
                </a:moveTo>
                <a:cubicBezTo>
                  <a:pt x="148" y="25"/>
                  <a:pt x="148" y="25"/>
                  <a:pt x="148" y="25"/>
                </a:cubicBezTo>
                <a:cubicBezTo>
                  <a:pt x="148" y="24"/>
                  <a:pt x="148" y="24"/>
                  <a:pt x="148" y="24"/>
                </a:cubicBezTo>
                <a:close/>
                <a:moveTo>
                  <a:pt x="161" y="27"/>
                </a:moveTo>
                <a:cubicBezTo>
                  <a:pt x="160" y="26"/>
                  <a:pt x="158" y="25"/>
                  <a:pt x="156" y="25"/>
                </a:cubicBezTo>
                <a:cubicBezTo>
                  <a:pt x="158" y="25"/>
                  <a:pt x="160" y="26"/>
                  <a:pt x="161" y="27"/>
                </a:cubicBezTo>
                <a:close/>
                <a:moveTo>
                  <a:pt x="137" y="26"/>
                </a:moveTo>
                <a:cubicBezTo>
                  <a:pt x="137" y="25"/>
                  <a:pt x="136" y="25"/>
                  <a:pt x="136" y="25"/>
                </a:cubicBezTo>
                <a:cubicBezTo>
                  <a:pt x="137" y="26"/>
                  <a:pt x="137" y="26"/>
                  <a:pt x="137" y="26"/>
                </a:cubicBezTo>
                <a:cubicBezTo>
                  <a:pt x="137" y="26"/>
                  <a:pt x="137" y="26"/>
                  <a:pt x="137" y="26"/>
                </a:cubicBezTo>
                <a:close/>
                <a:moveTo>
                  <a:pt x="103" y="26"/>
                </a:moveTo>
                <a:cubicBezTo>
                  <a:pt x="103" y="26"/>
                  <a:pt x="102" y="26"/>
                  <a:pt x="102" y="26"/>
                </a:cubicBezTo>
                <a:cubicBezTo>
                  <a:pt x="102" y="27"/>
                  <a:pt x="103" y="26"/>
                  <a:pt x="103" y="26"/>
                </a:cubicBezTo>
                <a:close/>
                <a:moveTo>
                  <a:pt x="101" y="27"/>
                </a:moveTo>
                <a:cubicBezTo>
                  <a:pt x="101" y="26"/>
                  <a:pt x="99" y="27"/>
                  <a:pt x="99" y="26"/>
                </a:cubicBezTo>
                <a:cubicBezTo>
                  <a:pt x="98" y="28"/>
                  <a:pt x="95" y="27"/>
                  <a:pt x="94" y="28"/>
                </a:cubicBezTo>
                <a:cubicBezTo>
                  <a:pt x="95" y="27"/>
                  <a:pt x="95" y="27"/>
                  <a:pt x="95" y="27"/>
                </a:cubicBezTo>
                <a:cubicBezTo>
                  <a:pt x="96" y="28"/>
                  <a:pt x="96" y="28"/>
                  <a:pt x="96" y="28"/>
                </a:cubicBezTo>
                <a:cubicBezTo>
                  <a:pt x="97" y="29"/>
                  <a:pt x="97" y="28"/>
                  <a:pt x="98" y="27"/>
                </a:cubicBezTo>
                <a:cubicBezTo>
                  <a:pt x="98" y="28"/>
                  <a:pt x="98" y="28"/>
                  <a:pt x="98" y="28"/>
                </a:cubicBezTo>
                <a:cubicBezTo>
                  <a:pt x="99" y="27"/>
                  <a:pt x="100" y="28"/>
                  <a:pt x="100" y="27"/>
                </a:cubicBezTo>
                <a:cubicBezTo>
                  <a:pt x="101" y="27"/>
                  <a:pt x="101" y="27"/>
                  <a:pt x="101" y="27"/>
                </a:cubicBezTo>
                <a:close/>
                <a:moveTo>
                  <a:pt x="153" y="26"/>
                </a:moveTo>
                <a:cubicBezTo>
                  <a:pt x="155" y="27"/>
                  <a:pt x="155" y="27"/>
                  <a:pt x="155" y="27"/>
                </a:cubicBezTo>
                <a:cubicBezTo>
                  <a:pt x="153" y="26"/>
                  <a:pt x="153" y="26"/>
                  <a:pt x="153" y="26"/>
                </a:cubicBezTo>
                <a:close/>
                <a:moveTo>
                  <a:pt x="110" y="27"/>
                </a:moveTo>
                <a:cubicBezTo>
                  <a:pt x="107" y="26"/>
                  <a:pt x="105" y="26"/>
                  <a:pt x="103" y="27"/>
                </a:cubicBezTo>
                <a:cubicBezTo>
                  <a:pt x="105" y="28"/>
                  <a:pt x="108" y="27"/>
                  <a:pt x="110" y="27"/>
                </a:cubicBezTo>
                <a:close/>
                <a:moveTo>
                  <a:pt x="142" y="27"/>
                </a:moveTo>
                <a:cubicBezTo>
                  <a:pt x="142" y="27"/>
                  <a:pt x="142" y="27"/>
                  <a:pt x="142" y="27"/>
                </a:cubicBezTo>
                <a:cubicBezTo>
                  <a:pt x="141" y="27"/>
                  <a:pt x="141" y="27"/>
                  <a:pt x="141" y="27"/>
                </a:cubicBezTo>
                <a:cubicBezTo>
                  <a:pt x="142" y="27"/>
                  <a:pt x="142" y="27"/>
                  <a:pt x="142" y="27"/>
                </a:cubicBezTo>
                <a:close/>
                <a:moveTo>
                  <a:pt x="156" y="27"/>
                </a:moveTo>
                <a:cubicBezTo>
                  <a:pt x="156" y="27"/>
                  <a:pt x="156" y="27"/>
                  <a:pt x="156" y="27"/>
                </a:cubicBezTo>
                <a:cubicBezTo>
                  <a:pt x="156" y="27"/>
                  <a:pt x="156" y="27"/>
                  <a:pt x="156" y="27"/>
                </a:cubicBezTo>
                <a:cubicBezTo>
                  <a:pt x="156" y="27"/>
                  <a:pt x="156" y="27"/>
                  <a:pt x="156" y="27"/>
                </a:cubicBezTo>
                <a:close/>
                <a:moveTo>
                  <a:pt x="167" y="30"/>
                </a:moveTo>
                <a:cubicBezTo>
                  <a:pt x="165" y="29"/>
                  <a:pt x="163" y="27"/>
                  <a:pt x="161" y="27"/>
                </a:cubicBezTo>
                <a:cubicBezTo>
                  <a:pt x="162" y="28"/>
                  <a:pt x="162" y="28"/>
                  <a:pt x="162" y="28"/>
                </a:cubicBezTo>
                <a:cubicBezTo>
                  <a:pt x="164" y="28"/>
                  <a:pt x="166" y="30"/>
                  <a:pt x="167" y="30"/>
                </a:cubicBezTo>
                <a:close/>
                <a:moveTo>
                  <a:pt x="84" y="28"/>
                </a:moveTo>
                <a:cubicBezTo>
                  <a:pt x="85" y="27"/>
                  <a:pt x="85" y="27"/>
                  <a:pt x="85" y="27"/>
                </a:cubicBezTo>
                <a:cubicBezTo>
                  <a:pt x="85" y="27"/>
                  <a:pt x="85" y="27"/>
                  <a:pt x="85" y="27"/>
                </a:cubicBezTo>
                <a:cubicBezTo>
                  <a:pt x="84" y="28"/>
                  <a:pt x="84" y="28"/>
                  <a:pt x="84" y="28"/>
                </a:cubicBezTo>
                <a:close/>
                <a:moveTo>
                  <a:pt x="94" y="29"/>
                </a:moveTo>
                <a:cubicBezTo>
                  <a:pt x="93" y="29"/>
                  <a:pt x="93" y="29"/>
                  <a:pt x="93" y="29"/>
                </a:cubicBezTo>
                <a:cubicBezTo>
                  <a:pt x="93" y="28"/>
                  <a:pt x="93" y="28"/>
                  <a:pt x="93" y="28"/>
                </a:cubicBezTo>
                <a:cubicBezTo>
                  <a:pt x="92" y="29"/>
                  <a:pt x="90" y="28"/>
                  <a:pt x="89" y="29"/>
                </a:cubicBezTo>
                <a:cubicBezTo>
                  <a:pt x="90" y="29"/>
                  <a:pt x="91" y="28"/>
                  <a:pt x="92" y="29"/>
                </a:cubicBezTo>
                <a:cubicBezTo>
                  <a:pt x="89" y="31"/>
                  <a:pt x="85" y="31"/>
                  <a:pt x="82" y="33"/>
                </a:cubicBezTo>
                <a:cubicBezTo>
                  <a:pt x="87" y="33"/>
                  <a:pt x="90" y="30"/>
                  <a:pt x="94" y="29"/>
                </a:cubicBezTo>
                <a:close/>
                <a:moveTo>
                  <a:pt x="147" y="28"/>
                </a:moveTo>
                <a:cubicBezTo>
                  <a:pt x="147" y="28"/>
                  <a:pt x="147" y="28"/>
                  <a:pt x="147" y="28"/>
                </a:cubicBezTo>
                <a:cubicBezTo>
                  <a:pt x="146" y="28"/>
                  <a:pt x="146" y="28"/>
                  <a:pt x="146" y="28"/>
                </a:cubicBezTo>
                <a:cubicBezTo>
                  <a:pt x="147" y="28"/>
                  <a:pt x="147" y="28"/>
                  <a:pt x="147" y="28"/>
                </a:cubicBezTo>
                <a:close/>
                <a:moveTo>
                  <a:pt x="148" y="28"/>
                </a:moveTo>
                <a:cubicBezTo>
                  <a:pt x="149" y="28"/>
                  <a:pt x="149" y="28"/>
                  <a:pt x="149" y="28"/>
                </a:cubicBezTo>
                <a:cubicBezTo>
                  <a:pt x="148" y="28"/>
                  <a:pt x="148" y="28"/>
                  <a:pt x="148" y="28"/>
                </a:cubicBezTo>
                <a:cubicBezTo>
                  <a:pt x="148" y="28"/>
                  <a:pt x="148" y="28"/>
                  <a:pt x="148" y="28"/>
                </a:cubicBezTo>
                <a:close/>
                <a:moveTo>
                  <a:pt x="88" y="29"/>
                </a:moveTo>
                <a:cubicBezTo>
                  <a:pt x="86" y="30"/>
                  <a:pt x="83" y="31"/>
                  <a:pt x="81" y="33"/>
                </a:cubicBezTo>
                <a:cubicBezTo>
                  <a:pt x="85" y="31"/>
                  <a:pt x="85" y="31"/>
                  <a:pt x="85" y="31"/>
                </a:cubicBezTo>
                <a:cubicBezTo>
                  <a:pt x="86" y="30"/>
                  <a:pt x="88" y="30"/>
                  <a:pt x="88" y="29"/>
                </a:cubicBezTo>
                <a:close/>
                <a:moveTo>
                  <a:pt x="157" y="31"/>
                </a:moveTo>
                <a:cubicBezTo>
                  <a:pt x="156" y="31"/>
                  <a:pt x="156" y="31"/>
                  <a:pt x="156" y="31"/>
                </a:cubicBezTo>
                <a:cubicBezTo>
                  <a:pt x="154" y="30"/>
                  <a:pt x="154" y="30"/>
                  <a:pt x="154" y="30"/>
                </a:cubicBezTo>
                <a:cubicBezTo>
                  <a:pt x="157" y="31"/>
                  <a:pt x="157" y="31"/>
                  <a:pt x="157" y="31"/>
                </a:cubicBezTo>
                <a:close/>
                <a:moveTo>
                  <a:pt x="171" y="35"/>
                </a:moveTo>
                <a:cubicBezTo>
                  <a:pt x="169" y="34"/>
                  <a:pt x="167" y="32"/>
                  <a:pt x="165" y="31"/>
                </a:cubicBezTo>
                <a:cubicBezTo>
                  <a:pt x="167" y="33"/>
                  <a:pt x="169" y="35"/>
                  <a:pt x="171" y="36"/>
                </a:cubicBezTo>
                <a:cubicBezTo>
                  <a:pt x="171" y="35"/>
                  <a:pt x="171" y="35"/>
                  <a:pt x="171" y="35"/>
                </a:cubicBezTo>
                <a:close/>
                <a:moveTo>
                  <a:pt x="161" y="33"/>
                </a:moveTo>
                <a:cubicBezTo>
                  <a:pt x="158" y="32"/>
                  <a:pt x="158" y="32"/>
                  <a:pt x="158" y="32"/>
                </a:cubicBezTo>
                <a:cubicBezTo>
                  <a:pt x="159" y="32"/>
                  <a:pt x="160" y="33"/>
                  <a:pt x="161" y="33"/>
                </a:cubicBezTo>
                <a:close/>
                <a:moveTo>
                  <a:pt x="80" y="33"/>
                </a:moveTo>
                <a:cubicBezTo>
                  <a:pt x="80" y="33"/>
                  <a:pt x="80" y="33"/>
                  <a:pt x="80" y="33"/>
                </a:cubicBezTo>
                <a:cubicBezTo>
                  <a:pt x="80" y="33"/>
                  <a:pt x="80" y="33"/>
                  <a:pt x="80" y="33"/>
                </a:cubicBezTo>
                <a:cubicBezTo>
                  <a:pt x="80" y="33"/>
                  <a:pt x="80" y="33"/>
                  <a:pt x="80" y="33"/>
                </a:cubicBezTo>
                <a:close/>
                <a:moveTo>
                  <a:pt x="121" y="33"/>
                </a:moveTo>
                <a:cubicBezTo>
                  <a:pt x="120" y="33"/>
                  <a:pt x="118" y="33"/>
                  <a:pt x="117" y="33"/>
                </a:cubicBezTo>
                <a:cubicBezTo>
                  <a:pt x="119" y="33"/>
                  <a:pt x="120" y="34"/>
                  <a:pt x="121" y="33"/>
                </a:cubicBezTo>
                <a:close/>
                <a:moveTo>
                  <a:pt x="158" y="35"/>
                </a:moveTo>
                <a:cubicBezTo>
                  <a:pt x="156" y="34"/>
                  <a:pt x="154" y="32"/>
                  <a:pt x="153" y="33"/>
                </a:cubicBezTo>
                <a:cubicBezTo>
                  <a:pt x="154" y="34"/>
                  <a:pt x="154" y="34"/>
                  <a:pt x="155" y="35"/>
                </a:cubicBezTo>
                <a:cubicBezTo>
                  <a:pt x="156" y="35"/>
                  <a:pt x="157" y="35"/>
                  <a:pt x="158" y="35"/>
                </a:cubicBezTo>
                <a:close/>
                <a:moveTo>
                  <a:pt x="116" y="33"/>
                </a:moveTo>
                <a:cubicBezTo>
                  <a:pt x="117" y="33"/>
                  <a:pt x="117" y="33"/>
                  <a:pt x="117" y="33"/>
                </a:cubicBezTo>
                <a:cubicBezTo>
                  <a:pt x="117" y="33"/>
                  <a:pt x="117" y="33"/>
                  <a:pt x="117" y="33"/>
                </a:cubicBezTo>
                <a:cubicBezTo>
                  <a:pt x="116" y="33"/>
                  <a:pt x="116" y="33"/>
                  <a:pt x="116" y="33"/>
                </a:cubicBezTo>
                <a:cubicBezTo>
                  <a:pt x="116" y="33"/>
                  <a:pt x="116" y="33"/>
                  <a:pt x="116" y="33"/>
                </a:cubicBezTo>
                <a:close/>
                <a:moveTo>
                  <a:pt x="126" y="33"/>
                </a:moveTo>
                <a:cubicBezTo>
                  <a:pt x="128" y="33"/>
                  <a:pt x="128" y="33"/>
                  <a:pt x="128" y="33"/>
                </a:cubicBezTo>
                <a:cubicBezTo>
                  <a:pt x="126" y="33"/>
                  <a:pt x="126" y="33"/>
                  <a:pt x="126" y="33"/>
                </a:cubicBezTo>
                <a:cubicBezTo>
                  <a:pt x="126" y="33"/>
                  <a:pt x="126" y="33"/>
                  <a:pt x="126" y="33"/>
                </a:cubicBezTo>
                <a:close/>
                <a:moveTo>
                  <a:pt x="134" y="34"/>
                </a:moveTo>
                <a:cubicBezTo>
                  <a:pt x="129" y="33"/>
                  <a:pt x="129" y="33"/>
                  <a:pt x="129" y="33"/>
                </a:cubicBezTo>
                <a:cubicBezTo>
                  <a:pt x="131" y="34"/>
                  <a:pt x="133" y="33"/>
                  <a:pt x="134" y="34"/>
                </a:cubicBezTo>
                <a:close/>
                <a:moveTo>
                  <a:pt x="109" y="34"/>
                </a:moveTo>
                <a:cubicBezTo>
                  <a:pt x="106" y="34"/>
                  <a:pt x="104" y="35"/>
                  <a:pt x="102" y="36"/>
                </a:cubicBezTo>
                <a:cubicBezTo>
                  <a:pt x="104" y="35"/>
                  <a:pt x="107" y="35"/>
                  <a:pt x="109" y="34"/>
                </a:cubicBezTo>
                <a:close/>
                <a:moveTo>
                  <a:pt x="137" y="34"/>
                </a:moveTo>
                <a:cubicBezTo>
                  <a:pt x="135" y="34"/>
                  <a:pt x="135" y="34"/>
                  <a:pt x="135" y="34"/>
                </a:cubicBezTo>
                <a:cubicBezTo>
                  <a:pt x="136" y="34"/>
                  <a:pt x="136" y="35"/>
                  <a:pt x="137" y="34"/>
                </a:cubicBezTo>
                <a:close/>
                <a:moveTo>
                  <a:pt x="76" y="37"/>
                </a:moveTo>
                <a:cubicBezTo>
                  <a:pt x="77" y="36"/>
                  <a:pt x="80" y="36"/>
                  <a:pt x="81" y="34"/>
                </a:cubicBezTo>
                <a:cubicBezTo>
                  <a:pt x="79" y="35"/>
                  <a:pt x="77" y="36"/>
                  <a:pt x="76" y="37"/>
                </a:cubicBezTo>
                <a:close/>
                <a:moveTo>
                  <a:pt x="140" y="35"/>
                </a:moveTo>
                <a:cubicBezTo>
                  <a:pt x="140" y="35"/>
                  <a:pt x="140" y="35"/>
                  <a:pt x="139" y="35"/>
                </a:cubicBezTo>
                <a:cubicBezTo>
                  <a:pt x="139" y="35"/>
                  <a:pt x="139" y="35"/>
                  <a:pt x="139" y="35"/>
                </a:cubicBezTo>
                <a:cubicBezTo>
                  <a:pt x="140" y="35"/>
                  <a:pt x="140" y="35"/>
                  <a:pt x="140" y="35"/>
                </a:cubicBezTo>
                <a:close/>
                <a:moveTo>
                  <a:pt x="160" y="35"/>
                </a:moveTo>
                <a:cubicBezTo>
                  <a:pt x="159" y="35"/>
                  <a:pt x="158" y="36"/>
                  <a:pt x="157" y="36"/>
                </a:cubicBezTo>
                <a:cubicBezTo>
                  <a:pt x="158" y="36"/>
                  <a:pt x="160" y="36"/>
                  <a:pt x="160" y="35"/>
                </a:cubicBezTo>
                <a:close/>
                <a:moveTo>
                  <a:pt x="148" y="37"/>
                </a:moveTo>
                <a:cubicBezTo>
                  <a:pt x="142" y="35"/>
                  <a:pt x="142" y="35"/>
                  <a:pt x="142" y="35"/>
                </a:cubicBezTo>
                <a:cubicBezTo>
                  <a:pt x="143" y="36"/>
                  <a:pt x="146" y="37"/>
                  <a:pt x="148" y="37"/>
                </a:cubicBezTo>
                <a:close/>
                <a:moveTo>
                  <a:pt x="89" y="41"/>
                </a:moveTo>
                <a:cubicBezTo>
                  <a:pt x="92" y="38"/>
                  <a:pt x="96" y="38"/>
                  <a:pt x="100" y="36"/>
                </a:cubicBezTo>
                <a:cubicBezTo>
                  <a:pt x="96" y="37"/>
                  <a:pt x="92" y="39"/>
                  <a:pt x="89" y="41"/>
                </a:cubicBezTo>
                <a:close/>
                <a:moveTo>
                  <a:pt x="165" y="39"/>
                </a:moveTo>
                <a:cubicBezTo>
                  <a:pt x="164" y="38"/>
                  <a:pt x="164" y="38"/>
                  <a:pt x="164" y="38"/>
                </a:cubicBezTo>
                <a:cubicBezTo>
                  <a:pt x="163" y="38"/>
                  <a:pt x="161" y="35"/>
                  <a:pt x="159" y="37"/>
                </a:cubicBezTo>
                <a:cubicBezTo>
                  <a:pt x="160" y="37"/>
                  <a:pt x="160" y="37"/>
                  <a:pt x="160" y="37"/>
                </a:cubicBezTo>
                <a:cubicBezTo>
                  <a:pt x="161" y="36"/>
                  <a:pt x="162" y="39"/>
                  <a:pt x="163" y="38"/>
                </a:cubicBezTo>
                <a:cubicBezTo>
                  <a:pt x="163" y="39"/>
                  <a:pt x="163" y="39"/>
                  <a:pt x="163" y="39"/>
                </a:cubicBezTo>
                <a:cubicBezTo>
                  <a:pt x="163" y="39"/>
                  <a:pt x="166" y="39"/>
                  <a:pt x="165" y="40"/>
                </a:cubicBezTo>
                <a:cubicBezTo>
                  <a:pt x="166" y="40"/>
                  <a:pt x="167" y="45"/>
                  <a:pt x="169" y="42"/>
                </a:cubicBezTo>
                <a:cubicBezTo>
                  <a:pt x="168" y="40"/>
                  <a:pt x="166" y="40"/>
                  <a:pt x="165" y="39"/>
                </a:cubicBezTo>
                <a:close/>
                <a:moveTo>
                  <a:pt x="169" y="38"/>
                </a:moveTo>
                <a:cubicBezTo>
                  <a:pt x="169" y="37"/>
                  <a:pt x="168" y="37"/>
                  <a:pt x="168" y="37"/>
                </a:cubicBezTo>
                <a:cubicBezTo>
                  <a:pt x="168" y="37"/>
                  <a:pt x="169" y="38"/>
                  <a:pt x="169" y="38"/>
                </a:cubicBezTo>
                <a:close/>
                <a:moveTo>
                  <a:pt x="67" y="44"/>
                </a:moveTo>
                <a:cubicBezTo>
                  <a:pt x="69" y="42"/>
                  <a:pt x="73" y="40"/>
                  <a:pt x="75" y="38"/>
                </a:cubicBezTo>
                <a:cubicBezTo>
                  <a:pt x="72" y="39"/>
                  <a:pt x="69" y="42"/>
                  <a:pt x="67" y="44"/>
                </a:cubicBezTo>
                <a:cubicBezTo>
                  <a:pt x="67" y="44"/>
                  <a:pt x="67" y="44"/>
                  <a:pt x="67" y="44"/>
                </a:cubicBezTo>
                <a:close/>
                <a:moveTo>
                  <a:pt x="175" y="39"/>
                </a:moveTo>
                <a:cubicBezTo>
                  <a:pt x="175" y="39"/>
                  <a:pt x="175" y="39"/>
                  <a:pt x="175" y="39"/>
                </a:cubicBezTo>
                <a:cubicBezTo>
                  <a:pt x="174" y="38"/>
                  <a:pt x="174" y="38"/>
                  <a:pt x="174" y="38"/>
                </a:cubicBezTo>
                <a:cubicBezTo>
                  <a:pt x="175" y="39"/>
                  <a:pt x="175" y="39"/>
                  <a:pt x="175" y="39"/>
                </a:cubicBezTo>
                <a:close/>
                <a:moveTo>
                  <a:pt x="74" y="40"/>
                </a:moveTo>
                <a:cubicBezTo>
                  <a:pt x="74" y="39"/>
                  <a:pt x="74" y="40"/>
                  <a:pt x="74" y="41"/>
                </a:cubicBezTo>
                <a:cubicBezTo>
                  <a:pt x="74" y="40"/>
                  <a:pt x="74" y="40"/>
                  <a:pt x="74" y="40"/>
                </a:cubicBezTo>
                <a:close/>
                <a:moveTo>
                  <a:pt x="180" y="40"/>
                </a:moveTo>
                <a:cubicBezTo>
                  <a:pt x="181" y="40"/>
                  <a:pt x="181" y="40"/>
                  <a:pt x="181" y="40"/>
                </a:cubicBezTo>
                <a:cubicBezTo>
                  <a:pt x="180" y="40"/>
                  <a:pt x="180" y="40"/>
                  <a:pt x="180" y="40"/>
                </a:cubicBezTo>
                <a:close/>
                <a:moveTo>
                  <a:pt x="183" y="42"/>
                </a:moveTo>
                <a:cubicBezTo>
                  <a:pt x="182" y="41"/>
                  <a:pt x="182" y="41"/>
                  <a:pt x="182" y="41"/>
                </a:cubicBezTo>
                <a:cubicBezTo>
                  <a:pt x="182" y="41"/>
                  <a:pt x="182" y="41"/>
                  <a:pt x="182" y="41"/>
                </a:cubicBezTo>
                <a:cubicBezTo>
                  <a:pt x="183" y="42"/>
                  <a:pt x="183" y="42"/>
                  <a:pt x="183" y="42"/>
                </a:cubicBezTo>
                <a:close/>
                <a:moveTo>
                  <a:pt x="88" y="41"/>
                </a:moveTo>
                <a:cubicBezTo>
                  <a:pt x="87" y="41"/>
                  <a:pt x="86" y="41"/>
                  <a:pt x="85" y="42"/>
                </a:cubicBezTo>
                <a:cubicBezTo>
                  <a:pt x="86" y="42"/>
                  <a:pt x="87" y="41"/>
                  <a:pt x="88" y="41"/>
                </a:cubicBezTo>
                <a:close/>
                <a:moveTo>
                  <a:pt x="71" y="42"/>
                </a:moveTo>
                <a:cubicBezTo>
                  <a:pt x="72" y="42"/>
                  <a:pt x="72" y="42"/>
                  <a:pt x="72" y="42"/>
                </a:cubicBezTo>
                <a:cubicBezTo>
                  <a:pt x="72" y="41"/>
                  <a:pt x="72" y="41"/>
                  <a:pt x="72" y="41"/>
                </a:cubicBezTo>
                <a:cubicBezTo>
                  <a:pt x="71" y="42"/>
                  <a:pt x="71" y="42"/>
                  <a:pt x="71" y="42"/>
                </a:cubicBezTo>
                <a:close/>
                <a:moveTo>
                  <a:pt x="66" y="45"/>
                </a:moveTo>
                <a:cubicBezTo>
                  <a:pt x="64" y="45"/>
                  <a:pt x="63" y="46"/>
                  <a:pt x="63" y="48"/>
                </a:cubicBezTo>
                <a:cubicBezTo>
                  <a:pt x="65" y="46"/>
                  <a:pt x="65" y="46"/>
                  <a:pt x="65" y="46"/>
                </a:cubicBezTo>
                <a:cubicBezTo>
                  <a:pt x="65" y="46"/>
                  <a:pt x="65" y="47"/>
                  <a:pt x="65" y="47"/>
                </a:cubicBezTo>
                <a:cubicBezTo>
                  <a:pt x="66" y="47"/>
                  <a:pt x="66" y="47"/>
                  <a:pt x="66" y="47"/>
                </a:cubicBezTo>
                <a:cubicBezTo>
                  <a:pt x="65" y="46"/>
                  <a:pt x="66" y="46"/>
                  <a:pt x="66" y="45"/>
                </a:cubicBezTo>
                <a:close/>
                <a:moveTo>
                  <a:pt x="183" y="49"/>
                </a:moveTo>
                <a:cubicBezTo>
                  <a:pt x="183" y="49"/>
                  <a:pt x="183" y="49"/>
                  <a:pt x="183" y="49"/>
                </a:cubicBezTo>
                <a:cubicBezTo>
                  <a:pt x="181" y="47"/>
                  <a:pt x="181" y="47"/>
                  <a:pt x="181" y="47"/>
                </a:cubicBezTo>
                <a:cubicBezTo>
                  <a:pt x="183" y="49"/>
                  <a:pt x="183" y="49"/>
                  <a:pt x="183" y="49"/>
                </a:cubicBezTo>
                <a:close/>
                <a:moveTo>
                  <a:pt x="61" y="50"/>
                </a:moveTo>
                <a:cubicBezTo>
                  <a:pt x="61" y="49"/>
                  <a:pt x="61" y="49"/>
                  <a:pt x="61" y="49"/>
                </a:cubicBezTo>
                <a:cubicBezTo>
                  <a:pt x="61" y="49"/>
                  <a:pt x="61" y="49"/>
                  <a:pt x="61" y="49"/>
                </a:cubicBezTo>
                <a:cubicBezTo>
                  <a:pt x="61" y="50"/>
                  <a:pt x="61" y="50"/>
                  <a:pt x="61" y="50"/>
                </a:cubicBezTo>
                <a:close/>
                <a:moveTo>
                  <a:pt x="58" y="51"/>
                </a:moveTo>
                <a:cubicBezTo>
                  <a:pt x="59" y="51"/>
                  <a:pt x="59" y="51"/>
                  <a:pt x="59" y="51"/>
                </a:cubicBezTo>
                <a:cubicBezTo>
                  <a:pt x="60" y="50"/>
                  <a:pt x="60" y="50"/>
                  <a:pt x="60" y="50"/>
                </a:cubicBezTo>
                <a:cubicBezTo>
                  <a:pt x="58" y="51"/>
                  <a:pt x="58" y="51"/>
                  <a:pt x="58" y="51"/>
                </a:cubicBezTo>
                <a:close/>
                <a:moveTo>
                  <a:pt x="190" y="57"/>
                </a:moveTo>
                <a:cubicBezTo>
                  <a:pt x="188" y="55"/>
                  <a:pt x="187" y="53"/>
                  <a:pt x="185" y="51"/>
                </a:cubicBezTo>
                <a:cubicBezTo>
                  <a:pt x="187" y="53"/>
                  <a:pt x="188" y="56"/>
                  <a:pt x="190" y="57"/>
                </a:cubicBezTo>
                <a:close/>
                <a:moveTo>
                  <a:pt x="190" y="52"/>
                </a:moveTo>
                <a:cubicBezTo>
                  <a:pt x="193" y="54"/>
                  <a:pt x="193" y="54"/>
                  <a:pt x="193" y="54"/>
                </a:cubicBezTo>
                <a:cubicBezTo>
                  <a:pt x="190" y="52"/>
                  <a:pt x="190" y="52"/>
                  <a:pt x="190" y="52"/>
                </a:cubicBezTo>
                <a:close/>
                <a:moveTo>
                  <a:pt x="67" y="55"/>
                </a:moveTo>
                <a:cubicBezTo>
                  <a:pt x="69" y="53"/>
                  <a:pt x="69" y="53"/>
                  <a:pt x="69" y="53"/>
                </a:cubicBezTo>
                <a:cubicBezTo>
                  <a:pt x="69" y="54"/>
                  <a:pt x="67" y="54"/>
                  <a:pt x="67" y="55"/>
                </a:cubicBezTo>
                <a:close/>
                <a:moveTo>
                  <a:pt x="193" y="61"/>
                </a:moveTo>
                <a:cubicBezTo>
                  <a:pt x="192" y="60"/>
                  <a:pt x="192" y="60"/>
                  <a:pt x="192" y="60"/>
                </a:cubicBezTo>
                <a:cubicBezTo>
                  <a:pt x="192" y="60"/>
                  <a:pt x="192" y="61"/>
                  <a:pt x="193" y="61"/>
                </a:cubicBezTo>
                <a:close/>
                <a:moveTo>
                  <a:pt x="198" y="62"/>
                </a:moveTo>
                <a:cubicBezTo>
                  <a:pt x="197" y="61"/>
                  <a:pt x="197" y="61"/>
                  <a:pt x="197" y="61"/>
                </a:cubicBezTo>
                <a:cubicBezTo>
                  <a:pt x="198" y="61"/>
                  <a:pt x="198" y="62"/>
                  <a:pt x="198" y="62"/>
                </a:cubicBezTo>
                <a:close/>
                <a:moveTo>
                  <a:pt x="223" y="62"/>
                </a:moveTo>
                <a:cubicBezTo>
                  <a:pt x="223" y="62"/>
                  <a:pt x="223" y="62"/>
                  <a:pt x="223" y="62"/>
                </a:cubicBezTo>
                <a:cubicBezTo>
                  <a:pt x="223" y="62"/>
                  <a:pt x="223" y="62"/>
                  <a:pt x="223" y="62"/>
                </a:cubicBezTo>
                <a:cubicBezTo>
                  <a:pt x="223" y="62"/>
                  <a:pt x="223" y="62"/>
                  <a:pt x="223" y="62"/>
                </a:cubicBezTo>
                <a:close/>
                <a:moveTo>
                  <a:pt x="194" y="63"/>
                </a:moveTo>
                <a:cubicBezTo>
                  <a:pt x="194" y="63"/>
                  <a:pt x="194" y="63"/>
                  <a:pt x="194" y="63"/>
                </a:cubicBezTo>
                <a:cubicBezTo>
                  <a:pt x="194" y="64"/>
                  <a:pt x="194" y="64"/>
                  <a:pt x="194" y="64"/>
                </a:cubicBezTo>
                <a:cubicBezTo>
                  <a:pt x="195" y="64"/>
                  <a:pt x="195" y="64"/>
                  <a:pt x="195" y="64"/>
                </a:cubicBezTo>
                <a:cubicBezTo>
                  <a:pt x="195" y="64"/>
                  <a:pt x="194" y="64"/>
                  <a:pt x="194" y="63"/>
                </a:cubicBezTo>
                <a:close/>
                <a:moveTo>
                  <a:pt x="226" y="69"/>
                </a:moveTo>
                <a:cubicBezTo>
                  <a:pt x="226" y="67"/>
                  <a:pt x="225" y="66"/>
                  <a:pt x="224" y="65"/>
                </a:cubicBezTo>
                <a:cubicBezTo>
                  <a:pt x="224" y="66"/>
                  <a:pt x="225" y="68"/>
                  <a:pt x="226" y="69"/>
                </a:cubicBezTo>
                <a:close/>
                <a:moveTo>
                  <a:pt x="197" y="68"/>
                </a:moveTo>
                <a:cubicBezTo>
                  <a:pt x="195" y="65"/>
                  <a:pt x="195" y="65"/>
                  <a:pt x="195" y="65"/>
                </a:cubicBezTo>
                <a:cubicBezTo>
                  <a:pt x="195" y="66"/>
                  <a:pt x="196" y="68"/>
                  <a:pt x="197" y="68"/>
                </a:cubicBezTo>
                <a:close/>
                <a:moveTo>
                  <a:pt x="48" y="83"/>
                </a:moveTo>
                <a:cubicBezTo>
                  <a:pt x="51" y="77"/>
                  <a:pt x="52" y="71"/>
                  <a:pt x="57" y="66"/>
                </a:cubicBezTo>
                <a:cubicBezTo>
                  <a:pt x="54" y="70"/>
                  <a:pt x="51" y="74"/>
                  <a:pt x="50" y="79"/>
                </a:cubicBezTo>
                <a:cubicBezTo>
                  <a:pt x="49" y="80"/>
                  <a:pt x="49" y="81"/>
                  <a:pt x="48" y="82"/>
                </a:cubicBezTo>
                <a:cubicBezTo>
                  <a:pt x="48" y="82"/>
                  <a:pt x="48" y="83"/>
                  <a:pt x="48" y="83"/>
                </a:cubicBezTo>
                <a:close/>
                <a:moveTo>
                  <a:pt x="188" y="68"/>
                </a:moveTo>
                <a:cubicBezTo>
                  <a:pt x="188" y="67"/>
                  <a:pt x="187" y="66"/>
                  <a:pt x="187" y="67"/>
                </a:cubicBezTo>
                <a:cubicBezTo>
                  <a:pt x="188" y="68"/>
                  <a:pt x="188" y="68"/>
                  <a:pt x="188" y="68"/>
                </a:cubicBezTo>
                <a:cubicBezTo>
                  <a:pt x="188" y="68"/>
                  <a:pt x="188" y="68"/>
                  <a:pt x="188" y="68"/>
                </a:cubicBezTo>
                <a:close/>
                <a:moveTo>
                  <a:pt x="190" y="70"/>
                </a:moveTo>
                <a:cubicBezTo>
                  <a:pt x="189" y="70"/>
                  <a:pt x="189" y="69"/>
                  <a:pt x="188" y="69"/>
                </a:cubicBezTo>
                <a:cubicBezTo>
                  <a:pt x="189" y="70"/>
                  <a:pt x="189" y="70"/>
                  <a:pt x="190" y="70"/>
                </a:cubicBezTo>
                <a:close/>
                <a:moveTo>
                  <a:pt x="198" y="70"/>
                </a:moveTo>
                <a:cubicBezTo>
                  <a:pt x="198" y="71"/>
                  <a:pt x="198" y="71"/>
                  <a:pt x="198" y="71"/>
                </a:cubicBezTo>
                <a:cubicBezTo>
                  <a:pt x="198" y="70"/>
                  <a:pt x="198" y="70"/>
                  <a:pt x="198" y="70"/>
                </a:cubicBezTo>
                <a:close/>
                <a:moveTo>
                  <a:pt x="227" y="74"/>
                </a:moveTo>
                <a:cubicBezTo>
                  <a:pt x="228" y="73"/>
                  <a:pt x="226" y="71"/>
                  <a:pt x="226" y="70"/>
                </a:cubicBezTo>
                <a:cubicBezTo>
                  <a:pt x="226" y="71"/>
                  <a:pt x="226" y="73"/>
                  <a:pt x="227" y="74"/>
                </a:cubicBezTo>
                <a:close/>
                <a:moveTo>
                  <a:pt x="191" y="73"/>
                </a:moveTo>
                <a:cubicBezTo>
                  <a:pt x="191" y="73"/>
                  <a:pt x="190" y="73"/>
                  <a:pt x="190" y="72"/>
                </a:cubicBezTo>
                <a:cubicBezTo>
                  <a:pt x="191" y="73"/>
                  <a:pt x="191" y="73"/>
                  <a:pt x="191" y="73"/>
                </a:cubicBezTo>
                <a:cubicBezTo>
                  <a:pt x="191" y="73"/>
                  <a:pt x="191" y="73"/>
                  <a:pt x="191" y="73"/>
                </a:cubicBezTo>
                <a:close/>
                <a:moveTo>
                  <a:pt x="199" y="73"/>
                </a:moveTo>
                <a:cubicBezTo>
                  <a:pt x="199" y="73"/>
                  <a:pt x="199" y="73"/>
                  <a:pt x="199" y="73"/>
                </a:cubicBezTo>
                <a:cubicBezTo>
                  <a:pt x="199" y="72"/>
                  <a:pt x="199" y="72"/>
                  <a:pt x="199" y="72"/>
                </a:cubicBezTo>
                <a:cubicBezTo>
                  <a:pt x="199" y="73"/>
                  <a:pt x="199" y="73"/>
                  <a:pt x="199" y="73"/>
                </a:cubicBezTo>
                <a:close/>
                <a:moveTo>
                  <a:pt x="191" y="74"/>
                </a:moveTo>
                <a:cubicBezTo>
                  <a:pt x="191" y="74"/>
                  <a:pt x="191" y="74"/>
                  <a:pt x="191" y="74"/>
                </a:cubicBezTo>
                <a:cubicBezTo>
                  <a:pt x="191" y="74"/>
                  <a:pt x="191" y="74"/>
                  <a:pt x="191" y="74"/>
                </a:cubicBezTo>
                <a:cubicBezTo>
                  <a:pt x="191" y="74"/>
                  <a:pt x="191" y="74"/>
                  <a:pt x="191" y="74"/>
                </a:cubicBezTo>
                <a:close/>
                <a:moveTo>
                  <a:pt x="201" y="74"/>
                </a:moveTo>
                <a:cubicBezTo>
                  <a:pt x="201" y="74"/>
                  <a:pt x="201" y="74"/>
                  <a:pt x="201" y="74"/>
                </a:cubicBezTo>
                <a:cubicBezTo>
                  <a:pt x="201" y="74"/>
                  <a:pt x="201" y="74"/>
                  <a:pt x="201" y="74"/>
                </a:cubicBezTo>
                <a:cubicBezTo>
                  <a:pt x="201" y="74"/>
                  <a:pt x="201" y="74"/>
                  <a:pt x="201" y="74"/>
                </a:cubicBezTo>
                <a:close/>
                <a:moveTo>
                  <a:pt x="228" y="77"/>
                </a:moveTo>
                <a:cubicBezTo>
                  <a:pt x="229" y="76"/>
                  <a:pt x="228" y="75"/>
                  <a:pt x="228" y="74"/>
                </a:cubicBezTo>
                <a:cubicBezTo>
                  <a:pt x="227" y="75"/>
                  <a:pt x="228" y="76"/>
                  <a:pt x="228" y="77"/>
                </a:cubicBezTo>
                <a:close/>
                <a:moveTo>
                  <a:pt x="200" y="75"/>
                </a:moveTo>
                <a:cubicBezTo>
                  <a:pt x="200" y="75"/>
                  <a:pt x="200" y="75"/>
                  <a:pt x="200" y="75"/>
                </a:cubicBezTo>
                <a:cubicBezTo>
                  <a:pt x="200" y="76"/>
                  <a:pt x="200" y="76"/>
                  <a:pt x="200" y="76"/>
                </a:cubicBezTo>
                <a:cubicBezTo>
                  <a:pt x="200" y="75"/>
                  <a:pt x="200" y="75"/>
                  <a:pt x="200" y="75"/>
                </a:cubicBezTo>
                <a:cubicBezTo>
                  <a:pt x="200" y="75"/>
                  <a:pt x="200" y="75"/>
                  <a:pt x="200" y="75"/>
                </a:cubicBezTo>
                <a:close/>
                <a:moveTo>
                  <a:pt x="192" y="77"/>
                </a:moveTo>
                <a:cubicBezTo>
                  <a:pt x="190" y="77"/>
                  <a:pt x="192" y="80"/>
                  <a:pt x="192" y="81"/>
                </a:cubicBezTo>
                <a:cubicBezTo>
                  <a:pt x="193" y="80"/>
                  <a:pt x="192" y="79"/>
                  <a:pt x="192" y="78"/>
                </a:cubicBezTo>
                <a:cubicBezTo>
                  <a:pt x="192" y="78"/>
                  <a:pt x="192" y="78"/>
                  <a:pt x="192" y="77"/>
                </a:cubicBezTo>
                <a:close/>
                <a:moveTo>
                  <a:pt x="201" y="78"/>
                </a:moveTo>
                <a:cubicBezTo>
                  <a:pt x="201" y="77"/>
                  <a:pt x="200" y="78"/>
                  <a:pt x="201" y="78"/>
                </a:cubicBezTo>
                <a:cubicBezTo>
                  <a:pt x="201" y="78"/>
                  <a:pt x="201" y="78"/>
                  <a:pt x="201" y="78"/>
                </a:cubicBezTo>
                <a:close/>
                <a:moveTo>
                  <a:pt x="206" y="79"/>
                </a:moveTo>
                <a:cubicBezTo>
                  <a:pt x="205" y="79"/>
                  <a:pt x="205" y="79"/>
                  <a:pt x="205" y="79"/>
                </a:cubicBezTo>
                <a:cubicBezTo>
                  <a:pt x="205" y="79"/>
                  <a:pt x="206" y="79"/>
                  <a:pt x="206" y="79"/>
                </a:cubicBezTo>
                <a:close/>
                <a:moveTo>
                  <a:pt x="202" y="83"/>
                </a:moveTo>
                <a:cubicBezTo>
                  <a:pt x="203" y="81"/>
                  <a:pt x="202" y="80"/>
                  <a:pt x="201" y="79"/>
                </a:cubicBezTo>
                <a:cubicBezTo>
                  <a:pt x="202" y="80"/>
                  <a:pt x="202" y="82"/>
                  <a:pt x="202" y="83"/>
                </a:cubicBezTo>
                <a:close/>
                <a:moveTo>
                  <a:pt x="207" y="83"/>
                </a:moveTo>
                <a:cubicBezTo>
                  <a:pt x="207" y="82"/>
                  <a:pt x="206" y="81"/>
                  <a:pt x="206" y="80"/>
                </a:cubicBezTo>
                <a:cubicBezTo>
                  <a:pt x="207" y="83"/>
                  <a:pt x="207" y="83"/>
                  <a:pt x="207" y="83"/>
                </a:cubicBezTo>
                <a:close/>
                <a:moveTo>
                  <a:pt x="193" y="84"/>
                </a:moveTo>
                <a:cubicBezTo>
                  <a:pt x="193" y="83"/>
                  <a:pt x="193" y="83"/>
                  <a:pt x="193" y="83"/>
                </a:cubicBezTo>
                <a:cubicBezTo>
                  <a:pt x="192" y="82"/>
                  <a:pt x="192" y="82"/>
                  <a:pt x="192" y="82"/>
                </a:cubicBezTo>
                <a:cubicBezTo>
                  <a:pt x="193" y="84"/>
                  <a:pt x="193" y="84"/>
                  <a:pt x="193" y="84"/>
                </a:cubicBezTo>
                <a:close/>
                <a:moveTo>
                  <a:pt x="203" y="85"/>
                </a:moveTo>
                <a:cubicBezTo>
                  <a:pt x="204" y="85"/>
                  <a:pt x="203" y="84"/>
                  <a:pt x="203" y="84"/>
                </a:cubicBezTo>
                <a:cubicBezTo>
                  <a:pt x="203" y="85"/>
                  <a:pt x="203" y="85"/>
                  <a:pt x="203" y="85"/>
                </a:cubicBezTo>
                <a:close/>
                <a:moveTo>
                  <a:pt x="48" y="85"/>
                </a:moveTo>
                <a:cubicBezTo>
                  <a:pt x="47" y="85"/>
                  <a:pt x="47" y="85"/>
                  <a:pt x="47" y="86"/>
                </a:cubicBezTo>
                <a:cubicBezTo>
                  <a:pt x="47" y="86"/>
                  <a:pt x="48" y="86"/>
                  <a:pt x="47" y="86"/>
                </a:cubicBezTo>
                <a:cubicBezTo>
                  <a:pt x="47" y="85"/>
                  <a:pt x="48" y="85"/>
                  <a:pt x="48" y="85"/>
                </a:cubicBezTo>
                <a:close/>
                <a:moveTo>
                  <a:pt x="39" y="85"/>
                </a:moveTo>
                <a:cubicBezTo>
                  <a:pt x="40" y="85"/>
                  <a:pt x="40" y="85"/>
                  <a:pt x="40" y="85"/>
                </a:cubicBezTo>
                <a:cubicBezTo>
                  <a:pt x="39" y="85"/>
                  <a:pt x="39" y="85"/>
                  <a:pt x="39" y="85"/>
                </a:cubicBezTo>
                <a:cubicBezTo>
                  <a:pt x="39" y="85"/>
                  <a:pt x="39" y="85"/>
                  <a:pt x="39" y="85"/>
                </a:cubicBezTo>
                <a:close/>
                <a:moveTo>
                  <a:pt x="205" y="86"/>
                </a:moveTo>
                <a:cubicBezTo>
                  <a:pt x="205" y="86"/>
                  <a:pt x="205" y="86"/>
                  <a:pt x="205" y="86"/>
                </a:cubicBezTo>
                <a:cubicBezTo>
                  <a:pt x="204" y="86"/>
                  <a:pt x="204" y="86"/>
                  <a:pt x="204" y="86"/>
                </a:cubicBezTo>
                <a:cubicBezTo>
                  <a:pt x="205" y="86"/>
                  <a:pt x="205" y="86"/>
                  <a:pt x="205" y="86"/>
                </a:cubicBezTo>
                <a:close/>
                <a:moveTo>
                  <a:pt x="47" y="87"/>
                </a:moveTo>
                <a:cubicBezTo>
                  <a:pt x="47" y="87"/>
                  <a:pt x="47" y="87"/>
                  <a:pt x="46" y="87"/>
                </a:cubicBezTo>
                <a:cubicBezTo>
                  <a:pt x="46" y="88"/>
                  <a:pt x="46" y="88"/>
                  <a:pt x="46" y="88"/>
                </a:cubicBezTo>
                <a:cubicBezTo>
                  <a:pt x="47" y="87"/>
                  <a:pt x="47" y="87"/>
                  <a:pt x="47" y="87"/>
                </a:cubicBezTo>
                <a:close/>
                <a:moveTo>
                  <a:pt x="39" y="87"/>
                </a:moveTo>
                <a:cubicBezTo>
                  <a:pt x="38" y="88"/>
                  <a:pt x="38" y="90"/>
                  <a:pt x="38" y="91"/>
                </a:cubicBezTo>
                <a:cubicBezTo>
                  <a:pt x="38" y="90"/>
                  <a:pt x="38" y="89"/>
                  <a:pt x="39" y="87"/>
                </a:cubicBezTo>
                <a:close/>
                <a:moveTo>
                  <a:pt x="205" y="91"/>
                </a:moveTo>
                <a:cubicBezTo>
                  <a:pt x="204" y="90"/>
                  <a:pt x="205" y="88"/>
                  <a:pt x="204" y="87"/>
                </a:cubicBezTo>
                <a:cubicBezTo>
                  <a:pt x="204" y="92"/>
                  <a:pt x="204" y="92"/>
                  <a:pt x="204" y="92"/>
                </a:cubicBezTo>
                <a:cubicBezTo>
                  <a:pt x="205" y="91"/>
                  <a:pt x="205" y="91"/>
                  <a:pt x="205" y="91"/>
                </a:cubicBezTo>
                <a:cubicBezTo>
                  <a:pt x="205" y="90"/>
                  <a:pt x="205" y="91"/>
                  <a:pt x="206" y="91"/>
                </a:cubicBezTo>
                <a:cubicBezTo>
                  <a:pt x="206" y="91"/>
                  <a:pt x="206" y="92"/>
                  <a:pt x="205" y="92"/>
                </a:cubicBezTo>
                <a:cubicBezTo>
                  <a:pt x="206" y="92"/>
                  <a:pt x="206" y="92"/>
                  <a:pt x="206" y="92"/>
                </a:cubicBezTo>
                <a:cubicBezTo>
                  <a:pt x="206" y="91"/>
                  <a:pt x="206" y="91"/>
                  <a:pt x="206" y="90"/>
                </a:cubicBezTo>
                <a:cubicBezTo>
                  <a:pt x="205" y="90"/>
                  <a:pt x="205" y="90"/>
                  <a:pt x="205" y="91"/>
                </a:cubicBezTo>
                <a:close/>
                <a:moveTo>
                  <a:pt x="205" y="90"/>
                </a:moveTo>
                <a:cubicBezTo>
                  <a:pt x="206" y="89"/>
                  <a:pt x="205" y="88"/>
                  <a:pt x="205" y="88"/>
                </a:cubicBezTo>
                <a:cubicBezTo>
                  <a:pt x="205" y="88"/>
                  <a:pt x="205" y="89"/>
                  <a:pt x="205" y="90"/>
                </a:cubicBezTo>
                <a:close/>
                <a:moveTo>
                  <a:pt x="208" y="89"/>
                </a:moveTo>
                <a:cubicBezTo>
                  <a:pt x="208" y="88"/>
                  <a:pt x="208" y="88"/>
                  <a:pt x="208" y="88"/>
                </a:cubicBezTo>
                <a:cubicBezTo>
                  <a:pt x="208" y="88"/>
                  <a:pt x="208" y="88"/>
                  <a:pt x="208" y="88"/>
                </a:cubicBezTo>
                <a:cubicBezTo>
                  <a:pt x="208" y="89"/>
                  <a:pt x="208" y="89"/>
                  <a:pt x="208" y="89"/>
                </a:cubicBezTo>
                <a:close/>
                <a:moveTo>
                  <a:pt x="209" y="92"/>
                </a:moveTo>
                <a:cubicBezTo>
                  <a:pt x="209" y="92"/>
                  <a:pt x="209" y="90"/>
                  <a:pt x="208" y="89"/>
                </a:cubicBezTo>
                <a:cubicBezTo>
                  <a:pt x="210" y="90"/>
                  <a:pt x="208" y="92"/>
                  <a:pt x="209" y="93"/>
                </a:cubicBezTo>
                <a:cubicBezTo>
                  <a:pt x="209" y="92"/>
                  <a:pt x="209" y="92"/>
                  <a:pt x="209" y="92"/>
                </a:cubicBezTo>
                <a:close/>
                <a:moveTo>
                  <a:pt x="46" y="91"/>
                </a:moveTo>
                <a:cubicBezTo>
                  <a:pt x="46" y="91"/>
                  <a:pt x="46" y="91"/>
                  <a:pt x="46" y="91"/>
                </a:cubicBezTo>
                <a:cubicBezTo>
                  <a:pt x="46" y="91"/>
                  <a:pt x="46" y="91"/>
                  <a:pt x="46" y="91"/>
                </a:cubicBezTo>
                <a:close/>
                <a:moveTo>
                  <a:pt x="231" y="91"/>
                </a:moveTo>
                <a:cubicBezTo>
                  <a:pt x="231" y="91"/>
                  <a:pt x="231" y="91"/>
                  <a:pt x="231" y="91"/>
                </a:cubicBezTo>
                <a:cubicBezTo>
                  <a:pt x="231" y="91"/>
                  <a:pt x="231" y="91"/>
                  <a:pt x="231" y="91"/>
                </a:cubicBezTo>
                <a:close/>
                <a:moveTo>
                  <a:pt x="198" y="92"/>
                </a:moveTo>
                <a:cubicBezTo>
                  <a:pt x="197" y="92"/>
                  <a:pt x="197" y="92"/>
                  <a:pt x="197" y="92"/>
                </a:cubicBezTo>
                <a:cubicBezTo>
                  <a:pt x="197" y="93"/>
                  <a:pt x="198" y="93"/>
                  <a:pt x="198" y="93"/>
                </a:cubicBezTo>
                <a:cubicBezTo>
                  <a:pt x="198" y="92"/>
                  <a:pt x="198" y="92"/>
                  <a:pt x="198" y="92"/>
                </a:cubicBezTo>
                <a:close/>
                <a:moveTo>
                  <a:pt x="37" y="94"/>
                </a:moveTo>
                <a:cubicBezTo>
                  <a:pt x="37" y="93"/>
                  <a:pt x="37" y="93"/>
                  <a:pt x="37" y="93"/>
                </a:cubicBezTo>
                <a:cubicBezTo>
                  <a:pt x="37" y="93"/>
                  <a:pt x="37" y="94"/>
                  <a:pt x="37" y="94"/>
                </a:cubicBezTo>
                <a:close/>
                <a:moveTo>
                  <a:pt x="205" y="95"/>
                </a:moveTo>
                <a:cubicBezTo>
                  <a:pt x="205" y="95"/>
                  <a:pt x="205" y="95"/>
                  <a:pt x="205" y="95"/>
                </a:cubicBezTo>
                <a:cubicBezTo>
                  <a:pt x="205" y="93"/>
                  <a:pt x="205" y="93"/>
                  <a:pt x="205" y="93"/>
                </a:cubicBezTo>
                <a:cubicBezTo>
                  <a:pt x="205" y="95"/>
                  <a:pt x="205" y="95"/>
                  <a:pt x="205" y="95"/>
                </a:cubicBezTo>
                <a:close/>
                <a:moveTo>
                  <a:pt x="232" y="97"/>
                </a:moveTo>
                <a:cubicBezTo>
                  <a:pt x="232" y="96"/>
                  <a:pt x="232" y="96"/>
                  <a:pt x="232" y="96"/>
                </a:cubicBezTo>
                <a:cubicBezTo>
                  <a:pt x="232" y="93"/>
                  <a:pt x="232" y="93"/>
                  <a:pt x="232" y="93"/>
                </a:cubicBezTo>
                <a:cubicBezTo>
                  <a:pt x="232" y="97"/>
                  <a:pt x="232" y="97"/>
                  <a:pt x="232" y="97"/>
                </a:cubicBezTo>
                <a:close/>
                <a:moveTo>
                  <a:pt x="206" y="95"/>
                </a:moveTo>
                <a:cubicBezTo>
                  <a:pt x="206" y="95"/>
                  <a:pt x="206" y="95"/>
                  <a:pt x="206" y="95"/>
                </a:cubicBezTo>
                <a:cubicBezTo>
                  <a:pt x="206" y="97"/>
                  <a:pt x="206" y="97"/>
                  <a:pt x="206" y="97"/>
                </a:cubicBezTo>
                <a:cubicBezTo>
                  <a:pt x="207" y="97"/>
                  <a:pt x="207" y="97"/>
                  <a:pt x="207" y="97"/>
                </a:cubicBezTo>
                <a:cubicBezTo>
                  <a:pt x="206" y="96"/>
                  <a:pt x="206" y="96"/>
                  <a:pt x="206" y="95"/>
                </a:cubicBezTo>
                <a:close/>
                <a:moveTo>
                  <a:pt x="207" y="99"/>
                </a:moveTo>
                <a:cubicBezTo>
                  <a:pt x="205" y="99"/>
                  <a:pt x="206" y="97"/>
                  <a:pt x="205" y="96"/>
                </a:cubicBezTo>
                <a:cubicBezTo>
                  <a:pt x="205" y="96"/>
                  <a:pt x="205" y="96"/>
                  <a:pt x="205" y="96"/>
                </a:cubicBezTo>
                <a:cubicBezTo>
                  <a:pt x="206" y="101"/>
                  <a:pt x="205" y="107"/>
                  <a:pt x="205" y="111"/>
                </a:cubicBezTo>
                <a:cubicBezTo>
                  <a:pt x="207" y="111"/>
                  <a:pt x="207" y="111"/>
                  <a:pt x="207" y="111"/>
                </a:cubicBezTo>
                <a:cubicBezTo>
                  <a:pt x="206" y="111"/>
                  <a:pt x="205" y="111"/>
                  <a:pt x="205" y="110"/>
                </a:cubicBezTo>
                <a:cubicBezTo>
                  <a:pt x="206" y="110"/>
                  <a:pt x="206" y="110"/>
                  <a:pt x="206" y="110"/>
                </a:cubicBezTo>
                <a:cubicBezTo>
                  <a:pt x="206" y="110"/>
                  <a:pt x="206" y="109"/>
                  <a:pt x="207" y="109"/>
                </a:cubicBezTo>
                <a:cubicBezTo>
                  <a:pt x="207" y="108"/>
                  <a:pt x="207" y="106"/>
                  <a:pt x="206" y="106"/>
                </a:cubicBezTo>
                <a:cubicBezTo>
                  <a:pt x="206" y="105"/>
                  <a:pt x="206" y="105"/>
                  <a:pt x="207" y="105"/>
                </a:cubicBezTo>
                <a:cubicBezTo>
                  <a:pt x="206" y="104"/>
                  <a:pt x="206" y="104"/>
                  <a:pt x="206" y="104"/>
                </a:cubicBezTo>
                <a:cubicBezTo>
                  <a:pt x="206" y="104"/>
                  <a:pt x="205" y="102"/>
                  <a:pt x="206" y="102"/>
                </a:cubicBezTo>
                <a:cubicBezTo>
                  <a:pt x="206" y="102"/>
                  <a:pt x="206" y="102"/>
                  <a:pt x="206" y="102"/>
                </a:cubicBezTo>
                <a:cubicBezTo>
                  <a:pt x="206" y="101"/>
                  <a:pt x="205" y="100"/>
                  <a:pt x="206" y="100"/>
                </a:cubicBezTo>
                <a:cubicBezTo>
                  <a:pt x="206" y="100"/>
                  <a:pt x="206" y="100"/>
                  <a:pt x="207" y="100"/>
                </a:cubicBezTo>
                <a:cubicBezTo>
                  <a:pt x="207" y="99"/>
                  <a:pt x="207" y="99"/>
                  <a:pt x="207" y="99"/>
                </a:cubicBezTo>
                <a:close/>
                <a:moveTo>
                  <a:pt x="51" y="142"/>
                </a:moveTo>
                <a:cubicBezTo>
                  <a:pt x="45" y="127"/>
                  <a:pt x="43" y="113"/>
                  <a:pt x="45" y="96"/>
                </a:cubicBezTo>
                <a:cubicBezTo>
                  <a:pt x="45" y="97"/>
                  <a:pt x="45" y="97"/>
                  <a:pt x="44" y="97"/>
                </a:cubicBezTo>
                <a:cubicBezTo>
                  <a:pt x="45" y="100"/>
                  <a:pt x="44" y="103"/>
                  <a:pt x="44" y="106"/>
                </a:cubicBezTo>
                <a:cubicBezTo>
                  <a:pt x="43" y="106"/>
                  <a:pt x="43" y="106"/>
                  <a:pt x="43" y="106"/>
                </a:cubicBezTo>
                <a:cubicBezTo>
                  <a:pt x="44" y="106"/>
                  <a:pt x="44" y="106"/>
                  <a:pt x="44" y="106"/>
                </a:cubicBezTo>
                <a:cubicBezTo>
                  <a:pt x="44" y="108"/>
                  <a:pt x="44" y="109"/>
                  <a:pt x="44" y="111"/>
                </a:cubicBezTo>
                <a:cubicBezTo>
                  <a:pt x="43" y="113"/>
                  <a:pt x="45" y="115"/>
                  <a:pt x="44" y="116"/>
                </a:cubicBezTo>
                <a:cubicBezTo>
                  <a:pt x="44" y="116"/>
                  <a:pt x="44" y="116"/>
                  <a:pt x="44" y="116"/>
                </a:cubicBezTo>
                <a:cubicBezTo>
                  <a:pt x="45" y="117"/>
                  <a:pt x="45" y="117"/>
                  <a:pt x="45" y="117"/>
                </a:cubicBezTo>
                <a:cubicBezTo>
                  <a:pt x="45" y="117"/>
                  <a:pt x="44" y="117"/>
                  <a:pt x="44" y="117"/>
                </a:cubicBezTo>
                <a:cubicBezTo>
                  <a:pt x="45" y="119"/>
                  <a:pt x="44" y="120"/>
                  <a:pt x="45" y="121"/>
                </a:cubicBezTo>
                <a:cubicBezTo>
                  <a:pt x="44" y="121"/>
                  <a:pt x="44" y="121"/>
                  <a:pt x="44" y="121"/>
                </a:cubicBezTo>
                <a:cubicBezTo>
                  <a:pt x="45" y="125"/>
                  <a:pt x="46" y="128"/>
                  <a:pt x="47" y="131"/>
                </a:cubicBezTo>
                <a:cubicBezTo>
                  <a:pt x="47" y="132"/>
                  <a:pt x="47" y="133"/>
                  <a:pt x="47" y="135"/>
                </a:cubicBezTo>
                <a:cubicBezTo>
                  <a:pt x="48" y="135"/>
                  <a:pt x="48" y="136"/>
                  <a:pt x="49" y="137"/>
                </a:cubicBezTo>
                <a:cubicBezTo>
                  <a:pt x="48" y="139"/>
                  <a:pt x="50" y="141"/>
                  <a:pt x="51" y="142"/>
                </a:cubicBezTo>
                <a:close/>
                <a:moveTo>
                  <a:pt x="199" y="102"/>
                </a:moveTo>
                <a:cubicBezTo>
                  <a:pt x="199" y="101"/>
                  <a:pt x="199" y="101"/>
                  <a:pt x="199" y="101"/>
                </a:cubicBezTo>
                <a:cubicBezTo>
                  <a:pt x="198" y="102"/>
                  <a:pt x="198" y="102"/>
                  <a:pt x="198" y="102"/>
                </a:cubicBezTo>
                <a:cubicBezTo>
                  <a:pt x="199" y="103"/>
                  <a:pt x="198" y="106"/>
                  <a:pt x="200" y="106"/>
                </a:cubicBezTo>
                <a:cubicBezTo>
                  <a:pt x="200" y="106"/>
                  <a:pt x="199" y="107"/>
                  <a:pt x="199" y="107"/>
                </a:cubicBezTo>
                <a:cubicBezTo>
                  <a:pt x="198" y="107"/>
                  <a:pt x="199" y="108"/>
                  <a:pt x="199" y="108"/>
                </a:cubicBezTo>
                <a:cubicBezTo>
                  <a:pt x="200" y="105"/>
                  <a:pt x="200" y="105"/>
                  <a:pt x="200" y="105"/>
                </a:cubicBezTo>
                <a:cubicBezTo>
                  <a:pt x="199" y="105"/>
                  <a:pt x="199" y="104"/>
                  <a:pt x="199" y="103"/>
                </a:cubicBezTo>
                <a:cubicBezTo>
                  <a:pt x="199" y="103"/>
                  <a:pt x="199" y="102"/>
                  <a:pt x="199" y="102"/>
                </a:cubicBezTo>
                <a:close/>
                <a:moveTo>
                  <a:pt x="207" y="103"/>
                </a:moveTo>
                <a:cubicBezTo>
                  <a:pt x="207" y="104"/>
                  <a:pt x="207" y="104"/>
                  <a:pt x="207" y="104"/>
                </a:cubicBezTo>
                <a:cubicBezTo>
                  <a:pt x="207" y="104"/>
                  <a:pt x="207" y="104"/>
                  <a:pt x="207" y="104"/>
                </a:cubicBezTo>
                <a:cubicBezTo>
                  <a:pt x="207" y="103"/>
                  <a:pt x="207" y="103"/>
                  <a:pt x="207" y="103"/>
                </a:cubicBezTo>
                <a:cubicBezTo>
                  <a:pt x="207" y="103"/>
                  <a:pt x="207" y="103"/>
                  <a:pt x="207" y="103"/>
                </a:cubicBezTo>
                <a:close/>
                <a:moveTo>
                  <a:pt x="200" y="111"/>
                </a:moveTo>
                <a:cubicBezTo>
                  <a:pt x="200" y="110"/>
                  <a:pt x="200" y="109"/>
                  <a:pt x="199" y="109"/>
                </a:cubicBezTo>
                <a:cubicBezTo>
                  <a:pt x="199" y="112"/>
                  <a:pt x="199" y="114"/>
                  <a:pt x="199" y="117"/>
                </a:cubicBezTo>
                <a:cubicBezTo>
                  <a:pt x="199" y="117"/>
                  <a:pt x="199" y="117"/>
                  <a:pt x="199" y="117"/>
                </a:cubicBezTo>
                <a:cubicBezTo>
                  <a:pt x="198" y="118"/>
                  <a:pt x="199" y="120"/>
                  <a:pt x="199" y="120"/>
                </a:cubicBezTo>
                <a:cubicBezTo>
                  <a:pt x="200" y="117"/>
                  <a:pt x="200" y="114"/>
                  <a:pt x="200" y="111"/>
                </a:cubicBezTo>
                <a:close/>
                <a:moveTo>
                  <a:pt x="205" y="114"/>
                </a:moveTo>
                <a:cubicBezTo>
                  <a:pt x="206" y="112"/>
                  <a:pt x="206" y="112"/>
                  <a:pt x="206" y="112"/>
                </a:cubicBezTo>
                <a:cubicBezTo>
                  <a:pt x="205" y="112"/>
                  <a:pt x="205" y="112"/>
                  <a:pt x="205" y="112"/>
                </a:cubicBezTo>
                <a:cubicBezTo>
                  <a:pt x="205" y="113"/>
                  <a:pt x="205" y="113"/>
                  <a:pt x="205" y="113"/>
                </a:cubicBezTo>
                <a:cubicBezTo>
                  <a:pt x="205" y="113"/>
                  <a:pt x="205" y="113"/>
                  <a:pt x="205" y="113"/>
                </a:cubicBezTo>
                <a:cubicBezTo>
                  <a:pt x="205" y="113"/>
                  <a:pt x="205" y="115"/>
                  <a:pt x="205" y="115"/>
                </a:cubicBezTo>
                <a:cubicBezTo>
                  <a:pt x="205" y="116"/>
                  <a:pt x="205" y="116"/>
                  <a:pt x="205" y="116"/>
                </a:cubicBezTo>
                <a:cubicBezTo>
                  <a:pt x="206" y="115"/>
                  <a:pt x="206" y="114"/>
                  <a:pt x="205" y="114"/>
                </a:cubicBezTo>
                <a:close/>
                <a:moveTo>
                  <a:pt x="204" y="123"/>
                </a:moveTo>
                <a:cubicBezTo>
                  <a:pt x="205" y="121"/>
                  <a:pt x="206" y="118"/>
                  <a:pt x="205" y="116"/>
                </a:cubicBezTo>
                <a:cubicBezTo>
                  <a:pt x="204" y="119"/>
                  <a:pt x="204" y="119"/>
                  <a:pt x="204" y="119"/>
                </a:cubicBezTo>
                <a:cubicBezTo>
                  <a:pt x="204" y="120"/>
                  <a:pt x="204" y="121"/>
                  <a:pt x="204" y="122"/>
                </a:cubicBezTo>
                <a:cubicBezTo>
                  <a:pt x="203" y="124"/>
                  <a:pt x="203" y="127"/>
                  <a:pt x="202" y="129"/>
                </a:cubicBezTo>
                <a:cubicBezTo>
                  <a:pt x="201" y="130"/>
                  <a:pt x="202" y="133"/>
                  <a:pt x="201" y="133"/>
                </a:cubicBezTo>
                <a:cubicBezTo>
                  <a:pt x="202" y="134"/>
                  <a:pt x="199" y="135"/>
                  <a:pt x="200" y="136"/>
                </a:cubicBezTo>
                <a:cubicBezTo>
                  <a:pt x="201" y="136"/>
                  <a:pt x="201" y="134"/>
                  <a:pt x="201" y="133"/>
                </a:cubicBezTo>
                <a:cubicBezTo>
                  <a:pt x="202" y="133"/>
                  <a:pt x="202" y="133"/>
                  <a:pt x="202" y="133"/>
                </a:cubicBezTo>
                <a:cubicBezTo>
                  <a:pt x="202" y="133"/>
                  <a:pt x="202" y="133"/>
                  <a:pt x="202" y="133"/>
                </a:cubicBezTo>
                <a:cubicBezTo>
                  <a:pt x="202" y="132"/>
                  <a:pt x="202" y="131"/>
                  <a:pt x="203" y="131"/>
                </a:cubicBezTo>
                <a:cubicBezTo>
                  <a:pt x="200" y="130"/>
                  <a:pt x="204" y="129"/>
                  <a:pt x="203" y="127"/>
                </a:cubicBezTo>
                <a:cubicBezTo>
                  <a:pt x="203" y="127"/>
                  <a:pt x="204" y="127"/>
                  <a:pt x="204" y="126"/>
                </a:cubicBezTo>
                <a:cubicBezTo>
                  <a:pt x="202" y="125"/>
                  <a:pt x="205" y="124"/>
                  <a:pt x="204" y="123"/>
                </a:cubicBezTo>
                <a:close/>
                <a:moveTo>
                  <a:pt x="7" y="117"/>
                </a:moveTo>
                <a:cubicBezTo>
                  <a:pt x="7" y="117"/>
                  <a:pt x="6" y="118"/>
                  <a:pt x="6" y="118"/>
                </a:cubicBezTo>
                <a:cubicBezTo>
                  <a:pt x="6" y="117"/>
                  <a:pt x="7" y="117"/>
                  <a:pt x="7" y="117"/>
                </a:cubicBezTo>
                <a:close/>
                <a:moveTo>
                  <a:pt x="210" y="117"/>
                </a:moveTo>
                <a:cubicBezTo>
                  <a:pt x="210" y="117"/>
                  <a:pt x="209" y="117"/>
                  <a:pt x="209" y="117"/>
                </a:cubicBezTo>
                <a:cubicBezTo>
                  <a:pt x="209" y="117"/>
                  <a:pt x="209" y="117"/>
                  <a:pt x="209" y="117"/>
                </a:cubicBezTo>
                <a:cubicBezTo>
                  <a:pt x="210" y="117"/>
                  <a:pt x="210" y="117"/>
                  <a:pt x="210" y="117"/>
                </a:cubicBezTo>
                <a:close/>
                <a:moveTo>
                  <a:pt x="203" y="118"/>
                </a:moveTo>
                <a:cubicBezTo>
                  <a:pt x="203" y="118"/>
                  <a:pt x="203" y="118"/>
                  <a:pt x="203" y="118"/>
                </a:cubicBezTo>
                <a:cubicBezTo>
                  <a:pt x="203" y="117"/>
                  <a:pt x="203" y="117"/>
                  <a:pt x="203" y="117"/>
                </a:cubicBezTo>
                <a:cubicBezTo>
                  <a:pt x="203" y="118"/>
                  <a:pt x="203" y="118"/>
                  <a:pt x="203" y="118"/>
                </a:cubicBezTo>
                <a:close/>
                <a:moveTo>
                  <a:pt x="6" y="127"/>
                </a:moveTo>
                <a:cubicBezTo>
                  <a:pt x="7" y="127"/>
                  <a:pt x="7" y="127"/>
                  <a:pt x="7" y="127"/>
                </a:cubicBezTo>
                <a:cubicBezTo>
                  <a:pt x="7" y="125"/>
                  <a:pt x="7" y="125"/>
                  <a:pt x="7" y="125"/>
                </a:cubicBezTo>
                <a:cubicBezTo>
                  <a:pt x="6" y="127"/>
                  <a:pt x="6" y="127"/>
                  <a:pt x="6" y="127"/>
                </a:cubicBezTo>
                <a:close/>
                <a:moveTo>
                  <a:pt x="199" y="126"/>
                </a:moveTo>
                <a:cubicBezTo>
                  <a:pt x="199" y="126"/>
                  <a:pt x="198" y="126"/>
                  <a:pt x="198" y="126"/>
                </a:cubicBezTo>
                <a:cubicBezTo>
                  <a:pt x="198" y="127"/>
                  <a:pt x="198" y="127"/>
                  <a:pt x="198" y="127"/>
                </a:cubicBezTo>
                <a:cubicBezTo>
                  <a:pt x="199" y="127"/>
                  <a:pt x="199" y="127"/>
                  <a:pt x="199" y="127"/>
                </a:cubicBezTo>
                <a:cubicBezTo>
                  <a:pt x="199" y="126"/>
                  <a:pt x="199" y="126"/>
                  <a:pt x="199" y="126"/>
                </a:cubicBezTo>
                <a:close/>
                <a:moveTo>
                  <a:pt x="207" y="127"/>
                </a:moveTo>
                <a:cubicBezTo>
                  <a:pt x="207" y="126"/>
                  <a:pt x="207" y="126"/>
                  <a:pt x="207" y="126"/>
                </a:cubicBezTo>
                <a:cubicBezTo>
                  <a:pt x="207" y="128"/>
                  <a:pt x="207" y="128"/>
                  <a:pt x="207" y="128"/>
                </a:cubicBezTo>
                <a:cubicBezTo>
                  <a:pt x="207" y="128"/>
                  <a:pt x="207" y="127"/>
                  <a:pt x="207" y="127"/>
                </a:cubicBezTo>
                <a:close/>
                <a:moveTo>
                  <a:pt x="6" y="129"/>
                </a:moveTo>
                <a:cubicBezTo>
                  <a:pt x="5" y="128"/>
                  <a:pt x="5" y="128"/>
                  <a:pt x="5" y="128"/>
                </a:cubicBezTo>
                <a:cubicBezTo>
                  <a:pt x="5" y="129"/>
                  <a:pt x="5" y="129"/>
                  <a:pt x="6" y="129"/>
                </a:cubicBezTo>
                <a:cubicBezTo>
                  <a:pt x="6" y="129"/>
                  <a:pt x="6" y="129"/>
                  <a:pt x="6" y="129"/>
                </a:cubicBezTo>
                <a:close/>
                <a:moveTo>
                  <a:pt x="0" y="130"/>
                </a:moveTo>
                <a:cubicBezTo>
                  <a:pt x="1" y="130"/>
                  <a:pt x="1" y="130"/>
                  <a:pt x="1" y="130"/>
                </a:cubicBezTo>
                <a:cubicBezTo>
                  <a:pt x="1" y="131"/>
                  <a:pt x="1" y="131"/>
                  <a:pt x="1" y="131"/>
                </a:cubicBezTo>
                <a:cubicBezTo>
                  <a:pt x="0" y="131"/>
                  <a:pt x="0" y="131"/>
                  <a:pt x="0" y="131"/>
                </a:cubicBezTo>
                <a:cubicBezTo>
                  <a:pt x="0" y="130"/>
                  <a:pt x="0" y="130"/>
                  <a:pt x="0" y="130"/>
                </a:cubicBezTo>
                <a:close/>
                <a:moveTo>
                  <a:pt x="3" y="131"/>
                </a:moveTo>
                <a:cubicBezTo>
                  <a:pt x="3" y="132"/>
                  <a:pt x="3" y="132"/>
                  <a:pt x="3" y="132"/>
                </a:cubicBezTo>
                <a:cubicBezTo>
                  <a:pt x="3" y="131"/>
                  <a:pt x="3" y="131"/>
                  <a:pt x="3" y="131"/>
                </a:cubicBezTo>
                <a:close/>
                <a:moveTo>
                  <a:pt x="1" y="134"/>
                </a:moveTo>
                <a:cubicBezTo>
                  <a:pt x="0" y="132"/>
                  <a:pt x="0" y="132"/>
                  <a:pt x="0" y="132"/>
                </a:cubicBezTo>
                <a:cubicBezTo>
                  <a:pt x="1" y="132"/>
                  <a:pt x="1" y="133"/>
                  <a:pt x="1" y="134"/>
                </a:cubicBezTo>
                <a:close/>
                <a:moveTo>
                  <a:pt x="2" y="136"/>
                </a:moveTo>
                <a:cubicBezTo>
                  <a:pt x="1" y="136"/>
                  <a:pt x="2" y="134"/>
                  <a:pt x="2" y="133"/>
                </a:cubicBezTo>
                <a:cubicBezTo>
                  <a:pt x="3" y="134"/>
                  <a:pt x="2" y="135"/>
                  <a:pt x="2" y="136"/>
                </a:cubicBezTo>
                <a:close/>
                <a:moveTo>
                  <a:pt x="200" y="137"/>
                </a:moveTo>
                <a:cubicBezTo>
                  <a:pt x="200" y="137"/>
                  <a:pt x="200" y="137"/>
                  <a:pt x="199" y="137"/>
                </a:cubicBezTo>
                <a:cubicBezTo>
                  <a:pt x="199" y="138"/>
                  <a:pt x="199" y="138"/>
                  <a:pt x="199" y="138"/>
                </a:cubicBezTo>
                <a:cubicBezTo>
                  <a:pt x="197" y="139"/>
                  <a:pt x="199" y="141"/>
                  <a:pt x="197" y="141"/>
                </a:cubicBezTo>
                <a:cubicBezTo>
                  <a:pt x="197" y="142"/>
                  <a:pt x="197" y="142"/>
                  <a:pt x="197" y="142"/>
                </a:cubicBezTo>
                <a:cubicBezTo>
                  <a:pt x="196" y="142"/>
                  <a:pt x="196" y="144"/>
                  <a:pt x="195" y="145"/>
                </a:cubicBezTo>
                <a:cubicBezTo>
                  <a:pt x="195" y="145"/>
                  <a:pt x="196" y="145"/>
                  <a:pt x="197" y="145"/>
                </a:cubicBezTo>
                <a:cubicBezTo>
                  <a:pt x="198" y="143"/>
                  <a:pt x="198" y="141"/>
                  <a:pt x="200" y="139"/>
                </a:cubicBezTo>
                <a:cubicBezTo>
                  <a:pt x="199" y="138"/>
                  <a:pt x="200" y="138"/>
                  <a:pt x="200" y="137"/>
                </a:cubicBezTo>
                <a:close/>
                <a:moveTo>
                  <a:pt x="227" y="142"/>
                </a:moveTo>
                <a:cubicBezTo>
                  <a:pt x="225" y="146"/>
                  <a:pt x="225" y="146"/>
                  <a:pt x="225" y="146"/>
                </a:cubicBezTo>
                <a:cubicBezTo>
                  <a:pt x="227" y="142"/>
                  <a:pt x="227" y="142"/>
                  <a:pt x="227" y="142"/>
                </a:cubicBezTo>
                <a:close/>
                <a:moveTo>
                  <a:pt x="53" y="149"/>
                </a:moveTo>
                <a:cubicBezTo>
                  <a:pt x="53" y="148"/>
                  <a:pt x="53" y="146"/>
                  <a:pt x="52" y="146"/>
                </a:cubicBezTo>
                <a:cubicBezTo>
                  <a:pt x="53" y="149"/>
                  <a:pt x="53" y="149"/>
                  <a:pt x="53" y="149"/>
                </a:cubicBezTo>
                <a:cubicBezTo>
                  <a:pt x="53" y="149"/>
                  <a:pt x="53" y="149"/>
                  <a:pt x="53" y="149"/>
                </a:cubicBezTo>
                <a:close/>
                <a:moveTo>
                  <a:pt x="194" y="148"/>
                </a:moveTo>
                <a:cubicBezTo>
                  <a:pt x="194" y="148"/>
                  <a:pt x="195" y="147"/>
                  <a:pt x="195" y="146"/>
                </a:cubicBezTo>
                <a:cubicBezTo>
                  <a:pt x="193" y="148"/>
                  <a:pt x="193" y="148"/>
                  <a:pt x="193" y="148"/>
                </a:cubicBezTo>
                <a:cubicBezTo>
                  <a:pt x="194" y="148"/>
                  <a:pt x="194" y="148"/>
                  <a:pt x="194" y="148"/>
                </a:cubicBezTo>
                <a:close/>
                <a:moveTo>
                  <a:pt x="196" y="146"/>
                </a:moveTo>
                <a:cubicBezTo>
                  <a:pt x="196" y="146"/>
                  <a:pt x="195" y="147"/>
                  <a:pt x="195" y="147"/>
                </a:cubicBezTo>
                <a:cubicBezTo>
                  <a:pt x="195" y="148"/>
                  <a:pt x="195" y="148"/>
                  <a:pt x="195" y="148"/>
                </a:cubicBezTo>
                <a:cubicBezTo>
                  <a:pt x="195" y="147"/>
                  <a:pt x="196" y="147"/>
                  <a:pt x="196" y="146"/>
                </a:cubicBezTo>
                <a:close/>
                <a:moveTo>
                  <a:pt x="8" y="150"/>
                </a:moveTo>
                <a:cubicBezTo>
                  <a:pt x="8" y="149"/>
                  <a:pt x="7" y="148"/>
                  <a:pt x="6" y="147"/>
                </a:cubicBezTo>
                <a:cubicBezTo>
                  <a:pt x="7" y="148"/>
                  <a:pt x="4" y="149"/>
                  <a:pt x="5" y="150"/>
                </a:cubicBezTo>
                <a:cubicBezTo>
                  <a:pt x="5" y="150"/>
                  <a:pt x="6" y="149"/>
                  <a:pt x="6" y="149"/>
                </a:cubicBezTo>
                <a:cubicBezTo>
                  <a:pt x="8" y="150"/>
                  <a:pt x="8" y="150"/>
                  <a:pt x="8" y="150"/>
                </a:cubicBezTo>
                <a:close/>
                <a:moveTo>
                  <a:pt x="193" y="152"/>
                </a:moveTo>
                <a:cubicBezTo>
                  <a:pt x="194" y="151"/>
                  <a:pt x="194" y="151"/>
                  <a:pt x="194" y="151"/>
                </a:cubicBezTo>
                <a:cubicBezTo>
                  <a:pt x="195" y="148"/>
                  <a:pt x="195" y="148"/>
                  <a:pt x="195" y="148"/>
                </a:cubicBezTo>
                <a:cubicBezTo>
                  <a:pt x="193" y="152"/>
                  <a:pt x="193" y="152"/>
                  <a:pt x="193" y="152"/>
                </a:cubicBezTo>
                <a:close/>
                <a:moveTo>
                  <a:pt x="4" y="149"/>
                </a:moveTo>
                <a:cubicBezTo>
                  <a:pt x="4" y="149"/>
                  <a:pt x="3" y="149"/>
                  <a:pt x="3" y="149"/>
                </a:cubicBezTo>
                <a:cubicBezTo>
                  <a:pt x="3" y="149"/>
                  <a:pt x="3" y="149"/>
                  <a:pt x="3" y="149"/>
                </a:cubicBezTo>
                <a:cubicBezTo>
                  <a:pt x="3" y="149"/>
                  <a:pt x="3" y="150"/>
                  <a:pt x="4" y="149"/>
                </a:cubicBezTo>
                <a:cubicBezTo>
                  <a:pt x="4" y="149"/>
                  <a:pt x="4" y="149"/>
                  <a:pt x="4" y="149"/>
                </a:cubicBezTo>
                <a:close/>
                <a:moveTo>
                  <a:pt x="12" y="150"/>
                </a:moveTo>
                <a:cubicBezTo>
                  <a:pt x="11" y="149"/>
                  <a:pt x="11" y="149"/>
                  <a:pt x="10" y="149"/>
                </a:cubicBezTo>
                <a:cubicBezTo>
                  <a:pt x="11" y="150"/>
                  <a:pt x="11" y="150"/>
                  <a:pt x="11" y="150"/>
                </a:cubicBezTo>
                <a:cubicBezTo>
                  <a:pt x="10" y="150"/>
                  <a:pt x="10" y="150"/>
                  <a:pt x="10" y="150"/>
                </a:cubicBezTo>
                <a:cubicBezTo>
                  <a:pt x="10" y="151"/>
                  <a:pt x="11" y="150"/>
                  <a:pt x="11" y="151"/>
                </a:cubicBezTo>
                <a:cubicBezTo>
                  <a:pt x="11" y="151"/>
                  <a:pt x="12" y="150"/>
                  <a:pt x="12" y="150"/>
                </a:cubicBezTo>
                <a:close/>
                <a:moveTo>
                  <a:pt x="192" y="150"/>
                </a:moveTo>
                <a:cubicBezTo>
                  <a:pt x="192" y="150"/>
                  <a:pt x="191" y="151"/>
                  <a:pt x="192" y="152"/>
                </a:cubicBezTo>
                <a:cubicBezTo>
                  <a:pt x="192" y="151"/>
                  <a:pt x="192" y="151"/>
                  <a:pt x="192" y="150"/>
                </a:cubicBezTo>
                <a:close/>
                <a:moveTo>
                  <a:pt x="188" y="157"/>
                </a:moveTo>
                <a:cubicBezTo>
                  <a:pt x="189" y="156"/>
                  <a:pt x="190" y="154"/>
                  <a:pt x="191" y="152"/>
                </a:cubicBezTo>
                <a:cubicBezTo>
                  <a:pt x="190" y="154"/>
                  <a:pt x="188" y="155"/>
                  <a:pt x="188" y="157"/>
                </a:cubicBezTo>
                <a:close/>
                <a:moveTo>
                  <a:pt x="192" y="155"/>
                </a:moveTo>
                <a:cubicBezTo>
                  <a:pt x="193" y="153"/>
                  <a:pt x="193" y="153"/>
                  <a:pt x="193" y="153"/>
                </a:cubicBezTo>
                <a:cubicBezTo>
                  <a:pt x="192" y="153"/>
                  <a:pt x="191" y="154"/>
                  <a:pt x="192" y="155"/>
                </a:cubicBezTo>
                <a:close/>
                <a:moveTo>
                  <a:pt x="178" y="154"/>
                </a:moveTo>
                <a:cubicBezTo>
                  <a:pt x="178" y="154"/>
                  <a:pt x="178" y="153"/>
                  <a:pt x="177" y="153"/>
                </a:cubicBezTo>
                <a:cubicBezTo>
                  <a:pt x="177" y="154"/>
                  <a:pt x="176" y="155"/>
                  <a:pt x="175" y="156"/>
                </a:cubicBezTo>
                <a:cubicBezTo>
                  <a:pt x="174" y="157"/>
                  <a:pt x="173" y="157"/>
                  <a:pt x="173" y="158"/>
                </a:cubicBezTo>
                <a:cubicBezTo>
                  <a:pt x="172" y="159"/>
                  <a:pt x="172" y="161"/>
                  <a:pt x="171" y="160"/>
                </a:cubicBezTo>
                <a:cubicBezTo>
                  <a:pt x="171" y="160"/>
                  <a:pt x="171" y="160"/>
                  <a:pt x="171" y="160"/>
                </a:cubicBezTo>
                <a:cubicBezTo>
                  <a:pt x="171" y="160"/>
                  <a:pt x="171" y="161"/>
                  <a:pt x="170" y="161"/>
                </a:cubicBezTo>
                <a:cubicBezTo>
                  <a:pt x="166" y="166"/>
                  <a:pt x="160" y="169"/>
                  <a:pt x="155" y="173"/>
                </a:cubicBezTo>
                <a:cubicBezTo>
                  <a:pt x="155" y="173"/>
                  <a:pt x="155" y="173"/>
                  <a:pt x="155" y="173"/>
                </a:cubicBezTo>
                <a:cubicBezTo>
                  <a:pt x="153" y="174"/>
                  <a:pt x="153" y="174"/>
                  <a:pt x="153" y="174"/>
                </a:cubicBezTo>
                <a:cubicBezTo>
                  <a:pt x="153" y="174"/>
                  <a:pt x="153" y="174"/>
                  <a:pt x="153" y="174"/>
                </a:cubicBezTo>
                <a:cubicBezTo>
                  <a:pt x="152" y="174"/>
                  <a:pt x="150" y="175"/>
                  <a:pt x="151" y="176"/>
                </a:cubicBezTo>
                <a:cubicBezTo>
                  <a:pt x="161" y="170"/>
                  <a:pt x="170" y="164"/>
                  <a:pt x="178" y="154"/>
                </a:cubicBezTo>
                <a:close/>
                <a:moveTo>
                  <a:pt x="222" y="153"/>
                </a:moveTo>
                <a:cubicBezTo>
                  <a:pt x="221" y="157"/>
                  <a:pt x="221" y="157"/>
                  <a:pt x="221" y="157"/>
                </a:cubicBezTo>
                <a:cubicBezTo>
                  <a:pt x="222" y="153"/>
                  <a:pt x="222" y="153"/>
                  <a:pt x="222" y="153"/>
                </a:cubicBezTo>
                <a:close/>
                <a:moveTo>
                  <a:pt x="196" y="160"/>
                </a:moveTo>
                <a:cubicBezTo>
                  <a:pt x="197" y="158"/>
                  <a:pt x="198" y="156"/>
                  <a:pt x="199" y="154"/>
                </a:cubicBezTo>
                <a:cubicBezTo>
                  <a:pt x="196" y="159"/>
                  <a:pt x="192" y="164"/>
                  <a:pt x="188" y="169"/>
                </a:cubicBezTo>
                <a:cubicBezTo>
                  <a:pt x="189" y="169"/>
                  <a:pt x="190" y="169"/>
                  <a:pt x="190" y="167"/>
                </a:cubicBezTo>
                <a:cubicBezTo>
                  <a:pt x="190" y="167"/>
                  <a:pt x="190" y="168"/>
                  <a:pt x="191" y="168"/>
                </a:cubicBezTo>
                <a:cubicBezTo>
                  <a:pt x="191" y="166"/>
                  <a:pt x="191" y="166"/>
                  <a:pt x="191" y="166"/>
                </a:cubicBezTo>
                <a:cubicBezTo>
                  <a:pt x="192" y="165"/>
                  <a:pt x="192" y="164"/>
                  <a:pt x="194" y="164"/>
                </a:cubicBezTo>
                <a:cubicBezTo>
                  <a:pt x="194" y="164"/>
                  <a:pt x="193" y="163"/>
                  <a:pt x="194" y="163"/>
                </a:cubicBezTo>
                <a:cubicBezTo>
                  <a:pt x="194" y="163"/>
                  <a:pt x="194" y="163"/>
                  <a:pt x="194" y="163"/>
                </a:cubicBezTo>
                <a:cubicBezTo>
                  <a:pt x="194" y="162"/>
                  <a:pt x="195" y="161"/>
                  <a:pt x="196" y="160"/>
                </a:cubicBezTo>
                <a:close/>
                <a:moveTo>
                  <a:pt x="184" y="156"/>
                </a:moveTo>
                <a:cubicBezTo>
                  <a:pt x="183" y="156"/>
                  <a:pt x="183" y="157"/>
                  <a:pt x="183" y="157"/>
                </a:cubicBezTo>
                <a:cubicBezTo>
                  <a:pt x="183" y="157"/>
                  <a:pt x="184" y="157"/>
                  <a:pt x="184" y="156"/>
                </a:cubicBezTo>
                <a:close/>
                <a:moveTo>
                  <a:pt x="14" y="157"/>
                </a:moveTo>
                <a:cubicBezTo>
                  <a:pt x="14" y="158"/>
                  <a:pt x="14" y="158"/>
                  <a:pt x="14" y="158"/>
                </a:cubicBezTo>
                <a:cubicBezTo>
                  <a:pt x="14" y="158"/>
                  <a:pt x="14" y="158"/>
                  <a:pt x="14" y="158"/>
                </a:cubicBezTo>
                <a:cubicBezTo>
                  <a:pt x="14" y="157"/>
                  <a:pt x="14" y="157"/>
                  <a:pt x="14" y="157"/>
                </a:cubicBezTo>
                <a:cubicBezTo>
                  <a:pt x="14" y="157"/>
                  <a:pt x="14" y="157"/>
                  <a:pt x="14" y="157"/>
                </a:cubicBezTo>
                <a:close/>
                <a:moveTo>
                  <a:pt x="187" y="157"/>
                </a:moveTo>
                <a:cubicBezTo>
                  <a:pt x="187" y="157"/>
                  <a:pt x="187" y="157"/>
                  <a:pt x="187" y="157"/>
                </a:cubicBezTo>
                <a:cubicBezTo>
                  <a:pt x="184" y="162"/>
                  <a:pt x="180" y="165"/>
                  <a:pt x="177" y="168"/>
                </a:cubicBezTo>
                <a:cubicBezTo>
                  <a:pt x="177" y="168"/>
                  <a:pt x="177" y="168"/>
                  <a:pt x="177" y="168"/>
                </a:cubicBezTo>
                <a:cubicBezTo>
                  <a:pt x="181" y="165"/>
                  <a:pt x="184" y="161"/>
                  <a:pt x="187" y="157"/>
                </a:cubicBezTo>
                <a:close/>
                <a:moveTo>
                  <a:pt x="190" y="158"/>
                </a:moveTo>
                <a:cubicBezTo>
                  <a:pt x="190" y="157"/>
                  <a:pt x="190" y="157"/>
                  <a:pt x="190" y="157"/>
                </a:cubicBezTo>
                <a:cubicBezTo>
                  <a:pt x="190" y="158"/>
                  <a:pt x="189" y="158"/>
                  <a:pt x="189" y="158"/>
                </a:cubicBezTo>
                <a:cubicBezTo>
                  <a:pt x="189" y="158"/>
                  <a:pt x="190" y="158"/>
                  <a:pt x="190" y="158"/>
                </a:cubicBezTo>
                <a:close/>
                <a:moveTo>
                  <a:pt x="17" y="159"/>
                </a:moveTo>
                <a:cubicBezTo>
                  <a:pt x="17" y="160"/>
                  <a:pt x="17" y="160"/>
                  <a:pt x="17" y="160"/>
                </a:cubicBezTo>
                <a:cubicBezTo>
                  <a:pt x="17" y="160"/>
                  <a:pt x="17" y="160"/>
                  <a:pt x="17" y="160"/>
                </a:cubicBezTo>
                <a:cubicBezTo>
                  <a:pt x="17" y="159"/>
                  <a:pt x="17" y="159"/>
                  <a:pt x="17" y="159"/>
                </a:cubicBezTo>
                <a:cubicBezTo>
                  <a:pt x="17" y="159"/>
                  <a:pt x="17" y="159"/>
                  <a:pt x="17" y="159"/>
                </a:cubicBezTo>
                <a:close/>
                <a:moveTo>
                  <a:pt x="188" y="160"/>
                </a:moveTo>
                <a:cubicBezTo>
                  <a:pt x="188" y="160"/>
                  <a:pt x="188" y="160"/>
                  <a:pt x="188" y="160"/>
                </a:cubicBezTo>
                <a:cubicBezTo>
                  <a:pt x="188" y="160"/>
                  <a:pt x="188" y="160"/>
                  <a:pt x="188" y="160"/>
                </a:cubicBezTo>
                <a:close/>
                <a:moveTo>
                  <a:pt x="219" y="160"/>
                </a:moveTo>
                <a:cubicBezTo>
                  <a:pt x="218" y="161"/>
                  <a:pt x="218" y="161"/>
                  <a:pt x="218" y="161"/>
                </a:cubicBezTo>
                <a:cubicBezTo>
                  <a:pt x="219" y="160"/>
                  <a:pt x="219" y="160"/>
                  <a:pt x="219" y="160"/>
                </a:cubicBezTo>
                <a:close/>
                <a:moveTo>
                  <a:pt x="75" y="160"/>
                </a:moveTo>
                <a:cubicBezTo>
                  <a:pt x="76" y="160"/>
                  <a:pt x="76" y="160"/>
                  <a:pt x="76" y="160"/>
                </a:cubicBezTo>
                <a:cubicBezTo>
                  <a:pt x="75" y="160"/>
                  <a:pt x="75" y="160"/>
                  <a:pt x="75" y="160"/>
                </a:cubicBezTo>
                <a:close/>
                <a:moveTo>
                  <a:pt x="70" y="162"/>
                </a:moveTo>
                <a:cubicBezTo>
                  <a:pt x="70" y="162"/>
                  <a:pt x="70" y="161"/>
                  <a:pt x="70" y="161"/>
                </a:cubicBezTo>
                <a:cubicBezTo>
                  <a:pt x="69" y="161"/>
                  <a:pt x="70" y="162"/>
                  <a:pt x="70" y="162"/>
                </a:cubicBezTo>
                <a:cubicBezTo>
                  <a:pt x="70" y="162"/>
                  <a:pt x="70" y="162"/>
                  <a:pt x="70" y="162"/>
                </a:cubicBezTo>
                <a:close/>
                <a:moveTo>
                  <a:pt x="187" y="162"/>
                </a:moveTo>
                <a:cubicBezTo>
                  <a:pt x="186" y="162"/>
                  <a:pt x="186" y="162"/>
                  <a:pt x="186" y="163"/>
                </a:cubicBezTo>
                <a:cubicBezTo>
                  <a:pt x="187" y="163"/>
                  <a:pt x="187" y="163"/>
                  <a:pt x="187" y="163"/>
                </a:cubicBezTo>
                <a:cubicBezTo>
                  <a:pt x="187" y="162"/>
                  <a:pt x="187" y="162"/>
                  <a:pt x="187" y="162"/>
                </a:cubicBezTo>
                <a:close/>
                <a:moveTo>
                  <a:pt x="71" y="163"/>
                </a:moveTo>
                <a:cubicBezTo>
                  <a:pt x="71" y="163"/>
                  <a:pt x="71" y="163"/>
                  <a:pt x="71" y="163"/>
                </a:cubicBezTo>
                <a:cubicBezTo>
                  <a:pt x="72" y="162"/>
                  <a:pt x="72" y="162"/>
                  <a:pt x="72" y="162"/>
                </a:cubicBezTo>
                <a:cubicBezTo>
                  <a:pt x="71" y="163"/>
                  <a:pt x="71" y="163"/>
                  <a:pt x="71" y="163"/>
                </a:cubicBezTo>
                <a:close/>
                <a:moveTo>
                  <a:pt x="69" y="163"/>
                </a:moveTo>
                <a:cubicBezTo>
                  <a:pt x="70" y="163"/>
                  <a:pt x="70" y="163"/>
                  <a:pt x="70" y="163"/>
                </a:cubicBezTo>
                <a:cubicBezTo>
                  <a:pt x="69" y="163"/>
                  <a:pt x="69" y="163"/>
                  <a:pt x="69" y="163"/>
                </a:cubicBezTo>
                <a:close/>
                <a:moveTo>
                  <a:pt x="73" y="170"/>
                </a:moveTo>
                <a:cubicBezTo>
                  <a:pt x="72" y="169"/>
                  <a:pt x="73" y="167"/>
                  <a:pt x="72" y="165"/>
                </a:cubicBezTo>
                <a:cubicBezTo>
                  <a:pt x="71" y="165"/>
                  <a:pt x="71" y="166"/>
                  <a:pt x="70" y="166"/>
                </a:cubicBezTo>
                <a:cubicBezTo>
                  <a:pt x="71" y="166"/>
                  <a:pt x="71" y="166"/>
                  <a:pt x="71" y="166"/>
                </a:cubicBezTo>
                <a:cubicBezTo>
                  <a:pt x="72" y="167"/>
                  <a:pt x="72" y="167"/>
                  <a:pt x="72" y="168"/>
                </a:cubicBezTo>
                <a:cubicBezTo>
                  <a:pt x="72" y="168"/>
                  <a:pt x="72" y="168"/>
                  <a:pt x="71" y="168"/>
                </a:cubicBezTo>
                <a:cubicBezTo>
                  <a:pt x="71" y="168"/>
                  <a:pt x="71" y="168"/>
                  <a:pt x="71" y="167"/>
                </a:cubicBezTo>
                <a:cubicBezTo>
                  <a:pt x="69" y="167"/>
                  <a:pt x="69" y="167"/>
                  <a:pt x="69" y="167"/>
                </a:cubicBezTo>
                <a:cubicBezTo>
                  <a:pt x="71" y="167"/>
                  <a:pt x="71" y="167"/>
                  <a:pt x="71" y="167"/>
                </a:cubicBezTo>
                <a:cubicBezTo>
                  <a:pt x="70" y="168"/>
                  <a:pt x="70" y="168"/>
                  <a:pt x="70" y="168"/>
                </a:cubicBezTo>
                <a:cubicBezTo>
                  <a:pt x="71" y="168"/>
                  <a:pt x="71" y="168"/>
                  <a:pt x="71" y="168"/>
                </a:cubicBezTo>
                <a:cubicBezTo>
                  <a:pt x="73" y="169"/>
                  <a:pt x="71" y="170"/>
                  <a:pt x="72" y="170"/>
                </a:cubicBezTo>
                <a:cubicBezTo>
                  <a:pt x="72" y="169"/>
                  <a:pt x="72" y="169"/>
                  <a:pt x="72" y="169"/>
                </a:cubicBezTo>
                <a:cubicBezTo>
                  <a:pt x="73" y="170"/>
                  <a:pt x="73" y="170"/>
                  <a:pt x="73" y="170"/>
                </a:cubicBezTo>
                <a:close/>
                <a:moveTo>
                  <a:pt x="88" y="167"/>
                </a:moveTo>
                <a:cubicBezTo>
                  <a:pt x="87" y="166"/>
                  <a:pt x="86" y="166"/>
                  <a:pt x="86" y="166"/>
                </a:cubicBezTo>
                <a:cubicBezTo>
                  <a:pt x="87" y="167"/>
                  <a:pt x="87" y="167"/>
                  <a:pt x="87" y="167"/>
                </a:cubicBezTo>
                <a:cubicBezTo>
                  <a:pt x="87" y="167"/>
                  <a:pt x="88" y="167"/>
                  <a:pt x="88" y="167"/>
                </a:cubicBezTo>
                <a:close/>
                <a:moveTo>
                  <a:pt x="69" y="166"/>
                </a:moveTo>
                <a:cubicBezTo>
                  <a:pt x="69" y="166"/>
                  <a:pt x="69" y="166"/>
                  <a:pt x="69" y="166"/>
                </a:cubicBezTo>
                <a:cubicBezTo>
                  <a:pt x="68" y="168"/>
                  <a:pt x="68" y="168"/>
                  <a:pt x="68" y="168"/>
                </a:cubicBezTo>
                <a:cubicBezTo>
                  <a:pt x="69" y="168"/>
                  <a:pt x="69" y="167"/>
                  <a:pt x="69" y="166"/>
                </a:cubicBezTo>
                <a:close/>
                <a:moveTo>
                  <a:pt x="74" y="169"/>
                </a:moveTo>
                <a:cubicBezTo>
                  <a:pt x="74" y="169"/>
                  <a:pt x="74" y="169"/>
                  <a:pt x="74" y="169"/>
                </a:cubicBezTo>
                <a:cubicBezTo>
                  <a:pt x="74" y="169"/>
                  <a:pt x="74" y="169"/>
                  <a:pt x="74" y="169"/>
                </a:cubicBezTo>
                <a:cubicBezTo>
                  <a:pt x="74" y="169"/>
                  <a:pt x="74" y="169"/>
                  <a:pt x="74" y="169"/>
                </a:cubicBezTo>
                <a:close/>
                <a:moveTo>
                  <a:pt x="177" y="169"/>
                </a:moveTo>
                <a:cubicBezTo>
                  <a:pt x="176" y="169"/>
                  <a:pt x="176" y="169"/>
                  <a:pt x="176" y="169"/>
                </a:cubicBezTo>
                <a:cubicBezTo>
                  <a:pt x="175" y="170"/>
                  <a:pt x="173" y="171"/>
                  <a:pt x="173" y="172"/>
                </a:cubicBezTo>
                <a:cubicBezTo>
                  <a:pt x="174" y="171"/>
                  <a:pt x="176" y="170"/>
                  <a:pt x="177" y="169"/>
                </a:cubicBezTo>
                <a:close/>
                <a:moveTo>
                  <a:pt x="75" y="170"/>
                </a:moveTo>
                <a:cubicBezTo>
                  <a:pt x="75" y="170"/>
                  <a:pt x="75" y="170"/>
                  <a:pt x="75" y="170"/>
                </a:cubicBezTo>
                <a:cubicBezTo>
                  <a:pt x="75" y="170"/>
                  <a:pt x="75" y="170"/>
                  <a:pt x="75" y="170"/>
                </a:cubicBezTo>
                <a:cubicBezTo>
                  <a:pt x="75" y="170"/>
                  <a:pt x="75" y="171"/>
                  <a:pt x="75" y="170"/>
                </a:cubicBezTo>
                <a:close/>
                <a:moveTo>
                  <a:pt x="186" y="172"/>
                </a:moveTo>
                <a:cubicBezTo>
                  <a:pt x="186" y="171"/>
                  <a:pt x="186" y="171"/>
                  <a:pt x="186" y="171"/>
                </a:cubicBezTo>
                <a:cubicBezTo>
                  <a:pt x="185" y="172"/>
                  <a:pt x="183" y="173"/>
                  <a:pt x="183" y="174"/>
                </a:cubicBezTo>
                <a:cubicBezTo>
                  <a:pt x="183" y="174"/>
                  <a:pt x="183" y="174"/>
                  <a:pt x="183" y="174"/>
                </a:cubicBezTo>
                <a:cubicBezTo>
                  <a:pt x="184" y="173"/>
                  <a:pt x="185" y="172"/>
                  <a:pt x="186" y="172"/>
                </a:cubicBezTo>
                <a:close/>
                <a:moveTo>
                  <a:pt x="172" y="173"/>
                </a:moveTo>
                <a:cubicBezTo>
                  <a:pt x="172" y="173"/>
                  <a:pt x="172" y="173"/>
                  <a:pt x="172" y="172"/>
                </a:cubicBezTo>
                <a:cubicBezTo>
                  <a:pt x="171" y="173"/>
                  <a:pt x="171" y="173"/>
                  <a:pt x="171" y="173"/>
                </a:cubicBezTo>
                <a:cubicBezTo>
                  <a:pt x="172" y="173"/>
                  <a:pt x="172" y="173"/>
                  <a:pt x="172" y="173"/>
                </a:cubicBezTo>
                <a:close/>
                <a:moveTo>
                  <a:pt x="76" y="173"/>
                </a:moveTo>
                <a:cubicBezTo>
                  <a:pt x="77" y="173"/>
                  <a:pt x="77" y="173"/>
                  <a:pt x="77" y="173"/>
                </a:cubicBezTo>
                <a:cubicBezTo>
                  <a:pt x="76" y="173"/>
                  <a:pt x="76" y="173"/>
                  <a:pt x="76" y="173"/>
                </a:cubicBezTo>
                <a:close/>
                <a:moveTo>
                  <a:pt x="169" y="175"/>
                </a:moveTo>
                <a:cubicBezTo>
                  <a:pt x="170" y="175"/>
                  <a:pt x="171" y="174"/>
                  <a:pt x="171" y="174"/>
                </a:cubicBezTo>
                <a:cubicBezTo>
                  <a:pt x="170" y="174"/>
                  <a:pt x="169" y="174"/>
                  <a:pt x="169" y="175"/>
                </a:cubicBezTo>
                <a:cubicBezTo>
                  <a:pt x="169" y="175"/>
                  <a:pt x="169" y="175"/>
                  <a:pt x="169" y="175"/>
                </a:cubicBezTo>
                <a:close/>
                <a:moveTo>
                  <a:pt x="21" y="175"/>
                </a:moveTo>
                <a:cubicBezTo>
                  <a:pt x="21" y="175"/>
                  <a:pt x="21" y="175"/>
                  <a:pt x="21" y="175"/>
                </a:cubicBezTo>
                <a:cubicBezTo>
                  <a:pt x="21" y="175"/>
                  <a:pt x="21" y="175"/>
                  <a:pt x="21" y="175"/>
                </a:cubicBezTo>
                <a:close/>
                <a:moveTo>
                  <a:pt x="183" y="175"/>
                </a:moveTo>
                <a:cubicBezTo>
                  <a:pt x="183" y="175"/>
                  <a:pt x="183" y="175"/>
                  <a:pt x="183" y="175"/>
                </a:cubicBezTo>
                <a:cubicBezTo>
                  <a:pt x="182" y="175"/>
                  <a:pt x="182" y="175"/>
                  <a:pt x="182" y="175"/>
                </a:cubicBezTo>
                <a:cubicBezTo>
                  <a:pt x="182" y="175"/>
                  <a:pt x="182" y="176"/>
                  <a:pt x="183" y="175"/>
                </a:cubicBezTo>
                <a:close/>
                <a:moveTo>
                  <a:pt x="23" y="176"/>
                </a:moveTo>
                <a:cubicBezTo>
                  <a:pt x="23" y="176"/>
                  <a:pt x="23" y="175"/>
                  <a:pt x="22" y="175"/>
                </a:cubicBezTo>
                <a:cubicBezTo>
                  <a:pt x="22" y="176"/>
                  <a:pt x="22" y="176"/>
                  <a:pt x="21" y="177"/>
                </a:cubicBezTo>
                <a:cubicBezTo>
                  <a:pt x="22" y="177"/>
                  <a:pt x="22" y="176"/>
                  <a:pt x="23" y="176"/>
                </a:cubicBezTo>
                <a:close/>
                <a:moveTo>
                  <a:pt x="150" y="176"/>
                </a:moveTo>
                <a:cubicBezTo>
                  <a:pt x="150" y="176"/>
                  <a:pt x="150" y="175"/>
                  <a:pt x="149" y="175"/>
                </a:cubicBezTo>
                <a:cubicBezTo>
                  <a:pt x="149" y="177"/>
                  <a:pt x="149" y="177"/>
                  <a:pt x="149" y="177"/>
                </a:cubicBezTo>
                <a:cubicBezTo>
                  <a:pt x="150" y="176"/>
                  <a:pt x="150" y="176"/>
                  <a:pt x="150" y="176"/>
                </a:cubicBezTo>
                <a:close/>
                <a:moveTo>
                  <a:pt x="169" y="175"/>
                </a:moveTo>
                <a:cubicBezTo>
                  <a:pt x="168" y="175"/>
                  <a:pt x="168" y="175"/>
                  <a:pt x="168" y="175"/>
                </a:cubicBezTo>
                <a:cubicBezTo>
                  <a:pt x="165" y="178"/>
                  <a:pt x="162" y="180"/>
                  <a:pt x="158" y="181"/>
                </a:cubicBezTo>
                <a:cubicBezTo>
                  <a:pt x="162" y="180"/>
                  <a:pt x="166" y="178"/>
                  <a:pt x="169" y="175"/>
                </a:cubicBezTo>
                <a:close/>
                <a:moveTo>
                  <a:pt x="179" y="177"/>
                </a:moveTo>
                <a:cubicBezTo>
                  <a:pt x="180" y="177"/>
                  <a:pt x="180" y="176"/>
                  <a:pt x="180" y="176"/>
                </a:cubicBezTo>
                <a:cubicBezTo>
                  <a:pt x="179" y="177"/>
                  <a:pt x="179" y="177"/>
                  <a:pt x="179" y="177"/>
                </a:cubicBezTo>
                <a:cubicBezTo>
                  <a:pt x="180" y="177"/>
                  <a:pt x="180" y="177"/>
                  <a:pt x="180" y="177"/>
                </a:cubicBezTo>
                <a:cubicBezTo>
                  <a:pt x="181" y="177"/>
                  <a:pt x="182" y="177"/>
                  <a:pt x="182" y="176"/>
                </a:cubicBezTo>
                <a:cubicBezTo>
                  <a:pt x="181" y="176"/>
                  <a:pt x="180" y="177"/>
                  <a:pt x="179" y="177"/>
                </a:cubicBezTo>
                <a:close/>
                <a:moveTo>
                  <a:pt x="184" y="176"/>
                </a:moveTo>
                <a:cubicBezTo>
                  <a:pt x="182" y="177"/>
                  <a:pt x="182" y="177"/>
                  <a:pt x="182" y="177"/>
                </a:cubicBezTo>
                <a:cubicBezTo>
                  <a:pt x="184" y="176"/>
                  <a:pt x="184" y="176"/>
                  <a:pt x="184" y="176"/>
                </a:cubicBezTo>
                <a:close/>
                <a:moveTo>
                  <a:pt x="14" y="177"/>
                </a:moveTo>
                <a:cubicBezTo>
                  <a:pt x="14" y="177"/>
                  <a:pt x="13" y="177"/>
                  <a:pt x="13" y="177"/>
                </a:cubicBezTo>
                <a:cubicBezTo>
                  <a:pt x="13" y="178"/>
                  <a:pt x="12" y="178"/>
                  <a:pt x="13" y="178"/>
                </a:cubicBezTo>
                <a:cubicBezTo>
                  <a:pt x="14" y="178"/>
                  <a:pt x="14" y="177"/>
                  <a:pt x="14" y="177"/>
                </a:cubicBezTo>
                <a:close/>
                <a:moveTo>
                  <a:pt x="147" y="177"/>
                </a:moveTo>
                <a:cubicBezTo>
                  <a:pt x="146" y="176"/>
                  <a:pt x="146" y="179"/>
                  <a:pt x="146" y="178"/>
                </a:cubicBezTo>
                <a:cubicBezTo>
                  <a:pt x="146" y="178"/>
                  <a:pt x="147" y="178"/>
                  <a:pt x="147" y="177"/>
                </a:cubicBezTo>
                <a:close/>
                <a:moveTo>
                  <a:pt x="23" y="179"/>
                </a:moveTo>
                <a:cubicBezTo>
                  <a:pt x="23" y="178"/>
                  <a:pt x="23" y="178"/>
                  <a:pt x="23" y="177"/>
                </a:cubicBezTo>
                <a:cubicBezTo>
                  <a:pt x="21" y="178"/>
                  <a:pt x="23" y="178"/>
                  <a:pt x="23" y="179"/>
                </a:cubicBezTo>
                <a:cubicBezTo>
                  <a:pt x="23" y="179"/>
                  <a:pt x="23" y="179"/>
                  <a:pt x="23" y="179"/>
                </a:cubicBezTo>
                <a:close/>
                <a:moveTo>
                  <a:pt x="140" y="177"/>
                </a:moveTo>
                <a:cubicBezTo>
                  <a:pt x="139" y="177"/>
                  <a:pt x="139" y="177"/>
                  <a:pt x="139" y="177"/>
                </a:cubicBezTo>
                <a:cubicBezTo>
                  <a:pt x="139" y="178"/>
                  <a:pt x="139" y="178"/>
                  <a:pt x="139" y="178"/>
                </a:cubicBezTo>
                <a:cubicBezTo>
                  <a:pt x="139" y="178"/>
                  <a:pt x="140" y="177"/>
                  <a:pt x="140" y="177"/>
                </a:cubicBezTo>
                <a:close/>
                <a:moveTo>
                  <a:pt x="144" y="179"/>
                </a:moveTo>
                <a:cubicBezTo>
                  <a:pt x="144" y="179"/>
                  <a:pt x="145" y="178"/>
                  <a:pt x="145" y="178"/>
                </a:cubicBezTo>
                <a:cubicBezTo>
                  <a:pt x="144" y="179"/>
                  <a:pt x="144" y="179"/>
                  <a:pt x="144" y="179"/>
                </a:cubicBezTo>
                <a:cubicBezTo>
                  <a:pt x="144" y="179"/>
                  <a:pt x="144" y="179"/>
                  <a:pt x="144" y="179"/>
                </a:cubicBezTo>
                <a:close/>
                <a:moveTo>
                  <a:pt x="10" y="178"/>
                </a:moveTo>
                <a:cubicBezTo>
                  <a:pt x="9" y="178"/>
                  <a:pt x="9" y="178"/>
                  <a:pt x="9" y="178"/>
                </a:cubicBezTo>
                <a:cubicBezTo>
                  <a:pt x="10" y="178"/>
                  <a:pt x="10" y="178"/>
                  <a:pt x="10" y="178"/>
                </a:cubicBezTo>
                <a:close/>
                <a:moveTo>
                  <a:pt x="143" y="179"/>
                </a:moveTo>
                <a:cubicBezTo>
                  <a:pt x="142" y="180"/>
                  <a:pt x="142" y="179"/>
                  <a:pt x="142" y="179"/>
                </a:cubicBezTo>
                <a:cubicBezTo>
                  <a:pt x="135" y="181"/>
                  <a:pt x="128" y="183"/>
                  <a:pt x="121" y="184"/>
                </a:cubicBezTo>
                <a:cubicBezTo>
                  <a:pt x="120" y="185"/>
                  <a:pt x="117" y="183"/>
                  <a:pt x="117" y="185"/>
                </a:cubicBezTo>
                <a:cubicBezTo>
                  <a:pt x="117" y="185"/>
                  <a:pt x="118" y="185"/>
                  <a:pt x="119" y="185"/>
                </a:cubicBezTo>
                <a:cubicBezTo>
                  <a:pt x="127" y="184"/>
                  <a:pt x="136" y="182"/>
                  <a:pt x="143" y="179"/>
                </a:cubicBezTo>
                <a:cubicBezTo>
                  <a:pt x="143" y="179"/>
                  <a:pt x="143" y="179"/>
                  <a:pt x="143" y="179"/>
                </a:cubicBezTo>
                <a:cubicBezTo>
                  <a:pt x="143" y="179"/>
                  <a:pt x="143" y="179"/>
                  <a:pt x="143" y="179"/>
                </a:cubicBezTo>
                <a:close/>
                <a:moveTo>
                  <a:pt x="23" y="180"/>
                </a:moveTo>
                <a:cubicBezTo>
                  <a:pt x="23" y="179"/>
                  <a:pt x="22" y="179"/>
                  <a:pt x="22" y="179"/>
                </a:cubicBezTo>
                <a:cubicBezTo>
                  <a:pt x="21" y="180"/>
                  <a:pt x="23" y="180"/>
                  <a:pt x="22" y="180"/>
                </a:cubicBezTo>
                <a:cubicBezTo>
                  <a:pt x="23" y="181"/>
                  <a:pt x="23" y="180"/>
                  <a:pt x="23" y="180"/>
                </a:cubicBezTo>
                <a:close/>
                <a:moveTo>
                  <a:pt x="176" y="180"/>
                </a:moveTo>
                <a:cubicBezTo>
                  <a:pt x="176" y="180"/>
                  <a:pt x="175" y="181"/>
                  <a:pt x="175" y="181"/>
                </a:cubicBezTo>
                <a:cubicBezTo>
                  <a:pt x="176" y="180"/>
                  <a:pt x="176" y="180"/>
                  <a:pt x="176" y="180"/>
                </a:cubicBezTo>
                <a:close/>
                <a:moveTo>
                  <a:pt x="82" y="180"/>
                </a:moveTo>
                <a:cubicBezTo>
                  <a:pt x="83" y="181"/>
                  <a:pt x="83" y="181"/>
                  <a:pt x="83" y="181"/>
                </a:cubicBezTo>
                <a:cubicBezTo>
                  <a:pt x="82" y="180"/>
                  <a:pt x="82" y="180"/>
                  <a:pt x="82" y="180"/>
                </a:cubicBezTo>
                <a:close/>
                <a:moveTo>
                  <a:pt x="174" y="182"/>
                </a:moveTo>
                <a:cubicBezTo>
                  <a:pt x="173" y="182"/>
                  <a:pt x="173" y="182"/>
                  <a:pt x="173" y="182"/>
                </a:cubicBezTo>
                <a:cubicBezTo>
                  <a:pt x="172" y="181"/>
                  <a:pt x="170" y="183"/>
                  <a:pt x="170" y="183"/>
                </a:cubicBezTo>
                <a:cubicBezTo>
                  <a:pt x="170" y="184"/>
                  <a:pt x="171" y="184"/>
                  <a:pt x="171" y="184"/>
                </a:cubicBezTo>
                <a:cubicBezTo>
                  <a:pt x="172" y="183"/>
                  <a:pt x="174" y="183"/>
                  <a:pt x="174" y="182"/>
                </a:cubicBezTo>
                <a:close/>
                <a:moveTo>
                  <a:pt x="158" y="182"/>
                </a:moveTo>
                <a:cubicBezTo>
                  <a:pt x="157" y="182"/>
                  <a:pt x="156" y="183"/>
                  <a:pt x="156" y="183"/>
                </a:cubicBezTo>
                <a:cubicBezTo>
                  <a:pt x="157" y="183"/>
                  <a:pt x="157" y="182"/>
                  <a:pt x="158" y="182"/>
                </a:cubicBezTo>
                <a:close/>
                <a:moveTo>
                  <a:pt x="29" y="185"/>
                </a:moveTo>
                <a:cubicBezTo>
                  <a:pt x="28" y="184"/>
                  <a:pt x="27" y="183"/>
                  <a:pt x="27" y="183"/>
                </a:cubicBezTo>
                <a:cubicBezTo>
                  <a:pt x="27" y="184"/>
                  <a:pt x="28" y="184"/>
                  <a:pt x="29" y="185"/>
                </a:cubicBezTo>
                <a:close/>
                <a:moveTo>
                  <a:pt x="18" y="183"/>
                </a:moveTo>
                <a:cubicBezTo>
                  <a:pt x="18" y="183"/>
                  <a:pt x="18" y="183"/>
                  <a:pt x="18" y="183"/>
                </a:cubicBezTo>
                <a:cubicBezTo>
                  <a:pt x="18" y="184"/>
                  <a:pt x="18" y="184"/>
                  <a:pt x="18" y="184"/>
                </a:cubicBezTo>
                <a:cubicBezTo>
                  <a:pt x="18" y="184"/>
                  <a:pt x="18" y="184"/>
                  <a:pt x="18" y="183"/>
                </a:cubicBezTo>
                <a:close/>
                <a:moveTo>
                  <a:pt x="148" y="186"/>
                </a:moveTo>
                <a:cubicBezTo>
                  <a:pt x="150" y="185"/>
                  <a:pt x="153" y="185"/>
                  <a:pt x="154" y="183"/>
                </a:cubicBezTo>
                <a:cubicBezTo>
                  <a:pt x="151" y="185"/>
                  <a:pt x="148" y="185"/>
                  <a:pt x="146" y="187"/>
                </a:cubicBezTo>
                <a:cubicBezTo>
                  <a:pt x="148" y="186"/>
                  <a:pt x="148" y="186"/>
                  <a:pt x="148" y="186"/>
                </a:cubicBezTo>
                <a:close/>
                <a:moveTo>
                  <a:pt x="169" y="184"/>
                </a:moveTo>
                <a:cubicBezTo>
                  <a:pt x="168" y="184"/>
                  <a:pt x="168" y="184"/>
                  <a:pt x="167" y="185"/>
                </a:cubicBezTo>
                <a:cubicBezTo>
                  <a:pt x="168" y="185"/>
                  <a:pt x="167" y="186"/>
                  <a:pt x="168" y="186"/>
                </a:cubicBezTo>
                <a:cubicBezTo>
                  <a:pt x="169" y="186"/>
                  <a:pt x="169" y="186"/>
                  <a:pt x="169" y="186"/>
                </a:cubicBezTo>
                <a:cubicBezTo>
                  <a:pt x="168" y="185"/>
                  <a:pt x="168" y="185"/>
                  <a:pt x="168" y="185"/>
                </a:cubicBezTo>
                <a:cubicBezTo>
                  <a:pt x="168" y="184"/>
                  <a:pt x="169" y="184"/>
                  <a:pt x="169" y="184"/>
                </a:cubicBezTo>
                <a:close/>
                <a:moveTo>
                  <a:pt x="175" y="185"/>
                </a:moveTo>
                <a:cubicBezTo>
                  <a:pt x="172" y="187"/>
                  <a:pt x="172" y="187"/>
                  <a:pt x="172" y="187"/>
                </a:cubicBezTo>
                <a:cubicBezTo>
                  <a:pt x="175" y="185"/>
                  <a:pt x="175" y="185"/>
                  <a:pt x="175" y="185"/>
                </a:cubicBezTo>
                <a:close/>
                <a:moveTo>
                  <a:pt x="116" y="185"/>
                </a:moveTo>
                <a:cubicBezTo>
                  <a:pt x="115" y="185"/>
                  <a:pt x="114" y="185"/>
                  <a:pt x="114" y="186"/>
                </a:cubicBezTo>
                <a:cubicBezTo>
                  <a:pt x="114" y="186"/>
                  <a:pt x="115" y="186"/>
                  <a:pt x="116" y="185"/>
                </a:cubicBezTo>
                <a:close/>
                <a:moveTo>
                  <a:pt x="167" y="187"/>
                </a:moveTo>
                <a:cubicBezTo>
                  <a:pt x="167" y="186"/>
                  <a:pt x="166" y="186"/>
                  <a:pt x="166" y="185"/>
                </a:cubicBezTo>
                <a:cubicBezTo>
                  <a:pt x="167" y="187"/>
                  <a:pt x="167" y="187"/>
                  <a:pt x="167" y="187"/>
                </a:cubicBezTo>
                <a:close/>
                <a:moveTo>
                  <a:pt x="80" y="187"/>
                </a:moveTo>
                <a:cubicBezTo>
                  <a:pt x="79" y="186"/>
                  <a:pt x="79" y="186"/>
                  <a:pt x="79" y="186"/>
                </a:cubicBezTo>
                <a:cubicBezTo>
                  <a:pt x="78" y="186"/>
                  <a:pt x="78" y="186"/>
                  <a:pt x="78" y="186"/>
                </a:cubicBezTo>
                <a:cubicBezTo>
                  <a:pt x="80" y="187"/>
                  <a:pt x="80" y="187"/>
                  <a:pt x="80" y="187"/>
                </a:cubicBezTo>
                <a:close/>
                <a:moveTo>
                  <a:pt x="111" y="186"/>
                </a:moveTo>
                <a:cubicBezTo>
                  <a:pt x="110" y="186"/>
                  <a:pt x="110" y="186"/>
                  <a:pt x="110" y="186"/>
                </a:cubicBezTo>
                <a:cubicBezTo>
                  <a:pt x="110" y="186"/>
                  <a:pt x="110" y="186"/>
                  <a:pt x="111" y="186"/>
                </a:cubicBezTo>
                <a:close/>
                <a:moveTo>
                  <a:pt x="28" y="186"/>
                </a:moveTo>
                <a:cubicBezTo>
                  <a:pt x="27" y="186"/>
                  <a:pt x="27" y="186"/>
                  <a:pt x="27" y="186"/>
                </a:cubicBezTo>
                <a:cubicBezTo>
                  <a:pt x="28" y="187"/>
                  <a:pt x="28" y="187"/>
                  <a:pt x="28" y="187"/>
                </a:cubicBezTo>
                <a:cubicBezTo>
                  <a:pt x="28" y="186"/>
                  <a:pt x="28" y="186"/>
                  <a:pt x="28" y="186"/>
                </a:cubicBezTo>
                <a:close/>
                <a:moveTo>
                  <a:pt x="166" y="187"/>
                </a:moveTo>
                <a:cubicBezTo>
                  <a:pt x="165" y="187"/>
                  <a:pt x="165" y="187"/>
                  <a:pt x="165" y="188"/>
                </a:cubicBezTo>
                <a:cubicBezTo>
                  <a:pt x="165" y="187"/>
                  <a:pt x="166" y="188"/>
                  <a:pt x="166" y="187"/>
                </a:cubicBezTo>
                <a:close/>
                <a:moveTo>
                  <a:pt x="38" y="188"/>
                </a:moveTo>
                <a:cubicBezTo>
                  <a:pt x="37" y="187"/>
                  <a:pt x="37" y="187"/>
                  <a:pt x="37" y="187"/>
                </a:cubicBezTo>
                <a:cubicBezTo>
                  <a:pt x="37" y="187"/>
                  <a:pt x="37" y="187"/>
                  <a:pt x="37" y="187"/>
                </a:cubicBezTo>
                <a:cubicBezTo>
                  <a:pt x="38" y="188"/>
                  <a:pt x="38" y="188"/>
                  <a:pt x="38" y="188"/>
                </a:cubicBezTo>
                <a:close/>
                <a:moveTo>
                  <a:pt x="83" y="189"/>
                </a:moveTo>
                <a:cubicBezTo>
                  <a:pt x="83" y="188"/>
                  <a:pt x="82" y="188"/>
                  <a:pt x="82" y="188"/>
                </a:cubicBezTo>
                <a:cubicBezTo>
                  <a:pt x="82" y="189"/>
                  <a:pt x="82" y="189"/>
                  <a:pt x="82" y="189"/>
                </a:cubicBezTo>
                <a:cubicBezTo>
                  <a:pt x="83" y="189"/>
                  <a:pt x="83" y="189"/>
                  <a:pt x="83" y="189"/>
                </a:cubicBezTo>
                <a:close/>
                <a:moveTo>
                  <a:pt x="169" y="188"/>
                </a:moveTo>
                <a:cubicBezTo>
                  <a:pt x="168" y="188"/>
                  <a:pt x="168" y="188"/>
                  <a:pt x="168" y="189"/>
                </a:cubicBezTo>
                <a:cubicBezTo>
                  <a:pt x="168" y="189"/>
                  <a:pt x="169" y="188"/>
                  <a:pt x="169" y="188"/>
                </a:cubicBezTo>
                <a:close/>
                <a:moveTo>
                  <a:pt x="115" y="188"/>
                </a:moveTo>
                <a:cubicBezTo>
                  <a:pt x="115" y="188"/>
                  <a:pt x="114" y="188"/>
                  <a:pt x="114" y="189"/>
                </a:cubicBezTo>
                <a:cubicBezTo>
                  <a:pt x="114" y="189"/>
                  <a:pt x="115" y="189"/>
                  <a:pt x="115" y="188"/>
                </a:cubicBezTo>
                <a:close/>
                <a:moveTo>
                  <a:pt x="161" y="189"/>
                </a:moveTo>
                <a:cubicBezTo>
                  <a:pt x="162" y="190"/>
                  <a:pt x="163" y="188"/>
                  <a:pt x="163" y="188"/>
                </a:cubicBezTo>
                <a:cubicBezTo>
                  <a:pt x="163" y="189"/>
                  <a:pt x="162" y="189"/>
                  <a:pt x="161" y="189"/>
                </a:cubicBezTo>
                <a:close/>
                <a:moveTo>
                  <a:pt x="33" y="189"/>
                </a:moveTo>
                <a:cubicBezTo>
                  <a:pt x="33" y="188"/>
                  <a:pt x="33" y="188"/>
                  <a:pt x="33" y="188"/>
                </a:cubicBezTo>
                <a:cubicBezTo>
                  <a:pt x="33" y="188"/>
                  <a:pt x="33" y="188"/>
                  <a:pt x="33" y="188"/>
                </a:cubicBezTo>
                <a:cubicBezTo>
                  <a:pt x="33" y="189"/>
                  <a:pt x="33" y="189"/>
                  <a:pt x="33" y="189"/>
                </a:cubicBezTo>
                <a:close/>
                <a:moveTo>
                  <a:pt x="90" y="191"/>
                </a:moveTo>
                <a:cubicBezTo>
                  <a:pt x="84" y="189"/>
                  <a:pt x="84" y="189"/>
                  <a:pt x="84" y="189"/>
                </a:cubicBezTo>
                <a:cubicBezTo>
                  <a:pt x="86" y="190"/>
                  <a:pt x="88" y="190"/>
                  <a:pt x="90" y="191"/>
                </a:cubicBezTo>
                <a:close/>
                <a:moveTo>
                  <a:pt x="160" y="189"/>
                </a:moveTo>
                <a:cubicBezTo>
                  <a:pt x="159" y="189"/>
                  <a:pt x="159" y="189"/>
                  <a:pt x="159" y="189"/>
                </a:cubicBezTo>
                <a:cubicBezTo>
                  <a:pt x="157" y="191"/>
                  <a:pt x="155" y="191"/>
                  <a:pt x="153" y="192"/>
                </a:cubicBezTo>
                <a:cubicBezTo>
                  <a:pt x="149" y="193"/>
                  <a:pt x="144" y="196"/>
                  <a:pt x="140" y="197"/>
                </a:cubicBezTo>
                <a:cubicBezTo>
                  <a:pt x="137" y="197"/>
                  <a:pt x="133" y="198"/>
                  <a:pt x="130" y="199"/>
                </a:cubicBezTo>
                <a:cubicBezTo>
                  <a:pt x="131" y="199"/>
                  <a:pt x="131" y="199"/>
                  <a:pt x="131" y="199"/>
                </a:cubicBezTo>
                <a:cubicBezTo>
                  <a:pt x="136" y="197"/>
                  <a:pt x="143" y="198"/>
                  <a:pt x="148" y="195"/>
                </a:cubicBezTo>
                <a:cubicBezTo>
                  <a:pt x="150" y="194"/>
                  <a:pt x="152" y="194"/>
                  <a:pt x="154" y="192"/>
                </a:cubicBezTo>
                <a:cubicBezTo>
                  <a:pt x="154" y="193"/>
                  <a:pt x="154" y="193"/>
                  <a:pt x="154" y="193"/>
                </a:cubicBezTo>
                <a:cubicBezTo>
                  <a:pt x="155" y="191"/>
                  <a:pt x="156" y="193"/>
                  <a:pt x="157" y="192"/>
                </a:cubicBezTo>
                <a:cubicBezTo>
                  <a:pt x="156" y="192"/>
                  <a:pt x="156" y="191"/>
                  <a:pt x="156" y="191"/>
                </a:cubicBezTo>
                <a:cubicBezTo>
                  <a:pt x="157" y="191"/>
                  <a:pt x="157" y="191"/>
                  <a:pt x="157" y="191"/>
                </a:cubicBezTo>
                <a:cubicBezTo>
                  <a:pt x="158" y="191"/>
                  <a:pt x="159" y="191"/>
                  <a:pt x="159" y="190"/>
                </a:cubicBezTo>
                <a:cubicBezTo>
                  <a:pt x="159" y="189"/>
                  <a:pt x="160" y="190"/>
                  <a:pt x="160" y="189"/>
                </a:cubicBezTo>
                <a:close/>
                <a:moveTo>
                  <a:pt x="78" y="191"/>
                </a:moveTo>
                <a:cubicBezTo>
                  <a:pt x="77" y="190"/>
                  <a:pt x="77" y="189"/>
                  <a:pt x="76" y="190"/>
                </a:cubicBezTo>
                <a:cubicBezTo>
                  <a:pt x="76" y="190"/>
                  <a:pt x="77" y="191"/>
                  <a:pt x="78" y="191"/>
                </a:cubicBezTo>
                <a:close/>
                <a:moveTo>
                  <a:pt x="87" y="193"/>
                </a:moveTo>
                <a:cubicBezTo>
                  <a:pt x="84" y="193"/>
                  <a:pt x="81" y="191"/>
                  <a:pt x="78" y="190"/>
                </a:cubicBezTo>
                <a:cubicBezTo>
                  <a:pt x="79" y="191"/>
                  <a:pt x="79" y="191"/>
                  <a:pt x="79" y="191"/>
                </a:cubicBezTo>
                <a:cubicBezTo>
                  <a:pt x="82" y="191"/>
                  <a:pt x="85" y="194"/>
                  <a:pt x="87" y="194"/>
                </a:cubicBezTo>
                <a:cubicBezTo>
                  <a:pt x="87" y="193"/>
                  <a:pt x="87" y="193"/>
                  <a:pt x="87" y="193"/>
                </a:cubicBezTo>
                <a:close/>
                <a:moveTo>
                  <a:pt x="31" y="190"/>
                </a:moveTo>
                <a:cubicBezTo>
                  <a:pt x="32" y="191"/>
                  <a:pt x="32" y="191"/>
                  <a:pt x="32" y="191"/>
                </a:cubicBezTo>
                <a:cubicBezTo>
                  <a:pt x="31" y="190"/>
                  <a:pt x="31" y="190"/>
                  <a:pt x="31" y="190"/>
                </a:cubicBezTo>
                <a:close/>
                <a:moveTo>
                  <a:pt x="95" y="191"/>
                </a:moveTo>
                <a:cubicBezTo>
                  <a:pt x="94" y="191"/>
                  <a:pt x="94" y="191"/>
                  <a:pt x="94" y="191"/>
                </a:cubicBezTo>
                <a:cubicBezTo>
                  <a:pt x="92" y="191"/>
                  <a:pt x="92" y="190"/>
                  <a:pt x="91" y="191"/>
                </a:cubicBezTo>
                <a:cubicBezTo>
                  <a:pt x="93" y="191"/>
                  <a:pt x="96" y="192"/>
                  <a:pt x="98" y="192"/>
                </a:cubicBezTo>
                <a:cubicBezTo>
                  <a:pt x="95" y="191"/>
                  <a:pt x="95" y="191"/>
                  <a:pt x="95" y="191"/>
                </a:cubicBezTo>
                <a:close/>
                <a:moveTo>
                  <a:pt x="37" y="192"/>
                </a:moveTo>
                <a:cubicBezTo>
                  <a:pt x="36" y="191"/>
                  <a:pt x="35" y="192"/>
                  <a:pt x="34" y="191"/>
                </a:cubicBezTo>
                <a:cubicBezTo>
                  <a:pt x="35" y="192"/>
                  <a:pt x="36" y="192"/>
                  <a:pt x="37" y="192"/>
                </a:cubicBezTo>
                <a:close/>
                <a:moveTo>
                  <a:pt x="78" y="192"/>
                </a:moveTo>
                <a:cubicBezTo>
                  <a:pt x="78" y="192"/>
                  <a:pt x="78" y="192"/>
                  <a:pt x="78" y="192"/>
                </a:cubicBezTo>
                <a:cubicBezTo>
                  <a:pt x="77" y="191"/>
                  <a:pt x="77" y="191"/>
                  <a:pt x="77" y="191"/>
                </a:cubicBezTo>
                <a:cubicBezTo>
                  <a:pt x="78" y="192"/>
                  <a:pt x="78" y="192"/>
                  <a:pt x="78" y="192"/>
                </a:cubicBezTo>
                <a:close/>
                <a:moveTo>
                  <a:pt x="99" y="192"/>
                </a:moveTo>
                <a:cubicBezTo>
                  <a:pt x="100" y="192"/>
                  <a:pt x="100" y="192"/>
                  <a:pt x="100" y="192"/>
                </a:cubicBezTo>
                <a:cubicBezTo>
                  <a:pt x="99" y="192"/>
                  <a:pt x="99" y="192"/>
                  <a:pt x="99" y="192"/>
                </a:cubicBezTo>
                <a:cubicBezTo>
                  <a:pt x="99" y="192"/>
                  <a:pt x="99" y="192"/>
                  <a:pt x="99" y="192"/>
                </a:cubicBezTo>
                <a:close/>
                <a:moveTo>
                  <a:pt x="108" y="192"/>
                </a:moveTo>
                <a:cubicBezTo>
                  <a:pt x="101" y="192"/>
                  <a:pt x="101" y="192"/>
                  <a:pt x="101" y="192"/>
                </a:cubicBezTo>
                <a:cubicBezTo>
                  <a:pt x="102" y="193"/>
                  <a:pt x="105" y="193"/>
                  <a:pt x="108" y="192"/>
                </a:cubicBezTo>
                <a:close/>
                <a:moveTo>
                  <a:pt x="39" y="192"/>
                </a:moveTo>
                <a:cubicBezTo>
                  <a:pt x="39" y="192"/>
                  <a:pt x="39" y="192"/>
                  <a:pt x="39" y="192"/>
                </a:cubicBezTo>
                <a:cubicBezTo>
                  <a:pt x="39" y="192"/>
                  <a:pt x="39" y="192"/>
                  <a:pt x="39" y="192"/>
                </a:cubicBezTo>
                <a:cubicBezTo>
                  <a:pt x="39" y="193"/>
                  <a:pt x="39" y="193"/>
                  <a:pt x="39" y="193"/>
                </a:cubicBezTo>
                <a:cubicBezTo>
                  <a:pt x="39" y="193"/>
                  <a:pt x="39" y="192"/>
                  <a:pt x="39" y="192"/>
                </a:cubicBezTo>
                <a:close/>
                <a:moveTo>
                  <a:pt x="126" y="193"/>
                </a:moveTo>
                <a:cubicBezTo>
                  <a:pt x="126" y="192"/>
                  <a:pt x="126" y="192"/>
                  <a:pt x="126" y="192"/>
                </a:cubicBezTo>
                <a:cubicBezTo>
                  <a:pt x="122" y="192"/>
                  <a:pt x="122" y="192"/>
                  <a:pt x="122" y="192"/>
                </a:cubicBezTo>
                <a:cubicBezTo>
                  <a:pt x="123" y="193"/>
                  <a:pt x="125" y="193"/>
                  <a:pt x="126" y="193"/>
                </a:cubicBezTo>
                <a:close/>
                <a:moveTo>
                  <a:pt x="46" y="193"/>
                </a:moveTo>
                <a:cubicBezTo>
                  <a:pt x="46" y="193"/>
                  <a:pt x="45" y="193"/>
                  <a:pt x="44" y="192"/>
                </a:cubicBezTo>
                <a:cubicBezTo>
                  <a:pt x="44" y="193"/>
                  <a:pt x="44" y="193"/>
                  <a:pt x="44" y="193"/>
                </a:cubicBezTo>
                <a:cubicBezTo>
                  <a:pt x="46" y="193"/>
                  <a:pt x="46" y="193"/>
                  <a:pt x="46" y="193"/>
                </a:cubicBezTo>
                <a:close/>
                <a:moveTo>
                  <a:pt x="111" y="192"/>
                </a:moveTo>
                <a:cubicBezTo>
                  <a:pt x="110" y="192"/>
                  <a:pt x="110" y="193"/>
                  <a:pt x="110" y="193"/>
                </a:cubicBezTo>
                <a:cubicBezTo>
                  <a:pt x="110" y="193"/>
                  <a:pt x="111" y="193"/>
                  <a:pt x="111" y="192"/>
                </a:cubicBezTo>
                <a:close/>
                <a:moveTo>
                  <a:pt x="125" y="192"/>
                </a:moveTo>
                <a:cubicBezTo>
                  <a:pt x="124" y="192"/>
                  <a:pt x="124" y="192"/>
                  <a:pt x="124" y="193"/>
                </a:cubicBezTo>
                <a:cubicBezTo>
                  <a:pt x="124" y="193"/>
                  <a:pt x="125" y="193"/>
                  <a:pt x="125" y="192"/>
                </a:cubicBezTo>
                <a:close/>
                <a:moveTo>
                  <a:pt x="79" y="193"/>
                </a:moveTo>
                <a:cubicBezTo>
                  <a:pt x="79" y="193"/>
                  <a:pt x="79" y="193"/>
                  <a:pt x="78" y="193"/>
                </a:cubicBezTo>
                <a:cubicBezTo>
                  <a:pt x="78" y="193"/>
                  <a:pt x="78" y="193"/>
                  <a:pt x="78" y="193"/>
                </a:cubicBezTo>
                <a:cubicBezTo>
                  <a:pt x="78" y="194"/>
                  <a:pt x="78" y="193"/>
                  <a:pt x="77" y="194"/>
                </a:cubicBezTo>
                <a:cubicBezTo>
                  <a:pt x="77" y="194"/>
                  <a:pt x="78" y="194"/>
                  <a:pt x="78" y="194"/>
                </a:cubicBezTo>
                <a:cubicBezTo>
                  <a:pt x="78" y="194"/>
                  <a:pt x="78" y="194"/>
                  <a:pt x="78" y="194"/>
                </a:cubicBezTo>
                <a:cubicBezTo>
                  <a:pt x="79" y="194"/>
                  <a:pt x="79" y="194"/>
                  <a:pt x="79" y="194"/>
                </a:cubicBezTo>
                <a:cubicBezTo>
                  <a:pt x="79" y="194"/>
                  <a:pt x="79" y="194"/>
                  <a:pt x="78" y="193"/>
                </a:cubicBezTo>
                <a:cubicBezTo>
                  <a:pt x="79" y="193"/>
                  <a:pt x="79" y="193"/>
                  <a:pt x="79" y="193"/>
                </a:cubicBezTo>
                <a:close/>
                <a:moveTo>
                  <a:pt x="157" y="194"/>
                </a:moveTo>
                <a:cubicBezTo>
                  <a:pt x="160" y="193"/>
                  <a:pt x="160" y="193"/>
                  <a:pt x="160" y="193"/>
                </a:cubicBezTo>
                <a:cubicBezTo>
                  <a:pt x="159" y="193"/>
                  <a:pt x="159" y="193"/>
                  <a:pt x="159" y="193"/>
                </a:cubicBezTo>
                <a:cubicBezTo>
                  <a:pt x="157" y="194"/>
                  <a:pt x="157" y="194"/>
                  <a:pt x="157" y="194"/>
                </a:cubicBezTo>
                <a:close/>
                <a:moveTo>
                  <a:pt x="101" y="194"/>
                </a:moveTo>
                <a:cubicBezTo>
                  <a:pt x="100" y="193"/>
                  <a:pt x="100" y="193"/>
                  <a:pt x="100" y="193"/>
                </a:cubicBezTo>
                <a:cubicBezTo>
                  <a:pt x="100" y="194"/>
                  <a:pt x="100" y="194"/>
                  <a:pt x="100" y="194"/>
                </a:cubicBezTo>
                <a:cubicBezTo>
                  <a:pt x="101" y="194"/>
                  <a:pt x="101" y="194"/>
                  <a:pt x="101" y="194"/>
                </a:cubicBezTo>
                <a:close/>
                <a:moveTo>
                  <a:pt x="92" y="194"/>
                </a:moveTo>
                <a:cubicBezTo>
                  <a:pt x="92" y="194"/>
                  <a:pt x="92" y="193"/>
                  <a:pt x="92" y="194"/>
                </a:cubicBezTo>
                <a:cubicBezTo>
                  <a:pt x="92" y="194"/>
                  <a:pt x="92" y="194"/>
                  <a:pt x="92" y="194"/>
                </a:cubicBezTo>
                <a:cubicBezTo>
                  <a:pt x="92" y="194"/>
                  <a:pt x="92" y="194"/>
                  <a:pt x="92" y="194"/>
                </a:cubicBezTo>
                <a:cubicBezTo>
                  <a:pt x="92" y="194"/>
                  <a:pt x="93" y="194"/>
                  <a:pt x="92" y="194"/>
                </a:cubicBezTo>
                <a:close/>
                <a:moveTo>
                  <a:pt x="103" y="194"/>
                </a:moveTo>
                <a:cubicBezTo>
                  <a:pt x="103" y="194"/>
                  <a:pt x="103" y="194"/>
                  <a:pt x="103" y="194"/>
                </a:cubicBezTo>
                <a:cubicBezTo>
                  <a:pt x="102" y="194"/>
                  <a:pt x="102" y="194"/>
                  <a:pt x="102" y="194"/>
                </a:cubicBezTo>
                <a:cubicBezTo>
                  <a:pt x="103" y="194"/>
                  <a:pt x="103" y="194"/>
                  <a:pt x="103" y="194"/>
                </a:cubicBezTo>
                <a:close/>
                <a:moveTo>
                  <a:pt x="75" y="194"/>
                </a:moveTo>
                <a:cubicBezTo>
                  <a:pt x="75" y="194"/>
                  <a:pt x="75" y="194"/>
                  <a:pt x="75" y="194"/>
                </a:cubicBezTo>
                <a:cubicBezTo>
                  <a:pt x="75" y="195"/>
                  <a:pt x="75" y="195"/>
                  <a:pt x="75" y="195"/>
                </a:cubicBezTo>
                <a:cubicBezTo>
                  <a:pt x="75" y="195"/>
                  <a:pt x="75" y="195"/>
                  <a:pt x="75" y="194"/>
                </a:cubicBezTo>
                <a:close/>
                <a:moveTo>
                  <a:pt x="89" y="195"/>
                </a:moveTo>
                <a:cubicBezTo>
                  <a:pt x="89" y="194"/>
                  <a:pt x="89" y="194"/>
                  <a:pt x="88" y="194"/>
                </a:cubicBezTo>
                <a:cubicBezTo>
                  <a:pt x="88" y="195"/>
                  <a:pt x="88" y="195"/>
                  <a:pt x="88" y="195"/>
                </a:cubicBezTo>
                <a:cubicBezTo>
                  <a:pt x="89" y="195"/>
                  <a:pt x="89" y="195"/>
                  <a:pt x="89" y="195"/>
                </a:cubicBezTo>
                <a:close/>
                <a:moveTo>
                  <a:pt x="90" y="195"/>
                </a:moveTo>
                <a:cubicBezTo>
                  <a:pt x="90" y="195"/>
                  <a:pt x="90" y="195"/>
                  <a:pt x="90" y="195"/>
                </a:cubicBezTo>
                <a:cubicBezTo>
                  <a:pt x="90" y="195"/>
                  <a:pt x="90" y="195"/>
                  <a:pt x="90" y="195"/>
                </a:cubicBezTo>
                <a:cubicBezTo>
                  <a:pt x="90" y="195"/>
                  <a:pt x="90" y="195"/>
                  <a:pt x="90" y="195"/>
                </a:cubicBezTo>
                <a:close/>
                <a:moveTo>
                  <a:pt x="92" y="195"/>
                </a:moveTo>
                <a:cubicBezTo>
                  <a:pt x="92" y="195"/>
                  <a:pt x="92" y="195"/>
                  <a:pt x="91" y="195"/>
                </a:cubicBezTo>
                <a:cubicBezTo>
                  <a:pt x="91" y="196"/>
                  <a:pt x="91" y="196"/>
                  <a:pt x="91" y="196"/>
                </a:cubicBezTo>
                <a:cubicBezTo>
                  <a:pt x="92" y="196"/>
                  <a:pt x="92" y="196"/>
                  <a:pt x="92" y="196"/>
                </a:cubicBezTo>
                <a:cubicBezTo>
                  <a:pt x="92" y="196"/>
                  <a:pt x="92" y="196"/>
                  <a:pt x="92" y="195"/>
                </a:cubicBezTo>
                <a:close/>
                <a:moveTo>
                  <a:pt x="93" y="196"/>
                </a:moveTo>
                <a:cubicBezTo>
                  <a:pt x="93" y="196"/>
                  <a:pt x="93" y="196"/>
                  <a:pt x="93" y="196"/>
                </a:cubicBezTo>
                <a:cubicBezTo>
                  <a:pt x="93" y="196"/>
                  <a:pt x="93" y="196"/>
                  <a:pt x="93" y="196"/>
                </a:cubicBezTo>
                <a:cubicBezTo>
                  <a:pt x="93" y="196"/>
                  <a:pt x="93" y="196"/>
                  <a:pt x="93" y="196"/>
                </a:cubicBezTo>
                <a:cubicBezTo>
                  <a:pt x="93" y="196"/>
                  <a:pt x="93" y="196"/>
                  <a:pt x="93" y="196"/>
                </a:cubicBezTo>
                <a:close/>
                <a:moveTo>
                  <a:pt x="41" y="197"/>
                </a:moveTo>
                <a:cubicBezTo>
                  <a:pt x="40" y="196"/>
                  <a:pt x="39" y="196"/>
                  <a:pt x="38" y="196"/>
                </a:cubicBezTo>
                <a:cubicBezTo>
                  <a:pt x="38" y="197"/>
                  <a:pt x="38" y="197"/>
                  <a:pt x="38" y="197"/>
                </a:cubicBezTo>
                <a:cubicBezTo>
                  <a:pt x="39" y="197"/>
                  <a:pt x="40" y="198"/>
                  <a:pt x="41" y="197"/>
                </a:cubicBezTo>
                <a:close/>
                <a:moveTo>
                  <a:pt x="98" y="196"/>
                </a:moveTo>
                <a:cubicBezTo>
                  <a:pt x="98" y="196"/>
                  <a:pt x="98" y="196"/>
                  <a:pt x="98" y="196"/>
                </a:cubicBezTo>
                <a:cubicBezTo>
                  <a:pt x="98" y="196"/>
                  <a:pt x="98" y="196"/>
                  <a:pt x="98" y="196"/>
                </a:cubicBezTo>
                <a:close/>
                <a:moveTo>
                  <a:pt x="95" y="196"/>
                </a:moveTo>
                <a:cubicBezTo>
                  <a:pt x="95" y="196"/>
                  <a:pt x="94" y="196"/>
                  <a:pt x="94" y="196"/>
                </a:cubicBezTo>
                <a:cubicBezTo>
                  <a:pt x="94" y="196"/>
                  <a:pt x="94" y="196"/>
                  <a:pt x="94" y="196"/>
                </a:cubicBezTo>
                <a:cubicBezTo>
                  <a:pt x="95" y="196"/>
                  <a:pt x="95" y="196"/>
                  <a:pt x="95" y="196"/>
                </a:cubicBezTo>
                <a:cubicBezTo>
                  <a:pt x="95" y="196"/>
                  <a:pt x="95" y="196"/>
                  <a:pt x="95" y="196"/>
                </a:cubicBezTo>
                <a:close/>
                <a:moveTo>
                  <a:pt x="76" y="197"/>
                </a:moveTo>
                <a:cubicBezTo>
                  <a:pt x="76" y="197"/>
                  <a:pt x="76" y="196"/>
                  <a:pt x="75" y="197"/>
                </a:cubicBezTo>
                <a:cubicBezTo>
                  <a:pt x="75" y="197"/>
                  <a:pt x="75" y="197"/>
                  <a:pt x="75" y="197"/>
                </a:cubicBezTo>
                <a:cubicBezTo>
                  <a:pt x="76" y="197"/>
                  <a:pt x="76" y="197"/>
                  <a:pt x="76" y="197"/>
                </a:cubicBezTo>
                <a:close/>
                <a:moveTo>
                  <a:pt x="98" y="197"/>
                </a:moveTo>
                <a:cubicBezTo>
                  <a:pt x="96" y="197"/>
                  <a:pt x="96" y="197"/>
                  <a:pt x="96" y="197"/>
                </a:cubicBezTo>
                <a:cubicBezTo>
                  <a:pt x="96" y="197"/>
                  <a:pt x="98" y="197"/>
                  <a:pt x="98" y="197"/>
                </a:cubicBezTo>
                <a:close/>
                <a:moveTo>
                  <a:pt x="48" y="199"/>
                </a:moveTo>
                <a:cubicBezTo>
                  <a:pt x="48" y="198"/>
                  <a:pt x="48" y="199"/>
                  <a:pt x="47" y="198"/>
                </a:cubicBezTo>
                <a:cubicBezTo>
                  <a:pt x="48" y="199"/>
                  <a:pt x="48" y="199"/>
                  <a:pt x="48" y="199"/>
                </a:cubicBezTo>
                <a:cubicBezTo>
                  <a:pt x="48" y="199"/>
                  <a:pt x="48" y="199"/>
                  <a:pt x="48" y="199"/>
                </a:cubicBezTo>
                <a:close/>
                <a:moveTo>
                  <a:pt x="105" y="199"/>
                </a:moveTo>
                <a:cubicBezTo>
                  <a:pt x="106" y="199"/>
                  <a:pt x="106" y="199"/>
                  <a:pt x="106" y="199"/>
                </a:cubicBezTo>
                <a:cubicBezTo>
                  <a:pt x="105" y="199"/>
                  <a:pt x="105" y="199"/>
                  <a:pt x="105" y="199"/>
                </a:cubicBezTo>
                <a:close/>
                <a:moveTo>
                  <a:pt x="95" y="205"/>
                </a:moveTo>
                <a:cubicBezTo>
                  <a:pt x="93" y="205"/>
                  <a:pt x="91" y="206"/>
                  <a:pt x="89" y="205"/>
                </a:cubicBezTo>
                <a:cubicBezTo>
                  <a:pt x="90" y="207"/>
                  <a:pt x="92" y="206"/>
                  <a:pt x="94" y="207"/>
                </a:cubicBezTo>
                <a:cubicBezTo>
                  <a:pt x="100" y="209"/>
                  <a:pt x="107" y="207"/>
                  <a:pt x="114" y="208"/>
                </a:cubicBezTo>
                <a:cubicBezTo>
                  <a:pt x="116" y="208"/>
                  <a:pt x="119" y="208"/>
                  <a:pt x="120" y="208"/>
                </a:cubicBezTo>
                <a:cubicBezTo>
                  <a:pt x="112" y="208"/>
                  <a:pt x="104" y="206"/>
                  <a:pt x="95" y="205"/>
                </a:cubicBezTo>
                <a:close/>
                <a:moveTo>
                  <a:pt x="124" y="207"/>
                </a:moveTo>
                <a:cubicBezTo>
                  <a:pt x="124" y="206"/>
                  <a:pt x="123" y="207"/>
                  <a:pt x="122" y="207"/>
                </a:cubicBezTo>
                <a:cubicBezTo>
                  <a:pt x="122" y="207"/>
                  <a:pt x="122" y="207"/>
                  <a:pt x="122" y="207"/>
                </a:cubicBezTo>
                <a:cubicBezTo>
                  <a:pt x="124" y="207"/>
                  <a:pt x="124" y="207"/>
                  <a:pt x="124" y="207"/>
                </a:cubicBezTo>
                <a:close/>
                <a:moveTo>
                  <a:pt x="122" y="208"/>
                </a:moveTo>
                <a:cubicBezTo>
                  <a:pt x="122" y="208"/>
                  <a:pt x="122" y="208"/>
                  <a:pt x="122" y="208"/>
                </a:cubicBezTo>
                <a:cubicBezTo>
                  <a:pt x="122" y="208"/>
                  <a:pt x="122" y="208"/>
                  <a:pt x="122" y="208"/>
                </a:cubicBezTo>
                <a:cubicBezTo>
                  <a:pt x="122" y="208"/>
                  <a:pt x="122" y="208"/>
                  <a:pt x="122" y="208"/>
                </a:cubicBezTo>
                <a:close/>
                <a:moveTo>
                  <a:pt x="98" y="212"/>
                </a:moveTo>
                <a:cubicBezTo>
                  <a:pt x="99" y="212"/>
                  <a:pt x="99" y="212"/>
                  <a:pt x="99" y="212"/>
                </a:cubicBezTo>
                <a:cubicBezTo>
                  <a:pt x="98" y="212"/>
                  <a:pt x="98" y="212"/>
                  <a:pt x="98" y="212"/>
                </a:cubicBezTo>
                <a:close/>
                <a:moveTo>
                  <a:pt x="154" y="213"/>
                </a:moveTo>
                <a:cubicBezTo>
                  <a:pt x="154" y="213"/>
                  <a:pt x="154" y="213"/>
                  <a:pt x="154" y="213"/>
                </a:cubicBezTo>
                <a:cubicBezTo>
                  <a:pt x="154" y="214"/>
                  <a:pt x="154" y="214"/>
                  <a:pt x="154" y="214"/>
                </a:cubicBezTo>
                <a:cubicBezTo>
                  <a:pt x="154" y="214"/>
                  <a:pt x="154" y="214"/>
                  <a:pt x="154" y="214"/>
                </a:cubicBezTo>
                <a:cubicBezTo>
                  <a:pt x="154" y="214"/>
                  <a:pt x="154" y="213"/>
                  <a:pt x="154" y="213"/>
                </a:cubicBezTo>
                <a:close/>
                <a:moveTo>
                  <a:pt x="95" y="216"/>
                </a:moveTo>
                <a:cubicBezTo>
                  <a:pt x="97" y="216"/>
                  <a:pt x="97" y="216"/>
                  <a:pt x="97" y="216"/>
                </a:cubicBezTo>
                <a:cubicBezTo>
                  <a:pt x="95" y="216"/>
                  <a:pt x="95" y="216"/>
                  <a:pt x="95" y="216"/>
                </a:cubicBezTo>
                <a:cubicBezTo>
                  <a:pt x="95" y="216"/>
                  <a:pt x="95" y="216"/>
                  <a:pt x="95" y="216"/>
                </a:cubicBezTo>
                <a:close/>
                <a:moveTo>
                  <a:pt x="129" y="217"/>
                </a:moveTo>
                <a:cubicBezTo>
                  <a:pt x="129" y="217"/>
                  <a:pt x="129" y="217"/>
                  <a:pt x="129" y="217"/>
                </a:cubicBezTo>
                <a:close/>
              </a:path>
            </a:pathLst>
          </a:custGeom>
          <a:solidFill>
            <a:srgbClr val="404040"/>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257" name="文本框 314"/>
          <p:cNvSpPr>
            <a:spLocks noChangeArrowheads="1"/>
          </p:cNvSpPr>
          <p:nvPr/>
        </p:nvSpPr>
        <p:spPr bwMode="auto">
          <a:xfrm>
            <a:off x="4610112" y="2379735"/>
            <a:ext cx="324485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defTabSz="914400" eaLnBrk="1" hangingPunct="1"/>
            <a:r>
              <a:rPr lang="en-US" altLang="zh-CN" sz="2800" dirty="0">
                <a:solidFill>
                  <a:srgbClr val="2E2E2E"/>
                </a:solidFill>
                <a:latin typeface="+mn-lt"/>
                <a:ea typeface="+mn-ea"/>
                <a:cs typeface="+mn-ea"/>
                <a:sym typeface="+mn-lt"/>
              </a:rPr>
              <a:t>1.</a:t>
            </a:r>
            <a:r>
              <a:rPr lang="zh-CN" altLang="en-US" sz="2800" dirty="0">
                <a:solidFill>
                  <a:srgbClr val="2E2E2E"/>
                </a:solidFill>
                <a:latin typeface="+mn-lt"/>
                <a:ea typeface="+mn-ea"/>
                <a:cs typeface="+mn-ea"/>
                <a:sym typeface="+mn-lt"/>
              </a:rPr>
              <a:t>请输入你的标题</a:t>
            </a:r>
          </a:p>
        </p:txBody>
      </p:sp>
      <p:sp>
        <p:nvSpPr>
          <p:cNvPr id="258" name="文本框 315"/>
          <p:cNvSpPr>
            <a:spLocks noChangeArrowheads="1"/>
          </p:cNvSpPr>
          <p:nvPr/>
        </p:nvSpPr>
        <p:spPr bwMode="auto">
          <a:xfrm>
            <a:off x="4610112" y="2967110"/>
            <a:ext cx="324485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defTabSz="914400" eaLnBrk="1" hangingPunct="1"/>
            <a:r>
              <a:rPr lang="en-US" altLang="zh-CN" sz="2800">
                <a:solidFill>
                  <a:srgbClr val="2E2E2E"/>
                </a:solidFill>
                <a:latin typeface="+mn-lt"/>
                <a:ea typeface="+mn-ea"/>
                <a:cs typeface="+mn-ea"/>
                <a:sym typeface="+mn-lt"/>
              </a:rPr>
              <a:t>2.</a:t>
            </a:r>
            <a:r>
              <a:rPr lang="zh-CN" altLang="en-US" sz="2800">
                <a:solidFill>
                  <a:srgbClr val="2E2E2E"/>
                </a:solidFill>
                <a:latin typeface="+mn-lt"/>
                <a:ea typeface="+mn-ea"/>
                <a:cs typeface="+mn-ea"/>
                <a:sym typeface="+mn-lt"/>
              </a:rPr>
              <a:t>请输入你的标题</a:t>
            </a:r>
          </a:p>
        </p:txBody>
      </p:sp>
      <p:sp>
        <p:nvSpPr>
          <p:cNvPr id="259" name="文本框 316"/>
          <p:cNvSpPr>
            <a:spLocks noChangeArrowheads="1"/>
          </p:cNvSpPr>
          <p:nvPr/>
        </p:nvSpPr>
        <p:spPr bwMode="auto">
          <a:xfrm>
            <a:off x="4592650" y="3589410"/>
            <a:ext cx="3246437"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defTabSz="914400" eaLnBrk="1" hangingPunct="1"/>
            <a:r>
              <a:rPr lang="en-US" altLang="zh-CN" sz="2800">
                <a:solidFill>
                  <a:srgbClr val="2E2E2E"/>
                </a:solidFill>
                <a:latin typeface="+mn-lt"/>
                <a:ea typeface="+mn-ea"/>
                <a:cs typeface="+mn-ea"/>
                <a:sym typeface="+mn-lt"/>
              </a:rPr>
              <a:t>3.</a:t>
            </a:r>
            <a:r>
              <a:rPr lang="zh-CN" altLang="en-US" sz="2800">
                <a:solidFill>
                  <a:srgbClr val="2E2E2E"/>
                </a:solidFill>
                <a:latin typeface="+mn-lt"/>
                <a:ea typeface="+mn-ea"/>
                <a:cs typeface="+mn-ea"/>
                <a:sym typeface="+mn-lt"/>
              </a:rPr>
              <a:t>请输入你的标题</a:t>
            </a:r>
          </a:p>
        </p:txBody>
      </p:sp>
      <p:sp>
        <p:nvSpPr>
          <p:cNvPr id="260" name="文本框 317"/>
          <p:cNvSpPr>
            <a:spLocks noChangeArrowheads="1"/>
          </p:cNvSpPr>
          <p:nvPr/>
        </p:nvSpPr>
        <p:spPr bwMode="auto">
          <a:xfrm>
            <a:off x="4610112" y="4164085"/>
            <a:ext cx="3244850"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defTabSz="914400" eaLnBrk="1" hangingPunct="1"/>
            <a:r>
              <a:rPr lang="en-US" altLang="zh-CN" sz="2800">
                <a:solidFill>
                  <a:srgbClr val="2E2E2E"/>
                </a:solidFill>
                <a:latin typeface="+mn-lt"/>
                <a:ea typeface="+mn-ea"/>
                <a:cs typeface="+mn-ea"/>
                <a:sym typeface="+mn-lt"/>
              </a:rPr>
              <a:t>4.</a:t>
            </a:r>
            <a:r>
              <a:rPr lang="zh-CN" altLang="en-US" sz="2800">
                <a:solidFill>
                  <a:srgbClr val="2E2E2E"/>
                </a:solidFill>
                <a:latin typeface="+mn-lt"/>
                <a:ea typeface="+mn-ea"/>
                <a:cs typeface="+mn-ea"/>
                <a:sym typeface="+mn-lt"/>
              </a:rPr>
              <a:t>请输入你的标题</a:t>
            </a:r>
          </a:p>
        </p:txBody>
      </p:sp>
      <p:sp>
        <p:nvSpPr>
          <p:cNvPr id="261" name="文本框 318"/>
          <p:cNvSpPr>
            <a:spLocks noChangeArrowheads="1"/>
          </p:cNvSpPr>
          <p:nvPr/>
        </p:nvSpPr>
        <p:spPr bwMode="auto">
          <a:xfrm>
            <a:off x="4592650" y="4784798"/>
            <a:ext cx="3246437"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defTabSz="914400" eaLnBrk="1" hangingPunct="1"/>
            <a:r>
              <a:rPr lang="en-US" altLang="zh-CN" sz="2800">
                <a:solidFill>
                  <a:srgbClr val="2E2E2E"/>
                </a:solidFill>
                <a:latin typeface="+mn-lt"/>
                <a:ea typeface="+mn-ea"/>
                <a:cs typeface="+mn-ea"/>
                <a:sym typeface="+mn-lt"/>
              </a:rPr>
              <a:t>5.</a:t>
            </a:r>
            <a:r>
              <a:rPr lang="zh-CN" altLang="en-US" sz="2800">
                <a:solidFill>
                  <a:srgbClr val="2E2E2E"/>
                </a:solidFill>
                <a:latin typeface="+mn-lt"/>
                <a:ea typeface="+mn-ea"/>
                <a:cs typeface="+mn-ea"/>
                <a:sym typeface="+mn-lt"/>
              </a:rPr>
              <a:t>请输入你的标题</a:t>
            </a:r>
          </a:p>
        </p:txBody>
      </p:sp>
      <p:grpSp>
        <p:nvGrpSpPr>
          <p:cNvPr id="262" name="组合 319"/>
          <p:cNvGrpSpPr/>
          <p:nvPr/>
        </p:nvGrpSpPr>
        <p:grpSpPr bwMode="auto">
          <a:xfrm>
            <a:off x="10020312" y="5227710"/>
            <a:ext cx="1878013" cy="555625"/>
            <a:chOff x="0" y="0"/>
            <a:chExt cx="1695450" cy="501650"/>
          </a:xfrm>
        </p:grpSpPr>
        <p:sp>
          <p:nvSpPr>
            <p:cNvPr id="263" name="Freeform 486"/>
            <p:cNvSpPr>
              <a:spLocks noChangeArrowheads="1"/>
            </p:cNvSpPr>
            <p:nvPr/>
          </p:nvSpPr>
          <p:spPr bwMode="auto">
            <a:xfrm>
              <a:off x="1304925" y="369887"/>
              <a:ext cx="38100" cy="26988"/>
            </a:xfrm>
            <a:custGeom>
              <a:avLst/>
              <a:gdLst>
                <a:gd name="T0" fmla="*/ 38100 w 10"/>
                <a:gd name="T1" fmla="*/ 15422 h 7"/>
                <a:gd name="T2" fmla="*/ 30480 w 10"/>
                <a:gd name="T3" fmla="*/ 23133 h 7"/>
                <a:gd name="T4" fmla="*/ 30480 w 10"/>
                <a:gd name="T5" fmla="*/ 23133 h 7"/>
                <a:gd name="T6" fmla="*/ 22860 w 10"/>
                <a:gd name="T7" fmla="*/ 26988 h 7"/>
                <a:gd name="T8" fmla="*/ 11430 w 10"/>
                <a:gd name="T9" fmla="*/ 26988 h 7"/>
                <a:gd name="T10" fmla="*/ 7620 w 10"/>
                <a:gd name="T11" fmla="*/ 23133 h 7"/>
                <a:gd name="T12" fmla="*/ 3810 w 10"/>
                <a:gd name="T13" fmla="*/ 19277 h 7"/>
                <a:gd name="T14" fmla="*/ 7620 w 10"/>
                <a:gd name="T15" fmla="*/ 11566 h 7"/>
                <a:gd name="T16" fmla="*/ 0 w 10"/>
                <a:gd name="T17" fmla="*/ 7711 h 7"/>
                <a:gd name="T18" fmla="*/ 0 w 10"/>
                <a:gd name="T19" fmla="*/ 3855 h 7"/>
                <a:gd name="T20" fmla="*/ 7620 w 10"/>
                <a:gd name="T21" fmla="*/ 0 h 7"/>
                <a:gd name="T22" fmla="*/ 15240 w 10"/>
                <a:gd name="T23" fmla="*/ 0 h 7"/>
                <a:gd name="T24" fmla="*/ 15240 w 10"/>
                <a:gd name="T25" fmla="*/ 3855 h 7"/>
                <a:gd name="T26" fmla="*/ 30480 w 10"/>
                <a:gd name="T27" fmla="*/ 3855 h 7"/>
                <a:gd name="T28" fmla="*/ 38100 w 10"/>
                <a:gd name="T29" fmla="*/ 15422 h 7"/>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0"/>
                <a:gd name="T46" fmla="*/ 0 h 7"/>
                <a:gd name="T47" fmla="*/ 10 w 10"/>
                <a:gd name="T48" fmla="*/ 7 h 7"/>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0" h="7">
                  <a:moveTo>
                    <a:pt x="10" y="4"/>
                  </a:moveTo>
                  <a:cubicBezTo>
                    <a:pt x="9" y="5"/>
                    <a:pt x="8" y="5"/>
                    <a:pt x="8" y="6"/>
                  </a:cubicBezTo>
                  <a:cubicBezTo>
                    <a:pt x="8" y="6"/>
                    <a:pt x="8" y="6"/>
                    <a:pt x="8" y="6"/>
                  </a:cubicBezTo>
                  <a:cubicBezTo>
                    <a:pt x="7" y="6"/>
                    <a:pt x="6" y="7"/>
                    <a:pt x="6" y="7"/>
                  </a:cubicBezTo>
                  <a:cubicBezTo>
                    <a:pt x="5" y="7"/>
                    <a:pt x="4" y="7"/>
                    <a:pt x="3" y="7"/>
                  </a:cubicBezTo>
                  <a:cubicBezTo>
                    <a:pt x="3" y="7"/>
                    <a:pt x="3" y="6"/>
                    <a:pt x="2" y="6"/>
                  </a:cubicBezTo>
                  <a:cubicBezTo>
                    <a:pt x="2" y="6"/>
                    <a:pt x="2" y="5"/>
                    <a:pt x="1" y="5"/>
                  </a:cubicBezTo>
                  <a:cubicBezTo>
                    <a:pt x="1" y="4"/>
                    <a:pt x="1" y="4"/>
                    <a:pt x="2" y="3"/>
                  </a:cubicBezTo>
                  <a:cubicBezTo>
                    <a:pt x="1" y="3"/>
                    <a:pt x="0" y="2"/>
                    <a:pt x="0" y="2"/>
                  </a:cubicBezTo>
                  <a:cubicBezTo>
                    <a:pt x="0" y="2"/>
                    <a:pt x="0" y="1"/>
                    <a:pt x="0" y="1"/>
                  </a:cubicBezTo>
                  <a:cubicBezTo>
                    <a:pt x="0" y="0"/>
                    <a:pt x="1" y="0"/>
                    <a:pt x="2" y="0"/>
                  </a:cubicBezTo>
                  <a:cubicBezTo>
                    <a:pt x="3" y="0"/>
                    <a:pt x="3" y="0"/>
                    <a:pt x="4" y="0"/>
                  </a:cubicBezTo>
                  <a:cubicBezTo>
                    <a:pt x="4" y="1"/>
                    <a:pt x="4" y="1"/>
                    <a:pt x="4" y="1"/>
                  </a:cubicBezTo>
                  <a:cubicBezTo>
                    <a:pt x="5" y="1"/>
                    <a:pt x="7" y="1"/>
                    <a:pt x="8" y="1"/>
                  </a:cubicBezTo>
                  <a:cubicBezTo>
                    <a:pt x="9" y="2"/>
                    <a:pt x="10" y="3"/>
                    <a:pt x="10" y="4"/>
                  </a:cubicBezTo>
                  <a:close/>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264" name="Freeform 487"/>
            <p:cNvSpPr>
              <a:spLocks noChangeArrowheads="1"/>
            </p:cNvSpPr>
            <p:nvPr/>
          </p:nvSpPr>
          <p:spPr bwMode="auto">
            <a:xfrm>
              <a:off x="1233488" y="233362"/>
              <a:ext cx="38100" cy="19050"/>
            </a:xfrm>
            <a:custGeom>
              <a:avLst/>
              <a:gdLst>
                <a:gd name="T0" fmla="*/ 30480 w 10"/>
                <a:gd name="T1" fmla="*/ 7620 h 5"/>
                <a:gd name="T2" fmla="*/ 19050 w 10"/>
                <a:gd name="T3" fmla="*/ 15240 h 5"/>
                <a:gd name="T4" fmla="*/ 11430 w 10"/>
                <a:gd name="T5" fmla="*/ 19050 h 5"/>
                <a:gd name="T6" fmla="*/ 7620 w 10"/>
                <a:gd name="T7" fmla="*/ 15240 h 5"/>
                <a:gd name="T8" fmla="*/ 3810 w 10"/>
                <a:gd name="T9" fmla="*/ 15240 h 5"/>
                <a:gd name="T10" fmla="*/ 0 w 10"/>
                <a:gd name="T11" fmla="*/ 11430 h 5"/>
                <a:gd name="T12" fmla="*/ 0 w 10"/>
                <a:gd name="T13" fmla="*/ 7620 h 5"/>
                <a:gd name="T14" fmla="*/ 15240 w 10"/>
                <a:gd name="T15" fmla="*/ 0 h 5"/>
                <a:gd name="T16" fmla="*/ 30480 w 10"/>
                <a:gd name="T17" fmla="*/ 3810 h 5"/>
                <a:gd name="T18" fmla="*/ 30480 w 10"/>
                <a:gd name="T19" fmla="*/ 7620 h 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0"/>
                <a:gd name="T31" fmla="*/ 0 h 5"/>
                <a:gd name="T32" fmla="*/ 10 w 10"/>
                <a:gd name="T33" fmla="*/ 5 h 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0" h="5">
                  <a:moveTo>
                    <a:pt x="8" y="2"/>
                  </a:moveTo>
                  <a:cubicBezTo>
                    <a:pt x="7" y="3"/>
                    <a:pt x="7" y="4"/>
                    <a:pt x="5" y="4"/>
                  </a:cubicBezTo>
                  <a:cubicBezTo>
                    <a:pt x="4" y="5"/>
                    <a:pt x="4" y="4"/>
                    <a:pt x="3" y="5"/>
                  </a:cubicBezTo>
                  <a:cubicBezTo>
                    <a:pt x="2" y="4"/>
                    <a:pt x="2" y="4"/>
                    <a:pt x="2" y="4"/>
                  </a:cubicBezTo>
                  <a:cubicBezTo>
                    <a:pt x="1" y="4"/>
                    <a:pt x="1" y="4"/>
                    <a:pt x="1" y="4"/>
                  </a:cubicBezTo>
                  <a:cubicBezTo>
                    <a:pt x="0" y="4"/>
                    <a:pt x="1" y="3"/>
                    <a:pt x="0" y="3"/>
                  </a:cubicBezTo>
                  <a:cubicBezTo>
                    <a:pt x="0" y="3"/>
                    <a:pt x="1" y="3"/>
                    <a:pt x="0" y="2"/>
                  </a:cubicBezTo>
                  <a:cubicBezTo>
                    <a:pt x="1" y="1"/>
                    <a:pt x="2" y="0"/>
                    <a:pt x="4" y="0"/>
                  </a:cubicBezTo>
                  <a:cubicBezTo>
                    <a:pt x="6" y="0"/>
                    <a:pt x="7" y="0"/>
                    <a:pt x="8" y="1"/>
                  </a:cubicBezTo>
                  <a:cubicBezTo>
                    <a:pt x="10" y="1"/>
                    <a:pt x="8" y="2"/>
                    <a:pt x="8" y="2"/>
                  </a:cubicBezTo>
                  <a:close/>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265" name="Freeform 488"/>
            <p:cNvSpPr>
              <a:spLocks noChangeArrowheads="1"/>
            </p:cNvSpPr>
            <p:nvPr/>
          </p:nvSpPr>
          <p:spPr bwMode="auto">
            <a:xfrm>
              <a:off x="1195388" y="238125"/>
              <a:ext cx="22225" cy="14288"/>
            </a:xfrm>
            <a:custGeom>
              <a:avLst/>
              <a:gdLst>
                <a:gd name="T0" fmla="*/ 22225 w 6"/>
                <a:gd name="T1" fmla="*/ 7144 h 4"/>
                <a:gd name="T2" fmla="*/ 22225 w 6"/>
                <a:gd name="T3" fmla="*/ 10716 h 4"/>
                <a:gd name="T4" fmla="*/ 14817 w 6"/>
                <a:gd name="T5" fmla="*/ 14288 h 4"/>
                <a:gd name="T6" fmla="*/ 7408 w 6"/>
                <a:gd name="T7" fmla="*/ 14288 h 4"/>
                <a:gd name="T8" fmla="*/ 0 w 6"/>
                <a:gd name="T9" fmla="*/ 10716 h 4"/>
                <a:gd name="T10" fmla="*/ 0 w 6"/>
                <a:gd name="T11" fmla="*/ 7144 h 4"/>
                <a:gd name="T12" fmla="*/ 11113 w 6"/>
                <a:gd name="T13" fmla="*/ 0 h 4"/>
                <a:gd name="T14" fmla="*/ 22225 w 6"/>
                <a:gd name="T15" fmla="*/ 0 h 4"/>
                <a:gd name="T16" fmla="*/ 22225 w 6"/>
                <a:gd name="T17" fmla="*/ 3572 h 4"/>
                <a:gd name="T18" fmla="*/ 22225 w 6"/>
                <a:gd name="T19" fmla="*/ 7144 h 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6"/>
                <a:gd name="T31" fmla="*/ 0 h 4"/>
                <a:gd name="T32" fmla="*/ 6 w 6"/>
                <a:gd name="T33" fmla="*/ 4 h 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6" h="4">
                  <a:moveTo>
                    <a:pt x="6" y="2"/>
                  </a:moveTo>
                  <a:cubicBezTo>
                    <a:pt x="6" y="2"/>
                    <a:pt x="6" y="2"/>
                    <a:pt x="6" y="3"/>
                  </a:cubicBezTo>
                  <a:cubicBezTo>
                    <a:pt x="5" y="3"/>
                    <a:pt x="5" y="3"/>
                    <a:pt x="4" y="4"/>
                  </a:cubicBezTo>
                  <a:cubicBezTo>
                    <a:pt x="3" y="4"/>
                    <a:pt x="3" y="4"/>
                    <a:pt x="2" y="4"/>
                  </a:cubicBezTo>
                  <a:cubicBezTo>
                    <a:pt x="1" y="4"/>
                    <a:pt x="0" y="4"/>
                    <a:pt x="0" y="3"/>
                  </a:cubicBezTo>
                  <a:cubicBezTo>
                    <a:pt x="0" y="3"/>
                    <a:pt x="0" y="3"/>
                    <a:pt x="0" y="2"/>
                  </a:cubicBezTo>
                  <a:cubicBezTo>
                    <a:pt x="1" y="1"/>
                    <a:pt x="2" y="1"/>
                    <a:pt x="3" y="0"/>
                  </a:cubicBezTo>
                  <a:cubicBezTo>
                    <a:pt x="4" y="0"/>
                    <a:pt x="5" y="0"/>
                    <a:pt x="6" y="0"/>
                  </a:cubicBezTo>
                  <a:cubicBezTo>
                    <a:pt x="6" y="0"/>
                    <a:pt x="6" y="1"/>
                    <a:pt x="6" y="1"/>
                  </a:cubicBezTo>
                  <a:cubicBezTo>
                    <a:pt x="6" y="2"/>
                    <a:pt x="6" y="2"/>
                    <a:pt x="6" y="2"/>
                  </a:cubicBezTo>
                  <a:close/>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266" name="Freeform 489"/>
            <p:cNvSpPr>
              <a:spLocks noChangeArrowheads="1"/>
            </p:cNvSpPr>
            <p:nvPr/>
          </p:nvSpPr>
          <p:spPr bwMode="auto">
            <a:xfrm>
              <a:off x="1162050" y="400050"/>
              <a:ext cx="41275" cy="22225"/>
            </a:xfrm>
            <a:custGeom>
              <a:avLst/>
              <a:gdLst>
                <a:gd name="T0" fmla="*/ 41275 w 11"/>
                <a:gd name="T1" fmla="*/ 11113 h 6"/>
                <a:gd name="T2" fmla="*/ 37523 w 11"/>
                <a:gd name="T3" fmla="*/ 14817 h 6"/>
                <a:gd name="T4" fmla="*/ 26266 w 11"/>
                <a:gd name="T5" fmla="*/ 18521 h 6"/>
                <a:gd name="T6" fmla="*/ 18761 w 11"/>
                <a:gd name="T7" fmla="*/ 18521 h 6"/>
                <a:gd name="T8" fmla="*/ 15009 w 11"/>
                <a:gd name="T9" fmla="*/ 14817 h 6"/>
                <a:gd name="T10" fmla="*/ 3752 w 11"/>
                <a:gd name="T11" fmla="*/ 14817 h 6"/>
                <a:gd name="T12" fmla="*/ 3752 w 11"/>
                <a:gd name="T13" fmla="*/ 7408 h 6"/>
                <a:gd name="T14" fmla="*/ 11257 w 11"/>
                <a:gd name="T15" fmla="*/ 0 h 6"/>
                <a:gd name="T16" fmla="*/ 18761 w 11"/>
                <a:gd name="T17" fmla="*/ 3704 h 6"/>
                <a:gd name="T18" fmla="*/ 22514 w 11"/>
                <a:gd name="T19" fmla="*/ 7408 h 6"/>
                <a:gd name="T20" fmla="*/ 33770 w 11"/>
                <a:gd name="T21" fmla="*/ 3704 h 6"/>
                <a:gd name="T22" fmla="*/ 41275 w 11"/>
                <a:gd name="T23" fmla="*/ 11113 h 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1"/>
                <a:gd name="T37" fmla="*/ 0 h 6"/>
                <a:gd name="T38" fmla="*/ 11 w 11"/>
                <a:gd name="T39" fmla="*/ 6 h 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1" h="6">
                  <a:moveTo>
                    <a:pt x="11" y="3"/>
                  </a:moveTo>
                  <a:cubicBezTo>
                    <a:pt x="11" y="3"/>
                    <a:pt x="11" y="4"/>
                    <a:pt x="10" y="4"/>
                  </a:cubicBezTo>
                  <a:cubicBezTo>
                    <a:pt x="9" y="5"/>
                    <a:pt x="8" y="5"/>
                    <a:pt x="7" y="5"/>
                  </a:cubicBezTo>
                  <a:cubicBezTo>
                    <a:pt x="6" y="6"/>
                    <a:pt x="6" y="5"/>
                    <a:pt x="5" y="5"/>
                  </a:cubicBezTo>
                  <a:cubicBezTo>
                    <a:pt x="5" y="4"/>
                    <a:pt x="5" y="4"/>
                    <a:pt x="4" y="4"/>
                  </a:cubicBezTo>
                  <a:cubicBezTo>
                    <a:pt x="3" y="4"/>
                    <a:pt x="2" y="4"/>
                    <a:pt x="1" y="4"/>
                  </a:cubicBezTo>
                  <a:cubicBezTo>
                    <a:pt x="0" y="3"/>
                    <a:pt x="0" y="2"/>
                    <a:pt x="1" y="2"/>
                  </a:cubicBezTo>
                  <a:cubicBezTo>
                    <a:pt x="1" y="1"/>
                    <a:pt x="2" y="1"/>
                    <a:pt x="3" y="0"/>
                  </a:cubicBezTo>
                  <a:cubicBezTo>
                    <a:pt x="4" y="0"/>
                    <a:pt x="5" y="0"/>
                    <a:pt x="5" y="1"/>
                  </a:cubicBezTo>
                  <a:cubicBezTo>
                    <a:pt x="6" y="1"/>
                    <a:pt x="6" y="2"/>
                    <a:pt x="6" y="2"/>
                  </a:cubicBezTo>
                  <a:cubicBezTo>
                    <a:pt x="7" y="1"/>
                    <a:pt x="8" y="1"/>
                    <a:pt x="9" y="1"/>
                  </a:cubicBezTo>
                  <a:cubicBezTo>
                    <a:pt x="11" y="1"/>
                    <a:pt x="11" y="2"/>
                    <a:pt x="11" y="3"/>
                  </a:cubicBezTo>
                  <a:close/>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267" name="Freeform 490"/>
            <p:cNvSpPr>
              <a:spLocks noChangeArrowheads="1"/>
            </p:cNvSpPr>
            <p:nvPr/>
          </p:nvSpPr>
          <p:spPr bwMode="auto">
            <a:xfrm>
              <a:off x="1143000" y="298450"/>
              <a:ext cx="11113" cy="3175"/>
            </a:xfrm>
            <a:custGeom>
              <a:avLst/>
              <a:gdLst>
                <a:gd name="T0" fmla="*/ 7409 w 3"/>
                <a:gd name="T1" fmla="*/ 3175 h 1"/>
                <a:gd name="T2" fmla="*/ 3704 w 3"/>
                <a:gd name="T3" fmla="*/ 3175 h 1"/>
                <a:gd name="T4" fmla="*/ 3704 w 3"/>
                <a:gd name="T5" fmla="*/ 0 h 1"/>
                <a:gd name="T6" fmla="*/ 3704 w 3"/>
                <a:gd name="T7" fmla="*/ 0 h 1"/>
                <a:gd name="T8" fmla="*/ 11113 w 3"/>
                <a:gd name="T9" fmla="*/ 0 h 1"/>
                <a:gd name="T10" fmla="*/ 7409 w 3"/>
                <a:gd name="T11" fmla="*/ 3175 h 1"/>
                <a:gd name="T12" fmla="*/ 0 60000 65536"/>
                <a:gd name="T13" fmla="*/ 0 60000 65536"/>
                <a:gd name="T14" fmla="*/ 0 60000 65536"/>
                <a:gd name="T15" fmla="*/ 0 60000 65536"/>
                <a:gd name="T16" fmla="*/ 0 60000 65536"/>
                <a:gd name="T17" fmla="*/ 0 60000 65536"/>
                <a:gd name="T18" fmla="*/ 0 w 3"/>
                <a:gd name="T19" fmla="*/ 0 h 1"/>
                <a:gd name="T20" fmla="*/ 3 w 3"/>
                <a:gd name="T21" fmla="*/ 1 h 1"/>
              </a:gdLst>
              <a:ahLst/>
              <a:cxnLst>
                <a:cxn ang="T12">
                  <a:pos x="T0" y="T1"/>
                </a:cxn>
                <a:cxn ang="T13">
                  <a:pos x="T2" y="T3"/>
                </a:cxn>
                <a:cxn ang="T14">
                  <a:pos x="T4" y="T5"/>
                </a:cxn>
                <a:cxn ang="T15">
                  <a:pos x="T6" y="T7"/>
                </a:cxn>
                <a:cxn ang="T16">
                  <a:pos x="T8" y="T9"/>
                </a:cxn>
                <a:cxn ang="T17">
                  <a:pos x="T10" y="T11"/>
                </a:cxn>
              </a:cxnLst>
              <a:rect l="T18" t="T19" r="T20" b="T21"/>
              <a:pathLst>
                <a:path w="3" h="1">
                  <a:moveTo>
                    <a:pt x="2" y="1"/>
                  </a:moveTo>
                  <a:cubicBezTo>
                    <a:pt x="2" y="1"/>
                    <a:pt x="1" y="1"/>
                    <a:pt x="1" y="1"/>
                  </a:cubicBezTo>
                  <a:cubicBezTo>
                    <a:pt x="0" y="1"/>
                    <a:pt x="1" y="1"/>
                    <a:pt x="1" y="0"/>
                  </a:cubicBezTo>
                  <a:cubicBezTo>
                    <a:pt x="1" y="0"/>
                    <a:pt x="1" y="0"/>
                    <a:pt x="1" y="0"/>
                  </a:cubicBezTo>
                  <a:cubicBezTo>
                    <a:pt x="2" y="0"/>
                    <a:pt x="2" y="0"/>
                    <a:pt x="3" y="0"/>
                  </a:cubicBezTo>
                  <a:cubicBezTo>
                    <a:pt x="3" y="0"/>
                    <a:pt x="3" y="1"/>
                    <a:pt x="2" y="1"/>
                  </a:cubicBezTo>
                  <a:close/>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268" name="Freeform 491"/>
            <p:cNvSpPr>
              <a:spLocks noChangeArrowheads="1"/>
            </p:cNvSpPr>
            <p:nvPr/>
          </p:nvSpPr>
          <p:spPr bwMode="auto">
            <a:xfrm>
              <a:off x="1101725" y="271462"/>
              <a:ext cx="14288" cy="11113"/>
            </a:xfrm>
            <a:custGeom>
              <a:avLst/>
              <a:gdLst>
                <a:gd name="T0" fmla="*/ 10716 w 4"/>
                <a:gd name="T1" fmla="*/ 7409 h 3"/>
                <a:gd name="T2" fmla="*/ 3572 w 4"/>
                <a:gd name="T3" fmla="*/ 11113 h 3"/>
                <a:gd name="T4" fmla="*/ 0 w 4"/>
                <a:gd name="T5" fmla="*/ 3704 h 3"/>
                <a:gd name="T6" fmla="*/ 7144 w 4"/>
                <a:gd name="T7" fmla="*/ 0 h 3"/>
                <a:gd name="T8" fmla="*/ 14288 w 4"/>
                <a:gd name="T9" fmla="*/ 0 h 3"/>
                <a:gd name="T10" fmla="*/ 10716 w 4"/>
                <a:gd name="T11" fmla="*/ 7409 h 3"/>
                <a:gd name="T12" fmla="*/ 0 60000 65536"/>
                <a:gd name="T13" fmla="*/ 0 60000 65536"/>
                <a:gd name="T14" fmla="*/ 0 60000 65536"/>
                <a:gd name="T15" fmla="*/ 0 60000 65536"/>
                <a:gd name="T16" fmla="*/ 0 60000 65536"/>
                <a:gd name="T17" fmla="*/ 0 60000 65536"/>
                <a:gd name="T18" fmla="*/ 0 w 4"/>
                <a:gd name="T19" fmla="*/ 0 h 3"/>
                <a:gd name="T20" fmla="*/ 4 w 4"/>
                <a:gd name="T21" fmla="*/ 3 h 3"/>
              </a:gdLst>
              <a:ahLst/>
              <a:cxnLst>
                <a:cxn ang="T12">
                  <a:pos x="T0" y="T1"/>
                </a:cxn>
                <a:cxn ang="T13">
                  <a:pos x="T2" y="T3"/>
                </a:cxn>
                <a:cxn ang="T14">
                  <a:pos x="T4" y="T5"/>
                </a:cxn>
                <a:cxn ang="T15">
                  <a:pos x="T6" y="T7"/>
                </a:cxn>
                <a:cxn ang="T16">
                  <a:pos x="T8" y="T9"/>
                </a:cxn>
                <a:cxn ang="T17">
                  <a:pos x="T10" y="T11"/>
                </a:cxn>
              </a:cxnLst>
              <a:rect l="T18" t="T19" r="T20" b="T21"/>
              <a:pathLst>
                <a:path w="4" h="3">
                  <a:moveTo>
                    <a:pt x="3" y="2"/>
                  </a:moveTo>
                  <a:cubicBezTo>
                    <a:pt x="2" y="2"/>
                    <a:pt x="2" y="3"/>
                    <a:pt x="1" y="3"/>
                  </a:cubicBezTo>
                  <a:cubicBezTo>
                    <a:pt x="0" y="2"/>
                    <a:pt x="0" y="2"/>
                    <a:pt x="0" y="1"/>
                  </a:cubicBezTo>
                  <a:cubicBezTo>
                    <a:pt x="0" y="0"/>
                    <a:pt x="1" y="0"/>
                    <a:pt x="2" y="0"/>
                  </a:cubicBezTo>
                  <a:cubicBezTo>
                    <a:pt x="3" y="0"/>
                    <a:pt x="4" y="0"/>
                    <a:pt x="4" y="0"/>
                  </a:cubicBezTo>
                  <a:cubicBezTo>
                    <a:pt x="4" y="1"/>
                    <a:pt x="4" y="2"/>
                    <a:pt x="3" y="2"/>
                  </a:cubicBezTo>
                  <a:close/>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269" name="Freeform 492"/>
            <p:cNvSpPr>
              <a:spLocks noChangeArrowheads="1"/>
            </p:cNvSpPr>
            <p:nvPr/>
          </p:nvSpPr>
          <p:spPr bwMode="auto">
            <a:xfrm>
              <a:off x="1071563" y="287337"/>
              <a:ext cx="33338" cy="14288"/>
            </a:xfrm>
            <a:custGeom>
              <a:avLst/>
              <a:gdLst>
                <a:gd name="T0" fmla="*/ 33338 w 9"/>
                <a:gd name="T1" fmla="*/ 10716 h 4"/>
                <a:gd name="T2" fmla="*/ 25930 w 9"/>
                <a:gd name="T3" fmla="*/ 14288 h 4"/>
                <a:gd name="T4" fmla="*/ 22225 w 9"/>
                <a:gd name="T5" fmla="*/ 14288 h 4"/>
                <a:gd name="T6" fmla="*/ 18521 w 9"/>
                <a:gd name="T7" fmla="*/ 10716 h 4"/>
                <a:gd name="T8" fmla="*/ 11113 w 9"/>
                <a:gd name="T9" fmla="*/ 14288 h 4"/>
                <a:gd name="T10" fmla="*/ 7408 w 9"/>
                <a:gd name="T11" fmla="*/ 14288 h 4"/>
                <a:gd name="T12" fmla="*/ 3704 w 9"/>
                <a:gd name="T13" fmla="*/ 14288 h 4"/>
                <a:gd name="T14" fmla="*/ 0 w 9"/>
                <a:gd name="T15" fmla="*/ 10716 h 4"/>
                <a:gd name="T16" fmla="*/ 3704 w 9"/>
                <a:gd name="T17" fmla="*/ 7144 h 4"/>
                <a:gd name="T18" fmla="*/ 11113 w 9"/>
                <a:gd name="T19" fmla="*/ 3572 h 4"/>
                <a:gd name="T20" fmla="*/ 11113 w 9"/>
                <a:gd name="T21" fmla="*/ 0 h 4"/>
                <a:gd name="T22" fmla="*/ 14817 w 9"/>
                <a:gd name="T23" fmla="*/ 0 h 4"/>
                <a:gd name="T24" fmla="*/ 14817 w 9"/>
                <a:gd name="T25" fmla="*/ 3572 h 4"/>
                <a:gd name="T26" fmla="*/ 22225 w 9"/>
                <a:gd name="T27" fmla="*/ 3572 h 4"/>
                <a:gd name="T28" fmla="*/ 22225 w 9"/>
                <a:gd name="T29" fmla="*/ 7144 h 4"/>
                <a:gd name="T30" fmla="*/ 29634 w 9"/>
                <a:gd name="T31" fmla="*/ 3572 h 4"/>
                <a:gd name="T32" fmla="*/ 33338 w 9"/>
                <a:gd name="T33" fmla="*/ 10716 h 4"/>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9"/>
                <a:gd name="T52" fmla="*/ 0 h 4"/>
                <a:gd name="T53" fmla="*/ 9 w 9"/>
                <a:gd name="T54" fmla="*/ 4 h 4"/>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9" h="4">
                  <a:moveTo>
                    <a:pt x="9" y="3"/>
                  </a:moveTo>
                  <a:cubicBezTo>
                    <a:pt x="9" y="3"/>
                    <a:pt x="8" y="4"/>
                    <a:pt x="7" y="4"/>
                  </a:cubicBezTo>
                  <a:cubicBezTo>
                    <a:pt x="7" y="4"/>
                    <a:pt x="6" y="4"/>
                    <a:pt x="6" y="4"/>
                  </a:cubicBezTo>
                  <a:cubicBezTo>
                    <a:pt x="6" y="3"/>
                    <a:pt x="6" y="3"/>
                    <a:pt x="5" y="3"/>
                  </a:cubicBezTo>
                  <a:cubicBezTo>
                    <a:pt x="5" y="4"/>
                    <a:pt x="4" y="4"/>
                    <a:pt x="3" y="4"/>
                  </a:cubicBezTo>
                  <a:cubicBezTo>
                    <a:pt x="3" y="4"/>
                    <a:pt x="3" y="4"/>
                    <a:pt x="2" y="4"/>
                  </a:cubicBezTo>
                  <a:cubicBezTo>
                    <a:pt x="2" y="4"/>
                    <a:pt x="1" y="4"/>
                    <a:pt x="1" y="4"/>
                  </a:cubicBezTo>
                  <a:cubicBezTo>
                    <a:pt x="1" y="4"/>
                    <a:pt x="0" y="4"/>
                    <a:pt x="0" y="3"/>
                  </a:cubicBezTo>
                  <a:cubicBezTo>
                    <a:pt x="1" y="3"/>
                    <a:pt x="2" y="3"/>
                    <a:pt x="1" y="2"/>
                  </a:cubicBezTo>
                  <a:cubicBezTo>
                    <a:pt x="2" y="1"/>
                    <a:pt x="3" y="1"/>
                    <a:pt x="3" y="1"/>
                  </a:cubicBezTo>
                  <a:cubicBezTo>
                    <a:pt x="3" y="0"/>
                    <a:pt x="3" y="0"/>
                    <a:pt x="3" y="0"/>
                  </a:cubicBezTo>
                  <a:cubicBezTo>
                    <a:pt x="4" y="0"/>
                    <a:pt x="4" y="0"/>
                    <a:pt x="4" y="0"/>
                  </a:cubicBezTo>
                  <a:cubicBezTo>
                    <a:pt x="4" y="0"/>
                    <a:pt x="4" y="1"/>
                    <a:pt x="4" y="1"/>
                  </a:cubicBezTo>
                  <a:cubicBezTo>
                    <a:pt x="5" y="1"/>
                    <a:pt x="5" y="1"/>
                    <a:pt x="6" y="1"/>
                  </a:cubicBezTo>
                  <a:cubicBezTo>
                    <a:pt x="6" y="1"/>
                    <a:pt x="6" y="1"/>
                    <a:pt x="6" y="2"/>
                  </a:cubicBezTo>
                  <a:cubicBezTo>
                    <a:pt x="7" y="1"/>
                    <a:pt x="8" y="1"/>
                    <a:pt x="8" y="1"/>
                  </a:cubicBezTo>
                  <a:cubicBezTo>
                    <a:pt x="9" y="1"/>
                    <a:pt x="9" y="2"/>
                    <a:pt x="9" y="3"/>
                  </a:cubicBezTo>
                  <a:close/>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270" name="Freeform 493"/>
            <p:cNvSpPr>
              <a:spLocks noChangeArrowheads="1"/>
            </p:cNvSpPr>
            <p:nvPr/>
          </p:nvSpPr>
          <p:spPr bwMode="auto">
            <a:xfrm>
              <a:off x="969963" y="131762"/>
              <a:ext cx="71438" cy="41275"/>
            </a:xfrm>
            <a:custGeom>
              <a:avLst/>
              <a:gdLst>
                <a:gd name="T0" fmla="*/ 71438 w 19"/>
                <a:gd name="T1" fmla="*/ 30018 h 11"/>
                <a:gd name="T2" fmla="*/ 63918 w 19"/>
                <a:gd name="T3" fmla="*/ 33770 h 11"/>
                <a:gd name="T4" fmla="*/ 60158 w 19"/>
                <a:gd name="T5" fmla="*/ 33770 h 11"/>
                <a:gd name="T6" fmla="*/ 48879 w 19"/>
                <a:gd name="T7" fmla="*/ 30018 h 11"/>
                <a:gd name="T8" fmla="*/ 41359 w 19"/>
                <a:gd name="T9" fmla="*/ 33770 h 11"/>
                <a:gd name="T10" fmla="*/ 37599 w 19"/>
                <a:gd name="T11" fmla="*/ 37523 h 11"/>
                <a:gd name="T12" fmla="*/ 33839 w 19"/>
                <a:gd name="T13" fmla="*/ 37523 h 11"/>
                <a:gd name="T14" fmla="*/ 33839 w 19"/>
                <a:gd name="T15" fmla="*/ 41275 h 11"/>
                <a:gd name="T16" fmla="*/ 30079 w 19"/>
                <a:gd name="T17" fmla="*/ 37523 h 11"/>
                <a:gd name="T18" fmla="*/ 15040 w 19"/>
                <a:gd name="T19" fmla="*/ 37523 h 11"/>
                <a:gd name="T20" fmla="*/ 11280 w 19"/>
                <a:gd name="T21" fmla="*/ 37523 h 11"/>
                <a:gd name="T22" fmla="*/ 7520 w 19"/>
                <a:gd name="T23" fmla="*/ 37523 h 11"/>
                <a:gd name="T24" fmla="*/ 7520 w 19"/>
                <a:gd name="T25" fmla="*/ 37523 h 11"/>
                <a:gd name="T26" fmla="*/ 7520 w 19"/>
                <a:gd name="T27" fmla="*/ 33770 h 11"/>
                <a:gd name="T28" fmla="*/ 3760 w 19"/>
                <a:gd name="T29" fmla="*/ 33770 h 11"/>
                <a:gd name="T30" fmla="*/ 3760 w 19"/>
                <a:gd name="T31" fmla="*/ 30018 h 11"/>
                <a:gd name="T32" fmla="*/ 0 w 19"/>
                <a:gd name="T33" fmla="*/ 30018 h 11"/>
                <a:gd name="T34" fmla="*/ 3760 w 19"/>
                <a:gd name="T35" fmla="*/ 26266 h 11"/>
                <a:gd name="T36" fmla="*/ 3760 w 19"/>
                <a:gd name="T37" fmla="*/ 22514 h 11"/>
                <a:gd name="T38" fmla="*/ 7520 w 19"/>
                <a:gd name="T39" fmla="*/ 15009 h 11"/>
                <a:gd name="T40" fmla="*/ 15040 w 19"/>
                <a:gd name="T41" fmla="*/ 11257 h 11"/>
                <a:gd name="T42" fmla="*/ 22559 w 19"/>
                <a:gd name="T43" fmla="*/ 11257 h 11"/>
                <a:gd name="T44" fmla="*/ 26319 w 19"/>
                <a:gd name="T45" fmla="*/ 11257 h 11"/>
                <a:gd name="T46" fmla="*/ 30079 w 19"/>
                <a:gd name="T47" fmla="*/ 11257 h 11"/>
                <a:gd name="T48" fmla="*/ 30079 w 19"/>
                <a:gd name="T49" fmla="*/ 11257 h 11"/>
                <a:gd name="T50" fmla="*/ 33839 w 19"/>
                <a:gd name="T51" fmla="*/ 7505 h 11"/>
                <a:gd name="T52" fmla="*/ 33839 w 19"/>
                <a:gd name="T53" fmla="*/ 3752 h 11"/>
                <a:gd name="T54" fmla="*/ 33839 w 19"/>
                <a:gd name="T55" fmla="*/ 0 h 11"/>
                <a:gd name="T56" fmla="*/ 33839 w 19"/>
                <a:gd name="T57" fmla="*/ 11257 h 11"/>
                <a:gd name="T58" fmla="*/ 33839 w 19"/>
                <a:gd name="T59" fmla="*/ 11257 h 11"/>
                <a:gd name="T60" fmla="*/ 41359 w 19"/>
                <a:gd name="T61" fmla="*/ 11257 h 11"/>
                <a:gd name="T62" fmla="*/ 41359 w 19"/>
                <a:gd name="T63" fmla="*/ 7505 h 11"/>
                <a:gd name="T64" fmla="*/ 41359 w 19"/>
                <a:gd name="T65" fmla="*/ 11257 h 11"/>
                <a:gd name="T66" fmla="*/ 48879 w 19"/>
                <a:gd name="T67" fmla="*/ 11257 h 11"/>
                <a:gd name="T68" fmla="*/ 52639 w 19"/>
                <a:gd name="T69" fmla="*/ 18761 h 11"/>
                <a:gd name="T70" fmla="*/ 52639 w 19"/>
                <a:gd name="T71" fmla="*/ 22514 h 11"/>
                <a:gd name="T72" fmla="*/ 60158 w 19"/>
                <a:gd name="T73" fmla="*/ 22514 h 11"/>
                <a:gd name="T74" fmla="*/ 71438 w 19"/>
                <a:gd name="T75" fmla="*/ 22514 h 11"/>
                <a:gd name="T76" fmla="*/ 71438 w 19"/>
                <a:gd name="T77" fmla="*/ 30018 h 11"/>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19"/>
                <a:gd name="T118" fmla="*/ 0 h 11"/>
                <a:gd name="T119" fmla="*/ 19 w 19"/>
                <a:gd name="T120" fmla="*/ 11 h 11"/>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19" h="11">
                  <a:moveTo>
                    <a:pt x="19" y="8"/>
                  </a:moveTo>
                  <a:cubicBezTo>
                    <a:pt x="18" y="8"/>
                    <a:pt x="18" y="9"/>
                    <a:pt x="17" y="9"/>
                  </a:cubicBezTo>
                  <a:cubicBezTo>
                    <a:pt x="16" y="9"/>
                    <a:pt x="16" y="9"/>
                    <a:pt x="16" y="9"/>
                  </a:cubicBezTo>
                  <a:cubicBezTo>
                    <a:pt x="15" y="9"/>
                    <a:pt x="14" y="9"/>
                    <a:pt x="13" y="8"/>
                  </a:cubicBezTo>
                  <a:cubicBezTo>
                    <a:pt x="12" y="8"/>
                    <a:pt x="12" y="9"/>
                    <a:pt x="11" y="9"/>
                  </a:cubicBezTo>
                  <a:cubicBezTo>
                    <a:pt x="11" y="10"/>
                    <a:pt x="11" y="10"/>
                    <a:pt x="10" y="10"/>
                  </a:cubicBezTo>
                  <a:cubicBezTo>
                    <a:pt x="10" y="10"/>
                    <a:pt x="10" y="10"/>
                    <a:pt x="9" y="10"/>
                  </a:cubicBezTo>
                  <a:cubicBezTo>
                    <a:pt x="9" y="10"/>
                    <a:pt x="10" y="11"/>
                    <a:pt x="9" y="11"/>
                  </a:cubicBezTo>
                  <a:cubicBezTo>
                    <a:pt x="8" y="11"/>
                    <a:pt x="9" y="10"/>
                    <a:pt x="8" y="10"/>
                  </a:cubicBezTo>
                  <a:cubicBezTo>
                    <a:pt x="7" y="10"/>
                    <a:pt x="5" y="11"/>
                    <a:pt x="4" y="10"/>
                  </a:cubicBezTo>
                  <a:cubicBezTo>
                    <a:pt x="4" y="10"/>
                    <a:pt x="4" y="10"/>
                    <a:pt x="3" y="10"/>
                  </a:cubicBezTo>
                  <a:cubicBezTo>
                    <a:pt x="3" y="10"/>
                    <a:pt x="3" y="10"/>
                    <a:pt x="2" y="10"/>
                  </a:cubicBezTo>
                  <a:cubicBezTo>
                    <a:pt x="2" y="10"/>
                    <a:pt x="2" y="10"/>
                    <a:pt x="2" y="10"/>
                  </a:cubicBezTo>
                  <a:cubicBezTo>
                    <a:pt x="1" y="10"/>
                    <a:pt x="2" y="9"/>
                    <a:pt x="2" y="9"/>
                  </a:cubicBezTo>
                  <a:cubicBezTo>
                    <a:pt x="1" y="9"/>
                    <a:pt x="1" y="9"/>
                    <a:pt x="1" y="9"/>
                  </a:cubicBezTo>
                  <a:cubicBezTo>
                    <a:pt x="1" y="8"/>
                    <a:pt x="1" y="8"/>
                    <a:pt x="1" y="8"/>
                  </a:cubicBezTo>
                  <a:cubicBezTo>
                    <a:pt x="1" y="8"/>
                    <a:pt x="0" y="8"/>
                    <a:pt x="0" y="8"/>
                  </a:cubicBezTo>
                  <a:cubicBezTo>
                    <a:pt x="0" y="7"/>
                    <a:pt x="1" y="7"/>
                    <a:pt x="1" y="7"/>
                  </a:cubicBezTo>
                  <a:cubicBezTo>
                    <a:pt x="1" y="6"/>
                    <a:pt x="1" y="6"/>
                    <a:pt x="1" y="6"/>
                  </a:cubicBezTo>
                  <a:cubicBezTo>
                    <a:pt x="2" y="5"/>
                    <a:pt x="2" y="5"/>
                    <a:pt x="2" y="4"/>
                  </a:cubicBezTo>
                  <a:cubicBezTo>
                    <a:pt x="3" y="4"/>
                    <a:pt x="4" y="4"/>
                    <a:pt x="4" y="3"/>
                  </a:cubicBezTo>
                  <a:cubicBezTo>
                    <a:pt x="5" y="3"/>
                    <a:pt x="5" y="3"/>
                    <a:pt x="6" y="3"/>
                  </a:cubicBezTo>
                  <a:cubicBezTo>
                    <a:pt x="6" y="3"/>
                    <a:pt x="7" y="3"/>
                    <a:pt x="7" y="3"/>
                  </a:cubicBezTo>
                  <a:cubicBezTo>
                    <a:pt x="7" y="3"/>
                    <a:pt x="7" y="3"/>
                    <a:pt x="8" y="3"/>
                  </a:cubicBezTo>
                  <a:cubicBezTo>
                    <a:pt x="8" y="3"/>
                    <a:pt x="8" y="3"/>
                    <a:pt x="8" y="3"/>
                  </a:cubicBezTo>
                  <a:cubicBezTo>
                    <a:pt x="9" y="2"/>
                    <a:pt x="9" y="2"/>
                    <a:pt x="9" y="2"/>
                  </a:cubicBezTo>
                  <a:cubicBezTo>
                    <a:pt x="9" y="1"/>
                    <a:pt x="8" y="1"/>
                    <a:pt x="9" y="1"/>
                  </a:cubicBezTo>
                  <a:cubicBezTo>
                    <a:pt x="9" y="0"/>
                    <a:pt x="9" y="0"/>
                    <a:pt x="9" y="0"/>
                  </a:cubicBezTo>
                  <a:cubicBezTo>
                    <a:pt x="10" y="1"/>
                    <a:pt x="9" y="2"/>
                    <a:pt x="9" y="3"/>
                  </a:cubicBezTo>
                  <a:cubicBezTo>
                    <a:pt x="9" y="3"/>
                    <a:pt x="9" y="3"/>
                    <a:pt x="9" y="3"/>
                  </a:cubicBezTo>
                  <a:cubicBezTo>
                    <a:pt x="10" y="3"/>
                    <a:pt x="10" y="3"/>
                    <a:pt x="11" y="3"/>
                  </a:cubicBezTo>
                  <a:cubicBezTo>
                    <a:pt x="11" y="3"/>
                    <a:pt x="11" y="2"/>
                    <a:pt x="11" y="2"/>
                  </a:cubicBezTo>
                  <a:cubicBezTo>
                    <a:pt x="11" y="2"/>
                    <a:pt x="11" y="3"/>
                    <a:pt x="11" y="3"/>
                  </a:cubicBezTo>
                  <a:cubicBezTo>
                    <a:pt x="12" y="3"/>
                    <a:pt x="12" y="4"/>
                    <a:pt x="13" y="3"/>
                  </a:cubicBezTo>
                  <a:cubicBezTo>
                    <a:pt x="14" y="4"/>
                    <a:pt x="13" y="4"/>
                    <a:pt x="14" y="5"/>
                  </a:cubicBezTo>
                  <a:cubicBezTo>
                    <a:pt x="14" y="5"/>
                    <a:pt x="14" y="5"/>
                    <a:pt x="14" y="6"/>
                  </a:cubicBezTo>
                  <a:cubicBezTo>
                    <a:pt x="15" y="6"/>
                    <a:pt x="16" y="6"/>
                    <a:pt x="16" y="6"/>
                  </a:cubicBezTo>
                  <a:cubicBezTo>
                    <a:pt x="17" y="6"/>
                    <a:pt x="18" y="6"/>
                    <a:pt x="19" y="6"/>
                  </a:cubicBezTo>
                  <a:cubicBezTo>
                    <a:pt x="19" y="7"/>
                    <a:pt x="19" y="7"/>
                    <a:pt x="19" y="8"/>
                  </a:cubicBezTo>
                  <a:close/>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271" name="Freeform 494"/>
            <p:cNvSpPr>
              <a:spLocks noChangeArrowheads="1"/>
            </p:cNvSpPr>
            <p:nvPr/>
          </p:nvSpPr>
          <p:spPr bwMode="auto">
            <a:xfrm>
              <a:off x="1041400" y="287337"/>
              <a:ext cx="33338" cy="17463"/>
            </a:xfrm>
            <a:custGeom>
              <a:avLst/>
              <a:gdLst>
                <a:gd name="T0" fmla="*/ 29634 w 9"/>
                <a:gd name="T1" fmla="*/ 10478 h 5"/>
                <a:gd name="T2" fmla="*/ 22225 w 9"/>
                <a:gd name="T3" fmla="*/ 13970 h 5"/>
                <a:gd name="T4" fmla="*/ 11113 w 9"/>
                <a:gd name="T5" fmla="*/ 13970 h 5"/>
                <a:gd name="T6" fmla="*/ 7408 w 9"/>
                <a:gd name="T7" fmla="*/ 10478 h 5"/>
                <a:gd name="T8" fmla="*/ 3704 w 9"/>
                <a:gd name="T9" fmla="*/ 10478 h 5"/>
                <a:gd name="T10" fmla="*/ 3704 w 9"/>
                <a:gd name="T11" fmla="*/ 6985 h 5"/>
                <a:gd name="T12" fmla="*/ 11113 w 9"/>
                <a:gd name="T13" fmla="*/ 3493 h 5"/>
                <a:gd name="T14" fmla="*/ 14817 w 9"/>
                <a:gd name="T15" fmla="*/ 3493 h 5"/>
                <a:gd name="T16" fmla="*/ 25930 w 9"/>
                <a:gd name="T17" fmla="*/ 0 h 5"/>
                <a:gd name="T18" fmla="*/ 29634 w 9"/>
                <a:gd name="T19" fmla="*/ 10478 h 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9"/>
                <a:gd name="T31" fmla="*/ 0 h 5"/>
                <a:gd name="T32" fmla="*/ 9 w 9"/>
                <a:gd name="T33" fmla="*/ 5 h 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9" h="5">
                  <a:moveTo>
                    <a:pt x="8" y="3"/>
                  </a:moveTo>
                  <a:cubicBezTo>
                    <a:pt x="7" y="3"/>
                    <a:pt x="7" y="4"/>
                    <a:pt x="6" y="4"/>
                  </a:cubicBezTo>
                  <a:cubicBezTo>
                    <a:pt x="4" y="5"/>
                    <a:pt x="3" y="4"/>
                    <a:pt x="3" y="4"/>
                  </a:cubicBezTo>
                  <a:cubicBezTo>
                    <a:pt x="2" y="4"/>
                    <a:pt x="3" y="3"/>
                    <a:pt x="2" y="3"/>
                  </a:cubicBezTo>
                  <a:cubicBezTo>
                    <a:pt x="2" y="3"/>
                    <a:pt x="1" y="3"/>
                    <a:pt x="1" y="3"/>
                  </a:cubicBezTo>
                  <a:cubicBezTo>
                    <a:pt x="0" y="2"/>
                    <a:pt x="1" y="2"/>
                    <a:pt x="1" y="2"/>
                  </a:cubicBezTo>
                  <a:cubicBezTo>
                    <a:pt x="2" y="1"/>
                    <a:pt x="2" y="1"/>
                    <a:pt x="3" y="1"/>
                  </a:cubicBezTo>
                  <a:cubicBezTo>
                    <a:pt x="3" y="2"/>
                    <a:pt x="4" y="1"/>
                    <a:pt x="4" y="1"/>
                  </a:cubicBezTo>
                  <a:cubicBezTo>
                    <a:pt x="5" y="0"/>
                    <a:pt x="6" y="0"/>
                    <a:pt x="7" y="0"/>
                  </a:cubicBezTo>
                  <a:cubicBezTo>
                    <a:pt x="8" y="1"/>
                    <a:pt x="9" y="2"/>
                    <a:pt x="8" y="3"/>
                  </a:cubicBezTo>
                  <a:close/>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272" name="Freeform 495"/>
            <p:cNvSpPr>
              <a:spLocks noChangeArrowheads="1"/>
            </p:cNvSpPr>
            <p:nvPr/>
          </p:nvSpPr>
          <p:spPr bwMode="auto">
            <a:xfrm>
              <a:off x="1060450" y="301625"/>
              <a:ext cx="14288" cy="11113"/>
            </a:xfrm>
            <a:custGeom>
              <a:avLst/>
              <a:gdLst>
                <a:gd name="T0" fmla="*/ 10716 w 4"/>
                <a:gd name="T1" fmla="*/ 7409 h 3"/>
                <a:gd name="T2" fmla="*/ 3572 w 4"/>
                <a:gd name="T3" fmla="*/ 11113 h 3"/>
                <a:gd name="T4" fmla="*/ 0 w 4"/>
                <a:gd name="T5" fmla="*/ 7409 h 3"/>
                <a:gd name="T6" fmla="*/ 0 w 4"/>
                <a:gd name="T7" fmla="*/ 3704 h 3"/>
                <a:gd name="T8" fmla="*/ 3572 w 4"/>
                <a:gd name="T9" fmla="*/ 0 h 3"/>
                <a:gd name="T10" fmla="*/ 10716 w 4"/>
                <a:gd name="T11" fmla="*/ 3704 h 3"/>
                <a:gd name="T12" fmla="*/ 10716 w 4"/>
                <a:gd name="T13" fmla="*/ 7409 h 3"/>
                <a:gd name="T14" fmla="*/ 0 60000 65536"/>
                <a:gd name="T15" fmla="*/ 0 60000 65536"/>
                <a:gd name="T16" fmla="*/ 0 60000 65536"/>
                <a:gd name="T17" fmla="*/ 0 60000 65536"/>
                <a:gd name="T18" fmla="*/ 0 60000 65536"/>
                <a:gd name="T19" fmla="*/ 0 60000 65536"/>
                <a:gd name="T20" fmla="*/ 0 60000 65536"/>
                <a:gd name="T21" fmla="*/ 0 w 4"/>
                <a:gd name="T22" fmla="*/ 0 h 3"/>
                <a:gd name="T23" fmla="*/ 4 w 4"/>
                <a:gd name="T24" fmla="*/ 3 h 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 h="3">
                  <a:moveTo>
                    <a:pt x="3" y="2"/>
                  </a:moveTo>
                  <a:cubicBezTo>
                    <a:pt x="2" y="3"/>
                    <a:pt x="2" y="3"/>
                    <a:pt x="1" y="3"/>
                  </a:cubicBezTo>
                  <a:cubicBezTo>
                    <a:pt x="1" y="3"/>
                    <a:pt x="1" y="3"/>
                    <a:pt x="0" y="2"/>
                  </a:cubicBezTo>
                  <a:cubicBezTo>
                    <a:pt x="0" y="2"/>
                    <a:pt x="0" y="2"/>
                    <a:pt x="0" y="1"/>
                  </a:cubicBezTo>
                  <a:cubicBezTo>
                    <a:pt x="0" y="1"/>
                    <a:pt x="1" y="1"/>
                    <a:pt x="1" y="0"/>
                  </a:cubicBezTo>
                  <a:cubicBezTo>
                    <a:pt x="2" y="0"/>
                    <a:pt x="3" y="0"/>
                    <a:pt x="3" y="1"/>
                  </a:cubicBezTo>
                  <a:cubicBezTo>
                    <a:pt x="4" y="1"/>
                    <a:pt x="3" y="2"/>
                    <a:pt x="3" y="2"/>
                  </a:cubicBezTo>
                  <a:close/>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273" name="Freeform 496"/>
            <p:cNvSpPr>
              <a:spLocks noChangeArrowheads="1"/>
            </p:cNvSpPr>
            <p:nvPr/>
          </p:nvSpPr>
          <p:spPr bwMode="auto">
            <a:xfrm>
              <a:off x="909638" y="41275"/>
              <a:ext cx="66675" cy="49213"/>
            </a:xfrm>
            <a:custGeom>
              <a:avLst/>
              <a:gdLst>
                <a:gd name="T0" fmla="*/ 66675 w 18"/>
                <a:gd name="T1" fmla="*/ 18928 h 13"/>
                <a:gd name="T2" fmla="*/ 66675 w 18"/>
                <a:gd name="T3" fmla="*/ 26499 h 13"/>
                <a:gd name="T4" fmla="*/ 62971 w 18"/>
                <a:gd name="T5" fmla="*/ 30285 h 13"/>
                <a:gd name="T6" fmla="*/ 55562 w 18"/>
                <a:gd name="T7" fmla="*/ 37856 h 13"/>
                <a:gd name="T8" fmla="*/ 44450 w 18"/>
                <a:gd name="T9" fmla="*/ 41642 h 13"/>
                <a:gd name="T10" fmla="*/ 37042 w 18"/>
                <a:gd name="T11" fmla="*/ 45427 h 13"/>
                <a:gd name="T12" fmla="*/ 33338 w 18"/>
                <a:gd name="T13" fmla="*/ 45427 h 13"/>
                <a:gd name="T14" fmla="*/ 25929 w 18"/>
                <a:gd name="T15" fmla="*/ 45427 h 13"/>
                <a:gd name="T16" fmla="*/ 18521 w 18"/>
                <a:gd name="T17" fmla="*/ 49213 h 13"/>
                <a:gd name="T18" fmla="*/ 18521 w 18"/>
                <a:gd name="T19" fmla="*/ 45427 h 13"/>
                <a:gd name="T20" fmla="*/ 11112 w 18"/>
                <a:gd name="T21" fmla="*/ 45427 h 13"/>
                <a:gd name="T22" fmla="*/ 7408 w 18"/>
                <a:gd name="T23" fmla="*/ 41642 h 13"/>
                <a:gd name="T24" fmla="*/ 7408 w 18"/>
                <a:gd name="T25" fmla="*/ 41642 h 13"/>
                <a:gd name="T26" fmla="*/ 0 w 18"/>
                <a:gd name="T27" fmla="*/ 37856 h 13"/>
                <a:gd name="T28" fmla="*/ 3704 w 18"/>
                <a:gd name="T29" fmla="*/ 34071 h 13"/>
                <a:gd name="T30" fmla="*/ 3704 w 18"/>
                <a:gd name="T31" fmla="*/ 26499 h 13"/>
                <a:gd name="T32" fmla="*/ 3704 w 18"/>
                <a:gd name="T33" fmla="*/ 22714 h 13"/>
                <a:gd name="T34" fmla="*/ 7408 w 18"/>
                <a:gd name="T35" fmla="*/ 22714 h 13"/>
                <a:gd name="T36" fmla="*/ 7408 w 18"/>
                <a:gd name="T37" fmla="*/ 18928 h 13"/>
                <a:gd name="T38" fmla="*/ 7408 w 18"/>
                <a:gd name="T39" fmla="*/ 18928 h 13"/>
                <a:gd name="T40" fmla="*/ 11112 w 18"/>
                <a:gd name="T41" fmla="*/ 15142 h 13"/>
                <a:gd name="T42" fmla="*/ 14817 w 18"/>
                <a:gd name="T43" fmla="*/ 11357 h 13"/>
                <a:gd name="T44" fmla="*/ 14817 w 18"/>
                <a:gd name="T45" fmla="*/ 11357 h 13"/>
                <a:gd name="T46" fmla="*/ 14817 w 18"/>
                <a:gd name="T47" fmla="*/ 11357 h 13"/>
                <a:gd name="T48" fmla="*/ 14817 w 18"/>
                <a:gd name="T49" fmla="*/ 11357 h 13"/>
                <a:gd name="T50" fmla="*/ 14817 w 18"/>
                <a:gd name="T51" fmla="*/ 11357 h 13"/>
                <a:gd name="T52" fmla="*/ 18521 w 18"/>
                <a:gd name="T53" fmla="*/ 7571 h 13"/>
                <a:gd name="T54" fmla="*/ 25929 w 18"/>
                <a:gd name="T55" fmla="*/ 7571 h 13"/>
                <a:gd name="T56" fmla="*/ 25929 w 18"/>
                <a:gd name="T57" fmla="*/ 7571 h 13"/>
                <a:gd name="T58" fmla="*/ 25929 w 18"/>
                <a:gd name="T59" fmla="*/ 3786 h 13"/>
                <a:gd name="T60" fmla="*/ 25929 w 18"/>
                <a:gd name="T61" fmla="*/ 7571 h 13"/>
                <a:gd name="T62" fmla="*/ 25929 w 18"/>
                <a:gd name="T63" fmla="*/ 3786 h 13"/>
                <a:gd name="T64" fmla="*/ 29633 w 18"/>
                <a:gd name="T65" fmla="*/ 3786 h 13"/>
                <a:gd name="T66" fmla="*/ 29633 w 18"/>
                <a:gd name="T67" fmla="*/ 3786 h 13"/>
                <a:gd name="T68" fmla="*/ 29633 w 18"/>
                <a:gd name="T69" fmla="*/ 3786 h 13"/>
                <a:gd name="T70" fmla="*/ 33338 w 18"/>
                <a:gd name="T71" fmla="*/ 0 h 13"/>
                <a:gd name="T72" fmla="*/ 37042 w 18"/>
                <a:gd name="T73" fmla="*/ 0 h 13"/>
                <a:gd name="T74" fmla="*/ 44450 w 18"/>
                <a:gd name="T75" fmla="*/ 0 h 13"/>
                <a:gd name="T76" fmla="*/ 48154 w 18"/>
                <a:gd name="T77" fmla="*/ 0 h 13"/>
                <a:gd name="T78" fmla="*/ 48154 w 18"/>
                <a:gd name="T79" fmla="*/ 3786 h 13"/>
                <a:gd name="T80" fmla="*/ 51858 w 18"/>
                <a:gd name="T81" fmla="*/ 0 h 13"/>
                <a:gd name="T82" fmla="*/ 55562 w 18"/>
                <a:gd name="T83" fmla="*/ 3786 h 13"/>
                <a:gd name="T84" fmla="*/ 55562 w 18"/>
                <a:gd name="T85" fmla="*/ 0 h 13"/>
                <a:gd name="T86" fmla="*/ 55562 w 18"/>
                <a:gd name="T87" fmla="*/ 7571 h 13"/>
                <a:gd name="T88" fmla="*/ 59267 w 18"/>
                <a:gd name="T89" fmla="*/ 7571 h 13"/>
                <a:gd name="T90" fmla="*/ 62971 w 18"/>
                <a:gd name="T91" fmla="*/ 7571 h 13"/>
                <a:gd name="T92" fmla="*/ 66675 w 18"/>
                <a:gd name="T93" fmla="*/ 11357 h 13"/>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8"/>
                <a:gd name="T142" fmla="*/ 0 h 13"/>
                <a:gd name="T143" fmla="*/ 18 w 18"/>
                <a:gd name="T144" fmla="*/ 13 h 13"/>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8" h="13">
                  <a:moveTo>
                    <a:pt x="17" y="4"/>
                  </a:moveTo>
                  <a:cubicBezTo>
                    <a:pt x="18" y="5"/>
                    <a:pt x="18" y="5"/>
                    <a:pt x="18" y="5"/>
                  </a:cubicBezTo>
                  <a:cubicBezTo>
                    <a:pt x="17" y="5"/>
                    <a:pt x="17" y="6"/>
                    <a:pt x="17" y="6"/>
                  </a:cubicBezTo>
                  <a:cubicBezTo>
                    <a:pt x="18" y="6"/>
                    <a:pt x="18" y="6"/>
                    <a:pt x="18" y="7"/>
                  </a:cubicBezTo>
                  <a:cubicBezTo>
                    <a:pt x="17" y="7"/>
                    <a:pt x="18" y="8"/>
                    <a:pt x="17" y="8"/>
                  </a:cubicBezTo>
                  <a:cubicBezTo>
                    <a:pt x="17" y="8"/>
                    <a:pt x="17" y="8"/>
                    <a:pt x="17" y="8"/>
                  </a:cubicBezTo>
                  <a:cubicBezTo>
                    <a:pt x="17" y="9"/>
                    <a:pt x="16" y="9"/>
                    <a:pt x="16" y="9"/>
                  </a:cubicBezTo>
                  <a:cubicBezTo>
                    <a:pt x="16" y="10"/>
                    <a:pt x="15" y="10"/>
                    <a:pt x="15" y="10"/>
                  </a:cubicBezTo>
                  <a:cubicBezTo>
                    <a:pt x="14" y="10"/>
                    <a:pt x="14" y="10"/>
                    <a:pt x="14" y="10"/>
                  </a:cubicBezTo>
                  <a:cubicBezTo>
                    <a:pt x="14" y="11"/>
                    <a:pt x="12" y="11"/>
                    <a:pt x="12" y="11"/>
                  </a:cubicBezTo>
                  <a:cubicBezTo>
                    <a:pt x="11" y="12"/>
                    <a:pt x="11" y="11"/>
                    <a:pt x="11" y="11"/>
                  </a:cubicBezTo>
                  <a:cubicBezTo>
                    <a:pt x="11" y="12"/>
                    <a:pt x="11" y="12"/>
                    <a:pt x="10" y="12"/>
                  </a:cubicBezTo>
                  <a:cubicBezTo>
                    <a:pt x="10" y="12"/>
                    <a:pt x="10" y="12"/>
                    <a:pt x="10" y="12"/>
                  </a:cubicBezTo>
                  <a:cubicBezTo>
                    <a:pt x="9" y="12"/>
                    <a:pt x="9" y="12"/>
                    <a:pt x="9" y="12"/>
                  </a:cubicBezTo>
                  <a:cubicBezTo>
                    <a:pt x="9" y="12"/>
                    <a:pt x="8" y="12"/>
                    <a:pt x="8" y="12"/>
                  </a:cubicBezTo>
                  <a:cubicBezTo>
                    <a:pt x="8" y="12"/>
                    <a:pt x="7" y="12"/>
                    <a:pt x="7" y="12"/>
                  </a:cubicBezTo>
                  <a:cubicBezTo>
                    <a:pt x="7" y="12"/>
                    <a:pt x="7" y="12"/>
                    <a:pt x="6" y="12"/>
                  </a:cubicBezTo>
                  <a:cubicBezTo>
                    <a:pt x="6" y="12"/>
                    <a:pt x="5" y="12"/>
                    <a:pt x="5" y="13"/>
                  </a:cubicBezTo>
                  <a:cubicBezTo>
                    <a:pt x="5" y="13"/>
                    <a:pt x="5" y="13"/>
                    <a:pt x="5" y="12"/>
                  </a:cubicBezTo>
                  <a:cubicBezTo>
                    <a:pt x="5" y="12"/>
                    <a:pt x="6" y="12"/>
                    <a:pt x="5" y="12"/>
                  </a:cubicBezTo>
                  <a:cubicBezTo>
                    <a:pt x="5" y="11"/>
                    <a:pt x="4" y="12"/>
                    <a:pt x="3" y="12"/>
                  </a:cubicBezTo>
                  <a:cubicBezTo>
                    <a:pt x="3" y="12"/>
                    <a:pt x="3" y="12"/>
                    <a:pt x="3" y="12"/>
                  </a:cubicBezTo>
                  <a:cubicBezTo>
                    <a:pt x="3" y="12"/>
                    <a:pt x="4" y="11"/>
                    <a:pt x="4" y="11"/>
                  </a:cubicBezTo>
                  <a:cubicBezTo>
                    <a:pt x="3" y="11"/>
                    <a:pt x="2" y="12"/>
                    <a:pt x="2" y="11"/>
                  </a:cubicBezTo>
                  <a:cubicBezTo>
                    <a:pt x="2" y="11"/>
                    <a:pt x="3" y="11"/>
                    <a:pt x="2" y="11"/>
                  </a:cubicBezTo>
                  <a:cubicBezTo>
                    <a:pt x="2" y="11"/>
                    <a:pt x="2" y="11"/>
                    <a:pt x="2" y="11"/>
                  </a:cubicBezTo>
                  <a:cubicBezTo>
                    <a:pt x="1" y="10"/>
                    <a:pt x="3" y="10"/>
                    <a:pt x="2" y="10"/>
                  </a:cubicBezTo>
                  <a:cubicBezTo>
                    <a:pt x="0" y="10"/>
                    <a:pt x="0" y="10"/>
                    <a:pt x="0" y="10"/>
                  </a:cubicBezTo>
                  <a:cubicBezTo>
                    <a:pt x="0" y="10"/>
                    <a:pt x="0" y="10"/>
                    <a:pt x="0" y="10"/>
                  </a:cubicBezTo>
                  <a:cubicBezTo>
                    <a:pt x="1" y="9"/>
                    <a:pt x="1" y="10"/>
                    <a:pt x="1" y="9"/>
                  </a:cubicBezTo>
                  <a:cubicBezTo>
                    <a:pt x="2" y="9"/>
                    <a:pt x="1" y="8"/>
                    <a:pt x="1" y="8"/>
                  </a:cubicBezTo>
                  <a:cubicBezTo>
                    <a:pt x="1" y="7"/>
                    <a:pt x="1" y="7"/>
                    <a:pt x="1" y="7"/>
                  </a:cubicBezTo>
                  <a:cubicBezTo>
                    <a:pt x="1" y="7"/>
                    <a:pt x="0" y="7"/>
                    <a:pt x="0" y="6"/>
                  </a:cubicBezTo>
                  <a:cubicBezTo>
                    <a:pt x="0" y="6"/>
                    <a:pt x="1" y="6"/>
                    <a:pt x="1" y="6"/>
                  </a:cubicBezTo>
                  <a:cubicBezTo>
                    <a:pt x="1" y="7"/>
                    <a:pt x="1" y="7"/>
                    <a:pt x="1" y="7"/>
                  </a:cubicBezTo>
                  <a:cubicBezTo>
                    <a:pt x="1" y="6"/>
                    <a:pt x="2" y="7"/>
                    <a:pt x="2" y="6"/>
                  </a:cubicBezTo>
                  <a:cubicBezTo>
                    <a:pt x="1" y="6"/>
                    <a:pt x="2" y="5"/>
                    <a:pt x="2" y="5"/>
                  </a:cubicBezTo>
                  <a:cubicBezTo>
                    <a:pt x="2" y="5"/>
                    <a:pt x="2" y="5"/>
                    <a:pt x="2" y="5"/>
                  </a:cubicBezTo>
                  <a:cubicBezTo>
                    <a:pt x="2" y="5"/>
                    <a:pt x="2" y="5"/>
                    <a:pt x="2" y="5"/>
                  </a:cubicBezTo>
                  <a:cubicBezTo>
                    <a:pt x="2" y="5"/>
                    <a:pt x="2" y="5"/>
                    <a:pt x="2" y="5"/>
                  </a:cubicBezTo>
                  <a:cubicBezTo>
                    <a:pt x="2" y="5"/>
                    <a:pt x="2" y="5"/>
                    <a:pt x="2" y="5"/>
                  </a:cubicBezTo>
                  <a:cubicBezTo>
                    <a:pt x="2" y="5"/>
                    <a:pt x="3" y="5"/>
                    <a:pt x="3" y="4"/>
                  </a:cubicBezTo>
                  <a:cubicBezTo>
                    <a:pt x="3" y="4"/>
                    <a:pt x="3" y="4"/>
                    <a:pt x="3" y="4"/>
                  </a:cubicBezTo>
                  <a:cubicBezTo>
                    <a:pt x="3" y="4"/>
                    <a:pt x="4" y="4"/>
                    <a:pt x="4" y="3"/>
                  </a:cubicBezTo>
                  <a:cubicBezTo>
                    <a:pt x="4" y="3"/>
                    <a:pt x="4" y="3"/>
                    <a:pt x="4" y="3"/>
                  </a:cubicBezTo>
                  <a:cubicBezTo>
                    <a:pt x="4" y="3"/>
                    <a:pt x="4" y="3"/>
                    <a:pt x="4" y="3"/>
                  </a:cubicBezTo>
                  <a:cubicBezTo>
                    <a:pt x="4" y="3"/>
                    <a:pt x="4" y="3"/>
                    <a:pt x="4" y="3"/>
                  </a:cubicBezTo>
                  <a:cubicBezTo>
                    <a:pt x="4" y="3"/>
                    <a:pt x="4" y="3"/>
                    <a:pt x="4" y="3"/>
                  </a:cubicBezTo>
                  <a:cubicBezTo>
                    <a:pt x="4" y="3"/>
                    <a:pt x="3" y="3"/>
                    <a:pt x="3" y="3"/>
                  </a:cubicBezTo>
                  <a:cubicBezTo>
                    <a:pt x="3" y="3"/>
                    <a:pt x="4" y="3"/>
                    <a:pt x="4" y="3"/>
                  </a:cubicBezTo>
                  <a:cubicBezTo>
                    <a:pt x="4" y="3"/>
                    <a:pt x="4" y="3"/>
                    <a:pt x="4" y="3"/>
                  </a:cubicBezTo>
                  <a:cubicBezTo>
                    <a:pt x="4" y="3"/>
                    <a:pt x="4" y="3"/>
                    <a:pt x="4" y="3"/>
                  </a:cubicBezTo>
                  <a:cubicBezTo>
                    <a:pt x="4" y="3"/>
                    <a:pt x="4" y="3"/>
                    <a:pt x="5" y="3"/>
                  </a:cubicBezTo>
                  <a:cubicBezTo>
                    <a:pt x="5" y="3"/>
                    <a:pt x="5" y="2"/>
                    <a:pt x="5" y="2"/>
                  </a:cubicBezTo>
                  <a:cubicBezTo>
                    <a:pt x="5" y="2"/>
                    <a:pt x="6" y="3"/>
                    <a:pt x="6" y="2"/>
                  </a:cubicBezTo>
                  <a:cubicBezTo>
                    <a:pt x="7" y="2"/>
                    <a:pt x="7" y="2"/>
                    <a:pt x="7" y="2"/>
                  </a:cubicBezTo>
                  <a:cubicBezTo>
                    <a:pt x="7" y="2"/>
                    <a:pt x="7" y="2"/>
                    <a:pt x="7" y="2"/>
                  </a:cubicBezTo>
                  <a:cubicBezTo>
                    <a:pt x="7" y="2"/>
                    <a:pt x="7" y="2"/>
                    <a:pt x="7" y="2"/>
                  </a:cubicBezTo>
                  <a:cubicBezTo>
                    <a:pt x="7" y="2"/>
                    <a:pt x="7" y="2"/>
                    <a:pt x="7" y="2"/>
                  </a:cubicBezTo>
                  <a:cubicBezTo>
                    <a:pt x="7" y="1"/>
                    <a:pt x="7" y="1"/>
                    <a:pt x="7" y="1"/>
                  </a:cubicBezTo>
                  <a:cubicBezTo>
                    <a:pt x="7" y="1"/>
                    <a:pt x="7" y="1"/>
                    <a:pt x="7" y="1"/>
                  </a:cubicBezTo>
                  <a:cubicBezTo>
                    <a:pt x="7" y="1"/>
                    <a:pt x="7" y="2"/>
                    <a:pt x="7" y="2"/>
                  </a:cubicBezTo>
                  <a:cubicBezTo>
                    <a:pt x="7" y="2"/>
                    <a:pt x="7" y="2"/>
                    <a:pt x="7" y="1"/>
                  </a:cubicBezTo>
                  <a:cubicBezTo>
                    <a:pt x="7" y="1"/>
                    <a:pt x="7" y="1"/>
                    <a:pt x="7" y="1"/>
                  </a:cubicBezTo>
                  <a:cubicBezTo>
                    <a:pt x="7" y="1"/>
                    <a:pt x="8" y="2"/>
                    <a:pt x="8" y="2"/>
                  </a:cubicBezTo>
                  <a:cubicBezTo>
                    <a:pt x="8" y="1"/>
                    <a:pt x="8" y="1"/>
                    <a:pt x="8" y="1"/>
                  </a:cubicBezTo>
                  <a:cubicBezTo>
                    <a:pt x="8" y="1"/>
                    <a:pt x="8" y="1"/>
                    <a:pt x="8" y="1"/>
                  </a:cubicBezTo>
                  <a:cubicBezTo>
                    <a:pt x="7" y="1"/>
                    <a:pt x="8" y="1"/>
                    <a:pt x="8" y="1"/>
                  </a:cubicBezTo>
                  <a:cubicBezTo>
                    <a:pt x="8" y="0"/>
                    <a:pt x="8" y="1"/>
                    <a:pt x="8" y="1"/>
                  </a:cubicBezTo>
                  <a:cubicBezTo>
                    <a:pt x="8" y="1"/>
                    <a:pt x="8" y="1"/>
                    <a:pt x="8" y="1"/>
                  </a:cubicBezTo>
                  <a:cubicBezTo>
                    <a:pt x="8" y="1"/>
                    <a:pt x="9" y="1"/>
                    <a:pt x="9" y="1"/>
                  </a:cubicBezTo>
                  <a:cubicBezTo>
                    <a:pt x="9" y="0"/>
                    <a:pt x="9" y="0"/>
                    <a:pt x="9" y="0"/>
                  </a:cubicBezTo>
                  <a:cubicBezTo>
                    <a:pt x="9" y="0"/>
                    <a:pt x="9" y="0"/>
                    <a:pt x="9" y="0"/>
                  </a:cubicBezTo>
                  <a:cubicBezTo>
                    <a:pt x="9" y="0"/>
                    <a:pt x="10" y="0"/>
                    <a:pt x="10" y="0"/>
                  </a:cubicBezTo>
                  <a:cubicBezTo>
                    <a:pt x="10" y="0"/>
                    <a:pt x="10" y="1"/>
                    <a:pt x="10" y="1"/>
                  </a:cubicBezTo>
                  <a:cubicBezTo>
                    <a:pt x="11" y="0"/>
                    <a:pt x="11" y="1"/>
                    <a:pt x="12" y="0"/>
                  </a:cubicBezTo>
                  <a:cubicBezTo>
                    <a:pt x="12" y="0"/>
                    <a:pt x="12" y="1"/>
                    <a:pt x="13" y="1"/>
                  </a:cubicBezTo>
                  <a:cubicBezTo>
                    <a:pt x="13" y="1"/>
                    <a:pt x="13" y="0"/>
                    <a:pt x="13" y="0"/>
                  </a:cubicBezTo>
                  <a:cubicBezTo>
                    <a:pt x="13" y="0"/>
                    <a:pt x="14" y="0"/>
                    <a:pt x="14" y="1"/>
                  </a:cubicBezTo>
                  <a:cubicBezTo>
                    <a:pt x="13" y="1"/>
                    <a:pt x="13" y="1"/>
                    <a:pt x="13" y="1"/>
                  </a:cubicBezTo>
                  <a:cubicBezTo>
                    <a:pt x="13" y="1"/>
                    <a:pt x="13" y="1"/>
                    <a:pt x="14" y="1"/>
                  </a:cubicBezTo>
                  <a:cubicBezTo>
                    <a:pt x="14" y="1"/>
                    <a:pt x="14" y="1"/>
                    <a:pt x="14" y="0"/>
                  </a:cubicBezTo>
                  <a:cubicBezTo>
                    <a:pt x="14" y="1"/>
                    <a:pt x="14" y="1"/>
                    <a:pt x="15" y="1"/>
                  </a:cubicBezTo>
                  <a:cubicBezTo>
                    <a:pt x="15" y="1"/>
                    <a:pt x="15" y="1"/>
                    <a:pt x="15" y="1"/>
                  </a:cubicBezTo>
                  <a:cubicBezTo>
                    <a:pt x="15" y="0"/>
                    <a:pt x="14" y="1"/>
                    <a:pt x="15" y="0"/>
                  </a:cubicBezTo>
                  <a:cubicBezTo>
                    <a:pt x="15" y="0"/>
                    <a:pt x="15" y="0"/>
                    <a:pt x="15" y="0"/>
                  </a:cubicBezTo>
                  <a:cubicBezTo>
                    <a:pt x="15" y="0"/>
                    <a:pt x="15" y="1"/>
                    <a:pt x="15" y="1"/>
                  </a:cubicBezTo>
                  <a:cubicBezTo>
                    <a:pt x="14" y="1"/>
                    <a:pt x="15" y="1"/>
                    <a:pt x="15" y="2"/>
                  </a:cubicBezTo>
                  <a:cubicBezTo>
                    <a:pt x="16" y="2"/>
                    <a:pt x="16" y="2"/>
                    <a:pt x="16" y="2"/>
                  </a:cubicBezTo>
                  <a:cubicBezTo>
                    <a:pt x="16" y="2"/>
                    <a:pt x="16" y="2"/>
                    <a:pt x="16" y="2"/>
                  </a:cubicBezTo>
                  <a:cubicBezTo>
                    <a:pt x="16" y="2"/>
                    <a:pt x="17" y="2"/>
                    <a:pt x="17" y="2"/>
                  </a:cubicBezTo>
                  <a:cubicBezTo>
                    <a:pt x="17" y="2"/>
                    <a:pt x="17" y="2"/>
                    <a:pt x="17" y="2"/>
                  </a:cubicBezTo>
                  <a:cubicBezTo>
                    <a:pt x="17" y="3"/>
                    <a:pt x="16" y="3"/>
                    <a:pt x="17" y="3"/>
                  </a:cubicBezTo>
                  <a:cubicBezTo>
                    <a:pt x="16" y="4"/>
                    <a:pt x="17" y="3"/>
                    <a:pt x="18" y="3"/>
                  </a:cubicBezTo>
                  <a:cubicBezTo>
                    <a:pt x="18" y="4"/>
                    <a:pt x="17" y="4"/>
                    <a:pt x="17" y="4"/>
                  </a:cubicBezTo>
                  <a:close/>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274" name="Freeform 497"/>
            <p:cNvSpPr>
              <a:spLocks noChangeArrowheads="1"/>
            </p:cNvSpPr>
            <p:nvPr/>
          </p:nvSpPr>
          <p:spPr bwMode="auto">
            <a:xfrm>
              <a:off x="981075" y="274637"/>
              <a:ext cx="60325" cy="34925"/>
            </a:xfrm>
            <a:custGeom>
              <a:avLst/>
              <a:gdLst>
                <a:gd name="T0" fmla="*/ 52784 w 16"/>
                <a:gd name="T1" fmla="*/ 15522 h 9"/>
                <a:gd name="T2" fmla="*/ 37703 w 16"/>
                <a:gd name="T3" fmla="*/ 31044 h 9"/>
                <a:gd name="T4" fmla="*/ 26392 w 16"/>
                <a:gd name="T5" fmla="*/ 34925 h 9"/>
                <a:gd name="T6" fmla="*/ 11311 w 16"/>
                <a:gd name="T7" fmla="*/ 31044 h 9"/>
                <a:gd name="T8" fmla="*/ 7541 w 16"/>
                <a:gd name="T9" fmla="*/ 19403 h 9"/>
                <a:gd name="T10" fmla="*/ 3770 w 16"/>
                <a:gd name="T11" fmla="*/ 19403 h 9"/>
                <a:gd name="T12" fmla="*/ 11311 w 16"/>
                <a:gd name="T13" fmla="*/ 15522 h 9"/>
                <a:gd name="T14" fmla="*/ 15081 w 16"/>
                <a:gd name="T15" fmla="*/ 11642 h 9"/>
                <a:gd name="T16" fmla="*/ 18852 w 16"/>
                <a:gd name="T17" fmla="*/ 7761 h 9"/>
                <a:gd name="T18" fmla="*/ 26392 w 16"/>
                <a:gd name="T19" fmla="*/ 3881 h 9"/>
                <a:gd name="T20" fmla="*/ 26392 w 16"/>
                <a:gd name="T21" fmla="*/ 0 h 9"/>
                <a:gd name="T22" fmla="*/ 30163 w 16"/>
                <a:gd name="T23" fmla="*/ 3881 h 9"/>
                <a:gd name="T24" fmla="*/ 45244 w 16"/>
                <a:gd name="T25" fmla="*/ 3881 h 9"/>
                <a:gd name="T26" fmla="*/ 56555 w 16"/>
                <a:gd name="T27" fmla="*/ 7761 h 9"/>
                <a:gd name="T28" fmla="*/ 60325 w 16"/>
                <a:gd name="T29" fmla="*/ 7761 h 9"/>
                <a:gd name="T30" fmla="*/ 52784 w 16"/>
                <a:gd name="T31" fmla="*/ 15522 h 9"/>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6"/>
                <a:gd name="T49" fmla="*/ 0 h 9"/>
                <a:gd name="T50" fmla="*/ 16 w 16"/>
                <a:gd name="T51" fmla="*/ 9 h 9"/>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6" h="9">
                  <a:moveTo>
                    <a:pt x="14" y="4"/>
                  </a:moveTo>
                  <a:cubicBezTo>
                    <a:pt x="13" y="6"/>
                    <a:pt x="12" y="7"/>
                    <a:pt x="10" y="8"/>
                  </a:cubicBezTo>
                  <a:cubicBezTo>
                    <a:pt x="9" y="8"/>
                    <a:pt x="7" y="8"/>
                    <a:pt x="7" y="9"/>
                  </a:cubicBezTo>
                  <a:cubicBezTo>
                    <a:pt x="5" y="9"/>
                    <a:pt x="4" y="8"/>
                    <a:pt x="3" y="8"/>
                  </a:cubicBezTo>
                  <a:cubicBezTo>
                    <a:pt x="2" y="7"/>
                    <a:pt x="2" y="6"/>
                    <a:pt x="2" y="5"/>
                  </a:cubicBezTo>
                  <a:cubicBezTo>
                    <a:pt x="2" y="5"/>
                    <a:pt x="0" y="6"/>
                    <a:pt x="1" y="5"/>
                  </a:cubicBezTo>
                  <a:cubicBezTo>
                    <a:pt x="1" y="4"/>
                    <a:pt x="3" y="5"/>
                    <a:pt x="3" y="4"/>
                  </a:cubicBezTo>
                  <a:cubicBezTo>
                    <a:pt x="3" y="3"/>
                    <a:pt x="3" y="3"/>
                    <a:pt x="4" y="3"/>
                  </a:cubicBezTo>
                  <a:cubicBezTo>
                    <a:pt x="4" y="2"/>
                    <a:pt x="5" y="2"/>
                    <a:pt x="5" y="2"/>
                  </a:cubicBezTo>
                  <a:cubicBezTo>
                    <a:pt x="6" y="1"/>
                    <a:pt x="6" y="1"/>
                    <a:pt x="7" y="1"/>
                  </a:cubicBezTo>
                  <a:cubicBezTo>
                    <a:pt x="7" y="0"/>
                    <a:pt x="7" y="0"/>
                    <a:pt x="7" y="0"/>
                  </a:cubicBezTo>
                  <a:cubicBezTo>
                    <a:pt x="7" y="1"/>
                    <a:pt x="8" y="1"/>
                    <a:pt x="8" y="1"/>
                  </a:cubicBezTo>
                  <a:cubicBezTo>
                    <a:pt x="9" y="0"/>
                    <a:pt x="11" y="0"/>
                    <a:pt x="12" y="1"/>
                  </a:cubicBezTo>
                  <a:cubicBezTo>
                    <a:pt x="13" y="1"/>
                    <a:pt x="14" y="2"/>
                    <a:pt x="15" y="2"/>
                  </a:cubicBezTo>
                  <a:cubicBezTo>
                    <a:pt x="15" y="2"/>
                    <a:pt x="15" y="2"/>
                    <a:pt x="16" y="2"/>
                  </a:cubicBezTo>
                  <a:cubicBezTo>
                    <a:pt x="16" y="3"/>
                    <a:pt x="15" y="4"/>
                    <a:pt x="14" y="4"/>
                  </a:cubicBezTo>
                  <a:close/>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275" name="Freeform 498"/>
            <p:cNvSpPr>
              <a:spLocks noChangeArrowheads="1"/>
            </p:cNvSpPr>
            <p:nvPr/>
          </p:nvSpPr>
          <p:spPr bwMode="auto">
            <a:xfrm>
              <a:off x="1017588" y="334962"/>
              <a:ext cx="42863" cy="30163"/>
            </a:xfrm>
            <a:custGeom>
              <a:avLst/>
              <a:gdLst>
                <a:gd name="T0" fmla="*/ 38966 w 11"/>
                <a:gd name="T1" fmla="*/ 15082 h 8"/>
                <a:gd name="T2" fmla="*/ 35070 w 11"/>
                <a:gd name="T3" fmla="*/ 18852 h 8"/>
                <a:gd name="T4" fmla="*/ 23380 w 11"/>
                <a:gd name="T5" fmla="*/ 26393 h 8"/>
                <a:gd name="T6" fmla="*/ 11690 w 11"/>
                <a:gd name="T7" fmla="*/ 26393 h 8"/>
                <a:gd name="T8" fmla="*/ 7793 w 11"/>
                <a:gd name="T9" fmla="*/ 26393 h 8"/>
                <a:gd name="T10" fmla="*/ 3897 w 11"/>
                <a:gd name="T11" fmla="*/ 18852 h 8"/>
                <a:gd name="T12" fmla="*/ 3897 w 11"/>
                <a:gd name="T13" fmla="*/ 15082 h 8"/>
                <a:gd name="T14" fmla="*/ 7793 w 11"/>
                <a:gd name="T15" fmla="*/ 3770 h 8"/>
                <a:gd name="T16" fmla="*/ 3897 w 11"/>
                <a:gd name="T17" fmla="*/ 3770 h 8"/>
                <a:gd name="T18" fmla="*/ 3897 w 11"/>
                <a:gd name="T19" fmla="*/ 0 h 8"/>
                <a:gd name="T20" fmla="*/ 7793 w 11"/>
                <a:gd name="T21" fmla="*/ 0 h 8"/>
                <a:gd name="T22" fmla="*/ 11690 w 11"/>
                <a:gd name="T23" fmla="*/ 0 h 8"/>
                <a:gd name="T24" fmla="*/ 11690 w 11"/>
                <a:gd name="T25" fmla="*/ 3770 h 8"/>
                <a:gd name="T26" fmla="*/ 27276 w 11"/>
                <a:gd name="T27" fmla="*/ 0 h 8"/>
                <a:gd name="T28" fmla="*/ 31173 w 11"/>
                <a:gd name="T29" fmla="*/ 0 h 8"/>
                <a:gd name="T30" fmla="*/ 38966 w 11"/>
                <a:gd name="T31" fmla="*/ 7541 h 8"/>
                <a:gd name="T32" fmla="*/ 38966 w 11"/>
                <a:gd name="T33" fmla="*/ 15082 h 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1"/>
                <a:gd name="T52" fmla="*/ 0 h 8"/>
                <a:gd name="T53" fmla="*/ 11 w 11"/>
                <a:gd name="T54" fmla="*/ 8 h 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1" h="8">
                  <a:moveTo>
                    <a:pt x="10" y="4"/>
                  </a:moveTo>
                  <a:cubicBezTo>
                    <a:pt x="10" y="5"/>
                    <a:pt x="10" y="5"/>
                    <a:pt x="9" y="5"/>
                  </a:cubicBezTo>
                  <a:cubicBezTo>
                    <a:pt x="8" y="6"/>
                    <a:pt x="7" y="7"/>
                    <a:pt x="6" y="7"/>
                  </a:cubicBezTo>
                  <a:cubicBezTo>
                    <a:pt x="5" y="8"/>
                    <a:pt x="4" y="6"/>
                    <a:pt x="3" y="7"/>
                  </a:cubicBezTo>
                  <a:cubicBezTo>
                    <a:pt x="2" y="7"/>
                    <a:pt x="2" y="7"/>
                    <a:pt x="2" y="7"/>
                  </a:cubicBezTo>
                  <a:cubicBezTo>
                    <a:pt x="2" y="6"/>
                    <a:pt x="1" y="5"/>
                    <a:pt x="1" y="5"/>
                  </a:cubicBezTo>
                  <a:cubicBezTo>
                    <a:pt x="0" y="5"/>
                    <a:pt x="0" y="4"/>
                    <a:pt x="1" y="4"/>
                  </a:cubicBezTo>
                  <a:cubicBezTo>
                    <a:pt x="0" y="3"/>
                    <a:pt x="1" y="2"/>
                    <a:pt x="2" y="1"/>
                  </a:cubicBezTo>
                  <a:cubicBezTo>
                    <a:pt x="2" y="1"/>
                    <a:pt x="1" y="1"/>
                    <a:pt x="1" y="1"/>
                  </a:cubicBezTo>
                  <a:cubicBezTo>
                    <a:pt x="1" y="1"/>
                    <a:pt x="1" y="0"/>
                    <a:pt x="1" y="0"/>
                  </a:cubicBezTo>
                  <a:cubicBezTo>
                    <a:pt x="1" y="0"/>
                    <a:pt x="2" y="0"/>
                    <a:pt x="2" y="0"/>
                  </a:cubicBezTo>
                  <a:cubicBezTo>
                    <a:pt x="3" y="0"/>
                    <a:pt x="3" y="0"/>
                    <a:pt x="3" y="0"/>
                  </a:cubicBezTo>
                  <a:cubicBezTo>
                    <a:pt x="3" y="1"/>
                    <a:pt x="3" y="1"/>
                    <a:pt x="3" y="1"/>
                  </a:cubicBezTo>
                  <a:cubicBezTo>
                    <a:pt x="4" y="0"/>
                    <a:pt x="5" y="0"/>
                    <a:pt x="7" y="0"/>
                  </a:cubicBezTo>
                  <a:cubicBezTo>
                    <a:pt x="7" y="0"/>
                    <a:pt x="8" y="0"/>
                    <a:pt x="8" y="0"/>
                  </a:cubicBezTo>
                  <a:cubicBezTo>
                    <a:pt x="9" y="0"/>
                    <a:pt x="9" y="1"/>
                    <a:pt x="10" y="2"/>
                  </a:cubicBezTo>
                  <a:cubicBezTo>
                    <a:pt x="10" y="2"/>
                    <a:pt x="11" y="3"/>
                    <a:pt x="10" y="4"/>
                  </a:cubicBezTo>
                  <a:close/>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276" name="Freeform 499"/>
            <p:cNvSpPr>
              <a:spLocks noChangeArrowheads="1"/>
            </p:cNvSpPr>
            <p:nvPr/>
          </p:nvSpPr>
          <p:spPr bwMode="auto">
            <a:xfrm>
              <a:off x="1044575" y="411162"/>
              <a:ext cx="30163" cy="30163"/>
            </a:xfrm>
            <a:custGeom>
              <a:avLst/>
              <a:gdLst>
                <a:gd name="T0" fmla="*/ 26393 w 8"/>
                <a:gd name="T1" fmla="*/ 11311 h 8"/>
                <a:gd name="T2" fmla="*/ 26393 w 8"/>
                <a:gd name="T3" fmla="*/ 18852 h 8"/>
                <a:gd name="T4" fmla="*/ 18852 w 8"/>
                <a:gd name="T5" fmla="*/ 26393 h 8"/>
                <a:gd name="T6" fmla="*/ 7541 w 8"/>
                <a:gd name="T7" fmla="*/ 26393 h 8"/>
                <a:gd name="T8" fmla="*/ 0 w 8"/>
                <a:gd name="T9" fmla="*/ 18852 h 8"/>
                <a:gd name="T10" fmla="*/ 3770 w 8"/>
                <a:gd name="T11" fmla="*/ 11311 h 8"/>
                <a:gd name="T12" fmla="*/ 7541 w 8"/>
                <a:gd name="T13" fmla="*/ 7541 h 8"/>
                <a:gd name="T14" fmla="*/ 15082 w 8"/>
                <a:gd name="T15" fmla="*/ 3770 h 8"/>
                <a:gd name="T16" fmla="*/ 22622 w 8"/>
                <a:gd name="T17" fmla="*/ 0 h 8"/>
                <a:gd name="T18" fmla="*/ 26393 w 8"/>
                <a:gd name="T19" fmla="*/ 3770 h 8"/>
                <a:gd name="T20" fmla="*/ 26393 w 8"/>
                <a:gd name="T21" fmla="*/ 7541 h 8"/>
                <a:gd name="T22" fmla="*/ 26393 w 8"/>
                <a:gd name="T23" fmla="*/ 11311 h 8"/>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8"/>
                <a:gd name="T37" fmla="*/ 0 h 8"/>
                <a:gd name="T38" fmla="*/ 8 w 8"/>
                <a:gd name="T39" fmla="*/ 8 h 8"/>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8" h="8">
                  <a:moveTo>
                    <a:pt x="7" y="3"/>
                  </a:moveTo>
                  <a:cubicBezTo>
                    <a:pt x="8" y="3"/>
                    <a:pt x="7" y="4"/>
                    <a:pt x="7" y="5"/>
                  </a:cubicBezTo>
                  <a:cubicBezTo>
                    <a:pt x="6" y="6"/>
                    <a:pt x="6" y="7"/>
                    <a:pt x="5" y="7"/>
                  </a:cubicBezTo>
                  <a:cubicBezTo>
                    <a:pt x="4" y="8"/>
                    <a:pt x="3" y="7"/>
                    <a:pt x="2" y="7"/>
                  </a:cubicBezTo>
                  <a:cubicBezTo>
                    <a:pt x="1" y="7"/>
                    <a:pt x="0" y="6"/>
                    <a:pt x="0" y="5"/>
                  </a:cubicBezTo>
                  <a:cubicBezTo>
                    <a:pt x="0" y="5"/>
                    <a:pt x="0" y="4"/>
                    <a:pt x="1" y="3"/>
                  </a:cubicBezTo>
                  <a:cubicBezTo>
                    <a:pt x="1" y="3"/>
                    <a:pt x="1" y="2"/>
                    <a:pt x="2" y="2"/>
                  </a:cubicBezTo>
                  <a:cubicBezTo>
                    <a:pt x="2" y="1"/>
                    <a:pt x="3" y="1"/>
                    <a:pt x="4" y="1"/>
                  </a:cubicBezTo>
                  <a:cubicBezTo>
                    <a:pt x="4" y="0"/>
                    <a:pt x="5" y="0"/>
                    <a:pt x="6" y="0"/>
                  </a:cubicBezTo>
                  <a:cubicBezTo>
                    <a:pt x="6" y="0"/>
                    <a:pt x="6" y="1"/>
                    <a:pt x="7" y="1"/>
                  </a:cubicBezTo>
                  <a:cubicBezTo>
                    <a:pt x="6" y="2"/>
                    <a:pt x="8" y="1"/>
                    <a:pt x="7" y="2"/>
                  </a:cubicBezTo>
                  <a:cubicBezTo>
                    <a:pt x="7" y="3"/>
                    <a:pt x="7" y="3"/>
                    <a:pt x="7" y="3"/>
                  </a:cubicBezTo>
                  <a:close/>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277" name="Freeform 500"/>
            <p:cNvSpPr>
              <a:spLocks noChangeArrowheads="1"/>
            </p:cNvSpPr>
            <p:nvPr/>
          </p:nvSpPr>
          <p:spPr bwMode="auto">
            <a:xfrm>
              <a:off x="901700" y="123825"/>
              <a:ext cx="68263" cy="68263"/>
            </a:xfrm>
            <a:custGeom>
              <a:avLst/>
              <a:gdLst>
                <a:gd name="T0" fmla="*/ 64471 w 18"/>
                <a:gd name="T1" fmla="*/ 15170 h 18"/>
                <a:gd name="T2" fmla="*/ 68263 w 18"/>
                <a:gd name="T3" fmla="*/ 15170 h 18"/>
                <a:gd name="T4" fmla="*/ 64471 w 18"/>
                <a:gd name="T5" fmla="*/ 18962 h 18"/>
                <a:gd name="T6" fmla="*/ 64471 w 18"/>
                <a:gd name="T7" fmla="*/ 26547 h 18"/>
                <a:gd name="T8" fmla="*/ 60678 w 18"/>
                <a:gd name="T9" fmla="*/ 26547 h 18"/>
                <a:gd name="T10" fmla="*/ 53093 w 18"/>
                <a:gd name="T11" fmla="*/ 34132 h 18"/>
                <a:gd name="T12" fmla="*/ 49301 w 18"/>
                <a:gd name="T13" fmla="*/ 34132 h 18"/>
                <a:gd name="T14" fmla="*/ 45509 w 18"/>
                <a:gd name="T15" fmla="*/ 37924 h 18"/>
                <a:gd name="T16" fmla="*/ 37924 w 18"/>
                <a:gd name="T17" fmla="*/ 37924 h 18"/>
                <a:gd name="T18" fmla="*/ 37924 w 18"/>
                <a:gd name="T19" fmla="*/ 41716 h 18"/>
                <a:gd name="T20" fmla="*/ 41716 w 18"/>
                <a:gd name="T21" fmla="*/ 49301 h 18"/>
                <a:gd name="T22" fmla="*/ 37924 w 18"/>
                <a:gd name="T23" fmla="*/ 56886 h 18"/>
                <a:gd name="T24" fmla="*/ 18962 w 18"/>
                <a:gd name="T25" fmla="*/ 68263 h 18"/>
                <a:gd name="T26" fmla="*/ 11377 w 18"/>
                <a:gd name="T27" fmla="*/ 68263 h 18"/>
                <a:gd name="T28" fmla="*/ 3792 w 18"/>
                <a:gd name="T29" fmla="*/ 64471 h 18"/>
                <a:gd name="T30" fmla="*/ 0 w 18"/>
                <a:gd name="T31" fmla="*/ 60678 h 18"/>
                <a:gd name="T32" fmla="*/ 0 w 18"/>
                <a:gd name="T33" fmla="*/ 53093 h 18"/>
                <a:gd name="T34" fmla="*/ 11377 w 18"/>
                <a:gd name="T35" fmla="*/ 41716 h 18"/>
                <a:gd name="T36" fmla="*/ 15170 w 18"/>
                <a:gd name="T37" fmla="*/ 41716 h 18"/>
                <a:gd name="T38" fmla="*/ 11377 w 18"/>
                <a:gd name="T39" fmla="*/ 37924 h 18"/>
                <a:gd name="T40" fmla="*/ 11377 w 18"/>
                <a:gd name="T41" fmla="*/ 37924 h 18"/>
                <a:gd name="T42" fmla="*/ 3792 w 18"/>
                <a:gd name="T43" fmla="*/ 37924 h 18"/>
                <a:gd name="T44" fmla="*/ 3792 w 18"/>
                <a:gd name="T45" fmla="*/ 37924 h 18"/>
                <a:gd name="T46" fmla="*/ 11377 w 18"/>
                <a:gd name="T47" fmla="*/ 34132 h 18"/>
                <a:gd name="T48" fmla="*/ 3792 w 18"/>
                <a:gd name="T49" fmla="*/ 30339 h 18"/>
                <a:gd name="T50" fmla="*/ 7585 w 18"/>
                <a:gd name="T51" fmla="*/ 22754 h 18"/>
                <a:gd name="T52" fmla="*/ 7585 w 18"/>
                <a:gd name="T53" fmla="*/ 15170 h 18"/>
                <a:gd name="T54" fmla="*/ 11377 w 18"/>
                <a:gd name="T55" fmla="*/ 15170 h 18"/>
                <a:gd name="T56" fmla="*/ 15170 w 18"/>
                <a:gd name="T57" fmla="*/ 11377 h 18"/>
                <a:gd name="T58" fmla="*/ 18962 w 18"/>
                <a:gd name="T59" fmla="*/ 11377 h 18"/>
                <a:gd name="T60" fmla="*/ 18962 w 18"/>
                <a:gd name="T61" fmla="*/ 7585 h 18"/>
                <a:gd name="T62" fmla="*/ 22754 w 18"/>
                <a:gd name="T63" fmla="*/ 7585 h 18"/>
                <a:gd name="T64" fmla="*/ 22754 w 18"/>
                <a:gd name="T65" fmla="*/ 7585 h 18"/>
                <a:gd name="T66" fmla="*/ 30339 w 18"/>
                <a:gd name="T67" fmla="*/ 3792 h 18"/>
                <a:gd name="T68" fmla="*/ 34132 w 18"/>
                <a:gd name="T69" fmla="*/ 3792 h 18"/>
                <a:gd name="T70" fmla="*/ 37924 w 18"/>
                <a:gd name="T71" fmla="*/ 3792 h 18"/>
                <a:gd name="T72" fmla="*/ 41716 w 18"/>
                <a:gd name="T73" fmla="*/ 0 h 18"/>
                <a:gd name="T74" fmla="*/ 49301 w 18"/>
                <a:gd name="T75" fmla="*/ 0 h 18"/>
                <a:gd name="T76" fmla="*/ 49301 w 18"/>
                <a:gd name="T77" fmla="*/ 0 h 18"/>
                <a:gd name="T78" fmla="*/ 53093 w 18"/>
                <a:gd name="T79" fmla="*/ 3792 h 18"/>
                <a:gd name="T80" fmla="*/ 56886 w 18"/>
                <a:gd name="T81" fmla="*/ 3792 h 18"/>
                <a:gd name="T82" fmla="*/ 60678 w 18"/>
                <a:gd name="T83" fmla="*/ 7585 h 18"/>
                <a:gd name="T84" fmla="*/ 60678 w 18"/>
                <a:gd name="T85" fmla="*/ 7585 h 18"/>
                <a:gd name="T86" fmla="*/ 64471 w 18"/>
                <a:gd name="T87" fmla="*/ 11377 h 18"/>
                <a:gd name="T88" fmla="*/ 64471 w 18"/>
                <a:gd name="T89" fmla="*/ 15170 h 18"/>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18"/>
                <a:gd name="T136" fmla="*/ 0 h 18"/>
                <a:gd name="T137" fmla="*/ 18 w 18"/>
                <a:gd name="T138" fmla="*/ 18 h 18"/>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18" h="18">
                  <a:moveTo>
                    <a:pt x="17" y="4"/>
                  </a:moveTo>
                  <a:cubicBezTo>
                    <a:pt x="17" y="4"/>
                    <a:pt x="18" y="4"/>
                    <a:pt x="18" y="4"/>
                  </a:cubicBezTo>
                  <a:cubicBezTo>
                    <a:pt x="18" y="5"/>
                    <a:pt x="17" y="5"/>
                    <a:pt x="17" y="5"/>
                  </a:cubicBezTo>
                  <a:cubicBezTo>
                    <a:pt x="18" y="6"/>
                    <a:pt x="17" y="6"/>
                    <a:pt x="17" y="7"/>
                  </a:cubicBezTo>
                  <a:cubicBezTo>
                    <a:pt x="17" y="7"/>
                    <a:pt x="17" y="7"/>
                    <a:pt x="16" y="7"/>
                  </a:cubicBezTo>
                  <a:cubicBezTo>
                    <a:pt x="16" y="8"/>
                    <a:pt x="14" y="8"/>
                    <a:pt x="14" y="9"/>
                  </a:cubicBezTo>
                  <a:cubicBezTo>
                    <a:pt x="14" y="9"/>
                    <a:pt x="14" y="9"/>
                    <a:pt x="13" y="9"/>
                  </a:cubicBezTo>
                  <a:cubicBezTo>
                    <a:pt x="13" y="9"/>
                    <a:pt x="12" y="10"/>
                    <a:pt x="12" y="10"/>
                  </a:cubicBezTo>
                  <a:cubicBezTo>
                    <a:pt x="12" y="11"/>
                    <a:pt x="11" y="10"/>
                    <a:pt x="10" y="10"/>
                  </a:cubicBezTo>
                  <a:cubicBezTo>
                    <a:pt x="10" y="10"/>
                    <a:pt x="10" y="10"/>
                    <a:pt x="10" y="11"/>
                  </a:cubicBezTo>
                  <a:cubicBezTo>
                    <a:pt x="11" y="11"/>
                    <a:pt x="11" y="12"/>
                    <a:pt x="11" y="13"/>
                  </a:cubicBezTo>
                  <a:cubicBezTo>
                    <a:pt x="11" y="14"/>
                    <a:pt x="11" y="15"/>
                    <a:pt x="10" y="15"/>
                  </a:cubicBezTo>
                  <a:cubicBezTo>
                    <a:pt x="9" y="17"/>
                    <a:pt x="7" y="17"/>
                    <a:pt x="5" y="18"/>
                  </a:cubicBezTo>
                  <a:cubicBezTo>
                    <a:pt x="5" y="18"/>
                    <a:pt x="4" y="18"/>
                    <a:pt x="3" y="18"/>
                  </a:cubicBezTo>
                  <a:cubicBezTo>
                    <a:pt x="2" y="18"/>
                    <a:pt x="2" y="17"/>
                    <a:pt x="1" y="17"/>
                  </a:cubicBezTo>
                  <a:cubicBezTo>
                    <a:pt x="0" y="17"/>
                    <a:pt x="1" y="16"/>
                    <a:pt x="0" y="16"/>
                  </a:cubicBezTo>
                  <a:cubicBezTo>
                    <a:pt x="0" y="15"/>
                    <a:pt x="0" y="14"/>
                    <a:pt x="0" y="14"/>
                  </a:cubicBezTo>
                  <a:cubicBezTo>
                    <a:pt x="0" y="12"/>
                    <a:pt x="2" y="12"/>
                    <a:pt x="3" y="11"/>
                  </a:cubicBezTo>
                  <a:cubicBezTo>
                    <a:pt x="4" y="11"/>
                    <a:pt x="4" y="11"/>
                    <a:pt x="4" y="11"/>
                  </a:cubicBezTo>
                  <a:cubicBezTo>
                    <a:pt x="4" y="11"/>
                    <a:pt x="3" y="11"/>
                    <a:pt x="3" y="10"/>
                  </a:cubicBezTo>
                  <a:cubicBezTo>
                    <a:pt x="3" y="10"/>
                    <a:pt x="3" y="10"/>
                    <a:pt x="3" y="10"/>
                  </a:cubicBezTo>
                  <a:cubicBezTo>
                    <a:pt x="2" y="10"/>
                    <a:pt x="2" y="11"/>
                    <a:pt x="1" y="10"/>
                  </a:cubicBezTo>
                  <a:cubicBezTo>
                    <a:pt x="1" y="10"/>
                    <a:pt x="1" y="10"/>
                    <a:pt x="1" y="10"/>
                  </a:cubicBezTo>
                  <a:cubicBezTo>
                    <a:pt x="1" y="9"/>
                    <a:pt x="2" y="10"/>
                    <a:pt x="3" y="9"/>
                  </a:cubicBezTo>
                  <a:cubicBezTo>
                    <a:pt x="2" y="8"/>
                    <a:pt x="2" y="8"/>
                    <a:pt x="1" y="8"/>
                  </a:cubicBezTo>
                  <a:cubicBezTo>
                    <a:pt x="0" y="7"/>
                    <a:pt x="2" y="6"/>
                    <a:pt x="2" y="6"/>
                  </a:cubicBezTo>
                  <a:cubicBezTo>
                    <a:pt x="2" y="5"/>
                    <a:pt x="1" y="5"/>
                    <a:pt x="2" y="4"/>
                  </a:cubicBezTo>
                  <a:cubicBezTo>
                    <a:pt x="2" y="4"/>
                    <a:pt x="3" y="4"/>
                    <a:pt x="3" y="4"/>
                  </a:cubicBezTo>
                  <a:cubicBezTo>
                    <a:pt x="3" y="4"/>
                    <a:pt x="3" y="3"/>
                    <a:pt x="4" y="3"/>
                  </a:cubicBezTo>
                  <a:cubicBezTo>
                    <a:pt x="4" y="3"/>
                    <a:pt x="4" y="3"/>
                    <a:pt x="5" y="3"/>
                  </a:cubicBezTo>
                  <a:cubicBezTo>
                    <a:pt x="5" y="3"/>
                    <a:pt x="5" y="2"/>
                    <a:pt x="5" y="2"/>
                  </a:cubicBezTo>
                  <a:cubicBezTo>
                    <a:pt x="5" y="2"/>
                    <a:pt x="5" y="2"/>
                    <a:pt x="6" y="2"/>
                  </a:cubicBezTo>
                  <a:cubicBezTo>
                    <a:pt x="6" y="2"/>
                    <a:pt x="6" y="2"/>
                    <a:pt x="6" y="2"/>
                  </a:cubicBezTo>
                  <a:cubicBezTo>
                    <a:pt x="7" y="2"/>
                    <a:pt x="8" y="1"/>
                    <a:pt x="8" y="1"/>
                  </a:cubicBezTo>
                  <a:cubicBezTo>
                    <a:pt x="9" y="1"/>
                    <a:pt x="9" y="1"/>
                    <a:pt x="9" y="1"/>
                  </a:cubicBezTo>
                  <a:cubicBezTo>
                    <a:pt x="10" y="1"/>
                    <a:pt x="10" y="1"/>
                    <a:pt x="10" y="1"/>
                  </a:cubicBezTo>
                  <a:cubicBezTo>
                    <a:pt x="11" y="1"/>
                    <a:pt x="11" y="0"/>
                    <a:pt x="11" y="0"/>
                  </a:cubicBezTo>
                  <a:cubicBezTo>
                    <a:pt x="12" y="1"/>
                    <a:pt x="12" y="1"/>
                    <a:pt x="13" y="0"/>
                  </a:cubicBezTo>
                  <a:cubicBezTo>
                    <a:pt x="13" y="0"/>
                    <a:pt x="13" y="0"/>
                    <a:pt x="13" y="0"/>
                  </a:cubicBezTo>
                  <a:cubicBezTo>
                    <a:pt x="13" y="1"/>
                    <a:pt x="13" y="1"/>
                    <a:pt x="14" y="1"/>
                  </a:cubicBezTo>
                  <a:cubicBezTo>
                    <a:pt x="14" y="1"/>
                    <a:pt x="14" y="0"/>
                    <a:pt x="15" y="1"/>
                  </a:cubicBezTo>
                  <a:cubicBezTo>
                    <a:pt x="15" y="1"/>
                    <a:pt x="15" y="1"/>
                    <a:pt x="16" y="2"/>
                  </a:cubicBezTo>
                  <a:cubicBezTo>
                    <a:pt x="16" y="1"/>
                    <a:pt x="16" y="1"/>
                    <a:pt x="16" y="2"/>
                  </a:cubicBezTo>
                  <a:cubicBezTo>
                    <a:pt x="16" y="2"/>
                    <a:pt x="17" y="2"/>
                    <a:pt x="17" y="3"/>
                  </a:cubicBezTo>
                  <a:cubicBezTo>
                    <a:pt x="17" y="3"/>
                    <a:pt x="18" y="3"/>
                    <a:pt x="17" y="4"/>
                  </a:cubicBezTo>
                  <a:close/>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278" name="Freeform 501"/>
            <p:cNvSpPr>
              <a:spLocks noChangeArrowheads="1"/>
            </p:cNvSpPr>
            <p:nvPr/>
          </p:nvSpPr>
          <p:spPr bwMode="auto">
            <a:xfrm>
              <a:off x="984250" y="268287"/>
              <a:ext cx="22225" cy="14288"/>
            </a:xfrm>
            <a:custGeom>
              <a:avLst/>
              <a:gdLst>
                <a:gd name="T0" fmla="*/ 14817 w 6"/>
                <a:gd name="T1" fmla="*/ 10716 h 4"/>
                <a:gd name="T2" fmla="*/ 7408 w 6"/>
                <a:gd name="T3" fmla="*/ 14288 h 4"/>
                <a:gd name="T4" fmla="*/ 3704 w 6"/>
                <a:gd name="T5" fmla="*/ 10716 h 4"/>
                <a:gd name="T6" fmla="*/ 7408 w 6"/>
                <a:gd name="T7" fmla="*/ 3572 h 4"/>
                <a:gd name="T8" fmla="*/ 18521 w 6"/>
                <a:gd name="T9" fmla="*/ 3572 h 4"/>
                <a:gd name="T10" fmla="*/ 18521 w 6"/>
                <a:gd name="T11" fmla="*/ 7144 h 4"/>
                <a:gd name="T12" fmla="*/ 14817 w 6"/>
                <a:gd name="T13" fmla="*/ 10716 h 4"/>
                <a:gd name="T14" fmla="*/ 0 60000 65536"/>
                <a:gd name="T15" fmla="*/ 0 60000 65536"/>
                <a:gd name="T16" fmla="*/ 0 60000 65536"/>
                <a:gd name="T17" fmla="*/ 0 60000 65536"/>
                <a:gd name="T18" fmla="*/ 0 60000 65536"/>
                <a:gd name="T19" fmla="*/ 0 60000 65536"/>
                <a:gd name="T20" fmla="*/ 0 60000 65536"/>
                <a:gd name="T21" fmla="*/ 0 w 6"/>
                <a:gd name="T22" fmla="*/ 0 h 4"/>
                <a:gd name="T23" fmla="*/ 6 w 6"/>
                <a:gd name="T24" fmla="*/ 4 h 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 h="4">
                  <a:moveTo>
                    <a:pt x="4" y="3"/>
                  </a:moveTo>
                  <a:cubicBezTo>
                    <a:pt x="4" y="4"/>
                    <a:pt x="2" y="4"/>
                    <a:pt x="2" y="4"/>
                  </a:cubicBezTo>
                  <a:cubicBezTo>
                    <a:pt x="1" y="4"/>
                    <a:pt x="1" y="3"/>
                    <a:pt x="1" y="3"/>
                  </a:cubicBezTo>
                  <a:cubicBezTo>
                    <a:pt x="0" y="2"/>
                    <a:pt x="1" y="2"/>
                    <a:pt x="2" y="1"/>
                  </a:cubicBezTo>
                  <a:cubicBezTo>
                    <a:pt x="3" y="1"/>
                    <a:pt x="4" y="0"/>
                    <a:pt x="5" y="1"/>
                  </a:cubicBezTo>
                  <a:cubicBezTo>
                    <a:pt x="5" y="1"/>
                    <a:pt x="6" y="2"/>
                    <a:pt x="5" y="2"/>
                  </a:cubicBezTo>
                  <a:cubicBezTo>
                    <a:pt x="4" y="3"/>
                    <a:pt x="4" y="3"/>
                    <a:pt x="4" y="3"/>
                  </a:cubicBezTo>
                  <a:close/>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279" name="Freeform 502"/>
            <p:cNvSpPr>
              <a:spLocks noChangeArrowheads="1"/>
            </p:cNvSpPr>
            <p:nvPr/>
          </p:nvSpPr>
          <p:spPr bwMode="auto">
            <a:xfrm>
              <a:off x="981075" y="255587"/>
              <a:ext cx="11113" cy="12700"/>
            </a:xfrm>
            <a:custGeom>
              <a:avLst/>
              <a:gdLst>
                <a:gd name="T0" fmla="*/ 11113 w 3"/>
                <a:gd name="T1" fmla="*/ 12700 h 3"/>
                <a:gd name="T2" fmla="*/ 3704 w 3"/>
                <a:gd name="T3" fmla="*/ 12700 h 3"/>
                <a:gd name="T4" fmla="*/ 0 w 3"/>
                <a:gd name="T5" fmla="*/ 8467 h 3"/>
                <a:gd name="T6" fmla="*/ 0 w 3"/>
                <a:gd name="T7" fmla="*/ 4233 h 3"/>
                <a:gd name="T8" fmla="*/ 3704 w 3"/>
                <a:gd name="T9" fmla="*/ 4233 h 3"/>
                <a:gd name="T10" fmla="*/ 11113 w 3"/>
                <a:gd name="T11" fmla="*/ 4233 h 3"/>
                <a:gd name="T12" fmla="*/ 11113 w 3"/>
                <a:gd name="T13" fmla="*/ 12700 h 3"/>
                <a:gd name="T14" fmla="*/ 0 60000 65536"/>
                <a:gd name="T15" fmla="*/ 0 60000 65536"/>
                <a:gd name="T16" fmla="*/ 0 60000 65536"/>
                <a:gd name="T17" fmla="*/ 0 60000 65536"/>
                <a:gd name="T18" fmla="*/ 0 60000 65536"/>
                <a:gd name="T19" fmla="*/ 0 60000 65536"/>
                <a:gd name="T20" fmla="*/ 0 60000 65536"/>
                <a:gd name="T21" fmla="*/ 0 w 3"/>
                <a:gd name="T22" fmla="*/ 0 h 3"/>
                <a:gd name="T23" fmla="*/ 3 w 3"/>
                <a:gd name="T24" fmla="*/ 3 h 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 h="3">
                  <a:moveTo>
                    <a:pt x="3" y="3"/>
                  </a:moveTo>
                  <a:cubicBezTo>
                    <a:pt x="2" y="3"/>
                    <a:pt x="1" y="3"/>
                    <a:pt x="1" y="3"/>
                  </a:cubicBezTo>
                  <a:cubicBezTo>
                    <a:pt x="0" y="3"/>
                    <a:pt x="0" y="3"/>
                    <a:pt x="0" y="2"/>
                  </a:cubicBezTo>
                  <a:cubicBezTo>
                    <a:pt x="0" y="2"/>
                    <a:pt x="0" y="2"/>
                    <a:pt x="0" y="1"/>
                  </a:cubicBezTo>
                  <a:cubicBezTo>
                    <a:pt x="0" y="1"/>
                    <a:pt x="1" y="1"/>
                    <a:pt x="1" y="1"/>
                  </a:cubicBezTo>
                  <a:cubicBezTo>
                    <a:pt x="2" y="0"/>
                    <a:pt x="3" y="1"/>
                    <a:pt x="3" y="1"/>
                  </a:cubicBezTo>
                  <a:cubicBezTo>
                    <a:pt x="3" y="2"/>
                    <a:pt x="3" y="2"/>
                    <a:pt x="3" y="3"/>
                  </a:cubicBezTo>
                  <a:close/>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280" name="Freeform 503"/>
            <p:cNvSpPr>
              <a:spLocks noChangeArrowheads="1"/>
            </p:cNvSpPr>
            <p:nvPr/>
          </p:nvSpPr>
          <p:spPr bwMode="auto">
            <a:xfrm>
              <a:off x="1000125" y="323850"/>
              <a:ext cx="17463" cy="11113"/>
            </a:xfrm>
            <a:custGeom>
              <a:avLst/>
              <a:gdLst>
                <a:gd name="T0" fmla="*/ 13970 w 5"/>
                <a:gd name="T1" fmla="*/ 11113 h 3"/>
                <a:gd name="T2" fmla="*/ 10478 w 5"/>
                <a:gd name="T3" fmla="*/ 11113 h 3"/>
                <a:gd name="T4" fmla="*/ 3493 w 5"/>
                <a:gd name="T5" fmla="*/ 11113 h 3"/>
                <a:gd name="T6" fmla="*/ 3493 w 5"/>
                <a:gd name="T7" fmla="*/ 7409 h 3"/>
                <a:gd name="T8" fmla="*/ 6985 w 5"/>
                <a:gd name="T9" fmla="*/ 3704 h 3"/>
                <a:gd name="T10" fmla="*/ 13970 w 5"/>
                <a:gd name="T11" fmla="*/ 3704 h 3"/>
                <a:gd name="T12" fmla="*/ 13970 w 5"/>
                <a:gd name="T13" fmla="*/ 11113 h 3"/>
                <a:gd name="T14" fmla="*/ 0 60000 65536"/>
                <a:gd name="T15" fmla="*/ 0 60000 65536"/>
                <a:gd name="T16" fmla="*/ 0 60000 65536"/>
                <a:gd name="T17" fmla="*/ 0 60000 65536"/>
                <a:gd name="T18" fmla="*/ 0 60000 65536"/>
                <a:gd name="T19" fmla="*/ 0 60000 65536"/>
                <a:gd name="T20" fmla="*/ 0 60000 65536"/>
                <a:gd name="T21" fmla="*/ 0 w 5"/>
                <a:gd name="T22" fmla="*/ 0 h 3"/>
                <a:gd name="T23" fmla="*/ 5 w 5"/>
                <a:gd name="T24" fmla="*/ 3 h 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 h="3">
                  <a:moveTo>
                    <a:pt x="4" y="3"/>
                  </a:moveTo>
                  <a:cubicBezTo>
                    <a:pt x="3" y="3"/>
                    <a:pt x="3" y="3"/>
                    <a:pt x="3" y="3"/>
                  </a:cubicBezTo>
                  <a:cubicBezTo>
                    <a:pt x="2" y="3"/>
                    <a:pt x="1" y="3"/>
                    <a:pt x="1" y="3"/>
                  </a:cubicBezTo>
                  <a:cubicBezTo>
                    <a:pt x="0" y="3"/>
                    <a:pt x="0" y="2"/>
                    <a:pt x="1" y="2"/>
                  </a:cubicBezTo>
                  <a:cubicBezTo>
                    <a:pt x="1" y="1"/>
                    <a:pt x="2" y="1"/>
                    <a:pt x="2" y="1"/>
                  </a:cubicBezTo>
                  <a:cubicBezTo>
                    <a:pt x="3" y="0"/>
                    <a:pt x="4" y="1"/>
                    <a:pt x="4" y="1"/>
                  </a:cubicBezTo>
                  <a:cubicBezTo>
                    <a:pt x="5" y="2"/>
                    <a:pt x="4" y="2"/>
                    <a:pt x="4" y="3"/>
                  </a:cubicBezTo>
                  <a:close/>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281" name="Freeform 504"/>
            <p:cNvSpPr>
              <a:spLocks noChangeArrowheads="1"/>
            </p:cNvSpPr>
            <p:nvPr/>
          </p:nvSpPr>
          <p:spPr bwMode="auto">
            <a:xfrm>
              <a:off x="962025" y="241300"/>
              <a:ext cx="19050" cy="11113"/>
            </a:xfrm>
            <a:custGeom>
              <a:avLst/>
              <a:gdLst>
                <a:gd name="T0" fmla="*/ 15240 w 5"/>
                <a:gd name="T1" fmla="*/ 11113 h 3"/>
                <a:gd name="T2" fmla="*/ 7620 w 5"/>
                <a:gd name="T3" fmla="*/ 11113 h 3"/>
                <a:gd name="T4" fmla="*/ 3810 w 5"/>
                <a:gd name="T5" fmla="*/ 11113 h 3"/>
                <a:gd name="T6" fmla="*/ 3810 w 5"/>
                <a:gd name="T7" fmla="*/ 11113 h 3"/>
                <a:gd name="T8" fmla="*/ 3810 w 5"/>
                <a:gd name="T9" fmla="*/ 11113 h 3"/>
                <a:gd name="T10" fmla="*/ 0 w 5"/>
                <a:gd name="T11" fmla="*/ 3704 h 3"/>
                <a:gd name="T12" fmla="*/ 11430 w 5"/>
                <a:gd name="T13" fmla="*/ 0 h 3"/>
                <a:gd name="T14" fmla="*/ 15240 w 5"/>
                <a:gd name="T15" fmla="*/ 0 h 3"/>
                <a:gd name="T16" fmla="*/ 15240 w 5"/>
                <a:gd name="T17" fmla="*/ 11113 h 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
                <a:gd name="T28" fmla="*/ 0 h 3"/>
                <a:gd name="T29" fmla="*/ 5 w 5"/>
                <a:gd name="T30" fmla="*/ 3 h 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 h="3">
                  <a:moveTo>
                    <a:pt x="4" y="3"/>
                  </a:moveTo>
                  <a:cubicBezTo>
                    <a:pt x="2" y="3"/>
                    <a:pt x="2" y="3"/>
                    <a:pt x="2" y="3"/>
                  </a:cubicBezTo>
                  <a:cubicBezTo>
                    <a:pt x="2" y="3"/>
                    <a:pt x="1" y="3"/>
                    <a:pt x="1" y="3"/>
                  </a:cubicBezTo>
                  <a:cubicBezTo>
                    <a:pt x="1" y="3"/>
                    <a:pt x="1" y="3"/>
                    <a:pt x="1" y="3"/>
                  </a:cubicBezTo>
                  <a:cubicBezTo>
                    <a:pt x="1" y="3"/>
                    <a:pt x="1" y="3"/>
                    <a:pt x="1" y="3"/>
                  </a:cubicBezTo>
                  <a:cubicBezTo>
                    <a:pt x="0" y="2"/>
                    <a:pt x="0" y="2"/>
                    <a:pt x="0" y="1"/>
                  </a:cubicBezTo>
                  <a:cubicBezTo>
                    <a:pt x="1" y="0"/>
                    <a:pt x="2" y="0"/>
                    <a:pt x="3" y="0"/>
                  </a:cubicBezTo>
                  <a:cubicBezTo>
                    <a:pt x="3" y="0"/>
                    <a:pt x="4" y="0"/>
                    <a:pt x="4" y="0"/>
                  </a:cubicBezTo>
                  <a:cubicBezTo>
                    <a:pt x="5" y="1"/>
                    <a:pt x="5" y="2"/>
                    <a:pt x="4" y="3"/>
                  </a:cubicBezTo>
                  <a:close/>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282" name="Freeform 505"/>
            <p:cNvSpPr>
              <a:spLocks noChangeArrowheads="1"/>
            </p:cNvSpPr>
            <p:nvPr/>
          </p:nvSpPr>
          <p:spPr bwMode="auto">
            <a:xfrm>
              <a:off x="928688" y="200025"/>
              <a:ext cx="41275" cy="33338"/>
            </a:xfrm>
            <a:custGeom>
              <a:avLst/>
              <a:gdLst>
                <a:gd name="T0" fmla="*/ 33770 w 11"/>
                <a:gd name="T1" fmla="*/ 14817 h 9"/>
                <a:gd name="T2" fmla="*/ 33770 w 11"/>
                <a:gd name="T3" fmla="*/ 22225 h 9"/>
                <a:gd name="T4" fmla="*/ 41275 w 11"/>
                <a:gd name="T5" fmla="*/ 25930 h 9"/>
                <a:gd name="T6" fmla="*/ 33770 w 11"/>
                <a:gd name="T7" fmla="*/ 33338 h 9"/>
                <a:gd name="T8" fmla="*/ 26266 w 11"/>
                <a:gd name="T9" fmla="*/ 33338 h 9"/>
                <a:gd name="T10" fmla="*/ 22514 w 11"/>
                <a:gd name="T11" fmla="*/ 29634 h 9"/>
                <a:gd name="T12" fmla="*/ 22514 w 11"/>
                <a:gd name="T13" fmla="*/ 22225 h 9"/>
                <a:gd name="T14" fmla="*/ 18761 w 11"/>
                <a:gd name="T15" fmla="*/ 22225 h 9"/>
                <a:gd name="T16" fmla="*/ 11257 w 11"/>
                <a:gd name="T17" fmla="*/ 25930 h 9"/>
                <a:gd name="T18" fmla="*/ 7505 w 11"/>
                <a:gd name="T19" fmla="*/ 29634 h 9"/>
                <a:gd name="T20" fmla="*/ 7505 w 11"/>
                <a:gd name="T21" fmla="*/ 25930 h 9"/>
                <a:gd name="T22" fmla="*/ 3752 w 11"/>
                <a:gd name="T23" fmla="*/ 11113 h 9"/>
                <a:gd name="T24" fmla="*/ 3752 w 11"/>
                <a:gd name="T25" fmla="*/ 7408 h 9"/>
                <a:gd name="T26" fmla="*/ 3752 w 11"/>
                <a:gd name="T27" fmla="*/ 7408 h 9"/>
                <a:gd name="T28" fmla="*/ 3752 w 11"/>
                <a:gd name="T29" fmla="*/ 7408 h 9"/>
                <a:gd name="T30" fmla="*/ 7505 w 11"/>
                <a:gd name="T31" fmla="*/ 3704 h 9"/>
                <a:gd name="T32" fmla="*/ 18761 w 11"/>
                <a:gd name="T33" fmla="*/ 0 h 9"/>
                <a:gd name="T34" fmla="*/ 30018 w 11"/>
                <a:gd name="T35" fmla="*/ 0 h 9"/>
                <a:gd name="T36" fmla="*/ 33770 w 11"/>
                <a:gd name="T37" fmla="*/ 7408 h 9"/>
                <a:gd name="T38" fmla="*/ 33770 w 11"/>
                <a:gd name="T39" fmla="*/ 14817 h 9"/>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11"/>
                <a:gd name="T61" fmla="*/ 0 h 9"/>
                <a:gd name="T62" fmla="*/ 11 w 11"/>
                <a:gd name="T63" fmla="*/ 9 h 9"/>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11" h="9">
                  <a:moveTo>
                    <a:pt x="9" y="4"/>
                  </a:moveTo>
                  <a:cubicBezTo>
                    <a:pt x="10" y="4"/>
                    <a:pt x="9" y="5"/>
                    <a:pt x="9" y="6"/>
                  </a:cubicBezTo>
                  <a:cubicBezTo>
                    <a:pt x="10" y="6"/>
                    <a:pt x="11" y="6"/>
                    <a:pt x="11" y="7"/>
                  </a:cubicBezTo>
                  <a:cubicBezTo>
                    <a:pt x="10" y="8"/>
                    <a:pt x="10" y="8"/>
                    <a:pt x="9" y="9"/>
                  </a:cubicBezTo>
                  <a:cubicBezTo>
                    <a:pt x="8" y="9"/>
                    <a:pt x="7" y="9"/>
                    <a:pt x="7" y="9"/>
                  </a:cubicBezTo>
                  <a:cubicBezTo>
                    <a:pt x="6" y="9"/>
                    <a:pt x="6" y="8"/>
                    <a:pt x="6" y="8"/>
                  </a:cubicBezTo>
                  <a:cubicBezTo>
                    <a:pt x="6" y="6"/>
                    <a:pt x="6" y="6"/>
                    <a:pt x="6" y="6"/>
                  </a:cubicBezTo>
                  <a:cubicBezTo>
                    <a:pt x="6" y="6"/>
                    <a:pt x="5" y="6"/>
                    <a:pt x="5" y="6"/>
                  </a:cubicBezTo>
                  <a:cubicBezTo>
                    <a:pt x="4" y="7"/>
                    <a:pt x="4" y="7"/>
                    <a:pt x="3" y="7"/>
                  </a:cubicBezTo>
                  <a:cubicBezTo>
                    <a:pt x="2" y="7"/>
                    <a:pt x="2" y="8"/>
                    <a:pt x="2" y="8"/>
                  </a:cubicBezTo>
                  <a:cubicBezTo>
                    <a:pt x="2" y="8"/>
                    <a:pt x="2" y="7"/>
                    <a:pt x="2" y="7"/>
                  </a:cubicBezTo>
                  <a:cubicBezTo>
                    <a:pt x="1" y="6"/>
                    <a:pt x="2" y="4"/>
                    <a:pt x="1" y="3"/>
                  </a:cubicBezTo>
                  <a:cubicBezTo>
                    <a:pt x="1" y="3"/>
                    <a:pt x="1" y="2"/>
                    <a:pt x="1" y="2"/>
                  </a:cubicBezTo>
                  <a:cubicBezTo>
                    <a:pt x="0" y="2"/>
                    <a:pt x="0" y="2"/>
                    <a:pt x="1" y="2"/>
                  </a:cubicBezTo>
                  <a:cubicBezTo>
                    <a:pt x="1" y="2"/>
                    <a:pt x="1" y="2"/>
                    <a:pt x="1" y="2"/>
                  </a:cubicBezTo>
                  <a:cubicBezTo>
                    <a:pt x="1" y="2"/>
                    <a:pt x="1" y="1"/>
                    <a:pt x="2" y="1"/>
                  </a:cubicBezTo>
                  <a:cubicBezTo>
                    <a:pt x="3" y="0"/>
                    <a:pt x="4" y="0"/>
                    <a:pt x="5" y="0"/>
                  </a:cubicBezTo>
                  <a:cubicBezTo>
                    <a:pt x="5" y="0"/>
                    <a:pt x="7" y="1"/>
                    <a:pt x="8" y="0"/>
                  </a:cubicBezTo>
                  <a:cubicBezTo>
                    <a:pt x="9" y="1"/>
                    <a:pt x="9" y="1"/>
                    <a:pt x="9" y="2"/>
                  </a:cubicBezTo>
                  <a:cubicBezTo>
                    <a:pt x="9" y="2"/>
                    <a:pt x="9" y="3"/>
                    <a:pt x="9" y="4"/>
                  </a:cubicBezTo>
                  <a:close/>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283" name="Freeform 506"/>
            <p:cNvSpPr>
              <a:spLocks noChangeArrowheads="1"/>
            </p:cNvSpPr>
            <p:nvPr/>
          </p:nvSpPr>
          <p:spPr bwMode="auto">
            <a:xfrm>
              <a:off x="912813" y="252412"/>
              <a:ext cx="63500" cy="30163"/>
            </a:xfrm>
            <a:custGeom>
              <a:avLst/>
              <a:gdLst>
                <a:gd name="T0" fmla="*/ 52294 w 17"/>
                <a:gd name="T1" fmla="*/ 26393 h 8"/>
                <a:gd name="T2" fmla="*/ 41088 w 17"/>
                <a:gd name="T3" fmla="*/ 30163 h 8"/>
                <a:gd name="T4" fmla="*/ 37353 w 17"/>
                <a:gd name="T5" fmla="*/ 30163 h 8"/>
                <a:gd name="T6" fmla="*/ 33618 w 17"/>
                <a:gd name="T7" fmla="*/ 26393 h 8"/>
                <a:gd name="T8" fmla="*/ 29882 w 17"/>
                <a:gd name="T9" fmla="*/ 26393 h 8"/>
                <a:gd name="T10" fmla="*/ 18676 w 17"/>
                <a:gd name="T11" fmla="*/ 26393 h 8"/>
                <a:gd name="T12" fmla="*/ 14941 w 17"/>
                <a:gd name="T13" fmla="*/ 26393 h 8"/>
                <a:gd name="T14" fmla="*/ 7471 w 17"/>
                <a:gd name="T15" fmla="*/ 18852 h 8"/>
                <a:gd name="T16" fmla="*/ 3735 w 17"/>
                <a:gd name="T17" fmla="*/ 15082 h 8"/>
                <a:gd name="T18" fmla="*/ 3735 w 17"/>
                <a:gd name="T19" fmla="*/ 11311 h 8"/>
                <a:gd name="T20" fmla="*/ 0 w 17"/>
                <a:gd name="T21" fmla="*/ 7541 h 8"/>
                <a:gd name="T22" fmla="*/ 7471 w 17"/>
                <a:gd name="T23" fmla="*/ 7541 h 8"/>
                <a:gd name="T24" fmla="*/ 22412 w 17"/>
                <a:gd name="T25" fmla="*/ 0 h 8"/>
                <a:gd name="T26" fmla="*/ 29882 w 17"/>
                <a:gd name="T27" fmla="*/ 0 h 8"/>
                <a:gd name="T28" fmla="*/ 41088 w 17"/>
                <a:gd name="T29" fmla="*/ 7541 h 8"/>
                <a:gd name="T30" fmla="*/ 44824 w 17"/>
                <a:gd name="T31" fmla="*/ 11311 h 8"/>
                <a:gd name="T32" fmla="*/ 59765 w 17"/>
                <a:gd name="T33" fmla="*/ 11311 h 8"/>
                <a:gd name="T34" fmla="*/ 59765 w 17"/>
                <a:gd name="T35" fmla="*/ 18852 h 8"/>
                <a:gd name="T36" fmla="*/ 52294 w 17"/>
                <a:gd name="T37" fmla="*/ 26393 h 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7"/>
                <a:gd name="T58" fmla="*/ 0 h 8"/>
                <a:gd name="T59" fmla="*/ 17 w 17"/>
                <a:gd name="T60" fmla="*/ 8 h 8"/>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7" h="8">
                  <a:moveTo>
                    <a:pt x="14" y="7"/>
                  </a:moveTo>
                  <a:cubicBezTo>
                    <a:pt x="13" y="8"/>
                    <a:pt x="12" y="8"/>
                    <a:pt x="11" y="8"/>
                  </a:cubicBezTo>
                  <a:cubicBezTo>
                    <a:pt x="11" y="8"/>
                    <a:pt x="10" y="8"/>
                    <a:pt x="10" y="8"/>
                  </a:cubicBezTo>
                  <a:cubicBezTo>
                    <a:pt x="9" y="8"/>
                    <a:pt x="9" y="7"/>
                    <a:pt x="9" y="7"/>
                  </a:cubicBezTo>
                  <a:cubicBezTo>
                    <a:pt x="8" y="7"/>
                    <a:pt x="8" y="7"/>
                    <a:pt x="8" y="7"/>
                  </a:cubicBezTo>
                  <a:cubicBezTo>
                    <a:pt x="7" y="7"/>
                    <a:pt x="6" y="7"/>
                    <a:pt x="5" y="7"/>
                  </a:cubicBezTo>
                  <a:cubicBezTo>
                    <a:pt x="4" y="7"/>
                    <a:pt x="4" y="7"/>
                    <a:pt x="4" y="7"/>
                  </a:cubicBezTo>
                  <a:cubicBezTo>
                    <a:pt x="3" y="6"/>
                    <a:pt x="2" y="6"/>
                    <a:pt x="2" y="5"/>
                  </a:cubicBezTo>
                  <a:cubicBezTo>
                    <a:pt x="2" y="4"/>
                    <a:pt x="1" y="4"/>
                    <a:pt x="1" y="4"/>
                  </a:cubicBezTo>
                  <a:cubicBezTo>
                    <a:pt x="1" y="3"/>
                    <a:pt x="1" y="3"/>
                    <a:pt x="1" y="3"/>
                  </a:cubicBezTo>
                  <a:cubicBezTo>
                    <a:pt x="1" y="3"/>
                    <a:pt x="0" y="3"/>
                    <a:pt x="0" y="2"/>
                  </a:cubicBezTo>
                  <a:cubicBezTo>
                    <a:pt x="1" y="2"/>
                    <a:pt x="2" y="2"/>
                    <a:pt x="2" y="2"/>
                  </a:cubicBezTo>
                  <a:cubicBezTo>
                    <a:pt x="3" y="1"/>
                    <a:pt x="5" y="1"/>
                    <a:pt x="6" y="0"/>
                  </a:cubicBezTo>
                  <a:cubicBezTo>
                    <a:pt x="6" y="0"/>
                    <a:pt x="7" y="0"/>
                    <a:pt x="8" y="0"/>
                  </a:cubicBezTo>
                  <a:cubicBezTo>
                    <a:pt x="9" y="0"/>
                    <a:pt x="11" y="1"/>
                    <a:pt x="11" y="2"/>
                  </a:cubicBezTo>
                  <a:cubicBezTo>
                    <a:pt x="11" y="2"/>
                    <a:pt x="11" y="3"/>
                    <a:pt x="12" y="3"/>
                  </a:cubicBezTo>
                  <a:cubicBezTo>
                    <a:pt x="13" y="2"/>
                    <a:pt x="15" y="3"/>
                    <a:pt x="16" y="3"/>
                  </a:cubicBezTo>
                  <a:cubicBezTo>
                    <a:pt x="16" y="4"/>
                    <a:pt x="17" y="4"/>
                    <a:pt x="16" y="5"/>
                  </a:cubicBezTo>
                  <a:cubicBezTo>
                    <a:pt x="16" y="6"/>
                    <a:pt x="15" y="7"/>
                    <a:pt x="14" y="7"/>
                  </a:cubicBezTo>
                  <a:close/>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284" name="Freeform 507"/>
            <p:cNvSpPr>
              <a:spLocks noChangeArrowheads="1"/>
            </p:cNvSpPr>
            <p:nvPr/>
          </p:nvSpPr>
          <p:spPr bwMode="auto">
            <a:xfrm>
              <a:off x="969963" y="331787"/>
              <a:ext cx="25400" cy="19050"/>
            </a:xfrm>
            <a:custGeom>
              <a:avLst/>
              <a:gdLst>
                <a:gd name="T0" fmla="*/ 21771 w 7"/>
                <a:gd name="T1" fmla="*/ 11430 h 5"/>
                <a:gd name="T2" fmla="*/ 14514 w 7"/>
                <a:gd name="T3" fmla="*/ 15240 h 5"/>
                <a:gd name="T4" fmla="*/ 10886 w 7"/>
                <a:gd name="T5" fmla="*/ 15240 h 5"/>
                <a:gd name="T6" fmla="*/ 0 w 7"/>
                <a:gd name="T7" fmla="*/ 11430 h 5"/>
                <a:gd name="T8" fmla="*/ 3629 w 7"/>
                <a:gd name="T9" fmla="*/ 7620 h 5"/>
                <a:gd name="T10" fmla="*/ 10886 w 7"/>
                <a:gd name="T11" fmla="*/ 3810 h 5"/>
                <a:gd name="T12" fmla="*/ 21771 w 7"/>
                <a:gd name="T13" fmla="*/ 3810 h 5"/>
                <a:gd name="T14" fmla="*/ 21771 w 7"/>
                <a:gd name="T15" fmla="*/ 7620 h 5"/>
                <a:gd name="T16" fmla="*/ 21771 w 7"/>
                <a:gd name="T17" fmla="*/ 1143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7"/>
                <a:gd name="T28" fmla="*/ 0 h 5"/>
                <a:gd name="T29" fmla="*/ 7 w 7"/>
                <a:gd name="T30" fmla="*/ 5 h 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7" h="5">
                  <a:moveTo>
                    <a:pt x="6" y="3"/>
                  </a:moveTo>
                  <a:cubicBezTo>
                    <a:pt x="4" y="4"/>
                    <a:pt x="4" y="4"/>
                    <a:pt x="4" y="4"/>
                  </a:cubicBezTo>
                  <a:cubicBezTo>
                    <a:pt x="3" y="4"/>
                    <a:pt x="3" y="4"/>
                    <a:pt x="3" y="4"/>
                  </a:cubicBezTo>
                  <a:cubicBezTo>
                    <a:pt x="2" y="5"/>
                    <a:pt x="1" y="4"/>
                    <a:pt x="0" y="3"/>
                  </a:cubicBezTo>
                  <a:cubicBezTo>
                    <a:pt x="0" y="3"/>
                    <a:pt x="1" y="2"/>
                    <a:pt x="1" y="2"/>
                  </a:cubicBezTo>
                  <a:cubicBezTo>
                    <a:pt x="1" y="1"/>
                    <a:pt x="2" y="1"/>
                    <a:pt x="3" y="1"/>
                  </a:cubicBezTo>
                  <a:cubicBezTo>
                    <a:pt x="4" y="0"/>
                    <a:pt x="5" y="0"/>
                    <a:pt x="6" y="1"/>
                  </a:cubicBezTo>
                  <a:cubicBezTo>
                    <a:pt x="5" y="1"/>
                    <a:pt x="7" y="1"/>
                    <a:pt x="6" y="2"/>
                  </a:cubicBezTo>
                  <a:cubicBezTo>
                    <a:pt x="6" y="2"/>
                    <a:pt x="6" y="3"/>
                    <a:pt x="6" y="3"/>
                  </a:cubicBezTo>
                  <a:close/>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285" name="Freeform 508"/>
            <p:cNvSpPr>
              <a:spLocks noChangeArrowheads="1"/>
            </p:cNvSpPr>
            <p:nvPr/>
          </p:nvSpPr>
          <p:spPr bwMode="auto">
            <a:xfrm>
              <a:off x="608013" y="63500"/>
              <a:ext cx="290513" cy="180975"/>
            </a:xfrm>
            <a:custGeom>
              <a:avLst/>
              <a:gdLst>
                <a:gd name="T0" fmla="*/ 282967 w 77"/>
                <a:gd name="T1" fmla="*/ 41473 h 48"/>
                <a:gd name="T2" fmla="*/ 264103 w 77"/>
                <a:gd name="T3" fmla="*/ 52784 h 48"/>
                <a:gd name="T4" fmla="*/ 260330 w 77"/>
                <a:gd name="T5" fmla="*/ 67866 h 48"/>
                <a:gd name="T6" fmla="*/ 252784 w 77"/>
                <a:gd name="T7" fmla="*/ 56555 h 48"/>
                <a:gd name="T8" fmla="*/ 211282 w 77"/>
                <a:gd name="T9" fmla="*/ 71636 h 48"/>
                <a:gd name="T10" fmla="*/ 196191 w 77"/>
                <a:gd name="T11" fmla="*/ 101798 h 48"/>
                <a:gd name="T12" fmla="*/ 184872 w 77"/>
                <a:gd name="T13" fmla="*/ 109339 h 48"/>
                <a:gd name="T14" fmla="*/ 154689 w 77"/>
                <a:gd name="T15" fmla="*/ 135731 h 48"/>
                <a:gd name="T16" fmla="*/ 150916 w 77"/>
                <a:gd name="T17" fmla="*/ 154583 h 48"/>
                <a:gd name="T18" fmla="*/ 154689 w 77"/>
                <a:gd name="T19" fmla="*/ 165894 h 48"/>
                <a:gd name="T20" fmla="*/ 132051 w 77"/>
                <a:gd name="T21" fmla="*/ 173434 h 48"/>
                <a:gd name="T22" fmla="*/ 109414 w 77"/>
                <a:gd name="T23" fmla="*/ 169664 h 48"/>
                <a:gd name="T24" fmla="*/ 116960 w 77"/>
                <a:gd name="T25" fmla="*/ 158353 h 48"/>
                <a:gd name="T26" fmla="*/ 94322 w 77"/>
                <a:gd name="T27" fmla="*/ 162123 h 48"/>
                <a:gd name="T28" fmla="*/ 98095 w 77"/>
                <a:gd name="T29" fmla="*/ 154583 h 48"/>
                <a:gd name="T30" fmla="*/ 98095 w 77"/>
                <a:gd name="T31" fmla="*/ 150813 h 48"/>
                <a:gd name="T32" fmla="*/ 101868 w 77"/>
                <a:gd name="T33" fmla="*/ 135731 h 48"/>
                <a:gd name="T34" fmla="*/ 101868 w 77"/>
                <a:gd name="T35" fmla="*/ 128191 h 48"/>
                <a:gd name="T36" fmla="*/ 71685 w 77"/>
                <a:gd name="T37" fmla="*/ 128191 h 48"/>
                <a:gd name="T38" fmla="*/ 52821 w 77"/>
                <a:gd name="T39" fmla="*/ 143272 h 48"/>
                <a:gd name="T40" fmla="*/ 37729 w 77"/>
                <a:gd name="T41" fmla="*/ 147042 h 48"/>
                <a:gd name="T42" fmla="*/ 0 w 77"/>
                <a:gd name="T43" fmla="*/ 162123 h 48"/>
                <a:gd name="T44" fmla="*/ 7546 w 77"/>
                <a:gd name="T45" fmla="*/ 147042 h 48"/>
                <a:gd name="T46" fmla="*/ 7546 w 77"/>
                <a:gd name="T47" fmla="*/ 128191 h 48"/>
                <a:gd name="T48" fmla="*/ 7546 w 77"/>
                <a:gd name="T49" fmla="*/ 124420 h 48"/>
                <a:gd name="T50" fmla="*/ 3773 w 77"/>
                <a:gd name="T51" fmla="*/ 128191 h 48"/>
                <a:gd name="T52" fmla="*/ 3773 w 77"/>
                <a:gd name="T53" fmla="*/ 128191 h 48"/>
                <a:gd name="T54" fmla="*/ 7546 w 77"/>
                <a:gd name="T55" fmla="*/ 113109 h 48"/>
                <a:gd name="T56" fmla="*/ 11319 w 77"/>
                <a:gd name="T57" fmla="*/ 113109 h 48"/>
                <a:gd name="T58" fmla="*/ 15092 w 77"/>
                <a:gd name="T59" fmla="*/ 116880 h 48"/>
                <a:gd name="T60" fmla="*/ 15092 w 77"/>
                <a:gd name="T61" fmla="*/ 116880 h 48"/>
                <a:gd name="T62" fmla="*/ 11319 w 77"/>
                <a:gd name="T63" fmla="*/ 116880 h 48"/>
                <a:gd name="T64" fmla="*/ 26410 w 77"/>
                <a:gd name="T65" fmla="*/ 113109 h 48"/>
                <a:gd name="T66" fmla="*/ 49048 w 77"/>
                <a:gd name="T67" fmla="*/ 101798 h 48"/>
                <a:gd name="T68" fmla="*/ 56593 w 77"/>
                <a:gd name="T69" fmla="*/ 98028 h 48"/>
                <a:gd name="T70" fmla="*/ 79231 w 77"/>
                <a:gd name="T71" fmla="*/ 82947 h 48"/>
                <a:gd name="T72" fmla="*/ 83004 w 77"/>
                <a:gd name="T73" fmla="*/ 82947 h 48"/>
                <a:gd name="T74" fmla="*/ 105641 w 77"/>
                <a:gd name="T75" fmla="*/ 67866 h 48"/>
                <a:gd name="T76" fmla="*/ 90549 w 77"/>
                <a:gd name="T77" fmla="*/ 52784 h 48"/>
                <a:gd name="T78" fmla="*/ 116960 w 77"/>
                <a:gd name="T79" fmla="*/ 60325 h 48"/>
                <a:gd name="T80" fmla="*/ 139597 w 77"/>
                <a:gd name="T81" fmla="*/ 52784 h 48"/>
                <a:gd name="T82" fmla="*/ 135824 w 77"/>
                <a:gd name="T83" fmla="*/ 33933 h 48"/>
                <a:gd name="T84" fmla="*/ 147143 w 77"/>
                <a:gd name="T85" fmla="*/ 41473 h 48"/>
                <a:gd name="T86" fmla="*/ 154689 w 77"/>
                <a:gd name="T87" fmla="*/ 45244 h 48"/>
                <a:gd name="T88" fmla="*/ 147143 w 77"/>
                <a:gd name="T89" fmla="*/ 30163 h 48"/>
                <a:gd name="T90" fmla="*/ 139597 w 77"/>
                <a:gd name="T91" fmla="*/ 22622 h 48"/>
                <a:gd name="T92" fmla="*/ 181099 w 77"/>
                <a:gd name="T93" fmla="*/ 49014 h 48"/>
                <a:gd name="T94" fmla="*/ 177326 w 77"/>
                <a:gd name="T95" fmla="*/ 37703 h 48"/>
                <a:gd name="T96" fmla="*/ 233920 w 77"/>
                <a:gd name="T97" fmla="*/ 33933 h 48"/>
                <a:gd name="T98" fmla="*/ 241465 w 77"/>
                <a:gd name="T99" fmla="*/ 22622 h 48"/>
                <a:gd name="T100" fmla="*/ 233920 w 77"/>
                <a:gd name="T101" fmla="*/ 0 h 48"/>
                <a:gd name="T102" fmla="*/ 256557 w 77"/>
                <a:gd name="T103" fmla="*/ 18852 h 48"/>
                <a:gd name="T104" fmla="*/ 267876 w 77"/>
                <a:gd name="T105" fmla="*/ 18852 h 48"/>
                <a:gd name="T106" fmla="*/ 286740 w 77"/>
                <a:gd name="T107" fmla="*/ 22622 h 48"/>
                <a:gd name="T108" fmla="*/ 286740 w 77"/>
                <a:gd name="T109" fmla="*/ 30163 h 48"/>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77"/>
                <a:gd name="T166" fmla="*/ 0 h 48"/>
                <a:gd name="T167" fmla="*/ 77 w 77"/>
                <a:gd name="T168" fmla="*/ 48 h 48"/>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77" h="48">
                  <a:moveTo>
                    <a:pt x="76" y="8"/>
                  </a:moveTo>
                  <a:cubicBezTo>
                    <a:pt x="76" y="9"/>
                    <a:pt x="76" y="9"/>
                    <a:pt x="76" y="9"/>
                  </a:cubicBezTo>
                  <a:cubicBezTo>
                    <a:pt x="76" y="10"/>
                    <a:pt x="76" y="10"/>
                    <a:pt x="76" y="10"/>
                  </a:cubicBezTo>
                  <a:cubicBezTo>
                    <a:pt x="76" y="10"/>
                    <a:pt x="75" y="10"/>
                    <a:pt x="75" y="11"/>
                  </a:cubicBezTo>
                  <a:cubicBezTo>
                    <a:pt x="76" y="11"/>
                    <a:pt x="76" y="11"/>
                    <a:pt x="76" y="11"/>
                  </a:cubicBezTo>
                  <a:cubicBezTo>
                    <a:pt x="76" y="11"/>
                    <a:pt x="76" y="11"/>
                    <a:pt x="75" y="11"/>
                  </a:cubicBezTo>
                  <a:cubicBezTo>
                    <a:pt x="75" y="11"/>
                    <a:pt x="75" y="11"/>
                    <a:pt x="75" y="12"/>
                  </a:cubicBezTo>
                  <a:cubicBezTo>
                    <a:pt x="75" y="12"/>
                    <a:pt x="75" y="12"/>
                    <a:pt x="75" y="12"/>
                  </a:cubicBezTo>
                  <a:cubicBezTo>
                    <a:pt x="74" y="12"/>
                    <a:pt x="73" y="13"/>
                    <a:pt x="72" y="13"/>
                  </a:cubicBezTo>
                  <a:cubicBezTo>
                    <a:pt x="72" y="13"/>
                    <a:pt x="72" y="13"/>
                    <a:pt x="72" y="13"/>
                  </a:cubicBezTo>
                  <a:cubicBezTo>
                    <a:pt x="72" y="13"/>
                    <a:pt x="71" y="13"/>
                    <a:pt x="71" y="13"/>
                  </a:cubicBezTo>
                  <a:cubicBezTo>
                    <a:pt x="71" y="13"/>
                    <a:pt x="71" y="14"/>
                    <a:pt x="70" y="14"/>
                  </a:cubicBezTo>
                  <a:cubicBezTo>
                    <a:pt x="70" y="15"/>
                    <a:pt x="71" y="15"/>
                    <a:pt x="69" y="16"/>
                  </a:cubicBezTo>
                  <a:cubicBezTo>
                    <a:pt x="69" y="16"/>
                    <a:pt x="69" y="17"/>
                    <a:pt x="69" y="17"/>
                  </a:cubicBezTo>
                  <a:cubicBezTo>
                    <a:pt x="70" y="17"/>
                    <a:pt x="70" y="17"/>
                    <a:pt x="70" y="17"/>
                  </a:cubicBezTo>
                  <a:cubicBezTo>
                    <a:pt x="70" y="18"/>
                    <a:pt x="70" y="19"/>
                    <a:pt x="70" y="19"/>
                  </a:cubicBezTo>
                  <a:cubicBezTo>
                    <a:pt x="70" y="19"/>
                    <a:pt x="70" y="19"/>
                    <a:pt x="70" y="19"/>
                  </a:cubicBezTo>
                  <a:cubicBezTo>
                    <a:pt x="69" y="19"/>
                    <a:pt x="70" y="18"/>
                    <a:pt x="69" y="18"/>
                  </a:cubicBezTo>
                  <a:cubicBezTo>
                    <a:pt x="69" y="18"/>
                    <a:pt x="69" y="18"/>
                    <a:pt x="69" y="18"/>
                  </a:cubicBezTo>
                  <a:cubicBezTo>
                    <a:pt x="69" y="17"/>
                    <a:pt x="69" y="16"/>
                    <a:pt x="68" y="16"/>
                  </a:cubicBezTo>
                  <a:cubicBezTo>
                    <a:pt x="68" y="15"/>
                    <a:pt x="68" y="15"/>
                    <a:pt x="68" y="15"/>
                  </a:cubicBezTo>
                  <a:cubicBezTo>
                    <a:pt x="67" y="15"/>
                    <a:pt x="67" y="15"/>
                    <a:pt x="67" y="15"/>
                  </a:cubicBezTo>
                  <a:cubicBezTo>
                    <a:pt x="67" y="16"/>
                    <a:pt x="68" y="16"/>
                    <a:pt x="67" y="16"/>
                  </a:cubicBezTo>
                  <a:cubicBezTo>
                    <a:pt x="67" y="16"/>
                    <a:pt x="67" y="16"/>
                    <a:pt x="67" y="15"/>
                  </a:cubicBezTo>
                  <a:cubicBezTo>
                    <a:pt x="67" y="15"/>
                    <a:pt x="67" y="14"/>
                    <a:pt x="67" y="14"/>
                  </a:cubicBezTo>
                  <a:cubicBezTo>
                    <a:pt x="65" y="15"/>
                    <a:pt x="63" y="15"/>
                    <a:pt x="62" y="15"/>
                  </a:cubicBezTo>
                  <a:cubicBezTo>
                    <a:pt x="61" y="15"/>
                    <a:pt x="61" y="15"/>
                    <a:pt x="61" y="16"/>
                  </a:cubicBezTo>
                  <a:cubicBezTo>
                    <a:pt x="60" y="16"/>
                    <a:pt x="59" y="16"/>
                    <a:pt x="59" y="17"/>
                  </a:cubicBezTo>
                  <a:cubicBezTo>
                    <a:pt x="58" y="17"/>
                    <a:pt x="58" y="18"/>
                    <a:pt x="57" y="18"/>
                  </a:cubicBezTo>
                  <a:cubicBezTo>
                    <a:pt x="56" y="18"/>
                    <a:pt x="57" y="19"/>
                    <a:pt x="56" y="19"/>
                  </a:cubicBezTo>
                  <a:cubicBezTo>
                    <a:pt x="56" y="20"/>
                    <a:pt x="56" y="20"/>
                    <a:pt x="56" y="20"/>
                  </a:cubicBezTo>
                  <a:cubicBezTo>
                    <a:pt x="55" y="21"/>
                    <a:pt x="55" y="21"/>
                    <a:pt x="55" y="21"/>
                  </a:cubicBezTo>
                  <a:cubicBezTo>
                    <a:pt x="55" y="21"/>
                    <a:pt x="55" y="22"/>
                    <a:pt x="55" y="22"/>
                  </a:cubicBezTo>
                  <a:cubicBezTo>
                    <a:pt x="55" y="22"/>
                    <a:pt x="54" y="22"/>
                    <a:pt x="54" y="23"/>
                  </a:cubicBezTo>
                  <a:cubicBezTo>
                    <a:pt x="53" y="24"/>
                    <a:pt x="52" y="25"/>
                    <a:pt x="52" y="26"/>
                  </a:cubicBezTo>
                  <a:cubicBezTo>
                    <a:pt x="51" y="26"/>
                    <a:pt x="52" y="26"/>
                    <a:pt x="52" y="27"/>
                  </a:cubicBezTo>
                  <a:cubicBezTo>
                    <a:pt x="51" y="27"/>
                    <a:pt x="50" y="27"/>
                    <a:pt x="50" y="26"/>
                  </a:cubicBezTo>
                  <a:cubicBezTo>
                    <a:pt x="50" y="26"/>
                    <a:pt x="49" y="26"/>
                    <a:pt x="49" y="27"/>
                  </a:cubicBezTo>
                  <a:cubicBezTo>
                    <a:pt x="49" y="27"/>
                    <a:pt x="49" y="27"/>
                    <a:pt x="49" y="28"/>
                  </a:cubicBezTo>
                  <a:cubicBezTo>
                    <a:pt x="49" y="28"/>
                    <a:pt x="50" y="28"/>
                    <a:pt x="50" y="28"/>
                  </a:cubicBezTo>
                  <a:cubicBezTo>
                    <a:pt x="50" y="28"/>
                    <a:pt x="50" y="28"/>
                    <a:pt x="50" y="28"/>
                  </a:cubicBezTo>
                  <a:cubicBezTo>
                    <a:pt x="50" y="29"/>
                    <a:pt x="49" y="29"/>
                    <a:pt x="49" y="29"/>
                  </a:cubicBezTo>
                  <a:cubicBezTo>
                    <a:pt x="48" y="30"/>
                    <a:pt x="47" y="30"/>
                    <a:pt x="46" y="31"/>
                  </a:cubicBezTo>
                  <a:cubicBezTo>
                    <a:pt x="46" y="32"/>
                    <a:pt x="44" y="32"/>
                    <a:pt x="44" y="33"/>
                  </a:cubicBezTo>
                  <a:cubicBezTo>
                    <a:pt x="43" y="34"/>
                    <a:pt x="43" y="34"/>
                    <a:pt x="42" y="35"/>
                  </a:cubicBezTo>
                  <a:cubicBezTo>
                    <a:pt x="42" y="35"/>
                    <a:pt x="42" y="35"/>
                    <a:pt x="41" y="35"/>
                  </a:cubicBezTo>
                  <a:cubicBezTo>
                    <a:pt x="42" y="35"/>
                    <a:pt x="41" y="36"/>
                    <a:pt x="41" y="36"/>
                  </a:cubicBezTo>
                  <a:cubicBezTo>
                    <a:pt x="41" y="36"/>
                    <a:pt x="41" y="36"/>
                    <a:pt x="41" y="36"/>
                  </a:cubicBezTo>
                  <a:cubicBezTo>
                    <a:pt x="41" y="37"/>
                    <a:pt x="41" y="37"/>
                    <a:pt x="41" y="38"/>
                  </a:cubicBezTo>
                  <a:cubicBezTo>
                    <a:pt x="40" y="39"/>
                    <a:pt x="41" y="40"/>
                    <a:pt x="40" y="41"/>
                  </a:cubicBezTo>
                  <a:cubicBezTo>
                    <a:pt x="40" y="41"/>
                    <a:pt x="40" y="41"/>
                    <a:pt x="40" y="41"/>
                  </a:cubicBezTo>
                  <a:cubicBezTo>
                    <a:pt x="41" y="41"/>
                    <a:pt x="41" y="40"/>
                    <a:pt x="41" y="41"/>
                  </a:cubicBezTo>
                  <a:cubicBezTo>
                    <a:pt x="41" y="41"/>
                    <a:pt x="41" y="41"/>
                    <a:pt x="41" y="41"/>
                  </a:cubicBezTo>
                  <a:cubicBezTo>
                    <a:pt x="40" y="41"/>
                    <a:pt x="40" y="41"/>
                    <a:pt x="40" y="41"/>
                  </a:cubicBezTo>
                  <a:cubicBezTo>
                    <a:pt x="41" y="41"/>
                    <a:pt x="40" y="42"/>
                    <a:pt x="41" y="42"/>
                  </a:cubicBezTo>
                  <a:cubicBezTo>
                    <a:pt x="41" y="43"/>
                    <a:pt x="40" y="42"/>
                    <a:pt x="40" y="43"/>
                  </a:cubicBezTo>
                  <a:cubicBezTo>
                    <a:pt x="40" y="43"/>
                    <a:pt x="41" y="43"/>
                    <a:pt x="41" y="43"/>
                  </a:cubicBezTo>
                  <a:cubicBezTo>
                    <a:pt x="41" y="43"/>
                    <a:pt x="40" y="43"/>
                    <a:pt x="40" y="44"/>
                  </a:cubicBezTo>
                  <a:cubicBezTo>
                    <a:pt x="40" y="44"/>
                    <a:pt x="40" y="44"/>
                    <a:pt x="39" y="44"/>
                  </a:cubicBezTo>
                  <a:cubicBezTo>
                    <a:pt x="40" y="44"/>
                    <a:pt x="41" y="44"/>
                    <a:pt x="41" y="44"/>
                  </a:cubicBezTo>
                  <a:cubicBezTo>
                    <a:pt x="41" y="45"/>
                    <a:pt x="41" y="45"/>
                    <a:pt x="41" y="45"/>
                  </a:cubicBezTo>
                  <a:cubicBezTo>
                    <a:pt x="41" y="46"/>
                    <a:pt x="41" y="46"/>
                    <a:pt x="40" y="47"/>
                  </a:cubicBezTo>
                  <a:cubicBezTo>
                    <a:pt x="40" y="47"/>
                    <a:pt x="39" y="47"/>
                    <a:pt x="38" y="48"/>
                  </a:cubicBezTo>
                  <a:cubicBezTo>
                    <a:pt x="37" y="47"/>
                    <a:pt x="36" y="47"/>
                    <a:pt x="36" y="46"/>
                  </a:cubicBezTo>
                  <a:cubicBezTo>
                    <a:pt x="36" y="46"/>
                    <a:pt x="36" y="46"/>
                    <a:pt x="36" y="46"/>
                  </a:cubicBezTo>
                  <a:cubicBezTo>
                    <a:pt x="35" y="46"/>
                    <a:pt x="35" y="46"/>
                    <a:pt x="35" y="46"/>
                  </a:cubicBezTo>
                  <a:cubicBezTo>
                    <a:pt x="34" y="46"/>
                    <a:pt x="33" y="46"/>
                    <a:pt x="31" y="46"/>
                  </a:cubicBezTo>
                  <a:cubicBezTo>
                    <a:pt x="31" y="46"/>
                    <a:pt x="31" y="46"/>
                    <a:pt x="31" y="47"/>
                  </a:cubicBezTo>
                  <a:cubicBezTo>
                    <a:pt x="31" y="47"/>
                    <a:pt x="31" y="46"/>
                    <a:pt x="31" y="46"/>
                  </a:cubicBezTo>
                  <a:cubicBezTo>
                    <a:pt x="30" y="46"/>
                    <a:pt x="29" y="46"/>
                    <a:pt x="28" y="46"/>
                  </a:cubicBezTo>
                  <a:cubicBezTo>
                    <a:pt x="28" y="46"/>
                    <a:pt x="27" y="46"/>
                    <a:pt x="27" y="46"/>
                  </a:cubicBezTo>
                  <a:cubicBezTo>
                    <a:pt x="27" y="45"/>
                    <a:pt x="28" y="45"/>
                    <a:pt x="29" y="45"/>
                  </a:cubicBezTo>
                  <a:cubicBezTo>
                    <a:pt x="29" y="44"/>
                    <a:pt x="28" y="44"/>
                    <a:pt x="28" y="44"/>
                  </a:cubicBezTo>
                  <a:cubicBezTo>
                    <a:pt x="28" y="44"/>
                    <a:pt x="27" y="45"/>
                    <a:pt x="27" y="45"/>
                  </a:cubicBezTo>
                  <a:cubicBezTo>
                    <a:pt x="27" y="44"/>
                    <a:pt x="27" y="44"/>
                    <a:pt x="27" y="44"/>
                  </a:cubicBezTo>
                  <a:cubicBezTo>
                    <a:pt x="28" y="44"/>
                    <a:pt x="28" y="44"/>
                    <a:pt x="28" y="44"/>
                  </a:cubicBezTo>
                  <a:cubicBezTo>
                    <a:pt x="29" y="43"/>
                    <a:pt x="31" y="43"/>
                    <a:pt x="31" y="42"/>
                  </a:cubicBezTo>
                  <a:cubicBezTo>
                    <a:pt x="31" y="42"/>
                    <a:pt x="31" y="41"/>
                    <a:pt x="31" y="42"/>
                  </a:cubicBezTo>
                  <a:cubicBezTo>
                    <a:pt x="30" y="42"/>
                    <a:pt x="29" y="42"/>
                    <a:pt x="28" y="43"/>
                  </a:cubicBezTo>
                  <a:cubicBezTo>
                    <a:pt x="28" y="42"/>
                    <a:pt x="29" y="42"/>
                    <a:pt x="29" y="42"/>
                  </a:cubicBezTo>
                  <a:cubicBezTo>
                    <a:pt x="29" y="42"/>
                    <a:pt x="29" y="42"/>
                    <a:pt x="29" y="42"/>
                  </a:cubicBezTo>
                  <a:cubicBezTo>
                    <a:pt x="28" y="42"/>
                    <a:pt x="27" y="43"/>
                    <a:pt x="26" y="44"/>
                  </a:cubicBezTo>
                  <a:cubicBezTo>
                    <a:pt x="25" y="44"/>
                    <a:pt x="25" y="44"/>
                    <a:pt x="25" y="44"/>
                  </a:cubicBezTo>
                  <a:cubicBezTo>
                    <a:pt x="24" y="44"/>
                    <a:pt x="25" y="43"/>
                    <a:pt x="25" y="43"/>
                  </a:cubicBezTo>
                  <a:cubicBezTo>
                    <a:pt x="26" y="43"/>
                    <a:pt x="27" y="42"/>
                    <a:pt x="28" y="42"/>
                  </a:cubicBezTo>
                  <a:cubicBezTo>
                    <a:pt x="28" y="41"/>
                    <a:pt x="28" y="41"/>
                    <a:pt x="27" y="41"/>
                  </a:cubicBezTo>
                  <a:cubicBezTo>
                    <a:pt x="27" y="41"/>
                    <a:pt x="27" y="41"/>
                    <a:pt x="27" y="41"/>
                  </a:cubicBezTo>
                  <a:cubicBezTo>
                    <a:pt x="26" y="41"/>
                    <a:pt x="25" y="42"/>
                    <a:pt x="24" y="42"/>
                  </a:cubicBezTo>
                  <a:cubicBezTo>
                    <a:pt x="25" y="42"/>
                    <a:pt x="26" y="41"/>
                    <a:pt x="26" y="41"/>
                  </a:cubicBezTo>
                  <a:cubicBezTo>
                    <a:pt x="27" y="41"/>
                    <a:pt x="26" y="41"/>
                    <a:pt x="26" y="41"/>
                  </a:cubicBezTo>
                  <a:cubicBezTo>
                    <a:pt x="25" y="40"/>
                    <a:pt x="24" y="41"/>
                    <a:pt x="24" y="41"/>
                  </a:cubicBezTo>
                  <a:cubicBezTo>
                    <a:pt x="23" y="41"/>
                    <a:pt x="22" y="42"/>
                    <a:pt x="21" y="42"/>
                  </a:cubicBezTo>
                  <a:cubicBezTo>
                    <a:pt x="22" y="42"/>
                    <a:pt x="23" y="42"/>
                    <a:pt x="23" y="41"/>
                  </a:cubicBezTo>
                  <a:cubicBezTo>
                    <a:pt x="24" y="41"/>
                    <a:pt x="25" y="40"/>
                    <a:pt x="26" y="40"/>
                  </a:cubicBezTo>
                  <a:cubicBezTo>
                    <a:pt x="26" y="40"/>
                    <a:pt x="26" y="40"/>
                    <a:pt x="26" y="40"/>
                  </a:cubicBezTo>
                  <a:cubicBezTo>
                    <a:pt x="26" y="40"/>
                    <a:pt x="26" y="40"/>
                    <a:pt x="26" y="40"/>
                  </a:cubicBezTo>
                  <a:cubicBezTo>
                    <a:pt x="26" y="40"/>
                    <a:pt x="26" y="40"/>
                    <a:pt x="25" y="40"/>
                  </a:cubicBezTo>
                  <a:cubicBezTo>
                    <a:pt x="25" y="39"/>
                    <a:pt x="27" y="39"/>
                    <a:pt x="27" y="39"/>
                  </a:cubicBezTo>
                  <a:cubicBezTo>
                    <a:pt x="28" y="38"/>
                    <a:pt x="27" y="38"/>
                    <a:pt x="27" y="38"/>
                  </a:cubicBezTo>
                  <a:cubicBezTo>
                    <a:pt x="26" y="37"/>
                    <a:pt x="25" y="38"/>
                    <a:pt x="25" y="38"/>
                  </a:cubicBezTo>
                  <a:cubicBezTo>
                    <a:pt x="25" y="37"/>
                    <a:pt x="26" y="37"/>
                    <a:pt x="26" y="37"/>
                  </a:cubicBezTo>
                  <a:cubicBezTo>
                    <a:pt x="26" y="37"/>
                    <a:pt x="27" y="36"/>
                    <a:pt x="27" y="36"/>
                  </a:cubicBezTo>
                  <a:cubicBezTo>
                    <a:pt x="26" y="36"/>
                    <a:pt x="25" y="36"/>
                    <a:pt x="25" y="36"/>
                  </a:cubicBezTo>
                  <a:cubicBezTo>
                    <a:pt x="26" y="35"/>
                    <a:pt x="27" y="36"/>
                    <a:pt x="27" y="35"/>
                  </a:cubicBezTo>
                  <a:cubicBezTo>
                    <a:pt x="27" y="35"/>
                    <a:pt x="26" y="36"/>
                    <a:pt x="25" y="35"/>
                  </a:cubicBezTo>
                  <a:cubicBezTo>
                    <a:pt x="25" y="35"/>
                    <a:pt x="24" y="35"/>
                    <a:pt x="25" y="35"/>
                  </a:cubicBezTo>
                  <a:cubicBezTo>
                    <a:pt x="25" y="34"/>
                    <a:pt x="25" y="34"/>
                    <a:pt x="26" y="34"/>
                  </a:cubicBezTo>
                  <a:cubicBezTo>
                    <a:pt x="26" y="34"/>
                    <a:pt x="26" y="34"/>
                    <a:pt x="27" y="34"/>
                  </a:cubicBezTo>
                  <a:cubicBezTo>
                    <a:pt x="27" y="34"/>
                    <a:pt x="27" y="33"/>
                    <a:pt x="27" y="33"/>
                  </a:cubicBezTo>
                  <a:cubicBezTo>
                    <a:pt x="28" y="32"/>
                    <a:pt x="29" y="32"/>
                    <a:pt x="29" y="32"/>
                  </a:cubicBezTo>
                  <a:cubicBezTo>
                    <a:pt x="29" y="32"/>
                    <a:pt x="28" y="32"/>
                    <a:pt x="28" y="31"/>
                  </a:cubicBezTo>
                  <a:cubicBezTo>
                    <a:pt x="27" y="32"/>
                    <a:pt x="25" y="32"/>
                    <a:pt x="23" y="33"/>
                  </a:cubicBezTo>
                  <a:cubicBezTo>
                    <a:pt x="22" y="33"/>
                    <a:pt x="21" y="33"/>
                    <a:pt x="20" y="33"/>
                  </a:cubicBezTo>
                  <a:cubicBezTo>
                    <a:pt x="20" y="33"/>
                    <a:pt x="19" y="34"/>
                    <a:pt x="19" y="34"/>
                  </a:cubicBezTo>
                  <a:cubicBezTo>
                    <a:pt x="19" y="34"/>
                    <a:pt x="19" y="34"/>
                    <a:pt x="19" y="33"/>
                  </a:cubicBezTo>
                  <a:cubicBezTo>
                    <a:pt x="19" y="33"/>
                    <a:pt x="18" y="33"/>
                    <a:pt x="18" y="33"/>
                  </a:cubicBezTo>
                  <a:cubicBezTo>
                    <a:pt x="18" y="34"/>
                    <a:pt x="19" y="35"/>
                    <a:pt x="18" y="35"/>
                  </a:cubicBezTo>
                  <a:cubicBezTo>
                    <a:pt x="18" y="35"/>
                    <a:pt x="17" y="35"/>
                    <a:pt x="17" y="36"/>
                  </a:cubicBezTo>
                  <a:cubicBezTo>
                    <a:pt x="16" y="36"/>
                    <a:pt x="17" y="37"/>
                    <a:pt x="16" y="37"/>
                  </a:cubicBezTo>
                  <a:cubicBezTo>
                    <a:pt x="15" y="37"/>
                    <a:pt x="15" y="38"/>
                    <a:pt x="14" y="38"/>
                  </a:cubicBezTo>
                  <a:cubicBezTo>
                    <a:pt x="14" y="38"/>
                    <a:pt x="14" y="38"/>
                    <a:pt x="14" y="38"/>
                  </a:cubicBezTo>
                  <a:cubicBezTo>
                    <a:pt x="13" y="38"/>
                    <a:pt x="12" y="39"/>
                    <a:pt x="11" y="39"/>
                  </a:cubicBezTo>
                  <a:cubicBezTo>
                    <a:pt x="11" y="40"/>
                    <a:pt x="11" y="40"/>
                    <a:pt x="10" y="40"/>
                  </a:cubicBezTo>
                  <a:cubicBezTo>
                    <a:pt x="10" y="40"/>
                    <a:pt x="10" y="40"/>
                    <a:pt x="10" y="40"/>
                  </a:cubicBezTo>
                  <a:cubicBezTo>
                    <a:pt x="9" y="40"/>
                    <a:pt x="9" y="40"/>
                    <a:pt x="9" y="40"/>
                  </a:cubicBezTo>
                  <a:cubicBezTo>
                    <a:pt x="10" y="40"/>
                    <a:pt x="10" y="40"/>
                    <a:pt x="10" y="39"/>
                  </a:cubicBezTo>
                  <a:cubicBezTo>
                    <a:pt x="9" y="40"/>
                    <a:pt x="7" y="40"/>
                    <a:pt x="6" y="40"/>
                  </a:cubicBezTo>
                  <a:cubicBezTo>
                    <a:pt x="5" y="39"/>
                    <a:pt x="5" y="40"/>
                    <a:pt x="5" y="40"/>
                  </a:cubicBezTo>
                  <a:cubicBezTo>
                    <a:pt x="4" y="40"/>
                    <a:pt x="4" y="40"/>
                    <a:pt x="4" y="41"/>
                  </a:cubicBezTo>
                  <a:cubicBezTo>
                    <a:pt x="4" y="41"/>
                    <a:pt x="4" y="41"/>
                    <a:pt x="4" y="41"/>
                  </a:cubicBezTo>
                  <a:cubicBezTo>
                    <a:pt x="3" y="42"/>
                    <a:pt x="2" y="42"/>
                    <a:pt x="1" y="43"/>
                  </a:cubicBezTo>
                  <a:cubicBezTo>
                    <a:pt x="0" y="43"/>
                    <a:pt x="0" y="43"/>
                    <a:pt x="0" y="43"/>
                  </a:cubicBezTo>
                  <a:cubicBezTo>
                    <a:pt x="0" y="43"/>
                    <a:pt x="0" y="43"/>
                    <a:pt x="1" y="43"/>
                  </a:cubicBezTo>
                  <a:cubicBezTo>
                    <a:pt x="2" y="42"/>
                    <a:pt x="3" y="41"/>
                    <a:pt x="5" y="40"/>
                  </a:cubicBezTo>
                  <a:cubicBezTo>
                    <a:pt x="5" y="40"/>
                    <a:pt x="5" y="40"/>
                    <a:pt x="5" y="40"/>
                  </a:cubicBezTo>
                  <a:cubicBezTo>
                    <a:pt x="4" y="40"/>
                    <a:pt x="3" y="41"/>
                    <a:pt x="2" y="41"/>
                  </a:cubicBezTo>
                  <a:cubicBezTo>
                    <a:pt x="2" y="41"/>
                    <a:pt x="2" y="40"/>
                    <a:pt x="2" y="40"/>
                  </a:cubicBezTo>
                  <a:cubicBezTo>
                    <a:pt x="2" y="40"/>
                    <a:pt x="3" y="40"/>
                    <a:pt x="2" y="39"/>
                  </a:cubicBezTo>
                  <a:cubicBezTo>
                    <a:pt x="2" y="39"/>
                    <a:pt x="2" y="39"/>
                    <a:pt x="2" y="38"/>
                  </a:cubicBezTo>
                  <a:cubicBezTo>
                    <a:pt x="2" y="38"/>
                    <a:pt x="2" y="37"/>
                    <a:pt x="2" y="37"/>
                  </a:cubicBezTo>
                  <a:cubicBezTo>
                    <a:pt x="1" y="37"/>
                    <a:pt x="2" y="36"/>
                    <a:pt x="2" y="36"/>
                  </a:cubicBezTo>
                  <a:cubicBezTo>
                    <a:pt x="2" y="36"/>
                    <a:pt x="2" y="35"/>
                    <a:pt x="2" y="34"/>
                  </a:cubicBezTo>
                  <a:cubicBezTo>
                    <a:pt x="2" y="34"/>
                    <a:pt x="3" y="34"/>
                    <a:pt x="3" y="34"/>
                  </a:cubicBezTo>
                  <a:cubicBezTo>
                    <a:pt x="2" y="34"/>
                    <a:pt x="2" y="34"/>
                    <a:pt x="2" y="34"/>
                  </a:cubicBezTo>
                  <a:cubicBezTo>
                    <a:pt x="2" y="34"/>
                    <a:pt x="2" y="34"/>
                    <a:pt x="2" y="34"/>
                  </a:cubicBezTo>
                  <a:cubicBezTo>
                    <a:pt x="2" y="34"/>
                    <a:pt x="2" y="34"/>
                    <a:pt x="2" y="34"/>
                  </a:cubicBezTo>
                  <a:cubicBezTo>
                    <a:pt x="2" y="34"/>
                    <a:pt x="1" y="34"/>
                    <a:pt x="1" y="34"/>
                  </a:cubicBezTo>
                  <a:cubicBezTo>
                    <a:pt x="1" y="34"/>
                    <a:pt x="2" y="34"/>
                    <a:pt x="2" y="34"/>
                  </a:cubicBezTo>
                  <a:cubicBezTo>
                    <a:pt x="2" y="34"/>
                    <a:pt x="2" y="34"/>
                    <a:pt x="2" y="34"/>
                  </a:cubicBezTo>
                  <a:cubicBezTo>
                    <a:pt x="2" y="33"/>
                    <a:pt x="2" y="33"/>
                    <a:pt x="2" y="33"/>
                  </a:cubicBezTo>
                  <a:cubicBezTo>
                    <a:pt x="2" y="33"/>
                    <a:pt x="1" y="33"/>
                    <a:pt x="1" y="33"/>
                  </a:cubicBezTo>
                  <a:cubicBezTo>
                    <a:pt x="1" y="34"/>
                    <a:pt x="2" y="33"/>
                    <a:pt x="1" y="34"/>
                  </a:cubicBezTo>
                  <a:cubicBezTo>
                    <a:pt x="1" y="34"/>
                    <a:pt x="1" y="34"/>
                    <a:pt x="1" y="34"/>
                  </a:cubicBezTo>
                  <a:cubicBezTo>
                    <a:pt x="1" y="34"/>
                    <a:pt x="1" y="34"/>
                    <a:pt x="1" y="34"/>
                  </a:cubicBezTo>
                  <a:cubicBezTo>
                    <a:pt x="1" y="34"/>
                    <a:pt x="1" y="34"/>
                    <a:pt x="1" y="34"/>
                  </a:cubicBezTo>
                  <a:cubicBezTo>
                    <a:pt x="1" y="34"/>
                    <a:pt x="1" y="34"/>
                    <a:pt x="1" y="34"/>
                  </a:cubicBezTo>
                  <a:cubicBezTo>
                    <a:pt x="1" y="34"/>
                    <a:pt x="1" y="34"/>
                    <a:pt x="1" y="34"/>
                  </a:cubicBezTo>
                  <a:cubicBezTo>
                    <a:pt x="1" y="34"/>
                    <a:pt x="1" y="34"/>
                    <a:pt x="1" y="34"/>
                  </a:cubicBezTo>
                  <a:cubicBezTo>
                    <a:pt x="1" y="34"/>
                    <a:pt x="1" y="34"/>
                    <a:pt x="1" y="34"/>
                  </a:cubicBezTo>
                  <a:cubicBezTo>
                    <a:pt x="1" y="34"/>
                    <a:pt x="0" y="34"/>
                    <a:pt x="0" y="34"/>
                  </a:cubicBezTo>
                  <a:cubicBezTo>
                    <a:pt x="0" y="34"/>
                    <a:pt x="0" y="34"/>
                    <a:pt x="1" y="34"/>
                  </a:cubicBezTo>
                  <a:cubicBezTo>
                    <a:pt x="1" y="34"/>
                    <a:pt x="1" y="34"/>
                    <a:pt x="1" y="34"/>
                  </a:cubicBezTo>
                  <a:cubicBezTo>
                    <a:pt x="1" y="33"/>
                    <a:pt x="0" y="33"/>
                    <a:pt x="0" y="33"/>
                  </a:cubicBezTo>
                  <a:cubicBezTo>
                    <a:pt x="0" y="33"/>
                    <a:pt x="1" y="32"/>
                    <a:pt x="1" y="32"/>
                  </a:cubicBezTo>
                  <a:cubicBezTo>
                    <a:pt x="1" y="32"/>
                    <a:pt x="2" y="32"/>
                    <a:pt x="2" y="32"/>
                  </a:cubicBezTo>
                  <a:cubicBezTo>
                    <a:pt x="2" y="32"/>
                    <a:pt x="2" y="32"/>
                    <a:pt x="2" y="32"/>
                  </a:cubicBezTo>
                  <a:cubicBezTo>
                    <a:pt x="1" y="32"/>
                    <a:pt x="2" y="31"/>
                    <a:pt x="1" y="31"/>
                  </a:cubicBezTo>
                  <a:cubicBezTo>
                    <a:pt x="1" y="31"/>
                    <a:pt x="2" y="30"/>
                    <a:pt x="2" y="30"/>
                  </a:cubicBezTo>
                  <a:cubicBezTo>
                    <a:pt x="3" y="30"/>
                    <a:pt x="3" y="30"/>
                    <a:pt x="3" y="30"/>
                  </a:cubicBezTo>
                  <a:cubicBezTo>
                    <a:pt x="3" y="30"/>
                    <a:pt x="3" y="30"/>
                    <a:pt x="3" y="30"/>
                  </a:cubicBezTo>
                  <a:cubicBezTo>
                    <a:pt x="3" y="30"/>
                    <a:pt x="3" y="30"/>
                    <a:pt x="3" y="30"/>
                  </a:cubicBezTo>
                  <a:cubicBezTo>
                    <a:pt x="4" y="29"/>
                    <a:pt x="3" y="29"/>
                    <a:pt x="3" y="29"/>
                  </a:cubicBezTo>
                  <a:cubicBezTo>
                    <a:pt x="4" y="29"/>
                    <a:pt x="4" y="30"/>
                    <a:pt x="4" y="30"/>
                  </a:cubicBezTo>
                  <a:cubicBezTo>
                    <a:pt x="4" y="30"/>
                    <a:pt x="3" y="30"/>
                    <a:pt x="3" y="30"/>
                  </a:cubicBezTo>
                  <a:cubicBezTo>
                    <a:pt x="3" y="30"/>
                    <a:pt x="3" y="30"/>
                    <a:pt x="3" y="30"/>
                  </a:cubicBezTo>
                  <a:cubicBezTo>
                    <a:pt x="3" y="30"/>
                    <a:pt x="3" y="30"/>
                    <a:pt x="3" y="30"/>
                  </a:cubicBezTo>
                  <a:cubicBezTo>
                    <a:pt x="3" y="30"/>
                    <a:pt x="3" y="30"/>
                    <a:pt x="3" y="30"/>
                  </a:cubicBezTo>
                  <a:cubicBezTo>
                    <a:pt x="4" y="30"/>
                    <a:pt x="4" y="30"/>
                    <a:pt x="4" y="30"/>
                  </a:cubicBezTo>
                  <a:cubicBezTo>
                    <a:pt x="4" y="30"/>
                    <a:pt x="3" y="30"/>
                    <a:pt x="4" y="30"/>
                  </a:cubicBezTo>
                  <a:cubicBezTo>
                    <a:pt x="4" y="31"/>
                    <a:pt x="4" y="31"/>
                    <a:pt x="4" y="31"/>
                  </a:cubicBezTo>
                  <a:cubicBezTo>
                    <a:pt x="4" y="30"/>
                    <a:pt x="4" y="30"/>
                    <a:pt x="4" y="30"/>
                  </a:cubicBezTo>
                  <a:cubicBezTo>
                    <a:pt x="4" y="31"/>
                    <a:pt x="4" y="31"/>
                    <a:pt x="4" y="31"/>
                  </a:cubicBezTo>
                  <a:cubicBezTo>
                    <a:pt x="4" y="31"/>
                    <a:pt x="4" y="31"/>
                    <a:pt x="4" y="31"/>
                  </a:cubicBezTo>
                  <a:cubicBezTo>
                    <a:pt x="4" y="31"/>
                    <a:pt x="4" y="31"/>
                    <a:pt x="4" y="31"/>
                  </a:cubicBezTo>
                  <a:cubicBezTo>
                    <a:pt x="4" y="31"/>
                    <a:pt x="4" y="31"/>
                    <a:pt x="4" y="31"/>
                  </a:cubicBezTo>
                  <a:cubicBezTo>
                    <a:pt x="4" y="31"/>
                    <a:pt x="4" y="31"/>
                    <a:pt x="4" y="31"/>
                  </a:cubicBezTo>
                  <a:cubicBezTo>
                    <a:pt x="4" y="31"/>
                    <a:pt x="4" y="31"/>
                    <a:pt x="4" y="31"/>
                  </a:cubicBezTo>
                  <a:cubicBezTo>
                    <a:pt x="3" y="31"/>
                    <a:pt x="4" y="31"/>
                    <a:pt x="4" y="31"/>
                  </a:cubicBezTo>
                  <a:cubicBezTo>
                    <a:pt x="3" y="31"/>
                    <a:pt x="3" y="31"/>
                    <a:pt x="3" y="31"/>
                  </a:cubicBezTo>
                  <a:cubicBezTo>
                    <a:pt x="3" y="31"/>
                    <a:pt x="3" y="31"/>
                    <a:pt x="3" y="31"/>
                  </a:cubicBezTo>
                  <a:cubicBezTo>
                    <a:pt x="3" y="31"/>
                    <a:pt x="3" y="31"/>
                    <a:pt x="3" y="31"/>
                  </a:cubicBezTo>
                  <a:cubicBezTo>
                    <a:pt x="3" y="31"/>
                    <a:pt x="3" y="31"/>
                    <a:pt x="3" y="31"/>
                  </a:cubicBezTo>
                  <a:cubicBezTo>
                    <a:pt x="3" y="32"/>
                    <a:pt x="3" y="32"/>
                    <a:pt x="3" y="32"/>
                  </a:cubicBezTo>
                  <a:cubicBezTo>
                    <a:pt x="3" y="32"/>
                    <a:pt x="3" y="33"/>
                    <a:pt x="3" y="33"/>
                  </a:cubicBezTo>
                  <a:cubicBezTo>
                    <a:pt x="4" y="33"/>
                    <a:pt x="4" y="32"/>
                    <a:pt x="5" y="32"/>
                  </a:cubicBezTo>
                  <a:cubicBezTo>
                    <a:pt x="6" y="32"/>
                    <a:pt x="4" y="31"/>
                    <a:pt x="5" y="31"/>
                  </a:cubicBezTo>
                  <a:cubicBezTo>
                    <a:pt x="6" y="31"/>
                    <a:pt x="6" y="31"/>
                    <a:pt x="6" y="30"/>
                  </a:cubicBezTo>
                  <a:cubicBezTo>
                    <a:pt x="6" y="30"/>
                    <a:pt x="6" y="30"/>
                    <a:pt x="7" y="30"/>
                  </a:cubicBezTo>
                  <a:cubicBezTo>
                    <a:pt x="7" y="29"/>
                    <a:pt x="8" y="30"/>
                    <a:pt x="9" y="29"/>
                  </a:cubicBezTo>
                  <a:cubicBezTo>
                    <a:pt x="9" y="29"/>
                    <a:pt x="10" y="29"/>
                    <a:pt x="10" y="29"/>
                  </a:cubicBezTo>
                  <a:cubicBezTo>
                    <a:pt x="11" y="29"/>
                    <a:pt x="11" y="29"/>
                    <a:pt x="11" y="29"/>
                  </a:cubicBezTo>
                  <a:cubicBezTo>
                    <a:pt x="12" y="29"/>
                    <a:pt x="12" y="29"/>
                    <a:pt x="12" y="28"/>
                  </a:cubicBezTo>
                  <a:cubicBezTo>
                    <a:pt x="12" y="28"/>
                    <a:pt x="12" y="27"/>
                    <a:pt x="12" y="27"/>
                  </a:cubicBezTo>
                  <a:cubicBezTo>
                    <a:pt x="12" y="27"/>
                    <a:pt x="13" y="27"/>
                    <a:pt x="13" y="27"/>
                  </a:cubicBezTo>
                  <a:cubicBezTo>
                    <a:pt x="13" y="27"/>
                    <a:pt x="13" y="27"/>
                    <a:pt x="14" y="27"/>
                  </a:cubicBezTo>
                  <a:cubicBezTo>
                    <a:pt x="14" y="27"/>
                    <a:pt x="15" y="27"/>
                    <a:pt x="15" y="27"/>
                  </a:cubicBezTo>
                  <a:cubicBezTo>
                    <a:pt x="14" y="26"/>
                    <a:pt x="13" y="27"/>
                    <a:pt x="12" y="26"/>
                  </a:cubicBezTo>
                  <a:cubicBezTo>
                    <a:pt x="12" y="26"/>
                    <a:pt x="13" y="26"/>
                    <a:pt x="13" y="26"/>
                  </a:cubicBezTo>
                  <a:cubicBezTo>
                    <a:pt x="14" y="26"/>
                    <a:pt x="14" y="27"/>
                    <a:pt x="15" y="26"/>
                  </a:cubicBezTo>
                  <a:cubicBezTo>
                    <a:pt x="15" y="26"/>
                    <a:pt x="15" y="26"/>
                    <a:pt x="15" y="26"/>
                  </a:cubicBezTo>
                  <a:cubicBezTo>
                    <a:pt x="14" y="26"/>
                    <a:pt x="13" y="26"/>
                    <a:pt x="13" y="26"/>
                  </a:cubicBezTo>
                  <a:cubicBezTo>
                    <a:pt x="14" y="25"/>
                    <a:pt x="15" y="26"/>
                    <a:pt x="16" y="25"/>
                  </a:cubicBezTo>
                  <a:cubicBezTo>
                    <a:pt x="17" y="25"/>
                    <a:pt x="17" y="25"/>
                    <a:pt x="18" y="24"/>
                  </a:cubicBezTo>
                  <a:cubicBezTo>
                    <a:pt x="18" y="24"/>
                    <a:pt x="17" y="24"/>
                    <a:pt x="17" y="23"/>
                  </a:cubicBezTo>
                  <a:cubicBezTo>
                    <a:pt x="18" y="22"/>
                    <a:pt x="18" y="21"/>
                    <a:pt x="19" y="21"/>
                  </a:cubicBezTo>
                  <a:cubicBezTo>
                    <a:pt x="20" y="22"/>
                    <a:pt x="21" y="22"/>
                    <a:pt x="21" y="22"/>
                  </a:cubicBezTo>
                  <a:cubicBezTo>
                    <a:pt x="21" y="22"/>
                    <a:pt x="21" y="22"/>
                    <a:pt x="22" y="22"/>
                  </a:cubicBezTo>
                  <a:cubicBezTo>
                    <a:pt x="22" y="21"/>
                    <a:pt x="21" y="21"/>
                    <a:pt x="21" y="21"/>
                  </a:cubicBezTo>
                  <a:cubicBezTo>
                    <a:pt x="21" y="20"/>
                    <a:pt x="20" y="20"/>
                    <a:pt x="20" y="19"/>
                  </a:cubicBezTo>
                  <a:cubicBezTo>
                    <a:pt x="20" y="19"/>
                    <a:pt x="21" y="20"/>
                    <a:pt x="21" y="20"/>
                  </a:cubicBezTo>
                  <a:cubicBezTo>
                    <a:pt x="21" y="21"/>
                    <a:pt x="21" y="20"/>
                    <a:pt x="21" y="21"/>
                  </a:cubicBezTo>
                  <a:cubicBezTo>
                    <a:pt x="22" y="21"/>
                    <a:pt x="22" y="22"/>
                    <a:pt x="22" y="22"/>
                  </a:cubicBezTo>
                  <a:cubicBezTo>
                    <a:pt x="23" y="22"/>
                    <a:pt x="23" y="21"/>
                    <a:pt x="24" y="21"/>
                  </a:cubicBezTo>
                  <a:cubicBezTo>
                    <a:pt x="25" y="21"/>
                    <a:pt x="26" y="21"/>
                    <a:pt x="26" y="21"/>
                  </a:cubicBezTo>
                  <a:cubicBezTo>
                    <a:pt x="27" y="20"/>
                    <a:pt x="28" y="20"/>
                    <a:pt x="29" y="19"/>
                  </a:cubicBezTo>
                  <a:cubicBezTo>
                    <a:pt x="28" y="19"/>
                    <a:pt x="28" y="19"/>
                    <a:pt x="28" y="19"/>
                  </a:cubicBezTo>
                  <a:cubicBezTo>
                    <a:pt x="29" y="19"/>
                    <a:pt x="29" y="19"/>
                    <a:pt x="29" y="19"/>
                  </a:cubicBezTo>
                  <a:cubicBezTo>
                    <a:pt x="29" y="19"/>
                    <a:pt x="27" y="19"/>
                    <a:pt x="28" y="18"/>
                  </a:cubicBezTo>
                  <a:cubicBezTo>
                    <a:pt x="29" y="18"/>
                    <a:pt x="30" y="18"/>
                    <a:pt x="30" y="18"/>
                  </a:cubicBezTo>
                  <a:cubicBezTo>
                    <a:pt x="31" y="18"/>
                    <a:pt x="31" y="18"/>
                    <a:pt x="31" y="17"/>
                  </a:cubicBezTo>
                  <a:cubicBezTo>
                    <a:pt x="31" y="17"/>
                    <a:pt x="30" y="17"/>
                    <a:pt x="29" y="16"/>
                  </a:cubicBezTo>
                  <a:cubicBezTo>
                    <a:pt x="28" y="16"/>
                    <a:pt x="26" y="15"/>
                    <a:pt x="26" y="14"/>
                  </a:cubicBezTo>
                  <a:cubicBezTo>
                    <a:pt x="25" y="14"/>
                    <a:pt x="25" y="14"/>
                    <a:pt x="24" y="14"/>
                  </a:cubicBezTo>
                  <a:cubicBezTo>
                    <a:pt x="24" y="14"/>
                    <a:pt x="24" y="14"/>
                    <a:pt x="24" y="14"/>
                  </a:cubicBezTo>
                  <a:cubicBezTo>
                    <a:pt x="24" y="14"/>
                    <a:pt x="23" y="13"/>
                    <a:pt x="24" y="13"/>
                  </a:cubicBezTo>
                  <a:cubicBezTo>
                    <a:pt x="25" y="13"/>
                    <a:pt x="25" y="13"/>
                    <a:pt x="25" y="14"/>
                  </a:cubicBezTo>
                  <a:cubicBezTo>
                    <a:pt x="26" y="14"/>
                    <a:pt x="27" y="14"/>
                    <a:pt x="28" y="14"/>
                  </a:cubicBezTo>
                  <a:cubicBezTo>
                    <a:pt x="28" y="15"/>
                    <a:pt x="28" y="15"/>
                    <a:pt x="28" y="15"/>
                  </a:cubicBezTo>
                  <a:cubicBezTo>
                    <a:pt x="28" y="16"/>
                    <a:pt x="29" y="16"/>
                    <a:pt x="30" y="16"/>
                  </a:cubicBezTo>
                  <a:cubicBezTo>
                    <a:pt x="30" y="16"/>
                    <a:pt x="31" y="16"/>
                    <a:pt x="31" y="16"/>
                  </a:cubicBezTo>
                  <a:cubicBezTo>
                    <a:pt x="32" y="16"/>
                    <a:pt x="32" y="17"/>
                    <a:pt x="32" y="17"/>
                  </a:cubicBezTo>
                  <a:cubicBezTo>
                    <a:pt x="33" y="16"/>
                    <a:pt x="33" y="16"/>
                    <a:pt x="34" y="15"/>
                  </a:cubicBezTo>
                  <a:cubicBezTo>
                    <a:pt x="34" y="15"/>
                    <a:pt x="35" y="16"/>
                    <a:pt x="36" y="15"/>
                  </a:cubicBezTo>
                  <a:cubicBezTo>
                    <a:pt x="36" y="15"/>
                    <a:pt x="36" y="15"/>
                    <a:pt x="36" y="15"/>
                  </a:cubicBezTo>
                  <a:cubicBezTo>
                    <a:pt x="36" y="14"/>
                    <a:pt x="35" y="14"/>
                    <a:pt x="35" y="14"/>
                  </a:cubicBezTo>
                  <a:cubicBezTo>
                    <a:pt x="36" y="13"/>
                    <a:pt x="36" y="14"/>
                    <a:pt x="37" y="14"/>
                  </a:cubicBezTo>
                  <a:cubicBezTo>
                    <a:pt x="37" y="13"/>
                    <a:pt x="36" y="13"/>
                    <a:pt x="36" y="13"/>
                  </a:cubicBezTo>
                  <a:cubicBezTo>
                    <a:pt x="36" y="13"/>
                    <a:pt x="36" y="13"/>
                    <a:pt x="36" y="13"/>
                  </a:cubicBezTo>
                  <a:cubicBezTo>
                    <a:pt x="37" y="13"/>
                    <a:pt x="37" y="13"/>
                    <a:pt x="37" y="13"/>
                  </a:cubicBezTo>
                  <a:cubicBezTo>
                    <a:pt x="38" y="13"/>
                    <a:pt x="37" y="13"/>
                    <a:pt x="38" y="12"/>
                  </a:cubicBezTo>
                  <a:cubicBezTo>
                    <a:pt x="38" y="12"/>
                    <a:pt x="37" y="12"/>
                    <a:pt x="37" y="12"/>
                  </a:cubicBezTo>
                  <a:cubicBezTo>
                    <a:pt x="37" y="11"/>
                    <a:pt x="37" y="10"/>
                    <a:pt x="36" y="9"/>
                  </a:cubicBezTo>
                  <a:cubicBezTo>
                    <a:pt x="36" y="9"/>
                    <a:pt x="36" y="9"/>
                    <a:pt x="36" y="9"/>
                  </a:cubicBezTo>
                  <a:cubicBezTo>
                    <a:pt x="36" y="9"/>
                    <a:pt x="37" y="9"/>
                    <a:pt x="37" y="9"/>
                  </a:cubicBezTo>
                  <a:cubicBezTo>
                    <a:pt x="37" y="10"/>
                    <a:pt x="38" y="10"/>
                    <a:pt x="38" y="11"/>
                  </a:cubicBezTo>
                  <a:cubicBezTo>
                    <a:pt x="38" y="11"/>
                    <a:pt x="38" y="11"/>
                    <a:pt x="38" y="11"/>
                  </a:cubicBezTo>
                  <a:cubicBezTo>
                    <a:pt x="38" y="11"/>
                    <a:pt x="38" y="11"/>
                    <a:pt x="38" y="11"/>
                  </a:cubicBezTo>
                  <a:cubicBezTo>
                    <a:pt x="39" y="10"/>
                    <a:pt x="39" y="10"/>
                    <a:pt x="39" y="11"/>
                  </a:cubicBezTo>
                  <a:cubicBezTo>
                    <a:pt x="39" y="11"/>
                    <a:pt x="40" y="11"/>
                    <a:pt x="40" y="11"/>
                  </a:cubicBezTo>
                  <a:cubicBezTo>
                    <a:pt x="40" y="11"/>
                    <a:pt x="40" y="11"/>
                    <a:pt x="40" y="11"/>
                  </a:cubicBezTo>
                  <a:cubicBezTo>
                    <a:pt x="40" y="11"/>
                    <a:pt x="40" y="10"/>
                    <a:pt x="39" y="10"/>
                  </a:cubicBezTo>
                  <a:cubicBezTo>
                    <a:pt x="39" y="10"/>
                    <a:pt x="40" y="10"/>
                    <a:pt x="40" y="11"/>
                  </a:cubicBezTo>
                  <a:cubicBezTo>
                    <a:pt x="40" y="11"/>
                    <a:pt x="41" y="11"/>
                    <a:pt x="41" y="10"/>
                  </a:cubicBezTo>
                  <a:cubicBezTo>
                    <a:pt x="41" y="11"/>
                    <a:pt x="40" y="12"/>
                    <a:pt x="41" y="12"/>
                  </a:cubicBezTo>
                  <a:cubicBezTo>
                    <a:pt x="42" y="12"/>
                    <a:pt x="42" y="12"/>
                    <a:pt x="43" y="12"/>
                  </a:cubicBezTo>
                  <a:cubicBezTo>
                    <a:pt x="43" y="11"/>
                    <a:pt x="42" y="10"/>
                    <a:pt x="42" y="10"/>
                  </a:cubicBezTo>
                  <a:cubicBezTo>
                    <a:pt x="41" y="10"/>
                    <a:pt x="41" y="10"/>
                    <a:pt x="41" y="10"/>
                  </a:cubicBezTo>
                  <a:cubicBezTo>
                    <a:pt x="41" y="10"/>
                    <a:pt x="41" y="10"/>
                    <a:pt x="41" y="10"/>
                  </a:cubicBezTo>
                  <a:cubicBezTo>
                    <a:pt x="40" y="9"/>
                    <a:pt x="40" y="9"/>
                    <a:pt x="40" y="9"/>
                  </a:cubicBezTo>
                  <a:cubicBezTo>
                    <a:pt x="39" y="9"/>
                    <a:pt x="39" y="8"/>
                    <a:pt x="39" y="8"/>
                  </a:cubicBezTo>
                  <a:cubicBezTo>
                    <a:pt x="38" y="8"/>
                    <a:pt x="37" y="7"/>
                    <a:pt x="37" y="7"/>
                  </a:cubicBezTo>
                  <a:cubicBezTo>
                    <a:pt x="35" y="6"/>
                    <a:pt x="34" y="5"/>
                    <a:pt x="33" y="4"/>
                  </a:cubicBezTo>
                  <a:cubicBezTo>
                    <a:pt x="33" y="3"/>
                    <a:pt x="31" y="3"/>
                    <a:pt x="31" y="2"/>
                  </a:cubicBezTo>
                  <a:cubicBezTo>
                    <a:pt x="31" y="1"/>
                    <a:pt x="31" y="1"/>
                    <a:pt x="31" y="1"/>
                  </a:cubicBezTo>
                  <a:cubicBezTo>
                    <a:pt x="32" y="2"/>
                    <a:pt x="33" y="2"/>
                    <a:pt x="33" y="3"/>
                  </a:cubicBezTo>
                  <a:cubicBezTo>
                    <a:pt x="34" y="4"/>
                    <a:pt x="36" y="5"/>
                    <a:pt x="37" y="6"/>
                  </a:cubicBezTo>
                  <a:cubicBezTo>
                    <a:pt x="38" y="6"/>
                    <a:pt x="38" y="7"/>
                    <a:pt x="39" y="7"/>
                  </a:cubicBezTo>
                  <a:cubicBezTo>
                    <a:pt x="40" y="7"/>
                    <a:pt x="42" y="7"/>
                    <a:pt x="42" y="8"/>
                  </a:cubicBezTo>
                  <a:cubicBezTo>
                    <a:pt x="43" y="9"/>
                    <a:pt x="44" y="9"/>
                    <a:pt x="45" y="10"/>
                  </a:cubicBezTo>
                  <a:cubicBezTo>
                    <a:pt x="45" y="11"/>
                    <a:pt x="46" y="11"/>
                    <a:pt x="46" y="11"/>
                  </a:cubicBezTo>
                  <a:cubicBezTo>
                    <a:pt x="47" y="11"/>
                    <a:pt x="47" y="12"/>
                    <a:pt x="48" y="12"/>
                  </a:cubicBezTo>
                  <a:cubicBezTo>
                    <a:pt x="48" y="12"/>
                    <a:pt x="48" y="13"/>
                    <a:pt x="48" y="13"/>
                  </a:cubicBezTo>
                  <a:cubicBezTo>
                    <a:pt x="49" y="13"/>
                    <a:pt x="49" y="13"/>
                    <a:pt x="49" y="13"/>
                  </a:cubicBezTo>
                  <a:cubicBezTo>
                    <a:pt x="50" y="13"/>
                    <a:pt x="50" y="13"/>
                    <a:pt x="50" y="13"/>
                  </a:cubicBezTo>
                  <a:cubicBezTo>
                    <a:pt x="50" y="12"/>
                    <a:pt x="50" y="12"/>
                    <a:pt x="50" y="12"/>
                  </a:cubicBezTo>
                  <a:cubicBezTo>
                    <a:pt x="50" y="12"/>
                    <a:pt x="51" y="12"/>
                    <a:pt x="51" y="12"/>
                  </a:cubicBezTo>
                  <a:cubicBezTo>
                    <a:pt x="49" y="12"/>
                    <a:pt x="49" y="11"/>
                    <a:pt x="48" y="11"/>
                  </a:cubicBezTo>
                  <a:cubicBezTo>
                    <a:pt x="47" y="11"/>
                    <a:pt x="47" y="11"/>
                    <a:pt x="47" y="10"/>
                  </a:cubicBezTo>
                  <a:cubicBezTo>
                    <a:pt x="48" y="10"/>
                    <a:pt x="49" y="10"/>
                    <a:pt x="50" y="10"/>
                  </a:cubicBezTo>
                  <a:cubicBezTo>
                    <a:pt x="51" y="10"/>
                    <a:pt x="52" y="11"/>
                    <a:pt x="53" y="11"/>
                  </a:cubicBezTo>
                  <a:cubicBezTo>
                    <a:pt x="54" y="11"/>
                    <a:pt x="55" y="12"/>
                    <a:pt x="57" y="11"/>
                  </a:cubicBezTo>
                  <a:cubicBezTo>
                    <a:pt x="58" y="11"/>
                    <a:pt x="59" y="11"/>
                    <a:pt x="60" y="10"/>
                  </a:cubicBezTo>
                  <a:cubicBezTo>
                    <a:pt x="60" y="10"/>
                    <a:pt x="58" y="10"/>
                    <a:pt x="59" y="10"/>
                  </a:cubicBezTo>
                  <a:cubicBezTo>
                    <a:pt x="60" y="9"/>
                    <a:pt x="61" y="9"/>
                    <a:pt x="62" y="9"/>
                  </a:cubicBezTo>
                  <a:cubicBezTo>
                    <a:pt x="62" y="8"/>
                    <a:pt x="62" y="8"/>
                    <a:pt x="62" y="8"/>
                  </a:cubicBezTo>
                  <a:cubicBezTo>
                    <a:pt x="62" y="7"/>
                    <a:pt x="62" y="7"/>
                    <a:pt x="62" y="7"/>
                  </a:cubicBezTo>
                  <a:cubicBezTo>
                    <a:pt x="62" y="7"/>
                    <a:pt x="63" y="8"/>
                    <a:pt x="63" y="8"/>
                  </a:cubicBezTo>
                  <a:cubicBezTo>
                    <a:pt x="64" y="7"/>
                    <a:pt x="63" y="7"/>
                    <a:pt x="64" y="7"/>
                  </a:cubicBezTo>
                  <a:cubicBezTo>
                    <a:pt x="64" y="6"/>
                    <a:pt x="64" y="6"/>
                    <a:pt x="64" y="6"/>
                  </a:cubicBezTo>
                  <a:cubicBezTo>
                    <a:pt x="64" y="6"/>
                    <a:pt x="64" y="6"/>
                    <a:pt x="64" y="6"/>
                  </a:cubicBezTo>
                  <a:cubicBezTo>
                    <a:pt x="64" y="5"/>
                    <a:pt x="65" y="5"/>
                    <a:pt x="64" y="5"/>
                  </a:cubicBezTo>
                  <a:cubicBezTo>
                    <a:pt x="65" y="4"/>
                    <a:pt x="65" y="4"/>
                    <a:pt x="65" y="4"/>
                  </a:cubicBezTo>
                  <a:cubicBezTo>
                    <a:pt x="64" y="3"/>
                    <a:pt x="64" y="3"/>
                    <a:pt x="63" y="3"/>
                  </a:cubicBezTo>
                  <a:cubicBezTo>
                    <a:pt x="63" y="2"/>
                    <a:pt x="63" y="2"/>
                    <a:pt x="63" y="2"/>
                  </a:cubicBezTo>
                  <a:cubicBezTo>
                    <a:pt x="62" y="1"/>
                    <a:pt x="62" y="1"/>
                    <a:pt x="62" y="0"/>
                  </a:cubicBezTo>
                  <a:cubicBezTo>
                    <a:pt x="62" y="0"/>
                    <a:pt x="62" y="0"/>
                    <a:pt x="62" y="0"/>
                  </a:cubicBezTo>
                  <a:cubicBezTo>
                    <a:pt x="63" y="0"/>
                    <a:pt x="62" y="0"/>
                    <a:pt x="63" y="1"/>
                  </a:cubicBezTo>
                  <a:cubicBezTo>
                    <a:pt x="63" y="1"/>
                    <a:pt x="63" y="1"/>
                    <a:pt x="64" y="1"/>
                  </a:cubicBezTo>
                  <a:cubicBezTo>
                    <a:pt x="64" y="2"/>
                    <a:pt x="64" y="2"/>
                    <a:pt x="64" y="2"/>
                  </a:cubicBezTo>
                  <a:cubicBezTo>
                    <a:pt x="65" y="2"/>
                    <a:pt x="65" y="2"/>
                    <a:pt x="66" y="3"/>
                  </a:cubicBezTo>
                  <a:cubicBezTo>
                    <a:pt x="66" y="3"/>
                    <a:pt x="66" y="4"/>
                    <a:pt x="66" y="4"/>
                  </a:cubicBezTo>
                  <a:cubicBezTo>
                    <a:pt x="67" y="5"/>
                    <a:pt x="67" y="5"/>
                    <a:pt x="68" y="5"/>
                  </a:cubicBezTo>
                  <a:cubicBezTo>
                    <a:pt x="68" y="5"/>
                    <a:pt x="69" y="5"/>
                    <a:pt x="69" y="5"/>
                  </a:cubicBezTo>
                  <a:cubicBezTo>
                    <a:pt x="69" y="5"/>
                    <a:pt x="69" y="5"/>
                    <a:pt x="69" y="5"/>
                  </a:cubicBezTo>
                  <a:cubicBezTo>
                    <a:pt x="69" y="5"/>
                    <a:pt x="69" y="4"/>
                    <a:pt x="69" y="4"/>
                  </a:cubicBezTo>
                  <a:cubicBezTo>
                    <a:pt x="69" y="4"/>
                    <a:pt x="69" y="4"/>
                    <a:pt x="69" y="4"/>
                  </a:cubicBezTo>
                  <a:cubicBezTo>
                    <a:pt x="69" y="5"/>
                    <a:pt x="70" y="5"/>
                    <a:pt x="70" y="5"/>
                  </a:cubicBezTo>
                  <a:cubicBezTo>
                    <a:pt x="70" y="5"/>
                    <a:pt x="71" y="5"/>
                    <a:pt x="71" y="5"/>
                  </a:cubicBezTo>
                  <a:cubicBezTo>
                    <a:pt x="72" y="5"/>
                    <a:pt x="72" y="5"/>
                    <a:pt x="73" y="5"/>
                  </a:cubicBezTo>
                  <a:cubicBezTo>
                    <a:pt x="73" y="4"/>
                    <a:pt x="73" y="4"/>
                    <a:pt x="73" y="4"/>
                  </a:cubicBezTo>
                  <a:cubicBezTo>
                    <a:pt x="73" y="4"/>
                    <a:pt x="72" y="6"/>
                    <a:pt x="74" y="5"/>
                  </a:cubicBezTo>
                  <a:cubicBezTo>
                    <a:pt x="74" y="5"/>
                    <a:pt x="74" y="6"/>
                    <a:pt x="75" y="5"/>
                  </a:cubicBezTo>
                  <a:cubicBezTo>
                    <a:pt x="75" y="6"/>
                    <a:pt x="75" y="6"/>
                    <a:pt x="75" y="6"/>
                  </a:cubicBezTo>
                  <a:cubicBezTo>
                    <a:pt x="75" y="6"/>
                    <a:pt x="76" y="6"/>
                    <a:pt x="76" y="6"/>
                  </a:cubicBezTo>
                  <a:cubicBezTo>
                    <a:pt x="76" y="6"/>
                    <a:pt x="76" y="6"/>
                    <a:pt x="76" y="6"/>
                  </a:cubicBezTo>
                  <a:cubicBezTo>
                    <a:pt x="76" y="7"/>
                    <a:pt x="75" y="7"/>
                    <a:pt x="76" y="7"/>
                  </a:cubicBezTo>
                  <a:cubicBezTo>
                    <a:pt x="76" y="7"/>
                    <a:pt x="76" y="7"/>
                    <a:pt x="76" y="7"/>
                  </a:cubicBezTo>
                  <a:cubicBezTo>
                    <a:pt x="76" y="7"/>
                    <a:pt x="76" y="8"/>
                    <a:pt x="76" y="8"/>
                  </a:cubicBezTo>
                  <a:cubicBezTo>
                    <a:pt x="76" y="8"/>
                    <a:pt x="77" y="8"/>
                    <a:pt x="77" y="8"/>
                  </a:cubicBezTo>
                  <a:cubicBezTo>
                    <a:pt x="77" y="8"/>
                    <a:pt x="76" y="8"/>
                    <a:pt x="76" y="8"/>
                  </a:cubicBezTo>
                  <a:close/>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286" name="Freeform 509"/>
            <p:cNvSpPr>
              <a:spLocks noChangeArrowheads="1"/>
            </p:cNvSpPr>
            <p:nvPr/>
          </p:nvSpPr>
          <p:spPr bwMode="auto">
            <a:xfrm>
              <a:off x="965200" y="422275"/>
              <a:ext cx="22225" cy="19050"/>
            </a:xfrm>
            <a:custGeom>
              <a:avLst/>
              <a:gdLst>
                <a:gd name="T0" fmla="*/ 18521 w 6"/>
                <a:gd name="T1" fmla="*/ 15240 h 5"/>
                <a:gd name="T2" fmla="*/ 7408 w 6"/>
                <a:gd name="T3" fmla="*/ 19050 h 5"/>
                <a:gd name="T4" fmla="*/ 0 w 6"/>
                <a:gd name="T5" fmla="*/ 11430 h 5"/>
                <a:gd name="T6" fmla="*/ 3704 w 6"/>
                <a:gd name="T7" fmla="*/ 3810 h 5"/>
                <a:gd name="T8" fmla="*/ 18521 w 6"/>
                <a:gd name="T9" fmla="*/ 0 h 5"/>
                <a:gd name="T10" fmla="*/ 22225 w 6"/>
                <a:gd name="T11" fmla="*/ 7620 h 5"/>
                <a:gd name="T12" fmla="*/ 18521 w 6"/>
                <a:gd name="T13" fmla="*/ 15240 h 5"/>
                <a:gd name="T14" fmla="*/ 0 60000 65536"/>
                <a:gd name="T15" fmla="*/ 0 60000 65536"/>
                <a:gd name="T16" fmla="*/ 0 60000 65536"/>
                <a:gd name="T17" fmla="*/ 0 60000 65536"/>
                <a:gd name="T18" fmla="*/ 0 60000 65536"/>
                <a:gd name="T19" fmla="*/ 0 60000 65536"/>
                <a:gd name="T20" fmla="*/ 0 60000 65536"/>
                <a:gd name="T21" fmla="*/ 0 w 6"/>
                <a:gd name="T22" fmla="*/ 0 h 5"/>
                <a:gd name="T23" fmla="*/ 6 w 6"/>
                <a:gd name="T24" fmla="*/ 5 h 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 h="5">
                  <a:moveTo>
                    <a:pt x="5" y="4"/>
                  </a:moveTo>
                  <a:cubicBezTo>
                    <a:pt x="4" y="5"/>
                    <a:pt x="3" y="5"/>
                    <a:pt x="2" y="5"/>
                  </a:cubicBezTo>
                  <a:cubicBezTo>
                    <a:pt x="1" y="5"/>
                    <a:pt x="1" y="4"/>
                    <a:pt x="0" y="3"/>
                  </a:cubicBezTo>
                  <a:cubicBezTo>
                    <a:pt x="0" y="3"/>
                    <a:pt x="1" y="2"/>
                    <a:pt x="1" y="1"/>
                  </a:cubicBezTo>
                  <a:cubicBezTo>
                    <a:pt x="3" y="1"/>
                    <a:pt x="4" y="0"/>
                    <a:pt x="5" y="0"/>
                  </a:cubicBezTo>
                  <a:cubicBezTo>
                    <a:pt x="6" y="1"/>
                    <a:pt x="6" y="1"/>
                    <a:pt x="6" y="2"/>
                  </a:cubicBezTo>
                  <a:cubicBezTo>
                    <a:pt x="6" y="2"/>
                    <a:pt x="6" y="3"/>
                    <a:pt x="5" y="4"/>
                  </a:cubicBezTo>
                  <a:close/>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287" name="Freeform 510"/>
            <p:cNvSpPr>
              <a:spLocks noChangeArrowheads="1"/>
            </p:cNvSpPr>
            <p:nvPr/>
          </p:nvSpPr>
          <p:spPr bwMode="auto">
            <a:xfrm>
              <a:off x="923925" y="304800"/>
              <a:ext cx="11113" cy="7938"/>
            </a:xfrm>
            <a:custGeom>
              <a:avLst/>
              <a:gdLst>
                <a:gd name="T0" fmla="*/ 7409 w 3"/>
                <a:gd name="T1" fmla="*/ 3969 h 2"/>
                <a:gd name="T2" fmla="*/ 3704 w 3"/>
                <a:gd name="T3" fmla="*/ 7938 h 2"/>
                <a:gd name="T4" fmla="*/ 0 w 3"/>
                <a:gd name="T5" fmla="*/ 3969 h 2"/>
                <a:gd name="T6" fmla="*/ 7409 w 3"/>
                <a:gd name="T7" fmla="*/ 0 h 2"/>
                <a:gd name="T8" fmla="*/ 11113 w 3"/>
                <a:gd name="T9" fmla="*/ 0 h 2"/>
                <a:gd name="T10" fmla="*/ 7409 w 3"/>
                <a:gd name="T11" fmla="*/ 3969 h 2"/>
                <a:gd name="T12" fmla="*/ 0 60000 65536"/>
                <a:gd name="T13" fmla="*/ 0 60000 65536"/>
                <a:gd name="T14" fmla="*/ 0 60000 65536"/>
                <a:gd name="T15" fmla="*/ 0 60000 65536"/>
                <a:gd name="T16" fmla="*/ 0 60000 65536"/>
                <a:gd name="T17" fmla="*/ 0 60000 65536"/>
                <a:gd name="T18" fmla="*/ 0 w 3"/>
                <a:gd name="T19" fmla="*/ 0 h 2"/>
                <a:gd name="T20" fmla="*/ 3 w 3"/>
                <a:gd name="T21" fmla="*/ 2 h 2"/>
              </a:gdLst>
              <a:ahLst/>
              <a:cxnLst>
                <a:cxn ang="T12">
                  <a:pos x="T0" y="T1"/>
                </a:cxn>
                <a:cxn ang="T13">
                  <a:pos x="T2" y="T3"/>
                </a:cxn>
                <a:cxn ang="T14">
                  <a:pos x="T4" y="T5"/>
                </a:cxn>
                <a:cxn ang="T15">
                  <a:pos x="T6" y="T7"/>
                </a:cxn>
                <a:cxn ang="T16">
                  <a:pos x="T8" y="T9"/>
                </a:cxn>
                <a:cxn ang="T17">
                  <a:pos x="T10" y="T11"/>
                </a:cxn>
              </a:cxnLst>
              <a:rect l="T18" t="T19" r="T20" b="T21"/>
              <a:pathLst>
                <a:path w="3" h="2">
                  <a:moveTo>
                    <a:pt x="2" y="1"/>
                  </a:moveTo>
                  <a:cubicBezTo>
                    <a:pt x="2" y="1"/>
                    <a:pt x="2" y="1"/>
                    <a:pt x="1" y="2"/>
                  </a:cubicBezTo>
                  <a:cubicBezTo>
                    <a:pt x="0" y="2"/>
                    <a:pt x="1" y="1"/>
                    <a:pt x="0" y="1"/>
                  </a:cubicBezTo>
                  <a:cubicBezTo>
                    <a:pt x="1" y="0"/>
                    <a:pt x="1" y="0"/>
                    <a:pt x="2" y="0"/>
                  </a:cubicBezTo>
                  <a:cubicBezTo>
                    <a:pt x="2" y="0"/>
                    <a:pt x="2" y="0"/>
                    <a:pt x="3" y="0"/>
                  </a:cubicBezTo>
                  <a:cubicBezTo>
                    <a:pt x="3" y="1"/>
                    <a:pt x="3" y="1"/>
                    <a:pt x="2" y="1"/>
                  </a:cubicBezTo>
                  <a:close/>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288" name="Freeform 511"/>
            <p:cNvSpPr>
              <a:spLocks noChangeArrowheads="1"/>
            </p:cNvSpPr>
            <p:nvPr/>
          </p:nvSpPr>
          <p:spPr bwMode="auto">
            <a:xfrm>
              <a:off x="915988" y="293687"/>
              <a:ext cx="12700" cy="7938"/>
            </a:xfrm>
            <a:custGeom>
              <a:avLst/>
              <a:gdLst>
                <a:gd name="T0" fmla="*/ 12700 w 3"/>
                <a:gd name="T1" fmla="*/ 3969 h 2"/>
                <a:gd name="T2" fmla="*/ 8467 w 3"/>
                <a:gd name="T3" fmla="*/ 7938 h 2"/>
                <a:gd name="T4" fmla="*/ 4233 w 3"/>
                <a:gd name="T5" fmla="*/ 3969 h 2"/>
                <a:gd name="T6" fmla="*/ 4233 w 3"/>
                <a:gd name="T7" fmla="*/ 0 h 2"/>
                <a:gd name="T8" fmla="*/ 12700 w 3"/>
                <a:gd name="T9" fmla="*/ 0 h 2"/>
                <a:gd name="T10" fmla="*/ 12700 w 3"/>
                <a:gd name="T11" fmla="*/ 3969 h 2"/>
                <a:gd name="T12" fmla="*/ 0 60000 65536"/>
                <a:gd name="T13" fmla="*/ 0 60000 65536"/>
                <a:gd name="T14" fmla="*/ 0 60000 65536"/>
                <a:gd name="T15" fmla="*/ 0 60000 65536"/>
                <a:gd name="T16" fmla="*/ 0 60000 65536"/>
                <a:gd name="T17" fmla="*/ 0 60000 65536"/>
                <a:gd name="T18" fmla="*/ 0 w 3"/>
                <a:gd name="T19" fmla="*/ 0 h 2"/>
                <a:gd name="T20" fmla="*/ 3 w 3"/>
                <a:gd name="T21" fmla="*/ 2 h 2"/>
              </a:gdLst>
              <a:ahLst/>
              <a:cxnLst>
                <a:cxn ang="T12">
                  <a:pos x="T0" y="T1"/>
                </a:cxn>
                <a:cxn ang="T13">
                  <a:pos x="T2" y="T3"/>
                </a:cxn>
                <a:cxn ang="T14">
                  <a:pos x="T4" y="T5"/>
                </a:cxn>
                <a:cxn ang="T15">
                  <a:pos x="T6" y="T7"/>
                </a:cxn>
                <a:cxn ang="T16">
                  <a:pos x="T8" y="T9"/>
                </a:cxn>
                <a:cxn ang="T17">
                  <a:pos x="T10" y="T11"/>
                </a:cxn>
              </a:cxnLst>
              <a:rect l="T18" t="T19" r="T20" b="T21"/>
              <a:pathLst>
                <a:path w="3" h="2">
                  <a:moveTo>
                    <a:pt x="3" y="1"/>
                  </a:moveTo>
                  <a:cubicBezTo>
                    <a:pt x="2" y="2"/>
                    <a:pt x="2" y="2"/>
                    <a:pt x="2" y="2"/>
                  </a:cubicBezTo>
                  <a:cubicBezTo>
                    <a:pt x="1" y="2"/>
                    <a:pt x="0" y="2"/>
                    <a:pt x="1" y="1"/>
                  </a:cubicBezTo>
                  <a:cubicBezTo>
                    <a:pt x="1" y="1"/>
                    <a:pt x="1" y="1"/>
                    <a:pt x="1" y="0"/>
                  </a:cubicBezTo>
                  <a:cubicBezTo>
                    <a:pt x="2" y="0"/>
                    <a:pt x="2" y="0"/>
                    <a:pt x="3" y="0"/>
                  </a:cubicBezTo>
                  <a:cubicBezTo>
                    <a:pt x="3" y="0"/>
                    <a:pt x="3" y="1"/>
                    <a:pt x="3" y="1"/>
                  </a:cubicBezTo>
                  <a:close/>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289" name="Freeform 512"/>
            <p:cNvSpPr>
              <a:spLocks noChangeArrowheads="1"/>
            </p:cNvSpPr>
            <p:nvPr/>
          </p:nvSpPr>
          <p:spPr bwMode="auto">
            <a:xfrm>
              <a:off x="915988" y="323850"/>
              <a:ext cx="23813" cy="15875"/>
            </a:xfrm>
            <a:custGeom>
              <a:avLst/>
              <a:gdLst>
                <a:gd name="T0" fmla="*/ 15875 w 6"/>
                <a:gd name="T1" fmla="*/ 11906 h 4"/>
                <a:gd name="T2" fmla="*/ 7938 w 6"/>
                <a:gd name="T3" fmla="*/ 15875 h 4"/>
                <a:gd name="T4" fmla="*/ 0 w 6"/>
                <a:gd name="T5" fmla="*/ 11906 h 4"/>
                <a:gd name="T6" fmla="*/ 7938 w 6"/>
                <a:gd name="T7" fmla="*/ 3969 h 4"/>
                <a:gd name="T8" fmla="*/ 15875 w 6"/>
                <a:gd name="T9" fmla="*/ 0 h 4"/>
                <a:gd name="T10" fmla="*/ 15875 w 6"/>
                <a:gd name="T11" fmla="*/ 11906 h 4"/>
                <a:gd name="T12" fmla="*/ 0 60000 65536"/>
                <a:gd name="T13" fmla="*/ 0 60000 65536"/>
                <a:gd name="T14" fmla="*/ 0 60000 65536"/>
                <a:gd name="T15" fmla="*/ 0 60000 65536"/>
                <a:gd name="T16" fmla="*/ 0 60000 65536"/>
                <a:gd name="T17" fmla="*/ 0 60000 65536"/>
                <a:gd name="T18" fmla="*/ 0 w 6"/>
                <a:gd name="T19" fmla="*/ 0 h 4"/>
                <a:gd name="T20" fmla="*/ 6 w 6"/>
                <a:gd name="T21" fmla="*/ 4 h 4"/>
              </a:gdLst>
              <a:ahLst/>
              <a:cxnLst>
                <a:cxn ang="T12">
                  <a:pos x="T0" y="T1"/>
                </a:cxn>
                <a:cxn ang="T13">
                  <a:pos x="T2" y="T3"/>
                </a:cxn>
                <a:cxn ang="T14">
                  <a:pos x="T4" y="T5"/>
                </a:cxn>
                <a:cxn ang="T15">
                  <a:pos x="T6" y="T7"/>
                </a:cxn>
                <a:cxn ang="T16">
                  <a:pos x="T8" y="T9"/>
                </a:cxn>
                <a:cxn ang="T17">
                  <a:pos x="T10" y="T11"/>
                </a:cxn>
              </a:cxnLst>
              <a:rect l="T18" t="T19" r="T20" b="T21"/>
              <a:pathLst>
                <a:path w="6" h="4">
                  <a:moveTo>
                    <a:pt x="4" y="3"/>
                  </a:moveTo>
                  <a:cubicBezTo>
                    <a:pt x="4" y="4"/>
                    <a:pt x="3" y="4"/>
                    <a:pt x="2" y="4"/>
                  </a:cubicBezTo>
                  <a:cubicBezTo>
                    <a:pt x="1" y="4"/>
                    <a:pt x="0" y="3"/>
                    <a:pt x="0" y="3"/>
                  </a:cubicBezTo>
                  <a:cubicBezTo>
                    <a:pt x="0" y="2"/>
                    <a:pt x="1" y="1"/>
                    <a:pt x="2" y="1"/>
                  </a:cubicBezTo>
                  <a:cubicBezTo>
                    <a:pt x="3" y="0"/>
                    <a:pt x="3" y="0"/>
                    <a:pt x="4" y="0"/>
                  </a:cubicBezTo>
                  <a:cubicBezTo>
                    <a:pt x="5" y="1"/>
                    <a:pt x="6" y="2"/>
                    <a:pt x="4" y="3"/>
                  </a:cubicBezTo>
                  <a:close/>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290" name="Freeform 513"/>
            <p:cNvSpPr>
              <a:spLocks noChangeArrowheads="1"/>
            </p:cNvSpPr>
            <p:nvPr/>
          </p:nvSpPr>
          <p:spPr bwMode="auto">
            <a:xfrm>
              <a:off x="819150" y="41275"/>
              <a:ext cx="25400" cy="30163"/>
            </a:xfrm>
            <a:custGeom>
              <a:avLst/>
              <a:gdLst>
                <a:gd name="T0" fmla="*/ 21771 w 7"/>
                <a:gd name="T1" fmla="*/ 30163 h 8"/>
                <a:gd name="T2" fmla="*/ 18143 w 7"/>
                <a:gd name="T3" fmla="*/ 22622 h 8"/>
                <a:gd name="T4" fmla="*/ 10886 w 7"/>
                <a:gd name="T5" fmla="*/ 18852 h 8"/>
                <a:gd name="T6" fmla="*/ 3629 w 7"/>
                <a:gd name="T7" fmla="*/ 3770 h 8"/>
                <a:gd name="T8" fmla="*/ 0 w 7"/>
                <a:gd name="T9" fmla="*/ 0 h 8"/>
                <a:gd name="T10" fmla="*/ 3629 w 7"/>
                <a:gd name="T11" fmla="*/ 0 h 8"/>
                <a:gd name="T12" fmla="*/ 3629 w 7"/>
                <a:gd name="T13" fmla="*/ 0 h 8"/>
                <a:gd name="T14" fmla="*/ 10886 w 7"/>
                <a:gd name="T15" fmla="*/ 11311 h 8"/>
                <a:gd name="T16" fmla="*/ 10886 w 7"/>
                <a:gd name="T17" fmla="*/ 11311 h 8"/>
                <a:gd name="T18" fmla="*/ 18143 w 7"/>
                <a:gd name="T19" fmla="*/ 18852 h 8"/>
                <a:gd name="T20" fmla="*/ 21771 w 7"/>
                <a:gd name="T21" fmla="*/ 30163 h 8"/>
                <a:gd name="T22" fmla="*/ 21771 w 7"/>
                <a:gd name="T23" fmla="*/ 30163 h 8"/>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7"/>
                <a:gd name="T37" fmla="*/ 0 h 8"/>
                <a:gd name="T38" fmla="*/ 7 w 7"/>
                <a:gd name="T39" fmla="*/ 8 h 8"/>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7" h="8">
                  <a:moveTo>
                    <a:pt x="6" y="8"/>
                  </a:moveTo>
                  <a:cubicBezTo>
                    <a:pt x="5" y="8"/>
                    <a:pt x="5" y="7"/>
                    <a:pt x="5" y="6"/>
                  </a:cubicBezTo>
                  <a:cubicBezTo>
                    <a:pt x="4" y="6"/>
                    <a:pt x="4" y="5"/>
                    <a:pt x="3" y="5"/>
                  </a:cubicBezTo>
                  <a:cubicBezTo>
                    <a:pt x="2" y="4"/>
                    <a:pt x="1" y="2"/>
                    <a:pt x="1" y="1"/>
                  </a:cubicBezTo>
                  <a:cubicBezTo>
                    <a:pt x="0" y="1"/>
                    <a:pt x="0" y="1"/>
                    <a:pt x="0" y="0"/>
                  </a:cubicBezTo>
                  <a:cubicBezTo>
                    <a:pt x="0" y="0"/>
                    <a:pt x="1" y="0"/>
                    <a:pt x="1" y="0"/>
                  </a:cubicBezTo>
                  <a:cubicBezTo>
                    <a:pt x="1" y="0"/>
                    <a:pt x="1" y="0"/>
                    <a:pt x="1" y="0"/>
                  </a:cubicBezTo>
                  <a:cubicBezTo>
                    <a:pt x="2" y="1"/>
                    <a:pt x="2" y="2"/>
                    <a:pt x="3" y="3"/>
                  </a:cubicBezTo>
                  <a:cubicBezTo>
                    <a:pt x="3" y="3"/>
                    <a:pt x="3" y="3"/>
                    <a:pt x="3" y="3"/>
                  </a:cubicBezTo>
                  <a:cubicBezTo>
                    <a:pt x="3" y="4"/>
                    <a:pt x="4" y="5"/>
                    <a:pt x="5" y="5"/>
                  </a:cubicBezTo>
                  <a:cubicBezTo>
                    <a:pt x="5" y="6"/>
                    <a:pt x="6" y="7"/>
                    <a:pt x="6" y="8"/>
                  </a:cubicBezTo>
                  <a:cubicBezTo>
                    <a:pt x="7" y="8"/>
                    <a:pt x="6" y="8"/>
                    <a:pt x="6" y="8"/>
                  </a:cubicBezTo>
                  <a:close/>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291" name="Freeform 514"/>
            <p:cNvSpPr>
              <a:spLocks noChangeArrowheads="1"/>
            </p:cNvSpPr>
            <p:nvPr/>
          </p:nvSpPr>
          <p:spPr bwMode="auto">
            <a:xfrm>
              <a:off x="819150" y="244475"/>
              <a:ext cx="85725" cy="38100"/>
            </a:xfrm>
            <a:custGeom>
              <a:avLst/>
              <a:gdLst>
                <a:gd name="T0" fmla="*/ 81998 w 23"/>
                <a:gd name="T1" fmla="*/ 26670 h 10"/>
                <a:gd name="T2" fmla="*/ 70816 w 23"/>
                <a:gd name="T3" fmla="*/ 34290 h 10"/>
                <a:gd name="T4" fmla="*/ 63362 w 23"/>
                <a:gd name="T5" fmla="*/ 38100 h 10"/>
                <a:gd name="T6" fmla="*/ 55908 w 23"/>
                <a:gd name="T7" fmla="*/ 38100 h 10"/>
                <a:gd name="T8" fmla="*/ 48453 w 23"/>
                <a:gd name="T9" fmla="*/ 34290 h 10"/>
                <a:gd name="T10" fmla="*/ 44726 w 23"/>
                <a:gd name="T11" fmla="*/ 30480 h 10"/>
                <a:gd name="T12" fmla="*/ 44726 w 23"/>
                <a:gd name="T13" fmla="*/ 30480 h 10"/>
                <a:gd name="T14" fmla="*/ 40999 w 23"/>
                <a:gd name="T15" fmla="*/ 34290 h 10"/>
                <a:gd name="T16" fmla="*/ 37272 w 23"/>
                <a:gd name="T17" fmla="*/ 30480 h 10"/>
                <a:gd name="T18" fmla="*/ 37272 w 23"/>
                <a:gd name="T19" fmla="*/ 34290 h 10"/>
                <a:gd name="T20" fmla="*/ 33545 w 23"/>
                <a:gd name="T21" fmla="*/ 34290 h 10"/>
                <a:gd name="T22" fmla="*/ 26090 w 23"/>
                <a:gd name="T23" fmla="*/ 38100 h 10"/>
                <a:gd name="T24" fmla="*/ 22363 w 23"/>
                <a:gd name="T25" fmla="*/ 38100 h 10"/>
                <a:gd name="T26" fmla="*/ 26090 w 23"/>
                <a:gd name="T27" fmla="*/ 30480 h 10"/>
                <a:gd name="T28" fmla="*/ 26090 w 23"/>
                <a:gd name="T29" fmla="*/ 30480 h 10"/>
                <a:gd name="T30" fmla="*/ 26090 w 23"/>
                <a:gd name="T31" fmla="*/ 30480 h 10"/>
                <a:gd name="T32" fmla="*/ 26090 w 23"/>
                <a:gd name="T33" fmla="*/ 26670 h 10"/>
                <a:gd name="T34" fmla="*/ 22363 w 23"/>
                <a:gd name="T35" fmla="*/ 22860 h 10"/>
                <a:gd name="T36" fmla="*/ 14909 w 23"/>
                <a:gd name="T37" fmla="*/ 22860 h 10"/>
                <a:gd name="T38" fmla="*/ 11182 w 23"/>
                <a:gd name="T39" fmla="*/ 26670 h 10"/>
                <a:gd name="T40" fmla="*/ 7454 w 23"/>
                <a:gd name="T41" fmla="*/ 26670 h 10"/>
                <a:gd name="T42" fmla="*/ 3727 w 23"/>
                <a:gd name="T43" fmla="*/ 22860 h 10"/>
                <a:gd name="T44" fmla="*/ 3727 w 23"/>
                <a:gd name="T45" fmla="*/ 19050 h 10"/>
                <a:gd name="T46" fmla="*/ 14909 w 23"/>
                <a:gd name="T47" fmla="*/ 15240 h 10"/>
                <a:gd name="T48" fmla="*/ 22363 w 23"/>
                <a:gd name="T49" fmla="*/ 15240 h 10"/>
                <a:gd name="T50" fmla="*/ 26090 w 23"/>
                <a:gd name="T51" fmla="*/ 15240 h 10"/>
                <a:gd name="T52" fmla="*/ 22363 w 23"/>
                <a:gd name="T53" fmla="*/ 19050 h 10"/>
                <a:gd name="T54" fmla="*/ 37272 w 23"/>
                <a:gd name="T55" fmla="*/ 15240 h 10"/>
                <a:gd name="T56" fmla="*/ 48453 w 23"/>
                <a:gd name="T57" fmla="*/ 15240 h 10"/>
                <a:gd name="T58" fmla="*/ 48453 w 23"/>
                <a:gd name="T59" fmla="*/ 15240 h 10"/>
                <a:gd name="T60" fmla="*/ 44726 w 23"/>
                <a:gd name="T61" fmla="*/ 15240 h 10"/>
                <a:gd name="T62" fmla="*/ 40999 w 23"/>
                <a:gd name="T63" fmla="*/ 7620 h 10"/>
                <a:gd name="T64" fmla="*/ 40999 w 23"/>
                <a:gd name="T65" fmla="*/ 3810 h 10"/>
                <a:gd name="T66" fmla="*/ 52180 w 23"/>
                <a:gd name="T67" fmla="*/ 3810 h 10"/>
                <a:gd name="T68" fmla="*/ 55908 w 23"/>
                <a:gd name="T69" fmla="*/ 7620 h 10"/>
                <a:gd name="T70" fmla="*/ 55908 w 23"/>
                <a:gd name="T71" fmla="*/ 11430 h 10"/>
                <a:gd name="T72" fmla="*/ 63362 w 23"/>
                <a:gd name="T73" fmla="*/ 7620 h 10"/>
                <a:gd name="T74" fmla="*/ 78271 w 23"/>
                <a:gd name="T75" fmla="*/ 11430 h 10"/>
                <a:gd name="T76" fmla="*/ 81998 w 23"/>
                <a:gd name="T77" fmla="*/ 26670 h 10"/>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23"/>
                <a:gd name="T118" fmla="*/ 0 h 10"/>
                <a:gd name="T119" fmla="*/ 23 w 23"/>
                <a:gd name="T120" fmla="*/ 10 h 10"/>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23" h="10">
                  <a:moveTo>
                    <a:pt x="22" y="7"/>
                  </a:moveTo>
                  <a:cubicBezTo>
                    <a:pt x="21" y="7"/>
                    <a:pt x="21" y="9"/>
                    <a:pt x="19" y="9"/>
                  </a:cubicBezTo>
                  <a:cubicBezTo>
                    <a:pt x="18" y="9"/>
                    <a:pt x="18" y="10"/>
                    <a:pt x="17" y="10"/>
                  </a:cubicBezTo>
                  <a:cubicBezTo>
                    <a:pt x="16" y="10"/>
                    <a:pt x="15" y="10"/>
                    <a:pt x="15" y="10"/>
                  </a:cubicBezTo>
                  <a:cubicBezTo>
                    <a:pt x="14" y="9"/>
                    <a:pt x="14" y="9"/>
                    <a:pt x="13" y="9"/>
                  </a:cubicBezTo>
                  <a:cubicBezTo>
                    <a:pt x="13" y="8"/>
                    <a:pt x="13" y="8"/>
                    <a:pt x="12" y="8"/>
                  </a:cubicBezTo>
                  <a:cubicBezTo>
                    <a:pt x="12" y="8"/>
                    <a:pt x="12" y="8"/>
                    <a:pt x="12" y="8"/>
                  </a:cubicBezTo>
                  <a:cubicBezTo>
                    <a:pt x="11" y="8"/>
                    <a:pt x="11" y="9"/>
                    <a:pt x="11" y="9"/>
                  </a:cubicBezTo>
                  <a:cubicBezTo>
                    <a:pt x="10" y="8"/>
                    <a:pt x="10" y="8"/>
                    <a:pt x="10" y="8"/>
                  </a:cubicBezTo>
                  <a:cubicBezTo>
                    <a:pt x="10" y="9"/>
                    <a:pt x="10" y="9"/>
                    <a:pt x="10" y="9"/>
                  </a:cubicBezTo>
                  <a:cubicBezTo>
                    <a:pt x="9" y="9"/>
                    <a:pt x="10" y="8"/>
                    <a:pt x="9" y="9"/>
                  </a:cubicBezTo>
                  <a:cubicBezTo>
                    <a:pt x="8" y="9"/>
                    <a:pt x="8" y="9"/>
                    <a:pt x="7" y="10"/>
                  </a:cubicBezTo>
                  <a:cubicBezTo>
                    <a:pt x="7" y="10"/>
                    <a:pt x="7" y="10"/>
                    <a:pt x="6" y="10"/>
                  </a:cubicBezTo>
                  <a:cubicBezTo>
                    <a:pt x="7" y="9"/>
                    <a:pt x="6" y="9"/>
                    <a:pt x="7" y="8"/>
                  </a:cubicBezTo>
                  <a:cubicBezTo>
                    <a:pt x="7" y="8"/>
                    <a:pt x="7" y="8"/>
                    <a:pt x="7" y="8"/>
                  </a:cubicBezTo>
                  <a:cubicBezTo>
                    <a:pt x="7" y="8"/>
                    <a:pt x="7" y="8"/>
                    <a:pt x="7" y="8"/>
                  </a:cubicBezTo>
                  <a:cubicBezTo>
                    <a:pt x="7" y="7"/>
                    <a:pt x="6" y="7"/>
                    <a:pt x="7" y="7"/>
                  </a:cubicBezTo>
                  <a:cubicBezTo>
                    <a:pt x="7" y="6"/>
                    <a:pt x="6" y="6"/>
                    <a:pt x="6" y="6"/>
                  </a:cubicBezTo>
                  <a:cubicBezTo>
                    <a:pt x="6" y="6"/>
                    <a:pt x="5" y="6"/>
                    <a:pt x="4" y="6"/>
                  </a:cubicBezTo>
                  <a:cubicBezTo>
                    <a:pt x="4" y="6"/>
                    <a:pt x="3" y="6"/>
                    <a:pt x="3" y="7"/>
                  </a:cubicBezTo>
                  <a:cubicBezTo>
                    <a:pt x="3" y="7"/>
                    <a:pt x="2" y="7"/>
                    <a:pt x="2" y="7"/>
                  </a:cubicBezTo>
                  <a:cubicBezTo>
                    <a:pt x="1" y="7"/>
                    <a:pt x="0" y="7"/>
                    <a:pt x="1" y="6"/>
                  </a:cubicBezTo>
                  <a:cubicBezTo>
                    <a:pt x="0" y="6"/>
                    <a:pt x="1" y="6"/>
                    <a:pt x="1" y="5"/>
                  </a:cubicBezTo>
                  <a:cubicBezTo>
                    <a:pt x="2" y="4"/>
                    <a:pt x="3" y="5"/>
                    <a:pt x="4" y="4"/>
                  </a:cubicBezTo>
                  <a:cubicBezTo>
                    <a:pt x="4" y="4"/>
                    <a:pt x="5" y="4"/>
                    <a:pt x="6" y="4"/>
                  </a:cubicBezTo>
                  <a:cubicBezTo>
                    <a:pt x="6" y="4"/>
                    <a:pt x="6" y="4"/>
                    <a:pt x="7" y="4"/>
                  </a:cubicBezTo>
                  <a:cubicBezTo>
                    <a:pt x="6" y="5"/>
                    <a:pt x="6" y="5"/>
                    <a:pt x="6" y="5"/>
                  </a:cubicBezTo>
                  <a:cubicBezTo>
                    <a:pt x="8" y="5"/>
                    <a:pt x="8" y="4"/>
                    <a:pt x="10" y="4"/>
                  </a:cubicBezTo>
                  <a:cubicBezTo>
                    <a:pt x="11" y="3"/>
                    <a:pt x="12" y="4"/>
                    <a:pt x="13" y="4"/>
                  </a:cubicBezTo>
                  <a:cubicBezTo>
                    <a:pt x="13" y="4"/>
                    <a:pt x="13" y="4"/>
                    <a:pt x="13" y="4"/>
                  </a:cubicBezTo>
                  <a:cubicBezTo>
                    <a:pt x="13" y="4"/>
                    <a:pt x="12" y="4"/>
                    <a:pt x="12" y="4"/>
                  </a:cubicBezTo>
                  <a:cubicBezTo>
                    <a:pt x="11" y="3"/>
                    <a:pt x="10" y="3"/>
                    <a:pt x="11" y="2"/>
                  </a:cubicBezTo>
                  <a:cubicBezTo>
                    <a:pt x="11" y="2"/>
                    <a:pt x="11" y="2"/>
                    <a:pt x="11" y="1"/>
                  </a:cubicBezTo>
                  <a:cubicBezTo>
                    <a:pt x="12" y="1"/>
                    <a:pt x="13" y="0"/>
                    <a:pt x="14" y="1"/>
                  </a:cubicBezTo>
                  <a:cubicBezTo>
                    <a:pt x="15" y="1"/>
                    <a:pt x="15" y="1"/>
                    <a:pt x="15" y="2"/>
                  </a:cubicBezTo>
                  <a:cubicBezTo>
                    <a:pt x="15" y="3"/>
                    <a:pt x="15" y="3"/>
                    <a:pt x="15" y="3"/>
                  </a:cubicBezTo>
                  <a:cubicBezTo>
                    <a:pt x="16" y="3"/>
                    <a:pt x="16" y="2"/>
                    <a:pt x="17" y="2"/>
                  </a:cubicBezTo>
                  <a:cubicBezTo>
                    <a:pt x="19" y="1"/>
                    <a:pt x="20" y="2"/>
                    <a:pt x="21" y="3"/>
                  </a:cubicBezTo>
                  <a:cubicBezTo>
                    <a:pt x="23" y="4"/>
                    <a:pt x="23" y="5"/>
                    <a:pt x="22" y="7"/>
                  </a:cubicBezTo>
                  <a:close/>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292" name="Freeform 515"/>
            <p:cNvSpPr>
              <a:spLocks noChangeArrowheads="1"/>
            </p:cNvSpPr>
            <p:nvPr/>
          </p:nvSpPr>
          <p:spPr bwMode="auto">
            <a:xfrm>
              <a:off x="890588" y="320675"/>
              <a:ext cx="22225" cy="14288"/>
            </a:xfrm>
            <a:custGeom>
              <a:avLst/>
              <a:gdLst>
                <a:gd name="T0" fmla="*/ 22225 w 6"/>
                <a:gd name="T1" fmla="*/ 3572 h 4"/>
                <a:gd name="T2" fmla="*/ 18521 w 6"/>
                <a:gd name="T3" fmla="*/ 7144 h 4"/>
                <a:gd name="T4" fmla="*/ 14817 w 6"/>
                <a:gd name="T5" fmla="*/ 10716 h 4"/>
                <a:gd name="T6" fmla="*/ 3704 w 6"/>
                <a:gd name="T7" fmla="*/ 14288 h 4"/>
                <a:gd name="T8" fmla="*/ 0 w 6"/>
                <a:gd name="T9" fmla="*/ 10716 h 4"/>
                <a:gd name="T10" fmla="*/ 0 w 6"/>
                <a:gd name="T11" fmla="*/ 3572 h 4"/>
                <a:gd name="T12" fmla="*/ 11113 w 6"/>
                <a:gd name="T13" fmla="*/ 0 h 4"/>
                <a:gd name="T14" fmla="*/ 14817 w 6"/>
                <a:gd name="T15" fmla="*/ 0 h 4"/>
                <a:gd name="T16" fmla="*/ 22225 w 6"/>
                <a:gd name="T17" fmla="*/ 0 h 4"/>
                <a:gd name="T18" fmla="*/ 22225 w 6"/>
                <a:gd name="T19" fmla="*/ 3572 h 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6"/>
                <a:gd name="T31" fmla="*/ 0 h 4"/>
                <a:gd name="T32" fmla="*/ 6 w 6"/>
                <a:gd name="T33" fmla="*/ 4 h 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6" h="4">
                  <a:moveTo>
                    <a:pt x="6" y="1"/>
                  </a:moveTo>
                  <a:cubicBezTo>
                    <a:pt x="5" y="2"/>
                    <a:pt x="5" y="2"/>
                    <a:pt x="5" y="2"/>
                  </a:cubicBezTo>
                  <a:cubicBezTo>
                    <a:pt x="5" y="2"/>
                    <a:pt x="4" y="3"/>
                    <a:pt x="4" y="3"/>
                  </a:cubicBezTo>
                  <a:cubicBezTo>
                    <a:pt x="3" y="4"/>
                    <a:pt x="2" y="4"/>
                    <a:pt x="1" y="4"/>
                  </a:cubicBezTo>
                  <a:cubicBezTo>
                    <a:pt x="0" y="4"/>
                    <a:pt x="0" y="3"/>
                    <a:pt x="0" y="3"/>
                  </a:cubicBezTo>
                  <a:cubicBezTo>
                    <a:pt x="0" y="2"/>
                    <a:pt x="0" y="2"/>
                    <a:pt x="0" y="1"/>
                  </a:cubicBezTo>
                  <a:cubicBezTo>
                    <a:pt x="1" y="1"/>
                    <a:pt x="2" y="0"/>
                    <a:pt x="3" y="0"/>
                  </a:cubicBezTo>
                  <a:cubicBezTo>
                    <a:pt x="3" y="0"/>
                    <a:pt x="4" y="0"/>
                    <a:pt x="4" y="0"/>
                  </a:cubicBezTo>
                  <a:cubicBezTo>
                    <a:pt x="4" y="0"/>
                    <a:pt x="5" y="0"/>
                    <a:pt x="6" y="0"/>
                  </a:cubicBezTo>
                  <a:cubicBezTo>
                    <a:pt x="6" y="0"/>
                    <a:pt x="6" y="1"/>
                    <a:pt x="6" y="1"/>
                  </a:cubicBezTo>
                  <a:close/>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293" name="Freeform 516"/>
            <p:cNvSpPr>
              <a:spLocks noChangeArrowheads="1"/>
            </p:cNvSpPr>
            <p:nvPr/>
          </p:nvSpPr>
          <p:spPr bwMode="auto">
            <a:xfrm>
              <a:off x="811213" y="214312"/>
              <a:ext cx="52388" cy="30163"/>
            </a:xfrm>
            <a:custGeom>
              <a:avLst/>
              <a:gdLst>
                <a:gd name="T0" fmla="*/ 44904 w 14"/>
                <a:gd name="T1" fmla="*/ 15082 h 8"/>
                <a:gd name="T2" fmla="*/ 41162 w 14"/>
                <a:gd name="T3" fmla="*/ 22622 h 8"/>
                <a:gd name="T4" fmla="*/ 29936 w 14"/>
                <a:gd name="T5" fmla="*/ 30163 h 8"/>
                <a:gd name="T6" fmla="*/ 18710 w 14"/>
                <a:gd name="T7" fmla="*/ 26393 h 8"/>
                <a:gd name="T8" fmla="*/ 11226 w 14"/>
                <a:gd name="T9" fmla="*/ 18852 h 8"/>
                <a:gd name="T10" fmla="*/ 0 w 14"/>
                <a:gd name="T11" fmla="*/ 18852 h 8"/>
                <a:gd name="T12" fmla="*/ 0 w 14"/>
                <a:gd name="T13" fmla="*/ 15082 h 8"/>
                <a:gd name="T14" fmla="*/ 3742 w 14"/>
                <a:gd name="T15" fmla="*/ 7541 h 8"/>
                <a:gd name="T16" fmla="*/ 14968 w 14"/>
                <a:gd name="T17" fmla="*/ 11311 h 8"/>
                <a:gd name="T18" fmla="*/ 18710 w 14"/>
                <a:gd name="T19" fmla="*/ 11311 h 8"/>
                <a:gd name="T20" fmla="*/ 18710 w 14"/>
                <a:gd name="T21" fmla="*/ 7541 h 8"/>
                <a:gd name="T22" fmla="*/ 22452 w 14"/>
                <a:gd name="T23" fmla="*/ 3770 h 8"/>
                <a:gd name="T24" fmla="*/ 26194 w 14"/>
                <a:gd name="T25" fmla="*/ 3770 h 8"/>
                <a:gd name="T26" fmla="*/ 29936 w 14"/>
                <a:gd name="T27" fmla="*/ 7541 h 8"/>
                <a:gd name="T28" fmla="*/ 48646 w 14"/>
                <a:gd name="T29" fmla="*/ 7541 h 8"/>
                <a:gd name="T30" fmla="*/ 44904 w 14"/>
                <a:gd name="T31" fmla="*/ 15082 h 8"/>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4"/>
                <a:gd name="T49" fmla="*/ 0 h 8"/>
                <a:gd name="T50" fmla="*/ 14 w 14"/>
                <a:gd name="T51" fmla="*/ 8 h 8"/>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4" h="8">
                  <a:moveTo>
                    <a:pt x="12" y="4"/>
                  </a:moveTo>
                  <a:cubicBezTo>
                    <a:pt x="12" y="5"/>
                    <a:pt x="12" y="5"/>
                    <a:pt x="11" y="6"/>
                  </a:cubicBezTo>
                  <a:cubicBezTo>
                    <a:pt x="10" y="6"/>
                    <a:pt x="10" y="7"/>
                    <a:pt x="8" y="8"/>
                  </a:cubicBezTo>
                  <a:cubicBezTo>
                    <a:pt x="7" y="7"/>
                    <a:pt x="6" y="8"/>
                    <a:pt x="5" y="7"/>
                  </a:cubicBezTo>
                  <a:cubicBezTo>
                    <a:pt x="3" y="7"/>
                    <a:pt x="3" y="6"/>
                    <a:pt x="3" y="5"/>
                  </a:cubicBezTo>
                  <a:cubicBezTo>
                    <a:pt x="2" y="5"/>
                    <a:pt x="1" y="6"/>
                    <a:pt x="0" y="5"/>
                  </a:cubicBezTo>
                  <a:cubicBezTo>
                    <a:pt x="0" y="5"/>
                    <a:pt x="0" y="4"/>
                    <a:pt x="0" y="4"/>
                  </a:cubicBezTo>
                  <a:cubicBezTo>
                    <a:pt x="0" y="3"/>
                    <a:pt x="1" y="3"/>
                    <a:pt x="1" y="2"/>
                  </a:cubicBezTo>
                  <a:cubicBezTo>
                    <a:pt x="3" y="2"/>
                    <a:pt x="4" y="2"/>
                    <a:pt x="4" y="3"/>
                  </a:cubicBezTo>
                  <a:cubicBezTo>
                    <a:pt x="5" y="3"/>
                    <a:pt x="5" y="3"/>
                    <a:pt x="5" y="3"/>
                  </a:cubicBezTo>
                  <a:cubicBezTo>
                    <a:pt x="6" y="2"/>
                    <a:pt x="5" y="2"/>
                    <a:pt x="5" y="2"/>
                  </a:cubicBezTo>
                  <a:cubicBezTo>
                    <a:pt x="5" y="1"/>
                    <a:pt x="6" y="1"/>
                    <a:pt x="6" y="1"/>
                  </a:cubicBezTo>
                  <a:cubicBezTo>
                    <a:pt x="6" y="1"/>
                    <a:pt x="7" y="1"/>
                    <a:pt x="7" y="1"/>
                  </a:cubicBezTo>
                  <a:cubicBezTo>
                    <a:pt x="8" y="1"/>
                    <a:pt x="8" y="1"/>
                    <a:pt x="8" y="2"/>
                  </a:cubicBezTo>
                  <a:cubicBezTo>
                    <a:pt x="10" y="2"/>
                    <a:pt x="12" y="0"/>
                    <a:pt x="13" y="2"/>
                  </a:cubicBezTo>
                  <a:cubicBezTo>
                    <a:pt x="14" y="2"/>
                    <a:pt x="12" y="3"/>
                    <a:pt x="12" y="4"/>
                  </a:cubicBezTo>
                  <a:close/>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294" name="Freeform 517"/>
            <p:cNvSpPr>
              <a:spLocks noChangeArrowheads="1"/>
            </p:cNvSpPr>
            <p:nvPr/>
          </p:nvSpPr>
          <p:spPr bwMode="auto">
            <a:xfrm>
              <a:off x="874713" y="358775"/>
              <a:ext cx="23813" cy="14288"/>
            </a:xfrm>
            <a:custGeom>
              <a:avLst/>
              <a:gdLst>
                <a:gd name="T0" fmla="*/ 23813 w 6"/>
                <a:gd name="T1" fmla="*/ 10716 h 4"/>
                <a:gd name="T2" fmla="*/ 7938 w 6"/>
                <a:gd name="T3" fmla="*/ 14288 h 4"/>
                <a:gd name="T4" fmla="*/ 0 w 6"/>
                <a:gd name="T5" fmla="*/ 10716 h 4"/>
                <a:gd name="T6" fmla="*/ 3969 w 6"/>
                <a:gd name="T7" fmla="*/ 3572 h 4"/>
                <a:gd name="T8" fmla="*/ 7938 w 6"/>
                <a:gd name="T9" fmla="*/ 0 h 4"/>
                <a:gd name="T10" fmla="*/ 23813 w 6"/>
                <a:gd name="T11" fmla="*/ 3572 h 4"/>
                <a:gd name="T12" fmla="*/ 23813 w 6"/>
                <a:gd name="T13" fmla="*/ 10716 h 4"/>
                <a:gd name="T14" fmla="*/ 0 60000 65536"/>
                <a:gd name="T15" fmla="*/ 0 60000 65536"/>
                <a:gd name="T16" fmla="*/ 0 60000 65536"/>
                <a:gd name="T17" fmla="*/ 0 60000 65536"/>
                <a:gd name="T18" fmla="*/ 0 60000 65536"/>
                <a:gd name="T19" fmla="*/ 0 60000 65536"/>
                <a:gd name="T20" fmla="*/ 0 60000 65536"/>
                <a:gd name="T21" fmla="*/ 0 w 6"/>
                <a:gd name="T22" fmla="*/ 0 h 4"/>
                <a:gd name="T23" fmla="*/ 6 w 6"/>
                <a:gd name="T24" fmla="*/ 4 h 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 h="4">
                  <a:moveTo>
                    <a:pt x="6" y="3"/>
                  </a:moveTo>
                  <a:cubicBezTo>
                    <a:pt x="5" y="4"/>
                    <a:pt x="3" y="4"/>
                    <a:pt x="2" y="4"/>
                  </a:cubicBezTo>
                  <a:cubicBezTo>
                    <a:pt x="1" y="4"/>
                    <a:pt x="1" y="3"/>
                    <a:pt x="0" y="3"/>
                  </a:cubicBezTo>
                  <a:cubicBezTo>
                    <a:pt x="1" y="1"/>
                    <a:pt x="1" y="1"/>
                    <a:pt x="1" y="1"/>
                  </a:cubicBezTo>
                  <a:cubicBezTo>
                    <a:pt x="1" y="1"/>
                    <a:pt x="2" y="1"/>
                    <a:pt x="2" y="0"/>
                  </a:cubicBezTo>
                  <a:cubicBezTo>
                    <a:pt x="4" y="0"/>
                    <a:pt x="5" y="0"/>
                    <a:pt x="6" y="1"/>
                  </a:cubicBezTo>
                  <a:cubicBezTo>
                    <a:pt x="6" y="1"/>
                    <a:pt x="6" y="2"/>
                    <a:pt x="6" y="3"/>
                  </a:cubicBezTo>
                  <a:close/>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295" name="Freeform 518"/>
            <p:cNvSpPr>
              <a:spLocks noChangeArrowheads="1"/>
            </p:cNvSpPr>
            <p:nvPr/>
          </p:nvSpPr>
          <p:spPr bwMode="auto">
            <a:xfrm>
              <a:off x="879475" y="331787"/>
              <a:ext cx="6350" cy="7938"/>
            </a:xfrm>
            <a:custGeom>
              <a:avLst/>
              <a:gdLst>
                <a:gd name="T0" fmla="*/ 6350 w 2"/>
                <a:gd name="T1" fmla="*/ 7938 h 2"/>
                <a:gd name="T2" fmla="*/ 0 w 2"/>
                <a:gd name="T3" fmla="*/ 7938 h 2"/>
                <a:gd name="T4" fmla="*/ 0 w 2"/>
                <a:gd name="T5" fmla="*/ 3969 h 2"/>
                <a:gd name="T6" fmla="*/ 3175 w 2"/>
                <a:gd name="T7" fmla="*/ 0 h 2"/>
                <a:gd name="T8" fmla="*/ 6350 w 2"/>
                <a:gd name="T9" fmla="*/ 3969 h 2"/>
                <a:gd name="T10" fmla="*/ 6350 w 2"/>
                <a:gd name="T11" fmla="*/ 7938 h 2"/>
                <a:gd name="T12" fmla="*/ 0 60000 65536"/>
                <a:gd name="T13" fmla="*/ 0 60000 65536"/>
                <a:gd name="T14" fmla="*/ 0 60000 65536"/>
                <a:gd name="T15" fmla="*/ 0 60000 65536"/>
                <a:gd name="T16" fmla="*/ 0 60000 65536"/>
                <a:gd name="T17" fmla="*/ 0 60000 65536"/>
                <a:gd name="T18" fmla="*/ 0 w 2"/>
                <a:gd name="T19" fmla="*/ 0 h 2"/>
                <a:gd name="T20" fmla="*/ 2 w 2"/>
                <a:gd name="T21" fmla="*/ 2 h 2"/>
              </a:gdLst>
              <a:ahLst/>
              <a:cxnLst>
                <a:cxn ang="T12">
                  <a:pos x="T0" y="T1"/>
                </a:cxn>
                <a:cxn ang="T13">
                  <a:pos x="T2" y="T3"/>
                </a:cxn>
                <a:cxn ang="T14">
                  <a:pos x="T4" y="T5"/>
                </a:cxn>
                <a:cxn ang="T15">
                  <a:pos x="T6" y="T7"/>
                </a:cxn>
                <a:cxn ang="T16">
                  <a:pos x="T8" y="T9"/>
                </a:cxn>
                <a:cxn ang="T17">
                  <a:pos x="T10" y="T11"/>
                </a:cxn>
              </a:cxnLst>
              <a:rect l="T18" t="T19" r="T20" b="T21"/>
              <a:pathLst>
                <a:path w="2" h="2">
                  <a:moveTo>
                    <a:pt x="2" y="2"/>
                  </a:moveTo>
                  <a:cubicBezTo>
                    <a:pt x="1" y="2"/>
                    <a:pt x="1" y="2"/>
                    <a:pt x="0" y="2"/>
                  </a:cubicBezTo>
                  <a:cubicBezTo>
                    <a:pt x="0" y="2"/>
                    <a:pt x="0" y="2"/>
                    <a:pt x="0" y="1"/>
                  </a:cubicBezTo>
                  <a:cubicBezTo>
                    <a:pt x="0" y="1"/>
                    <a:pt x="1" y="1"/>
                    <a:pt x="1" y="0"/>
                  </a:cubicBezTo>
                  <a:cubicBezTo>
                    <a:pt x="2" y="0"/>
                    <a:pt x="2" y="1"/>
                    <a:pt x="2" y="1"/>
                  </a:cubicBezTo>
                  <a:cubicBezTo>
                    <a:pt x="2" y="1"/>
                    <a:pt x="2" y="1"/>
                    <a:pt x="2" y="2"/>
                  </a:cubicBezTo>
                  <a:close/>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296" name="Freeform 519"/>
            <p:cNvSpPr>
              <a:spLocks noChangeArrowheads="1"/>
            </p:cNvSpPr>
            <p:nvPr/>
          </p:nvSpPr>
          <p:spPr bwMode="auto">
            <a:xfrm>
              <a:off x="825500" y="203200"/>
              <a:ext cx="15875" cy="11113"/>
            </a:xfrm>
            <a:custGeom>
              <a:avLst/>
              <a:gdLst>
                <a:gd name="T0" fmla="*/ 11906 w 4"/>
                <a:gd name="T1" fmla="*/ 11113 h 3"/>
                <a:gd name="T2" fmla="*/ 3969 w 4"/>
                <a:gd name="T3" fmla="*/ 11113 h 3"/>
                <a:gd name="T4" fmla="*/ 0 w 4"/>
                <a:gd name="T5" fmla="*/ 7409 h 3"/>
                <a:gd name="T6" fmla="*/ 11906 w 4"/>
                <a:gd name="T7" fmla="*/ 0 h 3"/>
                <a:gd name="T8" fmla="*/ 15875 w 4"/>
                <a:gd name="T9" fmla="*/ 3704 h 3"/>
                <a:gd name="T10" fmla="*/ 11906 w 4"/>
                <a:gd name="T11" fmla="*/ 11113 h 3"/>
                <a:gd name="T12" fmla="*/ 0 60000 65536"/>
                <a:gd name="T13" fmla="*/ 0 60000 65536"/>
                <a:gd name="T14" fmla="*/ 0 60000 65536"/>
                <a:gd name="T15" fmla="*/ 0 60000 65536"/>
                <a:gd name="T16" fmla="*/ 0 60000 65536"/>
                <a:gd name="T17" fmla="*/ 0 60000 65536"/>
                <a:gd name="T18" fmla="*/ 0 w 4"/>
                <a:gd name="T19" fmla="*/ 0 h 3"/>
                <a:gd name="T20" fmla="*/ 4 w 4"/>
                <a:gd name="T21" fmla="*/ 3 h 3"/>
              </a:gdLst>
              <a:ahLst/>
              <a:cxnLst>
                <a:cxn ang="T12">
                  <a:pos x="T0" y="T1"/>
                </a:cxn>
                <a:cxn ang="T13">
                  <a:pos x="T2" y="T3"/>
                </a:cxn>
                <a:cxn ang="T14">
                  <a:pos x="T4" y="T5"/>
                </a:cxn>
                <a:cxn ang="T15">
                  <a:pos x="T6" y="T7"/>
                </a:cxn>
                <a:cxn ang="T16">
                  <a:pos x="T8" y="T9"/>
                </a:cxn>
                <a:cxn ang="T17">
                  <a:pos x="T10" y="T11"/>
                </a:cxn>
              </a:cxnLst>
              <a:rect l="T18" t="T19" r="T20" b="T21"/>
              <a:pathLst>
                <a:path w="4" h="3">
                  <a:moveTo>
                    <a:pt x="3" y="3"/>
                  </a:moveTo>
                  <a:cubicBezTo>
                    <a:pt x="3" y="3"/>
                    <a:pt x="2" y="3"/>
                    <a:pt x="1" y="3"/>
                  </a:cubicBezTo>
                  <a:cubicBezTo>
                    <a:pt x="1" y="3"/>
                    <a:pt x="0" y="3"/>
                    <a:pt x="0" y="2"/>
                  </a:cubicBezTo>
                  <a:cubicBezTo>
                    <a:pt x="0" y="1"/>
                    <a:pt x="2" y="1"/>
                    <a:pt x="3" y="0"/>
                  </a:cubicBezTo>
                  <a:cubicBezTo>
                    <a:pt x="4" y="0"/>
                    <a:pt x="3" y="1"/>
                    <a:pt x="4" y="1"/>
                  </a:cubicBezTo>
                  <a:cubicBezTo>
                    <a:pt x="4" y="1"/>
                    <a:pt x="4" y="2"/>
                    <a:pt x="3" y="3"/>
                  </a:cubicBezTo>
                  <a:close/>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297" name="Freeform 520"/>
            <p:cNvSpPr>
              <a:spLocks noChangeArrowheads="1"/>
            </p:cNvSpPr>
            <p:nvPr/>
          </p:nvSpPr>
          <p:spPr bwMode="auto">
            <a:xfrm>
              <a:off x="855663" y="312737"/>
              <a:ext cx="19050" cy="15875"/>
            </a:xfrm>
            <a:custGeom>
              <a:avLst/>
              <a:gdLst>
                <a:gd name="T0" fmla="*/ 19050 w 5"/>
                <a:gd name="T1" fmla="*/ 11906 h 4"/>
                <a:gd name="T2" fmla="*/ 11430 w 5"/>
                <a:gd name="T3" fmla="*/ 15875 h 4"/>
                <a:gd name="T4" fmla="*/ 3810 w 5"/>
                <a:gd name="T5" fmla="*/ 15875 h 4"/>
                <a:gd name="T6" fmla="*/ 0 w 5"/>
                <a:gd name="T7" fmla="*/ 7938 h 4"/>
                <a:gd name="T8" fmla="*/ 7620 w 5"/>
                <a:gd name="T9" fmla="*/ 3969 h 4"/>
                <a:gd name="T10" fmla="*/ 19050 w 5"/>
                <a:gd name="T11" fmla="*/ 3969 h 4"/>
                <a:gd name="T12" fmla="*/ 19050 w 5"/>
                <a:gd name="T13" fmla="*/ 11906 h 4"/>
                <a:gd name="T14" fmla="*/ 0 60000 65536"/>
                <a:gd name="T15" fmla="*/ 0 60000 65536"/>
                <a:gd name="T16" fmla="*/ 0 60000 65536"/>
                <a:gd name="T17" fmla="*/ 0 60000 65536"/>
                <a:gd name="T18" fmla="*/ 0 60000 65536"/>
                <a:gd name="T19" fmla="*/ 0 60000 65536"/>
                <a:gd name="T20" fmla="*/ 0 60000 65536"/>
                <a:gd name="T21" fmla="*/ 0 w 5"/>
                <a:gd name="T22" fmla="*/ 0 h 4"/>
                <a:gd name="T23" fmla="*/ 5 w 5"/>
                <a:gd name="T24" fmla="*/ 4 h 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 h="4">
                  <a:moveTo>
                    <a:pt x="5" y="3"/>
                  </a:moveTo>
                  <a:cubicBezTo>
                    <a:pt x="4" y="4"/>
                    <a:pt x="4" y="4"/>
                    <a:pt x="3" y="4"/>
                  </a:cubicBezTo>
                  <a:cubicBezTo>
                    <a:pt x="2" y="4"/>
                    <a:pt x="1" y="4"/>
                    <a:pt x="1" y="4"/>
                  </a:cubicBezTo>
                  <a:cubicBezTo>
                    <a:pt x="0" y="3"/>
                    <a:pt x="0" y="3"/>
                    <a:pt x="0" y="2"/>
                  </a:cubicBezTo>
                  <a:cubicBezTo>
                    <a:pt x="0" y="1"/>
                    <a:pt x="1" y="1"/>
                    <a:pt x="2" y="1"/>
                  </a:cubicBezTo>
                  <a:cubicBezTo>
                    <a:pt x="3" y="0"/>
                    <a:pt x="4" y="1"/>
                    <a:pt x="5" y="1"/>
                  </a:cubicBezTo>
                  <a:cubicBezTo>
                    <a:pt x="5" y="2"/>
                    <a:pt x="5" y="2"/>
                    <a:pt x="5" y="3"/>
                  </a:cubicBezTo>
                  <a:close/>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298" name="Freeform 521"/>
            <p:cNvSpPr>
              <a:spLocks noChangeArrowheads="1"/>
            </p:cNvSpPr>
            <p:nvPr/>
          </p:nvSpPr>
          <p:spPr bwMode="auto">
            <a:xfrm>
              <a:off x="879475" y="414337"/>
              <a:ext cx="22225" cy="23813"/>
            </a:xfrm>
            <a:custGeom>
              <a:avLst/>
              <a:gdLst>
                <a:gd name="T0" fmla="*/ 18521 w 6"/>
                <a:gd name="T1" fmla="*/ 7938 h 6"/>
                <a:gd name="T2" fmla="*/ 14817 w 6"/>
                <a:gd name="T3" fmla="*/ 7938 h 6"/>
                <a:gd name="T4" fmla="*/ 22225 w 6"/>
                <a:gd name="T5" fmla="*/ 15875 h 6"/>
                <a:gd name="T6" fmla="*/ 14817 w 6"/>
                <a:gd name="T7" fmla="*/ 23813 h 6"/>
                <a:gd name="T8" fmla="*/ 7408 w 6"/>
                <a:gd name="T9" fmla="*/ 23813 h 6"/>
                <a:gd name="T10" fmla="*/ 3704 w 6"/>
                <a:gd name="T11" fmla="*/ 19844 h 6"/>
                <a:gd name="T12" fmla="*/ 3704 w 6"/>
                <a:gd name="T13" fmla="*/ 11907 h 6"/>
                <a:gd name="T14" fmla="*/ 7408 w 6"/>
                <a:gd name="T15" fmla="*/ 7938 h 6"/>
                <a:gd name="T16" fmla="*/ 11113 w 6"/>
                <a:gd name="T17" fmla="*/ 3969 h 6"/>
                <a:gd name="T18" fmla="*/ 14817 w 6"/>
                <a:gd name="T19" fmla="*/ 0 h 6"/>
                <a:gd name="T20" fmla="*/ 18521 w 6"/>
                <a:gd name="T21" fmla="*/ 3969 h 6"/>
                <a:gd name="T22" fmla="*/ 18521 w 6"/>
                <a:gd name="T23" fmla="*/ 7938 h 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6"/>
                <a:gd name="T37" fmla="*/ 0 h 6"/>
                <a:gd name="T38" fmla="*/ 6 w 6"/>
                <a:gd name="T39" fmla="*/ 6 h 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6" h="6">
                  <a:moveTo>
                    <a:pt x="5" y="2"/>
                  </a:moveTo>
                  <a:cubicBezTo>
                    <a:pt x="5" y="2"/>
                    <a:pt x="4" y="2"/>
                    <a:pt x="4" y="2"/>
                  </a:cubicBezTo>
                  <a:cubicBezTo>
                    <a:pt x="5" y="3"/>
                    <a:pt x="6" y="3"/>
                    <a:pt x="6" y="4"/>
                  </a:cubicBezTo>
                  <a:cubicBezTo>
                    <a:pt x="6" y="4"/>
                    <a:pt x="5" y="5"/>
                    <a:pt x="4" y="6"/>
                  </a:cubicBezTo>
                  <a:cubicBezTo>
                    <a:pt x="3" y="6"/>
                    <a:pt x="2" y="6"/>
                    <a:pt x="2" y="6"/>
                  </a:cubicBezTo>
                  <a:cubicBezTo>
                    <a:pt x="1" y="6"/>
                    <a:pt x="1" y="5"/>
                    <a:pt x="1" y="5"/>
                  </a:cubicBezTo>
                  <a:cubicBezTo>
                    <a:pt x="1" y="5"/>
                    <a:pt x="0" y="4"/>
                    <a:pt x="1" y="3"/>
                  </a:cubicBezTo>
                  <a:cubicBezTo>
                    <a:pt x="1" y="3"/>
                    <a:pt x="4" y="3"/>
                    <a:pt x="2" y="2"/>
                  </a:cubicBezTo>
                  <a:cubicBezTo>
                    <a:pt x="2" y="2"/>
                    <a:pt x="2" y="1"/>
                    <a:pt x="3" y="1"/>
                  </a:cubicBezTo>
                  <a:cubicBezTo>
                    <a:pt x="3" y="1"/>
                    <a:pt x="4" y="0"/>
                    <a:pt x="4" y="0"/>
                  </a:cubicBezTo>
                  <a:cubicBezTo>
                    <a:pt x="5" y="0"/>
                    <a:pt x="5" y="1"/>
                    <a:pt x="5" y="1"/>
                  </a:cubicBezTo>
                  <a:cubicBezTo>
                    <a:pt x="5" y="1"/>
                    <a:pt x="5" y="2"/>
                    <a:pt x="5" y="2"/>
                  </a:cubicBezTo>
                  <a:close/>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299" name="Freeform 522"/>
            <p:cNvSpPr>
              <a:spLocks noChangeArrowheads="1"/>
            </p:cNvSpPr>
            <p:nvPr/>
          </p:nvSpPr>
          <p:spPr bwMode="auto">
            <a:xfrm>
              <a:off x="800100" y="165100"/>
              <a:ext cx="11113" cy="23813"/>
            </a:xfrm>
            <a:custGeom>
              <a:avLst/>
              <a:gdLst>
                <a:gd name="T0" fmla="*/ 11113 w 3"/>
                <a:gd name="T1" fmla="*/ 15875 h 6"/>
                <a:gd name="T2" fmla="*/ 7409 w 3"/>
                <a:gd name="T3" fmla="*/ 23813 h 6"/>
                <a:gd name="T4" fmla="*/ 3704 w 3"/>
                <a:gd name="T5" fmla="*/ 23813 h 6"/>
                <a:gd name="T6" fmla="*/ 3704 w 3"/>
                <a:gd name="T7" fmla="*/ 19844 h 6"/>
                <a:gd name="T8" fmla="*/ 3704 w 3"/>
                <a:gd name="T9" fmla="*/ 15875 h 6"/>
                <a:gd name="T10" fmla="*/ 3704 w 3"/>
                <a:gd name="T11" fmla="*/ 15875 h 6"/>
                <a:gd name="T12" fmla="*/ 7409 w 3"/>
                <a:gd name="T13" fmla="*/ 11907 h 6"/>
                <a:gd name="T14" fmla="*/ 7409 w 3"/>
                <a:gd name="T15" fmla="*/ 7938 h 6"/>
                <a:gd name="T16" fmla="*/ 3704 w 3"/>
                <a:gd name="T17" fmla="*/ 0 h 6"/>
                <a:gd name="T18" fmla="*/ 3704 w 3"/>
                <a:gd name="T19" fmla="*/ 0 h 6"/>
                <a:gd name="T20" fmla="*/ 11113 w 3"/>
                <a:gd name="T21" fmla="*/ 15875 h 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3"/>
                <a:gd name="T34" fmla="*/ 0 h 6"/>
                <a:gd name="T35" fmla="*/ 3 w 3"/>
                <a:gd name="T36" fmla="*/ 6 h 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3" h="6">
                  <a:moveTo>
                    <a:pt x="3" y="4"/>
                  </a:moveTo>
                  <a:cubicBezTo>
                    <a:pt x="2" y="4"/>
                    <a:pt x="2" y="5"/>
                    <a:pt x="2" y="6"/>
                  </a:cubicBezTo>
                  <a:cubicBezTo>
                    <a:pt x="2" y="6"/>
                    <a:pt x="1" y="6"/>
                    <a:pt x="1" y="6"/>
                  </a:cubicBezTo>
                  <a:cubicBezTo>
                    <a:pt x="0" y="6"/>
                    <a:pt x="1" y="5"/>
                    <a:pt x="1" y="5"/>
                  </a:cubicBezTo>
                  <a:cubicBezTo>
                    <a:pt x="1" y="5"/>
                    <a:pt x="0" y="4"/>
                    <a:pt x="1" y="4"/>
                  </a:cubicBezTo>
                  <a:cubicBezTo>
                    <a:pt x="1" y="4"/>
                    <a:pt x="1" y="4"/>
                    <a:pt x="1" y="4"/>
                  </a:cubicBezTo>
                  <a:cubicBezTo>
                    <a:pt x="1" y="4"/>
                    <a:pt x="2" y="3"/>
                    <a:pt x="2" y="3"/>
                  </a:cubicBezTo>
                  <a:cubicBezTo>
                    <a:pt x="2" y="2"/>
                    <a:pt x="2" y="2"/>
                    <a:pt x="2" y="2"/>
                  </a:cubicBezTo>
                  <a:cubicBezTo>
                    <a:pt x="2" y="1"/>
                    <a:pt x="1" y="1"/>
                    <a:pt x="1" y="0"/>
                  </a:cubicBezTo>
                  <a:cubicBezTo>
                    <a:pt x="1" y="0"/>
                    <a:pt x="1" y="0"/>
                    <a:pt x="1" y="0"/>
                  </a:cubicBezTo>
                  <a:cubicBezTo>
                    <a:pt x="3" y="0"/>
                    <a:pt x="3" y="2"/>
                    <a:pt x="3" y="4"/>
                  </a:cubicBezTo>
                  <a:close/>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300" name="Freeform 523"/>
            <p:cNvSpPr>
              <a:spLocks noChangeArrowheads="1"/>
            </p:cNvSpPr>
            <p:nvPr/>
          </p:nvSpPr>
          <p:spPr bwMode="auto">
            <a:xfrm>
              <a:off x="830263" y="312737"/>
              <a:ext cx="22225" cy="15875"/>
            </a:xfrm>
            <a:custGeom>
              <a:avLst/>
              <a:gdLst>
                <a:gd name="T0" fmla="*/ 14817 w 6"/>
                <a:gd name="T1" fmla="*/ 11906 h 4"/>
                <a:gd name="T2" fmla="*/ 11113 w 6"/>
                <a:gd name="T3" fmla="*/ 15875 h 4"/>
                <a:gd name="T4" fmla="*/ 0 w 6"/>
                <a:gd name="T5" fmla="*/ 11906 h 4"/>
                <a:gd name="T6" fmla="*/ 3704 w 6"/>
                <a:gd name="T7" fmla="*/ 3969 h 4"/>
                <a:gd name="T8" fmla="*/ 14817 w 6"/>
                <a:gd name="T9" fmla="*/ 0 h 4"/>
                <a:gd name="T10" fmla="*/ 22225 w 6"/>
                <a:gd name="T11" fmla="*/ 3969 h 4"/>
                <a:gd name="T12" fmla="*/ 14817 w 6"/>
                <a:gd name="T13" fmla="*/ 11906 h 4"/>
                <a:gd name="T14" fmla="*/ 0 60000 65536"/>
                <a:gd name="T15" fmla="*/ 0 60000 65536"/>
                <a:gd name="T16" fmla="*/ 0 60000 65536"/>
                <a:gd name="T17" fmla="*/ 0 60000 65536"/>
                <a:gd name="T18" fmla="*/ 0 60000 65536"/>
                <a:gd name="T19" fmla="*/ 0 60000 65536"/>
                <a:gd name="T20" fmla="*/ 0 60000 65536"/>
                <a:gd name="T21" fmla="*/ 0 w 6"/>
                <a:gd name="T22" fmla="*/ 0 h 4"/>
                <a:gd name="T23" fmla="*/ 6 w 6"/>
                <a:gd name="T24" fmla="*/ 4 h 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 h="4">
                  <a:moveTo>
                    <a:pt x="4" y="3"/>
                  </a:moveTo>
                  <a:cubicBezTo>
                    <a:pt x="4" y="4"/>
                    <a:pt x="3" y="4"/>
                    <a:pt x="3" y="4"/>
                  </a:cubicBezTo>
                  <a:cubicBezTo>
                    <a:pt x="2" y="4"/>
                    <a:pt x="1" y="4"/>
                    <a:pt x="0" y="3"/>
                  </a:cubicBezTo>
                  <a:cubicBezTo>
                    <a:pt x="0" y="2"/>
                    <a:pt x="1" y="2"/>
                    <a:pt x="1" y="1"/>
                  </a:cubicBezTo>
                  <a:cubicBezTo>
                    <a:pt x="2" y="1"/>
                    <a:pt x="3" y="0"/>
                    <a:pt x="4" y="0"/>
                  </a:cubicBezTo>
                  <a:cubicBezTo>
                    <a:pt x="5" y="0"/>
                    <a:pt x="5" y="1"/>
                    <a:pt x="6" y="1"/>
                  </a:cubicBezTo>
                  <a:cubicBezTo>
                    <a:pt x="6" y="2"/>
                    <a:pt x="5" y="3"/>
                    <a:pt x="4" y="3"/>
                  </a:cubicBezTo>
                  <a:close/>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301" name="Freeform 524"/>
            <p:cNvSpPr>
              <a:spLocks noChangeArrowheads="1"/>
            </p:cNvSpPr>
            <p:nvPr/>
          </p:nvSpPr>
          <p:spPr bwMode="auto">
            <a:xfrm>
              <a:off x="765175" y="200025"/>
              <a:ext cx="42863" cy="22225"/>
            </a:xfrm>
            <a:custGeom>
              <a:avLst/>
              <a:gdLst>
                <a:gd name="T0" fmla="*/ 38966 w 11"/>
                <a:gd name="T1" fmla="*/ 18521 h 6"/>
                <a:gd name="T2" fmla="*/ 27276 w 11"/>
                <a:gd name="T3" fmla="*/ 22225 h 6"/>
                <a:gd name="T4" fmla="*/ 15587 w 11"/>
                <a:gd name="T5" fmla="*/ 22225 h 6"/>
                <a:gd name="T6" fmla="*/ 7793 w 11"/>
                <a:gd name="T7" fmla="*/ 18521 h 6"/>
                <a:gd name="T8" fmla="*/ 0 w 11"/>
                <a:gd name="T9" fmla="*/ 14817 h 6"/>
                <a:gd name="T10" fmla="*/ 15587 w 11"/>
                <a:gd name="T11" fmla="*/ 0 h 6"/>
                <a:gd name="T12" fmla="*/ 35070 w 11"/>
                <a:gd name="T13" fmla="*/ 3704 h 6"/>
                <a:gd name="T14" fmla="*/ 42863 w 11"/>
                <a:gd name="T15" fmla="*/ 11113 h 6"/>
                <a:gd name="T16" fmla="*/ 38966 w 11"/>
                <a:gd name="T17" fmla="*/ 18521 h 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1"/>
                <a:gd name="T28" fmla="*/ 0 h 6"/>
                <a:gd name="T29" fmla="*/ 11 w 11"/>
                <a:gd name="T30" fmla="*/ 6 h 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1" h="6">
                  <a:moveTo>
                    <a:pt x="10" y="5"/>
                  </a:moveTo>
                  <a:cubicBezTo>
                    <a:pt x="9" y="5"/>
                    <a:pt x="8" y="6"/>
                    <a:pt x="7" y="6"/>
                  </a:cubicBezTo>
                  <a:cubicBezTo>
                    <a:pt x="6" y="6"/>
                    <a:pt x="5" y="6"/>
                    <a:pt x="4" y="6"/>
                  </a:cubicBezTo>
                  <a:cubicBezTo>
                    <a:pt x="3" y="6"/>
                    <a:pt x="2" y="6"/>
                    <a:pt x="2" y="5"/>
                  </a:cubicBezTo>
                  <a:cubicBezTo>
                    <a:pt x="1" y="5"/>
                    <a:pt x="0" y="5"/>
                    <a:pt x="0" y="4"/>
                  </a:cubicBezTo>
                  <a:cubicBezTo>
                    <a:pt x="0" y="2"/>
                    <a:pt x="2" y="1"/>
                    <a:pt x="4" y="0"/>
                  </a:cubicBezTo>
                  <a:cubicBezTo>
                    <a:pt x="6" y="0"/>
                    <a:pt x="8" y="0"/>
                    <a:pt x="9" y="1"/>
                  </a:cubicBezTo>
                  <a:cubicBezTo>
                    <a:pt x="9" y="1"/>
                    <a:pt x="10" y="2"/>
                    <a:pt x="11" y="3"/>
                  </a:cubicBezTo>
                  <a:cubicBezTo>
                    <a:pt x="11" y="3"/>
                    <a:pt x="10" y="4"/>
                    <a:pt x="10" y="5"/>
                  </a:cubicBezTo>
                  <a:close/>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302" name="Freeform 525"/>
            <p:cNvSpPr>
              <a:spLocks noChangeArrowheads="1"/>
            </p:cNvSpPr>
            <p:nvPr/>
          </p:nvSpPr>
          <p:spPr bwMode="auto">
            <a:xfrm>
              <a:off x="852488" y="377825"/>
              <a:ext cx="11113" cy="19050"/>
            </a:xfrm>
            <a:custGeom>
              <a:avLst/>
              <a:gdLst>
                <a:gd name="T0" fmla="*/ 7409 w 3"/>
                <a:gd name="T1" fmla="*/ 15240 h 5"/>
                <a:gd name="T2" fmla="*/ 7409 w 3"/>
                <a:gd name="T3" fmla="*/ 19050 h 5"/>
                <a:gd name="T4" fmla="*/ 7409 w 3"/>
                <a:gd name="T5" fmla="*/ 19050 h 5"/>
                <a:gd name="T6" fmla="*/ 0 w 3"/>
                <a:gd name="T7" fmla="*/ 0 h 5"/>
                <a:gd name="T8" fmla="*/ 3704 w 3"/>
                <a:gd name="T9" fmla="*/ 0 h 5"/>
                <a:gd name="T10" fmla="*/ 7409 w 3"/>
                <a:gd name="T11" fmla="*/ 15240 h 5"/>
                <a:gd name="T12" fmla="*/ 7409 w 3"/>
                <a:gd name="T13" fmla="*/ 15240 h 5"/>
                <a:gd name="T14" fmla="*/ 0 60000 65536"/>
                <a:gd name="T15" fmla="*/ 0 60000 65536"/>
                <a:gd name="T16" fmla="*/ 0 60000 65536"/>
                <a:gd name="T17" fmla="*/ 0 60000 65536"/>
                <a:gd name="T18" fmla="*/ 0 60000 65536"/>
                <a:gd name="T19" fmla="*/ 0 60000 65536"/>
                <a:gd name="T20" fmla="*/ 0 60000 65536"/>
                <a:gd name="T21" fmla="*/ 0 w 3"/>
                <a:gd name="T22" fmla="*/ 0 h 5"/>
                <a:gd name="T23" fmla="*/ 3 w 3"/>
                <a:gd name="T24" fmla="*/ 5 h 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 h="5">
                  <a:moveTo>
                    <a:pt x="2" y="4"/>
                  </a:moveTo>
                  <a:cubicBezTo>
                    <a:pt x="3" y="5"/>
                    <a:pt x="3" y="5"/>
                    <a:pt x="2" y="5"/>
                  </a:cubicBezTo>
                  <a:cubicBezTo>
                    <a:pt x="2" y="5"/>
                    <a:pt x="2" y="5"/>
                    <a:pt x="2" y="5"/>
                  </a:cubicBezTo>
                  <a:cubicBezTo>
                    <a:pt x="2" y="3"/>
                    <a:pt x="0" y="2"/>
                    <a:pt x="0" y="0"/>
                  </a:cubicBezTo>
                  <a:cubicBezTo>
                    <a:pt x="1" y="0"/>
                    <a:pt x="1" y="0"/>
                    <a:pt x="1" y="0"/>
                  </a:cubicBezTo>
                  <a:cubicBezTo>
                    <a:pt x="2" y="1"/>
                    <a:pt x="1" y="3"/>
                    <a:pt x="2" y="4"/>
                  </a:cubicBezTo>
                  <a:cubicBezTo>
                    <a:pt x="2" y="4"/>
                    <a:pt x="2" y="4"/>
                    <a:pt x="2" y="4"/>
                  </a:cubicBezTo>
                  <a:close/>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303" name="Freeform 526"/>
            <p:cNvSpPr>
              <a:spLocks noChangeArrowheads="1"/>
            </p:cNvSpPr>
            <p:nvPr/>
          </p:nvSpPr>
          <p:spPr bwMode="auto">
            <a:xfrm>
              <a:off x="731838" y="233362"/>
              <a:ext cx="79375" cy="41275"/>
            </a:xfrm>
            <a:custGeom>
              <a:avLst/>
              <a:gdLst>
                <a:gd name="T0" fmla="*/ 71815 w 21"/>
                <a:gd name="T1" fmla="*/ 33770 h 11"/>
                <a:gd name="T2" fmla="*/ 56696 w 21"/>
                <a:gd name="T3" fmla="*/ 37523 h 11"/>
                <a:gd name="T4" fmla="*/ 56696 w 21"/>
                <a:gd name="T5" fmla="*/ 37523 h 11"/>
                <a:gd name="T6" fmla="*/ 52917 w 21"/>
                <a:gd name="T7" fmla="*/ 37523 h 11"/>
                <a:gd name="T8" fmla="*/ 52917 w 21"/>
                <a:gd name="T9" fmla="*/ 37523 h 11"/>
                <a:gd name="T10" fmla="*/ 45357 w 21"/>
                <a:gd name="T11" fmla="*/ 37523 h 11"/>
                <a:gd name="T12" fmla="*/ 37798 w 21"/>
                <a:gd name="T13" fmla="*/ 37523 h 11"/>
                <a:gd name="T14" fmla="*/ 34018 w 21"/>
                <a:gd name="T15" fmla="*/ 37523 h 11"/>
                <a:gd name="T16" fmla="*/ 26458 w 21"/>
                <a:gd name="T17" fmla="*/ 37523 h 11"/>
                <a:gd name="T18" fmla="*/ 22679 w 21"/>
                <a:gd name="T19" fmla="*/ 33770 h 11"/>
                <a:gd name="T20" fmla="*/ 22679 w 21"/>
                <a:gd name="T21" fmla="*/ 33770 h 11"/>
                <a:gd name="T22" fmla="*/ 22679 w 21"/>
                <a:gd name="T23" fmla="*/ 33770 h 11"/>
                <a:gd name="T24" fmla="*/ 7560 w 21"/>
                <a:gd name="T25" fmla="*/ 37523 h 11"/>
                <a:gd name="T26" fmla="*/ 7560 w 21"/>
                <a:gd name="T27" fmla="*/ 37523 h 11"/>
                <a:gd name="T28" fmla="*/ 7560 w 21"/>
                <a:gd name="T29" fmla="*/ 37523 h 11"/>
                <a:gd name="T30" fmla="*/ 18899 w 21"/>
                <a:gd name="T31" fmla="*/ 33770 h 11"/>
                <a:gd name="T32" fmla="*/ 18899 w 21"/>
                <a:gd name="T33" fmla="*/ 30018 h 11"/>
                <a:gd name="T34" fmla="*/ 15119 w 21"/>
                <a:gd name="T35" fmla="*/ 30018 h 11"/>
                <a:gd name="T36" fmla="*/ 15119 w 21"/>
                <a:gd name="T37" fmla="*/ 30018 h 11"/>
                <a:gd name="T38" fmla="*/ 3780 w 21"/>
                <a:gd name="T39" fmla="*/ 37523 h 11"/>
                <a:gd name="T40" fmla="*/ 0 w 21"/>
                <a:gd name="T41" fmla="*/ 37523 h 11"/>
                <a:gd name="T42" fmla="*/ 7560 w 21"/>
                <a:gd name="T43" fmla="*/ 33770 h 11"/>
                <a:gd name="T44" fmla="*/ 15119 w 21"/>
                <a:gd name="T45" fmla="*/ 22514 h 11"/>
                <a:gd name="T46" fmla="*/ 18899 w 21"/>
                <a:gd name="T47" fmla="*/ 18761 h 11"/>
                <a:gd name="T48" fmla="*/ 22679 w 21"/>
                <a:gd name="T49" fmla="*/ 15009 h 11"/>
                <a:gd name="T50" fmla="*/ 30238 w 21"/>
                <a:gd name="T51" fmla="*/ 11257 h 11"/>
                <a:gd name="T52" fmla="*/ 37798 w 21"/>
                <a:gd name="T53" fmla="*/ 7505 h 11"/>
                <a:gd name="T54" fmla="*/ 45357 w 21"/>
                <a:gd name="T55" fmla="*/ 7505 h 11"/>
                <a:gd name="T56" fmla="*/ 45357 w 21"/>
                <a:gd name="T57" fmla="*/ 7505 h 11"/>
                <a:gd name="T58" fmla="*/ 45357 w 21"/>
                <a:gd name="T59" fmla="*/ 3752 h 11"/>
                <a:gd name="T60" fmla="*/ 49137 w 21"/>
                <a:gd name="T61" fmla="*/ 3752 h 11"/>
                <a:gd name="T62" fmla="*/ 49137 w 21"/>
                <a:gd name="T63" fmla="*/ 3752 h 11"/>
                <a:gd name="T64" fmla="*/ 45357 w 21"/>
                <a:gd name="T65" fmla="*/ 7505 h 11"/>
                <a:gd name="T66" fmla="*/ 49137 w 21"/>
                <a:gd name="T67" fmla="*/ 11257 h 11"/>
                <a:gd name="T68" fmla="*/ 60476 w 21"/>
                <a:gd name="T69" fmla="*/ 22514 h 11"/>
                <a:gd name="T70" fmla="*/ 64256 w 21"/>
                <a:gd name="T71" fmla="*/ 18761 h 11"/>
                <a:gd name="T72" fmla="*/ 68036 w 21"/>
                <a:gd name="T73" fmla="*/ 18761 h 11"/>
                <a:gd name="T74" fmla="*/ 71815 w 21"/>
                <a:gd name="T75" fmla="*/ 18761 h 11"/>
                <a:gd name="T76" fmla="*/ 79375 w 21"/>
                <a:gd name="T77" fmla="*/ 26266 h 11"/>
                <a:gd name="T78" fmla="*/ 71815 w 21"/>
                <a:gd name="T79" fmla="*/ 33770 h 11"/>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21"/>
                <a:gd name="T121" fmla="*/ 0 h 11"/>
                <a:gd name="T122" fmla="*/ 21 w 21"/>
                <a:gd name="T123" fmla="*/ 11 h 11"/>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21" h="11">
                  <a:moveTo>
                    <a:pt x="19" y="9"/>
                  </a:moveTo>
                  <a:cubicBezTo>
                    <a:pt x="18" y="10"/>
                    <a:pt x="17" y="11"/>
                    <a:pt x="15" y="10"/>
                  </a:cubicBezTo>
                  <a:cubicBezTo>
                    <a:pt x="15" y="10"/>
                    <a:pt x="15" y="10"/>
                    <a:pt x="15" y="10"/>
                  </a:cubicBezTo>
                  <a:cubicBezTo>
                    <a:pt x="14" y="10"/>
                    <a:pt x="15" y="9"/>
                    <a:pt x="14" y="10"/>
                  </a:cubicBezTo>
                  <a:cubicBezTo>
                    <a:pt x="14" y="10"/>
                    <a:pt x="14" y="10"/>
                    <a:pt x="14" y="10"/>
                  </a:cubicBezTo>
                  <a:cubicBezTo>
                    <a:pt x="13" y="10"/>
                    <a:pt x="13" y="11"/>
                    <a:pt x="12" y="10"/>
                  </a:cubicBezTo>
                  <a:cubicBezTo>
                    <a:pt x="11" y="11"/>
                    <a:pt x="10" y="10"/>
                    <a:pt x="10" y="10"/>
                  </a:cubicBezTo>
                  <a:cubicBezTo>
                    <a:pt x="9" y="10"/>
                    <a:pt x="9" y="10"/>
                    <a:pt x="9" y="10"/>
                  </a:cubicBezTo>
                  <a:cubicBezTo>
                    <a:pt x="8" y="10"/>
                    <a:pt x="8" y="10"/>
                    <a:pt x="7" y="10"/>
                  </a:cubicBezTo>
                  <a:cubicBezTo>
                    <a:pt x="7" y="9"/>
                    <a:pt x="6" y="10"/>
                    <a:pt x="6" y="9"/>
                  </a:cubicBezTo>
                  <a:cubicBezTo>
                    <a:pt x="6" y="9"/>
                    <a:pt x="6" y="9"/>
                    <a:pt x="6" y="9"/>
                  </a:cubicBezTo>
                  <a:cubicBezTo>
                    <a:pt x="6" y="9"/>
                    <a:pt x="6" y="9"/>
                    <a:pt x="6" y="9"/>
                  </a:cubicBezTo>
                  <a:cubicBezTo>
                    <a:pt x="4" y="9"/>
                    <a:pt x="3" y="10"/>
                    <a:pt x="2" y="10"/>
                  </a:cubicBezTo>
                  <a:cubicBezTo>
                    <a:pt x="2" y="11"/>
                    <a:pt x="2" y="10"/>
                    <a:pt x="2" y="10"/>
                  </a:cubicBezTo>
                  <a:cubicBezTo>
                    <a:pt x="2" y="10"/>
                    <a:pt x="2" y="10"/>
                    <a:pt x="2" y="10"/>
                  </a:cubicBezTo>
                  <a:cubicBezTo>
                    <a:pt x="3" y="10"/>
                    <a:pt x="4" y="9"/>
                    <a:pt x="5" y="9"/>
                  </a:cubicBezTo>
                  <a:cubicBezTo>
                    <a:pt x="5" y="9"/>
                    <a:pt x="5" y="8"/>
                    <a:pt x="5" y="8"/>
                  </a:cubicBezTo>
                  <a:cubicBezTo>
                    <a:pt x="5" y="8"/>
                    <a:pt x="5" y="7"/>
                    <a:pt x="4" y="8"/>
                  </a:cubicBezTo>
                  <a:cubicBezTo>
                    <a:pt x="4" y="8"/>
                    <a:pt x="4" y="8"/>
                    <a:pt x="4" y="8"/>
                  </a:cubicBezTo>
                  <a:cubicBezTo>
                    <a:pt x="3" y="9"/>
                    <a:pt x="2" y="9"/>
                    <a:pt x="1" y="10"/>
                  </a:cubicBezTo>
                  <a:cubicBezTo>
                    <a:pt x="1" y="10"/>
                    <a:pt x="0" y="10"/>
                    <a:pt x="0" y="10"/>
                  </a:cubicBezTo>
                  <a:cubicBezTo>
                    <a:pt x="0" y="9"/>
                    <a:pt x="1" y="9"/>
                    <a:pt x="2" y="9"/>
                  </a:cubicBezTo>
                  <a:cubicBezTo>
                    <a:pt x="3" y="8"/>
                    <a:pt x="5" y="7"/>
                    <a:pt x="4" y="6"/>
                  </a:cubicBezTo>
                  <a:cubicBezTo>
                    <a:pt x="4" y="6"/>
                    <a:pt x="5" y="6"/>
                    <a:pt x="5" y="5"/>
                  </a:cubicBezTo>
                  <a:cubicBezTo>
                    <a:pt x="5" y="5"/>
                    <a:pt x="5" y="4"/>
                    <a:pt x="6" y="4"/>
                  </a:cubicBezTo>
                  <a:cubicBezTo>
                    <a:pt x="6" y="3"/>
                    <a:pt x="7" y="3"/>
                    <a:pt x="8" y="3"/>
                  </a:cubicBezTo>
                  <a:cubicBezTo>
                    <a:pt x="9" y="3"/>
                    <a:pt x="9" y="2"/>
                    <a:pt x="10" y="2"/>
                  </a:cubicBezTo>
                  <a:cubicBezTo>
                    <a:pt x="10" y="2"/>
                    <a:pt x="11" y="3"/>
                    <a:pt x="12" y="2"/>
                  </a:cubicBezTo>
                  <a:cubicBezTo>
                    <a:pt x="12" y="2"/>
                    <a:pt x="12" y="2"/>
                    <a:pt x="12" y="2"/>
                  </a:cubicBezTo>
                  <a:cubicBezTo>
                    <a:pt x="12" y="1"/>
                    <a:pt x="12" y="1"/>
                    <a:pt x="12" y="1"/>
                  </a:cubicBezTo>
                  <a:cubicBezTo>
                    <a:pt x="12" y="1"/>
                    <a:pt x="12" y="0"/>
                    <a:pt x="13" y="1"/>
                  </a:cubicBezTo>
                  <a:cubicBezTo>
                    <a:pt x="13" y="0"/>
                    <a:pt x="13" y="1"/>
                    <a:pt x="13" y="1"/>
                  </a:cubicBezTo>
                  <a:cubicBezTo>
                    <a:pt x="13" y="2"/>
                    <a:pt x="13" y="2"/>
                    <a:pt x="12" y="2"/>
                  </a:cubicBezTo>
                  <a:cubicBezTo>
                    <a:pt x="13" y="3"/>
                    <a:pt x="13" y="3"/>
                    <a:pt x="13" y="3"/>
                  </a:cubicBezTo>
                  <a:cubicBezTo>
                    <a:pt x="15" y="3"/>
                    <a:pt x="16" y="4"/>
                    <a:pt x="16" y="6"/>
                  </a:cubicBezTo>
                  <a:cubicBezTo>
                    <a:pt x="16" y="6"/>
                    <a:pt x="17" y="5"/>
                    <a:pt x="17" y="5"/>
                  </a:cubicBezTo>
                  <a:cubicBezTo>
                    <a:pt x="18" y="5"/>
                    <a:pt x="18" y="5"/>
                    <a:pt x="18" y="5"/>
                  </a:cubicBezTo>
                  <a:cubicBezTo>
                    <a:pt x="19" y="5"/>
                    <a:pt x="19" y="5"/>
                    <a:pt x="19" y="5"/>
                  </a:cubicBezTo>
                  <a:cubicBezTo>
                    <a:pt x="20" y="5"/>
                    <a:pt x="21" y="6"/>
                    <a:pt x="21" y="7"/>
                  </a:cubicBezTo>
                  <a:cubicBezTo>
                    <a:pt x="21" y="7"/>
                    <a:pt x="20" y="8"/>
                    <a:pt x="19" y="9"/>
                  </a:cubicBezTo>
                  <a:close/>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304" name="Freeform 527"/>
            <p:cNvSpPr>
              <a:spLocks noChangeArrowheads="1"/>
            </p:cNvSpPr>
            <p:nvPr/>
          </p:nvSpPr>
          <p:spPr bwMode="auto">
            <a:xfrm>
              <a:off x="717550" y="38100"/>
              <a:ext cx="25400" cy="33338"/>
            </a:xfrm>
            <a:custGeom>
              <a:avLst/>
              <a:gdLst>
                <a:gd name="T0" fmla="*/ 21771 w 7"/>
                <a:gd name="T1" fmla="*/ 33338 h 9"/>
                <a:gd name="T2" fmla="*/ 7257 w 7"/>
                <a:gd name="T3" fmla="*/ 14817 h 9"/>
                <a:gd name="T4" fmla="*/ 3629 w 7"/>
                <a:gd name="T5" fmla="*/ 7408 h 9"/>
                <a:gd name="T6" fmla="*/ 0 w 7"/>
                <a:gd name="T7" fmla="*/ 0 h 9"/>
                <a:gd name="T8" fmla="*/ 3629 w 7"/>
                <a:gd name="T9" fmla="*/ 0 h 9"/>
                <a:gd name="T10" fmla="*/ 14514 w 7"/>
                <a:gd name="T11" fmla="*/ 11113 h 9"/>
                <a:gd name="T12" fmla="*/ 21771 w 7"/>
                <a:gd name="T13" fmla="*/ 25930 h 9"/>
                <a:gd name="T14" fmla="*/ 21771 w 7"/>
                <a:gd name="T15" fmla="*/ 33338 h 9"/>
                <a:gd name="T16" fmla="*/ 21771 w 7"/>
                <a:gd name="T17" fmla="*/ 33338 h 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7"/>
                <a:gd name="T28" fmla="*/ 0 h 9"/>
                <a:gd name="T29" fmla="*/ 7 w 7"/>
                <a:gd name="T30" fmla="*/ 9 h 9"/>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7" h="9">
                  <a:moveTo>
                    <a:pt x="6" y="9"/>
                  </a:moveTo>
                  <a:cubicBezTo>
                    <a:pt x="4" y="8"/>
                    <a:pt x="3" y="6"/>
                    <a:pt x="2" y="4"/>
                  </a:cubicBezTo>
                  <a:cubicBezTo>
                    <a:pt x="1" y="2"/>
                    <a:pt x="1" y="2"/>
                    <a:pt x="1" y="2"/>
                  </a:cubicBezTo>
                  <a:cubicBezTo>
                    <a:pt x="1" y="2"/>
                    <a:pt x="1" y="1"/>
                    <a:pt x="0" y="0"/>
                  </a:cubicBezTo>
                  <a:cubicBezTo>
                    <a:pt x="1" y="0"/>
                    <a:pt x="1" y="0"/>
                    <a:pt x="1" y="0"/>
                  </a:cubicBezTo>
                  <a:cubicBezTo>
                    <a:pt x="2" y="1"/>
                    <a:pt x="3" y="2"/>
                    <a:pt x="4" y="3"/>
                  </a:cubicBezTo>
                  <a:cubicBezTo>
                    <a:pt x="5" y="5"/>
                    <a:pt x="5" y="6"/>
                    <a:pt x="6" y="7"/>
                  </a:cubicBezTo>
                  <a:cubicBezTo>
                    <a:pt x="6" y="8"/>
                    <a:pt x="7" y="8"/>
                    <a:pt x="6" y="9"/>
                  </a:cubicBezTo>
                  <a:cubicBezTo>
                    <a:pt x="6" y="9"/>
                    <a:pt x="6" y="9"/>
                    <a:pt x="6" y="9"/>
                  </a:cubicBezTo>
                  <a:close/>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305" name="Freeform 528"/>
            <p:cNvSpPr>
              <a:spLocks noChangeArrowheads="1"/>
            </p:cNvSpPr>
            <p:nvPr/>
          </p:nvSpPr>
          <p:spPr bwMode="auto">
            <a:xfrm>
              <a:off x="788988" y="342900"/>
              <a:ext cx="49213" cy="30163"/>
            </a:xfrm>
            <a:custGeom>
              <a:avLst/>
              <a:gdLst>
                <a:gd name="T0" fmla="*/ 45427 w 13"/>
                <a:gd name="T1" fmla="*/ 18852 h 8"/>
                <a:gd name="T2" fmla="*/ 41642 w 13"/>
                <a:gd name="T3" fmla="*/ 22622 h 8"/>
                <a:gd name="T4" fmla="*/ 26499 w 13"/>
                <a:gd name="T5" fmla="*/ 30163 h 8"/>
                <a:gd name="T6" fmla="*/ 18928 w 13"/>
                <a:gd name="T7" fmla="*/ 30163 h 8"/>
                <a:gd name="T8" fmla="*/ 15142 w 13"/>
                <a:gd name="T9" fmla="*/ 30163 h 8"/>
                <a:gd name="T10" fmla="*/ 7571 w 13"/>
                <a:gd name="T11" fmla="*/ 26393 h 8"/>
                <a:gd name="T12" fmla="*/ 0 w 13"/>
                <a:gd name="T13" fmla="*/ 22622 h 8"/>
                <a:gd name="T14" fmla="*/ 3786 w 13"/>
                <a:gd name="T15" fmla="*/ 18852 h 8"/>
                <a:gd name="T16" fmla="*/ 11357 w 13"/>
                <a:gd name="T17" fmla="*/ 11311 h 8"/>
                <a:gd name="T18" fmla="*/ 15142 w 13"/>
                <a:gd name="T19" fmla="*/ 7541 h 8"/>
                <a:gd name="T20" fmla="*/ 26499 w 13"/>
                <a:gd name="T21" fmla="*/ 3770 h 8"/>
                <a:gd name="T22" fmla="*/ 45427 w 13"/>
                <a:gd name="T23" fmla="*/ 3770 h 8"/>
                <a:gd name="T24" fmla="*/ 49213 w 13"/>
                <a:gd name="T25" fmla="*/ 18852 h 8"/>
                <a:gd name="T26" fmla="*/ 45427 w 13"/>
                <a:gd name="T27" fmla="*/ 18852 h 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3"/>
                <a:gd name="T43" fmla="*/ 0 h 8"/>
                <a:gd name="T44" fmla="*/ 13 w 13"/>
                <a:gd name="T45" fmla="*/ 8 h 8"/>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3" h="8">
                  <a:moveTo>
                    <a:pt x="12" y="5"/>
                  </a:moveTo>
                  <a:cubicBezTo>
                    <a:pt x="12" y="6"/>
                    <a:pt x="12" y="6"/>
                    <a:pt x="11" y="6"/>
                  </a:cubicBezTo>
                  <a:cubicBezTo>
                    <a:pt x="10" y="7"/>
                    <a:pt x="9" y="7"/>
                    <a:pt x="7" y="8"/>
                  </a:cubicBezTo>
                  <a:cubicBezTo>
                    <a:pt x="7" y="8"/>
                    <a:pt x="6" y="8"/>
                    <a:pt x="5" y="8"/>
                  </a:cubicBezTo>
                  <a:cubicBezTo>
                    <a:pt x="4" y="8"/>
                    <a:pt x="4" y="8"/>
                    <a:pt x="4" y="8"/>
                  </a:cubicBezTo>
                  <a:cubicBezTo>
                    <a:pt x="3" y="8"/>
                    <a:pt x="2" y="7"/>
                    <a:pt x="2" y="7"/>
                  </a:cubicBezTo>
                  <a:cubicBezTo>
                    <a:pt x="1" y="6"/>
                    <a:pt x="0" y="6"/>
                    <a:pt x="0" y="6"/>
                  </a:cubicBezTo>
                  <a:cubicBezTo>
                    <a:pt x="0" y="5"/>
                    <a:pt x="1" y="5"/>
                    <a:pt x="1" y="5"/>
                  </a:cubicBezTo>
                  <a:cubicBezTo>
                    <a:pt x="2" y="4"/>
                    <a:pt x="3" y="4"/>
                    <a:pt x="3" y="3"/>
                  </a:cubicBezTo>
                  <a:cubicBezTo>
                    <a:pt x="4" y="3"/>
                    <a:pt x="3" y="2"/>
                    <a:pt x="4" y="2"/>
                  </a:cubicBezTo>
                  <a:cubicBezTo>
                    <a:pt x="5" y="1"/>
                    <a:pt x="6" y="2"/>
                    <a:pt x="7" y="1"/>
                  </a:cubicBezTo>
                  <a:cubicBezTo>
                    <a:pt x="8" y="1"/>
                    <a:pt x="10" y="0"/>
                    <a:pt x="12" y="1"/>
                  </a:cubicBezTo>
                  <a:cubicBezTo>
                    <a:pt x="12" y="2"/>
                    <a:pt x="12" y="3"/>
                    <a:pt x="13" y="5"/>
                  </a:cubicBezTo>
                  <a:cubicBezTo>
                    <a:pt x="12" y="5"/>
                    <a:pt x="12" y="5"/>
                    <a:pt x="12" y="5"/>
                  </a:cubicBezTo>
                  <a:close/>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306" name="Freeform 529"/>
            <p:cNvSpPr>
              <a:spLocks noChangeArrowheads="1"/>
            </p:cNvSpPr>
            <p:nvPr/>
          </p:nvSpPr>
          <p:spPr bwMode="auto">
            <a:xfrm>
              <a:off x="622300" y="298450"/>
              <a:ext cx="230188" cy="188913"/>
            </a:xfrm>
            <a:custGeom>
              <a:avLst/>
              <a:gdLst>
                <a:gd name="T0" fmla="*/ 207547 w 61"/>
                <a:gd name="T1" fmla="*/ 117126 h 50"/>
                <a:gd name="T2" fmla="*/ 203773 w 61"/>
                <a:gd name="T3" fmla="*/ 132239 h 50"/>
                <a:gd name="T4" fmla="*/ 181132 w 61"/>
                <a:gd name="T5" fmla="*/ 124683 h 50"/>
                <a:gd name="T6" fmla="*/ 169811 w 61"/>
                <a:gd name="T7" fmla="*/ 136017 h 50"/>
                <a:gd name="T8" fmla="*/ 177358 w 61"/>
                <a:gd name="T9" fmla="*/ 136017 h 50"/>
                <a:gd name="T10" fmla="*/ 196226 w 61"/>
                <a:gd name="T11" fmla="*/ 139796 h 50"/>
                <a:gd name="T12" fmla="*/ 188679 w 61"/>
                <a:gd name="T13" fmla="*/ 154909 h 50"/>
                <a:gd name="T14" fmla="*/ 173584 w 61"/>
                <a:gd name="T15" fmla="*/ 170022 h 50"/>
                <a:gd name="T16" fmla="*/ 154717 w 61"/>
                <a:gd name="T17" fmla="*/ 188913 h 50"/>
                <a:gd name="T18" fmla="*/ 143396 w 61"/>
                <a:gd name="T19" fmla="*/ 185135 h 50"/>
                <a:gd name="T20" fmla="*/ 132075 w 61"/>
                <a:gd name="T21" fmla="*/ 188913 h 50"/>
                <a:gd name="T22" fmla="*/ 120754 w 61"/>
                <a:gd name="T23" fmla="*/ 177578 h 50"/>
                <a:gd name="T24" fmla="*/ 105660 w 61"/>
                <a:gd name="T25" fmla="*/ 166243 h 50"/>
                <a:gd name="T26" fmla="*/ 98113 w 61"/>
                <a:gd name="T27" fmla="*/ 136017 h 50"/>
                <a:gd name="T28" fmla="*/ 98113 w 61"/>
                <a:gd name="T29" fmla="*/ 109570 h 50"/>
                <a:gd name="T30" fmla="*/ 94339 w 61"/>
                <a:gd name="T31" fmla="*/ 102013 h 50"/>
                <a:gd name="T32" fmla="*/ 64151 w 61"/>
                <a:gd name="T33" fmla="*/ 94457 h 50"/>
                <a:gd name="T34" fmla="*/ 41509 w 61"/>
                <a:gd name="T35" fmla="*/ 90678 h 50"/>
                <a:gd name="T36" fmla="*/ 11321 w 61"/>
                <a:gd name="T37" fmla="*/ 79343 h 50"/>
                <a:gd name="T38" fmla="*/ 22641 w 61"/>
                <a:gd name="T39" fmla="*/ 45339 h 50"/>
                <a:gd name="T40" fmla="*/ 18868 w 61"/>
                <a:gd name="T41" fmla="*/ 37783 h 50"/>
                <a:gd name="T42" fmla="*/ 11321 w 61"/>
                <a:gd name="T43" fmla="*/ 30226 h 50"/>
                <a:gd name="T44" fmla="*/ 22641 w 61"/>
                <a:gd name="T45" fmla="*/ 11335 h 50"/>
                <a:gd name="T46" fmla="*/ 60377 w 61"/>
                <a:gd name="T47" fmla="*/ 0 h 50"/>
                <a:gd name="T48" fmla="*/ 75471 w 61"/>
                <a:gd name="T49" fmla="*/ 22670 h 50"/>
                <a:gd name="T50" fmla="*/ 56604 w 61"/>
                <a:gd name="T51" fmla="*/ 37783 h 50"/>
                <a:gd name="T52" fmla="*/ 75471 w 61"/>
                <a:gd name="T53" fmla="*/ 45339 h 50"/>
                <a:gd name="T54" fmla="*/ 98113 w 61"/>
                <a:gd name="T55" fmla="*/ 30226 h 50"/>
                <a:gd name="T56" fmla="*/ 98113 w 61"/>
                <a:gd name="T57" fmla="*/ 11335 h 50"/>
                <a:gd name="T58" fmla="*/ 120754 w 61"/>
                <a:gd name="T59" fmla="*/ 34004 h 50"/>
                <a:gd name="T60" fmla="*/ 132075 w 61"/>
                <a:gd name="T61" fmla="*/ 41561 h 50"/>
                <a:gd name="T62" fmla="*/ 154717 w 61"/>
                <a:gd name="T63" fmla="*/ 41561 h 50"/>
                <a:gd name="T64" fmla="*/ 162264 w 61"/>
                <a:gd name="T65" fmla="*/ 41561 h 50"/>
                <a:gd name="T66" fmla="*/ 169811 w 61"/>
                <a:gd name="T67" fmla="*/ 52896 h 50"/>
                <a:gd name="T68" fmla="*/ 139622 w 61"/>
                <a:gd name="T69" fmla="*/ 68009 h 50"/>
                <a:gd name="T70" fmla="*/ 124528 w 61"/>
                <a:gd name="T71" fmla="*/ 52896 h 50"/>
                <a:gd name="T72" fmla="*/ 94339 w 61"/>
                <a:gd name="T73" fmla="*/ 68009 h 50"/>
                <a:gd name="T74" fmla="*/ 90566 w 61"/>
                <a:gd name="T75" fmla="*/ 56674 h 50"/>
                <a:gd name="T76" fmla="*/ 79245 w 61"/>
                <a:gd name="T77" fmla="*/ 52896 h 50"/>
                <a:gd name="T78" fmla="*/ 83019 w 61"/>
                <a:gd name="T79" fmla="*/ 71787 h 50"/>
                <a:gd name="T80" fmla="*/ 98113 w 61"/>
                <a:gd name="T81" fmla="*/ 86900 h 50"/>
                <a:gd name="T82" fmla="*/ 120754 w 61"/>
                <a:gd name="T83" fmla="*/ 86900 h 50"/>
                <a:gd name="T84" fmla="*/ 150943 w 61"/>
                <a:gd name="T85" fmla="*/ 71787 h 50"/>
                <a:gd name="T86" fmla="*/ 181132 w 61"/>
                <a:gd name="T87" fmla="*/ 79343 h 50"/>
                <a:gd name="T88" fmla="*/ 188679 w 61"/>
                <a:gd name="T89" fmla="*/ 86900 h 50"/>
                <a:gd name="T90" fmla="*/ 184905 w 61"/>
                <a:gd name="T91" fmla="*/ 105791 h 50"/>
                <a:gd name="T92" fmla="*/ 192452 w 61"/>
                <a:gd name="T93" fmla="*/ 109570 h 50"/>
                <a:gd name="T94" fmla="*/ 211320 w 61"/>
                <a:gd name="T95" fmla="*/ 98235 h 50"/>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61"/>
                <a:gd name="T145" fmla="*/ 0 h 50"/>
                <a:gd name="T146" fmla="*/ 61 w 61"/>
                <a:gd name="T147" fmla="*/ 50 h 50"/>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61" h="50">
                  <a:moveTo>
                    <a:pt x="60" y="28"/>
                  </a:moveTo>
                  <a:cubicBezTo>
                    <a:pt x="59" y="28"/>
                    <a:pt x="59" y="29"/>
                    <a:pt x="58" y="29"/>
                  </a:cubicBezTo>
                  <a:cubicBezTo>
                    <a:pt x="57" y="29"/>
                    <a:pt x="57" y="29"/>
                    <a:pt x="57" y="30"/>
                  </a:cubicBezTo>
                  <a:cubicBezTo>
                    <a:pt x="57" y="31"/>
                    <a:pt x="56" y="31"/>
                    <a:pt x="55" y="31"/>
                  </a:cubicBezTo>
                  <a:cubicBezTo>
                    <a:pt x="55" y="31"/>
                    <a:pt x="54" y="31"/>
                    <a:pt x="54" y="31"/>
                  </a:cubicBezTo>
                  <a:cubicBezTo>
                    <a:pt x="54" y="31"/>
                    <a:pt x="55" y="32"/>
                    <a:pt x="54" y="32"/>
                  </a:cubicBezTo>
                  <a:cubicBezTo>
                    <a:pt x="54" y="33"/>
                    <a:pt x="54" y="33"/>
                    <a:pt x="54" y="34"/>
                  </a:cubicBezTo>
                  <a:cubicBezTo>
                    <a:pt x="54" y="34"/>
                    <a:pt x="54" y="35"/>
                    <a:pt x="54" y="35"/>
                  </a:cubicBezTo>
                  <a:cubicBezTo>
                    <a:pt x="53" y="35"/>
                    <a:pt x="52" y="34"/>
                    <a:pt x="51" y="34"/>
                  </a:cubicBezTo>
                  <a:cubicBezTo>
                    <a:pt x="50" y="34"/>
                    <a:pt x="50" y="34"/>
                    <a:pt x="49" y="33"/>
                  </a:cubicBezTo>
                  <a:cubicBezTo>
                    <a:pt x="49" y="33"/>
                    <a:pt x="50" y="33"/>
                    <a:pt x="49" y="32"/>
                  </a:cubicBezTo>
                  <a:cubicBezTo>
                    <a:pt x="49" y="33"/>
                    <a:pt x="49" y="33"/>
                    <a:pt x="48" y="33"/>
                  </a:cubicBezTo>
                  <a:cubicBezTo>
                    <a:pt x="48" y="33"/>
                    <a:pt x="47" y="33"/>
                    <a:pt x="47" y="33"/>
                  </a:cubicBezTo>
                  <a:cubicBezTo>
                    <a:pt x="47" y="33"/>
                    <a:pt x="47" y="32"/>
                    <a:pt x="47" y="33"/>
                  </a:cubicBezTo>
                  <a:cubicBezTo>
                    <a:pt x="46" y="34"/>
                    <a:pt x="45" y="34"/>
                    <a:pt x="44" y="36"/>
                  </a:cubicBezTo>
                  <a:cubicBezTo>
                    <a:pt x="45" y="36"/>
                    <a:pt x="45" y="36"/>
                    <a:pt x="45" y="36"/>
                  </a:cubicBezTo>
                  <a:cubicBezTo>
                    <a:pt x="46" y="36"/>
                    <a:pt x="46" y="36"/>
                    <a:pt x="46" y="36"/>
                  </a:cubicBezTo>
                  <a:cubicBezTo>
                    <a:pt x="46" y="35"/>
                    <a:pt x="47" y="35"/>
                    <a:pt x="47" y="35"/>
                  </a:cubicBezTo>
                  <a:cubicBezTo>
                    <a:pt x="48" y="35"/>
                    <a:pt x="48" y="35"/>
                    <a:pt x="47" y="36"/>
                  </a:cubicBezTo>
                  <a:cubicBezTo>
                    <a:pt x="47" y="36"/>
                    <a:pt x="47" y="36"/>
                    <a:pt x="47" y="36"/>
                  </a:cubicBezTo>
                  <a:cubicBezTo>
                    <a:pt x="47" y="37"/>
                    <a:pt x="48" y="37"/>
                    <a:pt x="49" y="37"/>
                  </a:cubicBezTo>
                  <a:cubicBezTo>
                    <a:pt x="50" y="37"/>
                    <a:pt x="50" y="37"/>
                    <a:pt x="50" y="37"/>
                  </a:cubicBezTo>
                  <a:cubicBezTo>
                    <a:pt x="50" y="36"/>
                    <a:pt x="51" y="36"/>
                    <a:pt x="51" y="36"/>
                  </a:cubicBezTo>
                  <a:cubicBezTo>
                    <a:pt x="52" y="36"/>
                    <a:pt x="52" y="36"/>
                    <a:pt x="52" y="37"/>
                  </a:cubicBezTo>
                  <a:cubicBezTo>
                    <a:pt x="52" y="37"/>
                    <a:pt x="51" y="37"/>
                    <a:pt x="51" y="38"/>
                  </a:cubicBezTo>
                  <a:cubicBezTo>
                    <a:pt x="51" y="38"/>
                    <a:pt x="50" y="38"/>
                    <a:pt x="50" y="38"/>
                  </a:cubicBezTo>
                  <a:cubicBezTo>
                    <a:pt x="50" y="39"/>
                    <a:pt x="50" y="40"/>
                    <a:pt x="50" y="40"/>
                  </a:cubicBezTo>
                  <a:cubicBezTo>
                    <a:pt x="50" y="41"/>
                    <a:pt x="50" y="41"/>
                    <a:pt x="50" y="41"/>
                  </a:cubicBezTo>
                  <a:cubicBezTo>
                    <a:pt x="49" y="42"/>
                    <a:pt x="52" y="42"/>
                    <a:pt x="50" y="43"/>
                  </a:cubicBezTo>
                  <a:cubicBezTo>
                    <a:pt x="50" y="43"/>
                    <a:pt x="49" y="43"/>
                    <a:pt x="49" y="43"/>
                  </a:cubicBezTo>
                  <a:cubicBezTo>
                    <a:pt x="48" y="44"/>
                    <a:pt x="48" y="44"/>
                    <a:pt x="48" y="45"/>
                  </a:cubicBezTo>
                  <a:cubicBezTo>
                    <a:pt x="48" y="46"/>
                    <a:pt x="47" y="45"/>
                    <a:pt x="46" y="45"/>
                  </a:cubicBezTo>
                  <a:cubicBezTo>
                    <a:pt x="45" y="46"/>
                    <a:pt x="45" y="46"/>
                    <a:pt x="44" y="46"/>
                  </a:cubicBezTo>
                  <a:cubicBezTo>
                    <a:pt x="44" y="47"/>
                    <a:pt x="43" y="47"/>
                    <a:pt x="43" y="48"/>
                  </a:cubicBezTo>
                  <a:cubicBezTo>
                    <a:pt x="42" y="48"/>
                    <a:pt x="43" y="49"/>
                    <a:pt x="42" y="49"/>
                  </a:cubicBezTo>
                  <a:cubicBezTo>
                    <a:pt x="42" y="50"/>
                    <a:pt x="41" y="50"/>
                    <a:pt x="41" y="50"/>
                  </a:cubicBezTo>
                  <a:cubicBezTo>
                    <a:pt x="41" y="49"/>
                    <a:pt x="40" y="49"/>
                    <a:pt x="40" y="49"/>
                  </a:cubicBezTo>
                  <a:cubicBezTo>
                    <a:pt x="40" y="48"/>
                    <a:pt x="41" y="48"/>
                    <a:pt x="40" y="48"/>
                  </a:cubicBezTo>
                  <a:cubicBezTo>
                    <a:pt x="39" y="48"/>
                    <a:pt x="39" y="49"/>
                    <a:pt x="38" y="49"/>
                  </a:cubicBezTo>
                  <a:cubicBezTo>
                    <a:pt x="38" y="49"/>
                    <a:pt x="38" y="49"/>
                    <a:pt x="38" y="49"/>
                  </a:cubicBezTo>
                  <a:cubicBezTo>
                    <a:pt x="38" y="49"/>
                    <a:pt x="38" y="48"/>
                    <a:pt x="38" y="48"/>
                  </a:cubicBezTo>
                  <a:cubicBezTo>
                    <a:pt x="38" y="48"/>
                    <a:pt x="37" y="48"/>
                    <a:pt x="37" y="48"/>
                  </a:cubicBezTo>
                  <a:cubicBezTo>
                    <a:pt x="36" y="48"/>
                    <a:pt x="36" y="49"/>
                    <a:pt x="35" y="49"/>
                  </a:cubicBezTo>
                  <a:cubicBezTo>
                    <a:pt x="35" y="50"/>
                    <a:pt x="35" y="50"/>
                    <a:pt x="35" y="50"/>
                  </a:cubicBezTo>
                  <a:cubicBezTo>
                    <a:pt x="34" y="50"/>
                    <a:pt x="34" y="50"/>
                    <a:pt x="34" y="50"/>
                  </a:cubicBezTo>
                  <a:cubicBezTo>
                    <a:pt x="33" y="49"/>
                    <a:pt x="37" y="48"/>
                    <a:pt x="34" y="48"/>
                  </a:cubicBezTo>
                  <a:cubicBezTo>
                    <a:pt x="33" y="48"/>
                    <a:pt x="33" y="49"/>
                    <a:pt x="32" y="49"/>
                  </a:cubicBezTo>
                  <a:cubicBezTo>
                    <a:pt x="31" y="48"/>
                    <a:pt x="33" y="48"/>
                    <a:pt x="32" y="47"/>
                  </a:cubicBezTo>
                  <a:cubicBezTo>
                    <a:pt x="32" y="47"/>
                    <a:pt x="31" y="47"/>
                    <a:pt x="30" y="47"/>
                  </a:cubicBezTo>
                  <a:cubicBezTo>
                    <a:pt x="30" y="47"/>
                    <a:pt x="30" y="46"/>
                    <a:pt x="30" y="46"/>
                  </a:cubicBezTo>
                  <a:cubicBezTo>
                    <a:pt x="30" y="46"/>
                    <a:pt x="29" y="45"/>
                    <a:pt x="30" y="45"/>
                  </a:cubicBezTo>
                  <a:cubicBezTo>
                    <a:pt x="29" y="45"/>
                    <a:pt x="28" y="45"/>
                    <a:pt x="28" y="44"/>
                  </a:cubicBezTo>
                  <a:cubicBezTo>
                    <a:pt x="28" y="43"/>
                    <a:pt x="27" y="43"/>
                    <a:pt x="28" y="42"/>
                  </a:cubicBezTo>
                  <a:cubicBezTo>
                    <a:pt x="28" y="42"/>
                    <a:pt x="27" y="41"/>
                    <a:pt x="28" y="41"/>
                  </a:cubicBezTo>
                  <a:cubicBezTo>
                    <a:pt x="27" y="40"/>
                    <a:pt x="25" y="39"/>
                    <a:pt x="25" y="38"/>
                  </a:cubicBezTo>
                  <a:cubicBezTo>
                    <a:pt x="25" y="37"/>
                    <a:pt x="26" y="37"/>
                    <a:pt x="26" y="36"/>
                  </a:cubicBezTo>
                  <a:cubicBezTo>
                    <a:pt x="25" y="35"/>
                    <a:pt x="27" y="34"/>
                    <a:pt x="27" y="33"/>
                  </a:cubicBezTo>
                  <a:cubicBezTo>
                    <a:pt x="27" y="32"/>
                    <a:pt x="26" y="32"/>
                    <a:pt x="26" y="31"/>
                  </a:cubicBezTo>
                  <a:cubicBezTo>
                    <a:pt x="26" y="31"/>
                    <a:pt x="27" y="31"/>
                    <a:pt x="27" y="30"/>
                  </a:cubicBezTo>
                  <a:cubicBezTo>
                    <a:pt x="26" y="30"/>
                    <a:pt x="28" y="29"/>
                    <a:pt x="26" y="29"/>
                  </a:cubicBezTo>
                  <a:cubicBezTo>
                    <a:pt x="26" y="29"/>
                    <a:pt x="26" y="29"/>
                    <a:pt x="26" y="29"/>
                  </a:cubicBezTo>
                  <a:cubicBezTo>
                    <a:pt x="26" y="28"/>
                    <a:pt x="26" y="28"/>
                    <a:pt x="26" y="28"/>
                  </a:cubicBezTo>
                  <a:cubicBezTo>
                    <a:pt x="26" y="27"/>
                    <a:pt x="26" y="27"/>
                    <a:pt x="26" y="27"/>
                  </a:cubicBezTo>
                  <a:cubicBezTo>
                    <a:pt x="26" y="27"/>
                    <a:pt x="25" y="27"/>
                    <a:pt x="25" y="27"/>
                  </a:cubicBezTo>
                  <a:cubicBezTo>
                    <a:pt x="24" y="27"/>
                    <a:pt x="24" y="27"/>
                    <a:pt x="24" y="27"/>
                  </a:cubicBezTo>
                  <a:cubicBezTo>
                    <a:pt x="23" y="26"/>
                    <a:pt x="22" y="27"/>
                    <a:pt x="22" y="27"/>
                  </a:cubicBezTo>
                  <a:cubicBezTo>
                    <a:pt x="22" y="26"/>
                    <a:pt x="21" y="26"/>
                    <a:pt x="20" y="26"/>
                  </a:cubicBezTo>
                  <a:cubicBezTo>
                    <a:pt x="19" y="26"/>
                    <a:pt x="19" y="25"/>
                    <a:pt x="17" y="25"/>
                  </a:cubicBezTo>
                  <a:cubicBezTo>
                    <a:pt x="17" y="25"/>
                    <a:pt x="17" y="25"/>
                    <a:pt x="17" y="25"/>
                  </a:cubicBezTo>
                  <a:cubicBezTo>
                    <a:pt x="16" y="24"/>
                    <a:pt x="14" y="25"/>
                    <a:pt x="14" y="24"/>
                  </a:cubicBezTo>
                  <a:cubicBezTo>
                    <a:pt x="13" y="24"/>
                    <a:pt x="13" y="24"/>
                    <a:pt x="13" y="23"/>
                  </a:cubicBezTo>
                  <a:cubicBezTo>
                    <a:pt x="12" y="23"/>
                    <a:pt x="11" y="24"/>
                    <a:pt x="11" y="24"/>
                  </a:cubicBezTo>
                  <a:cubicBezTo>
                    <a:pt x="10" y="24"/>
                    <a:pt x="10" y="24"/>
                    <a:pt x="10" y="23"/>
                  </a:cubicBezTo>
                  <a:cubicBezTo>
                    <a:pt x="10" y="23"/>
                    <a:pt x="12" y="23"/>
                    <a:pt x="11" y="22"/>
                  </a:cubicBezTo>
                  <a:cubicBezTo>
                    <a:pt x="10" y="22"/>
                    <a:pt x="9" y="22"/>
                    <a:pt x="8" y="22"/>
                  </a:cubicBezTo>
                  <a:cubicBezTo>
                    <a:pt x="6" y="22"/>
                    <a:pt x="4" y="22"/>
                    <a:pt x="3" y="21"/>
                  </a:cubicBezTo>
                  <a:cubicBezTo>
                    <a:pt x="3" y="20"/>
                    <a:pt x="3" y="20"/>
                    <a:pt x="2" y="20"/>
                  </a:cubicBezTo>
                  <a:cubicBezTo>
                    <a:pt x="1" y="20"/>
                    <a:pt x="1" y="18"/>
                    <a:pt x="1" y="17"/>
                  </a:cubicBezTo>
                  <a:cubicBezTo>
                    <a:pt x="0" y="16"/>
                    <a:pt x="3" y="15"/>
                    <a:pt x="2" y="14"/>
                  </a:cubicBezTo>
                  <a:cubicBezTo>
                    <a:pt x="3" y="13"/>
                    <a:pt x="5" y="13"/>
                    <a:pt x="6" y="12"/>
                  </a:cubicBezTo>
                  <a:cubicBezTo>
                    <a:pt x="6" y="12"/>
                    <a:pt x="6" y="11"/>
                    <a:pt x="7" y="11"/>
                  </a:cubicBezTo>
                  <a:cubicBezTo>
                    <a:pt x="6" y="11"/>
                    <a:pt x="7" y="11"/>
                    <a:pt x="6" y="11"/>
                  </a:cubicBezTo>
                  <a:cubicBezTo>
                    <a:pt x="6" y="11"/>
                    <a:pt x="5" y="11"/>
                    <a:pt x="5" y="11"/>
                  </a:cubicBezTo>
                  <a:cubicBezTo>
                    <a:pt x="5" y="11"/>
                    <a:pt x="6" y="10"/>
                    <a:pt x="5" y="10"/>
                  </a:cubicBezTo>
                  <a:cubicBezTo>
                    <a:pt x="5" y="10"/>
                    <a:pt x="4" y="10"/>
                    <a:pt x="4" y="10"/>
                  </a:cubicBezTo>
                  <a:cubicBezTo>
                    <a:pt x="4" y="10"/>
                    <a:pt x="3" y="10"/>
                    <a:pt x="4" y="10"/>
                  </a:cubicBezTo>
                  <a:cubicBezTo>
                    <a:pt x="4" y="9"/>
                    <a:pt x="5" y="9"/>
                    <a:pt x="4" y="9"/>
                  </a:cubicBezTo>
                  <a:cubicBezTo>
                    <a:pt x="4" y="8"/>
                    <a:pt x="3" y="9"/>
                    <a:pt x="3" y="8"/>
                  </a:cubicBezTo>
                  <a:cubicBezTo>
                    <a:pt x="3" y="8"/>
                    <a:pt x="4" y="8"/>
                    <a:pt x="4" y="7"/>
                  </a:cubicBezTo>
                  <a:cubicBezTo>
                    <a:pt x="4" y="7"/>
                    <a:pt x="3" y="7"/>
                    <a:pt x="3" y="6"/>
                  </a:cubicBezTo>
                  <a:cubicBezTo>
                    <a:pt x="4" y="6"/>
                    <a:pt x="5" y="5"/>
                    <a:pt x="5" y="4"/>
                  </a:cubicBezTo>
                  <a:cubicBezTo>
                    <a:pt x="5" y="4"/>
                    <a:pt x="6" y="4"/>
                    <a:pt x="6" y="3"/>
                  </a:cubicBezTo>
                  <a:cubicBezTo>
                    <a:pt x="7" y="2"/>
                    <a:pt x="8" y="2"/>
                    <a:pt x="9" y="2"/>
                  </a:cubicBezTo>
                  <a:cubicBezTo>
                    <a:pt x="9" y="1"/>
                    <a:pt x="10" y="2"/>
                    <a:pt x="11" y="1"/>
                  </a:cubicBezTo>
                  <a:cubicBezTo>
                    <a:pt x="12" y="0"/>
                    <a:pt x="13" y="0"/>
                    <a:pt x="14" y="1"/>
                  </a:cubicBezTo>
                  <a:cubicBezTo>
                    <a:pt x="15" y="1"/>
                    <a:pt x="15" y="0"/>
                    <a:pt x="16" y="0"/>
                  </a:cubicBezTo>
                  <a:cubicBezTo>
                    <a:pt x="16" y="0"/>
                    <a:pt x="16" y="1"/>
                    <a:pt x="17" y="1"/>
                  </a:cubicBezTo>
                  <a:cubicBezTo>
                    <a:pt x="17" y="1"/>
                    <a:pt x="19" y="1"/>
                    <a:pt x="19" y="2"/>
                  </a:cubicBezTo>
                  <a:cubicBezTo>
                    <a:pt x="19" y="2"/>
                    <a:pt x="19" y="3"/>
                    <a:pt x="20" y="3"/>
                  </a:cubicBezTo>
                  <a:cubicBezTo>
                    <a:pt x="20" y="4"/>
                    <a:pt x="20" y="5"/>
                    <a:pt x="20" y="6"/>
                  </a:cubicBezTo>
                  <a:cubicBezTo>
                    <a:pt x="20" y="6"/>
                    <a:pt x="19" y="7"/>
                    <a:pt x="19" y="7"/>
                  </a:cubicBezTo>
                  <a:cubicBezTo>
                    <a:pt x="19" y="8"/>
                    <a:pt x="18" y="8"/>
                    <a:pt x="18" y="9"/>
                  </a:cubicBezTo>
                  <a:cubicBezTo>
                    <a:pt x="17" y="9"/>
                    <a:pt x="16" y="9"/>
                    <a:pt x="16" y="10"/>
                  </a:cubicBezTo>
                  <a:cubicBezTo>
                    <a:pt x="16" y="10"/>
                    <a:pt x="15" y="10"/>
                    <a:pt x="15" y="10"/>
                  </a:cubicBezTo>
                  <a:cubicBezTo>
                    <a:pt x="17" y="11"/>
                    <a:pt x="18" y="12"/>
                    <a:pt x="19" y="13"/>
                  </a:cubicBezTo>
                  <a:cubicBezTo>
                    <a:pt x="19" y="14"/>
                    <a:pt x="20" y="14"/>
                    <a:pt x="20" y="14"/>
                  </a:cubicBezTo>
                  <a:cubicBezTo>
                    <a:pt x="21" y="14"/>
                    <a:pt x="21" y="14"/>
                    <a:pt x="21" y="13"/>
                  </a:cubicBezTo>
                  <a:cubicBezTo>
                    <a:pt x="21" y="13"/>
                    <a:pt x="20" y="13"/>
                    <a:pt x="20" y="12"/>
                  </a:cubicBezTo>
                  <a:cubicBezTo>
                    <a:pt x="21" y="12"/>
                    <a:pt x="20" y="12"/>
                    <a:pt x="20" y="11"/>
                  </a:cubicBezTo>
                  <a:cubicBezTo>
                    <a:pt x="20" y="11"/>
                    <a:pt x="21" y="11"/>
                    <a:pt x="21" y="11"/>
                  </a:cubicBezTo>
                  <a:cubicBezTo>
                    <a:pt x="22" y="9"/>
                    <a:pt x="24" y="9"/>
                    <a:pt x="25" y="8"/>
                  </a:cubicBezTo>
                  <a:cubicBezTo>
                    <a:pt x="25" y="8"/>
                    <a:pt x="26" y="8"/>
                    <a:pt x="26" y="8"/>
                  </a:cubicBezTo>
                  <a:cubicBezTo>
                    <a:pt x="26" y="7"/>
                    <a:pt x="26" y="7"/>
                    <a:pt x="26" y="6"/>
                  </a:cubicBezTo>
                  <a:cubicBezTo>
                    <a:pt x="26" y="6"/>
                    <a:pt x="26" y="5"/>
                    <a:pt x="26" y="5"/>
                  </a:cubicBezTo>
                  <a:cubicBezTo>
                    <a:pt x="25" y="4"/>
                    <a:pt x="25" y="4"/>
                    <a:pt x="25" y="3"/>
                  </a:cubicBezTo>
                  <a:cubicBezTo>
                    <a:pt x="25" y="3"/>
                    <a:pt x="25" y="3"/>
                    <a:pt x="26" y="3"/>
                  </a:cubicBezTo>
                  <a:cubicBezTo>
                    <a:pt x="27" y="3"/>
                    <a:pt x="26" y="5"/>
                    <a:pt x="27" y="5"/>
                  </a:cubicBezTo>
                  <a:cubicBezTo>
                    <a:pt x="27" y="6"/>
                    <a:pt x="27" y="7"/>
                    <a:pt x="28" y="8"/>
                  </a:cubicBezTo>
                  <a:cubicBezTo>
                    <a:pt x="29" y="7"/>
                    <a:pt x="30" y="8"/>
                    <a:pt x="30" y="8"/>
                  </a:cubicBezTo>
                  <a:cubicBezTo>
                    <a:pt x="32" y="8"/>
                    <a:pt x="32" y="9"/>
                    <a:pt x="32" y="9"/>
                  </a:cubicBezTo>
                  <a:cubicBezTo>
                    <a:pt x="32" y="10"/>
                    <a:pt x="33" y="11"/>
                    <a:pt x="32" y="12"/>
                  </a:cubicBezTo>
                  <a:cubicBezTo>
                    <a:pt x="32" y="12"/>
                    <a:pt x="32" y="12"/>
                    <a:pt x="32" y="12"/>
                  </a:cubicBezTo>
                  <a:cubicBezTo>
                    <a:pt x="33" y="12"/>
                    <a:pt x="32" y="13"/>
                    <a:pt x="34" y="13"/>
                  </a:cubicBezTo>
                  <a:cubicBezTo>
                    <a:pt x="34" y="12"/>
                    <a:pt x="34" y="12"/>
                    <a:pt x="35" y="11"/>
                  </a:cubicBezTo>
                  <a:cubicBezTo>
                    <a:pt x="35" y="11"/>
                    <a:pt x="34" y="11"/>
                    <a:pt x="35" y="10"/>
                  </a:cubicBezTo>
                  <a:cubicBezTo>
                    <a:pt x="35" y="10"/>
                    <a:pt x="36" y="10"/>
                    <a:pt x="36" y="10"/>
                  </a:cubicBezTo>
                  <a:cubicBezTo>
                    <a:pt x="37" y="10"/>
                    <a:pt x="38" y="10"/>
                    <a:pt x="38" y="10"/>
                  </a:cubicBezTo>
                  <a:cubicBezTo>
                    <a:pt x="39" y="10"/>
                    <a:pt x="40" y="10"/>
                    <a:pt x="41" y="11"/>
                  </a:cubicBezTo>
                  <a:cubicBezTo>
                    <a:pt x="41" y="11"/>
                    <a:pt x="41" y="12"/>
                    <a:pt x="42" y="11"/>
                  </a:cubicBezTo>
                  <a:cubicBezTo>
                    <a:pt x="42" y="11"/>
                    <a:pt x="42" y="12"/>
                    <a:pt x="43" y="11"/>
                  </a:cubicBezTo>
                  <a:cubicBezTo>
                    <a:pt x="43" y="11"/>
                    <a:pt x="43" y="11"/>
                    <a:pt x="42" y="11"/>
                  </a:cubicBezTo>
                  <a:cubicBezTo>
                    <a:pt x="42" y="11"/>
                    <a:pt x="43" y="11"/>
                    <a:pt x="43" y="11"/>
                  </a:cubicBezTo>
                  <a:cubicBezTo>
                    <a:pt x="43" y="11"/>
                    <a:pt x="43" y="11"/>
                    <a:pt x="43" y="11"/>
                  </a:cubicBezTo>
                  <a:cubicBezTo>
                    <a:pt x="43" y="12"/>
                    <a:pt x="43" y="12"/>
                    <a:pt x="43" y="12"/>
                  </a:cubicBezTo>
                  <a:cubicBezTo>
                    <a:pt x="43" y="12"/>
                    <a:pt x="43" y="12"/>
                    <a:pt x="44" y="12"/>
                  </a:cubicBezTo>
                  <a:cubicBezTo>
                    <a:pt x="44" y="13"/>
                    <a:pt x="45" y="13"/>
                    <a:pt x="45" y="14"/>
                  </a:cubicBezTo>
                  <a:cubicBezTo>
                    <a:pt x="45" y="14"/>
                    <a:pt x="44" y="15"/>
                    <a:pt x="44" y="15"/>
                  </a:cubicBezTo>
                  <a:cubicBezTo>
                    <a:pt x="43" y="16"/>
                    <a:pt x="42" y="16"/>
                    <a:pt x="40" y="17"/>
                  </a:cubicBezTo>
                  <a:cubicBezTo>
                    <a:pt x="40" y="17"/>
                    <a:pt x="40" y="17"/>
                    <a:pt x="40" y="18"/>
                  </a:cubicBezTo>
                  <a:cubicBezTo>
                    <a:pt x="39" y="18"/>
                    <a:pt x="37" y="19"/>
                    <a:pt x="37" y="18"/>
                  </a:cubicBezTo>
                  <a:cubicBezTo>
                    <a:pt x="36" y="18"/>
                    <a:pt x="36" y="17"/>
                    <a:pt x="37" y="16"/>
                  </a:cubicBezTo>
                  <a:cubicBezTo>
                    <a:pt x="36" y="16"/>
                    <a:pt x="35" y="16"/>
                    <a:pt x="35" y="15"/>
                  </a:cubicBezTo>
                  <a:cubicBezTo>
                    <a:pt x="34" y="15"/>
                    <a:pt x="33" y="16"/>
                    <a:pt x="33" y="15"/>
                  </a:cubicBezTo>
                  <a:cubicBezTo>
                    <a:pt x="33" y="15"/>
                    <a:pt x="33" y="14"/>
                    <a:pt x="33" y="14"/>
                  </a:cubicBezTo>
                  <a:cubicBezTo>
                    <a:pt x="32" y="14"/>
                    <a:pt x="32" y="14"/>
                    <a:pt x="31" y="13"/>
                  </a:cubicBezTo>
                  <a:cubicBezTo>
                    <a:pt x="30" y="14"/>
                    <a:pt x="30" y="14"/>
                    <a:pt x="29" y="14"/>
                  </a:cubicBezTo>
                  <a:cubicBezTo>
                    <a:pt x="28" y="14"/>
                    <a:pt x="27" y="15"/>
                    <a:pt x="26" y="16"/>
                  </a:cubicBezTo>
                  <a:cubicBezTo>
                    <a:pt x="26" y="17"/>
                    <a:pt x="26" y="17"/>
                    <a:pt x="25" y="18"/>
                  </a:cubicBezTo>
                  <a:cubicBezTo>
                    <a:pt x="25" y="19"/>
                    <a:pt x="25" y="19"/>
                    <a:pt x="24" y="20"/>
                  </a:cubicBezTo>
                  <a:cubicBezTo>
                    <a:pt x="24" y="20"/>
                    <a:pt x="24" y="20"/>
                    <a:pt x="24" y="20"/>
                  </a:cubicBezTo>
                  <a:cubicBezTo>
                    <a:pt x="24" y="19"/>
                    <a:pt x="25" y="18"/>
                    <a:pt x="25" y="16"/>
                  </a:cubicBezTo>
                  <a:cubicBezTo>
                    <a:pt x="25" y="16"/>
                    <a:pt x="23" y="16"/>
                    <a:pt x="24" y="15"/>
                  </a:cubicBezTo>
                  <a:cubicBezTo>
                    <a:pt x="24" y="15"/>
                    <a:pt x="23" y="15"/>
                    <a:pt x="22" y="15"/>
                  </a:cubicBezTo>
                  <a:cubicBezTo>
                    <a:pt x="22" y="16"/>
                    <a:pt x="22" y="16"/>
                    <a:pt x="22" y="16"/>
                  </a:cubicBezTo>
                  <a:cubicBezTo>
                    <a:pt x="21" y="15"/>
                    <a:pt x="23" y="15"/>
                    <a:pt x="22" y="14"/>
                  </a:cubicBezTo>
                  <a:cubicBezTo>
                    <a:pt x="22" y="14"/>
                    <a:pt x="22" y="14"/>
                    <a:pt x="21" y="14"/>
                  </a:cubicBezTo>
                  <a:cubicBezTo>
                    <a:pt x="20" y="14"/>
                    <a:pt x="19" y="15"/>
                    <a:pt x="19" y="15"/>
                  </a:cubicBezTo>
                  <a:cubicBezTo>
                    <a:pt x="20" y="16"/>
                    <a:pt x="19" y="17"/>
                    <a:pt x="19" y="17"/>
                  </a:cubicBezTo>
                  <a:cubicBezTo>
                    <a:pt x="18" y="18"/>
                    <a:pt x="19" y="18"/>
                    <a:pt x="20" y="18"/>
                  </a:cubicBezTo>
                  <a:cubicBezTo>
                    <a:pt x="21" y="18"/>
                    <a:pt x="21" y="18"/>
                    <a:pt x="22" y="19"/>
                  </a:cubicBezTo>
                  <a:cubicBezTo>
                    <a:pt x="22" y="20"/>
                    <a:pt x="22" y="20"/>
                    <a:pt x="22" y="20"/>
                  </a:cubicBezTo>
                  <a:cubicBezTo>
                    <a:pt x="22" y="20"/>
                    <a:pt x="23" y="21"/>
                    <a:pt x="24" y="20"/>
                  </a:cubicBezTo>
                  <a:cubicBezTo>
                    <a:pt x="24" y="21"/>
                    <a:pt x="25" y="21"/>
                    <a:pt x="25" y="21"/>
                  </a:cubicBezTo>
                  <a:cubicBezTo>
                    <a:pt x="26" y="22"/>
                    <a:pt x="26" y="22"/>
                    <a:pt x="26" y="23"/>
                  </a:cubicBezTo>
                  <a:cubicBezTo>
                    <a:pt x="28" y="23"/>
                    <a:pt x="28" y="24"/>
                    <a:pt x="28" y="25"/>
                  </a:cubicBezTo>
                  <a:cubicBezTo>
                    <a:pt x="28" y="25"/>
                    <a:pt x="28" y="25"/>
                    <a:pt x="28" y="25"/>
                  </a:cubicBezTo>
                  <a:cubicBezTo>
                    <a:pt x="29" y="25"/>
                    <a:pt x="30" y="24"/>
                    <a:pt x="31" y="24"/>
                  </a:cubicBezTo>
                  <a:cubicBezTo>
                    <a:pt x="31" y="24"/>
                    <a:pt x="31" y="23"/>
                    <a:pt x="32" y="23"/>
                  </a:cubicBezTo>
                  <a:cubicBezTo>
                    <a:pt x="32" y="23"/>
                    <a:pt x="33" y="23"/>
                    <a:pt x="33" y="23"/>
                  </a:cubicBezTo>
                  <a:cubicBezTo>
                    <a:pt x="33" y="22"/>
                    <a:pt x="35" y="22"/>
                    <a:pt x="35" y="21"/>
                  </a:cubicBezTo>
                  <a:cubicBezTo>
                    <a:pt x="36" y="21"/>
                    <a:pt x="36" y="21"/>
                    <a:pt x="36" y="21"/>
                  </a:cubicBezTo>
                  <a:cubicBezTo>
                    <a:pt x="37" y="20"/>
                    <a:pt x="39" y="20"/>
                    <a:pt x="40" y="19"/>
                  </a:cubicBezTo>
                  <a:cubicBezTo>
                    <a:pt x="41" y="19"/>
                    <a:pt x="42" y="19"/>
                    <a:pt x="42" y="20"/>
                  </a:cubicBezTo>
                  <a:cubicBezTo>
                    <a:pt x="43" y="20"/>
                    <a:pt x="44" y="20"/>
                    <a:pt x="45" y="20"/>
                  </a:cubicBezTo>
                  <a:cubicBezTo>
                    <a:pt x="45" y="21"/>
                    <a:pt x="46" y="21"/>
                    <a:pt x="46" y="21"/>
                  </a:cubicBezTo>
                  <a:cubicBezTo>
                    <a:pt x="47" y="22"/>
                    <a:pt x="47" y="20"/>
                    <a:pt x="48" y="21"/>
                  </a:cubicBezTo>
                  <a:cubicBezTo>
                    <a:pt x="47" y="22"/>
                    <a:pt x="47" y="22"/>
                    <a:pt x="48" y="22"/>
                  </a:cubicBezTo>
                  <a:cubicBezTo>
                    <a:pt x="48" y="22"/>
                    <a:pt x="48" y="22"/>
                    <a:pt x="49" y="22"/>
                  </a:cubicBezTo>
                  <a:cubicBezTo>
                    <a:pt x="49" y="23"/>
                    <a:pt x="48" y="23"/>
                    <a:pt x="49" y="23"/>
                  </a:cubicBezTo>
                  <a:cubicBezTo>
                    <a:pt x="50" y="23"/>
                    <a:pt x="50" y="23"/>
                    <a:pt x="50" y="23"/>
                  </a:cubicBezTo>
                  <a:cubicBezTo>
                    <a:pt x="50" y="24"/>
                    <a:pt x="49" y="24"/>
                    <a:pt x="49" y="24"/>
                  </a:cubicBezTo>
                  <a:cubicBezTo>
                    <a:pt x="49" y="25"/>
                    <a:pt x="50" y="25"/>
                    <a:pt x="50" y="26"/>
                  </a:cubicBezTo>
                  <a:cubicBezTo>
                    <a:pt x="49" y="26"/>
                    <a:pt x="50" y="27"/>
                    <a:pt x="49" y="27"/>
                  </a:cubicBezTo>
                  <a:cubicBezTo>
                    <a:pt x="49" y="28"/>
                    <a:pt x="50" y="28"/>
                    <a:pt x="49" y="28"/>
                  </a:cubicBezTo>
                  <a:cubicBezTo>
                    <a:pt x="48" y="29"/>
                    <a:pt x="50" y="30"/>
                    <a:pt x="48" y="30"/>
                  </a:cubicBezTo>
                  <a:cubicBezTo>
                    <a:pt x="48" y="30"/>
                    <a:pt x="48" y="30"/>
                    <a:pt x="48" y="30"/>
                  </a:cubicBezTo>
                  <a:cubicBezTo>
                    <a:pt x="48" y="31"/>
                    <a:pt x="49" y="30"/>
                    <a:pt x="49" y="30"/>
                  </a:cubicBezTo>
                  <a:cubicBezTo>
                    <a:pt x="49" y="30"/>
                    <a:pt x="50" y="29"/>
                    <a:pt x="51" y="29"/>
                  </a:cubicBezTo>
                  <a:cubicBezTo>
                    <a:pt x="52" y="29"/>
                    <a:pt x="52" y="29"/>
                    <a:pt x="53" y="30"/>
                  </a:cubicBezTo>
                  <a:cubicBezTo>
                    <a:pt x="53" y="29"/>
                    <a:pt x="53" y="29"/>
                    <a:pt x="54" y="28"/>
                  </a:cubicBezTo>
                  <a:cubicBezTo>
                    <a:pt x="54" y="28"/>
                    <a:pt x="55" y="28"/>
                    <a:pt x="56" y="28"/>
                  </a:cubicBezTo>
                  <a:cubicBezTo>
                    <a:pt x="56" y="27"/>
                    <a:pt x="56" y="27"/>
                    <a:pt x="56" y="26"/>
                  </a:cubicBezTo>
                  <a:cubicBezTo>
                    <a:pt x="57" y="26"/>
                    <a:pt x="58" y="25"/>
                    <a:pt x="59" y="25"/>
                  </a:cubicBezTo>
                  <a:cubicBezTo>
                    <a:pt x="60" y="25"/>
                    <a:pt x="60" y="26"/>
                    <a:pt x="60" y="26"/>
                  </a:cubicBezTo>
                  <a:cubicBezTo>
                    <a:pt x="61" y="26"/>
                    <a:pt x="60" y="27"/>
                    <a:pt x="60" y="28"/>
                  </a:cubicBezTo>
                  <a:close/>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307" name="Freeform 530"/>
            <p:cNvSpPr>
              <a:spLocks noChangeArrowheads="1"/>
            </p:cNvSpPr>
            <p:nvPr/>
          </p:nvSpPr>
          <p:spPr bwMode="auto">
            <a:xfrm>
              <a:off x="795338" y="309562"/>
              <a:ext cx="23813" cy="19050"/>
            </a:xfrm>
            <a:custGeom>
              <a:avLst/>
              <a:gdLst>
                <a:gd name="T0" fmla="*/ 19844 w 6"/>
                <a:gd name="T1" fmla="*/ 15240 h 5"/>
                <a:gd name="T2" fmla="*/ 7938 w 6"/>
                <a:gd name="T3" fmla="*/ 19050 h 5"/>
                <a:gd name="T4" fmla="*/ 3969 w 6"/>
                <a:gd name="T5" fmla="*/ 19050 h 5"/>
                <a:gd name="T6" fmla="*/ 3969 w 6"/>
                <a:gd name="T7" fmla="*/ 7620 h 5"/>
                <a:gd name="T8" fmla="*/ 15875 w 6"/>
                <a:gd name="T9" fmla="*/ 3810 h 5"/>
                <a:gd name="T10" fmla="*/ 23813 w 6"/>
                <a:gd name="T11" fmla="*/ 7620 h 5"/>
                <a:gd name="T12" fmla="*/ 19844 w 6"/>
                <a:gd name="T13" fmla="*/ 15240 h 5"/>
                <a:gd name="T14" fmla="*/ 0 60000 65536"/>
                <a:gd name="T15" fmla="*/ 0 60000 65536"/>
                <a:gd name="T16" fmla="*/ 0 60000 65536"/>
                <a:gd name="T17" fmla="*/ 0 60000 65536"/>
                <a:gd name="T18" fmla="*/ 0 60000 65536"/>
                <a:gd name="T19" fmla="*/ 0 60000 65536"/>
                <a:gd name="T20" fmla="*/ 0 60000 65536"/>
                <a:gd name="T21" fmla="*/ 0 w 6"/>
                <a:gd name="T22" fmla="*/ 0 h 5"/>
                <a:gd name="T23" fmla="*/ 6 w 6"/>
                <a:gd name="T24" fmla="*/ 5 h 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 h="5">
                  <a:moveTo>
                    <a:pt x="5" y="4"/>
                  </a:moveTo>
                  <a:cubicBezTo>
                    <a:pt x="5" y="5"/>
                    <a:pt x="3" y="5"/>
                    <a:pt x="2" y="5"/>
                  </a:cubicBezTo>
                  <a:cubicBezTo>
                    <a:pt x="1" y="5"/>
                    <a:pt x="1" y="5"/>
                    <a:pt x="1" y="5"/>
                  </a:cubicBezTo>
                  <a:cubicBezTo>
                    <a:pt x="0" y="4"/>
                    <a:pt x="0" y="3"/>
                    <a:pt x="1" y="2"/>
                  </a:cubicBezTo>
                  <a:cubicBezTo>
                    <a:pt x="2" y="1"/>
                    <a:pt x="3" y="0"/>
                    <a:pt x="4" y="1"/>
                  </a:cubicBezTo>
                  <a:cubicBezTo>
                    <a:pt x="5" y="1"/>
                    <a:pt x="5" y="1"/>
                    <a:pt x="6" y="2"/>
                  </a:cubicBezTo>
                  <a:cubicBezTo>
                    <a:pt x="6" y="2"/>
                    <a:pt x="6" y="3"/>
                    <a:pt x="5" y="4"/>
                  </a:cubicBezTo>
                  <a:close/>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308" name="Freeform 531"/>
            <p:cNvSpPr>
              <a:spLocks noChangeArrowheads="1"/>
            </p:cNvSpPr>
            <p:nvPr/>
          </p:nvSpPr>
          <p:spPr bwMode="auto">
            <a:xfrm>
              <a:off x="758825" y="282575"/>
              <a:ext cx="49213" cy="38100"/>
            </a:xfrm>
            <a:custGeom>
              <a:avLst/>
              <a:gdLst>
                <a:gd name="T0" fmla="*/ 45427 w 13"/>
                <a:gd name="T1" fmla="*/ 26670 h 10"/>
                <a:gd name="T2" fmla="*/ 45427 w 13"/>
                <a:gd name="T3" fmla="*/ 26670 h 10"/>
                <a:gd name="T4" fmla="*/ 30285 w 13"/>
                <a:gd name="T5" fmla="*/ 34290 h 10"/>
                <a:gd name="T6" fmla="*/ 30285 w 13"/>
                <a:gd name="T7" fmla="*/ 38100 h 10"/>
                <a:gd name="T8" fmla="*/ 26499 w 13"/>
                <a:gd name="T9" fmla="*/ 34290 h 10"/>
                <a:gd name="T10" fmla="*/ 15142 w 13"/>
                <a:gd name="T11" fmla="*/ 38100 h 10"/>
                <a:gd name="T12" fmla="*/ 11357 w 13"/>
                <a:gd name="T13" fmla="*/ 38100 h 10"/>
                <a:gd name="T14" fmla="*/ 7571 w 13"/>
                <a:gd name="T15" fmla="*/ 34290 h 10"/>
                <a:gd name="T16" fmla="*/ 3786 w 13"/>
                <a:gd name="T17" fmla="*/ 26670 h 10"/>
                <a:gd name="T18" fmla="*/ 7571 w 13"/>
                <a:gd name="T19" fmla="*/ 11430 h 10"/>
                <a:gd name="T20" fmla="*/ 22714 w 13"/>
                <a:gd name="T21" fmla="*/ 3810 h 10"/>
                <a:gd name="T22" fmla="*/ 37856 w 13"/>
                <a:gd name="T23" fmla="*/ 3810 h 10"/>
                <a:gd name="T24" fmla="*/ 41642 w 13"/>
                <a:gd name="T25" fmla="*/ 7620 h 10"/>
                <a:gd name="T26" fmla="*/ 49213 w 13"/>
                <a:gd name="T27" fmla="*/ 15240 h 10"/>
                <a:gd name="T28" fmla="*/ 45427 w 13"/>
                <a:gd name="T29" fmla="*/ 26670 h 1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3"/>
                <a:gd name="T46" fmla="*/ 0 h 10"/>
                <a:gd name="T47" fmla="*/ 13 w 13"/>
                <a:gd name="T48" fmla="*/ 10 h 1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3" h="10">
                  <a:moveTo>
                    <a:pt x="12" y="7"/>
                  </a:moveTo>
                  <a:cubicBezTo>
                    <a:pt x="12" y="7"/>
                    <a:pt x="12" y="7"/>
                    <a:pt x="12" y="7"/>
                  </a:cubicBezTo>
                  <a:cubicBezTo>
                    <a:pt x="10" y="8"/>
                    <a:pt x="9" y="8"/>
                    <a:pt x="8" y="9"/>
                  </a:cubicBezTo>
                  <a:cubicBezTo>
                    <a:pt x="8" y="9"/>
                    <a:pt x="8" y="9"/>
                    <a:pt x="8" y="10"/>
                  </a:cubicBezTo>
                  <a:cubicBezTo>
                    <a:pt x="7" y="10"/>
                    <a:pt x="7" y="9"/>
                    <a:pt x="7" y="9"/>
                  </a:cubicBezTo>
                  <a:cubicBezTo>
                    <a:pt x="6" y="9"/>
                    <a:pt x="5" y="9"/>
                    <a:pt x="4" y="10"/>
                  </a:cubicBezTo>
                  <a:cubicBezTo>
                    <a:pt x="4" y="10"/>
                    <a:pt x="3" y="10"/>
                    <a:pt x="3" y="10"/>
                  </a:cubicBezTo>
                  <a:cubicBezTo>
                    <a:pt x="3" y="9"/>
                    <a:pt x="2" y="9"/>
                    <a:pt x="2" y="9"/>
                  </a:cubicBezTo>
                  <a:cubicBezTo>
                    <a:pt x="1" y="8"/>
                    <a:pt x="1" y="8"/>
                    <a:pt x="1" y="7"/>
                  </a:cubicBezTo>
                  <a:cubicBezTo>
                    <a:pt x="0" y="6"/>
                    <a:pt x="1" y="4"/>
                    <a:pt x="2" y="3"/>
                  </a:cubicBezTo>
                  <a:cubicBezTo>
                    <a:pt x="3" y="2"/>
                    <a:pt x="4" y="1"/>
                    <a:pt x="6" y="1"/>
                  </a:cubicBezTo>
                  <a:cubicBezTo>
                    <a:pt x="7" y="0"/>
                    <a:pt x="9" y="1"/>
                    <a:pt x="10" y="1"/>
                  </a:cubicBezTo>
                  <a:cubicBezTo>
                    <a:pt x="11" y="1"/>
                    <a:pt x="11" y="2"/>
                    <a:pt x="11" y="2"/>
                  </a:cubicBezTo>
                  <a:cubicBezTo>
                    <a:pt x="12" y="3"/>
                    <a:pt x="12" y="4"/>
                    <a:pt x="13" y="4"/>
                  </a:cubicBezTo>
                  <a:cubicBezTo>
                    <a:pt x="12" y="5"/>
                    <a:pt x="13" y="6"/>
                    <a:pt x="12" y="7"/>
                  </a:cubicBezTo>
                  <a:close/>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309" name="Freeform 532"/>
            <p:cNvSpPr>
              <a:spLocks noChangeArrowheads="1"/>
            </p:cNvSpPr>
            <p:nvPr/>
          </p:nvSpPr>
          <p:spPr bwMode="auto">
            <a:xfrm>
              <a:off x="674688" y="109537"/>
              <a:ext cx="15875" cy="1"/>
            </a:xfrm>
            <a:custGeom>
              <a:avLst/>
              <a:gdLst>
                <a:gd name="T0" fmla="*/ 15875 w 4"/>
                <a:gd name="T1" fmla="*/ 0 h 1"/>
                <a:gd name="T2" fmla="*/ 3969 w 4"/>
                <a:gd name="T3" fmla="*/ 0 h 1"/>
                <a:gd name="T4" fmla="*/ 3969 w 4"/>
                <a:gd name="T5" fmla="*/ 0 h 1"/>
                <a:gd name="T6" fmla="*/ 15875 w 4"/>
                <a:gd name="T7" fmla="*/ 0 h 1"/>
                <a:gd name="T8" fmla="*/ 15875 w 4"/>
                <a:gd name="T9" fmla="*/ 0 h 1"/>
                <a:gd name="T10" fmla="*/ 0 60000 65536"/>
                <a:gd name="T11" fmla="*/ 0 60000 65536"/>
                <a:gd name="T12" fmla="*/ 0 60000 65536"/>
                <a:gd name="T13" fmla="*/ 0 60000 65536"/>
                <a:gd name="T14" fmla="*/ 0 60000 65536"/>
                <a:gd name="T15" fmla="*/ 0 w 4"/>
                <a:gd name="T16" fmla="*/ 0 h 1"/>
                <a:gd name="T17" fmla="*/ 4 w 4"/>
                <a:gd name="T18" fmla="*/ 1 h 1"/>
              </a:gdLst>
              <a:ahLst/>
              <a:cxnLst>
                <a:cxn ang="T10">
                  <a:pos x="T0" y="T1"/>
                </a:cxn>
                <a:cxn ang="T11">
                  <a:pos x="T2" y="T3"/>
                </a:cxn>
                <a:cxn ang="T12">
                  <a:pos x="T4" y="T5"/>
                </a:cxn>
                <a:cxn ang="T13">
                  <a:pos x="T6" y="T7"/>
                </a:cxn>
                <a:cxn ang="T14">
                  <a:pos x="T8" y="T9"/>
                </a:cxn>
              </a:cxnLst>
              <a:rect l="T15" t="T16" r="T17" b="T18"/>
              <a:pathLst>
                <a:path w="4" h="1">
                  <a:moveTo>
                    <a:pt x="4" y="0"/>
                  </a:moveTo>
                  <a:cubicBezTo>
                    <a:pt x="3" y="0"/>
                    <a:pt x="2" y="0"/>
                    <a:pt x="1" y="0"/>
                  </a:cubicBezTo>
                  <a:cubicBezTo>
                    <a:pt x="0" y="0"/>
                    <a:pt x="1" y="0"/>
                    <a:pt x="1" y="0"/>
                  </a:cubicBezTo>
                  <a:cubicBezTo>
                    <a:pt x="2" y="0"/>
                    <a:pt x="3" y="0"/>
                    <a:pt x="4" y="0"/>
                  </a:cubicBezTo>
                  <a:cubicBezTo>
                    <a:pt x="4" y="0"/>
                    <a:pt x="4" y="0"/>
                    <a:pt x="4" y="0"/>
                  </a:cubicBezTo>
                  <a:close/>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310" name="Freeform 533"/>
            <p:cNvSpPr>
              <a:spLocks noChangeArrowheads="1"/>
            </p:cNvSpPr>
            <p:nvPr/>
          </p:nvSpPr>
          <p:spPr bwMode="auto">
            <a:xfrm>
              <a:off x="712788" y="268287"/>
              <a:ext cx="26988" cy="14288"/>
            </a:xfrm>
            <a:custGeom>
              <a:avLst/>
              <a:gdLst>
                <a:gd name="T0" fmla="*/ 26988 w 7"/>
                <a:gd name="T1" fmla="*/ 3572 h 4"/>
                <a:gd name="T2" fmla="*/ 19277 w 7"/>
                <a:gd name="T3" fmla="*/ 7144 h 4"/>
                <a:gd name="T4" fmla="*/ 7711 w 7"/>
                <a:gd name="T5" fmla="*/ 10716 h 4"/>
                <a:gd name="T6" fmla="*/ 3855 w 7"/>
                <a:gd name="T7" fmla="*/ 14288 h 4"/>
                <a:gd name="T8" fmla="*/ 0 w 7"/>
                <a:gd name="T9" fmla="*/ 14288 h 4"/>
                <a:gd name="T10" fmla="*/ 7711 w 7"/>
                <a:gd name="T11" fmla="*/ 10716 h 4"/>
                <a:gd name="T12" fmla="*/ 26988 w 7"/>
                <a:gd name="T13" fmla="*/ 0 h 4"/>
                <a:gd name="T14" fmla="*/ 26988 w 7"/>
                <a:gd name="T15" fmla="*/ 3572 h 4"/>
                <a:gd name="T16" fmla="*/ 0 60000 65536"/>
                <a:gd name="T17" fmla="*/ 0 60000 65536"/>
                <a:gd name="T18" fmla="*/ 0 60000 65536"/>
                <a:gd name="T19" fmla="*/ 0 60000 65536"/>
                <a:gd name="T20" fmla="*/ 0 60000 65536"/>
                <a:gd name="T21" fmla="*/ 0 60000 65536"/>
                <a:gd name="T22" fmla="*/ 0 60000 65536"/>
                <a:gd name="T23" fmla="*/ 0 60000 65536"/>
                <a:gd name="T24" fmla="*/ 0 w 7"/>
                <a:gd name="T25" fmla="*/ 0 h 4"/>
                <a:gd name="T26" fmla="*/ 7 w 7"/>
                <a:gd name="T27" fmla="*/ 4 h 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 h="4">
                  <a:moveTo>
                    <a:pt x="7" y="1"/>
                  </a:moveTo>
                  <a:cubicBezTo>
                    <a:pt x="6" y="1"/>
                    <a:pt x="5" y="2"/>
                    <a:pt x="5" y="2"/>
                  </a:cubicBezTo>
                  <a:cubicBezTo>
                    <a:pt x="4" y="2"/>
                    <a:pt x="3" y="3"/>
                    <a:pt x="2" y="3"/>
                  </a:cubicBezTo>
                  <a:cubicBezTo>
                    <a:pt x="2" y="4"/>
                    <a:pt x="1" y="4"/>
                    <a:pt x="1" y="4"/>
                  </a:cubicBezTo>
                  <a:cubicBezTo>
                    <a:pt x="1" y="4"/>
                    <a:pt x="1" y="4"/>
                    <a:pt x="0" y="4"/>
                  </a:cubicBezTo>
                  <a:cubicBezTo>
                    <a:pt x="1" y="4"/>
                    <a:pt x="1" y="3"/>
                    <a:pt x="2" y="3"/>
                  </a:cubicBezTo>
                  <a:cubicBezTo>
                    <a:pt x="3" y="2"/>
                    <a:pt x="5" y="1"/>
                    <a:pt x="7" y="0"/>
                  </a:cubicBezTo>
                  <a:cubicBezTo>
                    <a:pt x="7" y="1"/>
                    <a:pt x="7" y="1"/>
                    <a:pt x="7" y="1"/>
                  </a:cubicBezTo>
                  <a:close/>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311" name="Freeform 534"/>
            <p:cNvSpPr>
              <a:spLocks noChangeArrowheads="1"/>
            </p:cNvSpPr>
            <p:nvPr/>
          </p:nvSpPr>
          <p:spPr bwMode="auto">
            <a:xfrm>
              <a:off x="792163" y="490537"/>
              <a:ext cx="7938" cy="11113"/>
            </a:xfrm>
            <a:custGeom>
              <a:avLst/>
              <a:gdLst>
                <a:gd name="T0" fmla="*/ 7938 w 2"/>
                <a:gd name="T1" fmla="*/ 7409 h 3"/>
                <a:gd name="T2" fmla="*/ 0 w 2"/>
                <a:gd name="T3" fmla="*/ 3704 h 3"/>
                <a:gd name="T4" fmla="*/ 3969 w 2"/>
                <a:gd name="T5" fmla="*/ 0 h 3"/>
                <a:gd name="T6" fmla="*/ 3969 w 2"/>
                <a:gd name="T7" fmla="*/ 0 h 3"/>
                <a:gd name="T8" fmla="*/ 7938 w 2"/>
                <a:gd name="T9" fmla="*/ 7409 h 3"/>
                <a:gd name="T10" fmla="*/ 0 60000 65536"/>
                <a:gd name="T11" fmla="*/ 0 60000 65536"/>
                <a:gd name="T12" fmla="*/ 0 60000 65536"/>
                <a:gd name="T13" fmla="*/ 0 60000 65536"/>
                <a:gd name="T14" fmla="*/ 0 60000 65536"/>
                <a:gd name="T15" fmla="*/ 0 w 2"/>
                <a:gd name="T16" fmla="*/ 0 h 3"/>
                <a:gd name="T17" fmla="*/ 2 w 2"/>
                <a:gd name="T18" fmla="*/ 3 h 3"/>
              </a:gdLst>
              <a:ahLst/>
              <a:cxnLst>
                <a:cxn ang="T10">
                  <a:pos x="T0" y="T1"/>
                </a:cxn>
                <a:cxn ang="T11">
                  <a:pos x="T2" y="T3"/>
                </a:cxn>
                <a:cxn ang="T12">
                  <a:pos x="T4" y="T5"/>
                </a:cxn>
                <a:cxn ang="T13">
                  <a:pos x="T6" y="T7"/>
                </a:cxn>
                <a:cxn ang="T14">
                  <a:pos x="T8" y="T9"/>
                </a:cxn>
              </a:cxnLst>
              <a:rect l="T15" t="T16" r="T17" b="T18"/>
              <a:pathLst>
                <a:path w="2" h="3">
                  <a:moveTo>
                    <a:pt x="2" y="2"/>
                  </a:moveTo>
                  <a:cubicBezTo>
                    <a:pt x="0" y="3"/>
                    <a:pt x="1" y="1"/>
                    <a:pt x="0" y="1"/>
                  </a:cubicBezTo>
                  <a:cubicBezTo>
                    <a:pt x="0" y="1"/>
                    <a:pt x="0" y="0"/>
                    <a:pt x="1" y="0"/>
                  </a:cubicBezTo>
                  <a:cubicBezTo>
                    <a:pt x="1" y="0"/>
                    <a:pt x="1" y="0"/>
                    <a:pt x="1" y="0"/>
                  </a:cubicBezTo>
                  <a:cubicBezTo>
                    <a:pt x="2" y="1"/>
                    <a:pt x="2" y="2"/>
                    <a:pt x="2" y="2"/>
                  </a:cubicBezTo>
                  <a:close/>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312" name="Freeform 535"/>
            <p:cNvSpPr>
              <a:spLocks noChangeArrowheads="1"/>
            </p:cNvSpPr>
            <p:nvPr/>
          </p:nvSpPr>
          <p:spPr bwMode="auto">
            <a:xfrm>
              <a:off x="709613" y="282575"/>
              <a:ext cx="11113" cy="7938"/>
            </a:xfrm>
            <a:custGeom>
              <a:avLst/>
              <a:gdLst>
                <a:gd name="T0" fmla="*/ 0 w 3"/>
                <a:gd name="T1" fmla="*/ 7938 h 2"/>
                <a:gd name="T2" fmla="*/ 0 w 3"/>
                <a:gd name="T3" fmla="*/ 7938 h 2"/>
                <a:gd name="T4" fmla="*/ 11113 w 3"/>
                <a:gd name="T5" fmla="*/ 0 h 2"/>
                <a:gd name="T6" fmla="*/ 0 w 3"/>
                <a:gd name="T7" fmla="*/ 7938 h 2"/>
                <a:gd name="T8" fmla="*/ 0 60000 65536"/>
                <a:gd name="T9" fmla="*/ 0 60000 65536"/>
                <a:gd name="T10" fmla="*/ 0 60000 65536"/>
                <a:gd name="T11" fmla="*/ 0 60000 65536"/>
                <a:gd name="T12" fmla="*/ 0 w 3"/>
                <a:gd name="T13" fmla="*/ 0 h 2"/>
                <a:gd name="T14" fmla="*/ 3 w 3"/>
                <a:gd name="T15" fmla="*/ 2 h 2"/>
              </a:gdLst>
              <a:ahLst/>
              <a:cxnLst>
                <a:cxn ang="T8">
                  <a:pos x="T0" y="T1"/>
                </a:cxn>
                <a:cxn ang="T9">
                  <a:pos x="T2" y="T3"/>
                </a:cxn>
                <a:cxn ang="T10">
                  <a:pos x="T4" y="T5"/>
                </a:cxn>
                <a:cxn ang="T11">
                  <a:pos x="T6" y="T7"/>
                </a:cxn>
              </a:cxnLst>
              <a:rect l="T12" t="T13" r="T14" b="T15"/>
              <a:pathLst>
                <a:path w="3" h="2">
                  <a:moveTo>
                    <a:pt x="0" y="2"/>
                  </a:moveTo>
                  <a:cubicBezTo>
                    <a:pt x="0" y="2"/>
                    <a:pt x="0" y="2"/>
                    <a:pt x="0" y="2"/>
                  </a:cubicBezTo>
                  <a:cubicBezTo>
                    <a:pt x="1" y="2"/>
                    <a:pt x="2" y="1"/>
                    <a:pt x="3" y="0"/>
                  </a:cubicBezTo>
                  <a:cubicBezTo>
                    <a:pt x="2" y="1"/>
                    <a:pt x="1" y="2"/>
                    <a:pt x="0" y="2"/>
                  </a:cubicBezTo>
                  <a:close/>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313" name="Freeform 536"/>
            <p:cNvSpPr>
              <a:spLocks noChangeArrowheads="1"/>
            </p:cNvSpPr>
            <p:nvPr/>
          </p:nvSpPr>
          <p:spPr bwMode="auto">
            <a:xfrm>
              <a:off x="660400" y="128587"/>
              <a:ext cx="3175" cy="11113"/>
            </a:xfrm>
            <a:custGeom>
              <a:avLst/>
              <a:gdLst>
                <a:gd name="T0" fmla="*/ 3175 w 1"/>
                <a:gd name="T1" fmla="*/ 11113 h 3"/>
                <a:gd name="T2" fmla="*/ 0 w 1"/>
                <a:gd name="T3" fmla="*/ 11113 h 3"/>
                <a:gd name="T4" fmla="*/ 0 w 1"/>
                <a:gd name="T5" fmla="*/ 3704 h 3"/>
                <a:gd name="T6" fmla="*/ 0 w 1"/>
                <a:gd name="T7" fmla="*/ 0 h 3"/>
                <a:gd name="T8" fmla="*/ 3175 w 1"/>
                <a:gd name="T9" fmla="*/ 7409 h 3"/>
                <a:gd name="T10" fmla="*/ 3175 w 1"/>
                <a:gd name="T11" fmla="*/ 7409 h 3"/>
                <a:gd name="T12" fmla="*/ 3175 w 1"/>
                <a:gd name="T13" fmla="*/ 11113 h 3"/>
                <a:gd name="T14" fmla="*/ 0 60000 65536"/>
                <a:gd name="T15" fmla="*/ 0 60000 65536"/>
                <a:gd name="T16" fmla="*/ 0 60000 65536"/>
                <a:gd name="T17" fmla="*/ 0 60000 65536"/>
                <a:gd name="T18" fmla="*/ 0 60000 65536"/>
                <a:gd name="T19" fmla="*/ 0 60000 65536"/>
                <a:gd name="T20" fmla="*/ 0 60000 65536"/>
                <a:gd name="T21" fmla="*/ 0 w 1"/>
                <a:gd name="T22" fmla="*/ 0 h 3"/>
                <a:gd name="T23" fmla="*/ 1 w 1"/>
                <a:gd name="T24" fmla="*/ 3 h 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 h="3">
                  <a:moveTo>
                    <a:pt x="1" y="3"/>
                  </a:moveTo>
                  <a:cubicBezTo>
                    <a:pt x="1" y="3"/>
                    <a:pt x="1" y="3"/>
                    <a:pt x="0" y="3"/>
                  </a:cubicBezTo>
                  <a:cubicBezTo>
                    <a:pt x="0" y="2"/>
                    <a:pt x="0" y="1"/>
                    <a:pt x="0" y="1"/>
                  </a:cubicBezTo>
                  <a:cubicBezTo>
                    <a:pt x="0" y="1"/>
                    <a:pt x="0" y="0"/>
                    <a:pt x="0" y="0"/>
                  </a:cubicBezTo>
                  <a:cubicBezTo>
                    <a:pt x="1" y="1"/>
                    <a:pt x="0" y="1"/>
                    <a:pt x="1" y="2"/>
                  </a:cubicBezTo>
                  <a:cubicBezTo>
                    <a:pt x="1" y="2"/>
                    <a:pt x="1" y="2"/>
                    <a:pt x="1" y="2"/>
                  </a:cubicBezTo>
                  <a:cubicBezTo>
                    <a:pt x="0" y="2"/>
                    <a:pt x="1" y="2"/>
                    <a:pt x="1" y="3"/>
                  </a:cubicBezTo>
                  <a:close/>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314" name="Freeform 537"/>
            <p:cNvSpPr>
              <a:spLocks noChangeArrowheads="1"/>
            </p:cNvSpPr>
            <p:nvPr/>
          </p:nvSpPr>
          <p:spPr bwMode="auto">
            <a:xfrm>
              <a:off x="690563" y="238125"/>
              <a:ext cx="3175" cy="1"/>
            </a:xfrm>
            <a:custGeom>
              <a:avLst/>
              <a:gdLst>
                <a:gd name="T0" fmla="*/ 0 w 1"/>
                <a:gd name="T1" fmla="*/ 0 h 1"/>
                <a:gd name="T2" fmla="*/ 0 w 1"/>
                <a:gd name="T3" fmla="*/ 0 h 1"/>
                <a:gd name="T4" fmla="*/ 3175 w 1"/>
                <a:gd name="T5" fmla="*/ 0 h 1"/>
                <a:gd name="T6" fmla="*/ 0 w 1"/>
                <a:gd name="T7" fmla="*/ 0 h 1"/>
                <a:gd name="T8" fmla="*/ 0 60000 65536"/>
                <a:gd name="T9" fmla="*/ 0 60000 65536"/>
                <a:gd name="T10" fmla="*/ 0 60000 65536"/>
                <a:gd name="T11" fmla="*/ 0 60000 65536"/>
                <a:gd name="T12" fmla="*/ 0 w 1"/>
                <a:gd name="T13" fmla="*/ 0 h 1"/>
                <a:gd name="T14" fmla="*/ 1 w 1"/>
                <a:gd name="T15" fmla="*/ 1 h 1"/>
              </a:gdLst>
              <a:ahLst/>
              <a:cxnLst>
                <a:cxn ang="T8">
                  <a:pos x="T0" y="T1"/>
                </a:cxn>
                <a:cxn ang="T9">
                  <a:pos x="T2" y="T3"/>
                </a:cxn>
                <a:cxn ang="T10">
                  <a:pos x="T4" y="T5"/>
                </a:cxn>
                <a:cxn ang="T11">
                  <a:pos x="T6" y="T7"/>
                </a:cxn>
              </a:cxnLst>
              <a:rect l="T12" t="T13" r="T14" b="T15"/>
              <a:pathLst>
                <a:path w="1" h="1">
                  <a:moveTo>
                    <a:pt x="0" y="0"/>
                  </a:moveTo>
                  <a:cubicBezTo>
                    <a:pt x="0" y="0"/>
                    <a:pt x="0" y="0"/>
                    <a:pt x="0" y="0"/>
                  </a:cubicBezTo>
                  <a:cubicBezTo>
                    <a:pt x="0" y="0"/>
                    <a:pt x="0" y="0"/>
                    <a:pt x="1" y="0"/>
                  </a:cubicBezTo>
                  <a:cubicBezTo>
                    <a:pt x="1" y="0"/>
                    <a:pt x="1" y="0"/>
                    <a:pt x="0" y="0"/>
                  </a:cubicBezTo>
                  <a:close/>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315" name="Freeform 538"/>
            <p:cNvSpPr>
              <a:spLocks noChangeArrowheads="1"/>
            </p:cNvSpPr>
            <p:nvPr/>
          </p:nvSpPr>
          <p:spPr bwMode="auto">
            <a:xfrm>
              <a:off x="622300" y="214312"/>
              <a:ext cx="15875" cy="19050"/>
            </a:xfrm>
            <a:custGeom>
              <a:avLst/>
              <a:gdLst>
                <a:gd name="T0" fmla="*/ 7938 w 4"/>
                <a:gd name="T1" fmla="*/ 11430 h 5"/>
                <a:gd name="T2" fmla="*/ 3969 w 4"/>
                <a:gd name="T3" fmla="*/ 15240 h 5"/>
                <a:gd name="T4" fmla="*/ 0 w 4"/>
                <a:gd name="T5" fmla="*/ 19050 h 5"/>
                <a:gd name="T6" fmla="*/ 3969 w 4"/>
                <a:gd name="T7" fmla="*/ 15240 h 5"/>
                <a:gd name="T8" fmla="*/ 11906 w 4"/>
                <a:gd name="T9" fmla="*/ 3810 h 5"/>
                <a:gd name="T10" fmla="*/ 7938 w 4"/>
                <a:gd name="T11" fmla="*/ 3810 h 5"/>
                <a:gd name="T12" fmla="*/ 7938 w 4"/>
                <a:gd name="T13" fmla="*/ 3810 h 5"/>
                <a:gd name="T14" fmla="*/ 3969 w 4"/>
                <a:gd name="T15" fmla="*/ 3810 h 5"/>
                <a:gd name="T16" fmla="*/ 3969 w 4"/>
                <a:gd name="T17" fmla="*/ 3810 h 5"/>
                <a:gd name="T18" fmla="*/ 3969 w 4"/>
                <a:gd name="T19" fmla="*/ 3810 h 5"/>
                <a:gd name="T20" fmla="*/ 3969 w 4"/>
                <a:gd name="T21" fmla="*/ 3810 h 5"/>
                <a:gd name="T22" fmla="*/ 3969 w 4"/>
                <a:gd name="T23" fmla="*/ 0 h 5"/>
                <a:gd name="T24" fmla="*/ 7938 w 4"/>
                <a:gd name="T25" fmla="*/ 0 h 5"/>
                <a:gd name="T26" fmla="*/ 15875 w 4"/>
                <a:gd name="T27" fmla="*/ 0 h 5"/>
                <a:gd name="T28" fmla="*/ 7938 w 4"/>
                <a:gd name="T29" fmla="*/ 11430 h 5"/>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4"/>
                <a:gd name="T46" fmla="*/ 0 h 5"/>
                <a:gd name="T47" fmla="*/ 4 w 4"/>
                <a:gd name="T48" fmla="*/ 5 h 5"/>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4" h="5">
                  <a:moveTo>
                    <a:pt x="2" y="3"/>
                  </a:moveTo>
                  <a:cubicBezTo>
                    <a:pt x="1" y="4"/>
                    <a:pt x="1" y="4"/>
                    <a:pt x="1" y="4"/>
                  </a:cubicBezTo>
                  <a:cubicBezTo>
                    <a:pt x="1" y="5"/>
                    <a:pt x="1" y="5"/>
                    <a:pt x="0" y="5"/>
                  </a:cubicBezTo>
                  <a:cubicBezTo>
                    <a:pt x="0" y="4"/>
                    <a:pt x="1" y="4"/>
                    <a:pt x="1" y="4"/>
                  </a:cubicBezTo>
                  <a:cubicBezTo>
                    <a:pt x="1" y="3"/>
                    <a:pt x="3" y="2"/>
                    <a:pt x="3" y="1"/>
                  </a:cubicBezTo>
                  <a:cubicBezTo>
                    <a:pt x="3" y="1"/>
                    <a:pt x="3" y="1"/>
                    <a:pt x="2" y="1"/>
                  </a:cubicBezTo>
                  <a:cubicBezTo>
                    <a:pt x="2" y="1"/>
                    <a:pt x="2" y="1"/>
                    <a:pt x="2" y="1"/>
                  </a:cubicBezTo>
                  <a:cubicBezTo>
                    <a:pt x="2" y="1"/>
                    <a:pt x="1" y="1"/>
                    <a:pt x="1" y="1"/>
                  </a:cubicBezTo>
                  <a:cubicBezTo>
                    <a:pt x="1" y="1"/>
                    <a:pt x="1" y="1"/>
                    <a:pt x="1" y="1"/>
                  </a:cubicBezTo>
                  <a:cubicBezTo>
                    <a:pt x="1" y="1"/>
                    <a:pt x="1" y="1"/>
                    <a:pt x="1" y="1"/>
                  </a:cubicBezTo>
                  <a:cubicBezTo>
                    <a:pt x="2" y="1"/>
                    <a:pt x="2" y="1"/>
                    <a:pt x="1" y="1"/>
                  </a:cubicBezTo>
                  <a:cubicBezTo>
                    <a:pt x="1" y="0"/>
                    <a:pt x="1" y="0"/>
                    <a:pt x="1" y="0"/>
                  </a:cubicBezTo>
                  <a:cubicBezTo>
                    <a:pt x="1" y="0"/>
                    <a:pt x="2" y="0"/>
                    <a:pt x="2" y="0"/>
                  </a:cubicBezTo>
                  <a:cubicBezTo>
                    <a:pt x="3" y="0"/>
                    <a:pt x="4" y="0"/>
                    <a:pt x="4" y="0"/>
                  </a:cubicBezTo>
                  <a:cubicBezTo>
                    <a:pt x="4" y="1"/>
                    <a:pt x="3" y="2"/>
                    <a:pt x="2" y="3"/>
                  </a:cubicBezTo>
                  <a:close/>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316" name="Freeform 539"/>
            <p:cNvSpPr>
              <a:spLocks noChangeArrowheads="1"/>
            </p:cNvSpPr>
            <p:nvPr/>
          </p:nvSpPr>
          <p:spPr bwMode="auto">
            <a:xfrm>
              <a:off x="509588" y="203200"/>
              <a:ext cx="98425" cy="68263"/>
            </a:xfrm>
            <a:custGeom>
              <a:avLst/>
              <a:gdLst>
                <a:gd name="T0" fmla="*/ 94639 w 26"/>
                <a:gd name="T1" fmla="*/ 18962 h 18"/>
                <a:gd name="T2" fmla="*/ 94639 w 26"/>
                <a:gd name="T3" fmla="*/ 26547 h 18"/>
                <a:gd name="T4" fmla="*/ 90854 w 26"/>
                <a:gd name="T5" fmla="*/ 30339 h 18"/>
                <a:gd name="T6" fmla="*/ 90854 w 26"/>
                <a:gd name="T7" fmla="*/ 34132 h 18"/>
                <a:gd name="T8" fmla="*/ 83283 w 26"/>
                <a:gd name="T9" fmla="*/ 41716 h 18"/>
                <a:gd name="T10" fmla="*/ 64355 w 26"/>
                <a:gd name="T11" fmla="*/ 49301 h 18"/>
                <a:gd name="T12" fmla="*/ 56784 w 26"/>
                <a:gd name="T13" fmla="*/ 60678 h 18"/>
                <a:gd name="T14" fmla="*/ 37856 w 26"/>
                <a:gd name="T15" fmla="*/ 68263 h 18"/>
                <a:gd name="T16" fmla="*/ 26499 w 26"/>
                <a:gd name="T17" fmla="*/ 68263 h 18"/>
                <a:gd name="T18" fmla="*/ 26499 w 26"/>
                <a:gd name="T19" fmla="*/ 64471 h 18"/>
                <a:gd name="T20" fmla="*/ 15142 w 26"/>
                <a:gd name="T21" fmla="*/ 68263 h 18"/>
                <a:gd name="T22" fmla="*/ 22713 w 26"/>
                <a:gd name="T23" fmla="*/ 64471 h 18"/>
                <a:gd name="T24" fmla="*/ 22713 w 26"/>
                <a:gd name="T25" fmla="*/ 60678 h 18"/>
                <a:gd name="T26" fmla="*/ 15142 w 26"/>
                <a:gd name="T27" fmla="*/ 60678 h 18"/>
                <a:gd name="T28" fmla="*/ 11357 w 26"/>
                <a:gd name="T29" fmla="*/ 64471 h 18"/>
                <a:gd name="T30" fmla="*/ 0 w 26"/>
                <a:gd name="T31" fmla="*/ 64471 h 18"/>
                <a:gd name="T32" fmla="*/ 0 w 26"/>
                <a:gd name="T33" fmla="*/ 60678 h 18"/>
                <a:gd name="T34" fmla="*/ 7571 w 26"/>
                <a:gd name="T35" fmla="*/ 56886 h 18"/>
                <a:gd name="T36" fmla="*/ 22713 w 26"/>
                <a:gd name="T37" fmla="*/ 56886 h 18"/>
                <a:gd name="T38" fmla="*/ 22713 w 26"/>
                <a:gd name="T39" fmla="*/ 49301 h 18"/>
                <a:gd name="T40" fmla="*/ 34070 w 26"/>
                <a:gd name="T41" fmla="*/ 45509 h 18"/>
                <a:gd name="T42" fmla="*/ 34070 w 26"/>
                <a:gd name="T43" fmla="*/ 37924 h 18"/>
                <a:gd name="T44" fmla="*/ 34070 w 26"/>
                <a:gd name="T45" fmla="*/ 34132 h 18"/>
                <a:gd name="T46" fmla="*/ 37856 w 26"/>
                <a:gd name="T47" fmla="*/ 26547 h 18"/>
                <a:gd name="T48" fmla="*/ 41641 w 26"/>
                <a:gd name="T49" fmla="*/ 18962 h 18"/>
                <a:gd name="T50" fmla="*/ 52998 w 26"/>
                <a:gd name="T51" fmla="*/ 11377 h 18"/>
                <a:gd name="T52" fmla="*/ 56784 w 26"/>
                <a:gd name="T53" fmla="*/ 7585 h 18"/>
                <a:gd name="T54" fmla="*/ 56784 w 26"/>
                <a:gd name="T55" fmla="*/ 0 h 18"/>
                <a:gd name="T56" fmla="*/ 60569 w 26"/>
                <a:gd name="T57" fmla="*/ 7585 h 18"/>
                <a:gd name="T58" fmla="*/ 64355 w 26"/>
                <a:gd name="T59" fmla="*/ 3792 h 18"/>
                <a:gd name="T60" fmla="*/ 87068 w 26"/>
                <a:gd name="T61" fmla="*/ 0 h 18"/>
                <a:gd name="T62" fmla="*/ 71926 w 26"/>
                <a:gd name="T63" fmla="*/ 3792 h 18"/>
                <a:gd name="T64" fmla="*/ 75712 w 26"/>
                <a:gd name="T65" fmla="*/ 3792 h 18"/>
                <a:gd name="T66" fmla="*/ 87068 w 26"/>
                <a:gd name="T67" fmla="*/ 11377 h 18"/>
                <a:gd name="T68" fmla="*/ 90854 w 26"/>
                <a:gd name="T69" fmla="*/ 15170 h 18"/>
                <a:gd name="T70" fmla="*/ 90854 w 26"/>
                <a:gd name="T71" fmla="*/ 15170 h 18"/>
                <a:gd name="T72" fmla="*/ 94639 w 26"/>
                <a:gd name="T73" fmla="*/ 15170 h 18"/>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26"/>
                <a:gd name="T112" fmla="*/ 0 h 18"/>
                <a:gd name="T113" fmla="*/ 26 w 26"/>
                <a:gd name="T114" fmla="*/ 18 h 18"/>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26" h="18">
                  <a:moveTo>
                    <a:pt x="25" y="4"/>
                  </a:moveTo>
                  <a:cubicBezTo>
                    <a:pt x="25" y="5"/>
                    <a:pt x="26" y="5"/>
                    <a:pt x="25" y="5"/>
                  </a:cubicBezTo>
                  <a:cubicBezTo>
                    <a:pt x="26" y="5"/>
                    <a:pt x="25" y="6"/>
                    <a:pt x="25" y="6"/>
                  </a:cubicBezTo>
                  <a:cubicBezTo>
                    <a:pt x="25" y="6"/>
                    <a:pt x="24" y="7"/>
                    <a:pt x="25" y="7"/>
                  </a:cubicBezTo>
                  <a:cubicBezTo>
                    <a:pt x="24" y="7"/>
                    <a:pt x="24" y="8"/>
                    <a:pt x="24" y="8"/>
                  </a:cubicBezTo>
                  <a:cubicBezTo>
                    <a:pt x="25" y="8"/>
                    <a:pt x="24" y="8"/>
                    <a:pt x="24" y="8"/>
                  </a:cubicBezTo>
                  <a:cubicBezTo>
                    <a:pt x="24" y="8"/>
                    <a:pt x="24" y="9"/>
                    <a:pt x="24" y="9"/>
                  </a:cubicBezTo>
                  <a:cubicBezTo>
                    <a:pt x="24" y="9"/>
                    <a:pt x="24" y="9"/>
                    <a:pt x="24" y="9"/>
                  </a:cubicBezTo>
                  <a:cubicBezTo>
                    <a:pt x="24" y="10"/>
                    <a:pt x="23" y="9"/>
                    <a:pt x="23" y="10"/>
                  </a:cubicBezTo>
                  <a:cubicBezTo>
                    <a:pt x="22" y="10"/>
                    <a:pt x="22" y="10"/>
                    <a:pt x="22" y="11"/>
                  </a:cubicBezTo>
                  <a:cubicBezTo>
                    <a:pt x="21" y="11"/>
                    <a:pt x="20" y="11"/>
                    <a:pt x="19" y="12"/>
                  </a:cubicBezTo>
                  <a:cubicBezTo>
                    <a:pt x="18" y="12"/>
                    <a:pt x="17" y="12"/>
                    <a:pt x="17" y="13"/>
                  </a:cubicBezTo>
                  <a:cubicBezTo>
                    <a:pt x="17" y="13"/>
                    <a:pt x="16" y="14"/>
                    <a:pt x="17" y="14"/>
                  </a:cubicBezTo>
                  <a:cubicBezTo>
                    <a:pt x="16" y="15"/>
                    <a:pt x="16" y="16"/>
                    <a:pt x="15" y="16"/>
                  </a:cubicBezTo>
                  <a:cubicBezTo>
                    <a:pt x="15" y="17"/>
                    <a:pt x="13" y="17"/>
                    <a:pt x="12" y="17"/>
                  </a:cubicBezTo>
                  <a:cubicBezTo>
                    <a:pt x="11" y="18"/>
                    <a:pt x="10" y="18"/>
                    <a:pt x="10" y="18"/>
                  </a:cubicBezTo>
                  <a:cubicBezTo>
                    <a:pt x="9" y="18"/>
                    <a:pt x="9" y="18"/>
                    <a:pt x="9" y="18"/>
                  </a:cubicBezTo>
                  <a:cubicBezTo>
                    <a:pt x="9" y="18"/>
                    <a:pt x="8" y="17"/>
                    <a:pt x="7" y="18"/>
                  </a:cubicBezTo>
                  <a:cubicBezTo>
                    <a:pt x="7" y="18"/>
                    <a:pt x="7" y="18"/>
                    <a:pt x="7" y="18"/>
                  </a:cubicBezTo>
                  <a:cubicBezTo>
                    <a:pt x="6" y="18"/>
                    <a:pt x="7" y="18"/>
                    <a:pt x="7" y="17"/>
                  </a:cubicBezTo>
                  <a:cubicBezTo>
                    <a:pt x="6" y="17"/>
                    <a:pt x="5" y="18"/>
                    <a:pt x="5" y="18"/>
                  </a:cubicBezTo>
                  <a:cubicBezTo>
                    <a:pt x="4" y="18"/>
                    <a:pt x="4" y="18"/>
                    <a:pt x="4" y="18"/>
                  </a:cubicBezTo>
                  <a:cubicBezTo>
                    <a:pt x="4" y="18"/>
                    <a:pt x="5" y="18"/>
                    <a:pt x="5" y="18"/>
                  </a:cubicBezTo>
                  <a:cubicBezTo>
                    <a:pt x="5" y="17"/>
                    <a:pt x="6" y="17"/>
                    <a:pt x="6" y="17"/>
                  </a:cubicBezTo>
                  <a:cubicBezTo>
                    <a:pt x="6" y="17"/>
                    <a:pt x="5" y="17"/>
                    <a:pt x="5" y="17"/>
                  </a:cubicBezTo>
                  <a:cubicBezTo>
                    <a:pt x="5" y="16"/>
                    <a:pt x="6" y="16"/>
                    <a:pt x="6" y="16"/>
                  </a:cubicBezTo>
                  <a:cubicBezTo>
                    <a:pt x="6" y="16"/>
                    <a:pt x="6" y="15"/>
                    <a:pt x="6" y="15"/>
                  </a:cubicBezTo>
                  <a:cubicBezTo>
                    <a:pt x="5" y="15"/>
                    <a:pt x="5" y="15"/>
                    <a:pt x="4" y="16"/>
                  </a:cubicBezTo>
                  <a:cubicBezTo>
                    <a:pt x="4" y="16"/>
                    <a:pt x="4" y="16"/>
                    <a:pt x="4" y="16"/>
                  </a:cubicBezTo>
                  <a:cubicBezTo>
                    <a:pt x="4" y="16"/>
                    <a:pt x="4" y="17"/>
                    <a:pt x="3" y="17"/>
                  </a:cubicBezTo>
                  <a:cubicBezTo>
                    <a:pt x="3" y="17"/>
                    <a:pt x="2" y="18"/>
                    <a:pt x="1" y="18"/>
                  </a:cubicBezTo>
                  <a:cubicBezTo>
                    <a:pt x="1" y="18"/>
                    <a:pt x="1" y="17"/>
                    <a:pt x="0" y="17"/>
                  </a:cubicBezTo>
                  <a:cubicBezTo>
                    <a:pt x="0" y="17"/>
                    <a:pt x="1" y="17"/>
                    <a:pt x="0" y="17"/>
                  </a:cubicBezTo>
                  <a:cubicBezTo>
                    <a:pt x="1" y="17"/>
                    <a:pt x="1" y="16"/>
                    <a:pt x="0" y="16"/>
                  </a:cubicBezTo>
                  <a:cubicBezTo>
                    <a:pt x="0" y="16"/>
                    <a:pt x="0" y="16"/>
                    <a:pt x="0" y="16"/>
                  </a:cubicBezTo>
                  <a:cubicBezTo>
                    <a:pt x="1" y="16"/>
                    <a:pt x="2" y="16"/>
                    <a:pt x="2" y="15"/>
                  </a:cubicBezTo>
                  <a:cubicBezTo>
                    <a:pt x="3" y="15"/>
                    <a:pt x="3" y="15"/>
                    <a:pt x="3" y="15"/>
                  </a:cubicBezTo>
                  <a:cubicBezTo>
                    <a:pt x="4" y="16"/>
                    <a:pt x="5" y="15"/>
                    <a:pt x="6" y="15"/>
                  </a:cubicBezTo>
                  <a:cubicBezTo>
                    <a:pt x="7" y="15"/>
                    <a:pt x="7" y="14"/>
                    <a:pt x="7" y="13"/>
                  </a:cubicBezTo>
                  <a:cubicBezTo>
                    <a:pt x="7" y="13"/>
                    <a:pt x="7" y="13"/>
                    <a:pt x="6" y="13"/>
                  </a:cubicBezTo>
                  <a:cubicBezTo>
                    <a:pt x="7" y="13"/>
                    <a:pt x="7" y="13"/>
                    <a:pt x="8" y="13"/>
                  </a:cubicBezTo>
                  <a:cubicBezTo>
                    <a:pt x="8" y="13"/>
                    <a:pt x="9" y="12"/>
                    <a:pt x="9" y="12"/>
                  </a:cubicBezTo>
                  <a:cubicBezTo>
                    <a:pt x="9" y="11"/>
                    <a:pt x="10" y="11"/>
                    <a:pt x="10" y="11"/>
                  </a:cubicBezTo>
                  <a:cubicBezTo>
                    <a:pt x="9" y="10"/>
                    <a:pt x="9" y="10"/>
                    <a:pt x="9" y="10"/>
                  </a:cubicBezTo>
                  <a:cubicBezTo>
                    <a:pt x="9" y="10"/>
                    <a:pt x="9" y="9"/>
                    <a:pt x="9" y="9"/>
                  </a:cubicBezTo>
                  <a:cubicBezTo>
                    <a:pt x="9" y="9"/>
                    <a:pt x="9" y="9"/>
                    <a:pt x="9" y="9"/>
                  </a:cubicBezTo>
                  <a:cubicBezTo>
                    <a:pt x="9" y="8"/>
                    <a:pt x="10" y="9"/>
                    <a:pt x="10" y="8"/>
                  </a:cubicBezTo>
                  <a:cubicBezTo>
                    <a:pt x="10" y="8"/>
                    <a:pt x="9" y="8"/>
                    <a:pt x="10" y="7"/>
                  </a:cubicBezTo>
                  <a:cubicBezTo>
                    <a:pt x="10" y="7"/>
                    <a:pt x="10" y="6"/>
                    <a:pt x="10" y="6"/>
                  </a:cubicBezTo>
                  <a:cubicBezTo>
                    <a:pt x="11" y="6"/>
                    <a:pt x="11" y="6"/>
                    <a:pt x="11" y="5"/>
                  </a:cubicBezTo>
                  <a:cubicBezTo>
                    <a:pt x="11" y="5"/>
                    <a:pt x="12" y="4"/>
                    <a:pt x="12" y="4"/>
                  </a:cubicBezTo>
                  <a:cubicBezTo>
                    <a:pt x="13" y="3"/>
                    <a:pt x="13" y="3"/>
                    <a:pt x="14" y="3"/>
                  </a:cubicBezTo>
                  <a:cubicBezTo>
                    <a:pt x="14" y="3"/>
                    <a:pt x="14" y="3"/>
                    <a:pt x="14" y="2"/>
                  </a:cubicBezTo>
                  <a:cubicBezTo>
                    <a:pt x="14" y="2"/>
                    <a:pt x="15" y="2"/>
                    <a:pt x="15" y="2"/>
                  </a:cubicBezTo>
                  <a:cubicBezTo>
                    <a:pt x="16" y="2"/>
                    <a:pt x="15" y="2"/>
                    <a:pt x="16" y="1"/>
                  </a:cubicBezTo>
                  <a:cubicBezTo>
                    <a:pt x="15" y="0"/>
                    <a:pt x="15" y="0"/>
                    <a:pt x="15" y="0"/>
                  </a:cubicBezTo>
                  <a:cubicBezTo>
                    <a:pt x="15" y="0"/>
                    <a:pt x="15" y="0"/>
                    <a:pt x="16" y="1"/>
                  </a:cubicBezTo>
                  <a:cubicBezTo>
                    <a:pt x="16" y="1"/>
                    <a:pt x="16" y="2"/>
                    <a:pt x="16" y="2"/>
                  </a:cubicBezTo>
                  <a:cubicBezTo>
                    <a:pt x="17" y="1"/>
                    <a:pt x="16" y="1"/>
                    <a:pt x="17" y="1"/>
                  </a:cubicBezTo>
                  <a:cubicBezTo>
                    <a:pt x="17" y="1"/>
                    <a:pt x="17" y="1"/>
                    <a:pt x="17" y="1"/>
                  </a:cubicBezTo>
                  <a:cubicBezTo>
                    <a:pt x="18" y="1"/>
                    <a:pt x="18" y="1"/>
                    <a:pt x="18" y="1"/>
                  </a:cubicBezTo>
                  <a:cubicBezTo>
                    <a:pt x="19" y="1"/>
                    <a:pt x="21" y="0"/>
                    <a:pt x="23" y="0"/>
                  </a:cubicBezTo>
                  <a:cubicBezTo>
                    <a:pt x="23" y="0"/>
                    <a:pt x="23" y="0"/>
                    <a:pt x="22" y="0"/>
                  </a:cubicBezTo>
                  <a:cubicBezTo>
                    <a:pt x="21" y="1"/>
                    <a:pt x="20" y="1"/>
                    <a:pt x="19" y="1"/>
                  </a:cubicBezTo>
                  <a:cubicBezTo>
                    <a:pt x="19" y="1"/>
                    <a:pt x="19" y="2"/>
                    <a:pt x="19" y="2"/>
                  </a:cubicBezTo>
                  <a:cubicBezTo>
                    <a:pt x="19" y="1"/>
                    <a:pt x="19" y="1"/>
                    <a:pt x="20" y="1"/>
                  </a:cubicBezTo>
                  <a:cubicBezTo>
                    <a:pt x="20" y="1"/>
                    <a:pt x="21" y="2"/>
                    <a:pt x="22" y="2"/>
                  </a:cubicBezTo>
                  <a:cubicBezTo>
                    <a:pt x="22" y="2"/>
                    <a:pt x="22" y="3"/>
                    <a:pt x="23" y="3"/>
                  </a:cubicBezTo>
                  <a:cubicBezTo>
                    <a:pt x="24" y="3"/>
                    <a:pt x="24" y="3"/>
                    <a:pt x="24" y="4"/>
                  </a:cubicBezTo>
                  <a:cubicBezTo>
                    <a:pt x="24" y="4"/>
                    <a:pt x="24" y="4"/>
                    <a:pt x="24" y="4"/>
                  </a:cubicBezTo>
                  <a:cubicBezTo>
                    <a:pt x="24" y="4"/>
                    <a:pt x="24" y="4"/>
                    <a:pt x="24" y="4"/>
                  </a:cubicBezTo>
                  <a:cubicBezTo>
                    <a:pt x="24" y="4"/>
                    <a:pt x="24" y="4"/>
                    <a:pt x="24" y="4"/>
                  </a:cubicBezTo>
                  <a:cubicBezTo>
                    <a:pt x="25" y="4"/>
                    <a:pt x="25" y="4"/>
                    <a:pt x="25" y="4"/>
                  </a:cubicBezTo>
                  <a:cubicBezTo>
                    <a:pt x="25" y="4"/>
                    <a:pt x="25" y="4"/>
                    <a:pt x="25" y="4"/>
                  </a:cubicBezTo>
                  <a:close/>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317" name="Freeform 540"/>
            <p:cNvSpPr>
              <a:spLocks noChangeArrowheads="1"/>
            </p:cNvSpPr>
            <p:nvPr/>
          </p:nvSpPr>
          <p:spPr bwMode="auto">
            <a:xfrm>
              <a:off x="608013" y="411162"/>
              <a:ext cx="25400" cy="22225"/>
            </a:xfrm>
            <a:custGeom>
              <a:avLst/>
              <a:gdLst>
                <a:gd name="T0" fmla="*/ 21771 w 7"/>
                <a:gd name="T1" fmla="*/ 18521 h 6"/>
                <a:gd name="T2" fmla="*/ 7257 w 7"/>
                <a:gd name="T3" fmla="*/ 22225 h 6"/>
                <a:gd name="T4" fmla="*/ 0 w 7"/>
                <a:gd name="T5" fmla="*/ 18521 h 6"/>
                <a:gd name="T6" fmla="*/ 0 w 7"/>
                <a:gd name="T7" fmla="*/ 14817 h 6"/>
                <a:gd name="T8" fmla="*/ 3629 w 7"/>
                <a:gd name="T9" fmla="*/ 11113 h 6"/>
                <a:gd name="T10" fmla="*/ 0 w 7"/>
                <a:gd name="T11" fmla="*/ 7408 h 6"/>
                <a:gd name="T12" fmla="*/ 3629 w 7"/>
                <a:gd name="T13" fmla="*/ 3704 h 6"/>
                <a:gd name="T14" fmla="*/ 7257 w 7"/>
                <a:gd name="T15" fmla="*/ 0 h 6"/>
                <a:gd name="T16" fmla="*/ 14514 w 7"/>
                <a:gd name="T17" fmla="*/ 0 h 6"/>
                <a:gd name="T18" fmla="*/ 10886 w 7"/>
                <a:gd name="T19" fmla="*/ 7408 h 6"/>
                <a:gd name="T20" fmla="*/ 21771 w 7"/>
                <a:gd name="T21" fmla="*/ 7408 h 6"/>
                <a:gd name="T22" fmla="*/ 25400 w 7"/>
                <a:gd name="T23" fmla="*/ 11113 h 6"/>
                <a:gd name="T24" fmla="*/ 21771 w 7"/>
                <a:gd name="T25" fmla="*/ 18521 h 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7"/>
                <a:gd name="T40" fmla="*/ 0 h 6"/>
                <a:gd name="T41" fmla="*/ 7 w 7"/>
                <a:gd name="T42" fmla="*/ 6 h 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7" h="6">
                  <a:moveTo>
                    <a:pt x="6" y="5"/>
                  </a:moveTo>
                  <a:cubicBezTo>
                    <a:pt x="5" y="6"/>
                    <a:pt x="4" y="6"/>
                    <a:pt x="2" y="6"/>
                  </a:cubicBezTo>
                  <a:cubicBezTo>
                    <a:pt x="1" y="6"/>
                    <a:pt x="0" y="6"/>
                    <a:pt x="0" y="5"/>
                  </a:cubicBezTo>
                  <a:cubicBezTo>
                    <a:pt x="0" y="5"/>
                    <a:pt x="0" y="5"/>
                    <a:pt x="0" y="4"/>
                  </a:cubicBezTo>
                  <a:cubicBezTo>
                    <a:pt x="0" y="4"/>
                    <a:pt x="1" y="3"/>
                    <a:pt x="1" y="3"/>
                  </a:cubicBezTo>
                  <a:cubicBezTo>
                    <a:pt x="1" y="2"/>
                    <a:pt x="1" y="2"/>
                    <a:pt x="0" y="2"/>
                  </a:cubicBezTo>
                  <a:cubicBezTo>
                    <a:pt x="0" y="2"/>
                    <a:pt x="0" y="1"/>
                    <a:pt x="1" y="1"/>
                  </a:cubicBezTo>
                  <a:cubicBezTo>
                    <a:pt x="1" y="0"/>
                    <a:pt x="2" y="0"/>
                    <a:pt x="2" y="0"/>
                  </a:cubicBezTo>
                  <a:cubicBezTo>
                    <a:pt x="3" y="0"/>
                    <a:pt x="3" y="0"/>
                    <a:pt x="4" y="0"/>
                  </a:cubicBezTo>
                  <a:cubicBezTo>
                    <a:pt x="4" y="1"/>
                    <a:pt x="4" y="1"/>
                    <a:pt x="3" y="2"/>
                  </a:cubicBezTo>
                  <a:cubicBezTo>
                    <a:pt x="4" y="1"/>
                    <a:pt x="5" y="1"/>
                    <a:pt x="6" y="2"/>
                  </a:cubicBezTo>
                  <a:cubicBezTo>
                    <a:pt x="7" y="2"/>
                    <a:pt x="7" y="3"/>
                    <a:pt x="7" y="3"/>
                  </a:cubicBezTo>
                  <a:cubicBezTo>
                    <a:pt x="7" y="4"/>
                    <a:pt x="7" y="4"/>
                    <a:pt x="6" y="5"/>
                  </a:cubicBezTo>
                  <a:close/>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318" name="Freeform 541"/>
            <p:cNvSpPr>
              <a:spLocks noChangeArrowheads="1"/>
            </p:cNvSpPr>
            <p:nvPr/>
          </p:nvSpPr>
          <p:spPr bwMode="auto">
            <a:xfrm>
              <a:off x="463550" y="255587"/>
              <a:ext cx="68263" cy="61913"/>
            </a:xfrm>
            <a:custGeom>
              <a:avLst/>
              <a:gdLst>
                <a:gd name="T0" fmla="*/ 64471 w 18"/>
                <a:gd name="T1" fmla="*/ 38696 h 16"/>
                <a:gd name="T2" fmla="*/ 53093 w 18"/>
                <a:gd name="T3" fmla="*/ 42565 h 16"/>
                <a:gd name="T4" fmla="*/ 53093 w 18"/>
                <a:gd name="T5" fmla="*/ 46435 h 16"/>
                <a:gd name="T6" fmla="*/ 49301 w 18"/>
                <a:gd name="T7" fmla="*/ 46435 h 16"/>
                <a:gd name="T8" fmla="*/ 49301 w 18"/>
                <a:gd name="T9" fmla="*/ 46435 h 16"/>
                <a:gd name="T10" fmla="*/ 45509 w 18"/>
                <a:gd name="T11" fmla="*/ 50304 h 16"/>
                <a:gd name="T12" fmla="*/ 45509 w 18"/>
                <a:gd name="T13" fmla="*/ 50304 h 16"/>
                <a:gd name="T14" fmla="*/ 45509 w 18"/>
                <a:gd name="T15" fmla="*/ 50304 h 16"/>
                <a:gd name="T16" fmla="*/ 45509 w 18"/>
                <a:gd name="T17" fmla="*/ 50304 h 16"/>
                <a:gd name="T18" fmla="*/ 34132 w 18"/>
                <a:gd name="T19" fmla="*/ 54174 h 16"/>
                <a:gd name="T20" fmla="*/ 18962 w 18"/>
                <a:gd name="T21" fmla="*/ 58043 h 16"/>
                <a:gd name="T22" fmla="*/ 11377 w 18"/>
                <a:gd name="T23" fmla="*/ 58043 h 16"/>
                <a:gd name="T24" fmla="*/ 7585 w 18"/>
                <a:gd name="T25" fmla="*/ 58043 h 16"/>
                <a:gd name="T26" fmla="*/ 7585 w 18"/>
                <a:gd name="T27" fmla="*/ 58043 h 16"/>
                <a:gd name="T28" fmla="*/ 7585 w 18"/>
                <a:gd name="T29" fmla="*/ 58043 h 16"/>
                <a:gd name="T30" fmla="*/ 7585 w 18"/>
                <a:gd name="T31" fmla="*/ 54174 h 16"/>
                <a:gd name="T32" fmla="*/ 3792 w 18"/>
                <a:gd name="T33" fmla="*/ 50304 h 16"/>
                <a:gd name="T34" fmla="*/ 3792 w 18"/>
                <a:gd name="T35" fmla="*/ 42565 h 16"/>
                <a:gd name="T36" fmla="*/ 0 w 18"/>
                <a:gd name="T37" fmla="*/ 42565 h 16"/>
                <a:gd name="T38" fmla="*/ 7585 w 18"/>
                <a:gd name="T39" fmla="*/ 38696 h 16"/>
                <a:gd name="T40" fmla="*/ 7585 w 18"/>
                <a:gd name="T41" fmla="*/ 34826 h 16"/>
                <a:gd name="T42" fmla="*/ 7585 w 18"/>
                <a:gd name="T43" fmla="*/ 30957 h 16"/>
                <a:gd name="T44" fmla="*/ 11377 w 18"/>
                <a:gd name="T45" fmla="*/ 30957 h 16"/>
                <a:gd name="T46" fmla="*/ 11377 w 18"/>
                <a:gd name="T47" fmla="*/ 30957 h 16"/>
                <a:gd name="T48" fmla="*/ 15170 w 18"/>
                <a:gd name="T49" fmla="*/ 30957 h 16"/>
                <a:gd name="T50" fmla="*/ 15170 w 18"/>
                <a:gd name="T51" fmla="*/ 27087 h 16"/>
                <a:gd name="T52" fmla="*/ 15170 w 18"/>
                <a:gd name="T53" fmla="*/ 27087 h 16"/>
                <a:gd name="T54" fmla="*/ 11377 w 18"/>
                <a:gd name="T55" fmla="*/ 27087 h 16"/>
                <a:gd name="T56" fmla="*/ 15170 w 18"/>
                <a:gd name="T57" fmla="*/ 23217 h 16"/>
                <a:gd name="T58" fmla="*/ 11377 w 18"/>
                <a:gd name="T59" fmla="*/ 23217 h 16"/>
                <a:gd name="T60" fmla="*/ 15170 w 18"/>
                <a:gd name="T61" fmla="*/ 19348 h 16"/>
                <a:gd name="T62" fmla="*/ 15170 w 18"/>
                <a:gd name="T63" fmla="*/ 15478 h 16"/>
                <a:gd name="T64" fmla="*/ 15170 w 18"/>
                <a:gd name="T65" fmla="*/ 15478 h 16"/>
                <a:gd name="T66" fmla="*/ 18962 w 18"/>
                <a:gd name="T67" fmla="*/ 11609 h 16"/>
                <a:gd name="T68" fmla="*/ 18962 w 18"/>
                <a:gd name="T69" fmla="*/ 7739 h 16"/>
                <a:gd name="T70" fmla="*/ 15170 w 18"/>
                <a:gd name="T71" fmla="*/ 11609 h 16"/>
                <a:gd name="T72" fmla="*/ 15170 w 18"/>
                <a:gd name="T73" fmla="*/ 11609 h 16"/>
                <a:gd name="T74" fmla="*/ 18962 w 18"/>
                <a:gd name="T75" fmla="*/ 7739 h 16"/>
                <a:gd name="T76" fmla="*/ 18962 w 18"/>
                <a:gd name="T77" fmla="*/ 7739 h 16"/>
                <a:gd name="T78" fmla="*/ 26547 w 18"/>
                <a:gd name="T79" fmla="*/ 0 h 16"/>
                <a:gd name="T80" fmla="*/ 34132 w 18"/>
                <a:gd name="T81" fmla="*/ 3870 h 16"/>
                <a:gd name="T82" fmla="*/ 34132 w 18"/>
                <a:gd name="T83" fmla="*/ 7739 h 16"/>
                <a:gd name="T84" fmla="*/ 41716 w 18"/>
                <a:gd name="T85" fmla="*/ 11609 h 16"/>
                <a:gd name="T86" fmla="*/ 41716 w 18"/>
                <a:gd name="T87" fmla="*/ 15478 h 16"/>
                <a:gd name="T88" fmla="*/ 37924 w 18"/>
                <a:gd name="T89" fmla="*/ 23217 h 16"/>
                <a:gd name="T90" fmla="*/ 41716 w 18"/>
                <a:gd name="T91" fmla="*/ 27087 h 16"/>
                <a:gd name="T92" fmla="*/ 49301 w 18"/>
                <a:gd name="T93" fmla="*/ 30957 h 16"/>
                <a:gd name="T94" fmla="*/ 56886 w 18"/>
                <a:gd name="T95" fmla="*/ 27087 h 16"/>
                <a:gd name="T96" fmla="*/ 64471 w 18"/>
                <a:gd name="T97" fmla="*/ 27087 h 16"/>
                <a:gd name="T98" fmla="*/ 68263 w 18"/>
                <a:gd name="T99" fmla="*/ 30957 h 16"/>
                <a:gd name="T100" fmla="*/ 68263 w 18"/>
                <a:gd name="T101" fmla="*/ 34826 h 16"/>
                <a:gd name="T102" fmla="*/ 64471 w 18"/>
                <a:gd name="T103" fmla="*/ 38696 h 1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18"/>
                <a:gd name="T157" fmla="*/ 0 h 16"/>
                <a:gd name="T158" fmla="*/ 18 w 18"/>
                <a:gd name="T159" fmla="*/ 16 h 1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18" h="16">
                  <a:moveTo>
                    <a:pt x="17" y="10"/>
                  </a:moveTo>
                  <a:cubicBezTo>
                    <a:pt x="16" y="11"/>
                    <a:pt x="15" y="11"/>
                    <a:pt x="14" y="11"/>
                  </a:cubicBezTo>
                  <a:cubicBezTo>
                    <a:pt x="14" y="11"/>
                    <a:pt x="14" y="12"/>
                    <a:pt x="14" y="12"/>
                  </a:cubicBezTo>
                  <a:cubicBezTo>
                    <a:pt x="13" y="12"/>
                    <a:pt x="14" y="13"/>
                    <a:pt x="13" y="12"/>
                  </a:cubicBezTo>
                  <a:cubicBezTo>
                    <a:pt x="13" y="12"/>
                    <a:pt x="13" y="12"/>
                    <a:pt x="13" y="12"/>
                  </a:cubicBezTo>
                  <a:cubicBezTo>
                    <a:pt x="12" y="12"/>
                    <a:pt x="12" y="12"/>
                    <a:pt x="12" y="13"/>
                  </a:cubicBezTo>
                  <a:cubicBezTo>
                    <a:pt x="12" y="13"/>
                    <a:pt x="12" y="13"/>
                    <a:pt x="12" y="13"/>
                  </a:cubicBezTo>
                  <a:cubicBezTo>
                    <a:pt x="12" y="13"/>
                    <a:pt x="12" y="13"/>
                    <a:pt x="12" y="13"/>
                  </a:cubicBezTo>
                  <a:cubicBezTo>
                    <a:pt x="12" y="13"/>
                    <a:pt x="12" y="13"/>
                    <a:pt x="12" y="13"/>
                  </a:cubicBezTo>
                  <a:cubicBezTo>
                    <a:pt x="11" y="12"/>
                    <a:pt x="10" y="14"/>
                    <a:pt x="9" y="14"/>
                  </a:cubicBezTo>
                  <a:cubicBezTo>
                    <a:pt x="8" y="14"/>
                    <a:pt x="6" y="15"/>
                    <a:pt x="5" y="15"/>
                  </a:cubicBezTo>
                  <a:cubicBezTo>
                    <a:pt x="4" y="15"/>
                    <a:pt x="4" y="15"/>
                    <a:pt x="3" y="15"/>
                  </a:cubicBezTo>
                  <a:cubicBezTo>
                    <a:pt x="3" y="15"/>
                    <a:pt x="2" y="16"/>
                    <a:pt x="2" y="15"/>
                  </a:cubicBezTo>
                  <a:cubicBezTo>
                    <a:pt x="2" y="15"/>
                    <a:pt x="2" y="15"/>
                    <a:pt x="2" y="15"/>
                  </a:cubicBezTo>
                  <a:cubicBezTo>
                    <a:pt x="2" y="15"/>
                    <a:pt x="2" y="15"/>
                    <a:pt x="2" y="15"/>
                  </a:cubicBezTo>
                  <a:cubicBezTo>
                    <a:pt x="1" y="14"/>
                    <a:pt x="2" y="14"/>
                    <a:pt x="2" y="14"/>
                  </a:cubicBezTo>
                  <a:cubicBezTo>
                    <a:pt x="2" y="13"/>
                    <a:pt x="1" y="14"/>
                    <a:pt x="1" y="13"/>
                  </a:cubicBezTo>
                  <a:cubicBezTo>
                    <a:pt x="2" y="13"/>
                    <a:pt x="1" y="12"/>
                    <a:pt x="1" y="11"/>
                  </a:cubicBezTo>
                  <a:cubicBezTo>
                    <a:pt x="1" y="11"/>
                    <a:pt x="0" y="11"/>
                    <a:pt x="0" y="11"/>
                  </a:cubicBezTo>
                  <a:cubicBezTo>
                    <a:pt x="1" y="10"/>
                    <a:pt x="2" y="11"/>
                    <a:pt x="2" y="10"/>
                  </a:cubicBezTo>
                  <a:cubicBezTo>
                    <a:pt x="2" y="10"/>
                    <a:pt x="3" y="9"/>
                    <a:pt x="2" y="9"/>
                  </a:cubicBezTo>
                  <a:cubicBezTo>
                    <a:pt x="2" y="9"/>
                    <a:pt x="2" y="8"/>
                    <a:pt x="2" y="8"/>
                  </a:cubicBezTo>
                  <a:cubicBezTo>
                    <a:pt x="2" y="8"/>
                    <a:pt x="3" y="9"/>
                    <a:pt x="3" y="8"/>
                  </a:cubicBezTo>
                  <a:cubicBezTo>
                    <a:pt x="3" y="8"/>
                    <a:pt x="3" y="8"/>
                    <a:pt x="3" y="8"/>
                  </a:cubicBezTo>
                  <a:cubicBezTo>
                    <a:pt x="4" y="8"/>
                    <a:pt x="4" y="8"/>
                    <a:pt x="4" y="8"/>
                  </a:cubicBezTo>
                  <a:cubicBezTo>
                    <a:pt x="4" y="7"/>
                    <a:pt x="5" y="7"/>
                    <a:pt x="4" y="7"/>
                  </a:cubicBezTo>
                  <a:cubicBezTo>
                    <a:pt x="4" y="7"/>
                    <a:pt x="4" y="7"/>
                    <a:pt x="4" y="7"/>
                  </a:cubicBezTo>
                  <a:cubicBezTo>
                    <a:pt x="4" y="6"/>
                    <a:pt x="4" y="7"/>
                    <a:pt x="3" y="7"/>
                  </a:cubicBezTo>
                  <a:cubicBezTo>
                    <a:pt x="3" y="6"/>
                    <a:pt x="4" y="6"/>
                    <a:pt x="4" y="6"/>
                  </a:cubicBezTo>
                  <a:cubicBezTo>
                    <a:pt x="4" y="6"/>
                    <a:pt x="3" y="6"/>
                    <a:pt x="3" y="6"/>
                  </a:cubicBezTo>
                  <a:cubicBezTo>
                    <a:pt x="4" y="5"/>
                    <a:pt x="4" y="5"/>
                    <a:pt x="4" y="5"/>
                  </a:cubicBezTo>
                  <a:cubicBezTo>
                    <a:pt x="4" y="5"/>
                    <a:pt x="4" y="5"/>
                    <a:pt x="4" y="4"/>
                  </a:cubicBezTo>
                  <a:cubicBezTo>
                    <a:pt x="4" y="4"/>
                    <a:pt x="5" y="4"/>
                    <a:pt x="4" y="4"/>
                  </a:cubicBezTo>
                  <a:cubicBezTo>
                    <a:pt x="4" y="4"/>
                    <a:pt x="5" y="3"/>
                    <a:pt x="5" y="3"/>
                  </a:cubicBezTo>
                  <a:cubicBezTo>
                    <a:pt x="5" y="3"/>
                    <a:pt x="6" y="3"/>
                    <a:pt x="5" y="2"/>
                  </a:cubicBezTo>
                  <a:cubicBezTo>
                    <a:pt x="5" y="2"/>
                    <a:pt x="4" y="3"/>
                    <a:pt x="4" y="3"/>
                  </a:cubicBezTo>
                  <a:cubicBezTo>
                    <a:pt x="4" y="3"/>
                    <a:pt x="4" y="3"/>
                    <a:pt x="4" y="3"/>
                  </a:cubicBezTo>
                  <a:cubicBezTo>
                    <a:pt x="4" y="2"/>
                    <a:pt x="5" y="2"/>
                    <a:pt x="5" y="2"/>
                  </a:cubicBezTo>
                  <a:cubicBezTo>
                    <a:pt x="5" y="2"/>
                    <a:pt x="5" y="2"/>
                    <a:pt x="5" y="2"/>
                  </a:cubicBezTo>
                  <a:cubicBezTo>
                    <a:pt x="5" y="1"/>
                    <a:pt x="6" y="1"/>
                    <a:pt x="7" y="0"/>
                  </a:cubicBezTo>
                  <a:cubicBezTo>
                    <a:pt x="8" y="1"/>
                    <a:pt x="9" y="0"/>
                    <a:pt x="9" y="1"/>
                  </a:cubicBezTo>
                  <a:cubicBezTo>
                    <a:pt x="9" y="1"/>
                    <a:pt x="9" y="2"/>
                    <a:pt x="9" y="2"/>
                  </a:cubicBezTo>
                  <a:cubicBezTo>
                    <a:pt x="10" y="2"/>
                    <a:pt x="11" y="3"/>
                    <a:pt x="11" y="3"/>
                  </a:cubicBezTo>
                  <a:cubicBezTo>
                    <a:pt x="11" y="3"/>
                    <a:pt x="11" y="4"/>
                    <a:pt x="11" y="4"/>
                  </a:cubicBezTo>
                  <a:cubicBezTo>
                    <a:pt x="11" y="5"/>
                    <a:pt x="10" y="5"/>
                    <a:pt x="10" y="6"/>
                  </a:cubicBezTo>
                  <a:cubicBezTo>
                    <a:pt x="10" y="6"/>
                    <a:pt x="11" y="6"/>
                    <a:pt x="11" y="7"/>
                  </a:cubicBezTo>
                  <a:cubicBezTo>
                    <a:pt x="12" y="7"/>
                    <a:pt x="13" y="8"/>
                    <a:pt x="13" y="8"/>
                  </a:cubicBezTo>
                  <a:cubicBezTo>
                    <a:pt x="14" y="7"/>
                    <a:pt x="14" y="8"/>
                    <a:pt x="15" y="7"/>
                  </a:cubicBezTo>
                  <a:cubicBezTo>
                    <a:pt x="16" y="7"/>
                    <a:pt x="16" y="7"/>
                    <a:pt x="17" y="7"/>
                  </a:cubicBezTo>
                  <a:cubicBezTo>
                    <a:pt x="17" y="8"/>
                    <a:pt x="18" y="8"/>
                    <a:pt x="18" y="8"/>
                  </a:cubicBezTo>
                  <a:cubicBezTo>
                    <a:pt x="18" y="8"/>
                    <a:pt x="18" y="9"/>
                    <a:pt x="18" y="9"/>
                  </a:cubicBezTo>
                  <a:cubicBezTo>
                    <a:pt x="17" y="10"/>
                    <a:pt x="17" y="10"/>
                    <a:pt x="17" y="10"/>
                  </a:cubicBezTo>
                  <a:close/>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319" name="Freeform 542"/>
            <p:cNvSpPr>
              <a:spLocks noChangeArrowheads="1"/>
            </p:cNvSpPr>
            <p:nvPr/>
          </p:nvSpPr>
          <p:spPr bwMode="auto">
            <a:xfrm>
              <a:off x="523875" y="427037"/>
              <a:ext cx="42863" cy="22225"/>
            </a:xfrm>
            <a:custGeom>
              <a:avLst/>
              <a:gdLst>
                <a:gd name="T0" fmla="*/ 38966 w 11"/>
                <a:gd name="T1" fmla="*/ 11113 h 6"/>
                <a:gd name="T2" fmla="*/ 31173 w 11"/>
                <a:gd name="T3" fmla="*/ 18521 h 6"/>
                <a:gd name="T4" fmla="*/ 23380 w 11"/>
                <a:gd name="T5" fmla="*/ 22225 h 6"/>
                <a:gd name="T6" fmla="*/ 15587 w 11"/>
                <a:gd name="T7" fmla="*/ 22225 h 6"/>
                <a:gd name="T8" fmla="*/ 7793 w 11"/>
                <a:gd name="T9" fmla="*/ 22225 h 6"/>
                <a:gd name="T10" fmla="*/ 7793 w 11"/>
                <a:gd name="T11" fmla="*/ 18521 h 6"/>
                <a:gd name="T12" fmla="*/ 0 w 11"/>
                <a:gd name="T13" fmla="*/ 14817 h 6"/>
                <a:gd name="T14" fmla="*/ 3897 w 11"/>
                <a:gd name="T15" fmla="*/ 11113 h 6"/>
                <a:gd name="T16" fmla="*/ 3897 w 11"/>
                <a:gd name="T17" fmla="*/ 7408 h 6"/>
                <a:gd name="T18" fmla="*/ 11690 w 11"/>
                <a:gd name="T19" fmla="*/ 3704 h 6"/>
                <a:gd name="T20" fmla="*/ 35070 w 11"/>
                <a:gd name="T21" fmla="*/ 0 h 6"/>
                <a:gd name="T22" fmla="*/ 38966 w 11"/>
                <a:gd name="T23" fmla="*/ 0 h 6"/>
                <a:gd name="T24" fmla="*/ 38966 w 11"/>
                <a:gd name="T25" fmla="*/ 3704 h 6"/>
                <a:gd name="T26" fmla="*/ 38966 w 11"/>
                <a:gd name="T27" fmla="*/ 11113 h 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1"/>
                <a:gd name="T43" fmla="*/ 0 h 6"/>
                <a:gd name="T44" fmla="*/ 11 w 11"/>
                <a:gd name="T45" fmla="*/ 6 h 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1" h="6">
                  <a:moveTo>
                    <a:pt x="10" y="3"/>
                  </a:moveTo>
                  <a:cubicBezTo>
                    <a:pt x="10" y="4"/>
                    <a:pt x="9" y="5"/>
                    <a:pt x="8" y="5"/>
                  </a:cubicBezTo>
                  <a:cubicBezTo>
                    <a:pt x="7" y="6"/>
                    <a:pt x="7" y="6"/>
                    <a:pt x="6" y="6"/>
                  </a:cubicBezTo>
                  <a:cubicBezTo>
                    <a:pt x="5" y="6"/>
                    <a:pt x="4" y="6"/>
                    <a:pt x="4" y="6"/>
                  </a:cubicBezTo>
                  <a:cubicBezTo>
                    <a:pt x="3" y="6"/>
                    <a:pt x="3" y="6"/>
                    <a:pt x="2" y="6"/>
                  </a:cubicBezTo>
                  <a:cubicBezTo>
                    <a:pt x="2" y="6"/>
                    <a:pt x="1" y="6"/>
                    <a:pt x="2" y="5"/>
                  </a:cubicBezTo>
                  <a:cubicBezTo>
                    <a:pt x="1" y="4"/>
                    <a:pt x="1" y="5"/>
                    <a:pt x="0" y="4"/>
                  </a:cubicBezTo>
                  <a:cubicBezTo>
                    <a:pt x="1" y="4"/>
                    <a:pt x="1" y="4"/>
                    <a:pt x="1" y="3"/>
                  </a:cubicBezTo>
                  <a:cubicBezTo>
                    <a:pt x="1" y="3"/>
                    <a:pt x="1" y="3"/>
                    <a:pt x="1" y="2"/>
                  </a:cubicBezTo>
                  <a:cubicBezTo>
                    <a:pt x="2" y="2"/>
                    <a:pt x="2" y="2"/>
                    <a:pt x="3" y="1"/>
                  </a:cubicBezTo>
                  <a:cubicBezTo>
                    <a:pt x="4" y="0"/>
                    <a:pt x="7" y="0"/>
                    <a:pt x="9" y="0"/>
                  </a:cubicBezTo>
                  <a:cubicBezTo>
                    <a:pt x="9" y="0"/>
                    <a:pt x="9" y="0"/>
                    <a:pt x="10" y="0"/>
                  </a:cubicBezTo>
                  <a:cubicBezTo>
                    <a:pt x="10" y="1"/>
                    <a:pt x="10" y="1"/>
                    <a:pt x="10" y="1"/>
                  </a:cubicBezTo>
                  <a:cubicBezTo>
                    <a:pt x="10" y="2"/>
                    <a:pt x="11" y="2"/>
                    <a:pt x="10" y="3"/>
                  </a:cubicBezTo>
                  <a:close/>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320" name="Freeform 543"/>
            <p:cNvSpPr>
              <a:spLocks noChangeArrowheads="1"/>
            </p:cNvSpPr>
            <p:nvPr/>
          </p:nvSpPr>
          <p:spPr bwMode="auto">
            <a:xfrm>
              <a:off x="517525" y="400050"/>
              <a:ext cx="11113" cy="7938"/>
            </a:xfrm>
            <a:custGeom>
              <a:avLst/>
              <a:gdLst>
                <a:gd name="T0" fmla="*/ 11113 w 3"/>
                <a:gd name="T1" fmla="*/ 3969 h 2"/>
                <a:gd name="T2" fmla="*/ 3704 w 3"/>
                <a:gd name="T3" fmla="*/ 7938 h 2"/>
                <a:gd name="T4" fmla="*/ 0 w 3"/>
                <a:gd name="T5" fmla="*/ 7938 h 2"/>
                <a:gd name="T6" fmla="*/ 0 w 3"/>
                <a:gd name="T7" fmla="*/ 7938 h 2"/>
                <a:gd name="T8" fmla="*/ 0 w 3"/>
                <a:gd name="T9" fmla="*/ 3969 h 2"/>
                <a:gd name="T10" fmla="*/ 0 w 3"/>
                <a:gd name="T11" fmla="*/ 0 h 2"/>
                <a:gd name="T12" fmla="*/ 7409 w 3"/>
                <a:gd name="T13" fmla="*/ 0 h 2"/>
                <a:gd name="T14" fmla="*/ 11113 w 3"/>
                <a:gd name="T15" fmla="*/ 0 h 2"/>
                <a:gd name="T16" fmla="*/ 11113 w 3"/>
                <a:gd name="T17" fmla="*/ 3969 h 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
                <a:gd name="T28" fmla="*/ 0 h 2"/>
                <a:gd name="T29" fmla="*/ 3 w 3"/>
                <a:gd name="T30" fmla="*/ 2 h 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 h="2">
                  <a:moveTo>
                    <a:pt x="3" y="1"/>
                  </a:moveTo>
                  <a:cubicBezTo>
                    <a:pt x="3" y="2"/>
                    <a:pt x="2" y="2"/>
                    <a:pt x="1" y="2"/>
                  </a:cubicBezTo>
                  <a:cubicBezTo>
                    <a:pt x="1" y="2"/>
                    <a:pt x="0" y="2"/>
                    <a:pt x="0" y="2"/>
                  </a:cubicBezTo>
                  <a:cubicBezTo>
                    <a:pt x="0" y="2"/>
                    <a:pt x="0" y="2"/>
                    <a:pt x="0" y="2"/>
                  </a:cubicBezTo>
                  <a:cubicBezTo>
                    <a:pt x="0" y="2"/>
                    <a:pt x="0" y="1"/>
                    <a:pt x="0" y="1"/>
                  </a:cubicBezTo>
                  <a:cubicBezTo>
                    <a:pt x="0" y="1"/>
                    <a:pt x="0" y="1"/>
                    <a:pt x="0" y="0"/>
                  </a:cubicBezTo>
                  <a:cubicBezTo>
                    <a:pt x="1" y="0"/>
                    <a:pt x="1" y="0"/>
                    <a:pt x="2" y="0"/>
                  </a:cubicBezTo>
                  <a:cubicBezTo>
                    <a:pt x="2" y="0"/>
                    <a:pt x="3" y="0"/>
                    <a:pt x="3" y="0"/>
                  </a:cubicBezTo>
                  <a:cubicBezTo>
                    <a:pt x="3" y="0"/>
                    <a:pt x="3" y="1"/>
                    <a:pt x="3" y="1"/>
                  </a:cubicBezTo>
                  <a:close/>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321" name="Freeform 544"/>
            <p:cNvSpPr>
              <a:spLocks noChangeArrowheads="1"/>
            </p:cNvSpPr>
            <p:nvPr/>
          </p:nvSpPr>
          <p:spPr bwMode="auto">
            <a:xfrm>
              <a:off x="419100" y="320675"/>
              <a:ext cx="60325" cy="33338"/>
            </a:xfrm>
            <a:custGeom>
              <a:avLst/>
              <a:gdLst>
                <a:gd name="T0" fmla="*/ 60325 w 16"/>
                <a:gd name="T1" fmla="*/ 3704 h 9"/>
                <a:gd name="T2" fmla="*/ 49014 w 16"/>
                <a:gd name="T3" fmla="*/ 14817 h 9"/>
                <a:gd name="T4" fmla="*/ 37703 w 16"/>
                <a:gd name="T5" fmla="*/ 14817 h 9"/>
                <a:gd name="T6" fmla="*/ 37703 w 16"/>
                <a:gd name="T7" fmla="*/ 22225 h 9"/>
                <a:gd name="T8" fmla="*/ 22622 w 16"/>
                <a:gd name="T9" fmla="*/ 29634 h 9"/>
                <a:gd name="T10" fmla="*/ 15081 w 16"/>
                <a:gd name="T11" fmla="*/ 33338 h 9"/>
                <a:gd name="T12" fmla="*/ 15081 w 16"/>
                <a:gd name="T13" fmla="*/ 33338 h 9"/>
                <a:gd name="T14" fmla="*/ 7541 w 16"/>
                <a:gd name="T15" fmla="*/ 33338 h 9"/>
                <a:gd name="T16" fmla="*/ 7541 w 16"/>
                <a:gd name="T17" fmla="*/ 29634 h 9"/>
                <a:gd name="T18" fmla="*/ 3770 w 16"/>
                <a:gd name="T19" fmla="*/ 29634 h 9"/>
                <a:gd name="T20" fmla="*/ 3770 w 16"/>
                <a:gd name="T21" fmla="*/ 25930 h 9"/>
                <a:gd name="T22" fmla="*/ 0 w 16"/>
                <a:gd name="T23" fmla="*/ 29634 h 9"/>
                <a:gd name="T24" fmla="*/ 0 w 16"/>
                <a:gd name="T25" fmla="*/ 25930 h 9"/>
                <a:gd name="T26" fmla="*/ 3770 w 16"/>
                <a:gd name="T27" fmla="*/ 25930 h 9"/>
                <a:gd name="T28" fmla="*/ 0 w 16"/>
                <a:gd name="T29" fmla="*/ 22225 h 9"/>
                <a:gd name="T30" fmla="*/ 0 w 16"/>
                <a:gd name="T31" fmla="*/ 22225 h 9"/>
                <a:gd name="T32" fmla="*/ 3770 w 16"/>
                <a:gd name="T33" fmla="*/ 18521 h 9"/>
                <a:gd name="T34" fmla="*/ 3770 w 16"/>
                <a:gd name="T35" fmla="*/ 18521 h 9"/>
                <a:gd name="T36" fmla="*/ 7541 w 16"/>
                <a:gd name="T37" fmla="*/ 14817 h 9"/>
                <a:gd name="T38" fmla="*/ 15081 w 16"/>
                <a:gd name="T39" fmla="*/ 11113 h 9"/>
                <a:gd name="T40" fmla="*/ 26392 w 16"/>
                <a:gd name="T41" fmla="*/ 7408 h 9"/>
                <a:gd name="T42" fmla="*/ 26392 w 16"/>
                <a:gd name="T43" fmla="*/ 7408 h 9"/>
                <a:gd name="T44" fmla="*/ 30163 w 16"/>
                <a:gd name="T45" fmla="*/ 7408 h 9"/>
                <a:gd name="T46" fmla="*/ 33933 w 16"/>
                <a:gd name="T47" fmla="*/ 7408 h 9"/>
                <a:gd name="T48" fmla="*/ 37703 w 16"/>
                <a:gd name="T49" fmla="*/ 3704 h 9"/>
                <a:gd name="T50" fmla="*/ 37703 w 16"/>
                <a:gd name="T51" fmla="*/ 0 h 9"/>
                <a:gd name="T52" fmla="*/ 45244 w 16"/>
                <a:gd name="T53" fmla="*/ 0 h 9"/>
                <a:gd name="T54" fmla="*/ 56555 w 16"/>
                <a:gd name="T55" fmla="*/ 0 h 9"/>
                <a:gd name="T56" fmla="*/ 60325 w 16"/>
                <a:gd name="T57" fmla="*/ 3704 h 9"/>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6"/>
                <a:gd name="T88" fmla="*/ 0 h 9"/>
                <a:gd name="T89" fmla="*/ 16 w 16"/>
                <a:gd name="T90" fmla="*/ 9 h 9"/>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6" h="9">
                  <a:moveTo>
                    <a:pt x="16" y="1"/>
                  </a:moveTo>
                  <a:cubicBezTo>
                    <a:pt x="15" y="3"/>
                    <a:pt x="14" y="3"/>
                    <a:pt x="13" y="4"/>
                  </a:cubicBezTo>
                  <a:cubicBezTo>
                    <a:pt x="12" y="4"/>
                    <a:pt x="11" y="4"/>
                    <a:pt x="10" y="4"/>
                  </a:cubicBezTo>
                  <a:cubicBezTo>
                    <a:pt x="11" y="5"/>
                    <a:pt x="10" y="5"/>
                    <a:pt x="10" y="6"/>
                  </a:cubicBezTo>
                  <a:cubicBezTo>
                    <a:pt x="9" y="7"/>
                    <a:pt x="7" y="8"/>
                    <a:pt x="6" y="8"/>
                  </a:cubicBezTo>
                  <a:cubicBezTo>
                    <a:pt x="5" y="9"/>
                    <a:pt x="5" y="9"/>
                    <a:pt x="4" y="9"/>
                  </a:cubicBezTo>
                  <a:cubicBezTo>
                    <a:pt x="4" y="9"/>
                    <a:pt x="4" y="9"/>
                    <a:pt x="4" y="9"/>
                  </a:cubicBezTo>
                  <a:cubicBezTo>
                    <a:pt x="3" y="9"/>
                    <a:pt x="3" y="9"/>
                    <a:pt x="2" y="9"/>
                  </a:cubicBezTo>
                  <a:cubicBezTo>
                    <a:pt x="2" y="9"/>
                    <a:pt x="3" y="8"/>
                    <a:pt x="2" y="8"/>
                  </a:cubicBezTo>
                  <a:cubicBezTo>
                    <a:pt x="2" y="8"/>
                    <a:pt x="1" y="9"/>
                    <a:pt x="1" y="8"/>
                  </a:cubicBezTo>
                  <a:cubicBezTo>
                    <a:pt x="1" y="8"/>
                    <a:pt x="1" y="7"/>
                    <a:pt x="1" y="7"/>
                  </a:cubicBezTo>
                  <a:cubicBezTo>
                    <a:pt x="0" y="7"/>
                    <a:pt x="0" y="8"/>
                    <a:pt x="0" y="8"/>
                  </a:cubicBezTo>
                  <a:cubicBezTo>
                    <a:pt x="0" y="7"/>
                    <a:pt x="0" y="7"/>
                    <a:pt x="0" y="7"/>
                  </a:cubicBezTo>
                  <a:cubicBezTo>
                    <a:pt x="0" y="7"/>
                    <a:pt x="1" y="7"/>
                    <a:pt x="1" y="7"/>
                  </a:cubicBezTo>
                  <a:cubicBezTo>
                    <a:pt x="1" y="7"/>
                    <a:pt x="0" y="7"/>
                    <a:pt x="0" y="6"/>
                  </a:cubicBezTo>
                  <a:cubicBezTo>
                    <a:pt x="0" y="6"/>
                    <a:pt x="0" y="6"/>
                    <a:pt x="0" y="6"/>
                  </a:cubicBezTo>
                  <a:cubicBezTo>
                    <a:pt x="0" y="6"/>
                    <a:pt x="1" y="6"/>
                    <a:pt x="1" y="5"/>
                  </a:cubicBezTo>
                  <a:cubicBezTo>
                    <a:pt x="1" y="5"/>
                    <a:pt x="0" y="5"/>
                    <a:pt x="1" y="5"/>
                  </a:cubicBezTo>
                  <a:cubicBezTo>
                    <a:pt x="1" y="5"/>
                    <a:pt x="1" y="4"/>
                    <a:pt x="2" y="4"/>
                  </a:cubicBezTo>
                  <a:cubicBezTo>
                    <a:pt x="2" y="4"/>
                    <a:pt x="3" y="3"/>
                    <a:pt x="4" y="3"/>
                  </a:cubicBezTo>
                  <a:cubicBezTo>
                    <a:pt x="7" y="2"/>
                    <a:pt x="7" y="2"/>
                    <a:pt x="7" y="2"/>
                  </a:cubicBezTo>
                  <a:cubicBezTo>
                    <a:pt x="7" y="2"/>
                    <a:pt x="7" y="2"/>
                    <a:pt x="7" y="2"/>
                  </a:cubicBezTo>
                  <a:cubicBezTo>
                    <a:pt x="7" y="2"/>
                    <a:pt x="8" y="2"/>
                    <a:pt x="8" y="2"/>
                  </a:cubicBezTo>
                  <a:cubicBezTo>
                    <a:pt x="8" y="2"/>
                    <a:pt x="8" y="2"/>
                    <a:pt x="9" y="2"/>
                  </a:cubicBezTo>
                  <a:cubicBezTo>
                    <a:pt x="9" y="1"/>
                    <a:pt x="10" y="1"/>
                    <a:pt x="10" y="1"/>
                  </a:cubicBezTo>
                  <a:cubicBezTo>
                    <a:pt x="10" y="0"/>
                    <a:pt x="10" y="0"/>
                    <a:pt x="10" y="0"/>
                  </a:cubicBezTo>
                  <a:cubicBezTo>
                    <a:pt x="11" y="0"/>
                    <a:pt x="12" y="0"/>
                    <a:pt x="12" y="0"/>
                  </a:cubicBezTo>
                  <a:cubicBezTo>
                    <a:pt x="13" y="0"/>
                    <a:pt x="15" y="0"/>
                    <a:pt x="15" y="0"/>
                  </a:cubicBezTo>
                  <a:cubicBezTo>
                    <a:pt x="16" y="1"/>
                    <a:pt x="15" y="1"/>
                    <a:pt x="16" y="1"/>
                  </a:cubicBezTo>
                  <a:close/>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322" name="Freeform 545"/>
            <p:cNvSpPr>
              <a:spLocks noChangeArrowheads="1"/>
            </p:cNvSpPr>
            <p:nvPr/>
          </p:nvSpPr>
          <p:spPr bwMode="auto">
            <a:xfrm>
              <a:off x="468313" y="361950"/>
              <a:ext cx="7938" cy="3175"/>
            </a:xfrm>
            <a:custGeom>
              <a:avLst/>
              <a:gdLst>
                <a:gd name="T0" fmla="*/ 7938 w 2"/>
                <a:gd name="T1" fmla="*/ 3175 h 1"/>
                <a:gd name="T2" fmla="*/ 0 w 2"/>
                <a:gd name="T3" fmla="*/ 3175 h 1"/>
                <a:gd name="T4" fmla="*/ 0 w 2"/>
                <a:gd name="T5" fmla="*/ 3175 h 1"/>
                <a:gd name="T6" fmla="*/ 3969 w 2"/>
                <a:gd name="T7" fmla="*/ 0 h 1"/>
                <a:gd name="T8" fmla="*/ 7938 w 2"/>
                <a:gd name="T9" fmla="*/ 0 h 1"/>
                <a:gd name="T10" fmla="*/ 7938 w 2"/>
                <a:gd name="T11" fmla="*/ 3175 h 1"/>
                <a:gd name="T12" fmla="*/ 0 60000 65536"/>
                <a:gd name="T13" fmla="*/ 0 60000 65536"/>
                <a:gd name="T14" fmla="*/ 0 60000 65536"/>
                <a:gd name="T15" fmla="*/ 0 60000 65536"/>
                <a:gd name="T16" fmla="*/ 0 60000 65536"/>
                <a:gd name="T17" fmla="*/ 0 60000 65536"/>
                <a:gd name="T18" fmla="*/ 0 w 2"/>
                <a:gd name="T19" fmla="*/ 0 h 1"/>
                <a:gd name="T20" fmla="*/ 2 w 2"/>
                <a:gd name="T21" fmla="*/ 1 h 1"/>
              </a:gdLst>
              <a:ahLst/>
              <a:cxnLst>
                <a:cxn ang="T12">
                  <a:pos x="T0" y="T1"/>
                </a:cxn>
                <a:cxn ang="T13">
                  <a:pos x="T2" y="T3"/>
                </a:cxn>
                <a:cxn ang="T14">
                  <a:pos x="T4" y="T5"/>
                </a:cxn>
                <a:cxn ang="T15">
                  <a:pos x="T6" y="T7"/>
                </a:cxn>
                <a:cxn ang="T16">
                  <a:pos x="T8" y="T9"/>
                </a:cxn>
                <a:cxn ang="T17">
                  <a:pos x="T10" y="T11"/>
                </a:cxn>
              </a:cxnLst>
              <a:rect l="T18" t="T19" r="T20" b="T21"/>
              <a:pathLst>
                <a:path w="2" h="1">
                  <a:moveTo>
                    <a:pt x="2" y="1"/>
                  </a:moveTo>
                  <a:cubicBezTo>
                    <a:pt x="1" y="1"/>
                    <a:pt x="0" y="1"/>
                    <a:pt x="0" y="1"/>
                  </a:cubicBezTo>
                  <a:cubicBezTo>
                    <a:pt x="0" y="1"/>
                    <a:pt x="0" y="1"/>
                    <a:pt x="0" y="1"/>
                  </a:cubicBezTo>
                  <a:cubicBezTo>
                    <a:pt x="0" y="0"/>
                    <a:pt x="1" y="0"/>
                    <a:pt x="1" y="0"/>
                  </a:cubicBezTo>
                  <a:cubicBezTo>
                    <a:pt x="2" y="0"/>
                    <a:pt x="2" y="0"/>
                    <a:pt x="2" y="0"/>
                  </a:cubicBezTo>
                  <a:cubicBezTo>
                    <a:pt x="2" y="0"/>
                    <a:pt x="2" y="1"/>
                    <a:pt x="2" y="1"/>
                  </a:cubicBezTo>
                  <a:close/>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323" name="Freeform 546"/>
            <p:cNvSpPr>
              <a:spLocks noChangeArrowheads="1"/>
            </p:cNvSpPr>
            <p:nvPr/>
          </p:nvSpPr>
          <p:spPr bwMode="auto">
            <a:xfrm>
              <a:off x="404813" y="369887"/>
              <a:ext cx="71438" cy="30163"/>
            </a:xfrm>
            <a:custGeom>
              <a:avLst/>
              <a:gdLst>
                <a:gd name="T0" fmla="*/ 67678 w 19"/>
                <a:gd name="T1" fmla="*/ 18852 h 8"/>
                <a:gd name="T2" fmla="*/ 52639 w 19"/>
                <a:gd name="T3" fmla="*/ 26393 h 8"/>
                <a:gd name="T4" fmla="*/ 37599 w 19"/>
                <a:gd name="T5" fmla="*/ 22622 h 8"/>
                <a:gd name="T6" fmla="*/ 37599 w 19"/>
                <a:gd name="T7" fmla="*/ 22622 h 8"/>
                <a:gd name="T8" fmla="*/ 33839 w 19"/>
                <a:gd name="T9" fmla="*/ 22622 h 8"/>
                <a:gd name="T10" fmla="*/ 33839 w 19"/>
                <a:gd name="T11" fmla="*/ 18852 h 8"/>
                <a:gd name="T12" fmla="*/ 7520 w 19"/>
                <a:gd name="T13" fmla="*/ 26393 h 8"/>
                <a:gd name="T14" fmla="*/ 3760 w 19"/>
                <a:gd name="T15" fmla="*/ 26393 h 8"/>
                <a:gd name="T16" fmla="*/ 3760 w 19"/>
                <a:gd name="T17" fmla="*/ 22622 h 8"/>
                <a:gd name="T18" fmla="*/ 0 w 19"/>
                <a:gd name="T19" fmla="*/ 26393 h 8"/>
                <a:gd name="T20" fmla="*/ 0 w 19"/>
                <a:gd name="T21" fmla="*/ 22622 h 8"/>
                <a:gd name="T22" fmla="*/ 3760 w 19"/>
                <a:gd name="T23" fmla="*/ 22622 h 8"/>
                <a:gd name="T24" fmla="*/ 0 w 19"/>
                <a:gd name="T25" fmla="*/ 18852 h 8"/>
                <a:gd name="T26" fmla="*/ 3760 w 19"/>
                <a:gd name="T27" fmla="*/ 18852 h 8"/>
                <a:gd name="T28" fmla="*/ 0 w 19"/>
                <a:gd name="T29" fmla="*/ 15082 h 8"/>
                <a:gd name="T30" fmla="*/ 3760 w 19"/>
                <a:gd name="T31" fmla="*/ 11311 h 8"/>
                <a:gd name="T32" fmla="*/ 7520 w 19"/>
                <a:gd name="T33" fmla="*/ 11311 h 8"/>
                <a:gd name="T34" fmla="*/ 7520 w 19"/>
                <a:gd name="T35" fmla="*/ 7541 h 8"/>
                <a:gd name="T36" fmla="*/ 7520 w 19"/>
                <a:gd name="T37" fmla="*/ 7541 h 8"/>
                <a:gd name="T38" fmla="*/ 11280 w 19"/>
                <a:gd name="T39" fmla="*/ 3770 h 8"/>
                <a:gd name="T40" fmla="*/ 18799 w 19"/>
                <a:gd name="T41" fmla="*/ 0 h 8"/>
                <a:gd name="T42" fmla="*/ 30079 w 19"/>
                <a:gd name="T43" fmla="*/ 0 h 8"/>
                <a:gd name="T44" fmla="*/ 33839 w 19"/>
                <a:gd name="T45" fmla="*/ 0 h 8"/>
                <a:gd name="T46" fmla="*/ 41359 w 19"/>
                <a:gd name="T47" fmla="*/ 7541 h 8"/>
                <a:gd name="T48" fmla="*/ 63918 w 19"/>
                <a:gd name="T49" fmla="*/ 3770 h 8"/>
                <a:gd name="T50" fmla="*/ 71438 w 19"/>
                <a:gd name="T51" fmla="*/ 3770 h 8"/>
                <a:gd name="T52" fmla="*/ 71438 w 19"/>
                <a:gd name="T53" fmla="*/ 7541 h 8"/>
                <a:gd name="T54" fmla="*/ 67678 w 19"/>
                <a:gd name="T55" fmla="*/ 18852 h 8"/>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19"/>
                <a:gd name="T85" fmla="*/ 0 h 8"/>
                <a:gd name="T86" fmla="*/ 19 w 19"/>
                <a:gd name="T87" fmla="*/ 8 h 8"/>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19" h="8">
                  <a:moveTo>
                    <a:pt x="18" y="5"/>
                  </a:moveTo>
                  <a:cubicBezTo>
                    <a:pt x="16" y="6"/>
                    <a:pt x="15" y="7"/>
                    <a:pt x="14" y="7"/>
                  </a:cubicBezTo>
                  <a:cubicBezTo>
                    <a:pt x="13" y="7"/>
                    <a:pt x="11" y="8"/>
                    <a:pt x="10" y="6"/>
                  </a:cubicBezTo>
                  <a:cubicBezTo>
                    <a:pt x="10" y="6"/>
                    <a:pt x="10" y="6"/>
                    <a:pt x="10" y="6"/>
                  </a:cubicBezTo>
                  <a:cubicBezTo>
                    <a:pt x="9" y="6"/>
                    <a:pt x="9" y="6"/>
                    <a:pt x="9" y="6"/>
                  </a:cubicBezTo>
                  <a:cubicBezTo>
                    <a:pt x="9" y="6"/>
                    <a:pt x="10" y="5"/>
                    <a:pt x="9" y="5"/>
                  </a:cubicBezTo>
                  <a:cubicBezTo>
                    <a:pt x="7" y="6"/>
                    <a:pt x="5" y="7"/>
                    <a:pt x="2" y="7"/>
                  </a:cubicBezTo>
                  <a:cubicBezTo>
                    <a:pt x="2" y="7"/>
                    <a:pt x="1" y="8"/>
                    <a:pt x="1" y="7"/>
                  </a:cubicBezTo>
                  <a:cubicBezTo>
                    <a:pt x="1" y="7"/>
                    <a:pt x="2" y="7"/>
                    <a:pt x="1" y="6"/>
                  </a:cubicBezTo>
                  <a:cubicBezTo>
                    <a:pt x="1" y="7"/>
                    <a:pt x="0" y="7"/>
                    <a:pt x="0" y="7"/>
                  </a:cubicBezTo>
                  <a:cubicBezTo>
                    <a:pt x="0" y="7"/>
                    <a:pt x="0" y="7"/>
                    <a:pt x="0" y="6"/>
                  </a:cubicBezTo>
                  <a:cubicBezTo>
                    <a:pt x="0" y="6"/>
                    <a:pt x="1" y="6"/>
                    <a:pt x="1" y="6"/>
                  </a:cubicBezTo>
                  <a:cubicBezTo>
                    <a:pt x="1" y="5"/>
                    <a:pt x="0" y="6"/>
                    <a:pt x="0" y="5"/>
                  </a:cubicBezTo>
                  <a:cubicBezTo>
                    <a:pt x="0" y="5"/>
                    <a:pt x="1" y="5"/>
                    <a:pt x="1" y="5"/>
                  </a:cubicBezTo>
                  <a:cubicBezTo>
                    <a:pt x="1" y="4"/>
                    <a:pt x="0" y="5"/>
                    <a:pt x="0" y="4"/>
                  </a:cubicBezTo>
                  <a:cubicBezTo>
                    <a:pt x="0" y="4"/>
                    <a:pt x="1" y="4"/>
                    <a:pt x="1" y="3"/>
                  </a:cubicBezTo>
                  <a:cubicBezTo>
                    <a:pt x="1" y="3"/>
                    <a:pt x="1" y="3"/>
                    <a:pt x="2" y="3"/>
                  </a:cubicBezTo>
                  <a:cubicBezTo>
                    <a:pt x="2" y="3"/>
                    <a:pt x="2" y="3"/>
                    <a:pt x="2" y="2"/>
                  </a:cubicBezTo>
                  <a:cubicBezTo>
                    <a:pt x="2" y="2"/>
                    <a:pt x="2" y="2"/>
                    <a:pt x="2" y="2"/>
                  </a:cubicBezTo>
                  <a:cubicBezTo>
                    <a:pt x="2" y="2"/>
                    <a:pt x="2" y="2"/>
                    <a:pt x="3" y="1"/>
                  </a:cubicBezTo>
                  <a:cubicBezTo>
                    <a:pt x="3" y="1"/>
                    <a:pt x="5" y="0"/>
                    <a:pt x="5" y="0"/>
                  </a:cubicBezTo>
                  <a:cubicBezTo>
                    <a:pt x="6" y="0"/>
                    <a:pt x="7" y="0"/>
                    <a:pt x="8" y="0"/>
                  </a:cubicBezTo>
                  <a:cubicBezTo>
                    <a:pt x="8" y="0"/>
                    <a:pt x="8" y="0"/>
                    <a:pt x="9" y="0"/>
                  </a:cubicBezTo>
                  <a:cubicBezTo>
                    <a:pt x="9" y="0"/>
                    <a:pt x="11" y="1"/>
                    <a:pt x="11" y="2"/>
                  </a:cubicBezTo>
                  <a:cubicBezTo>
                    <a:pt x="13" y="1"/>
                    <a:pt x="15" y="1"/>
                    <a:pt x="17" y="1"/>
                  </a:cubicBezTo>
                  <a:cubicBezTo>
                    <a:pt x="18" y="1"/>
                    <a:pt x="18" y="1"/>
                    <a:pt x="19" y="1"/>
                  </a:cubicBezTo>
                  <a:cubicBezTo>
                    <a:pt x="19" y="2"/>
                    <a:pt x="19" y="2"/>
                    <a:pt x="19" y="2"/>
                  </a:cubicBezTo>
                  <a:cubicBezTo>
                    <a:pt x="19" y="3"/>
                    <a:pt x="19" y="4"/>
                    <a:pt x="18" y="5"/>
                  </a:cubicBezTo>
                  <a:close/>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324" name="Freeform 547"/>
            <p:cNvSpPr>
              <a:spLocks noChangeArrowheads="1"/>
            </p:cNvSpPr>
            <p:nvPr/>
          </p:nvSpPr>
          <p:spPr bwMode="auto">
            <a:xfrm>
              <a:off x="415925" y="403225"/>
              <a:ext cx="47625" cy="26988"/>
            </a:xfrm>
            <a:custGeom>
              <a:avLst/>
              <a:gdLst>
                <a:gd name="T0" fmla="*/ 36635 w 13"/>
                <a:gd name="T1" fmla="*/ 23133 h 7"/>
                <a:gd name="T2" fmla="*/ 21981 w 13"/>
                <a:gd name="T3" fmla="*/ 26988 h 7"/>
                <a:gd name="T4" fmla="*/ 14654 w 13"/>
                <a:gd name="T5" fmla="*/ 26988 h 7"/>
                <a:gd name="T6" fmla="*/ 14654 w 13"/>
                <a:gd name="T7" fmla="*/ 26988 h 7"/>
                <a:gd name="T8" fmla="*/ 7327 w 13"/>
                <a:gd name="T9" fmla="*/ 19277 h 7"/>
                <a:gd name="T10" fmla="*/ 10990 w 13"/>
                <a:gd name="T11" fmla="*/ 15422 h 7"/>
                <a:gd name="T12" fmla="*/ 3663 w 13"/>
                <a:gd name="T13" fmla="*/ 11566 h 7"/>
                <a:gd name="T14" fmla="*/ 0 w 13"/>
                <a:gd name="T15" fmla="*/ 11566 h 7"/>
                <a:gd name="T16" fmla="*/ 3663 w 13"/>
                <a:gd name="T17" fmla="*/ 11566 h 7"/>
                <a:gd name="T18" fmla="*/ 7327 w 13"/>
                <a:gd name="T19" fmla="*/ 11566 h 7"/>
                <a:gd name="T20" fmla="*/ 10990 w 13"/>
                <a:gd name="T21" fmla="*/ 7711 h 7"/>
                <a:gd name="T22" fmla="*/ 21981 w 13"/>
                <a:gd name="T23" fmla="*/ 3855 h 7"/>
                <a:gd name="T24" fmla="*/ 36635 w 13"/>
                <a:gd name="T25" fmla="*/ 3855 h 7"/>
                <a:gd name="T26" fmla="*/ 43962 w 13"/>
                <a:gd name="T27" fmla="*/ 3855 h 7"/>
                <a:gd name="T28" fmla="*/ 43962 w 13"/>
                <a:gd name="T29" fmla="*/ 7711 h 7"/>
                <a:gd name="T30" fmla="*/ 36635 w 13"/>
                <a:gd name="T31" fmla="*/ 23133 h 7"/>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3"/>
                <a:gd name="T49" fmla="*/ 0 h 7"/>
                <a:gd name="T50" fmla="*/ 13 w 13"/>
                <a:gd name="T51" fmla="*/ 7 h 7"/>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3" h="7">
                  <a:moveTo>
                    <a:pt x="10" y="6"/>
                  </a:moveTo>
                  <a:cubicBezTo>
                    <a:pt x="9" y="6"/>
                    <a:pt x="7" y="7"/>
                    <a:pt x="6" y="7"/>
                  </a:cubicBezTo>
                  <a:cubicBezTo>
                    <a:pt x="5" y="7"/>
                    <a:pt x="4" y="7"/>
                    <a:pt x="4" y="7"/>
                  </a:cubicBezTo>
                  <a:cubicBezTo>
                    <a:pt x="4" y="7"/>
                    <a:pt x="3" y="7"/>
                    <a:pt x="4" y="7"/>
                  </a:cubicBezTo>
                  <a:cubicBezTo>
                    <a:pt x="2" y="7"/>
                    <a:pt x="3" y="6"/>
                    <a:pt x="2" y="5"/>
                  </a:cubicBezTo>
                  <a:cubicBezTo>
                    <a:pt x="3" y="4"/>
                    <a:pt x="3" y="4"/>
                    <a:pt x="3" y="4"/>
                  </a:cubicBezTo>
                  <a:cubicBezTo>
                    <a:pt x="2" y="4"/>
                    <a:pt x="1" y="4"/>
                    <a:pt x="1" y="3"/>
                  </a:cubicBezTo>
                  <a:cubicBezTo>
                    <a:pt x="1" y="3"/>
                    <a:pt x="1" y="4"/>
                    <a:pt x="0" y="3"/>
                  </a:cubicBezTo>
                  <a:cubicBezTo>
                    <a:pt x="0" y="3"/>
                    <a:pt x="0" y="3"/>
                    <a:pt x="1" y="3"/>
                  </a:cubicBezTo>
                  <a:cubicBezTo>
                    <a:pt x="1" y="3"/>
                    <a:pt x="2" y="2"/>
                    <a:pt x="2" y="3"/>
                  </a:cubicBezTo>
                  <a:cubicBezTo>
                    <a:pt x="3" y="2"/>
                    <a:pt x="2" y="2"/>
                    <a:pt x="3" y="2"/>
                  </a:cubicBezTo>
                  <a:cubicBezTo>
                    <a:pt x="4" y="2"/>
                    <a:pt x="5" y="2"/>
                    <a:pt x="6" y="1"/>
                  </a:cubicBezTo>
                  <a:cubicBezTo>
                    <a:pt x="7" y="1"/>
                    <a:pt x="9" y="0"/>
                    <a:pt x="10" y="1"/>
                  </a:cubicBezTo>
                  <a:cubicBezTo>
                    <a:pt x="11" y="1"/>
                    <a:pt x="11" y="1"/>
                    <a:pt x="12" y="1"/>
                  </a:cubicBezTo>
                  <a:cubicBezTo>
                    <a:pt x="12" y="2"/>
                    <a:pt x="12" y="2"/>
                    <a:pt x="12" y="2"/>
                  </a:cubicBezTo>
                  <a:cubicBezTo>
                    <a:pt x="13" y="3"/>
                    <a:pt x="11" y="5"/>
                    <a:pt x="10" y="6"/>
                  </a:cubicBezTo>
                  <a:close/>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325" name="Freeform 548"/>
            <p:cNvSpPr>
              <a:spLocks noChangeArrowheads="1"/>
            </p:cNvSpPr>
            <p:nvPr/>
          </p:nvSpPr>
          <p:spPr bwMode="auto">
            <a:xfrm>
              <a:off x="0" y="282575"/>
              <a:ext cx="7938" cy="4763"/>
            </a:xfrm>
            <a:custGeom>
              <a:avLst/>
              <a:gdLst>
                <a:gd name="T0" fmla="*/ 7938 w 2"/>
                <a:gd name="T1" fmla="*/ 4763 h 1"/>
                <a:gd name="T2" fmla="*/ 3969 w 2"/>
                <a:gd name="T3" fmla="*/ 4763 h 1"/>
                <a:gd name="T4" fmla="*/ 7938 w 2"/>
                <a:gd name="T5" fmla="*/ 4763 h 1"/>
                <a:gd name="T6" fmla="*/ 0 60000 65536"/>
                <a:gd name="T7" fmla="*/ 0 60000 65536"/>
                <a:gd name="T8" fmla="*/ 0 60000 65536"/>
                <a:gd name="T9" fmla="*/ 0 w 2"/>
                <a:gd name="T10" fmla="*/ 0 h 1"/>
                <a:gd name="T11" fmla="*/ 2 w 2"/>
                <a:gd name="T12" fmla="*/ 1 h 1"/>
              </a:gdLst>
              <a:ahLst/>
              <a:cxnLst>
                <a:cxn ang="T6">
                  <a:pos x="T0" y="T1"/>
                </a:cxn>
                <a:cxn ang="T7">
                  <a:pos x="T2" y="T3"/>
                </a:cxn>
                <a:cxn ang="T8">
                  <a:pos x="T4" y="T5"/>
                </a:cxn>
              </a:cxnLst>
              <a:rect l="T9" t="T10" r="T11" b="T12"/>
              <a:pathLst>
                <a:path w="2" h="1">
                  <a:moveTo>
                    <a:pt x="2" y="1"/>
                  </a:moveTo>
                  <a:cubicBezTo>
                    <a:pt x="2" y="0"/>
                    <a:pt x="1" y="1"/>
                    <a:pt x="1" y="1"/>
                  </a:cubicBezTo>
                  <a:cubicBezTo>
                    <a:pt x="0" y="1"/>
                    <a:pt x="2" y="1"/>
                    <a:pt x="2" y="1"/>
                  </a:cubicBezTo>
                  <a:close/>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326" name="Freeform 550"/>
            <p:cNvSpPr>
              <a:spLocks noChangeArrowheads="1"/>
            </p:cNvSpPr>
            <p:nvPr/>
          </p:nvSpPr>
          <p:spPr bwMode="auto">
            <a:xfrm>
              <a:off x="46038" y="169862"/>
              <a:ext cx="11113" cy="3175"/>
            </a:xfrm>
            <a:custGeom>
              <a:avLst/>
              <a:gdLst>
                <a:gd name="T0" fmla="*/ 7409 w 3"/>
                <a:gd name="T1" fmla="*/ 0 h 1"/>
                <a:gd name="T2" fmla="*/ 7409 w 3"/>
                <a:gd name="T3" fmla="*/ 0 h 1"/>
                <a:gd name="T4" fmla="*/ 0 60000 65536"/>
                <a:gd name="T5" fmla="*/ 0 60000 65536"/>
                <a:gd name="T6" fmla="*/ 0 w 3"/>
                <a:gd name="T7" fmla="*/ 0 h 1"/>
                <a:gd name="T8" fmla="*/ 3 w 3"/>
                <a:gd name="T9" fmla="*/ 1 h 1"/>
              </a:gdLst>
              <a:ahLst/>
              <a:cxnLst>
                <a:cxn ang="T4">
                  <a:pos x="T0" y="T1"/>
                </a:cxn>
                <a:cxn ang="T5">
                  <a:pos x="T2" y="T3"/>
                </a:cxn>
              </a:cxnLst>
              <a:rect l="T6" t="T7" r="T8" b="T9"/>
              <a:pathLst>
                <a:path w="3" h="1">
                  <a:moveTo>
                    <a:pt x="2" y="0"/>
                  </a:moveTo>
                  <a:cubicBezTo>
                    <a:pt x="0" y="0"/>
                    <a:pt x="3" y="1"/>
                    <a:pt x="2" y="0"/>
                  </a:cubicBezTo>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327" name="Freeform 551"/>
            <p:cNvSpPr>
              <a:spLocks noChangeArrowheads="1"/>
            </p:cNvSpPr>
            <p:nvPr/>
          </p:nvSpPr>
          <p:spPr bwMode="auto">
            <a:xfrm>
              <a:off x="68263" y="153987"/>
              <a:ext cx="4763" cy="1"/>
            </a:xfrm>
            <a:custGeom>
              <a:avLst/>
              <a:gdLst>
                <a:gd name="T0" fmla="*/ 0 w 1"/>
                <a:gd name="T1" fmla="*/ 0 h 1"/>
                <a:gd name="T2" fmla="*/ 4763 w 1"/>
                <a:gd name="T3" fmla="*/ 0 h 1"/>
                <a:gd name="T4" fmla="*/ 0 w 1"/>
                <a:gd name="T5" fmla="*/ 0 h 1"/>
                <a:gd name="T6" fmla="*/ 0 60000 65536"/>
                <a:gd name="T7" fmla="*/ 0 60000 65536"/>
                <a:gd name="T8" fmla="*/ 0 60000 65536"/>
                <a:gd name="T9" fmla="*/ 0 w 1"/>
                <a:gd name="T10" fmla="*/ 0 h 1"/>
                <a:gd name="T11" fmla="*/ 1 w 1"/>
                <a:gd name="T12" fmla="*/ 1 h 1"/>
              </a:gdLst>
              <a:ahLst/>
              <a:cxnLst>
                <a:cxn ang="T6">
                  <a:pos x="T0" y="T1"/>
                </a:cxn>
                <a:cxn ang="T7">
                  <a:pos x="T2" y="T3"/>
                </a:cxn>
                <a:cxn ang="T8">
                  <a:pos x="T4" y="T5"/>
                </a:cxn>
              </a:cxnLst>
              <a:rect l="T9" t="T10" r="T11" b="T12"/>
              <a:pathLst>
                <a:path w="1" h="1">
                  <a:moveTo>
                    <a:pt x="0" y="0"/>
                  </a:moveTo>
                  <a:cubicBezTo>
                    <a:pt x="0" y="0"/>
                    <a:pt x="0" y="0"/>
                    <a:pt x="1" y="0"/>
                  </a:cubicBezTo>
                  <a:cubicBezTo>
                    <a:pt x="0" y="0"/>
                    <a:pt x="0" y="0"/>
                    <a:pt x="0" y="0"/>
                  </a:cubicBezTo>
                  <a:close/>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328" name="Freeform 560"/>
            <p:cNvSpPr>
              <a:spLocks noChangeArrowheads="1"/>
            </p:cNvSpPr>
            <p:nvPr/>
          </p:nvSpPr>
          <p:spPr bwMode="auto">
            <a:xfrm>
              <a:off x="1681163" y="98425"/>
              <a:ext cx="1" cy="3175"/>
            </a:xfrm>
            <a:custGeom>
              <a:avLst/>
              <a:gdLst>
                <a:gd name="T0" fmla="*/ 0 w 1"/>
                <a:gd name="T1" fmla="*/ 0 h 1"/>
                <a:gd name="T2" fmla="*/ 0 w 1"/>
                <a:gd name="T3" fmla="*/ 0 h 1"/>
                <a:gd name="T4" fmla="*/ 0 60000 65536"/>
                <a:gd name="T5" fmla="*/ 0 60000 65536"/>
                <a:gd name="T6" fmla="*/ 0 w 1"/>
                <a:gd name="T7" fmla="*/ 0 h 1"/>
                <a:gd name="T8" fmla="*/ 1 w 1"/>
                <a:gd name="T9" fmla="*/ 1 h 1"/>
              </a:gdLst>
              <a:ahLst/>
              <a:cxnLst>
                <a:cxn ang="T4">
                  <a:pos x="T0" y="T1"/>
                </a:cxn>
                <a:cxn ang="T5">
                  <a:pos x="T2" y="T3"/>
                </a:cxn>
              </a:cxnLst>
              <a:rect l="T6" t="T7" r="T8" b="T9"/>
              <a:pathLst>
                <a:path w="1" h="1">
                  <a:moveTo>
                    <a:pt x="0" y="0"/>
                  </a:moveTo>
                  <a:cubicBezTo>
                    <a:pt x="0" y="1"/>
                    <a:pt x="0" y="0"/>
                    <a:pt x="0" y="0"/>
                  </a:cubicBezTo>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329" name="Freeform 561"/>
            <p:cNvSpPr>
              <a:spLocks noChangeArrowheads="1"/>
            </p:cNvSpPr>
            <p:nvPr/>
          </p:nvSpPr>
          <p:spPr bwMode="auto">
            <a:xfrm>
              <a:off x="1677988" y="98425"/>
              <a:ext cx="3175" cy="1"/>
            </a:xfrm>
            <a:custGeom>
              <a:avLst/>
              <a:gdLst>
                <a:gd name="T0" fmla="*/ 3175 w 1"/>
                <a:gd name="T1" fmla="*/ 0 h 1"/>
                <a:gd name="T2" fmla="*/ 3175 w 1"/>
                <a:gd name="T3" fmla="*/ 0 h 1"/>
                <a:gd name="T4" fmla="*/ 0 60000 65536"/>
                <a:gd name="T5" fmla="*/ 0 60000 65536"/>
                <a:gd name="T6" fmla="*/ 0 w 1"/>
                <a:gd name="T7" fmla="*/ 0 h 1"/>
                <a:gd name="T8" fmla="*/ 1 w 1"/>
                <a:gd name="T9" fmla="*/ 1 h 1"/>
              </a:gdLst>
              <a:ahLst/>
              <a:cxnLst>
                <a:cxn ang="T4">
                  <a:pos x="T0" y="T1"/>
                </a:cxn>
                <a:cxn ang="T5">
                  <a:pos x="T2" y="T3"/>
                </a:cxn>
              </a:cxnLst>
              <a:rect l="T6" t="T7" r="T8" b="T9"/>
              <a:pathLst>
                <a:path w="1" h="1">
                  <a:moveTo>
                    <a:pt x="1" y="0"/>
                  </a:moveTo>
                  <a:cubicBezTo>
                    <a:pt x="1" y="0"/>
                    <a:pt x="0" y="0"/>
                    <a:pt x="1" y="0"/>
                  </a:cubicBezTo>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330" name="Freeform 563"/>
            <p:cNvSpPr>
              <a:spLocks noChangeArrowheads="1"/>
            </p:cNvSpPr>
            <p:nvPr/>
          </p:nvSpPr>
          <p:spPr bwMode="auto">
            <a:xfrm>
              <a:off x="57150" y="3175"/>
              <a:ext cx="3175" cy="7938"/>
            </a:xfrm>
            <a:custGeom>
              <a:avLst/>
              <a:gdLst>
                <a:gd name="T0" fmla="*/ 0 w 1"/>
                <a:gd name="T1" fmla="*/ 7938 h 2"/>
                <a:gd name="T2" fmla="*/ 0 w 1"/>
                <a:gd name="T3" fmla="*/ 7938 h 2"/>
                <a:gd name="T4" fmla="*/ 0 60000 65536"/>
                <a:gd name="T5" fmla="*/ 0 60000 65536"/>
                <a:gd name="T6" fmla="*/ 0 w 1"/>
                <a:gd name="T7" fmla="*/ 0 h 2"/>
                <a:gd name="T8" fmla="*/ 1 w 1"/>
                <a:gd name="T9" fmla="*/ 2 h 2"/>
              </a:gdLst>
              <a:ahLst/>
              <a:cxnLst>
                <a:cxn ang="T4">
                  <a:pos x="T0" y="T1"/>
                </a:cxn>
                <a:cxn ang="T5">
                  <a:pos x="T2" y="T3"/>
                </a:cxn>
              </a:cxnLst>
              <a:rect l="T6" t="T7" r="T8" b="T9"/>
              <a:pathLst>
                <a:path w="1" h="2">
                  <a:moveTo>
                    <a:pt x="0" y="2"/>
                  </a:moveTo>
                  <a:cubicBezTo>
                    <a:pt x="1" y="0"/>
                    <a:pt x="0" y="2"/>
                    <a:pt x="0" y="2"/>
                  </a:cubicBezTo>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331" name="Freeform 564"/>
            <p:cNvSpPr>
              <a:spLocks noChangeArrowheads="1"/>
            </p:cNvSpPr>
            <p:nvPr/>
          </p:nvSpPr>
          <p:spPr bwMode="auto">
            <a:xfrm>
              <a:off x="53975" y="3175"/>
              <a:ext cx="3175" cy="1"/>
            </a:xfrm>
            <a:custGeom>
              <a:avLst/>
              <a:gdLst>
                <a:gd name="T0" fmla="*/ 0 w 1"/>
                <a:gd name="T1" fmla="*/ 0 h 1"/>
                <a:gd name="T2" fmla="*/ 0 w 1"/>
                <a:gd name="T3" fmla="*/ 0 h 1"/>
                <a:gd name="T4" fmla="*/ 0 60000 65536"/>
                <a:gd name="T5" fmla="*/ 0 60000 65536"/>
                <a:gd name="T6" fmla="*/ 0 w 1"/>
                <a:gd name="T7" fmla="*/ 0 h 1"/>
                <a:gd name="T8" fmla="*/ 1 w 1"/>
                <a:gd name="T9" fmla="*/ 1 h 1"/>
              </a:gdLst>
              <a:ahLst/>
              <a:cxnLst>
                <a:cxn ang="T4">
                  <a:pos x="T0" y="T1"/>
                </a:cxn>
                <a:cxn ang="T5">
                  <a:pos x="T2" y="T3"/>
                </a:cxn>
              </a:cxnLst>
              <a:rect l="T6" t="T7" r="T8" b="T9"/>
              <a:pathLst>
                <a:path w="1" h="1">
                  <a:moveTo>
                    <a:pt x="0" y="0"/>
                  </a:moveTo>
                  <a:cubicBezTo>
                    <a:pt x="1" y="0"/>
                    <a:pt x="1" y="0"/>
                    <a:pt x="0" y="0"/>
                  </a:cubicBezTo>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332" name="Freeform 568"/>
            <p:cNvSpPr>
              <a:spLocks noChangeArrowheads="1"/>
            </p:cNvSpPr>
            <p:nvPr/>
          </p:nvSpPr>
          <p:spPr bwMode="auto">
            <a:xfrm>
              <a:off x="57150" y="0"/>
              <a:ext cx="7938" cy="3175"/>
            </a:xfrm>
            <a:custGeom>
              <a:avLst/>
              <a:gdLst>
                <a:gd name="T0" fmla="*/ 3969 w 2"/>
                <a:gd name="T1" fmla="*/ 0 h 1"/>
                <a:gd name="T2" fmla="*/ 7938 w 2"/>
                <a:gd name="T3" fmla="*/ 3175 h 1"/>
                <a:gd name="T4" fmla="*/ 3969 w 2"/>
                <a:gd name="T5" fmla="*/ 0 h 1"/>
                <a:gd name="T6" fmla="*/ 0 60000 65536"/>
                <a:gd name="T7" fmla="*/ 0 60000 65536"/>
                <a:gd name="T8" fmla="*/ 0 60000 65536"/>
                <a:gd name="T9" fmla="*/ 0 w 2"/>
                <a:gd name="T10" fmla="*/ 0 h 1"/>
                <a:gd name="T11" fmla="*/ 2 w 2"/>
                <a:gd name="T12" fmla="*/ 1 h 1"/>
              </a:gdLst>
              <a:ahLst/>
              <a:cxnLst>
                <a:cxn ang="T6">
                  <a:pos x="T0" y="T1"/>
                </a:cxn>
                <a:cxn ang="T7">
                  <a:pos x="T2" y="T3"/>
                </a:cxn>
                <a:cxn ang="T8">
                  <a:pos x="T4" y="T5"/>
                </a:cxn>
              </a:cxnLst>
              <a:rect l="T9" t="T10" r="T11" b="T12"/>
              <a:pathLst>
                <a:path w="2" h="1">
                  <a:moveTo>
                    <a:pt x="1" y="0"/>
                  </a:moveTo>
                  <a:cubicBezTo>
                    <a:pt x="0" y="0"/>
                    <a:pt x="1" y="1"/>
                    <a:pt x="2" y="1"/>
                  </a:cubicBezTo>
                  <a:cubicBezTo>
                    <a:pt x="2" y="0"/>
                    <a:pt x="1" y="0"/>
                    <a:pt x="1" y="0"/>
                  </a:cubicBezTo>
                  <a:close/>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333" name="Freeform 575"/>
            <p:cNvSpPr>
              <a:spLocks noChangeArrowheads="1"/>
            </p:cNvSpPr>
            <p:nvPr/>
          </p:nvSpPr>
          <p:spPr bwMode="auto">
            <a:xfrm>
              <a:off x="68263" y="3175"/>
              <a:ext cx="1" cy="3175"/>
            </a:xfrm>
            <a:custGeom>
              <a:avLst/>
              <a:gdLst>
                <a:gd name="T0" fmla="*/ 0 w 1"/>
                <a:gd name="T1" fmla="*/ 3175 h 1"/>
                <a:gd name="T2" fmla="*/ 0 w 1"/>
                <a:gd name="T3" fmla="*/ 3175 h 1"/>
                <a:gd name="T4" fmla="*/ 0 60000 65536"/>
                <a:gd name="T5" fmla="*/ 0 60000 65536"/>
                <a:gd name="T6" fmla="*/ 0 w 1"/>
                <a:gd name="T7" fmla="*/ 0 h 1"/>
                <a:gd name="T8" fmla="*/ 1 w 1"/>
                <a:gd name="T9" fmla="*/ 1 h 1"/>
              </a:gdLst>
              <a:ahLst/>
              <a:cxnLst>
                <a:cxn ang="T4">
                  <a:pos x="T0" y="T1"/>
                </a:cxn>
                <a:cxn ang="T5">
                  <a:pos x="T2" y="T3"/>
                </a:cxn>
              </a:cxnLst>
              <a:rect l="T6" t="T7" r="T8" b="T9"/>
              <a:pathLst>
                <a:path w="1" h="1">
                  <a:moveTo>
                    <a:pt x="0" y="1"/>
                  </a:moveTo>
                  <a:cubicBezTo>
                    <a:pt x="0" y="1"/>
                    <a:pt x="0" y="0"/>
                    <a:pt x="0" y="1"/>
                  </a:cubicBezTo>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334" name="Freeform 578"/>
            <p:cNvSpPr>
              <a:spLocks noChangeArrowheads="1"/>
            </p:cNvSpPr>
            <p:nvPr/>
          </p:nvSpPr>
          <p:spPr bwMode="auto">
            <a:xfrm>
              <a:off x="84138" y="233362"/>
              <a:ext cx="41275" cy="7938"/>
            </a:xfrm>
            <a:custGeom>
              <a:avLst/>
              <a:gdLst>
                <a:gd name="T0" fmla="*/ 15009 w 11"/>
                <a:gd name="T1" fmla="*/ 0 h 2"/>
                <a:gd name="T2" fmla="*/ 15009 w 11"/>
                <a:gd name="T3" fmla="*/ 0 h 2"/>
                <a:gd name="T4" fmla="*/ 0 60000 65536"/>
                <a:gd name="T5" fmla="*/ 0 60000 65536"/>
                <a:gd name="T6" fmla="*/ 0 w 11"/>
                <a:gd name="T7" fmla="*/ 0 h 2"/>
                <a:gd name="T8" fmla="*/ 11 w 11"/>
                <a:gd name="T9" fmla="*/ 2 h 2"/>
              </a:gdLst>
              <a:ahLst/>
              <a:cxnLst>
                <a:cxn ang="T4">
                  <a:pos x="T0" y="T1"/>
                </a:cxn>
                <a:cxn ang="T5">
                  <a:pos x="T2" y="T3"/>
                </a:cxn>
              </a:cxnLst>
              <a:rect l="T6" t="T7" r="T8" b="T9"/>
              <a:pathLst>
                <a:path w="11" h="2">
                  <a:moveTo>
                    <a:pt x="4" y="0"/>
                  </a:moveTo>
                  <a:cubicBezTo>
                    <a:pt x="0" y="2"/>
                    <a:pt x="11" y="1"/>
                    <a:pt x="4" y="0"/>
                  </a:cubicBezTo>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335" name="Freeform 579"/>
            <p:cNvSpPr>
              <a:spLocks noChangeArrowheads="1"/>
            </p:cNvSpPr>
            <p:nvPr/>
          </p:nvSpPr>
          <p:spPr bwMode="auto">
            <a:xfrm>
              <a:off x="106363" y="230187"/>
              <a:ext cx="11113" cy="7938"/>
            </a:xfrm>
            <a:custGeom>
              <a:avLst/>
              <a:gdLst>
                <a:gd name="T0" fmla="*/ 11113 w 3"/>
                <a:gd name="T1" fmla="*/ 3969 h 2"/>
                <a:gd name="T2" fmla="*/ 0 w 3"/>
                <a:gd name="T3" fmla="*/ 0 h 2"/>
                <a:gd name="T4" fmla="*/ 11113 w 3"/>
                <a:gd name="T5" fmla="*/ 3969 h 2"/>
                <a:gd name="T6" fmla="*/ 0 60000 65536"/>
                <a:gd name="T7" fmla="*/ 0 60000 65536"/>
                <a:gd name="T8" fmla="*/ 0 60000 65536"/>
                <a:gd name="T9" fmla="*/ 0 w 3"/>
                <a:gd name="T10" fmla="*/ 0 h 2"/>
                <a:gd name="T11" fmla="*/ 3 w 3"/>
                <a:gd name="T12" fmla="*/ 2 h 2"/>
              </a:gdLst>
              <a:ahLst/>
              <a:cxnLst>
                <a:cxn ang="T6">
                  <a:pos x="T0" y="T1"/>
                </a:cxn>
                <a:cxn ang="T7">
                  <a:pos x="T2" y="T3"/>
                </a:cxn>
                <a:cxn ang="T8">
                  <a:pos x="T4" y="T5"/>
                </a:cxn>
              </a:cxnLst>
              <a:rect l="T9" t="T10" r="T11" b="T12"/>
              <a:pathLst>
                <a:path w="3" h="2">
                  <a:moveTo>
                    <a:pt x="3" y="1"/>
                  </a:moveTo>
                  <a:cubicBezTo>
                    <a:pt x="2" y="1"/>
                    <a:pt x="1" y="0"/>
                    <a:pt x="0" y="0"/>
                  </a:cubicBezTo>
                  <a:cubicBezTo>
                    <a:pt x="0" y="2"/>
                    <a:pt x="1" y="2"/>
                    <a:pt x="3" y="1"/>
                  </a:cubicBezTo>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336" name="Freeform 580"/>
            <p:cNvSpPr>
              <a:spLocks noChangeArrowheads="1"/>
            </p:cNvSpPr>
            <p:nvPr/>
          </p:nvSpPr>
          <p:spPr bwMode="auto">
            <a:xfrm>
              <a:off x="128588" y="230187"/>
              <a:ext cx="490538" cy="19050"/>
            </a:xfrm>
            <a:custGeom>
              <a:avLst/>
              <a:gdLst>
                <a:gd name="T0" fmla="*/ 490538 w 130"/>
                <a:gd name="T1" fmla="*/ 15240 h 5"/>
                <a:gd name="T2" fmla="*/ 467898 w 130"/>
                <a:gd name="T3" fmla="*/ 11430 h 5"/>
                <a:gd name="T4" fmla="*/ 441484 w 130"/>
                <a:gd name="T5" fmla="*/ 3810 h 5"/>
                <a:gd name="T6" fmla="*/ 388657 w 130"/>
                <a:gd name="T7" fmla="*/ 3810 h 5"/>
                <a:gd name="T8" fmla="*/ 343377 w 130"/>
                <a:gd name="T9" fmla="*/ 7620 h 5"/>
                <a:gd name="T10" fmla="*/ 347150 w 130"/>
                <a:gd name="T11" fmla="*/ 7620 h 5"/>
                <a:gd name="T12" fmla="*/ 211309 w 130"/>
                <a:gd name="T13" fmla="*/ 7620 h 5"/>
                <a:gd name="T14" fmla="*/ 241496 w 130"/>
                <a:gd name="T15" fmla="*/ 3810 h 5"/>
                <a:gd name="T16" fmla="*/ 184895 w 130"/>
                <a:gd name="T17" fmla="*/ 3810 h 5"/>
                <a:gd name="T18" fmla="*/ 184895 w 130"/>
                <a:gd name="T19" fmla="*/ 11430 h 5"/>
                <a:gd name="T20" fmla="*/ 124521 w 130"/>
                <a:gd name="T21" fmla="*/ 7620 h 5"/>
                <a:gd name="T22" fmla="*/ 132068 w 130"/>
                <a:gd name="T23" fmla="*/ 11430 h 5"/>
                <a:gd name="T24" fmla="*/ 0 w 130"/>
                <a:gd name="T25" fmla="*/ 11430 h 5"/>
                <a:gd name="T26" fmla="*/ 490538 w 130"/>
                <a:gd name="T27" fmla="*/ 15240 h 5"/>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30"/>
                <a:gd name="T43" fmla="*/ 0 h 5"/>
                <a:gd name="T44" fmla="*/ 130 w 130"/>
                <a:gd name="T45" fmla="*/ 5 h 5"/>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30" h="5">
                  <a:moveTo>
                    <a:pt x="130" y="4"/>
                  </a:moveTo>
                  <a:cubicBezTo>
                    <a:pt x="128" y="3"/>
                    <a:pt x="124" y="1"/>
                    <a:pt x="124" y="3"/>
                  </a:cubicBezTo>
                  <a:cubicBezTo>
                    <a:pt x="122" y="4"/>
                    <a:pt x="118" y="1"/>
                    <a:pt x="117" y="1"/>
                  </a:cubicBezTo>
                  <a:cubicBezTo>
                    <a:pt x="121" y="4"/>
                    <a:pt x="102" y="1"/>
                    <a:pt x="103" y="1"/>
                  </a:cubicBezTo>
                  <a:cubicBezTo>
                    <a:pt x="110" y="5"/>
                    <a:pt x="93" y="1"/>
                    <a:pt x="91" y="2"/>
                  </a:cubicBezTo>
                  <a:cubicBezTo>
                    <a:pt x="92" y="3"/>
                    <a:pt x="92" y="3"/>
                    <a:pt x="92" y="2"/>
                  </a:cubicBezTo>
                  <a:cubicBezTo>
                    <a:pt x="89" y="2"/>
                    <a:pt x="56" y="2"/>
                    <a:pt x="56" y="2"/>
                  </a:cubicBezTo>
                  <a:cubicBezTo>
                    <a:pt x="57" y="1"/>
                    <a:pt x="65" y="1"/>
                    <a:pt x="64" y="1"/>
                  </a:cubicBezTo>
                  <a:cubicBezTo>
                    <a:pt x="62" y="1"/>
                    <a:pt x="51" y="1"/>
                    <a:pt x="49" y="1"/>
                  </a:cubicBezTo>
                  <a:cubicBezTo>
                    <a:pt x="48" y="1"/>
                    <a:pt x="51" y="3"/>
                    <a:pt x="49" y="3"/>
                  </a:cubicBezTo>
                  <a:cubicBezTo>
                    <a:pt x="46" y="3"/>
                    <a:pt x="36" y="0"/>
                    <a:pt x="33" y="2"/>
                  </a:cubicBezTo>
                  <a:cubicBezTo>
                    <a:pt x="35" y="1"/>
                    <a:pt x="36" y="2"/>
                    <a:pt x="35" y="3"/>
                  </a:cubicBezTo>
                  <a:cubicBezTo>
                    <a:pt x="28" y="1"/>
                    <a:pt x="4" y="2"/>
                    <a:pt x="0" y="3"/>
                  </a:cubicBezTo>
                  <a:cubicBezTo>
                    <a:pt x="43" y="5"/>
                    <a:pt x="87" y="4"/>
                    <a:pt x="130" y="4"/>
                  </a:cubicBezTo>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337" name="Freeform 582"/>
            <p:cNvSpPr>
              <a:spLocks noChangeArrowheads="1"/>
            </p:cNvSpPr>
            <p:nvPr/>
          </p:nvSpPr>
          <p:spPr bwMode="auto">
            <a:xfrm>
              <a:off x="136525" y="230187"/>
              <a:ext cx="1" cy="3175"/>
            </a:xfrm>
            <a:custGeom>
              <a:avLst/>
              <a:gdLst>
                <a:gd name="T0" fmla="*/ 0 w 1"/>
                <a:gd name="T1" fmla="*/ 3175 h 1"/>
                <a:gd name="T2" fmla="*/ 0 w 1"/>
                <a:gd name="T3" fmla="*/ 3175 h 1"/>
                <a:gd name="T4" fmla="*/ 0 60000 65536"/>
                <a:gd name="T5" fmla="*/ 0 60000 65536"/>
                <a:gd name="T6" fmla="*/ 0 w 1"/>
                <a:gd name="T7" fmla="*/ 0 h 1"/>
                <a:gd name="T8" fmla="*/ 1 w 1"/>
                <a:gd name="T9" fmla="*/ 1 h 1"/>
              </a:gdLst>
              <a:ahLst/>
              <a:cxnLst>
                <a:cxn ang="T4">
                  <a:pos x="T0" y="T1"/>
                </a:cxn>
                <a:cxn ang="T5">
                  <a:pos x="T2" y="T3"/>
                </a:cxn>
              </a:cxnLst>
              <a:rect l="T6" t="T7" r="T8" b="T9"/>
              <a:pathLst>
                <a:path w="1" h="1">
                  <a:moveTo>
                    <a:pt x="0" y="1"/>
                  </a:moveTo>
                  <a:cubicBezTo>
                    <a:pt x="0" y="0"/>
                    <a:pt x="0" y="1"/>
                    <a:pt x="0" y="1"/>
                  </a:cubicBezTo>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338" name="Freeform 583"/>
            <p:cNvSpPr>
              <a:spLocks noChangeArrowheads="1"/>
            </p:cNvSpPr>
            <p:nvPr/>
          </p:nvSpPr>
          <p:spPr bwMode="auto">
            <a:xfrm>
              <a:off x="144463" y="230187"/>
              <a:ext cx="1" cy="1"/>
            </a:xfrm>
            <a:custGeom>
              <a:avLst/>
              <a:gdLst>
                <a:gd name="T0" fmla="*/ 0 w 1"/>
                <a:gd name="T1" fmla="*/ 0 h 1"/>
                <a:gd name="T2" fmla="*/ 0 w 1"/>
                <a:gd name="T3" fmla="*/ 0 h 1"/>
                <a:gd name="T4" fmla="*/ 0 60000 65536"/>
                <a:gd name="T5" fmla="*/ 0 60000 65536"/>
                <a:gd name="T6" fmla="*/ 0 w 1"/>
                <a:gd name="T7" fmla="*/ 0 h 1"/>
                <a:gd name="T8" fmla="*/ 1 w 1"/>
                <a:gd name="T9" fmla="*/ 1 h 1"/>
              </a:gdLst>
              <a:ahLst/>
              <a:cxnLst>
                <a:cxn ang="T4">
                  <a:pos x="T0" y="T1"/>
                </a:cxn>
                <a:cxn ang="T5">
                  <a:pos x="T2" y="T3"/>
                </a:cxn>
              </a:cxnLst>
              <a:rect l="T6" t="T7" r="T8" b="T9"/>
              <a:pathLst>
                <a:path w="1" h="1">
                  <a:moveTo>
                    <a:pt x="0" y="0"/>
                  </a:moveTo>
                  <a:cubicBezTo>
                    <a:pt x="0" y="0"/>
                    <a:pt x="0" y="0"/>
                    <a:pt x="0" y="0"/>
                  </a:cubicBezTo>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339" name="Freeform 584"/>
            <p:cNvSpPr>
              <a:spLocks noChangeArrowheads="1"/>
            </p:cNvSpPr>
            <p:nvPr/>
          </p:nvSpPr>
          <p:spPr bwMode="auto">
            <a:xfrm>
              <a:off x="144463" y="225425"/>
              <a:ext cx="3175" cy="4763"/>
            </a:xfrm>
            <a:custGeom>
              <a:avLst/>
              <a:gdLst>
                <a:gd name="T0" fmla="*/ 0 w 1"/>
                <a:gd name="T1" fmla="*/ 4763 h 1"/>
                <a:gd name="T2" fmla="*/ 3175 w 1"/>
                <a:gd name="T3" fmla="*/ 4763 h 1"/>
                <a:gd name="T4" fmla="*/ 0 w 1"/>
                <a:gd name="T5" fmla="*/ 4763 h 1"/>
                <a:gd name="T6" fmla="*/ 0 60000 65536"/>
                <a:gd name="T7" fmla="*/ 0 60000 65536"/>
                <a:gd name="T8" fmla="*/ 0 60000 65536"/>
                <a:gd name="T9" fmla="*/ 0 w 1"/>
                <a:gd name="T10" fmla="*/ 0 h 1"/>
                <a:gd name="T11" fmla="*/ 1 w 1"/>
                <a:gd name="T12" fmla="*/ 1 h 1"/>
              </a:gdLst>
              <a:ahLst/>
              <a:cxnLst>
                <a:cxn ang="T6">
                  <a:pos x="T0" y="T1"/>
                </a:cxn>
                <a:cxn ang="T7">
                  <a:pos x="T2" y="T3"/>
                </a:cxn>
                <a:cxn ang="T8">
                  <a:pos x="T4" y="T5"/>
                </a:cxn>
              </a:cxnLst>
              <a:rect l="T9" t="T10" r="T11" b="T12"/>
              <a:pathLst>
                <a:path w="1" h="1">
                  <a:moveTo>
                    <a:pt x="0" y="1"/>
                  </a:moveTo>
                  <a:cubicBezTo>
                    <a:pt x="1" y="1"/>
                    <a:pt x="1" y="1"/>
                    <a:pt x="1" y="1"/>
                  </a:cubicBezTo>
                  <a:cubicBezTo>
                    <a:pt x="0" y="0"/>
                    <a:pt x="0" y="1"/>
                    <a:pt x="0" y="1"/>
                  </a:cubicBezTo>
                  <a:close/>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340" name="Freeform 585"/>
            <p:cNvSpPr>
              <a:spLocks noChangeArrowheads="1"/>
            </p:cNvSpPr>
            <p:nvPr/>
          </p:nvSpPr>
          <p:spPr bwMode="auto">
            <a:xfrm>
              <a:off x="144463" y="230187"/>
              <a:ext cx="1" cy="3175"/>
            </a:xfrm>
            <a:custGeom>
              <a:avLst/>
              <a:gdLst>
                <a:gd name="T0" fmla="*/ 0 w 1"/>
                <a:gd name="T1" fmla="*/ 0 h 1"/>
                <a:gd name="T2" fmla="*/ 0 w 1"/>
                <a:gd name="T3" fmla="*/ 0 h 1"/>
                <a:gd name="T4" fmla="*/ 0 60000 65536"/>
                <a:gd name="T5" fmla="*/ 0 60000 65536"/>
                <a:gd name="T6" fmla="*/ 0 w 1"/>
                <a:gd name="T7" fmla="*/ 0 h 1"/>
                <a:gd name="T8" fmla="*/ 1 w 1"/>
                <a:gd name="T9" fmla="*/ 1 h 1"/>
              </a:gdLst>
              <a:ahLst/>
              <a:cxnLst>
                <a:cxn ang="T4">
                  <a:pos x="T0" y="T1"/>
                </a:cxn>
                <a:cxn ang="T5">
                  <a:pos x="T2" y="T3"/>
                </a:cxn>
              </a:cxnLst>
              <a:rect l="T6" t="T7" r="T8" b="T9"/>
              <a:pathLst>
                <a:path w="1" h="1">
                  <a:moveTo>
                    <a:pt x="0" y="0"/>
                  </a:moveTo>
                  <a:cubicBezTo>
                    <a:pt x="0" y="1"/>
                    <a:pt x="0" y="1"/>
                    <a:pt x="0" y="0"/>
                  </a:cubicBezTo>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341" name="Freeform 586"/>
            <p:cNvSpPr>
              <a:spLocks noChangeArrowheads="1"/>
            </p:cNvSpPr>
            <p:nvPr/>
          </p:nvSpPr>
          <p:spPr bwMode="auto">
            <a:xfrm>
              <a:off x="139700" y="225425"/>
              <a:ext cx="7938" cy="4763"/>
            </a:xfrm>
            <a:custGeom>
              <a:avLst/>
              <a:gdLst>
                <a:gd name="T0" fmla="*/ 3969 w 2"/>
                <a:gd name="T1" fmla="*/ 0 h 1"/>
                <a:gd name="T2" fmla="*/ 3969 w 2"/>
                <a:gd name="T3" fmla="*/ 0 h 1"/>
                <a:gd name="T4" fmla="*/ 0 60000 65536"/>
                <a:gd name="T5" fmla="*/ 0 60000 65536"/>
                <a:gd name="T6" fmla="*/ 0 w 2"/>
                <a:gd name="T7" fmla="*/ 0 h 1"/>
                <a:gd name="T8" fmla="*/ 2 w 2"/>
                <a:gd name="T9" fmla="*/ 1 h 1"/>
              </a:gdLst>
              <a:ahLst/>
              <a:cxnLst>
                <a:cxn ang="T4">
                  <a:pos x="T0" y="T1"/>
                </a:cxn>
                <a:cxn ang="T5">
                  <a:pos x="T2" y="T3"/>
                </a:cxn>
              </a:cxnLst>
              <a:rect l="T6" t="T7" r="T8" b="T9"/>
              <a:pathLst>
                <a:path w="2" h="1">
                  <a:moveTo>
                    <a:pt x="1" y="0"/>
                  </a:moveTo>
                  <a:cubicBezTo>
                    <a:pt x="0" y="1"/>
                    <a:pt x="2" y="0"/>
                    <a:pt x="1" y="0"/>
                  </a:cubicBezTo>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342" name="Freeform 588"/>
            <p:cNvSpPr>
              <a:spLocks noChangeArrowheads="1"/>
            </p:cNvSpPr>
            <p:nvPr/>
          </p:nvSpPr>
          <p:spPr bwMode="auto">
            <a:xfrm>
              <a:off x="147638" y="230187"/>
              <a:ext cx="1" cy="3175"/>
            </a:xfrm>
            <a:custGeom>
              <a:avLst/>
              <a:gdLst>
                <a:gd name="T0" fmla="*/ 0 w 1"/>
                <a:gd name="T1" fmla="*/ 3175 h 1"/>
                <a:gd name="T2" fmla="*/ 0 w 1"/>
                <a:gd name="T3" fmla="*/ 3175 h 1"/>
                <a:gd name="T4" fmla="*/ 0 60000 65536"/>
                <a:gd name="T5" fmla="*/ 0 60000 65536"/>
                <a:gd name="T6" fmla="*/ 0 w 1"/>
                <a:gd name="T7" fmla="*/ 0 h 1"/>
                <a:gd name="T8" fmla="*/ 1 w 1"/>
                <a:gd name="T9" fmla="*/ 1 h 1"/>
              </a:gdLst>
              <a:ahLst/>
              <a:cxnLst>
                <a:cxn ang="T4">
                  <a:pos x="T0" y="T1"/>
                </a:cxn>
                <a:cxn ang="T5">
                  <a:pos x="T2" y="T3"/>
                </a:cxn>
              </a:cxnLst>
              <a:rect l="T6" t="T7" r="T8" b="T9"/>
              <a:pathLst>
                <a:path w="1" h="1">
                  <a:moveTo>
                    <a:pt x="0" y="1"/>
                  </a:moveTo>
                  <a:cubicBezTo>
                    <a:pt x="0" y="0"/>
                    <a:pt x="0" y="1"/>
                    <a:pt x="0" y="1"/>
                  </a:cubicBezTo>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343" name="Freeform 589"/>
            <p:cNvSpPr>
              <a:spLocks noChangeArrowheads="1"/>
            </p:cNvSpPr>
            <p:nvPr/>
          </p:nvSpPr>
          <p:spPr bwMode="auto">
            <a:xfrm>
              <a:off x="166688" y="230187"/>
              <a:ext cx="11113" cy="3175"/>
            </a:xfrm>
            <a:custGeom>
              <a:avLst/>
              <a:gdLst>
                <a:gd name="T0" fmla="*/ 0 w 3"/>
                <a:gd name="T1" fmla="*/ 3175 h 1"/>
                <a:gd name="T2" fmla="*/ 0 w 3"/>
                <a:gd name="T3" fmla="*/ 3175 h 1"/>
                <a:gd name="T4" fmla="*/ 0 60000 65536"/>
                <a:gd name="T5" fmla="*/ 0 60000 65536"/>
                <a:gd name="T6" fmla="*/ 0 w 3"/>
                <a:gd name="T7" fmla="*/ 0 h 1"/>
                <a:gd name="T8" fmla="*/ 3 w 3"/>
                <a:gd name="T9" fmla="*/ 1 h 1"/>
              </a:gdLst>
              <a:ahLst/>
              <a:cxnLst>
                <a:cxn ang="T4">
                  <a:pos x="T0" y="T1"/>
                </a:cxn>
                <a:cxn ang="T5">
                  <a:pos x="T2" y="T3"/>
                </a:cxn>
              </a:cxnLst>
              <a:rect l="T6" t="T7" r="T8" b="T9"/>
              <a:pathLst>
                <a:path w="3" h="1">
                  <a:moveTo>
                    <a:pt x="0" y="1"/>
                  </a:moveTo>
                  <a:cubicBezTo>
                    <a:pt x="1" y="0"/>
                    <a:pt x="3" y="0"/>
                    <a:pt x="0" y="1"/>
                  </a:cubicBezTo>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344" name="Freeform 591"/>
            <p:cNvSpPr>
              <a:spLocks noChangeArrowheads="1"/>
            </p:cNvSpPr>
            <p:nvPr/>
          </p:nvSpPr>
          <p:spPr bwMode="auto">
            <a:xfrm>
              <a:off x="185738" y="233362"/>
              <a:ext cx="7938" cy="4763"/>
            </a:xfrm>
            <a:custGeom>
              <a:avLst/>
              <a:gdLst>
                <a:gd name="T0" fmla="*/ 7938 w 2"/>
                <a:gd name="T1" fmla="*/ 0 h 1"/>
                <a:gd name="T2" fmla="*/ 0 w 2"/>
                <a:gd name="T3" fmla="*/ 0 h 1"/>
                <a:gd name="T4" fmla="*/ 7938 w 2"/>
                <a:gd name="T5" fmla="*/ 0 h 1"/>
                <a:gd name="T6" fmla="*/ 0 60000 65536"/>
                <a:gd name="T7" fmla="*/ 0 60000 65536"/>
                <a:gd name="T8" fmla="*/ 0 60000 65536"/>
                <a:gd name="T9" fmla="*/ 0 w 2"/>
                <a:gd name="T10" fmla="*/ 0 h 1"/>
                <a:gd name="T11" fmla="*/ 2 w 2"/>
                <a:gd name="T12" fmla="*/ 1 h 1"/>
              </a:gdLst>
              <a:ahLst/>
              <a:cxnLst>
                <a:cxn ang="T6">
                  <a:pos x="T0" y="T1"/>
                </a:cxn>
                <a:cxn ang="T7">
                  <a:pos x="T2" y="T3"/>
                </a:cxn>
                <a:cxn ang="T8">
                  <a:pos x="T4" y="T5"/>
                </a:cxn>
              </a:cxnLst>
              <a:rect l="T9" t="T10" r="T11" b="T12"/>
              <a:pathLst>
                <a:path w="2" h="1">
                  <a:moveTo>
                    <a:pt x="2" y="0"/>
                  </a:moveTo>
                  <a:cubicBezTo>
                    <a:pt x="1" y="0"/>
                    <a:pt x="0" y="0"/>
                    <a:pt x="0" y="0"/>
                  </a:cubicBezTo>
                  <a:cubicBezTo>
                    <a:pt x="0" y="0"/>
                    <a:pt x="2" y="1"/>
                    <a:pt x="2" y="0"/>
                  </a:cubicBezTo>
                  <a:close/>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345" name="Freeform 592"/>
            <p:cNvSpPr>
              <a:spLocks noChangeArrowheads="1"/>
            </p:cNvSpPr>
            <p:nvPr/>
          </p:nvSpPr>
          <p:spPr bwMode="auto">
            <a:xfrm>
              <a:off x="193675" y="222250"/>
              <a:ext cx="6350" cy="1"/>
            </a:xfrm>
            <a:custGeom>
              <a:avLst/>
              <a:gdLst>
                <a:gd name="T0" fmla="*/ 0 w 2"/>
                <a:gd name="T1" fmla="*/ 0 h 1"/>
                <a:gd name="T2" fmla="*/ 0 w 2"/>
                <a:gd name="T3" fmla="*/ 0 h 1"/>
                <a:gd name="T4" fmla="*/ 0 60000 65536"/>
                <a:gd name="T5" fmla="*/ 0 60000 65536"/>
                <a:gd name="T6" fmla="*/ 0 w 2"/>
                <a:gd name="T7" fmla="*/ 0 h 1"/>
                <a:gd name="T8" fmla="*/ 2 w 2"/>
                <a:gd name="T9" fmla="*/ 1 h 1"/>
              </a:gdLst>
              <a:ahLst/>
              <a:cxnLst>
                <a:cxn ang="T4">
                  <a:pos x="T0" y="T1"/>
                </a:cxn>
                <a:cxn ang="T5">
                  <a:pos x="T2" y="T3"/>
                </a:cxn>
              </a:cxnLst>
              <a:rect l="T6" t="T7" r="T8" b="T9"/>
              <a:pathLst>
                <a:path w="2" h="1">
                  <a:moveTo>
                    <a:pt x="0" y="0"/>
                  </a:moveTo>
                  <a:cubicBezTo>
                    <a:pt x="2" y="0"/>
                    <a:pt x="0" y="0"/>
                    <a:pt x="0" y="0"/>
                  </a:cubicBezTo>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346" name="Freeform 593"/>
            <p:cNvSpPr>
              <a:spLocks noChangeArrowheads="1"/>
            </p:cNvSpPr>
            <p:nvPr/>
          </p:nvSpPr>
          <p:spPr bwMode="auto">
            <a:xfrm>
              <a:off x="193675" y="225425"/>
              <a:ext cx="14288" cy="15875"/>
            </a:xfrm>
            <a:custGeom>
              <a:avLst/>
              <a:gdLst>
                <a:gd name="T0" fmla="*/ 14288 w 4"/>
                <a:gd name="T1" fmla="*/ 7938 h 4"/>
                <a:gd name="T2" fmla="*/ 14288 w 4"/>
                <a:gd name="T3" fmla="*/ 7938 h 4"/>
                <a:gd name="T4" fmla="*/ 0 60000 65536"/>
                <a:gd name="T5" fmla="*/ 0 60000 65536"/>
                <a:gd name="T6" fmla="*/ 0 w 4"/>
                <a:gd name="T7" fmla="*/ 0 h 4"/>
                <a:gd name="T8" fmla="*/ 4 w 4"/>
                <a:gd name="T9" fmla="*/ 4 h 4"/>
              </a:gdLst>
              <a:ahLst/>
              <a:cxnLst>
                <a:cxn ang="T4">
                  <a:pos x="T0" y="T1"/>
                </a:cxn>
                <a:cxn ang="T5">
                  <a:pos x="T2" y="T3"/>
                </a:cxn>
              </a:cxnLst>
              <a:rect l="T6" t="T7" r="T8" b="T9"/>
              <a:pathLst>
                <a:path w="4" h="4">
                  <a:moveTo>
                    <a:pt x="4" y="2"/>
                  </a:moveTo>
                  <a:cubicBezTo>
                    <a:pt x="0" y="0"/>
                    <a:pt x="1" y="4"/>
                    <a:pt x="4" y="2"/>
                  </a:cubicBezTo>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347" name="Freeform 594"/>
            <p:cNvSpPr>
              <a:spLocks noChangeArrowheads="1"/>
            </p:cNvSpPr>
            <p:nvPr/>
          </p:nvSpPr>
          <p:spPr bwMode="auto">
            <a:xfrm>
              <a:off x="211138" y="233362"/>
              <a:ext cx="15875" cy="4763"/>
            </a:xfrm>
            <a:custGeom>
              <a:avLst/>
              <a:gdLst>
                <a:gd name="T0" fmla="*/ 0 w 4"/>
                <a:gd name="T1" fmla="*/ 0 h 1"/>
                <a:gd name="T2" fmla="*/ 15875 w 4"/>
                <a:gd name="T3" fmla="*/ 0 h 1"/>
                <a:gd name="T4" fmla="*/ 0 w 4"/>
                <a:gd name="T5" fmla="*/ 0 h 1"/>
                <a:gd name="T6" fmla="*/ 0 60000 65536"/>
                <a:gd name="T7" fmla="*/ 0 60000 65536"/>
                <a:gd name="T8" fmla="*/ 0 60000 65536"/>
                <a:gd name="T9" fmla="*/ 0 w 4"/>
                <a:gd name="T10" fmla="*/ 0 h 1"/>
                <a:gd name="T11" fmla="*/ 4 w 4"/>
                <a:gd name="T12" fmla="*/ 1 h 1"/>
              </a:gdLst>
              <a:ahLst/>
              <a:cxnLst>
                <a:cxn ang="T6">
                  <a:pos x="T0" y="T1"/>
                </a:cxn>
                <a:cxn ang="T7">
                  <a:pos x="T2" y="T3"/>
                </a:cxn>
                <a:cxn ang="T8">
                  <a:pos x="T4" y="T5"/>
                </a:cxn>
              </a:cxnLst>
              <a:rect l="T9" t="T10" r="T11" b="T12"/>
              <a:pathLst>
                <a:path w="4" h="1">
                  <a:moveTo>
                    <a:pt x="0" y="0"/>
                  </a:moveTo>
                  <a:cubicBezTo>
                    <a:pt x="0" y="0"/>
                    <a:pt x="3" y="1"/>
                    <a:pt x="4" y="0"/>
                  </a:cubicBezTo>
                  <a:cubicBezTo>
                    <a:pt x="3" y="0"/>
                    <a:pt x="1" y="0"/>
                    <a:pt x="0" y="0"/>
                  </a:cubicBezTo>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348" name="Freeform 595"/>
            <p:cNvSpPr>
              <a:spLocks noChangeArrowheads="1"/>
            </p:cNvSpPr>
            <p:nvPr/>
          </p:nvSpPr>
          <p:spPr bwMode="auto">
            <a:xfrm>
              <a:off x="227013" y="233362"/>
              <a:ext cx="7938" cy="4763"/>
            </a:xfrm>
            <a:custGeom>
              <a:avLst/>
              <a:gdLst>
                <a:gd name="T0" fmla="*/ 0 w 2"/>
                <a:gd name="T1" fmla="*/ 0 h 1"/>
                <a:gd name="T2" fmla="*/ 7938 w 2"/>
                <a:gd name="T3" fmla="*/ 0 h 1"/>
                <a:gd name="T4" fmla="*/ 0 w 2"/>
                <a:gd name="T5" fmla="*/ 0 h 1"/>
                <a:gd name="T6" fmla="*/ 0 60000 65536"/>
                <a:gd name="T7" fmla="*/ 0 60000 65536"/>
                <a:gd name="T8" fmla="*/ 0 60000 65536"/>
                <a:gd name="T9" fmla="*/ 0 w 2"/>
                <a:gd name="T10" fmla="*/ 0 h 1"/>
                <a:gd name="T11" fmla="*/ 2 w 2"/>
                <a:gd name="T12" fmla="*/ 1 h 1"/>
              </a:gdLst>
              <a:ahLst/>
              <a:cxnLst>
                <a:cxn ang="T6">
                  <a:pos x="T0" y="T1"/>
                </a:cxn>
                <a:cxn ang="T7">
                  <a:pos x="T2" y="T3"/>
                </a:cxn>
                <a:cxn ang="T8">
                  <a:pos x="T4" y="T5"/>
                </a:cxn>
              </a:cxnLst>
              <a:rect l="T9" t="T10" r="T11" b="T12"/>
              <a:pathLst>
                <a:path w="2" h="1">
                  <a:moveTo>
                    <a:pt x="0" y="0"/>
                  </a:moveTo>
                  <a:cubicBezTo>
                    <a:pt x="1" y="1"/>
                    <a:pt x="2" y="0"/>
                    <a:pt x="2" y="0"/>
                  </a:cubicBezTo>
                  <a:lnTo>
                    <a:pt x="0" y="0"/>
                  </a:lnTo>
                  <a:close/>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349" name="Freeform 596"/>
            <p:cNvSpPr>
              <a:spLocks noChangeArrowheads="1"/>
            </p:cNvSpPr>
            <p:nvPr/>
          </p:nvSpPr>
          <p:spPr bwMode="auto">
            <a:xfrm>
              <a:off x="238125" y="238125"/>
              <a:ext cx="11113" cy="1"/>
            </a:xfrm>
            <a:custGeom>
              <a:avLst/>
              <a:gdLst>
                <a:gd name="T0" fmla="*/ 11113 w 3"/>
                <a:gd name="T1" fmla="*/ 0 h 1"/>
                <a:gd name="T2" fmla="*/ 0 w 3"/>
                <a:gd name="T3" fmla="*/ 0 h 1"/>
                <a:gd name="T4" fmla="*/ 11113 w 3"/>
                <a:gd name="T5" fmla="*/ 0 h 1"/>
                <a:gd name="T6" fmla="*/ 0 60000 65536"/>
                <a:gd name="T7" fmla="*/ 0 60000 65536"/>
                <a:gd name="T8" fmla="*/ 0 60000 65536"/>
                <a:gd name="T9" fmla="*/ 0 w 3"/>
                <a:gd name="T10" fmla="*/ 0 h 1"/>
                <a:gd name="T11" fmla="*/ 3 w 3"/>
                <a:gd name="T12" fmla="*/ 1 h 1"/>
              </a:gdLst>
              <a:ahLst/>
              <a:cxnLst>
                <a:cxn ang="T6">
                  <a:pos x="T0" y="T1"/>
                </a:cxn>
                <a:cxn ang="T7">
                  <a:pos x="T2" y="T3"/>
                </a:cxn>
                <a:cxn ang="T8">
                  <a:pos x="T4" y="T5"/>
                </a:cxn>
              </a:cxnLst>
              <a:rect l="T9" t="T10" r="T11" b="T12"/>
              <a:pathLst>
                <a:path w="3" h="1">
                  <a:moveTo>
                    <a:pt x="3" y="0"/>
                  </a:moveTo>
                  <a:cubicBezTo>
                    <a:pt x="2" y="0"/>
                    <a:pt x="1" y="0"/>
                    <a:pt x="0" y="0"/>
                  </a:cubicBezTo>
                  <a:cubicBezTo>
                    <a:pt x="1" y="0"/>
                    <a:pt x="2" y="0"/>
                    <a:pt x="3" y="0"/>
                  </a:cubicBezTo>
                  <a:close/>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350" name="Freeform 598"/>
            <p:cNvSpPr>
              <a:spLocks noChangeArrowheads="1"/>
            </p:cNvSpPr>
            <p:nvPr/>
          </p:nvSpPr>
          <p:spPr bwMode="auto">
            <a:xfrm>
              <a:off x="314325" y="222250"/>
              <a:ext cx="11113" cy="1"/>
            </a:xfrm>
            <a:custGeom>
              <a:avLst/>
              <a:gdLst>
                <a:gd name="T0" fmla="*/ 0 w 3"/>
                <a:gd name="T1" fmla="*/ 0 h 1"/>
                <a:gd name="T2" fmla="*/ 0 w 3"/>
                <a:gd name="T3" fmla="*/ 0 h 1"/>
                <a:gd name="T4" fmla="*/ 0 60000 65536"/>
                <a:gd name="T5" fmla="*/ 0 60000 65536"/>
                <a:gd name="T6" fmla="*/ 0 w 3"/>
                <a:gd name="T7" fmla="*/ 0 h 1"/>
                <a:gd name="T8" fmla="*/ 3 w 3"/>
                <a:gd name="T9" fmla="*/ 1 h 1"/>
              </a:gdLst>
              <a:ahLst/>
              <a:cxnLst>
                <a:cxn ang="T4">
                  <a:pos x="T0" y="T1"/>
                </a:cxn>
                <a:cxn ang="T5">
                  <a:pos x="T2" y="T3"/>
                </a:cxn>
              </a:cxnLst>
              <a:rect l="T6" t="T7" r="T8" b="T9"/>
              <a:pathLst>
                <a:path w="3" h="1">
                  <a:moveTo>
                    <a:pt x="0" y="0"/>
                  </a:moveTo>
                  <a:cubicBezTo>
                    <a:pt x="3" y="0"/>
                    <a:pt x="0" y="0"/>
                    <a:pt x="0" y="0"/>
                  </a:cubicBezTo>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351" name="Freeform 599"/>
            <p:cNvSpPr>
              <a:spLocks noChangeArrowheads="1"/>
            </p:cNvSpPr>
            <p:nvPr/>
          </p:nvSpPr>
          <p:spPr bwMode="auto">
            <a:xfrm>
              <a:off x="344488" y="222250"/>
              <a:ext cx="3175" cy="3175"/>
            </a:xfrm>
            <a:custGeom>
              <a:avLst/>
              <a:gdLst>
                <a:gd name="T0" fmla="*/ 3175 w 1"/>
                <a:gd name="T1" fmla="*/ 0 h 1"/>
                <a:gd name="T2" fmla="*/ 0 w 1"/>
                <a:gd name="T3" fmla="*/ 0 h 1"/>
                <a:gd name="T4" fmla="*/ 3175 w 1"/>
                <a:gd name="T5" fmla="*/ 0 h 1"/>
                <a:gd name="T6" fmla="*/ 0 60000 65536"/>
                <a:gd name="T7" fmla="*/ 0 60000 65536"/>
                <a:gd name="T8" fmla="*/ 0 60000 65536"/>
                <a:gd name="T9" fmla="*/ 0 w 1"/>
                <a:gd name="T10" fmla="*/ 0 h 1"/>
                <a:gd name="T11" fmla="*/ 1 w 1"/>
                <a:gd name="T12" fmla="*/ 1 h 1"/>
              </a:gdLst>
              <a:ahLst/>
              <a:cxnLst>
                <a:cxn ang="T6">
                  <a:pos x="T0" y="T1"/>
                </a:cxn>
                <a:cxn ang="T7">
                  <a:pos x="T2" y="T3"/>
                </a:cxn>
                <a:cxn ang="T8">
                  <a:pos x="T4" y="T5"/>
                </a:cxn>
              </a:cxnLst>
              <a:rect l="T9" t="T10" r="T11" b="T12"/>
              <a:pathLst>
                <a:path w="1" h="1">
                  <a:moveTo>
                    <a:pt x="1" y="0"/>
                  </a:moveTo>
                  <a:cubicBezTo>
                    <a:pt x="0" y="0"/>
                    <a:pt x="0" y="0"/>
                    <a:pt x="0" y="0"/>
                  </a:cubicBezTo>
                  <a:cubicBezTo>
                    <a:pt x="0" y="1"/>
                    <a:pt x="1" y="0"/>
                    <a:pt x="1" y="0"/>
                  </a:cubicBezTo>
                  <a:close/>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352" name="Freeform 600"/>
            <p:cNvSpPr>
              <a:spLocks noChangeArrowheads="1"/>
            </p:cNvSpPr>
            <p:nvPr/>
          </p:nvSpPr>
          <p:spPr bwMode="auto">
            <a:xfrm>
              <a:off x="411163" y="219075"/>
              <a:ext cx="1" cy="3175"/>
            </a:xfrm>
            <a:custGeom>
              <a:avLst/>
              <a:gdLst>
                <a:gd name="T0" fmla="*/ 0 w 1"/>
                <a:gd name="T1" fmla="*/ 3175 h 1"/>
                <a:gd name="T2" fmla="*/ 0 w 1"/>
                <a:gd name="T3" fmla="*/ 3175 h 1"/>
                <a:gd name="T4" fmla="*/ 0 60000 65536"/>
                <a:gd name="T5" fmla="*/ 0 60000 65536"/>
                <a:gd name="T6" fmla="*/ 0 w 1"/>
                <a:gd name="T7" fmla="*/ 0 h 1"/>
                <a:gd name="T8" fmla="*/ 1 w 1"/>
                <a:gd name="T9" fmla="*/ 1 h 1"/>
              </a:gdLst>
              <a:ahLst/>
              <a:cxnLst>
                <a:cxn ang="T4">
                  <a:pos x="T0" y="T1"/>
                </a:cxn>
                <a:cxn ang="T5">
                  <a:pos x="T2" y="T3"/>
                </a:cxn>
              </a:cxnLst>
              <a:rect l="T6" t="T7" r="T8" b="T9"/>
              <a:pathLst>
                <a:path w="1" h="1">
                  <a:moveTo>
                    <a:pt x="0" y="1"/>
                  </a:moveTo>
                  <a:cubicBezTo>
                    <a:pt x="0" y="0"/>
                    <a:pt x="0" y="0"/>
                    <a:pt x="0" y="1"/>
                  </a:cubicBezTo>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353" name="Freeform 601"/>
            <p:cNvSpPr>
              <a:spLocks noChangeArrowheads="1"/>
            </p:cNvSpPr>
            <p:nvPr/>
          </p:nvSpPr>
          <p:spPr bwMode="auto">
            <a:xfrm>
              <a:off x="422275" y="225425"/>
              <a:ext cx="7938" cy="4763"/>
            </a:xfrm>
            <a:custGeom>
              <a:avLst/>
              <a:gdLst>
                <a:gd name="T0" fmla="*/ 0 w 2"/>
                <a:gd name="T1" fmla="*/ 0 h 1"/>
                <a:gd name="T2" fmla="*/ 0 w 2"/>
                <a:gd name="T3" fmla="*/ 0 h 1"/>
                <a:gd name="T4" fmla="*/ 0 60000 65536"/>
                <a:gd name="T5" fmla="*/ 0 60000 65536"/>
                <a:gd name="T6" fmla="*/ 0 w 2"/>
                <a:gd name="T7" fmla="*/ 0 h 1"/>
                <a:gd name="T8" fmla="*/ 2 w 2"/>
                <a:gd name="T9" fmla="*/ 1 h 1"/>
              </a:gdLst>
              <a:ahLst/>
              <a:cxnLst>
                <a:cxn ang="T4">
                  <a:pos x="T0" y="T1"/>
                </a:cxn>
                <a:cxn ang="T5">
                  <a:pos x="T2" y="T3"/>
                </a:cxn>
              </a:cxnLst>
              <a:rect l="T6" t="T7" r="T8" b="T9"/>
              <a:pathLst>
                <a:path w="2" h="1">
                  <a:moveTo>
                    <a:pt x="0" y="0"/>
                  </a:moveTo>
                  <a:cubicBezTo>
                    <a:pt x="2" y="1"/>
                    <a:pt x="0" y="0"/>
                    <a:pt x="0" y="0"/>
                  </a:cubicBezTo>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354" name="Freeform 602"/>
            <p:cNvSpPr>
              <a:spLocks noChangeArrowheads="1"/>
            </p:cNvSpPr>
            <p:nvPr/>
          </p:nvSpPr>
          <p:spPr bwMode="auto">
            <a:xfrm>
              <a:off x="457200" y="230187"/>
              <a:ext cx="3175" cy="3175"/>
            </a:xfrm>
            <a:custGeom>
              <a:avLst/>
              <a:gdLst>
                <a:gd name="T0" fmla="*/ 0 w 1"/>
                <a:gd name="T1" fmla="*/ 3175 h 1"/>
                <a:gd name="T2" fmla="*/ 0 w 1"/>
                <a:gd name="T3" fmla="*/ 3175 h 1"/>
                <a:gd name="T4" fmla="*/ 0 60000 65536"/>
                <a:gd name="T5" fmla="*/ 0 60000 65536"/>
                <a:gd name="T6" fmla="*/ 0 w 1"/>
                <a:gd name="T7" fmla="*/ 0 h 1"/>
                <a:gd name="T8" fmla="*/ 1 w 1"/>
                <a:gd name="T9" fmla="*/ 1 h 1"/>
              </a:gdLst>
              <a:ahLst/>
              <a:cxnLst>
                <a:cxn ang="T4">
                  <a:pos x="T0" y="T1"/>
                </a:cxn>
                <a:cxn ang="T5">
                  <a:pos x="T2" y="T3"/>
                </a:cxn>
              </a:cxnLst>
              <a:rect l="T6" t="T7" r="T8" b="T9"/>
              <a:pathLst>
                <a:path w="1" h="1">
                  <a:moveTo>
                    <a:pt x="0" y="1"/>
                  </a:moveTo>
                  <a:cubicBezTo>
                    <a:pt x="1" y="0"/>
                    <a:pt x="0" y="0"/>
                    <a:pt x="0" y="1"/>
                  </a:cubicBezTo>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355" name="Freeform 603"/>
            <p:cNvSpPr>
              <a:spLocks noChangeArrowheads="1"/>
            </p:cNvSpPr>
            <p:nvPr/>
          </p:nvSpPr>
          <p:spPr bwMode="auto">
            <a:xfrm>
              <a:off x="460375" y="222250"/>
              <a:ext cx="1" cy="3175"/>
            </a:xfrm>
            <a:custGeom>
              <a:avLst/>
              <a:gdLst>
                <a:gd name="T0" fmla="*/ 0 w 1"/>
                <a:gd name="T1" fmla="*/ 3175 h 1"/>
                <a:gd name="T2" fmla="*/ 0 w 1"/>
                <a:gd name="T3" fmla="*/ 3175 h 1"/>
                <a:gd name="T4" fmla="*/ 0 60000 65536"/>
                <a:gd name="T5" fmla="*/ 0 60000 65536"/>
                <a:gd name="T6" fmla="*/ 0 w 1"/>
                <a:gd name="T7" fmla="*/ 0 h 1"/>
                <a:gd name="T8" fmla="*/ 1 w 1"/>
                <a:gd name="T9" fmla="*/ 1 h 1"/>
              </a:gdLst>
              <a:ahLst/>
              <a:cxnLst>
                <a:cxn ang="T4">
                  <a:pos x="T0" y="T1"/>
                </a:cxn>
                <a:cxn ang="T5">
                  <a:pos x="T2" y="T3"/>
                </a:cxn>
              </a:cxnLst>
              <a:rect l="T6" t="T7" r="T8" b="T9"/>
              <a:pathLst>
                <a:path w="1" h="1">
                  <a:moveTo>
                    <a:pt x="0" y="1"/>
                  </a:moveTo>
                  <a:cubicBezTo>
                    <a:pt x="0" y="0"/>
                    <a:pt x="0" y="0"/>
                    <a:pt x="0" y="1"/>
                  </a:cubicBezTo>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356" name="Freeform 604"/>
            <p:cNvSpPr>
              <a:spLocks noChangeArrowheads="1"/>
            </p:cNvSpPr>
            <p:nvPr/>
          </p:nvSpPr>
          <p:spPr bwMode="auto">
            <a:xfrm>
              <a:off x="460375" y="207962"/>
              <a:ext cx="15875" cy="17463"/>
            </a:xfrm>
            <a:custGeom>
              <a:avLst/>
              <a:gdLst>
                <a:gd name="T0" fmla="*/ 0 w 4"/>
                <a:gd name="T1" fmla="*/ 10478 h 5"/>
                <a:gd name="T2" fmla="*/ 0 w 4"/>
                <a:gd name="T3" fmla="*/ 10478 h 5"/>
                <a:gd name="T4" fmla="*/ 0 60000 65536"/>
                <a:gd name="T5" fmla="*/ 0 60000 65536"/>
                <a:gd name="T6" fmla="*/ 0 w 4"/>
                <a:gd name="T7" fmla="*/ 0 h 5"/>
                <a:gd name="T8" fmla="*/ 4 w 4"/>
                <a:gd name="T9" fmla="*/ 5 h 5"/>
              </a:gdLst>
              <a:ahLst/>
              <a:cxnLst>
                <a:cxn ang="T4">
                  <a:pos x="T0" y="T1"/>
                </a:cxn>
                <a:cxn ang="T5">
                  <a:pos x="T2" y="T3"/>
                </a:cxn>
              </a:cxnLst>
              <a:rect l="T6" t="T7" r="T8" b="T9"/>
              <a:pathLst>
                <a:path w="4" h="5">
                  <a:moveTo>
                    <a:pt x="0" y="3"/>
                  </a:moveTo>
                  <a:cubicBezTo>
                    <a:pt x="4" y="5"/>
                    <a:pt x="0" y="0"/>
                    <a:pt x="0" y="3"/>
                  </a:cubicBezTo>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357" name="Freeform 605"/>
            <p:cNvSpPr>
              <a:spLocks noChangeArrowheads="1"/>
            </p:cNvSpPr>
            <p:nvPr/>
          </p:nvSpPr>
          <p:spPr bwMode="auto">
            <a:xfrm>
              <a:off x="528638" y="222250"/>
              <a:ext cx="7938" cy="1"/>
            </a:xfrm>
            <a:custGeom>
              <a:avLst/>
              <a:gdLst>
                <a:gd name="T0" fmla="*/ 0 w 2"/>
                <a:gd name="T1" fmla="*/ 0 h 1"/>
                <a:gd name="T2" fmla="*/ 0 w 2"/>
                <a:gd name="T3" fmla="*/ 0 h 1"/>
                <a:gd name="T4" fmla="*/ 0 60000 65536"/>
                <a:gd name="T5" fmla="*/ 0 60000 65536"/>
                <a:gd name="T6" fmla="*/ 0 w 2"/>
                <a:gd name="T7" fmla="*/ 0 h 1"/>
                <a:gd name="T8" fmla="*/ 2 w 2"/>
                <a:gd name="T9" fmla="*/ 1 h 1"/>
              </a:gdLst>
              <a:ahLst/>
              <a:cxnLst>
                <a:cxn ang="T4">
                  <a:pos x="T0" y="T1"/>
                </a:cxn>
                <a:cxn ang="T5">
                  <a:pos x="T2" y="T3"/>
                </a:cxn>
              </a:cxnLst>
              <a:rect l="T6" t="T7" r="T8" b="T9"/>
              <a:pathLst>
                <a:path w="2" h="1">
                  <a:moveTo>
                    <a:pt x="0" y="0"/>
                  </a:moveTo>
                  <a:cubicBezTo>
                    <a:pt x="2" y="0"/>
                    <a:pt x="0" y="0"/>
                    <a:pt x="0" y="0"/>
                  </a:cubicBezTo>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358" name="Freeform 606"/>
            <p:cNvSpPr>
              <a:spLocks noChangeArrowheads="1"/>
            </p:cNvSpPr>
            <p:nvPr/>
          </p:nvSpPr>
          <p:spPr bwMode="auto">
            <a:xfrm>
              <a:off x="608013" y="233362"/>
              <a:ext cx="6350" cy="4763"/>
            </a:xfrm>
            <a:custGeom>
              <a:avLst/>
              <a:gdLst>
                <a:gd name="T0" fmla="*/ 6350 w 2"/>
                <a:gd name="T1" fmla="*/ 4763 h 1"/>
                <a:gd name="T2" fmla="*/ 6350 w 2"/>
                <a:gd name="T3" fmla="*/ 4763 h 1"/>
                <a:gd name="T4" fmla="*/ 0 60000 65536"/>
                <a:gd name="T5" fmla="*/ 0 60000 65536"/>
                <a:gd name="T6" fmla="*/ 0 w 2"/>
                <a:gd name="T7" fmla="*/ 0 h 1"/>
                <a:gd name="T8" fmla="*/ 2 w 2"/>
                <a:gd name="T9" fmla="*/ 1 h 1"/>
              </a:gdLst>
              <a:ahLst/>
              <a:cxnLst>
                <a:cxn ang="T4">
                  <a:pos x="T0" y="T1"/>
                </a:cxn>
                <a:cxn ang="T5">
                  <a:pos x="T2" y="T3"/>
                </a:cxn>
              </a:cxnLst>
              <a:rect l="T6" t="T7" r="T8" b="T9"/>
              <a:pathLst>
                <a:path w="2" h="1">
                  <a:moveTo>
                    <a:pt x="2" y="1"/>
                  </a:moveTo>
                  <a:cubicBezTo>
                    <a:pt x="2" y="1"/>
                    <a:pt x="0" y="0"/>
                    <a:pt x="2" y="1"/>
                  </a:cubicBezTo>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359" name="Freeform 607"/>
            <p:cNvSpPr>
              <a:spLocks noChangeArrowheads="1"/>
            </p:cNvSpPr>
            <p:nvPr/>
          </p:nvSpPr>
          <p:spPr bwMode="auto">
            <a:xfrm>
              <a:off x="622300" y="230187"/>
              <a:ext cx="101600" cy="14288"/>
            </a:xfrm>
            <a:custGeom>
              <a:avLst/>
              <a:gdLst>
                <a:gd name="T0" fmla="*/ 101600 w 27"/>
                <a:gd name="T1" fmla="*/ 14288 h 4"/>
                <a:gd name="T2" fmla="*/ 41393 w 27"/>
                <a:gd name="T3" fmla="*/ 14288 h 4"/>
                <a:gd name="T4" fmla="*/ 0 w 27"/>
                <a:gd name="T5" fmla="*/ 14288 h 4"/>
                <a:gd name="T6" fmla="*/ 101600 w 27"/>
                <a:gd name="T7" fmla="*/ 14288 h 4"/>
                <a:gd name="T8" fmla="*/ 0 60000 65536"/>
                <a:gd name="T9" fmla="*/ 0 60000 65536"/>
                <a:gd name="T10" fmla="*/ 0 60000 65536"/>
                <a:gd name="T11" fmla="*/ 0 60000 65536"/>
                <a:gd name="T12" fmla="*/ 0 w 27"/>
                <a:gd name="T13" fmla="*/ 0 h 4"/>
                <a:gd name="T14" fmla="*/ 27 w 27"/>
                <a:gd name="T15" fmla="*/ 4 h 4"/>
              </a:gdLst>
              <a:ahLst/>
              <a:cxnLst>
                <a:cxn ang="T8">
                  <a:pos x="T0" y="T1"/>
                </a:cxn>
                <a:cxn ang="T9">
                  <a:pos x="T2" y="T3"/>
                </a:cxn>
                <a:cxn ang="T10">
                  <a:pos x="T4" y="T5"/>
                </a:cxn>
                <a:cxn ang="T11">
                  <a:pos x="T6" y="T7"/>
                </a:cxn>
              </a:cxnLst>
              <a:rect l="T12" t="T13" r="T14" b="T15"/>
              <a:pathLst>
                <a:path w="27" h="4">
                  <a:moveTo>
                    <a:pt x="27" y="4"/>
                  </a:moveTo>
                  <a:cubicBezTo>
                    <a:pt x="27" y="2"/>
                    <a:pt x="11" y="3"/>
                    <a:pt x="11" y="4"/>
                  </a:cubicBezTo>
                  <a:cubicBezTo>
                    <a:pt x="8" y="3"/>
                    <a:pt x="0" y="0"/>
                    <a:pt x="0" y="4"/>
                  </a:cubicBezTo>
                  <a:cubicBezTo>
                    <a:pt x="9" y="4"/>
                    <a:pt x="18" y="4"/>
                    <a:pt x="27" y="4"/>
                  </a:cubicBezTo>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360" name="Freeform 608"/>
            <p:cNvSpPr>
              <a:spLocks noChangeArrowheads="1"/>
            </p:cNvSpPr>
            <p:nvPr/>
          </p:nvSpPr>
          <p:spPr bwMode="auto">
            <a:xfrm>
              <a:off x="627063" y="222250"/>
              <a:ext cx="1" cy="1"/>
            </a:xfrm>
            <a:custGeom>
              <a:avLst/>
              <a:gdLst>
                <a:gd name="T0" fmla="*/ 0 w 1"/>
                <a:gd name="T1" fmla="*/ 0 h 1"/>
                <a:gd name="T2" fmla="*/ 0 w 1"/>
                <a:gd name="T3" fmla="*/ 0 h 1"/>
                <a:gd name="T4" fmla="*/ 0 60000 65536"/>
                <a:gd name="T5" fmla="*/ 0 60000 65536"/>
                <a:gd name="T6" fmla="*/ 0 w 1"/>
                <a:gd name="T7" fmla="*/ 0 h 1"/>
                <a:gd name="T8" fmla="*/ 1 w 1"/>
                <a:gd name="T9" fmla="*/ 1 h 1"/>
              </a:gdLst>
              <a:ahLst/>
              <a:cxnLst>
                <a:cxn ang="T4">
                  <a:pos x="T0" y="T1"/>
                </a:cxn>
                <a:cxn ang="T5">
                  <a:pos x="T2" y="T3"/>
                </a:cxn>
              </a:cxnLst>
              <a:rect l="T6" t="T7" r="T8" b="T9"/>
              <a:pathLst>
                <a:path w="1" h="1">
                  <a:moveTo>
                    <a:pt x="0" y="0"/>
                  </a:moveTo>
                  <a:cubicBezTo>
                    <a:pt x="0" y="0"/>
                    <a:pt x="0" y="0"/>
                    <a:pt x="0" y="0"/>
                  </a:cubicBezTo>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361" name="Freeform 609"/>
            <p:cNvSpPr>
              <a:spLocks noChangeArrowheads="1"/>
            </p:cNvSpPr>
            <p:nvPr/>
          </p:nvSpPr>
          <p:spPr bwMode="auto">
            <a:xfrm>
              <a:off x="630238" y="219075"/>
              <a:ext cx="14288" cy="3175"/>
            </a:xfrm>
            <a:custGeom>
              <a:avLst/>
              <a:gdLst>
                <a:gd name="T0" fmla="*/ 7144 w 4"/>
                <a:gd name="T1" fmla="*/ 0 h 1"/>
                <a:gd name="T2" fmla="*/ 7144 w 4"/>
                <a:gd name="T3" fmla="*/ 0 h 1"/>
                <a:gd name="T4" fmla="*/ 0 60000 65536"/>
                <a:gd name="T5" fmla="*/ 0 60000 65536"/>
                <a:gd name="T6" fmla="*/ 0 w 4"/>
                <a:gd name="T7" fmla="*/ 0 h 1"/>
                <a:gd name="T8" fmla="*/ 4 w 4"/>
                <a:gd name="T9" fmla="*/ 1 h 1"/>
              </a:gdLst>
              <a:ahLst/>
              <a:cxnLst>
                <a:cxn ang="T4">
                  <a:pos x="T0" y="T1"/>
                </a:cxn>
                <a:cxn ang="T5">
                  <a:pos x="T2" y="T3"/>
                </a:cxn>
              </a:cxnLst>
              <a:rect l="T6" t="T7" r="T8" b="T9"/>
              <a:pathLst>
                <a:path w="4" h="1">
                  <a:moveTo>
                    <a:pt x="2" y="0"/>
                  </a:moveTo>
                  <a:cubicBezTo>
                    <a:pt x="0" y="1"/>
                    <a:pt x="4" y="0"/>
                    <a:pt x="2" y="0"/>
                  </a:cubicBezTo>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362" name="Freeform 610"/>
            <p:cNvSpPr>
              <a:spLocks noChangeArrowheads="1"/>
            </p:cNvSpPr>
            <p:nvPr/>
          </p:nvSpPr>
          <p:spPr bwMode="auto">
            <a:xfrm>
              <a:off x="660400" y="214312"/>
              <a:ext cx="3175" cy="1"/>
            </a:xfrm>
            <a:custGeom>
              <a:avLst/>
              <a:gdLst>
                <a:gd name="T0" fmla="*/ 0 w 1"/>
                <a:gd name="T1" fmla="*/ 0 h 1"/>
                <a:gd name="T2" fmla="*/ 0 w 1"/>
                <a:gd name="T3" fmla="*/ 0 h 1"/>
                <a:gd name="T4" fmla="*/ 0 60000 65536"/>
                <a:gd name="T5" fmla="*/ 0 60000 65536"/>
                <a:gd name="T6" fmla="*/ 0 w 1"/>
                <a:gd name="T7" fmla="*/ 0 h 1"/>
                <a:gd name="T8" fmla="*/ 1 w 1"/>
                <a:gd name="T9" fmla="*/ 1 h 1"/>
              </a:gdLst>
              <a:ahLst/>
              <a:cxnLst>
                <a:cxn ang="T4">
                  <a:pos x="T0" y="T1"/>
                </a:cxn>
                <a:cxn ang="T5">
                  <a:pos x="T2" y="T3"/>
                </a:cxn>
              </a:cxnLst>
              <a:rect l="T6" t="T7" r="T8" b="T9"/>
              <a:pathLst>
                <a:path w="1" h="1">
                  <a:moveTo>
                    <a:pt x="0" y="0"/>
                  </a:moveTo>
                  <a:cubicBezTo>
                    <a:pt x="1" y="0"/>
                    <a:pt x="0" y="0"/>
                    <a:pt x="0" y="0"/>
                  </a:cubicBezTo>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363" name="Freeform 611"/>
            <p:cNvSpPr>
              <a:spLocks noChangeArrowheads="1"/>
            </p:cNvSpPr>
            <p:nvPr/>
          </p:nvSpPr>
          <p:spPr bwMode="auto">
            <a:xfrm>
              <a:off x="660400" y="225425"/>
              <a:ext cx="3175" cy="1"/>
            </a:xfrm>
            <a:custGeom>
              <a:avLst/>
              <a:gdLst>
                <a:gd name="T0" fmla="*/ 0 w 1"/>
                <a:gd name="T1" fmla="*/ 0 h 1"/>
                <a:gd name="T2" fmla="*/ 0 w 1"/>
                <a:gd name="T3" fmla="*/ 0 h 1"/>
                <a:gd name="T4" fmla="*/ 0 60000 65536"/>
                <a:gd name="T5" fmla="*/ 0 60000 65536"/>
                <a:gd name="T6" fmla="*/ 0 w 1"/>
                <a:gd name="T7" fmla="*/ 0 h 1"/>
                <a:gd name="T8" fmla="*/ 1 w 1"/>
                <a:gd name="T9" fmla="*/ 1 h 1"/>
              </a:gdLst>
              <a:ahLst/>
              <a:cxnLst>
                <a:cxn ang="T4">
                  <a:pos x="T0" y="T1"/>
                </a:cxn>
                <a:cxn ang="T5">
                  <a:pos x="T2" y="T3"/>
                </a:cxn>
              </a:cxnLst>
              <a:rect l="T6" t="T7" r="T8" b="T9"/>
              <a:pathLst>
                <a:path w="1" h="1">
                  <a:moveTo>
                    <a:pt x="0" y="0"/>
                  </a:moveTo>
                  <a:cubicBezTo>
                    <a:pt x="1" y="0"/>
                    <a:pt x="0" y="0"/>
                    <a:pt x="0" y="0"/>
                  </a:cubicBezTo>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364" name="Freeform 612"/>
            <p:cNvSpPr>
              <a:spLocks noChangeArrowheads="1"/>
            </p:cNvSpPr>
            <p:nvPr/>
          </p:nvSpPr>
          <p:spPr bwMode="auto">
            <a:xfrm>
              <a:off x="728663" y="225425"/>
              <a:ext cx="3175" cy="1"/>
            </a:xfrm>
            <a:custGeom>
              <a:avLst/>
              <a:gdLst>
                <a:gd name="T0" fmla="*/ 3175 w 1"/>
                <a:gd name="T1" fmla="*/ 0 h 1"/>
                <a:gd name="T2" fmla="*/ 3175 w 1"/>
                <a:gd name="T3" fmla="*/ 0 h 1"/>
                <a:gd name="T4" fmla="*/ 0 60000 65536"/>
                <a:gd name="T5" fmla="*/ 0 60000 65536"/>
                <a:gd name="T6" fmla="*/ 0 w 1"/>
                <a:gd name="T7" fmla="*/ 0 h 1"/>
                <a:gd name="T8" fmla="*/ 1 w 1"/>
                <a:gd name="T9" fmla="*/ 1 h 1"/>
              </a:gdLst>
              <a:ahLst/>
              <a:cxnLst>
                <a:cxn ang="T4">
                  <a:pos x="T0" y="T1"/>
                </a:cxn>
                <a:cxn ang="T5">
                  <a:pos x="T2" y="T3"/>
                </a:cxn>
              </a:cxnLst>
              <a:rect l="T6" t="T7" r="T8" b="T9"/>
              <a:pathLst>
                <a:path w="1" h="1">
                  <a:moveTo>
                    <a:pt x="1" y="0"/>
                  </a:moveTo>
                  <a:cubicBezTo>
                    <a:pt x="1" y="0"/>
                    <a:pt x="0" y="0"/>
                    <a:pt x="1" y="0"/>
                  </a:cubicBezTo>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365" name="Freeform 613"/>
            <p:cNvSpPr>
              <a:spLocks noChangeArrowheads="1"/>
            </p:cNvSpPr>
            <p:nvPr/>
          </p:nvSpPr>
          <p:spPr bwMode="auto">
            <a:xfrm>
              <a:off x="735013" y="233362"/>
              <a:ext cx="125413" cy="22225"/>
            </a:xfrm>
            <a:custGeom>
              <a:avLst/>
              <a:gdLst>
                <a:gd name="T0" fmla="*/ 117812 w 33"/>
                <a:gd name="T1" fmla="*/ 11113 h 6"/>
                <a:gd name="T2" fmla="*/ 91209 w 33"/>
                <a:gd name="T3" fmla="*/ 0 h 6"/>
                <a:gd name="T4" fmla="*/ 76008 w 33"/>
                <a:gd name="T5" fmla="*/ 0 h 6"/>
                <a:gd name="T6" fmla="*/ 49405 w 33"/>
                <a:gd name="T7" fmla="*/ 0 h 6"/>
                <a:gd name="T8" fmla="*/ 38004 w 33"/>
                <a:gd name="T9" fmla="*/ 0 h 6"/>
                <a:gd name="T10" fmla="*/ 53206 w 33"/>
                <a:gd name="T11" fmla="*/ 11113 h 6"/>
                <a:gd name="T12" fmla="*/ 30403 w 33"/>
                <a:gd name="T13" fmla="*/ 3704 h 6"/>
                <a:gd name="T14" fmla="*/ 38004 w 33"/>
                <a:gd name="T15" fmla="*/ 11113 h 6"/>
                <a:gd name="T16" fmla="*/ 26603 w 33"/>
                <a:gd name="T17" fmla="*/ 3704 h 6"/>
                <a:gd name="T18" fmla="*/ 3800 w 33"/>
                <a:gd name="T19" fmla="*/ 11113 h 6"/>
                <a:gd name="T20" fmla="*/ 117812 w 33"/>
                <a:gd name="T21" fmla="*/ 11113 h 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33"/>
                <a:gd name="T34" fmla="*/ 0 h 6"/>
                <a:gd name="T35" fmla="*/ 33 w 33"/>
                <a:gd name="T36" fmla="*/ 6 h 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33" h="6">
                  <a:moveTo>
                    <a:pt x="31" y="3"/>
                  </a:moveTo>
                  <a:cubicBezTo>
                    <a:pt x="33" y="4"/>
                    <a:pt x="24" y="0"/>
                    <a:pt x="24" y="0"/>
                  </a:cubicBezTo>
                  <a:cubicBezTo>
                    <a:pt x="22" y="2"/>
                    <a:pt x="22" y="2"/>
                    <a:pt x="20" y="0"/>
                  </a:cubicBezTo>
                  <a:cubicBezTo>
                    <a:pt x="18" y="0"/>
                    <a:pt x="15" y="0"/>
                    <a:pt x="13" y="0"/>
                  </a:cubicBezTo>
                  <a:cubicBezTo>
                    <a:pt x="17" y="0"/>
                    <a:pt x="27" y="6"/>
                    <a:pt x="10" y="0"/>
                  </a:cubicBezTo>
                  <a:cubicBezTo>
                    <a:pt x="12" y="0"/>
                    <a:pt x="13" y="2"/>
                    <a:pt x="14" y="3"/>
                  </a:cubicBezTo>
                  <a:cubicBezTo>
                    <a:pt x="12" y="3"/>
                    <a:pt x="10" y="2"/>
                    <a:pt x="8" y="1"/>
                  </a:cubicBezTo>
                  <a:cubicBezTo>
                    <a:pt x="9" y="1"/>
                    <a:pt x="10" y="2"/>
                    <a:pt x="10" y="3"/>
                  </a:cubicBezTo>
                  <a:cubicBezTo>
                    <a:pt x="6" y="2"/>
                    <a:pt x="7" y="1"/>
                    <a:pt x="7" y="1"/>
                  </a:cubicBezTo>
                  <a:cubicBezTo>
                    <a:pt x="7" y="0"/>
                    <a:pt x="0" y="1"/>
                    <a:pt x="1" y="3"/>
                  </a:cubicBezTo>
                  <a:cubicBezTo>
                    <a:pt x="10" y="3"/>
                    <a:pt x="22" y="4"/>
                    <a:pt x="31" y="3"/>
                  </a:cubicBezTo>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366" name="Freeform 614"/>
            <p:cNvSpPr>
              <a:spLocks noChangeArrowheads="1"/>
            </p:cNvSpPr>
            <p:nvPr/>
          </p:nvSpPr>
          <p:spPr bwMode="auto">
            <a:xfrm>
              <a:off x="769938" y="230187"/>
              <a:ext cx="3175" cy="3175"/>
            </a:xfrm>
            <a:custGeom>
              <a:avLst/>
              <a:gdLst>
                <a:gd name="T0" fmla="*/ 0 w 1"/>
                <a:gd name="T1" fmla="*/ 0 h 1"/>
                <a:gd name="T2" fmla="*/ 0 w 1"/>
                <a:gd name="T3" fmla="*/ 0 h 1"/>
                <a:gd name="T4" fmla="*/ 0 60000 65536"/>
                <a:gd name="T5" fmla="*/ 0 60000 65536"/>
                <a:gd name="T6" fmla="*/ 0 w 1"/>
                <a:gd name="T7" fmla="*/ 0 h 1"/>
                <a:gd name="T8" fmla="*/ 1 w 1"/>
                <a:gd name="T9" fmla="*/ 1 h 1"/>
              </a:gdLst>
              <a:ahLst/>
              <a:cxnLst>
                <a:cxn ang="T4">
                  <a:pos x="T0" y="T1"/>
                </a:cxn>
                <a:cxn ang="T5">
                  <a:pos x="T2" y="T3"/>
                </a:cxn>
              </a:cxnLst>
              <a:rect l="T6" t="T7" r="T8" b="T9"/>
              <a:pathLst>
                <a:path w="1" h="1">
                  <a:moveTo>
                    <a:pt x="0" y="0"/>
                  </a:moveTo>
                  <a:cubicBezTo>
                    <a:pt x="1" y="1"/>
                    <a:pt x="1" y="0"/>
                    <a:pt x="0" y="0"/>
                  </a:cubicBezTo>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367" name="Freeform 615"/>
            <p:cNvSpPr>
              <a:spLocks noChangeArrowheads="1"/>
            </p:cNvSpPr>
            <p:nvPr/>
          </p:nvSpPr>
          <p:spPr bwMode="auto">
            <a:xfrm>
              <a:off x="773113" y="225425"/>
              <a:ext cx="1" cy="1"/>
            </a:xfrm>
            <a:custGeom>
              <a:avLst/>
              <a:gdLst>
                <a:gd name="T0" fmla="*/ 0 w 1"/>
                <a:gd name="T1" fmla="*/ 0 h 1"/>
                <a:gd name="T2" fmla="*/ 0 w 1"/>
                <a:gd name="T3" fmla="*/ 0 h 1"/>
                <a:gd name="T4" fmla="*/ 0 60000 65536"/>
                <a:gd name="T5" fmla="*/ 0 60000 65536"/>
                <a:gd name="T6" fmla="*/ 0 w 1"/>
                <a:gd name="T7" fmla="*/ 0 h 1"/>
                <a:gd name="T8" fmla="*/ 1 w 1"/>
                <a:gd name="T9" fmla="*/ 1 h 1"/>
              </a:gdLst>
              <a:ahLst/>
              <a:cxnLst>
                <a:cxn ang="T4">
                  <a:pos x="T0" y="T1"/>
                </a:cxn>
                <a:cxn ang="T5">
                  <a:pos x="T2" y="T3"/>
                </a:cxn>
              </a:cxnLst>
              <a:rect l="T6" t="T7" r="T8" b="T9"/>
              <a:pathLst>
                <a:path w="1" h="1">
                  <a:moveTo>
                    <a:pt x="0" y="0"/>
                  </a:moveTo>
                  <a:cubicBezTo>
                    <a:pt x="0" y="0"/>
                    <a:pt x="0" y="0"/>
                    <a:pt x="0" y="0"/>
                  </a:cubicBezTo>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368" name="Freeform 616"/>
            <p:cNvSpPr>
              <a:spLocks noChangeArrowheads="1"/>
            </p:cNvSpPr>
            <p:nvPr/>
          </p:nvSpPr>
          <p:spPr bwMode="auto">
            <a:xfrm>
              <a:off x="811213" y="238125"/>
              <a:ext cx="7938" cy="1"/>
            </a:xfrm>
            <a:custGeom>
              <a:avLst/>
              <a:gdLst>
                <a:gd name="T0" fmla="*/ 0 w 2"/>
                <a:gd name="T1" fmla="*/ 0 h 1"/>
                <a:gd name="T2" fmla="*/ 0 w 2"/>
                <a:gd name="T3" fmla="*/ 0 h 1"/>
                <a:gd name="T4" fmla="*/ 0 60000 65536"/>
                <a:gd name="T5" fmla="*/ 0 60000 65536"/>
                <a:gd name="T6" fmla="*/ 0 w 2"/>
                <a:gd name="T7" fmla="*/ 0 h 1"/>
                <a:gd name="T8" fmla="*/ 2 w 2"/>
                <a:gd name="T9" fmla="*/ 1 h 1"/>
              </a:gdLst>
              <a:ahLst/>
              <a:cxnLst>
                <a:cxn ang="T4">
                  <a:pos x="T0" y="T1"/>
                </a:cxn>
                <a:cxn ang="T5">
                  <a:pos x="T2" y="T3"/>
                </a:cxn>
              </a:cxnLst>
              <a:rect l="T6" t="T7" r="T8" b="T9"/>
              <a:pathLst>
                <a:path w="2" h="1">
                  <a:moveTo>
                    <a:pt x="0" y="0"/>
                  </a:moveTo>
                  <a:cubicBezTo>
                    <a:pt x="2" y="0"/>
                    <a:pt x="1" y="0"/>
                    <a:pt x="0" y="0"/>
                  </a:cubicBezTo>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369" name="Freeform 617"/>
            <p:cNvSpPr>
              <a:spLocks noChangeArrowheads="1"/>
            </p:cNvSpPr>
            <p:nvPr/>
          </p:nvSpPr>
          <p:spPr bwMode="auto">
            <a:xfrm>
              <a:off x="822325" y="225425"/>
              <a:ext cx="11113" cy="4763"/>
            </a:xfrm>
            <a:custGeom>
              <a:avLst/>
              <a:gdLst>
                <a:gd name="T0" fmla="*/ 11113 w 3"/>
                <a:gd name="T1" fmla="*/ 4763 h 1"/>
                <a:gd name="T2" fmla="*/ 11113 w 3"/>
                <a:gd name="T3" fmla="*/ 4763 h 1"/>
                <a:gd name="T4" fmla="*/ 0 60000 65536"/>
                <a:gd name="T5" fmla="*/ 0 60000 65536"/>
                <a:gd name="T6" fmla="*/ 0 w 3"/>
                <a:gd name="T7" fmla="*/ 0 h 1"/>
                <a:gd name="T8" fmla="*/ 3 w 3"/>
                <a:gd name="T9" fmla="*/ 1 h 1"/>
              </a:gdLst>
              <a:ahLst/>
              <a:cxnLst>
                <a:cxn ang="T4">
                  <a:pos x="T0" y="T1"/>
                </a:cxn>
                <a:cxn ang="T5">
                  <a:pos x="T2" y="T3"/>
                </a:cxn>
              </a:cxnLst>
              <a:rect l="T6" t="T7" r="T8" b="T9"/>
              <a:pathLst>
                <a:path w="3" h="1">
                  <a:moveTo>
                    <a:pt x="3" y="1"/>
                  </a:moveTo>
                  <a:cubicBezTo>
                    <a:pt x="0" y="0"/>
                    <a:pt x="3" y="1"/>
                    <a:pt x="3" y="1"/>
                  </a:cubicBezTo>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370" name="Freeform 618"/>
            <p:cNvSpPr>
              <a:spLocks noChangeArrowheads="1"/>
            </p:cNvSpPr>
            <p:nvPr/>
          </p:nvSpPr>
          <p:spPr bwMode="auto">
            <a:xfrm>
              <a:off x="844550" y="233362"/>
              <a:ext cx="15875" cy="7938"/>
            </a:xfrm>
            <a:custGeom>
              <a:avLst/>
              <a:gdLst>
                <a:gd name="T0" fmla="*/ 0 w 4"/>
                <a:gd name="T1" fmla="*/ 0 h 2"/>
                <a:gd name="T2" fmla="*/ 0 w 4"/>
                <a:gd name="T3" fmla="*/ 0 h 2"/>
                <a:gd name="T4" fmla="*/ 0 60000 65536"/>
                <a:gd name="T5" fmla="*/ 0 60000 65536"/>
                <a:gd name="T6" fmla="*/ 0 w 4"/>
                <a:gd name="T7" fmla="*/ 0 h 2"/>
                <a:gd name="T8" fmla="*/ 4 w 4"/>
                <a:gd name="T9" fmla="*/ 2 h 2"/>
              </a:gdLst>
              <a:ahLst/>
              <a:cxnLst>
                <a:cxn ang="T4">
                  <a:pos x="T0" y="T1"/>
                </a:cxn>
                <a:cxn ang="T5">
                  <a:pos x="T2" y="T3"/>
                </a:cxn>
              </a:cxnLst>
              <a:rect l="T6" t="T7" r="T8" b="T9"/>
              <a:pathLst>
                <a:path w="4" h="2">
                  <a:moveTo>
                    <a:pt x="0" y="0"/>
                  </a:moveTo>
                  <a:cubicBezTo>
                    <a:pt x="4" y="2"/>
                    <a:pt x="0" y="0"/>
                    <a:pt x="0" y="0"/>
                  </a:cubicBezTo>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371" name="Freeform 619"/>
            <p:cNvSpPr>
              <a:spLocks noChangeArrowheads="1"/>
            </p:cNvSpPr>
            <p:nvPr/>
          </p:nvSpPr>
          <p:spPr bwMode="auto">
            <a:xfrm>
              <a:off x="879475" y="214312"/>
              <a:ext cx="19050" cy="7938"/>
            </a:xfrm>
            <a:custGeom>
              <a:avLst/>
              <a:gdLst>
                <a:gd name="T0" fmla="*/ 11430 w 5"/>
                <a:gd name="T1" fmla="*/ 0 h 2"/>
                <a:gd name="T2" fmla="*/ 3810 w 5"/>
                <a:gd name="T3" fmla="*/ 7938 h 2"/>
                <a:gd name="T4" fmla="*/ 15240 w 5"/>
                <a:gd name="T5" fmla="*/ 7938 h 2"/>
                <a:gd name="T6" fmla="*/ 11430 w 5"/>
                <a:gd name="T7" fmla="*/ 0 h 2"/>
                <a:gd name="T8" fmla="*/ 0 60000 65536"/>
                <a:gd name="T9" fmla="*/ 0 60000 65536"/>
                <a:gd name="T10" fmla="*/ 0 60000 65536"/>
                <a:gd name="T11" fmla="*/ 0 60000 65536"/>
                <a:gd name="T12" fmla="*/ 0 w 5"/>
                <a:gd name="T13" fmla="*/ 0 h 2"/>
                <a:gd name="T14" fmla="*/ 5 w 5"/>
                <a:gd name="T15" fmla="*/ 2 h 2"/>
              </a:gdLst>
              <a:ahLst/>
              <a:cxnLst>
                <a:cxn ang="T8">
                  <a:pos x="T0" y="T1"/>
                </a:cxn>
                <a:cxn ang="T9">
                  <a:pos x="T2" y="T3"/>
                </a:cxn>
                <a:cxn ang="T10">
                  <a:pos x="T4" y="T5"/>
                </a:cxn>
                <a:cxn ang="T11">
                  <a:pos x="T6" y="T7"/>
                </a:cxn>
              </a:cxnLst>
              <a:rect l="T12" t="T13" r="T14" b="T15"/>
              <a:pathLst>
                <a:path w="5" h="2">
                  <a:moveTo>
                    <a:pt x="3" y="0"/>
                  </a:moveTo>
                  <a:cubicBezTo>
                    <a:pt x="0" y="1"/>
                    <a:pt x="0" y="1"/>
                    <a:pt x="1" y="2"/>
                  </a:cubicBezTo>
                  <a:cubicBezTo>
                    <a:pt x="1" y="2"/>
                    <a:pt x="4" y="2"/>
                    <a:pt x="4" y="2"/>
                  </a:cubicBezTo>
                  <a:cubicBezTo>
                    <a:pt x="5" y="0"/>
                    <a:pt x="4" y="1"/>
                    <a:pt x="3" y="0"/>
                  </a:cubicBezTo>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372" name="Freeform 620"/>
            <p:cNvSpPr>
              <a:spLocks noChangeArrowheads="1"/>
            </p:cNvSpPr>
            <p:nvPr/>
          </p:nvSpPr>
          <p:spPr bwMode="auto">
            <a:xfrm>
              <a:off x="885825" y="225425"/>
              <a:ext cx="12700" cy="1"/>
            </a:xfrm>
            <a:custGeom>
              <a:avLst/>
              <a:gdLst>
                <a:gd name="T0" fmla="*/ 12700 w 3"/>
                <a:gd name="T1" fmla="*/ 0 h 1"/>
                <a:gd name="T2" fmla="*/ 12700 w 3"/>
                <a:gd name="T3" fmla="*/ 0 h 1"/>
                <a:gd name="T4" fmla="*/ 0 60000 65536"/>
                <a:gd name="T5" fmla="*/ 0 60000 65536"/>
                <a:gd name="T6" fmla="*/ 0 w 3"/>
                <a:gd name="T7" fmla="*/ 0 h 1"/>
                <a:gd name="T8" fmla="*/ 3 w 3"/>
                <a:gd name="T9" fmla="*/ 1 h 1"/>
              </a:gdLst>
              <a:ahLst/>
              <a:cxnLst>
                <a:cxn ang="T4">
                  <a:pos x="T0" y="T1"/>
                </a:cxn>
                <a:cxn ang="T5">
                  <a:pos x="T2" y="T3"/>
                </a:cxn>
              </a:cxnLst>
              <a:rect l="T6" t="T7" r="T8" b="T9"/>
              <a:pathLst>
                <a:path w="3" h="1">
                  <a:moveTo>
                    <a:pt x="3" y="0"/>
                  </a:moveTo>
                  <a:cubicBezTo>
                    <a:pt x="0" y="0"/>
                    <a:pt x="2" y="0"/>
                    <a:pt x="3" y="0"/>
                  </a:cubicBezTo>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373" name="Freeform 621"/>
            <p:cNvSpPr>
              <a:spLocks noChangeArrowheads="1"/>
            </p:cNvSpPr>
            <p:nvPr/>
          </p:nvSpPr>
          <p:spPr bwMode="auto">
            <a:xfrm>
              <a:off x="890588" y="233362"/>
              <a:ext cx="11113" cy="7938"/>
            </a:xfrm>
            <a:custGeom>
              <a:avLst/>
              <a:gdLst>
                <a:gd name="T0" fmla="*/ 11113 w 3"/>
                <a:gd name="T1" fmla="*/ 3969 h 2"/>
                <a:gd name="T2" fmla="*/ 11113 w 3"/>
                <a:gd name="T3" fmla="*/ 3969 h 2"/>
                <a:gd name="T4" fmla="*/ 0 60000 65536"/>
                <a:gd name="T5" fmla="*/ 0 60000 65536"/>
                <a:gd name="T6" fmla="*/ 0 w 3"/>
                <a:gd name="T7" fmla="*/ 0 h 2"/>
                <a:gd name="T8" fmla="*/ 3 w 3"/>
                <a:gd name="T9" fmla="*/ 2 h 2"/>
              </a:gdLst>
              <a:ahLst/>
              <a:cxnLst>
                <a:cxn ang="T4">
                  <a:pos x="T0" y="T1"/>
                </a:cxn>
                <a:cxn ang="T5">
                  <a:pos x="T2" y="T3"/>
                </a:cxn>
              </a:cxnLst>
              <a:rect l="T6" t="T7" r="T8" b="T9"/>
              <a:pathLst>
                <a:path w="3" h="2">
                  <a:moveTo>
                    <a:pt x="3" y="1"/>
                  </a:moveTo>
                  <a:cubicBezTo>
                    <a:pt x="2" y="0"/>
                    <a:pt x="0" y="2"/>
                    <a:pt x="3" y="1"/>
                  </a:cubicBezTo>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374" name="Freeform 622"/>
            <p:cNvSpPr>
              <a:spLocks noChangeArrowheads="1"/>
            </p:cNvSpPr>
            <p:nvPr/>
          </p:nvSpPr>
          <p:spPr bwMode="auto">
            <a:xfrm>
              <a:off x="893763" y="222250"/>
              <a:ext cx="4763" cy="1"/>
            </a:xfrm>
            <a:custGeom>
              <a:avLst/>
              <a:gdLst>
                <a:gd name="T0" fmla="*/ 4763 w 1"/>
                <a:gd name="T1" fmla="*/ 0 h 1"/>
                <a:gd name="T2" fmla="*/ 4763 w 1"/>
                <a:gd name="T3" fmla="*/ 0 h 1"/>
                <a:gd name="T4" fmla="*/ 4763 w 1"/>
                <a:gd name="T5" fmla="*/ 0 h 1"/>
                <a:gd name="T6" fmla="*/ 0 60000 65536"/>
                <a:gd name="T7" fmla="*/ 0 60000 65536"/>
                <a:gd name="T8" fmla="*/ 0 60000 65536"/>
                <a:gd name="T9" fmla="*/ 0 w 1"/>
                <a:gd name="T10" fmla="*/ 0 h 1"/>
                <a:gd name="T11" fmla="*/ 1 w 1"/>
                <a:gd name="T12" fmla="*/ 1 h 1"/>
              </a:gdLst>
              <a:ahLst/>
              <a:cxnLst>
                <a:cxn ang="T6">
                  <a:pos x="T0" y="T1"/>
                </a:cxn>
                <a:cxn ang="T7">
                  <a:pos x="T2" y="T3"/>
                </a:cxn>
                <a:cxn ang="T8">
                  <a:pos x="T4" y="T5"/>
                </a:cxn>
              </a:cxnLst>
              <a:rect l="T9" t="T10" r="T11" b="T12"/>
              <a:pathLst>
                <a:path w="1" h="1">
                  <a:moveTo>
                    <a:pt x="1" y="0"/>
                  </a:moveTo>
                  <a:cubicBezTo>
                    <a:pt x="1" y="0"/>
                    <a:pt x="1" y="0"/>
                    <a:pt x="1" y="0"/>
                  </a:cubicBezTo>
                  <a:cubicBezTo>
                    <a:pt x="0" y="0"/>
                    <a:pt x="0" y="0"/>
                    <a:pt x="1" y="0"/>
                  </a:cubicBezTo>
                  <a:close/>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375" name="Freeform 623"/>
            <p:cNvSpPr>
              <a:spLocks noChangeArrowheads="1"/>
            </p:cNvSpPr>
            <p:nvPr/>
          </p:nvSpPr>
          <p:spPr bwMode="auto">
            <a:xfrm>
              <a:off x="901700" y="222250"/>
              <a:ext cx="1" cy="1"/>
            </a:xfrm>
            <a:custGeom>
              <a:avLst/>
              <a:gdLst>
                <a:gd name="T0" fmla="*/ 0 w 1"/>
                <a:gd name="T1" fmla="*/ 0 h 1"/>
                <a:gd name="T2" fmla="*/ 0 w 1"/>
                <a:gd name="T3" fmla="*/ 0 h 1"/>
                <a:gd name="T4" fmla="*/ 0 60000 65536"/>
                <a:gd name="T5" fmla="*/ 0 60000 65536"/>
                <a:gd name="T6" fmla="*/ 0 w 1"/>
                <a:gd name="T7" fmla="*/ 0 h 1"/>
                <a:gd name="T8" fmla="*/ 1 w 1"/>
                <a:gd name="T9" fmla="*/ 1 h 1"/>
              </a:gdLst>
              <a:ahLst/>
              <a:cxnLst>
                <a:cxn ang="T4">
                  <a:pos x="T0" y="T1"/>
                </a:cxn>
                <a:cxn ang="T5">
                  <a:pos x="T2" y="T3"/>
                </a:cxn>
              </a:cxnLst>
              <a:rect l="T6" t="T7" r="T8" b="T9"/>
              <a:pathLst>
                <a:path w="1" h="1">
                  <a:moveTo>
                    <a:pt x="0" y="0"/>
                  </a:moveTo>
                  <a:cubicBezTo>
                    <a:pt x="0" y="0"/>
                    <a:pt x="0" y="0"/>
                    <a:pt x="0" y="0"/>
                  </a:cubicBezTo>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376" name="Freeform 624"/>
            <p:cNvSpPr>
              <a:spLocks noChangeArrowheads="1"/>
            </p:cNvSpPr>
            <p:nvPr/>
          </p:nvSpPr>
          <p:spPr bwMode="auto">
            <a:xfrm>
              <a:off x="1033463" y="214312"/>
              <a:ext cx="7938" cy="4763"/>
            </a:xfrm>
            <a:custGeom>
              <a:avLst/>
              <a:gdLst>
                <a:gd name="T0" fmla="*/ 0 w 2"/>
                <a:gd name="T1" fmla="*/ 4763 h 1"/>
                <a:gd name="T2" fmla="*/ 0 w 2"/>
                <a:gd name="T3" fmla="*/ 4763 h 1"/>
                <a:gd name="T4" fmla="*/ 0 60000 65536"/>
                <a:gd name="T5" fmla="*/ 0 60000 65536"/>
                <a:gd name="T6" fmla="*/ 0 w 2"/>
                <a:gd name="T7" fmla="*/ 0 h 1"/>
                <a:gd name="T8" fmla="*/ 2 w 2"/>
                <a:gd name="T9" fmla="*/ 1 h 1"/>
              </a:gdLst>
              <a:ahLst/>
              <a:cxnLst>
                <a:cxn ang="T4">
                  <a:pos x="T0" y="T1"/>
                </a:cxn>
                <a:cxn ang="T5">
                  <a:pos x="T2" y="T3"/>
                </a:cxn>
              </a:cxnLst>
              <a:rect l="T6" t="T7" r="T8" b="T9"/>
              <a:pathLst>
                <a:path w="2" h="1">
                  <a:moveTo>
                    <a:pt x="0" y="1"/>
                  </a:moveTo>
                  <a:cubicBezTo>
                    <a:pt x="2" y="0"/>
                    <a:pt x="0" y="1"/>
                    <a:pt x="0" y="1"/>
                  </a:cubicBezTo>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377" name="Freeform 625"/>
            <p:cNvSpPr>
              <a:spLocks noChangeArrowheads="1"/>
            </p:cNvSpPr>
            <p:nvPr/>
          </p:nvSpPr>
          <p:spPr bwMode="auto">
            <a:xfrm>
              <a:off x="1055688" y="238125"/>
              <a:ext cx="11113" cy="1"/>
            </a:xfrm>
            <a:custGeom>
              <a:avLst/>
              <a:gdLst>
                <a:gd name="T0" fmla="*/ 11113 w 3"/>
                <a:gd name="T1" fmla="*/ 0 h 1"/>
                <a:gd name="T2" fmla="*/ 11113 w 3"/>
                <a:gd name="T3" fmla="*/ 0 h 1"/>
                <a:gd name="T4" fmla="*/ 0 60000 65536"/>
                <a:gd name="T5" fmla="*/ 0 60000 65536"/>
                <a:gd name="T6" fmla="*/ 0 w 3"/>
                <a:gd name="T7" fmla="*/ 0 h 1"/>
                <a:gd name="T8" fmla="*/ 3 w 3"/>
                <a:gd name="T9" fmla="*/ 1 h 1"/>
              </a:gdLst>
              <a:ahLst/>
              <a:cxnLst>
                <a:cxn ang="T4">
                  <a:pos x="T0" y="T1"/>
                </a:cxn>
                <a:cxn ang="T5">
                  <a:pos x="T2" y="T3"/>
                </a:cxn>
              </a:cxnLst>
              <a:rect l="T6" t="T7" r="T8" b="T9"/>
              <a:pathLst>
                <a:path w="3" h="1">
                  <a:moveTo>
                    <a:pt x="3" y="0"/>
                  </a:moveTo>
                  <a:cubicBezTo>
                    <a:pt x="3" y="0"/>
                    <a:pt x="0" y="0"/>
                    <a:pt x="3" y="0"/>
                  </a:cubicBezTo>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378" name="Freeform 626"/>
            <p:cNvSpPr>
              <a:spLocks noChangeArrowheads="1"/>
            </p:cNvSpPr>
            <p:nvPr/>
          </p:nvSpPr>
          <p:spPr bwMode="auto">
            <a:xfrm>
              <a:off x="1077913" y="219075"/>
              <a:ext cx="53975" cy="14288"/>
            </a:xfrm>
            <a:custGeom>
              <a:avLst/>
              <a:gdLst>
                <a:gd name="T0" fmla="*/ 53975 w 14"/>
                <a:gd name="T1" fmla="*/ 7144 h 4"/>
                <a:gd name="T2" fmla="*/ 0 w 14"/>
                <a:gd name="T3" fmla="*/ 7144 h 4"/>
                <a:gd name="T4" fmla="*/ 53975 w 14"/>
                <a:gd name="T5" fmla="*/ 7144 h 4"/>
                <a:gd name="T6" fmla="*/ 0 60000 65536"/>
                <a:gd name="T7" fmla="*/ 0 60000 65536"/>
                <a:gd name="T8" fmla="*/ 0 60000 65536"/>
                <a:gd name="T9" fmla="*/ 0 w 14"/>
                <a:gd name="T10" fmla="*/ 0 h 4"/>
                <a:gd name="T11" fmla="*/ 14 w 14"/>
                <a:gd name="T12" fmla="*/ 4 h 4"/>
              </a:gdLst>
              <a:ahLst/>
              <a:cxnLst>
                <a:cxn ang="T6">
                  <a:pos x="T0" y="T1"/>
                </a:cxn>
                <a:cxn ang="T7">
                  <a:pos x="T2" y="T3"/>
                </a:cxn>
                <a:cxn ang="T8">
                  <a:pos x="T4" y="T5"/>
                </a:cxn>
              </a:cxnLst>
              <a:rect l="T9" t="T10" r="T11" b="T12"/>
              <a:pathLst>
                <a:path w="14" h="4">
                  <a:moveTo>
                    <a:pt x="14" y="2"/>
                  </a:moveTo>
                  <a:cubicBezTo>
                    <a:pt x="10" y="1"/>
                    <a:pt x="5" y="0"/>
                    <a:pt x="0" y="2"/>
                  </a:cubicBezTo>
                  <a:cubicBezTo>
                    <a:pt x="3" y="2"/>
                    <a:pt x="11" y="4"/>
                    <a:pt x="14" y="2"/>
                  </a:cubicBezTo>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379" name="Freeform 627"/>
            <p:cNvSpPr>
              <a:spLocks noChangeArrowheads="1"/>
            </p:cNvSpPr>
            <p:nvPr/>
          </p:nvSpPr>
          <p:spPr bwMode="auto">
            <a:xfrm>
              <a:off x="1085850" y="233362"/>
              <a:ext cx="4763" cy="1"/>
            </a:xfrm>
            <a:custGeom>
              <a:avLst/>
              <a:gdLst>
                <a:gd name="T0" fmla="*/ 4763 w 1"/>
                <a:gd name="T1" fmla="*/ 0 h 1"/>
                <a:gd name="T2" fmla="*/ 4763 w 1"/>
                <a:gd name="T3" fmla="*/ 0 h 1"/>
                <a:gd name="T4" fmla="*/ 0 60000 65536"/>
                <a:gd name="T5" fmla="*/ 0 60000 65536"/>
                <a:gd name="T6" fmla="*/ 0 w 1"/>
                <a:gd name="T7" fmla="*/ 0 h 1"/>
                <a:gd name="T8" fmla="*/ 1 w 1"/>
                <a:gd name="T9" fmla="*/ 1 h 1"/>
              </a:gdLst>
              <a:ahLst/>
              <a:cxnLst>
                <a:cxn ang="T4">
                  <a:pos x="T0" y="T1"/>
                </a:cxn>
                <a:cxn ang="T5">
                  <a:pos x="T2" y="T3"/>
                </a:cxn>
              </a:cxnLst>
              <a:rect l="T6" t="T7" r="T8" b="T9"/>
              <a:pathLst>
                <a:path w="1" h="1">
                  <a:moveTo>
                    <a:pt x="1" y="0"/>
                  </a:moveTo>
                  <a:cubicBezTo>
                    <a:pt x="0" y="0"/>
                    <a:pt x="0" y="0"/>
                    <a:pt x="1" y="0"/>
                  </a:cubicBezTo>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380" name="Freeform 628"/>
            <p:cNvSpPr>
              <a:spLocks noChangeArrowheads="1"/>
            </p:cNvSpPr>
            <p:nvPr/>
          </p:nvSpPr>
          <p:spPr bwMode="auto">
            <a:xfrm>
              <a:off x="1157288" y="214312"/>
              <a:ext cx="7938" cy="1"/>
            </a:xfrm>
            <a:custGeom>
              <a:avLst/>
              <a:gdLst>
                <a:gd name="T0" fmla="*/ 0 w 2"/>
                <a:gd name="T1" fmla="*/ 0 h 1"/>
                <a:gd name="T2" fmla="*/ 0 w 2"/>
                <a:gd name="T3" fmla="*/ 0 h 1"/>
                <a:gd name="T4" fmla="*/ 0 60000 65536"/>
                <a:gd name="T5" fmla="*/ 0 60000 65536"/>
                <a:gd name="T6" fmla="*/ 0 w 2"/>
                <a:gd name="T7" fmla="*/ 0 h 1"/>
                <a:gd name="T8" fmla="*/ 2 w 2"/>
                <a:gd name="T9" fmla="*/ 1 h 1"/>
              </a:gdLst>
              <a:ahLst/>
              <a:cxnLst>
                <a:cxn ang="T4">
                  <a:pos x="T0" y="T1"/>
                </a:cxn>
                <a:cxn ang="T5">
                  <a:pos x="T2" y="T3"/>
                </a:cxn>
              </a:cxnLst>
              <a:rect l="T6" t="T7" r="T8" b="T9"/>
              <a:pathLst>
                <a:path w="2" h="1">
                  <a:moveTo>
                    <a:pt x="0" y="0"/>
                  </a:moveTo>
                  <a:cubicBezTo>
                    <a:pt x="2" y="0"/>
                    <a:pt x="1" y="0"/>
                    <a:pt x="0" y="0"/>
                  </a:cubicBezTo>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381" name="Freeform 629"/>
            <p:cNvSpPr>
              <a:spLocks noChangeArrowheads="1"/>
            </p:cNvSpPr>
            <p:nvPr/>
          </p:nvSpPr>
          <p:spPr bwMode="auto">
            <a:xfrm>
              <a:off x="1500188" y="287337"/>
              <a:ext cx="1" cy="3175"/>
            </a:xfrm>
            <a:custGeom>
              <a:avLst/>
              <a:gdLst>
                <a:gd name="T0" fmla="*/ 0 w 1"/>
                <a:gd name="T1" fmla="*/ 3175 h 1"/>
                <a:gd name="T2" fmla="*/ 0 w 1"/>
                <a:gd name="T3" fmla="*/ 3175 h 1"/>
                <a:gd name="T4" fmla="*/ 0 60000 65536"/>
                <a:gd name="T5" fmla="*/ 0 60000 65536"/>
                <a:gd name="T6" fmla="*/ 0 w 1"/>
                <a:gd name="T7" fmla="*/ 0 h 1"/>
                <a:gd name="T8" fmla="*/ 1 w 1"/>
                <a:gd name="T9" fmla="*/ 1 h 1"/>
              </a:gdLst>
              <a:ahLst/>
              <a:cxnLst>
                <a:cxn ang="T4">
                  <a:pos x="T0" y="T1"/>
                </a:cxn>
                <a:cxn ang="T5">
                  <a:pos x="T2" y="T3"/>
                </a:cxn>
              </a:cxnLst>
              <a:rect l="T6" t="T7" r="T8" b="T9"/>
              <a:pathLst>
                <a:path w="1" h="1">
                  <a:moveTo>
                    <a:pt x="0" y="1"/>
                  </a:moveTo>
                  <a:cubicBezTo>
                    <a:pt x="0" y="0"/>
                    <a:pt x="0" y="1"/>
                    <a:pt x="0" y="1"/>
                  </a:cubicBezTo>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382" name="Freeform 631"/>
            <p:cNvSpPr>
              <a:spLocks noChangeArrowheads="1"/>
            </p:cNvSpPr>
            <p:nvPr/>
          </p:nvSpPr>
          <p:spPr bwMode="auto">
            <a:xfrm>
              <a:off x="1601788" y="225425"/>
              <a:ext cx="4763" cy="7938"/>
            </a:xfrm>
            <a:custGeom>
              <a:avLst/>
              <a:gdLst>
                <a:gd name="T0" fmla="*/ 0 w 1"/>
                <a:gd name="T1" fmla="*/ 0 h 2"/>
                <a:gd name="T2" fmla="*/ 0 w 1"/>
                <a:gd name="T3" fmla="*/ 0 h 2"/>
                <a:gd name="T4" fmla="*/ 0 60000 65536"/>
                <a:gd name="T5" fmla="*/ 0 60000 65536"/>
                <a:gd name="T6" fmla="*/ 0 w 1"/>
                <a:gd name="T7" fmla="*/ 0 h 2"/>
                <a:gd name="T8" fmla="*/ 1 w 1"/>
                <a:gd name="T9" fmla="*/ 2 h 2"/>
              </a:gdLst>
              <a:ahLst/>
              <a:cxnLst>
                <a:cxn ang="T4">
                  <a:pos x="T0" y="T1"/>
                </a:cxn>
                <a:cxn ang="T5">
                  <a:pos x="T2" y="T3"/>
                </a:cxn>
              </a:cxnLst>
              <a:rect l="T6" t="T7" r="T8" b="T9"/>
              <a:pathLst>
                <a:path w="1" h="2">
                  <a:moveTo>
                    <a:pt x="0" y="0"/>
                  </a:moveTo>
                  <a:cubicBezTo>
                    <a:pt x="0" y="2"/>
                    <a:pt x="1" y="0"/>
                    <a:pt x="0" y="0"/>
                  </a:cubicBezTo>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383" name="Freeform 634"/>
            <p:cNvSpPr>
              <a:spLocks noChangeArrowheads="1"/>
            </p:cNvSpPr>
            <p:nvPr/>
          </p:nvSpPr>
          <p:spPr bwMode="auto">
            <a:xfrm>
              <a:off x="1625600" y="222250"/>
              <a:ext cx="1" cy="1"/>
            </a:xfrm>
            <a:custGeom>
              <a:avLst/>
              <a:gdLst>
                <a:gd name="T0" fmla="*/ 0 w 1"/>
                <a:gd name="T1" fmla="*/ 0 h 1"/>
                <a:gd name="T2" fmla="*/ 0 w 1"/>
                <a:gd name="T3" fmla="*/ 0 h 1"/>
                <a:gd name="T4" fmla="*/ 0 60000 65536"/>
                <a:gd name="T5" fmla="*/ 0 60000 65536"/>
                <a:gd name="T6" fmla="*/ 0 w 1"/>
                <a:gd name="T7" fmla="*/ 0 h 1"/>
                <a:gd name="T8" fmla="*/ 1 w 1"/>
                <a:gd name="T9" fmla="*/ 1 h 1"/>
              </a:gdLst>
              <a:ahLst/>
              <a:cxnLst>
                <a:cxn ang="T4">
                  <a:pos x="T0" y="T1"/>
                </a:cxn>
                <a:cxn ang="T5">
                  <a:pos x="T2" y="T3"/>
                </a:cxn>
              </a:cxnLst>
              <a:rect l="T6" t="T7" r="T8" b="T9"/>
              <a:pathLst>
                <a:path w="1" h="1">
                  <a:moveTo>
                    <a:pt x="0" y="0"/>
                  </a:moveTo>
                  <a:cubicBezTo>
                    <a:pt x="0" y="0"/>
                    <a:pt x="0" y="0"/>
                    <a:pt x="0" y="0"/>
                  </a:cubicBezTo>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384" name="Freeform 638"/>
            <p:cNvSpPr>
              <a:spLocks noChangeArrowheads="1"/>
            </p:cNvSpPr>
            <p:nvPr/>
          </p:nvSpPr>
          <p:spPr bwMode="auto">
            <a:xfrm>
              <a:off x="1644650" y="238125"/>
              <a:ext cx="44450" cy="44450"/>
            </a:xfrm>
            <a:custGeom>
              <a:avLst/>
              <a:gdLst>
                <a:gd name="T0" fmla="*/ 0 w 12"/>
                <a:gd name="T1" fmla="*/ 11113 h 12"/>
                <a:gd name="T2" fmla="*/ 29633 w 12"/>
                <a:gd name="T3" fmla="*/ 44450 h 12"/>
                <a:gd name="T4" fmla="*/ 0 w 12"/>
                <a:gd name="T5" fmla="*/ 11113 h 12"/>
                <a:gd name="T6" fmla="*/ 0 60000 65536"/>
                <a:gd name="T7" fmla="*/ 0 60000 65536"/>
                <a:gd name="T8" fmla="*/ 0 60000 65536"/>
                <a:gd name="T9" fmla="*/ 0 w 12"/>
                <a:gd name="T10" fmla="*/ 0 h 12"/>
                <a:gd name="T11" fmla="*/ 12 w 12"/>
                <a:gd name="T12" fmla="*/ 12 h 12"/>
              </a:gdLst>
              <a:ahLst/>
              <a:cxnLst>
                <a:cxn ang="T6">
                  <a:pos x="T0" y="T1"/>
                </a:cxn>
                <a:cxn ang="T7">
                  <a:pos x="T2" y="T3"/>
                </a:cxn>
                <a:cxn ang="T8">
                  <a:pos x="T4" y="T5"/>
                </a:cxn>
              </a:cxnLst>
              <a:rect l="T9" t="T10" r="T11" b="T12"/>
              <a:pathLst>
                <a:path w="12" h="12">
                  <a:moveTo>
                    <a:pt x="0" y="3"/>
                  </a:moveTo>
                  <a:cubicBezTo>
                    <a:pt x="8" y="5"/>
                    <a:pt x="11" y="5"/>
                    <a:pt x="8" y="12"/>
                  </a:cubicBezTo>
                  <a:cubicBezTo>
                    <a:pt x="10" y="8"/>
                    <a:pt x="12" y="0"/>
                    <a:pt x="0" y="3"/>
                  </a:cubicBezTo>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385" name="Freeform 644"/>
            <p:cNvSpPr>
              <a:spLocks noChangeArrowheads="1"/>
            </p:cNvSpPr>
            <p:nvPr/>
          </p:nvSpPr>
          <p:spPr bwMode="auto">
            <a:xfrm>
              <a:off x="1658938" y="241300"/>
              <a:ext cx="7938" cy="3175"/>
            </a:xfrm>
            <a:custGeom>
              <a:avLst/>
              <a:gdLst>
                <a:gd name="T0" fmla="*/ 3969 w 2"/>
                <a:gd name="T1" fmla="*/ 3175 h 1"/>
                <a:gd name="T2" fmla="*/ 3969 w 2"/>
                <a:gd name="T3" fmla="*/ 3175 h 1"/>
                <a:gd name="T4" fmla="*/ 0 60000 65536"/>
                <a:gd name="T5" fmla="*/ 0 60000 65536"/>
                <a:gd name="T6" fmla="*/ 0 w 2"/>
                <a:gd name="T7" fmla="*/ 0 h 1"/>
                <a:gd name="T8" fmla="*/ 2 w 2"/>
                <a:gd name="T9" fmla="*/ 1 h 1"/>
              </a:gdLst>
              <a:ahLst/>
              <a:cxnLst>
                <a:cxn ang="T4">
                  <a:pos x="T0" y="T1"/>
                </a:cxn>
                <a:cxn ang="T5">
                  <a:pos x="T2" y="T3"/>
                </a:cxn>
              </a:cxnLst>
              <a:rect l="T6" t="T7" r="T8" b="T9"/>
              <a:pathLst>
                <a:path w="2" h="1">
                  <a:moveTo>
                    <a:pt x="1" y="1"/>
                  </a:moveTo>
                  <a:cubicBezTo>
                    <a:pt x="2" y="1"/>
                    <a:pt x="0" y="0"/>
                    <a:pt x="1" y="1"/>
                  </a:cubicBezTo>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386" name="Freeform 646"/>
            <p:cNvSpPr>
              <a:spLocks noChangeArrowheads="1"/>
            </p:cNvSpPr>
            <p:nvPr/>
          </p:nvSpPr>
          <p:spPr bwMode="auto">
            <a:xfrm>
              <a:off x="1662113" y="238125"/>
              <a:ext cx="19050" cy="1"/>
            </a:xfrm>
            <a:custGeom>
              <a:avLst/>
              <a:gdLst>
                <a:gd name="T0" fmla="*/ 0 w 5"/>
                <a:gd name="T1" fmla="*/ 0 h 1"/>
                <a:gd name="T2" fmla="*/ 0 w 5"/>
                <a:gd name="T3" fmla="*/ 0 h 1"/>
                <a:gd name="T4" fmla="*/ 0 60000 65536"/>
                <a:gd name="T5" fmla="*/ 0 60000 65536"/>
                <a:gd name="T6" fmla="*/ 0 w 5"/>
                <a:gd name="T7" fmla="*/ 0 h 1"/>
                <a:gd name="T8" fmla="*/ 5 w 5"/>
                <a:gd name="T9" fmla="*/ 1 h 1"/>
              </a:gdLst>
              <a:ahLst/>
              <a:cxnLst>
                <a:cxn ang="T4">
                  <a:pos x="T0" y="T1"/>
                </a:cxn>
                <a:cxn ang="T5">
                  <a:pos x="T2" y="T3"/>
                </a:cxn>
              </a:cxnLst>
              <a:rect l="T6" t="T7" r="T8" b="T9"/>
              <a:pathLst>
                <a:path w="5" h="1">
                  <a:moveTo>
                    <a:pt x="0" y="0"/>
                  </a:moveTo>
                  <a:cubicBezTo>
                    <a:pt x="5" y="0"/>
                    <a:pt x="0" y="0"/>
                    <a:pt x="0" y="0"/>
                  </a:cubicBezTo>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387" name="Freeform 647"/>
            <p:cNvSpPr>
              <a:spLocks noChangeArrowheads="1"/>
            </p:cNvSpPr>
            <p:nvPr/>
          </p:nvSpPr>
          <p:spPr bwMode="auto">
            <a:xfrm>
              <a:off x="1662113" y="142875"/>
              <a:ext cx="4763" cy="7938"/>
            </a:xfrm>
            <a:custGeom>
              <a:avLst/>
              <a:gdLst>
                <a:gd name="T0" fmla="*/ 0 w 1"/>
                <a:gd name="T1" fmla="*/ 7938 h 2"/>
                <a:gd name="T2" fmla="*/ 4763 w 1"/>
                <a:gd name="T3" fmla="*/ 0 h 2"/>
                <a:gd name="T4" fmla="*/ 0 w 1"/>
                <a:gd name="T5" fmla="*/ 7938 h 2"/>
                <a:gd name="T6" fmla="*/ 0 60000 65536"/>
                <a:gd name="T7" fmla="*/ 0 60000 65536"/>
                <a:gd name="T8" fmla="*/ 0 60000 65536"/>
                <a:gd name="T9" fmla="*/ 0 w 1"/>
                <a:gd name="T10" fmla="*/ 0 h 2"/>
                <a:gd name="T11" fmla="*/ 1 w 1"/>
                <a:gd name="T12" fmla="*/ 2 h 2"/>
              </a:gdLst>
              <a:ahLst/>
              <a:cxnLst>
                <a:cxn ang="T6">
                  <a:pos x="T0" y="T1"/>
                </a:cxn>
                <a:cxn ang="T7">
                  <a:pos x="T2" y="T3"/>
                </a:cxn>
                <a:cxn ang="T8">
                  <a:pos x="T4" y="T5"/>
                </a:cxn>
              </a:cxnLst>
              <a:rect l="T9" t="T10" r="T11" b="T12"/>
              <a:pathLst>
                <a:path w="1" h="2">
                  <a:moveTo>
                    <a:pt x="0" y="2"/>
                  </a:moveTo>
                  <a:cubicBezTo>
                    <a:pt x="0" y="1"/>
                    <a:pt x="1" y="1"/>
                    <a:pt x="1" y="0"/>
                  </a:cubicBezTo>
                  <a:cubicBezTo>
                    <a:pt x="0" y="1"/>
                    <a:pt x="0" y="2"/>
                    <a:pt x="0" y="2"/>
                  </a:cubicBezTo>
                  <a:close/>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388" name="Freeform 649"/>
            <p:cNvSpPr>
              <a:spLocks noChangeArrowheads="1"/>
            </p:cNvSpPr>
            <p:nvPr/>
          </p:nvSpPr>
          <p:spPr bwMode="auto">
            <a:xfrm>
              <a:off x="1662113" y="147637"/>
              <a:ext cx="4763" cy="3175"/>
            </a:xfrm>
            <a:custGeom>
              <a:avLst/>
              <a:gdLst>
                <a:gd name="T0" fmla="*/ 4763 w 1"/>
                <a:gd name="T1" fmla="*/ 3175 h 1"/>
                <a:gd name="T2" fmla="*/ 4763 w 1"/>
                <a:gd name="T3" fmla="*/ 3175 h 1"/>
                <a:gd name="T4" fmla="*/ 0 60000 65536"/>
                <a:gd name="T5" fmla="*/ 0 60000 65536"/>
                <a:gd name="T6" fmla="*/ 0 w 1"/>
                <a:gd name="T7" fmla="*/ 0 h 1"/>
                <a:gd name="T8" fmla="*/ 1 w 1"/>
                <a:gd name="T9" fmla="*/ 1 h 1"/>
              </a:gdLst>
              <a:ahLst/>
              <a:cxnLst>
                <a:cxn ang="T4">
                  <a:pos x="T0" y="T1"/>
                </a:cxn>
                <a:cxn ang="T5">
                  <a:pos x="T2" y="T3"/>
                </a:cxn>
              </a:cxnLst>
              <a:rect l="T6" t="T7" r="T8" b="T9"/>
              <a:pathLst>
                <a:path w="1" h="1">
                  <a:moveTo>
                    <a:pt x="1" y="1"/>
                  </a:moveTo>
                  <a:cubicBezTo>
                    <a:pt x="0" y="0"/>
                    <a:pt x="1" y="1"/>
                    <a:pt x="1" y="1"/>
                  </a:cubicBezTo>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389" name="Freeform 650"/>
            <p:cNvSpPr>
              <a:spLocks noChangeArrowheads="1"/>
            </p:cNvSpPr>
            <p:nvPr/>
          </p:nvSpPr>
          <p:spPr bwMode="auto">
            <a:xfrm>
              <a:off x="1666875" y="165100"/>
              <a:ext cx="3175" cy="7938"/>
            </a:xfrm>
            <a:custGeom>
              <a:avLst/>
              <a:gdLst>
                <a:gd name="T0" fmla="*/ 3175 w 1"/>
                <a:gd name="T1" fmla="*/ 7938 h 2"/>
                <a:gd name="T2" fmla="*/ 3175 w 1"/>
                <a:gd name="T3" fmla="*/ 7938 h 2"/>
                <a:gd name="T4" fmla="*/ 0 60000 65536"/>
                <a:gd name="T5" fmla="*/ 0 60000 65536"/>
                <a:gd name="T6" fmla="*/ 0 w 1"/>
                <a:gd name="T7" fmla="*/ 0 h 2"/>
                <a:gd name="T8" fmla="*/ 1 w 1"/>
                <a:gd name="T9" fmla="*/ 2 h 2"/>
              </a:gdLst>
              <a:ahLst/>
              <a:cxnLst>
                <a:cxn ang="T4">
                  <a:pos x="T0" y="T1"/>
                </a:cxn>
                <a:cxn ang="T5">
                  <a:pos x="T2" y="T3"/>
                </a:cxn>
              </a:cxnLst>
              <a:rect l="T6" t="T7" r="T8" b="T9"/>
              <a:pathLst>
                <a:path w="1" h="2">
                  <a:moveTo>
                    <a:pt x="1" y="2"/>
                  </a:moveTo>
                  <a:cubicBezTo>
                    <a:pt x="0" y="0"/>
                    <a:pt x="0" y="1"/>
                    <a:pt x="1" y="2"/>
                  </a:cubicBezTo>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390" name="Freeform 651"/>
            <p:cNvSpPr>
              <a:spLocks noChangeArrowheads="1"/>
            </p:cNvSpPr>
            <p:nvPr/>
          </p:nvSpPr>
          <p:spPr bwMode="auto">
            <a:xfrm>
              <a:off x="1666875" y="158750"/>
              <a:ext cx="7938" cy="3175"/>
            </a:xfrm>
            <a:custGeom>
              <a:avLst/>
              <a:gdLst>
                <a:gd name="T0" fmla="*/ 0 w 2"/>
                <a:gd name="T1" fmla="*/ 3175 h 1"/>
                <a:gd name="T2" fmla="*/ 0 w 2"/>
                <a:gd name="T3" fmla="*/ 3175 h 1"/>
                <a:gd name="T4" fmla="*/ 0 60000 65536"/>
                <a:gd name="T5" fmla="*/ 0 60000 65536"/>
                <a:gd name="T6" fmla="*/ 0 w 2"/>
                <a:gd name="T7" fmla="*/ 0 h 1"/>
                <a:gd name="T8" fmla="*/ 2 w 2"/>
                <a:gd name="T9" fmla="*/ 1 h 1"/>
              </a:gdLst>
              <a:ahLst/>
              <a:cxnLst>
                <a:cxn ang="T4">
                  <a:pos x="T0" y="T1"/>
                </a:cxn>
                <a:cxn ang="T5">
                  <a:pos x="T2" y="T3"/>
                </a:cxn>
              </a:cxnLst>
              <a:rect l="T6" t="T7" r="T8" b="T9"/>
              <a:pathLst>
                <a:path w="2" h="1">
                  <a:moveTo>
                    <a:pt x="0" y="1"/>
                  </a:moveTo>
                  <a:cubicBezTo>
                    <a:pt x="2" y="0"/>
                    <a:pt x="0" y="0"/>
                    <a:pt x="0" y="1"/>
                  </a:cubicBezTo>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391" name="Freeform 652"/>
            <p:cNvSpPr>
              <a:spLocks noChangeArrowheads="1"/>
            </p:cNvSpPr>
            <p:nvPr/>
          </p:nvSpPr>
          <p:spPr bwMode="auto">
            <a:xfrm>
              <a:off x="1666875" y="169862"/>
              <a:ext cx="1" cy="3175"/>
            </a:xfrm>
            <a:custGeom>
              <a:avLst/>
              <a:gdLst>
                <a:gd name="T0" fmla="*/ 0 w 1"/>
                <a:gd name="T1" fmla="*/ 3175 h 1"/>
                <a:gd name="T2" fmla="*/ 0 w 1"/>
                <a:gd name="T3" fmla="*/ 3175 h 1"/>
                <a:gd name="T4" fmla="*/ 0 60000 65536"/>
                <a:gd name="T5" fmla="*/ 0 60000 65536"/>
                <a:gd name="T6" fmla="*/ 0 w 1"/>
                <a:gd name="T7" fmla="*/ 0 h 1"/>
                <a:gd name="T8" fmla="*/ 1 w 1"/>
                <a:gd name="T9" fmla="*/ 1 h 1"/>
              </a:gdLst>
              <a:ahLst/>
              <a:cxnLst>
                <a:cxn ang="T4">
                  <a:pos x="T0" y="T1"/>
                </a:cxn>
                <a:cxn ang="T5">
                  <a:pos x="T2" y="T3"/>
                </a:cxn>
              </a:cxnLst>
              <a:rect l="T6" t="T7" r="T8" b="T9"/>
              <a:pathLst>
                <a:path w="1" h="1">
                  <a:moveTo>
                    <a:pt x="0" y="1"/>
                  </a:moveTo>
                  <a:cubicBezTo>
                    <a:pt x="0" y="0"/>
                    <a:pt x="0" y="1"/>
                    <a:pt x="0" y="1"/>
                  </a:cubicBezTo>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392" name="Freeform 653"/>
            <p:cNvSpPr>
              <a:spLocks noChangeArrowheads="1"/>
            </p:cNvSpPr>
            <p:nvPr/>
          </p:nvSpPr>
          <p:spPr bwMode="auto">
            <a:xfrm>
              <a:off x="1666875" y="173037"/>
              <a:ext cx="3175" cy="4763"/>
            </a:xfrm>
            <a:custGeom>
              <a:avLst/>
              <a:gdLst>
                <a:gd name="T0" fmla="*/ 3175 w 1"/>
                <a:gd name="T1" fmla="*/ 4763 h 1"/>
                <a:gd name="T2" fmla="*/ 3175 w 1"/>
                <a:gd name="T3" fmla="*/ 4763 h 1"/>
                <a:gd name="T4" fmla="*/ 0 60000 65536"/>
                <a:gd name="T5" fmla="*/ 0 60000 65536"/>
                <a:gd name="T6" fmla="*/ 0 w 1"/>
                <a:gd name="T7" fmla="*/ 0 h 1"/>
                <a:gd name="T8" fmla="*/ 1 w 1"/>
                <a:gd name="T9" fmla="*/ 1 h 1"/>
              </a:gdLst>
              <a:ahLst/>
              <a:cxnLst>
                <a:cxn ang="T4">
                  <a:pos x="T0" y="T1"/>
                </a:cxn>
                <a:cxn ang="T5">
                  <a:pos x="T2" y="T3"/>
                </a:cxn>
              </a:cxnLst>
              <a:rect l="T6" t="T7" r="T8" b="T9"/>
              <a:pathLst>
                <a:path w="1" h="1">
                  <a:moveTo>
                    <a:pt x="1" y="1"/>
                  </a:moveTo>
                  <a:cubicBezTo>
                    <a:pt x="0" y="0"/>
                    <a:pt x="1" y="1"/>
                    <a:pt x="1" y="1"/>
                  </a:cubicBezTo>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393" name="Freeform 665"/>
            <p:cNvSpPr>
              <a:spLocks noChangeArrowheads="1"/>
            </p:cNvSpPr>
            <p:nvPr/>
          </p:nvSpPr>
          <p:spPr bwMode="auto">
            <a:xfrm>
              <a:off x="1695450" y="273048"/>
              <a:ext cx="1" cy="3175"/>
            </a:xfrm>
            <a:custGeom>
              <a:avLst/>
              <a:gdLst>
                <a:gd name="T0" fmla="*/ 0 w 1"/>
                <a:gd name="T1" fmla="*/ 3175 h 1"/>
                <a:gd name="T2" fmla="*/ 0 w 1"/>
                <a:gd name="T3" fmla="*/ 0 h 1"/>
                <a:gd name="T4" fmla="*/ 0 w 1"/>
                <a:gd name="T5" fmla="*/ 3175 h 1"/>
                <a:gd name="T6" fmla="*/ 0 60000 65536"/>
                <a:gd name="T7" fmla="*/ 0 60000 65536"/>
                <a:gd name="T8" fmla="*/ 0 60000 65536"/>
                <a:gd name="T9" fmla="*/ 0 w 1"/>
                <a:gd name="T10" fmla="*/ 0 h 1"/>
                <a:gd name="T11" fmla="*/ 1 w 1"/>
                <a:gd name="T12" fmla="*/ 1 h 1"/>
              </a:gdLst>
              <a:ahLst/>
              <a:cxnLst>
                <a:cxn ang="T6">
                  <a:pos x="T0" y="T1"/>
                </a:cxn>
                <a:cxn ang="T7">
                  <a:pos x="T2" y="T3"/>
                </a:cxn>
                <a:cxn ang="T8">
                  <a:pos x="T4" y="T5"/>
                </a:cxn>
              </a:cxnLst>
              <a:rect l="T9" t="T10" r="T11" b="T12"/>
              <a:pathLst>
                <a:path w="1" h="1">
                  <a:moveTo>
                    <a:pt x="0" y="1"/>
                  </a:moveTo>
                  <a:cubicBezTo>
                    <a:pt x="0" y="0"/>
                    <a:pt x="0" y="0"/>
                    <a:pt x="0" y="0"/>
                  </a:cubicBezTo>
                  <a:cubicBezTo>
                    <a:pt x="0" y="0"/>
                    <a:pt x="0" y="1"/>
                    <a:pt x="0" y="1"/>
                  </a:cubicBezTo>
                  <a:close/>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grpSp>
      <p:sp>
        <p:nvSpPr>
          <p:cNvPr id="394" name="文本框 393"/>
          <p:cNvSpPr txBox="1"/>
          <p:nvPr/>
        </p:nvSpPr>
        <p:spPr>
          <a:xfrm>
            <a:off x="2127001" y="3576141"/>
            <a:ext cx="1108568" cy="646331"/>
          </a:xfrm>
          <a:prstGeom prst="rect">
            <a:avLst/>
          </a:prstGeom>
          <a:noFill/>
        </p:spPr>
        <p:txBody>
          <a:bodyPr wrap="square" rtlCol="0">
            <a:spAutoFit/>
          </a:bodyPr>
          <a:lstStyle/>
          <a:p>
            <a:pPr defTabSz="914400"/>
            <a:r>
              <a:rPr lang="zh-CN" altLang="en-US" sz="3600" dirty="0">
                <a:solidFill>
                  <a:prstClr val="black"/>
                </a:solidFill>
                <a:cs typeface="+mn-ea"/>
                <a:sym typeface="+mn-lt"/>
              </a:rPr>
              <a:t>标题</a:t>
            </a:r>
          </a:p>
        </p:txBody>
      </p:sp>
      <p:sp>
        <p:nvSpPr>
          <p:cNvPr id="395" name="文本框 394"/>
          <p:cNvSpPr txBox="1"/>
          <p:nvPr/>
        </p:nvSpPr>
        <p:spPr>
          <a:xfrm>
            <a:off x="9438664" y="3619333"/>
            <a:ext cx="1108568" cy="646331"/>
          </a:xfrm>
          <a:prstGeom prst="rect">
            <a:avLst/>
          </a:prstGeom>
          <a:noFill/>
        </p:spPr>
        <p:txBody>
          <a:bodyPr wrap="square" rtlCol="0">
            <a:spAutoFit/>
          </a:bodyPr>
          <a:lstStyle/>
          <a:p>
            <a:pPr defTabSz="914400"/>
            <a:r>
              <a:rPr lang="zh-CN" altLang="en-US" sz="3600" dirty="0">
                <a:solidFill>
                  <a:prstClr val="black"/>
                </a:solidFill>
                <a:cs typeface="+mn-ea"/>
                <a:sym typeface="+mn-lt"/>
              </a:rPr>
              <a:t>标题</a:t>
            </a:r>
          </a:p>
        </p:txBody>
      </p:sp>
      <p:pic>
        <p:nvPicPr>
          <p:cNvPr id="396" name="图片 395"/>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rot="21212132" flipH="1">
            <a:off x="-337829" y="-87802"/>
            <a:ext cx="1390293" cy="1906326"/>
          </a:xfrm>
          <a:prstGeom prst="rect">
            <a:avLst/>
          </a:prstGeom>
        </p:spPr>
      </p:pic>
      <p:pic>
        <p:nvPicPr>
          <p:cNvPr id="397" name="图片 396"/>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rot="1390182">
            <a:off x="8648551" y="-641828"/>
            <a:ext cx="3921676" cy="3504231"/>
          </a:xfrm>
          <a:prstGeom prst="rect">
            <a:avLst/>
          </a:prstGeom>
        </p:spPr>
      </p:pic>
    </p:spTree>
    <p:custDataLst>
      <p:tags r:id="rId1"/>
    </p:custDataLst>
    <p:extLst>
      <p:ext uri="{BB962C8B-B14F-4D97-AF65-F5344CB8AC3E}">
        <p14:creationId xmlns:p14="http://schemas.microsoft.com/office/powerpoint/2010/main" val="139081867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0"/>
                                  </p:stCondLst>
                                  <p:childTnLst>
                                    <p:set>
                                      <p:cBhvr>
                                        <p:cTn id="6" dur="1" fill="hold">
                                          <p:stCondLst>
                                            <p:cond delay="0"/>
                                          </p:stCondLst>
                                        </p:cTn>
                                        <p:tgtEl>
                                          <p:spTgt spid="397"/>
                                        </p:tgtEl>
                                        <p:attrNameLst>
                                          <p:attrName>style.visibility</p:attrName>
                                        </p:attrNameLst>
                                      </p:cBhvr>
                                      <p:to>
                                        <p:strVal val="visible"/>
                                      </p:to>
                                    </p:set>
                                    <p:anim calcmode="lin" valueType="num">
                                      <p:cBhvr additive="base">
                                        <p:cTn id="7" dur="500" fill="hold"/>
                                        <p:tgtEl>
                                          <p:spTgt spid="397"/>
                                        </p:tgtEl>
                                        <p:attrNameLst>
                                          <p:attrName>ppt_x</p:attrName>
                                        </p:attrNameLst>
                                      </p:cBhvr>
                                      <p:tavLst>
                                        <p:tav tm="0">
                                          <p:val>
                                            <p:strVal val="#ppt_x"/>
                                          </p:val>
                                        </p:tav>
                                        <p:tav tm="100000">
                                          <p:val>
                                            <p:strVal val="#ppt_x"/>
                                          </p:val>
                                        </p:tav>
                                      </p:tavLst>
                                    </p:anim>
                                    <p:anim calcmode="lin" valueType="num">
                                      <p:cBhvr additive="base">
                                        <p:cTn id="8" dur="500" fill="hold"/>
                                        <p:tgtEl>
                                          <p:spTgt spid="397"/>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019775" y="5056626"/>
            <a:ext cx="1905712" cy="849323"/>
          </a:xfrm>
          <a:prstGeom prst="rect">
            <a:avLst/>
          </a:prstGeom>
        </p:spPr>
      </p:pic>
      <p:sp>
        <p:nvSpPr>
          <p:cNvPr id="10" name="文本框 9"/>
          <p:cNvSpPr txBox="1"/>
          <p:nvPr/>
        </p:nvSpPr>
        <p:spPr>
          <a:xfrm>
            <a:off x="713771" y="187076"/>
            <a:ext cx="2720513" cy="523220"/>
          </a:xfrm>
          <a:prstGeom prst="rect">
            <a:avLst/>
          </a:prstGeom>
          <a:noFill/>
        </p:spPr>
        <p:txBody>
          <a:bodyPr wrap="square" rtlCol="0">
            <a:spAutoFit/>
          </a:bodyPr>
          <a:lstStyle/>
          <a:p>
            <a:pPr defTabSz="914400"/>
            <a:r>
              <a:rPr lang="zh-CN" altLang="en-US" sz="2800" dirty="0">
                <a:solidFill>
                  <a:prstClr val="black"/>
                </a:solidFill>
                <a:cs typeface="+mn-ea"/>
                <a:sym typeface="+mn-lt"/>
              </a:rPr>
              <a:t>请在此添加文本</a:t>
            </a:r>
          </a:p>
        </p:txBody>
      </p:sp>
      <p:pic>
        <p:nvPicPr>
          <p:cNvPr id="11" name="图片 10"/>
          <p:cNvPicPr>
            <a:picLocks noChangeAspect="1"/>
          </p:cNvPicPr>
          <p:nvPr/>
        </p:nvPicPr>
        <p:blipFill rotWithShape="1">
          <a:blip r:embed="rId5" cstate="screen">
            <a:extLst>
              <a:ext uri="{28A0092B-C50C-407E-A947-70E740481C1C}">
                <a14:useLocalDpi xmlns:a14="http://schemas.microsoft.com/office/drawing/2010/main"/>
              </a:ext>
            </a:extLst>
          </a:blip>
          <a:srcRect/>
          <a:stretch>
            <a:fillRect/>
          </a:stretch>
        </p:blipFill>
        <p:spPr>
          <a:xfrm>
            <a:off x="3984425" y="3741596"/>
            <a:ext cx="1657350" cy="1322681"/>
          </a:xfrm>
          <a:prstGeom prst="rect">
            <a:avLst/>
          </a:prstGeom>
        </p:spPr>
      </p:pic>
      <p:pic>
        <p:nvPicPr>
          <p:cNvPr id="13" name="图片 12"/>
          <p:cNvPicPr>
            <a:picLocks noChangeAspect="1"/>
          </p:cNvPicPr>
          <p:nvPr/>
        </p:nvPicPr>
        <p:blipFill rotWithShape="1">
          <a:blip r:embed="rId6" cstate="screen">
            <a:extLst>
              <a:ext uri="{28A0092B-C50C-407E-A947-70E740481C1C}">
                <a14:useLocalDpi xmlns:a14="http://schemas.microsoft.com/office/drawing/2010/main"/>
              </a:ext>
            </a:extLst>
          </a:blip>
          <a:srcRect/>
          <a:stretch>
            <a:fillRect/>
          </a:stretch>
        </p:blipFill>
        <p:spPr>
          <a:xfrm>
            <a:off x="1393625" y="2122346"/>
            <a:ext cx="1657350" cy="1227431"/>
          </a:xfrm>
          <a:prstGeom prst="rect">
            <a:avLst/>
          </a:prstGeom>
        </p:spPr>
      </p:pic>
      <p:pic>
        <p:nvPicPr>
          <p:cNvPr id="14" name="图片 13"/>
          <p:cNvPicPr>
            <a:picLocks noChangeAspect="1"/>
          </p:cNvPicPr>
          <p:nvPr/>
        </p:nvPicPr>
        <p:blipFill rotWithShape="1">
          <a:blip r:embed="rId5" cstate="screen">
            <a:extLst>
              <a:ext uri="{28A0092B-C50C-407E-A947-70E740481C1C}">
                <a14:useLocalDpi xmlns:a14="http://schemas.microsoft.com/office/drawing/2010/main"/>
              </a:ext>
            </a:extLst>
          </a:blip>
          <a:srcRect/>
          <a:stretch>
            <a:fillRect/>
          </a:stretch>
        </p:blipFill>
        <p:spPr>
          <a:xfrm>
            <a:off x="9166025" y="3741596"/>
            <a:ext cx="1657350" cy="1322681"/>
          </a:xfrm>
          <a:prstGeom prst="rect">
            <a:avLst/>
          </a:prstGeom>
        </p:spPr>
      </p:pic>
      <p:pic>
        <p:nvPicPr>
          <p:cNvPr id="15" name="图片 14"/>
          <p:cNvPicPr>
            <a:picLocks noChangeAspect="1"/>
          </p:cNvPicPr>
          <p:nvPr/>
        </p:nvPicPr>
        <p:blipFill rotWithShape="1">
          <a:blip r:embed="rId6" cstate="screen">
            <a:extLst>
              <a:ext uri="{28A0092B-C50C-407E-A947-70E740481C1C}">
                <a14:useLocalDpi xmlns:a14="http://schemas.microsoft.com/office/drawing/2010/main"/>
              </a:ext>
            </a:extLst>
          </a:blip>
          <a:srcRect/>
          <a:stretch>
            <a:fillRect/>
          </a:stretch>
        </p:blipFill>
        <p:spPr>
          <a:xfrm>
            <a:off x="6575225" y="2122346"/>
            <a:ext cx="1657350" cy="1227431"/>
          </a:xfrm>
          <a:prstGeom prst="rect">
            <a:avLst/>
          </a:prstGeom>
        </p:spPr>
      </p:pic>
      <p:cxnSp>
        <p:nvCxnSpPr>
          <p:cNvPr id="16" name="直接连接符 15"/>
          <p:cNvCxnSpPr/>
          <p:nvPr/>
        </p:nvCxnSpPr>
        <p:spPr>
          <a:xfrm>
            <a:off x="2976168" y="2664990"/>
            <a:ext cx="1128667" cy="1571906"/>
          </a:xfrm>
          <a:prstGeom prst="line">
            <a:avLst/>
          </a:prstGeom>
          <a:noFill/>
          <a:ln w="6350" cap="flat" cmpd="sng" algn="ctr">
            <a:solidFill>
              <a:sysClr val="windowText" lastClr="000000">
                <a:lumMod val="75000"/>
                <a:lumOff val="25000"/>
              </a:sysClr>
            </a:solidFill>
            <a:prstDash val="solid"/>
            <a:miter lim="800000"/>
          </a:ln>
          <a:effectLst/>
        </p:spPr>
      </p:cxnSp>
      <p:cxnSp>
        <p:nvCxnSpPr>
          <p:cNvPr id="17" name="直接连接符 16"/>
          <p:cNvCxnSpPr/>
          <p:nvPr/>
        </p:nvCxnSpPr>
        <p:spPr>
          <a:xfrm flipV="1">
            <a:off x="5461522" y="2807583"/>
            <a:ext cx="1226299" cy="1429313"/>
          </a:xfrm>
          <a:prstGeom prst="line">
            <a:avLst/>
          </a:prstGeom>
          <a:noFill/>
          <a:ln w="6350" cap="flat" cmpd="sng" algn="ctr">
            <a:solidFill>
              <a:sysClr val="windowText" lastClr="000000">
                <a:lumMod val="75000"/>
                <a:lumOff val="25000"/>
              </a:sysClr>
            </a:solidFill>
            <a:prstDash val="solid"/>
            <a:miter lim="800000"/>
          </a:ln>
          <a:effectLst/>
        </p:spPr>
      </p:cxnSp>
      <p:cxnSp>
        <p:nvCxnSpPr>
          <p:cNvPr id="18" name="直接连接符 17"/>
          <p:cNvCxnSpPr/>
          <p:nvPr/>
        </p:nvCxnSpPr>
        <p:spPr>
          <a:xfrm>
            <a:off x="8251625" y="2789097"/>
            <a:ext cx="1094653" cy="1447799"/>
          </a:xfrm>
          <a:prstGeom prst="line">
            <a:avLst/>
          </a:prstGeom>
          <a:noFill/>
          <a:ln w="6350" cap="flat" cmpd="sng" algn="ctr">
            <a:solidFill>
              <a:sysClr val="windowText" lastClr="000000">
                <a:lumMod val="75000"/>
                <a:lumOff val="25000"/>
              </a:sysClr>
            </a:solidFill>
            <a:prstDash val="solid"/>
            <a:miter lim="800000"/>
          </a:ln>
          <a:effectLst/>
        </p:spPr>
      </p:cxnSp>
      <p:sp>
        <p:nvSpPr>
          <p:cNvPr id="19" name="文本框 18"/>
          <p:cNvSpPr txBox="1"/>
          <p:nvPr/>
        </p:nvSpPr>
        <p:spPr>
          <a:xfrm>
            <a:off x="1237838" y="3702690"/>
            <a:ext cx="2114832" cy="923330"/>
          </a:xfrm>
          <a:prstGeom prst="rect">
            <a:avLst/>
          </a:prstGeom>
          <a:noFill/>
        </p:spPr>
        <p:txBody>
          <a:bodyPr wrap="square" rtlCol="0">
            <a:spAutoFit/>
          </a:bodyPr>
          <a:lstStyle/>
          <a:p>
            <a:pPr algn="ctr" defTabSz="914400"/>
            <a:r>
              <a:rPr lang="zh-CN" altLang="en-US" dirty="0">
                <a:solidFill>
                  <a:prstClr val="black">
                    <a:lumMod val="95000"/>
                    <a:lumOff val="5000"/>
                  </a:prstClr>
                </a:solidFill>
                <a:cs typeface="+mn-ea"/>
                <a:sym typeface="+mn-lt"/>
              </a:rPr>
              <a:t>请在此处添加您的文本请在此处添加您</a:t>
            </a:r>
            <a:r>
              <a:rPr lang="zh-CN" altLang="en-US">
                <a:solidFill>
                  <a:prstClr val="black">
                    <a:lumMod val="95000"/>
                    <a:lumOff val="5000"/>
                  </a:prstClr>
                </a:solidFill>
                <a:cs typeface="+mn-ea"/>
                <a:sym typeface="+mn-lt"/>
              </a:rPr>
              <a:t>的文本</a:t>
            </a:r>
            <a:endParaRPr lang="zh-CN" altLang="en-US" dirty="0">
              <a:solidFill>
                <a:prstClr val="black">
                  <a:lumMod val="95000"/>
                  <a:lumOff val="5000"/>
                </a:prstClr>
              </a:solidFill>
              <a:cs typeface="+mn-ea"/>
              <a:sym typeface="+mn-lt"/>
            </a:endParaRPr>
          </a:p>
        </p:txBody>
      </p:sp>
      <p:sp>
        <p:nvSpPr>
          <p:cNvPr id="20" name="文本框 19"/>
          <p:cNvSpPr txBox="1"/>
          <p:nvPr/>
        </p:nvSpPr>
        <p:spPr>
          <a:xfrm>
            <a:off x="1613278" y="3198167"/>
            <a:ext cx="1666790" cy="461665"/>
          </a:xfrm>
          <a:prstGeom prst="rect">
            <a:avLst/>
          </a:prstGeom>
          <a:noFill/>
        </p:spPr>
        <p:txBody>
          <a:bodyPr wrap="square" rtlCol="0">
            <a:spAutoFit/>
          </a:bodyPr>
          <a:lstStyle/>
          <a:p>
            <a:pPr defTabSz="914400"/>
            <a:r>
              <a:rPr lang="zh-CN" altLang="en-US" sz="2400" dirty="0">
                <a:solidFill>
                  <a:prstClr val="black"/>
                </a:solidFill>
                <a:cs typeface="+mn-ea"/>
                <a:sym typeface="+mn-lt"/>
              </a:rPr>
              <a:t>添加文本</a:t>
            </a:r>
          </a:p>
        </p:txBody>
      </p:sp>
      <p:sp>
        <p:nvSpPr>
          <p:cNvPr id="21" name="文本框 20"/>
          <p:cNvSpPr txBox="1"/>
          <p:nvPr/>
        </p:nvSpPr>
        <p:spPr>
          <a:xfrm>
            <a:off x="3730059" y="2831955"/>
            <a:ext cx="2114832" cy="923330"/>
          </a:xfrm>
          <a:prstGeom prst="rect">
            <a:avLst/>
          </a:prstGeom>
          <a:noFill/>
        </p:spPr>
        <p:txBody>
          <a:bodyPr wrap="square" rtlCol="0">
            <a:spAutoFit/>
          </a:bodyPr>
          <a:lstStyle/>
          <a:p>
            <a:pPr algn="ctr" defTabSz="914400"/>
            <a:r>
              <a:rPr lang="zh-CN" altLang="en-US" dirty="0">
                <a:solidFill>
                  <a:prstClr val="black">
                    <a:lumMod val="95000"/>
                    <a:lumOff val="5000"/>
                  </a:prstClr>
                </a:solidFill>
                <a:cs typeface="+mn-ea"/>
                <a:sym typeface="+mn-lt"/>
              </a:rPr>
              <a:t>请在此处添加您的文本请在此处添加您</a:t>
            </a:r>
            <a:r>
              <a:rPr lang="zh-CN" altLang="en-US">
                <a:solidFill>
                  <a:prstClr val="black">
                    <a:lumMod val="95000"/>
                    <a:lumOff val="5000"/>
                  </a:prstClr>
                </a:solidFill>
                <a:cs typeface="+mn-ea"/>
                <a:sym typeface="+mn-lt"/>
              </a:rPr>
              <a:t>的文本</a:t>
            </a:r>
            <a:endParaRPr lang="zh-CN" altLang="en-US" dirty="0">
              <a:solidFill>
                <a:prstClr val="black">
                  <a:lumMod val="95000"/>
                  <a:lumOff val="5000"/>
                </a:prstClr>
              </a:solidFill>
              <a:cs typeface="+mn-ea"/>
              <a:sym typeface="+mn-lt"/>
            </a:endParaRPr>
          </a:p>
        </p:txBody>
      </p:sp>
      <p:sp>
        <p:nvSpPr>
          <p:cNvPr id="22" name="文本框 21"/>
          <p:cNvSpPr txBox="1"/>
          <p:nvPr/>
        </p:nvSpPr>
        <p:spPr>
          <a:xfrm>
            <a:off x="4105499" y="2327432"/>
            <a:ext cx="1666790" cy="461665"/>
          </a:xfrm>
          <a:prstGeom prst="rect">
            <a:avLst/>
          </a:prstGeom>
          <a:noFill/>
        </p:spPr>
        <p:txBody>
          <a:bodyPr wrap="square" rtlCol="0">
            <a:spAutoFit/>
          </a:bodyPr>
          <a:lstStyle/>
          <a:p>
            <a:pPr defTabSz="914400"/>
            <a:r>
              <a:rPr lang="zh-CN" altLang="en-US" sz="2400" dirty="0">
                <a:solidFill>
                  <a:prstClr val="black"/>
                </a:solidFill>
                <a:cs typeface="+mn-ea"/>
                <a:sym typeface="+mn-lt"/>
              </a:rPr>
              <a:t>添加文本</a:t>
            </a:r>
          </a:p>
        </p:txBody>
      </p:sp>
      <p:sp>
        <p:nvSpPr>
          <p:cNvPr id="23" name="文本框 22"/>
          <p:cNvSpPr txBox="1"/>
          <p:nvPr/>
        </p:nvSpPr>
        <p:spPr>
          <a:xfrm>
            <a:off x="6442574" y="3702690"/>
            <a:ext cx="2114832" cy="923330"/>
          </a:xfrm>
          <a:prstGeom prst="rect">
            <a:avLst/>
          </a:prstGeom>
          <a:noFill/>
        </p:spPr>
        <p:txBody>
          <a:bodyPr wrap="square" rtlCol="0">
            <a:spAutoFit/>
          </a:bodyPr>
          <a:lstStyle/>
          <a:p>
            <a:pPr algn="ctr" defTabSz="914400"/>
            <a:r>
              <a:rPr lang="zh-CN" altLang="en-US" dirty="0">
                <a:solidFill>
                  <a:prstClr val="black">
                    <a:lumMod val="95000"/>
                    <a:lumOff val="5000"/>
                  </a:prstClr>
                </a:solidFill>
                <a:cs typeface="+mn-ea"/>
                <a:sym typeface="+mn-lt"/>
              </a:rPr>
              <a:t>请在此处添加您的文本请在此处添加您</a:t>
            </a:r>
            <a:r>
              <a:rPr lang="zh-CN" altLang="en-US">
                <a:solidFill>
                  <a:prstClr val="black">
                    <a:lumMod val="95000"/>
                    <a:lumOff val="5000"/>
                  </a:prstClr>
                </a:solidFill>
                <a:cs typeface="+mn-ea"/>
                <a:sym typeface="+mn-lt"/>
              </a:rPr>
              <a:t>的文本</a:t>
            </a:r>
            <a:endParaRPr lang="zh-CN" altLang="en-US" dirty="0">
              <a:solidFill>
                <a:prstClr val="black">
                  <a:lumMod val="95000"/>
                  <a:lumOff val="5000"/>
                </a:prstClr>
              </a:solidFill>
              <a:cs typeface="+mn-ea"/>
              <a:sym typeface="+mn-lt"/>
            </a:endParaRPr>
          </a:p>
        </p:txBody>
      </p:sp>
      <p:sp>
        <p:nvSpPr>
          <p:cNvPr id="24" name="文本框 23"/>
          <p:cNvSpPr txBox="1"/>
          <p:nvPr/>
        </p:nvSpPr>
        <p:spPr>
          <a:xfrm>
            <a:off x="6818014" y="3198167"/>
            <a:ext cx="1666790" cy="461665"/>
          </a:xfrm>
          <a:prstGeom prst="rect">
            <a:avLst/>
          </a:prstGeom>
          <a:noFill/>
        </p:spPr>
        <p:txBody>
          <a:bodyPr wrap="square" rtlCol="0">
            <a:spAutoFit/>
          </a:bodyPr>
          <a:lstStyle/>
          <a:p>
            <a:pPr defTabSz="914400"/>
            <a:r>
              <a:rPr lang="zh-CN" altLang="en-US" sz="2400" dirty="0">
                <a:solidFill>
                  <a:prstClr val="black"/>
                </a:solidFill>
                <a:cs typeface="+mn-ea"/>
                <a:sym typeface="+mn-lt"/>
              </a:rPr>
              <a:t>添加文本</a:t>
            </a:r>
          </a:p>
        </p:txBody>
      </p:sp>
      <p:sp>
        <p:nvSpPr>
          <p:cNvPr id="25" name="文本框 24"/>
          <p:cNvSpPr txBox="1"/>
          <p:nvPr/>
        </p:nvSpPr>
        <p:spPr>
          <a:xfrm>
            <a:off x="8867852" y="2831955"/>
            <a:ext cx="2114832" cy="923330"/>
          </a:xfrm>
          <a:prstGeom prst="rect">
            <a:avLst/>
          </a:prstGeom>
          <a:noFill/>
        </p:spPr>
        <p:txBody>
          <a:bodyPr wrap="square" rtlCol="0">
            <a:spAutoFit/>
          </a:bodyPr>
          <a:lstStyle/>
          <a:p>
            <a:pPr algn="ctr" defTabSz="914400"/>
            <a:r>
              <a:rPr lang="zh-CN" altLang="en-US" dirty="0">
                <a:solidFill>
                  <a:prstClr val="black">
                    <a:lumMod val="95000"/>
                    <a:lumOff val="5000"/>
                  </a:prstClr>
                </a:solidFill>
                <a:cs typeface="+mn-ea"/>
                <a:sym typeface="+mn-lt"/>
              </a:rPr>
              <a:t>请在此处添加您的文本请在此处添加您</a:t>
            </a:r>
            <a:r>
              <a:rPr lang="zh-CN" altLang="en-US">
                <a:solidFill>
                  <a:prstClr val="black">
                    <a:lumMod val="95000"/>
                    <a:lumOff val="5000"/>
                  </a:prstClr>
                </a:solidFill>
                <a:cs typeface="+mn-ea"/>
                <a:sym typeface="+mn-lt"/>
              </a:rPr>
              <a:t>的文本</a:t>
            </a:r>
            <a:endParaRPr lang="zh-CN" altLang="en-US" dirty="0">
              <a:solidFill>
                <a:prstClr val="black">
                  <a:lumMod val="95000"/>
                  <a:lumOff val="5000"/>
                </a:prstClr>
              </a:solidFill>
              <a:cs typeface="+mn-ea"/>
              <a:sym typeface="+mn-lt"/>
            </a:endParaRPr>
          </a:p>
        </p:txBody>
      </p:sp>
      <p:sp>
        <p:nvSpPr>
          <p:cNvPr id="26" name="文本框 25"/>
          <p:cNvSpPr txBox="1"/>
          <p:nvPr/>
        </p:nvSpPr>
        <p:spPr>
          <a:xfrm>
            <a:off x="9243292" y="2327432"/>
            <a:ext cx="1666790" cy="461665"/>
          </a:xfrm>
          <a:prstGeom prst="rect">
            <a:avLst/>
          </a:prstGeom>
          <a:noFill/>
        </p:spPr>
        <p:txBody>
          <a:bodyPr wrap="square" rtlCol="0">
            <a:spAutoFit/>
          </a:bodyPr>
          <a:lstStyle/>
          <a:p>
            <a:pPr defTabSz="914400"/>
            <a:r>
              <a:rPr lang="zh-CN" altLang="en-US" sz="2400" dirty="0">
                <a:solidFill>
                  <a:prstClr val="black"/>
                </a:solidFill>
                <a:cs typeface="+mn-ea"/>
                <a:sym typeface="+mn-lt"/>
              </a:rPr>
              <a:t>添加文本</a:t>
            </a:r>
          </a:p>
        </p:txBody>
      </p:sp>
      <p:pic>
        <p:nvPicPr>
          <p:cNvPr id="27" name="图片 26"/>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10861928" y="4469077"/>
            <a:ext cx="1558581" cy="5025421"/>
          </a:xfrm>
          <a:prstGeom prst="rect">
            <a:avLst/>
          </a:prstGeom>
        </p:spPr>
      </p:pic>
      <p:pic>
        <p:nvPicPr>
          <p:cNvPr id="28" name="图片 27"/>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rot="1390182">
            <a:off x="10502936" y="4788969"/>
            <a:ext cx="2183049" cy="1950673"/>
          </a:xfrm>
          <a:prstGeom prst="rect">
            <a:avLst/>
          </a:prstGeom>
        </p:spPr>
      </p:pic>
      <p:pic>
        <p:nvPicPr>
          <p:cNvPr id="29" name="图片 28"/>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rot="21212132" flipH="1">
            <a:off x="-337829" y="-87802"/>
            <a:ext cx="1390293" cy="1906326"/>
          </a:xfrm>
          <a:prstGeom prst="rect">
            <a:avLst/>
          </a:prstGeom>
        </p:spPr>
      </p:pic>
    </p:spTree>
    <p:custDataLst>
      <p:tags r:id="rId1"/>
    </p:custDataLst>
    <p:extLst>
      <p:ext uri="{BB962C8B-B14F-4D97-AF65-F5344CB8AC3E}">
        <p14:creationId xmlns:p14="http://schemas.microsoft.com/office/powerpoint/2010/main" val="208160857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down)">
                                      <p:cBhvr>
                                        <p:cTn id="7" dur="500"/>
                                        <p:tgtEl>
                                          <p:spTgt spid="11"/>
                                        </p:tgtEl>
                                      </p:cBhvr>
                                    </p:animEffect>
                                  </p:childTnLst>
                                </p:cTn>
                              </p:par>
                              <p:par>
                                <p:cTn id="8" presetID="22" presetClass="entr" presetSubtype="4" fill="hold"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wipe(down)">
                                      <p:cBhvr>
                                        <p:cTn id="10" dur="500"/>
                                        <p:tgtEl>
                                          <p:spTgt spid="13"/>
                                        </p:tgtEl>
                                      </p:cBhvr>
                                    </p:animEffect>
                                  </p:childTnLst>
                                </p:cTn>
                              </p:par>
                              <p:par>
                                <p:cTn id="11" presetID="22" presetClass="entr" presetSubtype="4" fill="hold" nodeType="with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wipe(down)">
                                      <p:cBhvr>
                                        <p:cTn id="13" dur="500"/>
                                        <p:tgtEl>
                                          <p:spTgt spid="14"/>
                                        </p:tgtEl>
                                      </p:cBhvr>
                                    </p:animEffect>
                                  </p:childTnLst>
                                </p:cTn>
                              </p:par>
                              <p:par>
                                <p:cTn id="14" presetID="22" presetClass="entr" presetSubtype="4" fill="hold" nodeType="withEffect">
                                  <p:stCondLst>
                                    <p:cond delay="0"/>
                                  </p:stCondLst>
                                  <p:childTnLst>
                                    <p:set>
                                      <p:cBhvr>
                                        <p:cTn id="15" dur="1" fill="hold">
                                          <p:stCondLst>
                                            <p:cond delay="0"/>
                                          </p:stCondLst>
                                        </p:cTn>
                                        <p:tgtEl>
                                          <p:spTgt spid="15"/>
                                        </p:tgtEl>
                                        <p:attrNameLst>
                                          <p:attrName>style.visibility</p:attrName>
                                        </p:attrNameLst>
                                      </p:cBhvr>
                                      <p:to>
                                        <p:strVal val="visible"/>
                                      </p:to>
                                    </p:set>
                                    <p:animEffect transition="in" filter="wipe(down)">
                                      <p:cBhvr>
                                        <p:cTn id="16" dur="500"/>
                                        <p:tgtEl>
                                          <p:spTgt spid="15"/>
                                        </p:tgtEl>
                                      </p:cBhvr>
                                    </p:animEffect>
                                  </p:childTnLst>
                                </p:cTn>
                              </p:par>
                              <p:par>
                                <p:cTn id="17" presetID="22" presetClass="entr" presetSubtype="4" fill="hold" nodeType="with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wipe(down)">
                                      <p:cBhvr>
                                        <p:cTn id="19" dur="500"/>
                                        <p:tgtEl>
                                          <p:spTgt spid="16"/>
                                        </p:tgtEl>
                                      </p:cBhvr>
                                    </p:animEffect>
                                  </p:childTnLst>
                                </p:cTn>
                              </p:par>
                              <p:par>
                                <p:cTn id="20" presetID="22" presetClass="entr" presetSubtype="4" fill="hold" nodeType="with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wipe(down)">
                                      <p:cBhvr>
                                        <p:cTn id="22" dur="500"/>
                                        <p:tgtEl>
                                          <p:spTgt spid="17"/>
                                        </p:tgtEl>
                                      </p:cBhvr>
                                    </p:animEffect>
                                  </p:childTnLst>
                                </p:cTn>
                              </p:par>
                              <p:par>
                                <p:cTn id="23" presetID="22" presetClass="entr" presetSubtype="4" fill="hold" nodeType="withEffect">
                                  <p:stCondLst>
                                    <p:cond delay="0"/>
                                  </p:stCondLst>
                                  <p:childTnLst>
                                    <p:set>
                                      <p:cBhvr>
                                        <p:cTn id="24" dur="1" fill="hold">
                                          <p:stCondLst>
                                            <p:cond delay="0"/>
                                          </p:stCondLst>
                                        </p:cTn>
                                        <p:tgtEl>
                                          <p:spTgt spid="18"/>
                                        </p:tgtEl>
                                        <p:attrNameLst>
                                          <p:attrName>style.visibility</p:attrName>
                                        </p:attrNameLst>
                                      </p:cBhvr>
                                      <p:to>
                                        <p:strVal val="visible"/>
                                      </p:to>
                                    </p:set>
                                    <p:animEffect transition="in" filter="wipe(down)">
                                      <p:cBhvr>
                                        <p:cTn id="25" dur="500"/>
                                        <p:tgtEl>
                                          <p:spTgt spid="18"/>
                                        </p:tgtEl>
                                      </p:cBhvr>
                                    </p:animEffect>
                                  </p:childTnLst>
                                </p:cTn>
                              </p:par>
                              <p:par>
                                <p:cTn id="26" presetID="22" presetClass="entr" presetSubtype="4" fill="hold" grpId="0" nodeType="withEffect">
                                  <p:stCondLst>
                                    <p:cond delay="0"/>
                                  </p:stCondLst>
                                  <p:childTnLst>
                                    <p:set>
                                      <p:cBhvr>
                                        <p:cTn id="27" dur="1" fill="hold">
                                          <p:stCondLst>
                                            <p:cond delay="0"/>
                                          </p:stCondLst>
                                        </p:cTn>
                                        <p:tgtEl>
                                          <p:spTgt spid="19"/>
                                        </p:tgtEl>
                                        <p:attrNameLst>
                                          <p:attrName>style.visibility</p:attrName>
                                        </p:attrNameLst>
                                      </p:cBhvr>
                                      <p:to>
                                        <p:strVal val="visible"/>
                                      </p:to>
                                    </p:set>
                                    <p:animEffect transition="in" filter="wipe(down)">
                                      <p:cBhvr>
                                        <p:cTn id="28" dur="500"/>
                                        <p:tgtEl>
                                          <p:spTgt spid="19"/>
                                        </p:tgtEl>
                                      </p:cBhvr>
                                    </p:animEffect>
                                  </p:childTnLst>
                                </p:cTn>
                              </p:par>
                              <p:par>
                                <p:cTn id="29" presetID="22" presetClass="entr" presetSubtype="4" fill="hold" grpId="0" nodeType="withEffect">
                                  <p:stCondLst>
                                    <p:cond delay="0"/>
                                  </p:stCondLst>
                                  <p:childTnLst>
                                    <p:set>
                                      <p:cBhvr>
                                        <p:cTn id="30" dur="1" fill="hold">
                                          <p:stCondLst>
                                            <p:cond delay="0"/>
                                          </p:stCondLst>
                                        </p:cTn>
                                        <p:tgtEl>
                                          <p:spTgt spid="20"/>
                                        </p:tgtEl>
                                        <p:attrNameLst>
                                          <p:attrName>style.visibility</p:attrName>
                                        </p:attrNameLst>
                                      </p:cBhvr>
                                      <p:to>
                                        <p:strVal val="visible"/>
                                      </p:to>
                                    </p:set>
                                    <p:animEffect transition="in" filter="wipe(down)">
                                      <p:cBhvr>
                                        <p:cTn id="31" dur="500"/>
                                        <p:tgtEl>
                                          <p:spTgt spid="20"/>
                                        </p:tgtEl>
                                      </p:cBhvr>
                                    </p:animEffect>
                                  </p:childTnLst>
                                </p:cTn>
                              </p:par>
                              <p:par>
                                <p:cTn id="32" presetID="22" presetClass="entr" presetSubtype="4" fill="hold" grpId="0" nodeType="withEffect">
                                  <p:stCondLst>
                                    <p:cond delay="0"/>
                                  </p:stCondLst>
                                  <p:childTnLst>
                                    <p:set>
                                      <p:cBhvr>
                                        <p:cTn id="33" dur="1" fill="hold">
                                          <p:stCondLst>
                                            <p:cond delay="0"/>
                                          </p:stCondLst>
                                        </p:cTn>
                                        <p:tgtEl>
                                          <p:spTgt spid="21"/>
                                        </p:tgtEl>
                                        <p:attrNameLst>
                                          <p:attrName>style.visibility</p:attrName>
                                        </p:attrNameLst>
                                      </p:cBhvr>
                                      <p:to>
                                        <p:strVal val="visible"/>
                                      </p:to>
                                    </p:set>
                                    <p:animEffect transition="in" filter="wipe(down)">
                                      <p:cBhvr>
                                        <p:cTn id="34" dur="500"/>
                                        <p:tgtEl>
                                          <p:spTgt spid="21"/>
                                        </p:tgtEl>
                                      </p:cBhvr>
                                    </p:animEffect>
                                  </p:childTnLst>
                                </p:cTn>
                              </p:par>
                              <p:par>
                                <p:cTn id="35" presetID="22" presetClass="entr" presetSubtype="4" fill="hold" grpId="0" nodeType="withEffect">
                                  <p:stCondLst>
                                    <p:cond delay="0"/>
                                  </p:stCondLst>
                                  <p:childTnLst>
                                    <p:set>
                                      <p:cBhvr>
                                        <p:cTn id="36" dur="1" fill="hold">
                                          <p:stCondLst>
                                            <p:cond delay="0"/>
                                          </p:stCondLst>
                                        </p:cTn>
                                        <p:tgtEl>
                                          <p:spTgt spid="22"/>
                                        </p:tgtEl>
                                        <p:attrNameLst>
                                          <p:attrName>style.visibility</p:attrName>
                                        </p:attrNameLst>
                                      </p:cBhvr>
                                      <p:to>
                                        <p:strVal val="visible"/>
                                      </p:to>
                                    </p:set>
                                    <p:animEffect transition="in" filter="wipe(down)">
                                      <p:cBhvr>
                                        <p:cTn id="37" dur="500"/>
                                        <p:tgtEl>
                                          <p:spTgt spid="22"/>
                                        </p:tgtEl>
                                      </p:cBhvr>
                                    </p:animEffect>
                                  </p:childTnLst>
                                </p:cTn>
                              </p:par>
                              <p:par>
                                <p:cTn id="38" presetID="22" presetClass="entr" presetSubtype="4" fill="hold" grpId="0" nodeType="withEffect">
                                  <p:stCondLst>
                                    <p:cond delay="0"/>
                                  </p:stCondLst>
                                  <p:childTnLst>
                                    <p:set>
                                      <p:cBhvr>
                                        <p:cTn id="39" dur="1" fill="hold">
                                          <p:stCondLst>
                                            <p:cond delay="0"/>
                                          </p:stCondLst>
                                        </p:cTn>
                                        <p:tgtEl>
                                          <p:spTgt spid="23"/>
                                        </p:tgtEl>
                                        <p:attrNameLst>
                                          <p:attrName>style.visibility</p:attrName>
                                        </p:attrNameLst>
                                      </p:cBhvr>
                                      <p:to>
                                        <p:strVal val="visible"/>
                                      </p:to>
                                    </p:set>
                                    <p:animEffect transition="in" filter="wipe(down)">
                                      <p:cBhvr>
                                        <p:cTn id="40" dur="500"/>
                                        <p:tgtEl>
                                          <p:spTgt spid="23"/>
                                        </p:tgtEl>
                                      </p:cBhvr>
                                    </p:animEffect>
                                  </p:childTnLst>
                                </p:cTn>
                              </p:par>
                              <p:par>
                                <p:cTn id="41" presetID="22" presetClass="entr" presetSubtype="4" fill="hold" grpId="0" nodeType="withEffect">
                                  <p:stCondLst>
                                    <p:cond delay="0"/>
                                  </p:stCondLst>
                                  <p:childTnLst>
                                    <p:set>
                                      <p:cBhvr>
                                        <p:cTn id="42" dur="1" fill="hold">
                                          <p:stCondLst>
                                            <p:cond delay="0"/>
                                          </p:stCondLst>
                                        </p:cTn>
                                        <p:tgtEl>
                                          <p:spTgt spid="24"/>
                                        </p:tgtEl>
                                        <p:attrNameLst>
                                          <p:attrName>style.visibility</p:attrName>
                                        </p:attrNameLst>
                                      </p:cBhvr>
                                      <p:to>
                                        <p:strVal val="visible"/>
                                      </p:to>
                                    </p:set>
                                    <p:animEffect transition="in" filter="wipe(down)">
                                      <p:cBhvr>
                                        <p:cTn id="43" dur="500"/>
                                        <p:tgtEl>
                                          <p:spTgt spid="24"/>
                                        </p:tgtEl>
                                      </p:cBhvr>
                                    </p:animEffect>
                                  </p:childTnLst>
                                </p:cTn>
                              </p:par>
                              <p:par>
                                <p:cTn id="44" presetID="22" presetClass="entr" presetSubtype="4" fill="hold" grpId="0" nodeType="withEffect">
                                  <p:stCondLst>
                                    <p:cond delay="0"/>
                                  </p:stCondLst>
                                  <p:childTnLst>
                                    <p:set>
                                      <p:cBhvr>
                                        <p:cTn id="45" dur="1" fill="hold">
                                          <p:stCondLst>
                                            <p:cond delay="0"/>
                                          </p:stCondLst>
                                        </p:cTn>
                                        <p:tgtEl>
                                          <p:spTgt spid="25"/>
                                        </p:tgtEl>
                                        <p:attrNameLst>
                                          <p:attrName>style.visibility</p:attrName>
                                        </p:attrNameLst>
                                      </p:cBhvr>
                                      <p:to>
                                        <p:strVal val="visible"/>
                                      </p:to>
                                    </p:set>
                                    <p:animEffect transition="in" filter="wipe(down)">
                                      <p:cBhvr>
                                        <p:cTn id="46" dur="500"/>
                                        <p:tgtEl>
                                          <p:spTgt spid="25"/>
                                        </p:tgtEl>
                                      </p:cBhvr>
                                    </p:animEffect>
                                  </p:childTnLst>
                                </p:cTn>
                              </p:par>
                              <p:par>
                                <p:cTn id="47" presetID="22" presetClass="entr" presetSubtype="4" fill="hold" grpId="0" nodeType="withEffect">
                                  <p:stCondLst>
                                    <p:cond delay="0"/>
                                  </p:stCondLst>
                                  <p:childTnLst>
                                    <p:set>
                                      <p:cBhvr>
                                        <p:cTn id="48" dur="1" fill="hold">
                                          <p:stCondLst>
                                            <p:cond delay="0"/>
                                          </p:stCondLst>
                                        </p:cTn>
                                        <p:tgtEl>
                                          <p:spTgt spid="26"/>
                                        </p:tgtEl>
                                        <p:attrNameLst>
                                          <p:attrName>style.visibility</p:attrName>
                                        </p:attrNameLst>
                                      </p:cBhvr>
                                      <p:to>
                                        <p:strVal val="visible"/>
                                      </p:to>
                                    </p:set>
                                    <p:animEffect transition="in" filter="wipe(down)">
                                      <p:cBhvr>
                                        <p:cTn id="49"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0" grpId="0"/>
      <p:bldP spid="21" grpId="0"/>
      <p:bldP spid="22" grpId="0"/>
      <p:bldP spid="23" grpId="0"/>
      <p:bldP spid="24" grpId="0"/>
      <p:bldP spid="25" grpId="0"/>
      <p:bldP spid="26"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019775" y="5056626"/>
            <a:ext cx="1905712" cy="849323"/>
          </a:xfrm>
          <a:prstGeom prst="rect">
            <a:avLst/>
          </a:prstGeom>
        </p:spPr>
      </p:pic>
      <p:sp>
        <p:nvSpPr>
          <p:cNvPr id="10" name="文本框 9"/>
          <p:cNvSpPr txBox="1"/>
          <p:nvPr/>
        </p:nvSpPr>
        <p:spPr>
          <a:xfrm>
            <a:off x="713771" y="187076"/>
            <a:ext cx="2720513" cy="523220"/>
          </a:xfrm>
          <a:prstGeom prst="rect">
            <a:avLst/>
          </a:prstGeom>
          <a:noFill/>
        </p:spPr>
        <p:txBody>
          <a:bodyPr wrap="square" rtlCol="0">
            <a:spAutoFit/>
          </a:bodyPr>
          <a:lstStyle/>
          <a:p>
            <a:pPr defTabSz="914400"/>
            <a:r>
              <a:rPr lang="zh-CN" altLang="en-US" sz="2800" dirty="0">
                <a:solidFill>
                  <a:prstClr val="black"/>
                </a:solidFill>
                <a:cs typeface="+mn-ea"/>
                <a:sym typeface="+mn-lt"/>
              </a:rPr>
              <a:t>请在此添加文本</a:t>
            </a:r>
          </a:p>
        </p:txBody>
      </p:sp>
      <p:pic>
        <p:nvPicPr>
          <p:cNvPr id="11" name="图片 10"/>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rot="5400000">
            <a:off x="2700966" y="831311"/>
            <a:ext cx="1920658" cy="3795486"/>
          </a:xfrm>
          <a:prstGeom prst="rect">
            <a:avLst/>
          </a:prstGeom>
        </p:spPr>
      </p:pic>
      <p:pic>
        <p:nvPicPr>
          <p:cNvPr id="13" name="图片 12"/>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rot="5400000">
            <a:off x="2700966" y="3104038"/>
            <a:ext cx="1920658" cy="3795486"/>
          </a:xfrm>
          <a:prstGeom prst="rect">
            <a:avLst/>
          </a:prstGeom>
        </p:spPr>
      </p:pic>
      <p:pic>
        <p:nvPicPr>
          <p:cNvPr id="14" name="图片 13"/>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rot="5400000">
            <a:off x="7737986" y="831311"/>
            <a:ext cx="1920658" cy="3795486"/>
          </a:xfrm>
          <a:prstGeom prst="rect">
            <a:avLst/>
          </a:prstGeom>
        </p:spPr>
      </p:pic>
      <p:pic>
        <p:nvPicPr>
          <p:cNvPr id="15" name="图片 14"/>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rot="5400000">
            <a:off x="7737986" y="3082928"/>
            <a:ext cx="1920658" cy="3795486"/>
          </a:xfrm>
          <a:prstGeom prst="rect">
            <a:avLst/>
          </a:prstGeom>
        </p:spPr>
      </p:pic>
      <p:sp>
        <p:nvSpPr>
          <p:cNvPr id="16" name="文本框 15"/>
          <p:cNvSpPr txBox="1"/>
          <p:nvPr/>
        </p:nvSpPr>
        <p:spPr>
          <a:xfrm>
            <a:off x="2041279" y="2219976"/>
            <a:ext cx="923330" cy="1248038"/>
          </a:xfrm>
          <a:prstGeom prst="rect">
            <a:avLst/>
          </a:prstGeom>
          <a:noFill/>
        </p:spPr>
        <p:txBody>
          <a:bodyPr vert="eaVert" wrap="square" rtlCol="0">
            <a:spAutoFit/>
          </a:bodyPr>
          <a:lstStyle/>
          <a:p>
            <a:pPr defTabSz="914400"/>
            <a:r>
              <a:rPr lang="zh-CN" altLang="en-US" sz="2400" dirty="0">
                <a:solidFill>
                  <a:prstClr val="black"/>
                </a:solidFill>
                <a:cs typeface="+mn-ea"/>
                <a:sym typeface="+mn-lt"/>
              </a:rPr>
              <a:t>标题一</a:t>
            </a:r>
          </a:p>
        </p:txBody>
      </p:sp>
      <p:sp>
        <p:nvSpPr>
          <p:cNvPr id="17" name="文本框 16"/>
          <p:cNvSpPr txBox="1"/>
          <p:nvPr/>
        </p:nvSpPr>
        <p:spPr>
          <a:xfrm>
            <a:off x="7055965" y="2219976"/>
            <a:ext cx="923330" cy="1248038"/>
          </a:xfrm>
          <a:prstGeom prst="rect">
            <a:avLst/>
          </a:prstGeom>
          <a:noFill/>
        </p:spPr>
        <p:txBody>
          <a:bodyPr vert="eaVert" wrap="square" rtlCol="0">
            <a:spAutoFit/>
          </a:bodyPr>
          <a:lstStyle/>
          <a:p>
            <a:pPr defTabSz="914400"/>
            <a:r>
              <a:rPr lang="zh-CN" altLang="en-US" sz="2400" dirty="0">
                <a:solidFill>
                  <a:prstClr val="black"/>
                </a:solidFill>
                <a:cs typeface="+mn-ea"/>
                <a:sym typeface="+mn-lt"/>
              </a:rPr>
              <a:t>标题二</a:t>
            </a:r>
          </a:p>
        </p:txBody>
      </p:sp>
      <p:sp>
        <p:nvSpPr>
          <p:cNvPr id="18" name="文本框 17"/>
          <p:cNvSpPr txBox="1"/>
          <p:nvPr/>
        </p:nvSpPr>
        <p:spPr>
          <a:xfrm>
            <a:off x="2023203" y="4556185"/>
            <a:ext cx="923330" cy="1248038"/>
          </a:xfrm>
          <a:prstGeom prst="rect">
            <a:avLst/>
          </a:prstGeom>
          <a:noFill/>
        </p:spPr>
        <p:txBody>
          <a:bodyPr vert="eaVert" wrap="square" rtlCol="0">
            <a:spAutoFit/>
          </a:bodyPr>
          <a:lstStyle/>
          <a:p>
            <a:pPr defTabSz="914400"/>
            <a:r>
              <a:rPr lang="zh-CN" altLang="en-US" sz="2400" dirty="0">
                <a:solidFill>
                  <a:prstClr val="black"/>
                </a:solidFill>
                <a:cs typeface="+mn-ea"/>
                <a:sym typeface="+mn-lt"/>
              </a:rPr>
              <a:t>标题三</a:t>
            </a:r>
          </a:p>
        </p:txBody>
      </p:sp>
      <p:sp>
        <p:nvSpPr>
          <p:cNvPr id="19" name="文本框 18"/>
          <p:cNvSpPr txBox="1"/>
          <p:nvPr/>
        </p:nvSpPr>
        <p:spPr>
          <a:xfrm>
            <a:off x="7075989" y="4537135"/>
            <a:ext cx="923330" cy="1248038"/>
          </a:xfrm>
          <a:prstGeom prst="rect">
            <a:avLst/>
          </a:prstGeom>
          <a:noFill/>
        </p:spPr>
        <p:txBody>
          <a:bodyPr vert="eaVert" wrap="square" rtlCol="0">
            <a:spAutoFit/>
          </a:bodyPr>
          <a:lstStyle/>
          <a:p>
            <a:pPr defTabSz="914400"/>
            <a:r>
              <a:rPr lang="zh-CN" altLang="en-US" sz="2400" dirty="0">
                <a:solidFill>
                  <a:prstClr val="black"/>
                </a:solidFill>
                <a:cs typeface="+mn-ea"/>
                <a:sym typeface="+mn-lt"/>
              </a:rPr>
              <a:t>标题四</a:t>
            </a:r>
          </a:p>
        </p:txBody>
      </p:sp>
      <p:sp>
        <p:nvSpPr>
          <p:cNvPr id="20" name="文本框 19"/>
          <p:cNvSpPr txBox="1"/>
          <p:nvPr/>
        </p:nvSpPr>
        <p:spPr>
          <a:xfrm>
            <a:off x="2927801" y="2178157"/>
            <a:ext cx="2186756" cy="1015663"/>
          </a:xfrm>
          <a:prstGeom prst="rect">
            <a:avLst/>
          </a:prstGeom>
          <a:noFill/>
        </p:spPr>
        <p:txBody>
          <a:bodyPr wrap="square" rtlCol="0">
            <a:spAutoFit/>
          </a:bodyPr>
          <a:lstStyle/>
          <a:p>
            <a:pPr defTabSz="914400"/>
            <a:r>
              <a:rPr lang="zh-CN" altLang="en-US" sz="2000" dirty="0">
                <a:solidFill>
                  <a:prstClr val="black">
                    <a:lumMod val="95000"/>
                    <a:lumOff val="5000"/>
                  </a:prstClr>
                </a:solidFill>
                <a:cs typeface="+mn-ea"/>
                <a:sym typeface="+mn-lt"/>
              </a:rPr>
              <a:t>请在此处添加您的文本请在此处添加您的文本</a:t>
            </a:r>
          </a:p>
        </p:txBody>
      </p:sp>
      <p:sp>
        <p:nvSpPr>
          <p:cNvPr id="21" name="文本框 20"/>
          <p:cNvSpPr txBox="1"/>
          <p:nvPr/>
        </p:nvSpPr>
        <p:spPr>
          <a:xfrm>
            <a:off x="8064403" y="2178157"/>
            <a:ext cx="2186756" cy="1015663"/>
          </a:xfrm>
          <a:prstGeom prst="rect">
            <a:avLst/>
          </a:prstGeom>
          <a:noFill/>
        </p:spPr>
        <p:txBody>
          <a:bodyPr wrap="square" rtlCol="0">
            <a:spAutoFit/>
          </a:bodyPr>
          <a:lstStyle/>
          <a:p>
            <a:pPr defTabSz="914400"/>
            <a:r>
              <a:rPr lang="zh-CN" altLang="en-US" sz="2000" dirty="0">
                <a:solidFill>
                  <a:prstClr val="black">
                    <a:lumMod val="95000"/>
                    <a:lumOff val="5000"/>
                  </a:prstClr>
                </a:solidFill>
                <a:cs typeface="+mn-ea"/>
                <a:sym typeface="+mn-lt"/>
              </a:rPr>
              <a:t>请在此处添加您的文本请在此处添加您的文本</a:t>
            </a:r>
          </a:p>
        </p:txBody>
      </p:sp>
      <p:sp>
        <p:nvSpPr>
          <p:cNvPr id="22" name="文本框 21"/>
          <p:cNvSpPr txBox="1"/>
          <p:nvPr/>
        </p:nvSpPr>
        <p:spPr>
          <a:xfrm>
            <a:off x="2878351" y="4512598"/>
            <a:ext cx="2186756" cy="1015663"/>
          </a:xfrm>
          <a:prstGeom prst="rect">
            <a:avLst/>
          </a:prstGeom>
          <a:noFill/>
        </p:spPr>
        <p:txBody>
          <a:bodyPr wrap="square" rtlCol="0">
            <a:spAutoFit/>
          </a:bodyPr>
          <a:lstStyle/>
          <a:p>
            <a:pPr defTabSz="914400"/>
            <a:r>
              <a:rPr lang="zh-CN" altLang="en-US" sz="2000" dirty="0">
                <a:solidFill>
                  <a:prstClr val="black">
                    <a:lumMod val="95000"/>
                    <a:lumOff val="5000"/>
                  </a:prstClr>
                </a:solidFill>
                <a:cs typeface="+mn-ea"/>
                <a:sym typeface="+mn-lt"/>
              </a:rPr>
              <a:t>请在此处添加您的文本请在此处添加您的文本</a:t>
            </a:r>
          </a:p>
        </p:txBody>
      </p:sp>
      <p:sp>
        <p:nvSpPr>
          <p:cNvPr id="23" name="文本框 22"/>
          <p:cNvSpPr txBox="1"/>
          <p:nvPr/>
        </p:nvSpPr>
        <p:spPr>
          <a:xfrm>
            <a:off x="8064403" y="4512598"/>
            <a:ext cx="2186756" cy="1015663"/>
          </a:xfrm>
          <a:prstGeom prst="rect">
            <a:avLst/>
          </a:prstGeom>
          <a:noFill/>
        </p:spPr>
        <p:txBody>
          <a:bodyPr wrap="square" rtlCol="0">
            <a:spAutoFit/>
          </a:bodyPr>
          <a:lstStyle/>
          <a:p>
            <a:pPr defTabSz="914400"/>
            <a:r>
              <a:rPr lang="zh-CN" altLang="en-US" sz="2000" dirty="0">
                <a:solidFill>
                  <a:prstClr val="black">
                    <a:lumMod val="95000"/>
                    <a:lumOff val="5000"/>
                  </a:prstClr>
                </a:solidFill>
                <a:cs typeface="+mn-ea"/>
                <a:sym typeface="+mn-lt"/>
              </a:rPr>
              <a:t>请在此处添加您的文本请在此处添加您的文本</a:t>
            </a:r>
          </a:p>
        </p:txBody>
      </p:sp>
      <p:pic>
        <p:nvPicPr>
          <p:cNvPr id="24" name="图片 23"/>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rot="21212132" flipH="1">
            <a:off x="-337829" y="-87802"/>
            <a:ext cx="1390293" cy="1906326"/>
          </a:xfrm>
          <a:prstGeom prst="rect">
            <a:avLst/>
          </a:prstGeom>
        </p:spPr>
      </p:pic>
      <p:pic>
        <p:nvPicPr>
          <p:cNvPr id="25" name="图片 24"/>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10861928" y="4469077"/>
            <a:ext cx="1558581" cy="5025421"/>
          </a:xfrm>
          <a:prstGeom prst="rect">
            <a:avLst/>
          </a:prstGeom>
        </p:spPr>
      </p:pic>
      <p:pic>
        <p:nvPicPr>
          <p:cNvPr id="26" name="图片 25"/>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rot="1390182">
            <a:off x="10502936" y="4788969"/>
            <a:ext cx="2183049" cy="1950673"/>
          </a:xfrm>
          <a:prstGeom prst="rect">
            <a:avLst/>
          </a:prstGeom>
        </p:spPr>
      </p:pic>
    </p:spTree>
    <p:custDataLst>
      <p:tags r:id="rId1"/>
    </p:custDataLst>
    <p:extLst>
      <p:ext uri="{BB962C8B-B14F-4D97-AF65-F5344CB8AC3E}">
        <p14:creationId xmlns:p14="http://schemas.microsoft.com/office/powerpoint/2010/main" val="38867917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500" fill="hold"/>
                                        <p:tgtEl>
                                          <p:spTgt spid="11"/>
                                        </p:tgtEl>
                                        <p:attrNameLst>
                                          <p:attrName>ppt_x</p:attrName>
                                        </p:attrNameLst>
                                      </p:cBhvr>
                                      <p:tavLst>
                                        <p:tav tm="0">
                                          <p:val>
                                            <p:strVal val="#ppt_x"/>
                                          </p:val>
                                        </p:tav>
                                        <p:tav tm="100000">
                                          <p:val>
                                            <p:strVal val="#ppt_x"/>
                                          </p:val>
                                        </p:tav>
                                      </p:tavLst>
                                    </p:anim>
                                    <p:anim calcmode="lin" valueType="num">
                                      <p:cBhvr additive="base">
                                        <p:cTn id="12" dur="500" fill="hold"/>
                                        <p:tgtEl>
                                          <p:spTgt spid="11"/>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500" fill="hold"/>
                                        <p:tgtEl>
                                          <p:spTgt spid="13"/>
                                        </p:tgtEl>
                                        <p:attrNameLst>
                                          <p:attrName>ppt_x</p:attrName>
                                        </p:attrNameLst>
                                      </p:cBhvr>
                                      <p:tavLst>
                                        <p:tav tm="0">
                                          <p:val>
                                            <p:strVal val="#ppt_x"/>
                                          </p:val>
                                        </p:tav>
                                        <p:tav tm="100000">
                                          <p:val>
                                            <p:strVal val="#ppt_x"/>
                                          </p:val>
                                        </p:tav>
                                      </p:tavLst>
                                    </p:anim>
                                    <p:anim calcmode="lin" valueType="num">
                                      <p:cBhvr additive="base">
                                        <p:cTn id="16" dur="500" fill="hold"/>
                                        <p:tgtEl>
                                          <p:spTgt spid="13"/>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500" fill="hold"/>
                                        <p:tgtEl>
                                          <p:spTgt spid="14"/>
                                        </p:tgtEl>
                                        <p:attrNameLst>
                                          <p:attrName>ppt_x</p:attrName>
                                        </p:attrNameLst>
                                      </p:cBhvr>
                                      <p:tavLst>
                                        <p:tav tm="0">
                                          <p:val>
                                            <p:strVal val="#ppt_x"/>
                                          </p:val>
                                        </p:tav>
                                        <p:tav tm="100000">
                                          <p:val>
                                            <p:strVal val="#ppt_x"/>
                                          </p:val>
                                        </p:tav>
                                      </p:tavLst>
                                    </p:anim>
                                    <p:anim calcmode="lin" valueType="num">
                                      <p:cBhvr additive="base">
                                        <p:cTn id="20" dur="500" fill="hold"/>
                                        <p:tgtEl>
                                          <p:spTgt spid="14"/>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15"/>
                                        </p:tgtEl>
                                        <p:attrNameLst>
                                          <p:attrName>style.visibility</p:attrName>
                                        </p:attrNameLst>
                                      </p:cBhvr>
                                      <p:to>
                                        <p:strVal val="visible"/>
                                      </p:to>
                                    </p:set>
                                    <p:anim calcmode="lin" valueType="num">
                                      <p:cBhvr additive="base">
                                        <p:cTn id="23" dur="500" fill="hold"/>
                                        <p:tgtEl>
                                          <p:spTgt spid="15"/>
                                        </p:tgtEl>
                                        <p:attrNameLst>
                                          <p:attrName>ppt_x</p:attrName>
                                        </p:attrNameLst>
                                      </p:cBhvr>
                                      <p:tavLst>
                                        <p:tav tm="0">
                                          <p:val>
                                            <p:strVal val="#ppt_x"/>
                                          </p:val>
                                        </p:tav>
                                        <p:tav tm="100000">
                                          <p:val>
                                            <p:strVal val="#ppt_x"/>
                                          </p:val>
                                        </p:tav>
                                      </p:tavLst>
                                    </p:anim>
                                    <p:anim calcmode="lin" valueType="num">
                                      <p:cBhvr additive="base">
                                        <p:cTn id="24" dur="500" fill="hold"/>
                                        <p:tgtEl>
                                          <p:spTgt spid="15"/>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16"/>
                                        </p:tgtEl>
                                        <p:attrNameLst>
                                          <p:attrName>style.visibility</p:attrName>
                                        </p:attrNameLst>
                                      </p:cBhvr>
                                      <p:to>
                                        <p:strVal val="visible"/>
                                      </p:to>
                                    </p:set>
                                    <p:anim calcmode="lin" valueType="num">
                                      <p:cBhvr additive="base">
                                        <p:cTn id="27" dur="500" fill="hold"/>
                                        <p:tgtEl>
                                          <p:spTgt spid="16"/>
                                        </p:tgtEl>
                                        <p:attrNameLst>
                                          <p:attrName>ppt_x</p:attrName>
                                        </p:attrNameLst>
                                      </p:cBhvr>
                                      <p:tavLst>
                                        <p:tav tm="0">
                                          <p:val>
                                            <p:strVal val="#ppt_x"/>
                                          </p:val>
                                        </p:tav>
                                        <p:tav tm="100000">
                                          <p:val>
                                            <p:strVal val="#ppt_x"/>
                                          </p:val>
                                        </p:tav>
                                      </p:tavLst>
                                    </p:anim>
                                    <p:anim calcmode="lin" valueType="num">
                                      <p:cBhvr additive="base">
                                        <p:cTn id="28" dur="500" fill="hold"/>
                                        <p:tgtEl>
                                          <p:spTgt spid="16"/>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17"/>
                                        </p:tgtEl>
                                        <p:attrNameLst>
                                          <p:attrName>style.visibility</p:attrName>
                                        </p:attrNameLst>
                                      </p:cBhvr>
                                      <p:to>
                                        <p:strVal val="visible"/>
                                      </p:to>
                                    </p:set>
                                    <p:anim calcmode="lin" valueType="num">
                                      <p:cBhvr additive="base">
                                        <p:cTn id="31" dur="500" fill="hold"/>
                                        <p:tgtEl>
                                          <p:spTgt spid="17"/>
                                        </p:tgtEl>
                                        <p:attrNameLst>
                                          <p:attrName>ppt_x</p:attrName>
                                        </p:attrNameLst>
                                      </p:cBhvr>
                                      <p:tavLst>
                                        <p:tav tm="0">
                                          <p:val>
                                            <p:strVal val="#ppt_x"/>
                                          </p:val>
                                        </p:tav>
                                        <p:tav tm="100000">
                                          <p:val>
                                            <p:strVal val="#ppt_x"/>
                                          </p:val>
                                        </p:tav>
                                      </p:tavLst>
                                    </p:anim>
                                    <p:anim calcmode="lin" valueType="num">
                                      <p:cBhvr additive="base">
                                        <p:cTn id="32" dur="500" fill="hold"/>
                                        <p:tgtEl>
                                          <p:spTgt spid="17"/>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18"/>
                                        </p:tgtEl>
                                        <p:attrNameLst>
                                          <p:attrName>style.visibility</p:attrName>
                                        </p:attrNameLst>
                                      </p:cBhvr>
                                      <p:to>
                                        <p:strVal val="visible"/>
                                      </p:to>
                                    </p:set>
                                    <p:anim calcmode="lin" valueType="num">
                                      <p:cBhvr additive="base">
                                        <p:cTn id="35" dur="500" fill="hold"/>
                                        <p:tgtEl>
                                          <p:spTgt spid="18"/>
                                        </p:tgtEl>
                                        <p:attrNameLst>
                                          <p:attrName>ppt_x</p:attrName>
                                        </p:attrNameLst>
                                      </p:cBhvr>
                                      <p:tavLst>
                                        <p:tav tm="0">
                                          <p:val>
                                            <p:strVal val="#ppt_x"/>
                                          </p:val>
                                        </p:tav>
                                        <p:tav tm="100000">
                                          <p:val>
                                            <p:strVal val="#ppt_x"/>
                                          </p:val>
                                        </p:tav>
                                      </p:tavLst>
                                    </p:anim>
                                    <p:anim calcmode="lin" valueType="num">
                                      <p:cBhvr additive="base">
                                        <p:cTn id="36" dur="500" fill="hold"/>
                                        <p:tgtEl>
                                          <p:spTgt spid="18"/>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19"/>
                                        </p:tgtEl>
                                        <p:attrNameLst>
                                          <p:attrName>style.visibility</p:attrName>
                                        </p:attrNameLst>
                                      </p:cBhvr>
                                      <p:to>
                                        <p:strVal val="visible"/>
                                      </p:to>
                                    </p:set>
                                    <p:anim calcmode="lin" valueType="num">
                                      <p:cBhvr additive="base">
                                        <p:cTn id="39" dur="500" fill="hold"/>
                                        <p:tgtEl>
                                          <p:spTgt spid="19"/>
                                        </p:tgtEl>
                                        <p:attrNameLst>
                                          <p:attrName>ppt_x</p:attrName>
                                        </p:attrNameLst>
                                      </p:cBhvr>
                                      <p:tavLst>
                                        <p:tav tm="0">
                                          <p:val>
                                            <p:strVal val="#ppt_x"/>
                                          </p:val>
                                        </p:tav>
                                        <p:tav tm="100000">
                                          <p:val>
                                            <p:strVal val="#ppt_x"/>
                                          </p:val>
                                        </p:tav>
                                      </p:tavLst>
                                    </p:anim>
                                    <p:anim calcmode="lin" valueType="num">
                                      <p:cBhvr additive="base">
                                        <p:cTn id="40" dur="500" fill="hold"/>
                                        <p:tgtEl>
                                          <p:spTgt spid="19"/>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20"/>
                                        </p:tgtEl>
                                        <p:attrNameLst>
                                          <p:attrName>style.visibility</p:attrName>
                                        </p:attrNameLst>
                                      </p:cBhvr>
                                      <p:to>
                                        <p:strVal val="visible"/>
                                      </p:to>
                                    </p:set>
                                    <p:anim calcmode="lin" valueType="num">
                                      <p:cBhvr additive="base">
                                        <p:cTn id="43" dur="500" fill="hold"/>
                                        <p:tgtEl>
                                          <p:spTgt spid="20"/>
                                        </p:tgtEl>
                                        <p:attrNameLst>
                                          <p:attrName>ppt_x</p:attrName>
                                        </p:attrNameLst>
                                      </p:cBhvr>
                                      <p:tavLst>
                                        <p:tav tm="0">
                                          <p:val>
                                            <p:strVal val="#ppt_x"/>
                                          </p:val>
                                        </p:tav>
                                        <p:tav tm="100000">
                                          <p:val>
                                            <p:strVal val="#ppt_x"/>
                                          </p:val>
                                        </p:tav>
                                      </p:tavLst>
                                    </p:anim>
                                    <p:anim calcmode="lin" valueType="num">
                                      <p:cBhvr additive="base">
                                        <p:cTn id="44" dur="500" fill="hold"/>
                                        <p:tgtEl>
                                          <p:spTgt spid="20"/>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0"/>
                                  </p:stCondLst>
                                  <p:childTnLst>
                                    <p:set>
                                      <p:cBhvr>
                                        <p:cTn id="46" dur="1" fill="hold">
                                          <p:stCondLst>
                                            <p:cond delay="0"/>
                                          </p:stCondLst>
                                        </p:cTn>
                                        <p:tgtEl>
                                          <p:spTgt spid="21"/>
                                        </p:tgtEl>
                                        <p:attrNameLst>
                                          <p:attrName>style.visibility</p:attrName>
                                        </p:attrNameLst>
                                      </p:cBhvr>
                                      <p:to>
                                        <p:strVal val="visible"/>
                                      </p:to>
                                    </p:set>
                                    <p:anim calcmode="lin" valueType="num">
                                      <p:cBhvr additive="base">
                                        <p:cTn id="47" dur="500" fill="hold"/>
                                        <p:tgtEl>
                                          <p:spTgt spid="21"/>
                                        </p:tgtEl>
                                        <p:attrNameLst>
                                          <p:attrName>ppt_x</p:attrName>
                                        </p:attrNameLst>
                                      </p:cBhvr>
                                      <p:tavLst>
                                        <p:tav tm="0">
                                          <p:val>
                                            <p:strVal val="#ppt_x"/>
                                          </p:val>
                                        </p:tav>
                                        <p:tav tm="100000">
                                          <p:val>
                                            <p:strVal val="#ppt_x"/>
                                          </p:val>
                                        </p:tav>
                                      </p:tavLst>
                                    </p:anim>
                                    <p:anim calcmode="lin" valueType="num">
                                      <p:cBhvr additive="base">
                                        <p:cTn id="48" dur="500" fill="hold"/>
                                        <p:tgtEl>
                                          <p:spTgt spid="21"/>
                                        </p:tgtEl>
                                        <p:attrNameLst>
                                          <p:attrName>ppt_y</p:attrName>
                                        </p:attrNameLst>
                                      </p:cBhvr>
                                      <p:tavLst>
                                        <p:tav tm="0">
                                          <p:val>
                                            <p:strVal val="1+#ppt_h/2"/>
                                          </p:val>
                                        </p:tav>
                                        <p:tav tm="100000">
                                          <p:val>
                                            <p:strVal val="#ppt_y"/>
                                          </p:val>
                                        </p:tav>
                                      </p:tavLst>
                                    </p:anim>
                                  </p:childTnLst>
                                </p:cTn>
                              </p:par>
                              <p:par>
                                <p:cTn id="49" presetID="2" presetClass="entr" presetSubtype="4" fill="hold" grpId="0" nodeType="withEffect">
                                  <p:stCondLst>
                                    <p:cond delay="0"/>
                                  </p:stCondLst>
                                  <p:childTnLst>
                                    <p:set>
                                      <p:cBhvr>
                                        <p:cTn id="50" dur="1" fill="hold">
                                          <p:stCondLst>
                                            <p:cond delay="0"/>
                                          </p:stCondLst>
                                        </p:cTn>
                                        <p:tgtEl>
                                          <p:spTgt spid="22"/>
                                        </p:tgtEl>
                                        <p:attrNameLst>
                                          <p:attrName>style.visibility</p:attrName>
                                        </p:attrNameLst>
                                      </p:cBhvr>
                                      <p:to>
                                        <p:strVal val="visible"/>
                                      </p:to>
                                    </p:set>
                                    <p:anim calcmode="lin" valueType="num">
                                      <p:cBhvr additive="base">
                                        <p:cTn id="51" dur="500" fill="hold"/>
                                        <p:tgtEl>
                                          <p:spTgt spid="22"/>
                                        </p:tgtEl>
                                        <p:attrNameLst>
                                          <p:attrName>ppt_x</p:attrName>
                                        </p:attrNameLst>
                                      </p:cBhvr>
                                      <p:tavLst>
                                        <p:tav tm="0">
                                          <p:val>
                                            <p:strVal val="#ppt_x"/>
                                          </p:val>
                                        </p:tav>
                                        <p:tav tm="100000">
                                          <p:val>
                                            <p:strVal val="#ppt_x"/>
                                          </p:val>
                                        </p:tav>
                                      </p:tavLst>
                                    </p:anim>
                                    <p:anim calcmode="lin" valueType="num">
                                      <p:cBhvr additive="base">
                                        <p:cTn id="52" dur="500" fill="hold"/>
                                        <p:tgtEl>
                                          <p:spTgt spid="22"/>
                                        </p:tgtEl>
                                        <p:attrNameLst>
                                          <p:attrName>ppt_y</p:attrName>
                                        </p:attrNameLst>
                                      </p:cBhvr>
                                      <p:tavLst>
                                        <p:tav tm="0">
                                          <p:val>
                                            <p:strVal val="1+#ppt_h/2"/>
                                          </p:val>
                                        </p:tav>
                                        <p:tav tm="100000">
                                          <p:val>
                                            <p:strVal val="#ppt_y"/>
                                          </p:val>
                                        </p:tav>
                                      </p:tavLst>
                                    </p:anim>
                                  </p:childTnLst>
                                </p:cTn>
                              </p:par>
                              <p:par>
                                <p:cTn id="53" presetID="2" presetClass="entr" presetSubtype="4" fill="hold" grpId="0" nodeType="withEffect">
                                  <p:stCondLst>
                                    <p:cond delay="0"/>
                                  </p:stCondLst>
                                  <p:childTnLst>
                                    <p:set>
                                      <p:cBhvr>
                                        <p:cTn id="54" dur="1" fill="hold">
                                          <p:stCondLst>
                                            <p:cond delay="0"/>
                                          </p:stCondLst>
                                        </p:cTn>
                                        <p:tgtEl>
                                          <p:spTgt spid="23"/>
                                        </p:tgtEl>
                                        <p:attrNameLst>
                                          <p:attrName>style.visibility</p:attrName>
                                        </p:attrNameLst>
                                      </p:cBhvr>
                                      <p:to>
                                        <p:strVal val="visible"/>
                                      </p:to>
                                    </p:set>
                                    <p:anim calcmode="lin" valueType="num">
                                      <p:cBhvr additive="base">
                                        <p:cTn id="55" dur="500" fill="hold"/>
                                        <p:tgtEl>
                                          <p:spTgt spid="23"/>
                                        </p:tgtEl>
                                        <p:attrNameLst>
                                          <p:attrName>ppt_x</p:attrName>
                                        </p:attrNameLst>
                                      </p:cBhvr>
                                      <p:tavLst>
                                        <p:tav tm="0">
                                          <p:val>
                                            <p:strVal val="#ppt_x"/>
                                          </p:val>
                                        </p:tav>
                                        <p:tav tm="100000">
                                          <p:val>
                                            <p:strVal val="#ppt_x"/>
                                          </p:val>
                                        </p:tav>
                                      </p:tavLst>
                                    </p:anim>
                                    <p:anim calcmode="lin" valueType="num">
                                      <p:cBhvr additive="base">
                                        <p:cTn id="56"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P spid="18" grpId="0"/>
      <p:bldP spid="19" grpId="0"/>
      <p:bldP spid="20" grpId="0"/>
      <p:bldP spid="21" grpId="0"/>
      <p:bldP spid="22" grpId="0"/>
      <p:bldP spid="2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图片 2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980962"/>
            <a:ext cx="12192000" cy="4896076"/>
          </a:xfrm>
          <a:prstGeom prst="rect">
            <a:avLst/>
          </a:prstGeom>
        </p:spPr>
      </p:pic>
      <p:pic>
        <p:nvPicPr>
          <p:cNvPr id="8" name="图片 7"/>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8019775" y="5056626"/>
            <a:ext cx="1905712" cy="849323"/>
          </a:xfrm>
          <a:prstGeom prst="rect">
            <a:avLst/>
          </a:prstGeom>
        </p:spPr>
      </p:pic>
      <p:pic>
        <p:nvPicPr>
          <p:cNvPr id="10" name="图片 9"/>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1100932" y="1274336"/>
            <a:ext cx="1866412" cy="1208134"/>
          </a:xfrm>
          <a:prstGeom prst="rect">
            <a:avLst/>
          </a:prstGeom>
        </p:spPr>
      </p:pic>
      <p:pic>
        <p:nvPicPr>
          <p:cNvPr id="11" name="图片 10"/>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4356517" y="1290120"/>
            <a:ext cx="3616062" cy="3412080"/>
          </a:xfrm>
          <a:prstGeom prst="rect">
            <a:avLst/>
          </a:prstGeom>
        </p:spPr>
      </p:pic>
      <p:sp>
        <p:nvSpPr>
          <p:cNvPr id="13" name="文本框 12"/>
          <p:cNvSpPr txBox="1"/>
          <p:nvPr/>
        </p:nvSpPr>
        <p:spPr>
          <a:xfrm>
            <a:off x="5311565" y="2272885"/>
            <a:ext cx="1565009" cy="1446550"/>
          </a:xfrm>
          <a:prstGeom prst="rect">
            <a:avLst/>
          </a:prstGeom>
          <a:noFill/>
        </p:spPr>
        <p:txBody>
          <a:bodyPr vert="horz" wrap="square" rtlCol="0">
            <a:spAutoFit/>
          </a:bodyPr>
          <a:lstStyle/>
          <a:p>
            <a:pPr algn="dist" defTabSz="914400"/>
            <a:r>
              <a:rPr lang="zh-CN" altLang="en-US" sz="8800" dirty="0">
                <a:solidFill>
                  <a:prstClr val="black"/>
                </a:solidFill>
                <a:cs typeface="+mn-ea"/>
                <a:sym typeface="+mn-lt"/>
              </a:rPr>
              <a:t>贰</a:t>
            </a:r>
          </a:p>
        </p:txBody>
      </p:sp>
      <p:sp>
        <p:nvSpPr>
          <p:cNvPr id="14" name="文本框 13"/>
          <p:cNvSpPr txBox="1"/>
          <p:nvPr/>
        </p:nvSpPr>
        <p:spPr>
          <a:xfrm>
            <a:off x="5064304" y="4623955"/>
            <a:ext cx="2743200" cy="523220"/>
          </a:xfrm>
          <a:prstGeom prst="rect">
            <a:avLst/>
          </a:prstGeom>
          <a:noFill/>
        </p:spPr>
        <p:txBody>
          <a:bodyPr wrap="square" rtlCol="0">
            <a:spAutoFit/>
          </a:bodyPr>
          <a:lstStyle/>
          <a:p>
            <a:pPr defTabSz="914400"/>
            <a:r>
              <a:rPr lang="zh-CN" altLang="en-US" sz="2800" dirty="0">
                <a:solidFill>
                  <a:prstClr val="black"/>
                </a:solidFill>
                <a:cs typeface="+mn-ea"/>
                <a:sym typeface="+mn-lt"/>
              </a:rPr>
              <a:t>清明节的风俗</a:t>
            </a:r>
          </a:p>
        </p:txBody>
      </p:sp>
      <p:pic>
        <p:nvPicPr>
          <p:cNvPr id="19" name="图片 18"/>
          <p:cNvPicPr>
            <a:picLocks noChangeAspect="1"/>
          </p:cNvPicPr>
          <p:nvPr/>
        </p:nvPicPr>
        <p:blipFill>
          <a:blip r:embed="rId8">
            <a:extLst>
              <a:ext uri="{28A0092B-C50C-407E-A947-70E740481C1C}">
                <a14:useLocalDpi xmlns:a14="http://schemas.microsoft.com/office/drawing/2010/main"/>
              </a:ext>
            </a:extLst>
          </a:blip>
          <a:stretch>
            <a:fillRect/>
          </a:stretch>
        </p:blipFill>
        <p:spPr>
          <a:xfrm>
            <a:off x="2239390" y="-17092"/>
            <a:ext cx="7694092" cy="6875092"/>
          </a:xfrm>
          <a:prstGeom prst="rect">
            <a:avLst/>
          </a:prstGeom>
        </p:spPr>
      </p:pic>
      <p:pic>
        <p:nvPicPr>
          <p:cNvPr id="20" name="图片 19"/>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1744" y="0"/>
            <a:ext cx="3695700" cy="4714875"/>
          </a:xfrm>
          <a:prstGeom prst="rect">
            <a:avLst/>
          </a:prstGeom>
        </p:spPr>
      </p:pic>
      <p:pic>
        <p:nvPicPr>
          <p:cNvPr id="22" name="图片 21"/>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9593171" y="4563129"/>
            <a:ext cx="2457438" cy="2126033"/>
          </a:xfrm>
          <a:prstGeom prst="rect">
            <a:avLst/>
          </a:prstGeom>
        </p:spPr>
      </p:pic>
    </p:spTree>
    <p:custDataLst>
      <p:tags r:id="rId1"/>
    </p:custDataLst>
    <p:extLst>
      <p:ext uri="{BB962C8B-B14F-4D97-AF65-F5344CB8AC3E}">
        <p14:creationId xmlns:p14="http://schemas.microsoft.com/office/powerpoint/2010/main" val="199467428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fill="hold" nodeType="withEffect">
                                  <p:stCondLst>
                                    <p:cond delay="0"/>
                                  </p:stCondLst>
                                  <p:childTnLst>
                                    <p:animRot by="21600000">
                                      <p:cBhvr>
                                        <p:cTn id="6" dur="2000" fill="hold"/>
                                        <p:tgtEl>
                                          <p:spTgt spid="19"/>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PT模板清明节"/>
</p:tagLst>
</file>

<file path=ppt/tags/tag10.xml><?xml version="1.0" encoding="utf-8"?>
<p:tagLst xmlns:a="http://schemas.openxmlformats.org/drawingml/2006/main" xmlns:r="http://schemas.openxmlformats.org/officeDocument/2006/relationships" xmlns:p="http://schemas.openxmlformats.org/presentationml/2006/main">
  <p:tag name="TIMING" val="|0.9"/>
</p:tagLst>
</file>

<file path=ppt/tags/tag11.xml><?xml version="1.0" encoding="utf-8"?>
<p:tagLst xmlns:a="http://schemas.openxmlformats.org/drawingml/2006/main" xmlns:r="http://schemas.openxmlformats.org/officeDocument/2006/relationships" xmlns:p="http://schemas.openxmlformats.org/presentationml/2006/main">
  <p:tag name="TIMING" val="|0.7|3"/>
</p:tagLst>
</file>

<file path=ppt/tags/tag12.xml><?xml version="1.0" encoding="utf-8"?>
<p:tagLst xmlns:a="http://schemas.openxmlformats.org/drawingml/2006/main" xmlns:r="http://schemas.openxmlformats.org/officeDocument/2006/relationships" xmlns:p="http://schemas.openxmlformats.org/presentationml/2006/main">
  <p:tag name="TIMING" val="|1|1.5"/>
</p:tagLst>
</file>

<file path=ppt/tags/tag13.xml><?xml version="1.0" encoding="utf-8"?>
<p:tagLst xmlns:a="http://schemas.openxmlformats.org/drawingml/2006/main" xmlns:r="http://schemas.openxmlformats.org/officeDocument/2006/relationships" xmlns:p="http://schemas.openxmlformats.org/presentationml/2006/main">
  <p:tag name="TIMING" val="|1"/>
</p:tagLst>
</file>

<file path=ppt/tags/tag14.xml><?xml version="1.0" encoding="utf-8"?>
<p:tagLst xmlns:a="http://schemas.openxmlformats.org/drawingml/2006/main" xmlns:r="http://schemas.openxmlformats.org/officeDocument/2006/relationships" xmlns:p="http://schemas.openxmlformats.org/presentationml/2006/main">
  <p:tag name="TIMING" val="|1.2"/>
</p:tagLst>
</file>

<file path=ppt/tags/tag15.xml><?xml version="1.0" encoding="utf-8"?>
<p:tagLst xmlns:a="http://schemas.openxmlformats.org/drawingml/2006/main" xmlns:r="http://schemas.openxmlformats.org/officeDocument/2006/relationships" xmlns:p="http://schemas.openxmlformats.org/presentationml/2006/main">
  <p:tag name="TIMING" val="|1.1|1.6"/>
</p:tagLst>
</file>

<file path=ppt/tags/tag16.xml><?xml version="1.0" encoding="utf-8"?>
<p:tagLst xmlns:a="http://schemas.openxmlformats.org/drawingml/2006/main" xmlns:r="http://schemas.openxmlformats.org/officeDocument/2006/relationships" xmlns:p="http://schemas.openxmlformats.org/presentationml/2006/main">
  <p:tag name="TIMING" val="|0.6"/>
</p:tagLst>
</file>

<file path=ppt/tags/tag17.xml><?xml version="1.0" encoding="utf-8"?>
<p:tagLst xmlns:a="http://schemas.openxmlformats.org/drawingml/2006/main" xmlns:r="http://schemas.openxmlformats.org/officeDocument/2006/relationships" xmlns:p="http://schemas.openxmlformats.org/presentationml/2006/main">
  <p:tag name="TIMING" val="|0.9|0.9"/>
</p:tagLst>
</file>

<file path=ppt/tags/tag18.xml><?xml version="1.0" encoding="utf-8"?>
<p:tagLst xmlns:a="http://schemas.openxmlformats.org/drawingml/2006/main" xmlns:r="http://schemas.openxmlformats.org/officeDocument/2006/relationships" xmlns:p="http://schemas.openxmlformats.org/presentationml/2006/main">
  <p:tag name="TIMING" val="|2.2|1.4|0.6|0.9"/>
</p:tagLst>
</file>

<file path=ppt/tags/tag19.xml><?xml version="1.0" encoding="utf-8"?>
<p:tagLst xmlns:a="http://schemas.openxmlformats.org/drawingml/2006/main" xmlns:r="http://schemas.openxmlformats.org/officeDocument/2006/relationships" xmlns:p="http://schemas.openxmlformats.org/presentationml/2006/main">
  <p:tag name="TIMING" val="|1"/>
</p:tagLst>
</file>

<file path=ppt/tags/tag2.xml><?xml version="1.0" encoding="utf-8"?>
<p:tagLst xmlns:a="http://schemas.openxmlformats.org/drawingml/2006/main" xmlns:r="http://schemas.openxmlformats.org/officeDocument/2006/relationships" xmlns:p="http://schemas.openxmlformats.org/presentationml/2006/main">
  <p:tag name="TIMING" val="|2.9"/>
</p:tagLst>
</file>

<file path=ppt/tags/tag20.xml><?xml version="1.0" encoding="utf-8"?>
<p:tagLst xmlns:a="http://schemas.openxmlformats.org/drawingml/2006/main" xmlns:r="http://schemas.openxmlformats.org/officeDocument/2006/relationships" xmlns:p="http://schemas.openxmlformats.org/presentationml/2006/main">
  <p:tag name="TIMING" val="|1"/>
</p:tagLst>
</file>

<file path=ppt/tags/tag21.xml><?xml version="1.0" encoding="utf-8"?>
<p:tagLst xmlns:a="http://schemas.openxmlformats.org/drawingml/2006/main" xmlns:r="http://schemas.openxmlformats.org/officeDocument/2006/relationships" xmlns:p="http://schemas.openxmlformats.org/presentationml/2006/main">
  <p:tag name="TIMING" val="|0.8"/>
</p:tagLst>
</file>

<file path=ppt/tags/tag22.xml><?xml version="1.0" encoding="utf-8"?>
<p:tagLst xmlns:a="http://schemas.openxmlformats.org/drawingml/2006/main" xmlns:r="http://schemas.openxmlformats.org/officeDocument/2006/relationships" xmlns:p="http://schemas.openxmlformats.org/presentationml/2006/main">
  <p:tag name="TIMING" val="|1.5"/>
</p:tagLst>
</file>

<file path=ppt/tags/tag23.xml><?xml version="1.0" encoding="utf-8"?>
<p:tagLst xmlns:a="http://schemas.openxmlformats.org/drawingml/2006/main" xmlns:r="http://schemas.openxmlformats.org/officeDocument/2006/relationships" xmlns:p="http://schemas.openxmlformats.org/presentationml/2006/main">
  <p:tag name="TIMING" val="|0.8"/>
</p:tagLst>
</file>

<file path=ppt/tags/tag24.xml><?xml version="1.0" encoding="utf-8"?>
<p:tagLst xmlns:a="http://schemas.openxmlformats.org/drawingml/2006/main" xmlns:r="http://schemas.openxmlformats.org/officeDocument/2006/relationships" xmlns:p="http://schemas.openxmlformats.org/presentationml/2006/main">
  <p:tag name="TIMING" val="|0.8|1"/>
</p:tagLst>
</file>

<file path=ppt/tags/tag25.xml><?xml version="1.0" encoding="utf-8"?>
<p:tagLst xmlns:a="http://schemas.openxmlformats.org/drawingml/2006/main" xmlns:r="http://schemas.openxmlformats.org/officeDocument/2006/relationships" xmlns:p="http://schemas.openxmlformats.org/presentationml/2006/main">
  <p:tag name="TIMING" val="|0.6"/>
</p:tagLst>
</file>

<file path=ppt/tags/tag26.xml><?xml version="1.0" encoding="utf-8"?>
<p:tagLst xmlns:a="http://schemas.openxmlformats.org/drawingml/2006/main" xmlns:r="http://schemas.openxmlformats.org/officeDocument/2006/relationships" xmlns:p="http://schemas.openxmlformats.org/presentationml/2006/main">
  <p:tag name="TIMING" val="|2.9"/>
</p:tagLst>
</file>

<file path=ppt/tags/tag3.xml><?xml version="1.0" encoding="utf-8"?>
<p:tagLst xmlns:a="http://schemas.openxmlformats.org/drawingml/2006/main" xmlns:r="http://schemas.openxmlformats.org/officeDocument/2006/relationships" xmlns:p="http://schemas.openxmlformats.org/presentationml/2006/main">
  <p:tag name="TIMING" val="|1.4"/>
</p:tagLst>
</file>

<file path=ppt/tags/tag4.xml><?xml version="1.0" encoding="utf-8"?>
<p:tagLst xmlns:a="http://schemas.openxmlformats.org/drawingml/2006/main" xmlns:r="http://schemas.openxmlformats.org/officeDocument/2006/relationships" xmlns:p="http://schemas.openxmlformats.org/presentationml/2006/main">
  <p:tag name="TIMING" val="|0.8"/>
</p:tagLst>
</file>

<file path=ppt/tags/tag5.xml><?xml version="1.0" encoding="utf-8"?>
<p:tagLst xmlns:a="http://schemas.openxmlformats.org/drawingml/2006/main" xmlns:r="http://schemas.openxmlformats.org/officeDocument/2006/relationships" xmlns:p="http://schemas.openxmlformats.org/presentationml/2006/main">
  <p:tag name="TIMING" val="|1.1"/>
</p:tagLst>
</file>

<file path=ppt/tags/tag6.xml><?xml version="1.0" encoding="utf-8"?>
<p:tagLst xmlns:a="http://schemas.openxmlformats.org/drawingml/2006/main" xmlns:r="http://schemas.openxmlformats.org/officeDocument/2006/relationships" xmlns:p="http://schemas.openxmlformats.org/presentationml/2006/main">
  <p:tag name="TIMING" val="|1.1"/>
</p:tagLst>
</file>

<file path=ppt/tags/tag7.xml><?xml version="1.0" encoding="utf-8"?>
<p:tagLst xmlns:a="http://schemas.openxmlformats.org/drawingml/2006/main" xmlns:r="http://schemas.openxmlformats.org/officeDocument/2006/relationships" xmlns:p="http://schemas.openxmlformats.org/presentationml/2006/main">
  <p:tag name="TIMING" val="|2"/>
</p:tagLst>
</file>

<file path=ppt/tags/tag8.xml><?xml version="1.0" encoding="utf-8"?>
<p:tagLst xmlns:a="http://schemas.openxmlformats.org/drawingml/2006/main" xmlns:r="http://schemas.openxmlformats.org/officeDocument/2006/relationships" xmlns:p="http://schemas.openxmlformats.org/presentationml/2006/main">
  <p:tag name="TIMING" val="|1.6"/>
</p:tagLst>
</file>

<file path=ppt/tags/tag9.xml><?xml version="1.0" encoding="utf-8"?>
<p:tagLst xmlns:a="http://schemas.openxmlformats.org/drawingml/2006/main" xmlns:r="http://schemas.openxmlformats.org/officeDocument/2006/relationships" xmlns:p="http://schemas.openxmlformats.org/presentationml/2006/main">
  <p:tag name="TIMING" val="|0.9"/>
</p:tagLst>
</file>

<file path=ppt/theme/theme1.xml><?xml version="1.0" encoding="utf-8"?>
<a:theme xmlns:a="http://schemas.openxmlformats.org/drawingml/2006/main" name="51PPT模板网，www.51pptmoban.com">
  <a:themeElements>
    <a:clrScheme name="自定义 2">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F79646"/>
      </a:hlink>
      <a:folHlink>
        <a:srgbClr val="F79646"/>
      </a:folHlink>
    </a:clrScheme>
    <a:fontScheme name="umfrui5m">
      <a:majorFont>
        <a:latin typeface="Arial"/>
        <a:ea typeface="STZhongsong"/>
        <a:cs typeface=""/>
      </a:majorFont>
      <a:minorFont>
        <a:latin typeface="Arial"/>
        <a:ea typeface="STZhongsong"/>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318</TotalTime>
  <Words>1215</Words>
  <Application>Microsoft Office PowerPoint</Application>
  <PresentationFormat>宽屏</PresentationFormat>
  <Paragraphs>193</Paragraphs>
  <Slides>26</Slides>
  <Notes>25</Notes>
  <HiddenSlides>0</HiddenSlides>
  <MMClips>0</MMClips>
  <ScaleCrop>false</ScaleCrop>
  <HeadingPairs>
    <vt:vector size="6" baseType="variant">
      <vt:variant>
        <vt:lpstr>已用的字体</vt:lpstr>
      </vt:variant>
      <vt:variant>
        <vt:i4>3</vt:i4>
      </vt:variant>
      <vt:variant>
        <vt:lpstr>主题</vt:lpstr>
      </vt:variant>
      <vt:variant>
        <vt:i4>1</vt:i4>
      </vt:variant>
      <vt:variant>
        <vt:lpstr>幻灯片标题</vt:lpstr>
      </vt:variant>
      <vt:variant>
        <vt:i4>26</vt:i4>
      </vt:variant>
    </vt:vector>
  </HeadingPairs>
  <TitlesOfParts>
    <vt:vector size="30" baseType="lpstr">
      <vt:lpstr>楷体</vt:lpstr>
      <vt:lpstr>Arial</vt:lpstr>
      <vt:lpstr>Calibri</vt:lpstr>
      <vt:lpstr>51PPT模板网，www.51pptmoban.com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Pter  作品    51PPT模板网   www.51pptmoban.com  授权发布</vt:lpstr>
    </vt:vector>
  </TitlesOfParts>
  <Manager>51PPT模板网</Manager>
  <Company>office</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清明节</dc:title>
  <dc:creator>Pter</dc:creator>
  <cp:keywords>www.51pptmoban.com</cp:keywords>
  <dc:description>www.51pptmoban.com</dc:description>
  <cp:lastModifiedBy>Power user</cp:lastModifiedBy>
  <cp:revision>79</cp:revision>
  <dcterms:created xsi:type="dcterms:W3CDTF">2017-08-18T03:02:00Z</dcterms:created>
  <dcterms:modified xsi:type="dcterms:W3CDTF">2023-03-23T13:46:27Z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2052-10.1.0.6930</vt:lpwstr>
  </property>
</Properties>
</file>