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1"/>
  </p:sldMasterIdLst>
  <p:notesMasterIdLst>
    <p:notesMasterId r:id="rId21"/>
  </p:notesMasterIdLst>
  <p:handoutMasterIdLst>
    <p:handoutMasterId r:id="rId22"/>
  </p:handoutMasterIdLst>
  <p:sldIdLst>
    <p:sldId id="2846" r:id="rId2"/>
    <p:sldId id="2824" r:id="rId3"/>
    <p:sldId id="2825" r:id="rId4"/>
    <p:sldId id="2833" r:id="rId5"/>
    <p:sldId id="2841" r:id="rId6"/>
    <p:sldId id="2834" r:id="rId7"/>
    <p:sldId id="2843" r:id="rId8"/>
    <p:sldId id="2826" r:id="rId9"/>
    <p:sldId id="2827" r:id="rId10"/>
    <p:sldId id="2829" r:id="rId11"/>
    <p:sldId id="2842" r:id="rId12"/>
    <p:sldId id="2831" r:id="rId13"/>
    <p:sldId id="2832" r:id="rId14"/>
    <p:sldId id="2836" r:id="rId15"/>
    <p:sldId id="2837" r:id="rId16"/>
    <p:sldId id="2838" r:id="rId17"/>
    <p:sldId id="2850" r:id="rId18"/>
    <p:sldId id="2854" r:id="rId19"/>
    <p:sldId id="2855" r:id="rId20"/>
  </p:sldIdLst>
  <p:sldSz cx="12858750" cy="723265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2F4"/>
    <a:srgbClr val="43CC38"/>
    <a:srgbClr val="7DBBFF"/>
    <a:srgbClr val="88DF81"/>
    <a:srgbClr val="41CB35"/>
    <a:srgbClr val="333F50"/>
    <a:srgbClr val="9E6C2D"/>
    <a:srgbClr val="FFC000"/>
    <a:srgbClr val="404040"/>
    <a:srgbClr val="AE0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10" autoAdjust="0"/>
    <p:restoredTop sz="95317" autoAdjust="0"/>
  </p:normalViewPr>
  <p:slideViewPr>
    <p:cSldViewPr>
      <p:cViewPr varScale="1">
        <p:scale>
          <a:sx n="103" d="100"/>
          <a:sy n="103" d="100"/>
        </p:scale>
        <p:origin x="456" y="108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2" d="100"/>
        <a:sy n="132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-762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770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7950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85946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665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10234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4468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4425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027431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7928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27DC7C-EA85-41EA-BE8E-3BC04B9579C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8700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756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2820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9868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3168497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262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7824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04937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325228" y="620861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8449926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2019/4/2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5C30D1-DF8E-4D37-9C4D-301FF3E13E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t="8067" r="496" b="8067"/>
          <a:stretch/>
        </p:blipFill>
        <p:spPr>
          <a:xfrm>
            <a:off x="359" y="4"/>
            <a:ext cx="12858032" cy="7232643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BAA5A01-F86D-438B-9F79-D016A457557F}"/>
              </a:ext>
            </a:extLst>
          </p:cNvPr>
          <p:cNvSpPr/>
          <p:nvPr/>
        </p:nvSpPr>
        <p:spPr>
          <a:xfrm rot="2700000">
            <a:off x="696598" y="-1489616"/>
            <a:ext cx="4796808" cy="8585066"/>
          </a:xfrm>
          <a:custGeom>
            <a:avLst/>
            <a:gdLst>
              <a:gd name="connsiteX0" fmla="*/ 0 w 4827972"/>
              <a:gd name="connsiteY0" fmla="*/ 2724530 h 8512250"/>
              <a:gd name="connsiteX1" fmla="*/ 2724530 w 4827972"/>
              <a:gd name="connsiteY1" fmla="*/ 0 h 8512250"/>
              <a:gd name="connsiteX2" fmla="*/ 4827972 w 4827972"/>
              <a:gd name="connsiteY2" fmla="*/ 0 h 8512250"/>
              <a:gd name="connsiteX3" fmla="*/ 4827972 w 4827972"/>
              <a:gd name="connsiteY3" fmla="*/ 8125060 h 8512250"/>
              <a:gd name="connsiteX4" fmla="*/ 4440782 w 4827972"/>
              <a:gd name="connsiteY4" fmla="*/ 8512250 h 8512250"/>
              <a:gd name="connsiteX5" fmla="*/ 2255760 w 4827972"/>
              <a:gd name="connsiteY5" fmla="*/ 8512250 h 8512250"/>
              <a:gd name="connsiteX6" fmla="*/ 0 w 4827972"/>
              <a:gd name="connsiteY6" fmla="*/ 6256490 h 851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7972" h="8512250">
                <a:moveTo>
                  <a:pt x="0" y="2724530"/>
                </a:moveTo>
                <a:lnTo>
                  <a:pt x="2724530" y="0"/>
                </a:lnTo>
                <a:lnTo>
                  <a:pt x="4827972" y="0"/>
                </a:lnTo>
                <a:lnTo>
                  <a:pt x="4827972" y="8125060"/>
                </a:lnTo>
                <a:lnTo>
                  <a:pt x="4440782" y="8512250"/>
                </a:lnTo>
                <a:lnTo>
                  <a:pt x="2255760" y="8512250"/>
                </a:lnTo>
                <a:lnTo>
                  <a:pt x="0" y="6256490"/>
                </a:lnTo>
                <a:close/>
              </a:path>
            </a:pathLst>
          </a:custGeom>
          <a:solidFill>
            <a:srgbClr val="41CB3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3E1C06F-3500-43FC-8D8E-74FB35722A8E}"/>
              </a:ext>
            </a:extLst>
          </p:cNvPr>
          <p:cNvSpPr/>
          <p:nvPr/>
        </p:nvSpPr>
        <p:spPr>
          <a:xfrm>
            <a:off x="-1" y="-1"/>
            <a:ext cx="2608213" cy="2608213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2">
            <a:extLst>
              <a:ext uri="{FF2B5EF4-FFF2-40B4-BE49-F238E27FC236}">
                <a16:creationId xmlns:a16="http://schemas.microsoft.com/office/drawing/2014/main" xmlns="" id="{59651D1E-FECA-4A2F-B78C-09B8D3DE83B6}"/>
              </a:ext>
            </a:extLst>
          </p:cNvPr>
          <p:cNvSpPr/>
          <p:nvPr/>
        </p:nvSpPr>
        <p:spPr>
          <a:xfrm rot="10800000">
            <a:off x="8810376" y="3184276"/>
            <a:ext cx="4048373" cy="4048373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38B877F4-5ABB-46ED-9C9A-69BBECE06341}"/>
              </a:ext>
            </a:extLst>
          </p:cNvPr>
          <p:cNvSpPr/>
          <p:nvPr/>
        </p:nvSpPr>
        <p:spPr>
          <a:xfrm rot="2700000">
            <a:off x="4101664" y="4974405"/>
            <a:ext cx="289447" cy="209024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0B3A612-DC00-4DD3-8979-BC3E88A0FFEB}"/>
              </a:ext>
            </a:extLst>
          </p:cNvPr>
          <p:cNvSpPr/>
          <p:nvPr/>
        </p:nvSpPr>
        <p:spPr>
          <a:xfrm rot="13500000">
            <a:off x="11927514" y="2429731"/>
            <a:ext cx="289447" cy="209024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FE9A9145-27C2-4A72-A8EE-9CDBA995DEB9}"/>
              </a:ext>
            </a:extLst>
          </p:cNvPr>
          <p:cNvSpPr/>
          <p:nvPr/>
        </p:nvSpPr>
        <p:spPr>
          <a:xfrm rot="13500000">
            <a:off x="10168825" y="3471085"/>
            <a:ext cx="295551" cy="213432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59">
            <a:extLst>
              <a:ext uri="{FF2B5EF4-FFF2-40B4-BE49-F238E27FC236}">
                <a16:creationId xmlns:a16="http://schemas.microsoft.com/office/drawing/2014/main" xmlns="" id="{2EAED02B-C36F-4C58-A7E5-6D954C063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19" y="1710175"/>
            <a:ext cx="698137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cap="all" dirty="0">
                <a:solidFill>
                  <a:schemeClr val="bg1"/>
                </a:solidFill>
                <a:cs typeface="Arial" panose="020B0604020202020204" pitchFamily="34" charset="0"/>
              </a:rPr>
              <a:t>欧美简约商务创意</a:t>
            </a:r>
          </a:p>
        </p:txBody>
      </p:sp>
      <p:sp>
        <p:nvSpPr>
          <p:cNvPr id="26" name="矩形 259">
            <a:extLst>
              <a:ext uri="{FF2B5EF4-FFF2-40B4-BE49-F238E27FC236}">
                <a16:creationId xmlns:a16="http://schemas.microsoft.com/office/drawing/2014/main" xmlns="" id="{36A70FFE-66AD-4E17-8487-6D00CDD6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19" y="2721193"/>
            <a:ext cx="602844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Europe and the contracted business creative PPT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PA_圆角矩形 4">
            <a:extLst>
              <a:ext uri="{FF2B5EF4-FFF2-40B4-BE49-F238E27FC236}">
                <a16:creationId xmlns:a16="http://schemas.microsoft.com/office/drawing/2014/main" xmlns="" id="{90066DEC-E9B0-413B-9566-31DDE21AF6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24719" y="4113224"/>
            <a:ext cx="1800200" cy="5112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2F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设计部</a:t>
            </a:r>
          </a:p>
        </p:txBody>
      </p:sp>
      <p:sp>
        <p:nvSpPr>
          <p:cNvPr id="30" name="矩形 259">
            <a:extLst>
              <a:ext uri="{FF2B5EF4-FFF2-40B4-BE49-F238E27FC236}">
                <a16:creationId xmlns:a16="http://schemas.microsoft.com/office/drawing/2014/main" xmlns="" id="{23D089DA-5C7A-468D-B495-13AED00A9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284" y="827325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0" cap="all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2019</a:t>
            </a:r>
            <a:endParaRPr lang="zh-CN" altLang="en-US" sz="6000" cap="all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763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4447093" y="2807005"/>
            <a:ext cx="3964564" cy="2552816"/>
            <a:chOff x="4368418" y="2523549"/>
            <a:chExt cx="3626941" cy="2335418"/>
          </a:xfrm>
        </p:grpSpPr>
        <p:sp>
          <p:nvSpPr>
            <p:cNvPr id="3" name="Freeform 69"/>
            <p:cNvSpPr>
              <a:spLocks/>
            </p:cNvSpPr>
            <p:nvPr/>
          </p:nvSpPr>
          <p:spPr bwMode="auto">
            <a:xfrm rot="5400000">
              <a:off x="4570041" y="3489636"/>
              <a:ext cx="1059798" cy="404382"/>
            </a:xfrm>
            <a:custGeom>
              <a:avLst/>
              <a:gdLst>
                <a:gd name="T0" fmla="*/ 465 w 933"/>
                <a:gd name="T1" fmla="*/ 356 h 356"/>
                <a:gd name="T2" fmla="*/ 0 w 933"/>
                <a:gd name="T3" fmla="*/ 178 h 356"/>
                <a:gd name="T4" fmla="*/ 465 w 933"/>
                <a:gd name="T5" fmla="*/ 0 h 356"/>
                <a:gd name="T6" fmla="*/ 933 w 933"/>
                <a:gd name="T7" fmla="*/ 178 h 356"/>
                <a:gd name="T8" fmla="*/ 465 w 933"/>
                <a:gd name="T9" fmla="*/ 356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6">
                  <a:moveTo>
                    <a:pt x="465" y="356"/>
                  </a:moveTo>
                  <a:lnTo>
                    <a:pt x="0" y="178"/>
                  </a:lnTo>
                  <a:lnTo>
                    <a:pt x="465" y="0"/>
                  </a:lnTo>
                  <a:lnTo>
                    <a:pt x="933" y="178"/>
                  </a:lnTo>
                  <a:lnTo>
                    <a:pt x="465" y="356"/>
                  </a:lnTo>
                  <a:close/>
                </a:path>
              </a:pathLst>
            </a:custGeom>
            <a:solidFill>
              <a:srgbClr val="43CC38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Freeform 70"/>
            <p:cNvSpPr>
              <a:spLocks/>
            </p:cNvSpPr>
            <p:nvPr/>
          </p:nvSpPr>
          <p:spPr bwMode="auto">
            <a:xfrm rot="5400000">
              <a:off x="4470082" y="3060265"/>
              <a:ext cx="528195" cy="731522"/>
            </a:xfrm>
            <a:custGeom>
              <a:avLst/>
              <a:gdLst>
                <a:gd name="T0" fmla="*/ 465 w 465"/>
                <a:gd name="T1" fmla="*/ 178 h 644"/>
                <a:gd name="T2" fmla="*/ 0 w 465"/>
                <a:gd name="T3" fmla="*/ 0 h 644"/>
                <a:gd name="T4" fmla="*/ 0 w 465"/>
                <a:gd name="T5" fmla="*/ 364 h 644"/>
                <a:gd name="T6" fmla="*/ 465 w 465"/>
                <a:gd name="T7" fmla="*/ 644 h 644"/>
                <a:gd name="T8" fmla="*/ 465 w 465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178"/>
                  </a:moveTo>
                  <a:lnTo>
                    <a:pt x="0" y="0"/>
                  </a:lnTo>
                  <a:lnTo>
                    <a:pt x="0" y="364"/>
                  </a:lnTo>
                  <a:lnTo>
                    <a:pt x="465" y="644"/>
                  </a:lnTo>
                  <a:lnTo>
                    <a:pt x="465" y="178"/>
                  </a:lnTo>
                  <a:close/>
                </a:path>
              </a:pathLst>
            </a:custGeom>
            <a:solidFill>
              <a:srgbClr val="88DF8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Freeform 71"/>
            <p:cNvSpPr>
              <a:spLocks/>
            </p:cNvSpPr>
            <p:nvPr/>
          </p:nvSpPr>
          <p:spPr bwMode="auto">
            <a:xfrm rot="5400000">
              <a:off x="4468378" y="3590164"/>
              <a:ext cx="531603" cy="731522"/>
            </a:xfrm>
            <a:custGeom>
              <a:avLst/>
              <a:gdLst>
                <a:gd name="T0" fmla="*/ 0 w 468"/>
                <a:gd name="T1" fmla="*/ 178 h 644"/>
                <a:gd name="T2" fmla="*/ 468 w 468"/>
                <a:gd name="T3" fmla="*/ 0 h 644"/>
                <a:gd name="T4" fmla="*/ 468 w 468"/>
                <a:gd name="T5" fmla="*/ 364 h 644"/>
                <a:gd name="T6" fmla="*/ 0 w 468"/>
                <a:gd name="T7" fmla="*/ 644 h 644"/>
                <a:gd name="T8" fmla="*/ 0 w 468"/>
                <a:gd name="T9" fmla="*/ 178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178"/>
                  </a:moveTo>
                  <a:lnTo>
                    <a:pt x="468" y="0"/>
                  </a:lnTo>
                  <a:lnTo>
                    <a:pt x="468" y="364"/>
                  </a:lnTo>
                  <a:lnTo>
                    <a:pt x="0" y="644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72"/>
            <p:cNvSpPr>
              <a:spLocks/>
            </p:cNvSpPr>
            <p:nvPr/>
          </p:nvSpPr>
          <p:spPr bwMode="auto">
            <a:xfrm rot="5400000">
              <a:off x="4931827" y="3564038"/>
              <a:ext cx="1697039" cy="254442"/>
            </a:xfrm>
            <a:custGeom>
              <a:avLst/>
              <a:gdLst>
                <a:gd name="T0" fmla="*/ 746 w 1494"/>
                <a:gd name="T1" fmla="*/ 224 h 224"/>
                <a:gd name="T2" fmla="*/ 0 w 1494"/>
                <a:gd name="T3" fmla="*/ 112 h 224"/>
                <a:gd name="T4" fmla="*/ 746 w 1494"/>
                <a:gd name="T5" fmla="*/ 0 h 224"/>
                <a:gd name="T6" fmla="*/ 1494 w 1494"/>
                <a:gd name="T7" fmla="*/ 112 h 224"/>
                <a:gd name="T8" fmla="*/ 746 w 149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224"/>
                  </a:moveTo>
                  <a:lnTo>
                    <a:pt x="0" y="112"/>
                  </a:lnTo>
                  <a:lnTo>
                    <a:pt x="746" y="0"/>
                  </a:lnTo>
                  <a:lnTo>
                    <a:pt x="1494" y="112"/>
                  </a:lnTo>
                  <a:lnTo>
                    <a:pt x="746" y="224"/>
                  </a:lnTo>
                  <a:close/>
                </a:path>
              </a:pathLst>
            </a:custGeom>
            <a:solidFill>
              <a:srgbClr val="43CC38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3"/>
            <p:cNvSpPr>
              <a:spLocks/>
            </p:cNvSpPr>
            <p:nvPr/>
          </p:nvSpPr>
          <p:spPr bwMode="auto">
            <a:xfrm rot="5400000">
              <a:off x="5005661" y="2915437"/>
              <a:ext cx="847384" cy="701988"/>
            </a:xfrm>
            <a:custGeom>
              <a:avLst/>
              <a:gdLst>
                <a:gd name="T0" fmla="*/ 746 w 746"/>
                <a:gd name="T1" fmla="*/ 112 h 618"/>
                <a:gd name="T2" fmla="*/ 0 w 746"/>
                <a:gd name="T3" fmla="*/ 0 h 618"/>
                <a:gd name="T4" fmla="*/ 0 w 746"/>
                <a:gd name="T5" fmla="*/ 394 h 618"/>
                <a:gd name="T6" fmla="*/ 746 w 746"/>
                <a:gd name="T7" fmla="*/ 618 h 618"/>
                <a:gd name="T8" fmla="*/ 746 w 746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8">
                  <a:moveTo>
                    <a:pt x="746" y="112"/>
                  </a:moveTo>
                  <a:lnTo>
                    <a:pt x="0" y="0"/>
                  </a:lnTo>
                  <a:lnTo>
                    <a:pt x="0" y="394"/>
                  </a:lnTo>
                  <a:lnTo>
                    <a:pt x="746" y="618"/>
                  </a:lnTo>
                  <a:lnTo>
                    <a:pt x="746" y="112"/>
                  </a:lnTo>
                  <a:close/>
                </a:path>
              </a:pathLst>
            </a:custGeom>
            <a:solidFill>
              <a:srgbClr val="88DF8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4"/>
            <p:cNvSpPr>
              <a:spLocks/>
            </p:cNvSpPr>
            <p:nvPr/>
          </p:nvSpPr>
          <p:spPr bwMode="auto">
            <a:xfrm rot="5400000">
              <a:off x="5004524" y="3763957"/>
              <a:ext cx="849656" cy="701988"/>
            </a:xfrm>
            <a:custGeom>
              <a:avLst/>
              <a:gdLst>
                <a:gd name="T0" fmla="*/ 0 w 748"/>
                <a:gd name="T1" fmla="*/ 112 h 618"/>
                <a:gd name="T2" fmla="*/ 748 w 748"/>
                <a:gd name="T3" fmla="*/ 0 h 618"/>
                <a:gd name="T4" fmla="*/ 748 w 748"/>
                <a:gd name="T5" fmla="*/ 394 h 618"/>
                <a:gd name="T6" fmla="*/ 0 w 748"/>
                <a:gd name="T7" fmla="*/ 618 h 618"/>
                <a:gd name="T8" fmla="*/ 0 w 748"/>
                <a:gd name="T9" fmla="*/ 112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8">
                  <a:moveTo>
                    <a:pt x="0" y="112"/>
                  </a:moveTo>
                  <a:lnTo>
                    <a:pt x="748" y="0"/>
                  </a:lnTo>
                  <a:lnTo>
                    <a:pt x="748" y="394"/>
                  </a:lnTo>
                  <a:lnTo>
                    <a:pt x="0" y="618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75"/>
            <p:cNvSpPr>
              <a:spLocks/>
            </p:cNvSpPr>
            <p:nvPr/>
          </p:nvSpPr>
          <p:spPr bwMode="auto">
            <a:xfrm rot="5400000">
              <a:off x="6733368" y="3490203"/>
              <a:ext cx="1059798" cy="403246"/>
            </a:xfrm>
            <a:custGeom>
              <a:avLst/>
              <a:gdLst>
                <a:gd name="T0" fmla="*/ 465 w 933"/>
                <a:gd name="T1" fmla="*/ 0 h 355"/>
                <a:gd name="T2" fmla="*/ 0 w 933"/>
                <a:gd name="T3" fmla="*/ 177 h 355"/>
                <a:gd name="T4" fmla="*/ 465 w 933"/>
                <a:gd name="T5" fmla="*/ 355 h 355"/>
                <a:gd name="T6" fmla="*/ 933 w 933"/>
                <a:gd name="T7" fmla="*/ 177 h 355"/>
                <a:gd name="T8" fmla="*/ 465 w 933"/>
                <a:gd name="T9" fmla="*/ 0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33" h="355">
                  <a:moveTo>
                    <a:pt x="465" y="0"/>
                  </a:moveTo>
                  <a:lnTo>
                    <a:pt x="0" y="177"/>
                  </a:lnTo>
                  <a:lnTo>
                    <a:pt x="465" y="355"/>
                  </a:lnTo>
                  <a:lnTo>
                    <a:pt x="933" y="177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rgbClr val="7DBBF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76"/>
            <p:cNvSpPr>
              <a:spLocks/>
            </p:cNvSpPr>
            <p:nvPr/>
          </p:nvSpPr>
          <p:spPr bwMode="auto">
            <a:xfrm rot="5400000">
              <a:off x="7365499" y="3060265"/>
              <a:ext cx="528195" cy="731522"/>
            </a:xfrm>
            <a:custGeom>
              <a:avLst/>
              <a:gdLst>
                <a:gd name="T0" fmla="*/ 465 w 465"/>
                <a:gd name="T1" fmla="*/ 467 h 644"/>
                <a:gd name="T2" fmla="*/ 0 w 465"/>
                <a:gd name="T3" fmla="*/ 644 h 644"/>
                <a:gd name="T4" fmla="*/ 0 w 465"/>
                <a:gd name="T5" fmla="*/ 280 h 644"/>
                <a:gd name="T6" fmla="*/ 465 w 465"/>
                <a:gd name="T7" fmla="*/ 0 h 644"/>
                <a:gd name="T8" fmla="*/ 465 w 465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644">
                  <a:moveTo>
                    <a:pt x="465" y="467"/>
                  </a:moveTo>
                  <a:lnTo>
                    <a:pt x="0" y="644"/>
                  </a:lnTo>
                  <a:lnTo>
                    <a:pt x="0" y="280"/>
                  </a:lnTo>
                  <a:lnTo>
                    <a:pt x="465" y="0"/>
                  </a:lnTo>
                  <a:lnTo>
                    <a:pt x="465" y="467"/>
                  </a:lnTo>
                  <a:close/>
                </a:path>
              </a:pathLst>
            </a:custGeom>
            <a:solidFill>
              <a:srgbClr val="7DBBF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77"/>
            <p:cNvSpPr>
              <a:spLocks/>
            </p:cNvSpPr>
            <p:nvPr/>
          </p:nvSpPr>
          <p:spPr bwMode="auto">
            <a:xfrm rot="5400000">
              <a:off x="7363796" y="3590164"/>
              <a:ext cx="531603" cy="731522"/>
            </a:xfrm>
            <a:custGeom>
              <a:avLst/>
              <a:gdLst>
                <a:gd name="T0" fmla="*/ 0 w 468"/>
                <a:gd name="T1" fmla="*/ 467 h 644"/>
                <a:gd name="T2" fmla="*/ 468 w 468"/>
                <a:gd name="T3" fmla="*/ 644 h 644"/>
                <a:gd name="T4" fmla="*/ 468 w 468"/>
                <a:gd name="T5" fmla="*/ 280 h 644"/>
                <a:gd name="T6" fmla="*/ 0 w 468"/>
                <a:gd name="T7" fmla="*/ 0 h 644"/>
                <a:gd name="T8" fmla="*/ 0 w 468"/>
                <a:gd name="T9" fmla="*/ 467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8" h="644">
                  <a:moveTo>
                    <a:pt x="0" y="467"/>
                  </a:moveTo>
                  <a:lnTo>
                    <a:pt x="468" y="644"/>
                  </a:lnTo>
                  <a:lnTo>
                    <a:pt x="468" y="280"/>
                  </a:lnTo>
                  <a:lnTo>
                    <a:pt x="0" y="0"/>
                  </a:lnTo>
                  <a:lnTo>
                    <a:pt x="0" y="467"/>
                  </a:ln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78"/>
            <p:cNvSpPr>
              <a:spLocks/>
            </p:cNvSpPr>
            <p:nvPr/>
          </p:nvSpPr>
          <p:spPr bwMode="auto">
            <a:xfrm rot="5400000">
              <a:off x="5733774" y="3564038"/>
              <a:ext cx="1697039" cy="254442"/>
            </a:xfrm>
            <a:custGeom>
              <a:avLst/>
              <a:gdLst>
                <a:gd name="T0" fmla="*/ 746 w 1494"/>
                <a:gd name="T1" fmla="*/ 0 h 224"/>
                <a:gd name="T2" fmla="*/ 0 w 1494"/>
                <a:gd name="T3" fmla="*/ 111 h 224"/>
                <a:gd name="T4" fmla="*/ 746 w 1494"/>
                <a:gd name="T5" fmla="*/ 224 h 224"/>
                <a:gd name="T6" fmla="*/ 1494 w 1494"/>
                <a:gd name="T7" fmla="*/ 111 h 224"/>
                <a:gd name="T8" fmla="*/ 746 w 1494"/>
                <a:gd name="T9" fmla="*/ 0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4" h="224">
                  <a:moveTo>
                    <a:pt x="746" y="0"/>
                  </a:moveTo>
                  <a:lnTo>
                    <a:pt x="0" y="111"/>
                  </a:lnTo>
                  <a:lnTo>
                    <a:pt x="746" y="224"/>
                  </a:lnTo>
                  <a:lnTo>
                    <a:pt x="1494" y="111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rgbClr val="43CC38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79"/>
            <p:cNvSpPr>
              <a:spLocks/>
            </p:cNvSpPr>
            <p:nvPr/>
          </p:nvSpPr>
          <p:spPr bwMode="auto">
            <a:xfrm rot="5400000">
              <a:off x="6510164" y="2916005"/>
              <a:ext cx="847384" cy="700853"/>
            </a:xfrm>
            <a:custGeom>
              <a:avLst/>
              <a:gdLst>
                <a:gd name="T0" fmla="*/ 746 w 746"/>
                <a:gd name="T1" fmla="*/ 506 h 617"/>
                <a:gd name="T2" fmla="*/ 0 w 746"/>
                <a:gd name="T3" fmla="*/ 617 h 617"/>
                <a:gd name="T4" fmla="*/ 0 w 746"/>
                <a:gd name="T5" fmla="*/ 224 h 617"/>
                <a:gd name="T6" fmla="*/ 746 w 746"/>
                <a:gd name="T7" fmla="*/ 0 h 617"/>
                <a:gd name="T8" fmla="*/ 746 w 746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6" h="617">
                  <a:moveTo>
                    <a:pt x="746" y="506"/>
                  </a:moveTo>
                  <a:lnTo>
                    <a:pt x="0" y="617"/>
                  </a:lnTo>
                  <a:lnTo>
                    <a:pt x="0" y="224"/>
                  </a:lnTo>
                  <a:lnTo>
                    <a:pt x="746" y="0"/>
                  </a:lnTo>
                  <a:lnTo>
                    <a:pt x="746" y="506"/>
                  </a:lnTo>
                  <a:close/>
                </a:path>
              </a:pathLst>
            </a:custGeom>
            <a:solidFill>
              <a:srgbClr val="88DF81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80"/>
            <p:cNvSpPr>
              <a:spLocks/>
            </p:cNvSpPr>
            <p:nvPr/>
          </p:nvSpPr>
          <p:spPr bwMode="auto">
            <a:xfrm rot="5400000">
              <a:off x="6509028" y="3764525"/>
              <a:ext cx="849656" cy="700853"/>
            </a:xfrm>
            <a:custGeom>
              <a:avLst/>
              <a:gdLst>
                <a:gd name="T0" fmla="*/ 0 w 748"/>
                <a:gd name="T1" fmla="*/ 506 h 617"/>
                <a:gd name="T2" fmla="*/ 748 w 748"/>
                <a:gd name="T3" fmla="*/ 617 h 617"/>
                <a:gd name="T4" fmla="*/ 748 w 748"/>
                <a:gd name="T5" fmla="*/ 224 h 617"/>
                <a:gd name="T6" fmla="*/ 0 w 748"/>
                <a:gd name="T7" fmla="*/ 0 h 617"/>
                <a:gd name="T8" fmla="*/ 0 w 748"/>
                <a:gd name="T9" fmla="*/ 50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8" h="617">
                  <a:moveTo>
                    <a:pt x="0" y="506"/>
                  </a:moveTo>
                  <a:lnTo>
                    <a:pt x="748" y="617"/>
                  </a:lnTo>
                  <a:lnTo>
                    <a:pt x="748" y="224"/>
                  </a:lnTo>
                  <a:lnTo>
                    <a:pt x="0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81"/>
            <p:cNvSpPr>
              <a:spLocks/>
            </p:cNvSpPr>
            <p:nvPr/>
          </p:nvSpPr>
          <p:spPr bwMode="auto">
            <a:xfrm rot="5400000">
              <a:off x="5594058" y="2742779"/>
              <a:ext cx="1166573" cy="728114"/>
            </a:xfrm>
            <a:custGeom>
              <a:avLst/>
              <a:gdLst>
                <a:gd name="T0" fmla="*/ 1027 w 1027"/>
                <a:gd name="T1" fmla="*/ 641 h 641"/>
                <a:gd name="T2" fmla="*/ 0 w 1027"/>
                <a:gd name="T3" fmla="*/ 532 h 641"/>
                <a:gd name="T4" fmla="*/ 0 w 1027"/>
                <a:gd name="T5" fmla="*/ 111 h 641"/>
                <a:gd name="T6" fmla="*/ 1027 w 1027"/>
                <a:gd name="T7" fmla="*/ 0 h 641"/>
                <a:gd name="T8" fmla="*/ 1027 w 1027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7" h="641">
                  <a:moveTo>
                    <a:pt x="1027" y="641"/>
                  </a:moveTo>
                  <a:lnTo>
                    <a:pt x="0" y="532"/>
                  </a:lnTo>
                  <a:lnTo>
                    <a:pt x="0" y="111"/>
                  </a:lnTo>
                  <a:lnTo>
                    <a:pt x="1027" y="0"/>
                  </a:lnTo>
                  <a:lnTo>
                    <a:pt x="1027" y="641"/>
                  </a:lnTo>
                  <a:close/>
                </a:path>
              </a:pathLst>
            </a:custGeom>
            <a:solidFill>
              <a:srgbClr val="7DBBFF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82"/>
            <p:cNvSpPr>
              <a:spLocks/>
            </p:cNvSpPr>
            <p:nvPr/>
          </p:nvSpPr>
          <p:spPr bwMode="auto">
            <a:xfrm rot="5400000">
              <a:off x="5592922" y="3910488"/>
              <a:ext cx="1168845" cy="728114"/>
            </a:xfrm>
            <a:custGeom>
              <a:avLst/>
              <a:gdLst>
                <a:gd name="T0" fmla="*/ 0 w 1029"/>
                <a:gd name="T1" fmla="*/ 641 h 641"/>
                <a:gd name="T2" fmla="*/ 1029 w 1029"/>
                <a:gd name="T3" fmla="*/ 532 h 641"/>
                <a:gd name="T4" fmla="*/ 1029 w 1029"/>
                <a:gd name="T5" fmla="*/ 111 h 641"/>
                <a:gd name="T6" fmla="*/ 0 w 1029"/>
                <a:gd name="T7" fmla="*/ 0 h 641"/>
                <a:gd name="T8" fmla="*/ 0 w 1029"/>
                <a:gd name="T9" fmla="*/ 64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9" h="641">
                  <a:moveTo>
                    <a:pt x="0" y="641"/>
                  </a:moveTo>
                  <a:lnTo>
                    <a:pt x="1029" y="532"/>
                  </a:lnTo>
                  <a:lnTo>
                    <a:pt x="1029" y="111"/>
                  </a:lnTo>
                  <a:lnTo>
                    <a:pt x="0" y="0"/>
                  </a:lnTo>
                  <a:lnTo>
                    <a:pt x="0" y="641"/>
                  </a:ln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83"/>
            <p:cNvSpPr>
              <a:spLocks/>
            </p:cNvSpPr>
            <p:nvPr/>
          </p:nvSpPr>
          <p:spPr bwMode="auto">
            <a:xfrm rot="5400000">
              <a:off x="7725013" y="3425457"/>
              <a:ext cx="9087" cy="531603"/>
            </a:xfrm>
            <a:custGeom>
              <a:avLst/>
              <a:gdLst>
                <a:gd name="T0" fmla="*/ 8 w 8"/>
                <a:gd name="T1" fmla="*/ 468 h 468"/>
                <a:gd name="T2" fmla="*/ 0 w 8"/>
                <a:gd name="T3" fmla="*/ 468 h 468"/>
                <a:gd name="T4" fmla="*/ 0 w 8"/>
                <a:gd name="T5" fmla="*/ 2 h 468"/>
                <a:gd name="T6" fmla="*/ 3 w 8"/>
                <a:gd name="T7" fmla="*/ 0 h 468"/>
                <a:gd name="T8" fmla="*/ 8 w 8"/>
                <a:gd name="T9" fmla="*/ 2 h 468"/>
                <a:gd name="T10" fmla="*/ 8 w 8"/>
                <a:gd name="T11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468"/>
                  </a:moveTo>
                  <a:lnTo>
                    <a:pt x="0" y="468"/>
                  </a:lnTo>
                  <a:lnTo>
                    <a:pt x="0" y="2"/>
                  </a:lnTo>
                  <a:lnTo>
                    <a:pt x="3" y="0"/>
                  </a:lnTo>
                  <a:lnTo>
                    <a:pt x="8" y="2"/>
                  </a:lnTo>
                  <a:lnTo>
                    <a:pt x="8" y="468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84"/>
            <p:cNvSpPr>
              <a:spLocks/>
            </p:cNvSpPr>
            <p:nvPr/>
          </p:nvSpPr>
          <p:spPr bwMode="auto">
            <a:xfrm rot="5400000">
              <a:off x="6992355" y="3403875"/>
              <a:ext cx="9087" cy="574767"/>
            </a:xfrm>
            <a:custGeom>
              <a:avLst/>
              <a:gdLst>
                <a:gd name="T0" fmla="*/ 8 w 8"/>
                <a:gd name="T1" fmla="*/ 506 h 506"/>
                <a:gd name="T2" fmla="*/ 0 w 8"/>
                <a:gd name="T3" fmla="*/ 506 h 506"/>
                <a:gd name="T4" fmla="*/ 0 w 8"/>
                <a:gd name="T5" fmla="*/ 1 h 506"/>
                <a:gd name="T6" fmla="*/ 3 w 8"/>
                <a:gd name="T7" fmla="*/ 0 h 506"/>
                <a:gd name="T8" fmla="*/ 8 w 8"/>
                <a:gd name="T9" fmla="*/ 1 h 506"/>
                <a:gd name="T10" fmla="*/ 8 w 8"/>
                <a:gd name="T11" fmla="*/ 50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506"/>
                  </a:moveTo>
                  <a:lnTo>
                    <a:pt x="0" y="506"/>
                  </a:lnTo>
                  <a:lnTo>
                    <a:pt x="0" y="1"/>
                  </a:lnTo>
                  <a:lnTo>
                    <a:pt x="3" y="0"/>
                  </a:lnTo>
                  <a:lnTo>
                    <a:pt x="8" y="1"/>
                  </a:lnTo>
                  <a:lnTo>
                    <a:pt x="8" y="506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85"/>
            <p:cNvSpPr>
              <a:spLocks/>
            </p:cNvSpPr>
            <p:nvPr/>
          </p:nvSpPr>
          <p:spPr bwMode="auto">
            <a:xfrm rot="5400000">
              <a:off x="4629676" y="3425457"/>
              <a:ext cx="9087" cy="531603"/>
            </a:xfrm>
            <a:custGeom>
              <a:avLst/>
              <a:gdLst>
                <a:gd name="T0" fmla="*/ 8 w 8"/>
                <a:gd name="T1" fmla="*/ 0 h 468"/>
                <a:gd name="T2" fmla="*/ 0 w 8"/>
                <a:gd name="T3" fmla="*/ 0 h 468"/>
                <a:gd name="T4" fmla="*/ 0 w 8"/>
                <a:gd name="T5" fmla="*/ 467 h 468"/>
                <a:gd name="T6" fmla="*/ 3 w 8"/>
                <a:gd name="T7" fmla="*/ 468 h 468"/>
                <a:gd name="T8" fmla="*/ 8 w 8"/>
                <a:gd name="T9" fmla="*/ 467 h 468"/>
                <a:gd name="T10" fmla="*/ 8 w 8"/>
                <a:gd name="T11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68">
                  <a:moveTo>
                    <a:pt x="8" y="0"/>
                  </a:moveTo>
                  <a:lnTo>
                    <a:pt x="0" y="0"/>
                  </a:lnTo>
                  <a:lnTo>
                    <a:pt x="0" y="467"/>
                  </a:lnTo>
                  <a:lnTo>
                    <a:pt x="3" y="468"/>
                  </a:lnTo>
                  <a:lnTo>
                    <a:pt x="8" y="467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86"/>
            <p:cNvSpPr>
              <a:spLocks/>
            </p:cNvSpPr>
            <p:nvPr/>
          </p:nvSpPr>
          <p:spPr bwMode="auto">
            <a:xfrm rot="5400000">
              <a:off x="5361198" y="3403875"/>
              <a:ext cx="9087" cy="574767"/>
            </a:xfrm>
            <a:custGeom>
              <a:avLst/>
              <a:gdLst>
                <a:gd name="T0" fmla="*/ 8 w 8"/>
                <a:gd name="T1" fmla="*/ 0 h 506"/>
                <a:gd name="T2" fmla="*/ 0 w 8"/>
                <a:gd name="T3" fmla="*/ 0 h 506"/>
                <a:gd name="T4" fmla="*/ 0 w 8"/>
                <a:gd name="T5" fmla="*/ 504 h 506"/>
                <a:gd name="T6" fmla="*/ 3 w 8"/>
                <a:gd name="T7" fmla="*/ 506 h 506"/>
                <a:gd name="T8" fmla="*/ 8 w 8"/>
                <a:gd name="T9" fmla="*/ 504 h 506"/>
                <a:gd name="T10" fmla="*/ 8 w 8"/>
                <a:gd name="T11" fmla="*/ 0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506">
                  <a:moveTo>
                    <a:pt x="8" y="0"/>
                  </a:moveTo>
                  <a:lnTo>
                    <a:pt x="0" y="0"/>
                  </a:lnTo>
                  <a:lnTo>
                    <a:pt x="0" y="504"/>
                  </a:lnTo>
                  <a:lnTo>
                    <a:pt x="3" y="506"/>
                  </a:lnTo>
                  <a:lnTo>
                    <a:pt x="8" y="504"/>
                  </a:lnTo>
                  <a:lnTo>
                    <a:pt x="8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87"/>
            <p:cNvSpPr>
              <a:spLocks/>
            </p:cNvSpPr>
            <p:nvPr/>
          </p:nvSpPr>
          <p:spPr bwMode="auto">
            <a:xfrm rot="5400000">
              <a:off x="6172801" y="3327202"/>
              <a:ext cx="9087" cy="728114"/>
            </a:xfrm>
            <a:custGeom>
              <a:avLst/>
              <a:gdLst>
                <a:gd name="T0" fmla="*/ 8 w 8"/>
                <a:gd name="T1" fmla="*/ 640 h 641"/>
                <a:gd name="T2" fmla="*/ 3 w 8"/>
                <a:gd name="T3" fmla="*/ 641 h 641"/>
                <a:gd name="T4" fmla="*/ 0 w 8"/>
                <a:gd name="T5" fmla="*/ 640 h 641"/>
                <a:gd name="T6" fmla="*/ 0 w 8"/>
                <a:gd name="T7" fmla="*/ 0 h 641"/>
                <a:gd name="T8" fmla="*/ 3 w 8"/>
                <a:gd name="T9" fmla="*/ 0 h 641"/>
                <a:gd name="T10" fmla="*/ 8 w 8"/>
                <a:gd name="T11" fmla="*/ 0 h 641"/>
                <a:gd name="T12" fmla="*/ 8 w 8"/>
                <a:gd name="T13" fmla="*/ 640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641">
                  <a:moveTo>
                    <a:pt x="8" y="640"/>
                  </a:moveTo>
                  <a:lnTo>
                    <a:pt x="3" y="641"/>
                  </a:lnTo>
                  <a:lnTo>
                    <a:pt x="0" y="640"/>
                  </a:lnTo>
                  <a:lnTo>
                    <a:pt x="0" y="0"/>
                  </a:lnTo>
                  <a:lnTo>
                    <a:pt x="3" y="0"/>
                  </a:lnTo>
                  <a:lnTo>
                    <a:pt x="8" y="0"/>
                  </a:lnTo>
                  <a:lnTo>
                    <a:pt x="8" y="64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88"/>
            <p:cNvSpPr>
              <a:spLocks/>
            </p:cNvSpPr>
            <p:nvPr/>
          </p:nvSpPr>
          <p:spPr bwMode="auto">
            <a:xfrm rot="5400000">
              <a:off x="7303593" y="3529960"/>
              <a:ext cx="1059798" cy="323733"/>
            </a:xfrm>
            <a:custGeom>
              <a:avLst/>
              <a:gdLst>
                <a:gd name="T0" fmla="*/ 465 w 933"/>
                <a:gd name="T1" fmla="*/ 0 h 285"/>
                <a:gd name="T2" fmla="*/ 0 w 933"/>
                <a:gd name="T3" fmla="*/ 280 h 285"/>
                <a:gd name="T4" fmla="*/ 0 w 933"/>
                <a:gd name="T5" fmla="*/ 285 h 285"/>
                <a:gd name="T6" fmla="*/ 465 w 933"/>
                <a:gd name="T7" fmla="*/ 10 h 285"/>
                <a:gd name="T8" fmla="*/ 933 w 933"/>
                <a:gd name="T9" fmla="*/ 285 h 285"/>
                <a:gd name="T10" fmla="*/ 933 w 933"/>
                <a:gd name="T11" fmla="*/ 280 h 285"/>
                <a:gd name="T12" fmla="*/ 465 w 933"/>
                <a:gd name="T13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0"/>
                  </a:moveTo>
                  <a:lnTo>
                    <a:pt x="0" y="280"/>
                  </a:lnTo>
                  <a:lnTo>
                    <a:pt x="0" y="285"/>
                  </a:lnTo>
                  <a:lnTo>
                    <a:pt x="465" y="10"/>
                  </a:lnTo>
                  <a:lnTo>
                    <a:pt x="933" y="285"/>
                  </a:lnTo>
                  <a:lnTo>
                    <a:pt x="933" y="280"/>
                  </a:lnTo>
                  <a:lnTo>
                    <a:pt x="465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89"/>
            <p:cNvSpPr>
              <a:spLocks/>
            </p:cNvSpPr>
            <p:nvPr/>
          </p:nvSpPr>
          <p:spPr bwMode="auto">
            <a:xfrm rot="5400000">
              <a:off x="6837871" y="3587891"/>
              <a:ext cx="1059798" cy="207871"/>
            </a:xfrm>
            <a:custGeom>
              <a:avLst/>
              <a:gdLst>
                <a:gd name="T0" fmla="*/ 0 w 933"/>
                <a:gd name="T1" fmla="*/ 183 h 183"/>
                <a:gd name="T2" fmla="*/ 462 w 933"/>
                <a:gd name="T3" fmla="*/ 7 h 183"/>
                <a:gd name="T4" fmla="*/ 470 w 933"/>
                <a:gd name="T5" fmla="*/ 7 h 183"/>
                <a:gd name="T6" fmla="*/ 933 w 933"/>
                <a:gd name="T7" fmla="*/ 183 h 183"/>
                <a:gd name="T8" fmla="*/ 933 w 933"/>
                <a:gd name="T9" fmla="*/ 178 h 183"/>
                <a:gd name="T10" fmla="*/ 470 w 933"/>
                <a:gd name="T11" fmla="*/ 0 h 183"/>
                <a:gd name="T12" fmla="*/ 462 w 933"/>
                <a:gd name="T13" fmla="*/ 0 h 183"/>
                <a:gd name="T14" fmla="*/ 0 w 933"/>
                <a:gd name="T15" fmla="*/ 178 h 183"/>
                <a:gd name="T16" fmla="*/ 0 w 933"/>
                <a:gd name="T17" fmla="*/ 183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183"/>
                  </a:moveTo>
                  <a:lnTo>
                    <a:pt x="462" y="7"/>
                  </a:lnTo>
                  <a:lnTo>
                    <a:pt x="470" y="7"/>
                  </a:lnTo>
                  <a:lnTo>
                    <a:pt x="933" y="183"/>
                  </a:lnTo>
                  <a:lnTo>
                    <a:pt x="933" y="178"/>
                  </a:lnTo>
                  <a:lnTo>
                    <a:pt x="470" y="0"/>
                  </a:lnTo>
                  <a:lnTo>
                    <a:pt x="462" y="0"/>
                  </a:lnTo>
                  <a:lnTo>
                    <a:pt x="0" y="178"/>
                  </a:lnTo>
                  <a:lnTo>
                    <a:pt x="0" y="18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90"/>
            <p:cNvSpPr>
              <a:spLocks/>
            </p:cNvSpPr>
            <p:nvPr/>
          </p:nvSpPr>
          <p:spPr bwMode="auto">
            <a:xfrm rot="5400000">
              <a:off x="6303998" y="3559494"/>
              <a:ext cx="1697039" cy="263530"/>
            </a:xfrm>
            <a:custGeom>
              <a:avLst/>
              <a:gdLst>
                <a:gd name="T0" fmla="*/ 746 w 1494"/>
                <a:gd name="T1" fmla="*/ 0 h 232"/>
                <a:gd name="T2" fmla="*/ 0 w 1494"/>
                <a:gd name="T3" fmla="*/ 224 h 232"/>
                <a:gd name="T4" fmla="*/ 0 w 1494"/>
                <a:gd name="T5" fmla="*/ 232 h 232"/>
                <a:gd name="T6" fmla="*/ 746 w 1494"/>
                <a:gd name="T7" fmla="*/ 10 h 232"/>
                <a:gd name="T8" fmla="*/ 1494 w 1494"/>
                <a:gd name="T9" fmla="*/ 232 h 232"/>
                <a:gd name="T10" fmla="*/ 1494 w 1494"/>
                <a:gd name="T11" fmla="*/ 224 h 232"/>
                <a:gd name="T12" fmla="*/ 746 w 1494"/>
                <a:gd name="T13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2">
                  <a:moveTo>
                    <a:pt x="746" y="0"/>
                  </a:moveTo>
                  <a:lnTo>
                    <a:pt x="0" y="224"/>
                  </a:lnTo>
                  <a:lnTo>
                    <a:pt x="0" y="232"/>
                  </a:lnTo>
                  <a:lnTo>
                    <a:pt x="746" y="10"/>
                  </a:lnTo>
                  <a:lnTo>
                    <a:pt x="1494" y="232"/>
                  </a:lnTo>
                  <a:lnTo>
                    <a:pt x="1494" y="224"/>
                  </a:lnTo>
                  <a:lnTo>
                    <a:pt x="746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91"/>
            <p:cNvSpPr>
              <a:spLocks/>
            </p:cNvSpPr>
            <p:nvPr/>
          </p:nvSpPr>
          <p:spPr bwMode="auto">
            <a:xfrm rot="5400000">
              <a:off x="5804200" y="3621969"/>
              <a:ext cx="1697039" cy="138580"/>
            </a:xfrm>
            <a:custGeom>
              <a:avLst/>
              <a:gdLst>
                <a:gd name="T0" fmla="*/ 743 w 1494"/>
                <a:gd name="T1" fmla="*/ 0 h 122"/>
                <a:gd name="T2" fmla="*/ 0 w 1494"/>
                <a:gd name="T3" fmla="*/ 113 h 122"/>
                <a:gd name="T4" fmla="*/ 0 w 1494"/>
                <a:gd name="T5" fmla="*/ 122 h 122"/>
                <a:gd name="T6" fmla="*/ 743 w 1494"/>
                <a:gd name="T7" fmla="*/ 11 h 122"/>
                <a:gd name="T8" fmla="*/ 751 w 1494"/>
                <a:gd name="T9" fmla="*/ 11 h 122"/>
                <a:gd name="T10" fmla="*/ 1494 w 1494"/>
                <a:gd name="T11" fmla="*/ 122 h 122"/>
                <a:gd name="T12" fmla="*/ 1494 w 1494"/>
                <a:gd name="T13" fmla="*/ 113 h 122"/>
                <a:gd name="T14" fmla="*/ 751 w 1494"/>
                <a:gd name="T15" fmla="*/ 0 h 122"/>
                <a:gd name="T16" fmla="*/ 743 w 1494"/>
                <a:gd name="T17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0"/>
                  </a:moveTo>
                  <a:lnTo>
                    <a:pt x="0" y="113"/>
                  </a:lnTo>
                  <a:lnTo>
                    <a:pt x="0" y="122"/>
                  </a:lnTo>
                  <a:lnTo>
                    <a:pt x="743" y="11"/>
                  </a:lnTo>
                  <a:lnTo>
                    <a:pt x="751" y="11"/>
                  </a:lnTo>
                  <a:lnTo>
                    <a:pt x="1494" y="122"/>
                  </a:lnTo>
                  <a:lnTo>
                    <a:pt x="1494" y="113"/>
                  </a:lnTo>
                  <a:lnTo>
                    <a:pt x="751" y="0"/>
                  </a:lnTo>
                  <a:lnTo>
                    <a:pt x="743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2"/>
            <p:cNvSpPr>
              <a:spLocks/>
            </p:cNvSpPr>
            <p:nvPr/>
          </p:nvSpPr>
          <p:spPr bwMode="auto">
            <a:xfrm rot="5400000">
              <a:off x="4000386" y="3529960"/>
              <a:ext cx="1059798" cy="323733"/>
            </a:xfrm>
            <a:custGeom>
              <a:avLst/>
              <a:gdLst>
                <a:gd name="T0" fmla="*/ 465 w 933"/>
                <a:gd name="T1" fmla="*/ 285 h 285"/>
                <a:gd name="T2" fmla="*/ 0 w 933"/>
                <a:gd name="T3" fmla="*/ 5 h 285"/>
                <a:gd name="T4" fmla="*/ 0 w 933"/>
                <a:gd name="T5" fmla="*/ 0 h 285"/>
                <a:gd name="T6" fmla="*/ 465 w 933"/>
                <a:gd name="T7" fmla="*/ 275 h 285"/>
                <a:gd name="T8" fmla="*/ 933 w 933"/>
                <a:gd name="T9" fmla="*/ 0 h 285"/>
                <a:gd name="T10" fmla="*/ 933 w 933"/>
                <a:gd name="T11" fmla="*/ 5 h 285"/>
                <a:gd name="T12" fmla="*/ 465 w 933"/>
                <a:gd name="T1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3" h="285">
                  <a:moveTo>
                    <a:pt x="465" y="28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465" y="275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65" y="285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93"/>
            <p:cNvSpPr>
              <a:spLocks/>
            </p:cNvSpPr>
            <p:nvPr/>
          </p:nvSpPr>
          <p:spPr bwMode="auto">
            <a:xfrm rot="5400000">
              <a:off x="4466105" y="3587891"/>
              <a:ext cx="1059798" cy="207871"/>
            </a:xfrm>
            <a:custGeom>
              <a:avLst/>
              <a:gdLst>
                <a:gd name="T0" fmla="*/ 0 w 933"/>
                <a:gd name="T1" fmla="*/ 0 h 183"/>
                <a:gd name="T2" fmla="*/ 462 w 933"/>
                <a:gd name="T3" fmla="*/ 176 h 183"/>
                <a:gd name="T4" fmla="*/ 470 w 933"/>
                <a:gd name="T5" fmla="*/ 176 h 183"/>
                <a:gd name="T6" fmla="*/ 933 w 933"/>
                <a:gd name="T7" fmla="*/ 0 h 183"/>
                <a:gd name="T8" fmla="*/ 933 w 933"/>
                <a:gd name="T9" fmla="*/ 5 h 183"/>
                <a:gd name="T10" fmla="*/ 470 w 933"/>
                <a:gd name="T11" fmla="*/ 183 h 183"/>
                <a:gd name="T12" fmla="*/ 462 w 933"/>
                <a:gd name="T13" fmla="*/ 183 h 183"/>
                <a:gd name="T14" fmla="*/ 0 w 933"/>
                <a:gd name="T15" fmla="*/ 5 h 183"/>
                <a:gd name="T16" fmla="*/ 0 w 933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33" h="183">
                  <a:moveTo>
                    <a:pt x="0" y="0"/>
                  </a:moveTo>
                  <a:lnTo>
                    <a:pt x="462" y="176"/>
                  </a:lnTo>
                  <a:lnTo>
                    <a:pt x="470" y="176"/>
                  </a:lnTo>
                  <a:lnTo>
                    <a:pt x="933" y="0"/>
                  </a:lnTo>
                  <a:lnTo>
                    <a:pt x="933" y="5"/>
                  </a:lnTo>
                  <a:lnTo>
                    <a:pt x="470" y="183"/>
                  </a:lnTo>
                  <a:lnTo>
                    <a:pt x="462" y="183"/>
                  </a:lnTo>
                  <a:lnTo>
                    <a:pt x="0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94"/>
            <p:cNvSpPr>
              <a:spLocks/>
            </p:cNvSpPr>
            <p:nvPr/>
          </p:nvSpPr>
          <p:spPr bwMode="auto">
            <a:xfrm rot="5400000">
              <a:off x="4362170" y="3558926"/>
              <a:ext cx="1697039" cy="264666"/>
            </a:xfrm>
            <a:custGeom>
              <a:avLst/>
              <a:gdLst>
                <a:gd name="T0" fmla="*/ 746 w 1494"/>
                <a:gd name="T1" fmla="*/ 233 h 233"/>
                <a:gd name="T2" fmla="*/ 0 w 1494"/>
                <a:gd name="T3" fmla="*/ 9 h 233"/>
                <a:gd name="T4" fmla="*/ 0 w 1494"/>
                <a:gd name="T5" fmla="*/ 0 h 233"/>
                <a:gd name="T6" fmla="*/ 746 w 1494"/>
                <a:gd name="T7" fmla="*/ 222 h 233"/>
                <a:gd name="T8" fmla="*/ 1494 w 1494"/>
                <a:gd name="T9" fmla="*/ 0 h 233"/>
                <a:gd name="T10" fmla="*/ 1494 w 1494"/>
                <a:gd name="T11" fmla="*/ 9 h 233"/>
                <a:gd name="T12" fmla="*/ 746 w 1494"/>
                <a:gd name="T13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4" h="233">
                  <a:moveTo>
                    <a:pt x="746" y="233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6" y="22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46" y="233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95"/>
            <p:cNvSpPr>
              <a:spLocks/>
            </p:cNvSpPr>
            <p:nvPr/>
          </p:nvSpPr>
          <p:spPr bwMode="auto">
            <a:xfrm rot="5400000">
              <a:off x="4862537" y="3621969"/>
              <a:ext cx="1697039" cy="138580"/>
            </a:xfrm>
            <a:custGeom>
              <a:avLst/>
              <a:gdLst>
                <a:gd name="T0" fmla="*/ 743 w 1494"/>
                <a:gd name="T1" fmla="*/ 122 h 122"/>
                <a:gd name="T2" fmla="*/ 0 w 1494"/>
                <a:gd name="T3" fmla="*/ 9 h 122"/>
                <a:gd name="T4" fmla="*/ 0 w 1494"/>
                <a:gd name="T5" fmla="*/ 0 h 122"/>
                <a:gd name="T6" fmla="*/ 743 w 1494"/>
                <a:gd name="T7" fmla="*/ 112 h 122"/>
                <a:gd name="T8" fmla="*/ 751 w 1494"/>
                <a:gd name="T9" fmla="*/ 112 h 122"/>
                <a:gd name="T10" fmla="*/ 1494 w 1494"/>
                <a:gd name="T11" fmla="*/ 0 h 122"/>
                <a:gd name="T12" fmla="*/ 1494 w 1494"/>
                <a:gd name="T13" fmla="*/ 9 h 122"/>
                <a:gd name="T14" fmla="*/ 751 w 1494"/>
                <a:gd name="T15" fmla="*/ 122 h 122"/>
                <a:gd name="T16" fmla="*/ 743 w 1494"/>
                <a:gd name="T17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4" h="122">
                  <a:moveTo>
                    <a:pt x="743" y="122"/>
                  </a:moveTo>
                  <a:lnTo>
                    <a:pt x="0" y="9"/>
                  </a:lnTo>
                  <a:lnTo>
                    <a:pt x="0" y="0"/>
                  </a:lnTo>
                  <a:lnTo>
                    <a:pt x="743" y="112"/>
                  </a:lnTo>
                  <a:lnTo>
                    <a:pt x="751" y="112"/>
                  </a:lnTo>
                  <a:lnTo>
                    <a:pt x="1494" y="0"/>
                  </a:lnTo>
                  <a:lnTo>
                    <a:pt x="1494" y="9"/>
                  </a:lnTo>
                  <a:lnTo>
                    <a:pt x="751" y="122"/>
                  </a:lnTo>
                  <a:lnTo>
                    <a:pt x="743" y="122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96"/>
            <p:cNvSpPr>
              <a:spLocks/>
            </p:cNvSpPr>
            <p:nvPr/>
          </p:nvSpPr>
          <p:spPr bwMode="auto">
            <a:xfrm rot="5400000">
              <a:off x="5303835" y="3621400"/>
              <a:ext cx="2335417" cy="139716"/>
            </a:xfrm>
            <a:custGeom>
              <a:avLst/>
              <a:gdLst>
                <a:gd name="T0" fmla="*/ 1027 w 2056"/>
                <a:gd name="T1" fmla="*/ 0 h 123"/>
                <a:gd name="T2" fmla="*/ 0 w 2056"/>
                <a:gd name="T3" fmla="*/ 111 h 123"/>
                <a:gd name="T4" fmla="*/ 0 w 2056"/>
                <a:gd name="T5" fmla="*/ 123 h 123"/>
                <a:gd name="T6" fmla="*/ 1027 w 2056"/>
                <a:gd name="T7" fmla="*/ 14 h 123"/>
                <a:gd name="T8" fmla="*/ 2056 w 2056"/>
                <a:gd name="T9" fmla="*/ 123 h 123"/>
                <a:gd name="T10" fmla="*/ 2056 w 2056"/>
                <a:gd name="T11" fmla="*/ 111 h 123"/>
                <a:gd name="T12" fmla="*/ 1027 w 2056"/>
                <a:gd name="T13" fmla="*/ 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23">
                  <a:moveTo>
                    <a:pt x="1027" y="0"/>
                  </a:moveTo>
                  <a:lnTo>
                    <a:pt x="0" y="111"/>
                  </a:lnTo>
                  <a:lnTo>
                    <a:pt x="0" y="123"/>
                  </a:lnTo>
                  <a:lnTo>
                    <a:pt x="1027" y="14"/>
                  </a:lnTo>
                  <a:lnTo>
                    <a:pt x="2056" y="123"/>
                  </a:lnTo>
                  <a:lnTo>
                    <a:pt x="2056" y="111"/>
                  </a:lnTo>
                  <a:lnTo>
                    <a:pt x="1027" y="0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97"/>
            <p:cNvSpPr>
              <a:spLocks/>
            </p:cNvSpPr>
            <p:nvPr/>
          </p:nvSpPr>
          <p:spPr bwMode="auto">
            <a:xfrm rot="5400000">
              <a:off x="4713165" y="3623672"/>
              <a:ext cx="2335417" cy="135173"/>
            </a:xfrm>
            <a:custGeom>
              <a:avLst/>
              <a:gdLst>
                <a:gd name="T0" fmla="*/ 1027 w 2056"/>
                <a:gd name="T1" fmla="*/ 119 h 119"/>
                <a:gd name="T2" fmla="*/ 0 w 2056"/>
                <a:gd name="T3" fmla="*/ 10 h 119"/>
                <a:gd name="T4" fmla="*/ 0 w 2056"/>
                <a:gd name="T5" fmla="*/ 0 h 119"/>
                <a:gd name="T6" fmla="*/ 1027 w 2056"/>
                <a:gd name="T7" fmla="*/ 104 h 119"/>
                <a:gd name="T8" fmla="*/ 2056 w 2056"/>
                <a:gd name="T9" fmla="*/ 0 h 119"/>
                <a:gd name="T10" fmla="*/ 2056 w 2056"/>
                <a:gd name="T11" fmla="*/ 10 h 119"/>
                <a:gd name="T12" fmla="*/ 1027 w 2056"/>
                <a:gd name="T1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56" h="119">
                  <a:moveTo>
                    <a:pt x="1027" y="119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1027" y="104"/>
                  </a:lnTo>
                  <a:lnTo>
                    <a:pt x="2056" y="0"/>
                  </a:lnTo>
                  <a:lnTo>
                    <a:pt x="2056" y="10"/>
                  </a:lnTo>
                  <a:lnTo>
                    <a:pt x="1027" y="119"/>
                  </a:ln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672555" y="2929373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72555" y="2650487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72555" y="4785629"/>
            <a:ext cx="2308531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72555" y="4506743"/>
            <a:ext cx="1512168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755706" y="2125461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755707" y="1846574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755706" y="5740306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755707" y="5461420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755706" y="3869317"/>
            <a:ext cx="2282182" cy="521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id-ID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755707" y="3590431"/>
            <a:ext cx="1494909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2" name="Elbow Connector 41"/>
          <p:cNvCxnSpPr/>
          <p:nvPr/>
        </p:nvCxnSpPr>
        <p:spPr>
          <a:xfrm rot="10800000">
            <a:off x="3735603" y="2806055"/>
            <a:ext cx="834769" cy="762468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Elbow Connector 42"/>
          <p:cNvCxnSpPr/>
          <p:nvPr/>
        </p:nvCxnSpPr>
        <p:spPr>
          <a:xfrm rot="10800000">
            <a:off x="3773079" y="4718355"/>
            <a:ext cx="1588294" cy="292563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/>
        </p:nvCxnSpPr>
        <p:spPr>
          <a:xfrm rot="10800000" flipV="1">
            <a:off x="6822358" y="1939728"/>
            <a:ext cx="1931960" cy="96801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/>
        </p:nvCxnSpPr>
        <p:spPr>
          <a:xfrm rot="10800000">
            <a:off x="7882937" y="3435358"/>
            <a:ext cx="824223" cy="295429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>
            <a:stCxn id="39" idx="1"/>
          </p:cNvCxnSpPr>
          <p:nvPr/>
        </p:nvCxnSpPr>
        <p:spPr>
          <a:xfrm rot="10800000">
            <a:off x="7027317" y="5248562"/>
            <a:ext cx="1728391" cy="377135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850BC481-9CC8-4A00-B60F-E7235E106701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矩形 49">
            <a:extLst>
              <a:ext uri="{FF2B5EF4-FFF2-40B4-BE49-F238E27FC236}">
                <a16:creationId xmlns:a16="http://schemas.microsoft.com/office/drawing/2014/main" xmlns="" id="{0DC02B14-52DE-45BC-897E-28430EB1B90E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739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>
            <a:spLocks/>
          </p:cNvSpPr>
          <p:nvPr/>
        </p:nvSpPr>
        <p:spPr bwMode="auto">
          <a:xfrm>
            <a:off x="5909587" y="3647122"/>
            <a:ext cx="547040" cy="2446913"/>
          </a:xfrm>
          <a:custGeom>
            <a:avLst/>
            <a:gdLst>
              <a:gd name="T0" fmla="*/ 0 w 164"/>
              <a:gd name="T1" fmla="*/ 1140 h 1222"/>
              <a:gd name="T2" fmla="*/ 0 w 164"/>
              <a:gd name="T3" fmla="*/ 1140 h 1222"/>
              <a:gd name="T4" fmla="*/ 82 w 164"/>
              <a:gd name="T5" fmla="*/ 1222 h 1222"/>
              <a:gd name="T6" fmla="*/ 82 w 164"/>
              <a:gd name="T7" fmla="*/ 1222 h 1222"/>
              <a:gd name="T8" fmla="*/ 164 w 164"/>
              <a:gd name="T9" fmla="*/ 1140 h 1222"/>
              <a:gd name="T10" fmla="*/ 164 w 164"/>
              <a:gd name="T11" fmla="*/ 1140 h 1222"/>
              <a:gd name="T12" fmla="*/ 164 w 164"/>
              <a:gd name="T13" fmla="*/ 0 h 1222"/>
              <a:gd name="connsiteX0" fmla="*/ 0 w 10000"/>
              <a:gd name="connsiteY0" fmla="*/ 9830 h 10501"/>
              <a:gd name="connsiteX1" fmla="*/ 0 w 10000"/>
              <a:gd name="connsiteY1" fmla="*/ 9830 h 10501"/>
              <a:gd name="connsiteX2" fmla="*/ 5000 w 10000"/>
              <a:gd name="connsiteY2" fmla="*/ 10501 h 10501"/>
              <a:gd name="connsiteX3" fmla="*/ 5000 w 10000"/>
              <a:gd name="connsiteY3" fmla="*/ 10501 h 10501"/>
              <a:gd name="connsiteX4" fmla="*/ 10000 w 10000"/>
              <a:gd name="connsiteY4" fmla="*/ 9830 h 10501"/>
              <a:gd name="connsiteX5" fmla="*/ 10000 w 10000"/>
              <a:gd name="connsiteY5" fmla="*/ 9830 h 10501"/>
              <a:gd name="connsiteX6" fmla="*/ 10000 w 10000"/>
              <a:gd name="connsiteY6" fmla="*/ 0 h 10501"/>
              <a:gd name="connsiteX0" fmla="*/ 0 w 10000"/>
              <a:gd name="connsiteY0" fmla="*/ 5342 h 6013"/>
              <a:gd name="connsiteX1" fmla="*/ 0 w 10000"/>
              <a:gd name="connsiteY1" fmla="*/ 5342 h 6013"/>
              <a:gd name="connsiteX2" fmla="*/ 5000 w 10000"/>
              <a:gd name="connsiteY2" fmla="*/ 6013 h 6013"/>
              <a:gd name="connsiteX3" fmla="*/ 5000 w 10000"/>
              <a:gd name="connsiteY3" fmla="*/ 6013 h 6013"/>
              <a:gd name="connsiteX4" fmla="*/ 10000 w 10000"/>
              <a:gd name="connsiteY4" fmla="*/ 5342 h 6013"/>
              <a:gd name="connsiteX5" fmla="*/ 10000 w 10000"/>
              <a:gd name="connsiteY5" fmla="*/ 5342 h 6013"/>
              <a:gd name="connsiteX6" fmla="*/ 10000 w 10000"/>
              <a:gd name="connsiteY6" fmla="*/ 0 h 6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00" h="6013">
                <a:moveTo>
                  <a:pt x="0" y="5342"/>
                </a:moveTo>
                <a:lnTo>
                  <a:pt x="0" y="5342"/>
                </a:lnTo>
                <a:cubicBezTo>
                  <a:pt x="0" y="5710"/>
                  <a:pt x="2256" y="6013"/>
                  <a:pt x="5000" y="6013"/>
                </a:cubicBezTo>
                <a:lnTo>
                  <a:pt x="5000" y="6013"/>
                </a:lnTo>
                <a:cubicBezTo>
                  <a:pt x="7805" y="6013"/>
                  <a:pt x="10000" y="5710"/>
                  <a:pt x="10000" y="5342"/>
                </a:cubicBezTo>
                <a:lnTo>
                  <a:pt x="10000" y="5342"/>
                </a:lnTo>
                <a:lnTo>
                  <a:pt x="10000" y="0"/>
                </a:lnTo>
              </a:path>
            </a:pathLst>
          </a:custGeom>
          <a:noFill/>
          <a:ln w="101600" cap="rnd">
            <a:solidFill>
              <a:srgbClr val="B3B3B3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8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6442564" y="2793515"/>
            <a:ext cx="2123472" cy="1892842"/>
          </a:xfrm>
          <a:custGeom>
            <a:avLst/>
            <a:gdLst>
              <a:gd name="T0" fmla="*/ 0 w 638"/>
              <a:gd name="T1" fmla="*/ 0 h 568"/>
              <a:gd name="T2" fmla="*/ 0 w 638"/>
              <a:gd name="T3" fmla="*/ 568 h 568"/>
              <a:gd name="T4" fmla="*/ 159 w 638"/>
              <a:gd name="T5" fmla="*/ 484 h 568"/>
              <a:gd name="T6" fmla="*/ 319 w 638"/>
              <a:gd name="T7" fmla="*/ 568 h 568"/>
              <a:gd name="T8" fmla="*/ 479 w 638"/>
              <a:gd name="T9" fmla="*/ 484 h 568"/>
              <a:gd name="T10" fmla="*/ 638 w 638"/>
              <a:gd name="T11" fmla="*/ 567 h 568"/>
              <a:gd name="T12" fmla="*/ 0 w 638"/>
              <a:gd name="T13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8" h="568">
                <a:moveTo>
                  <a:pt x="0" y="0"/>
                </a:moveTo>
                <a:cubicBezTo>
                  <a:pt x="0" y="568"/>
                  <a:pt x="0" y="568"/>
                  <a:pt x="0" y="568"/>
                </a:cubicBezTo>
                <a:cubicBezTo>
                  <a:pt x="35" y="517"/>
                  <a:pt x="93" y="484"/>
                  <a:pt x="159" y="484"/>
                </a:cubicBezTo>
                <a:cubicBezTo>
                  <a:pt x="226" y="484"/>
                  <a:pt x="284" y="517"/>
                  <a:pt x="319" y="568"/>
                </a:cubicBezTo>
                <a:cubicBezTo>
                  <a:pt x="354" y="517"/>
                  <a:pt x="412" y="484"/>
                  <a:pt x="479" y="484"/>
                </a:cubicBezTo>
                <a:cubicBezTo>
                  <a:pt x="545" y="484"/>
                  <a:pt x="603" y="517"/>
                  <a:pt x="638" y="567"/>
                </a:cubicBezTo>
                <a:cubicBezTo>
                  <a:pt x="601" y="248"/>
                  <a:pt x="329" y="0"/>
                  <a:pt x="0" y="0"/>
                </a:cubicBezTo>
                <a:close/>
              </a:path>
            </a:pathLst>
          </a:custGeom>
          <a:solidFill>
            <a:srgbClr val="43CC38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8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>
            <a:off x="4316280" y="2793515"/>
            <a:ext cx="2126284" cy="1892842"/>
          </a:xfrm>
          <a:custGeom>
            <a:avLst/>
            <a:gdLst>
              <a:gd name="T0" fmla="*/ 639 w 639"/>
              <a:gd name="T1" fmla="*/ 0 h 568"/>
              <a:gd name="T2" fmla="*/ 639 w 639"/>
              <a:gd name="T3" fmla="*/ 0 h 568"/>
              <a:gd name="T4" fmla="*/ 0 w 639"/>
              <a:gd name="T5" fmla="*/ 568 h 568"/>
              <a:gd name="T6" fmla="*/ 160 w 639"/>
              <a:gd name="T7" fmla="*/ 484 h 568"/>
              <a:gd name="T8" fmla="*/ 320 w 639"/>
              <a:gd name="T9" fmla="*/ 568 h 568"/>
              <a:gd name="T10" fmla="*/ 479 w 639"/>
              <a:gd name="T11" fmla="*/ 484 h 568"/>
              <a:gd name="T12" fmla="*/ 639 w 639"/>
              <a:gd name="T13" fmla="*/ 568 h 568"/>
              <a:gd name="T14" fmla="*/ 639 w 639"/>
              <a:gd name="T15" fmla="*/ 0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9" h="568">
                <a:moveTo>
                  <a:pt x="639" y="0"/>
                </a:moveTo>
                <a:cubicBezTo>
                  <a:pt x="639" y="0"/>
                  <a:pt x="639" y="0"/>
                  <a:pt x="639" y="0"/>
                </a:cubicBezTo>
                <a:cubicBezTo>
                  <a:pt x="309" y="0"/>
                  <a:pt x="37" y="248"/>
                  <a:pt x="0" y="568"/>
                </a:cubicBezTo>
                <a:cubicBezTo>
                  <a:pt x="35" y="517"/>
                  <a:pt x="94" y="484"/>
                  <a:pt x="160" y="484"/>
                </a:cubicBezTo>
                <a:cubicBezTo>
                  <a:pt x="226" y="484"/>
                  <a:pt x="285" y="517"/>
                  <a:pt x="320" y="568"/>
                </a:cubicBezTo>
                <a:cubicBezTo>
                  <a:pt x="355" y="517"/>
                  <a:pt x="413" y="484"/>
                  <a:pt x="479" y="484"/>
                </a:cubicBezTo>
                <a:cubicBezTo>
                  <a:pt x="545" y="484"/>
                  <a:pt x="604" y="517"/>
                  <a:pt x="639" y="568"/>
                </a:cubicBezTo>
                <a:lnTo>
                  <a:pt x="639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8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5376610" y="2793515"/>
            <a:ext cx="1061736" cy="1885811"/>
          </a:xfrm>
          <a:custGeom>
            <a:avLst/>
            <a:gdLst>
              <a:gd name="T0" fmla="*/ 161 w 319"/>
              <a:gd name="T1" fmla="*/ 484 h 566"/>
              <a:gd name="T2" fmla="*/ 319 w 319"/>
              <a:gd name="T3" fmla="*/ 565 h 566"/>
              <a:gd name="T4" fmla="*/ 319 w 319"/>
              <a:gd name="T5" fmla="*/ 0 h 566"/>
              <a:gd name="T6" fmla="*/ 317 w 319"/>
              <a:gd name="T7" fmla="*/ 0 h 566"/>
              <a:gd name="T8" fmla="*/ 0 w 319"/>
              <a:gd name="T9" fmla="*/ 565 h 566"/>
              <a:gd name="T10" fmla="*/ 0 w 319"/>
              <a:gd name="T11" fmla="*/ 566 h 566"/>
              <a:gd name="T12" fmla="*/ 5 w 319"/>
              <a:gd name="T13" fmla="*/ 564 h 566"/>
              <a:gd name="T14" fmla="*/ 161 w 319"/>
              <a:gd name="T15" fmla="*/ 484 h 5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19" h="566">
                <a:moveTo>
                  <a:pt x="161" y="484"/>
                </a:moveTo>
                <a:cubicBezTo>
                  <a:pt x="226" y="484"/>
                  <a:pt x="284" y="516"/>
                  <a:pt x="319" y="565"/>
                </a:cubicBezTo>
                <a:cubicBezTo>
                  <a:pt x="319" y="0"/>
                  <a:pt x="319" y="0"/>
                  <a:pt x="319" y="0"/>
                </a:cubicBezTo>
                <a:cubicBezTo>
                  <a:pt x="318" y="0"/>
                  <a:pt x="318" y="0"/>
                  <a:pt x="317" y="0"/>
                </a:cubicBezTo>
                <a:cubicBezTo>
                  <a:pt x="153" y="2"/>
                  <a:pt x="19" y="248"/>
                  <a:pt x="0" y="565"/>
                </a:cubicBezTo>
                <a:cubicBezTo>
                  <a:pt x="0" y="566"/>
                  <a:pt x="0" y="566"/>
                  <a:pt x="0" y="566"/>
                </a:cubicBezTo>
                <a:cubicBezTo>
                  <a:pt x="2" y="563"/>
                  <a:pt x="3" y="563"/>
                  <a:pt x="5" y="564"/>
                </a:cubicBezTo>
                <a:cubicBezTo>
                  <a:pt x="40" y="515"/>
                  <a:pt x="97" y="484"/>
                  <a:pt x="161" y="484"/>
                </a:cubicBezTo>
                <a:close/>
              </a:path>
            </a:pathLst>
          </a:custGeom>
          <a:solidFill>
            <a:srgbClr val="43CC38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8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6438345" y="2793515"/>
            <a:ext cx="1061736" cy="1892842"/>
          </a:xfrm>
          <a:custGeom>
            <a:avLst/>
            <a:gdLst>
              <a:gd name="T0" fmla="*/ 0 w 319"/>
              <a:gd name="T1" fmla="*/ 568 h 568"/>
              <a:gd name="T2" fmla="*/ 5 w 319"/>
              <a:gd name="T3" fmla="*/ 561 h 568"/>
              <a:gd name="T4" fmla="*/ 159 w 319"/>
              <a:gd name="T5" fmla="*/ 484 h 568"/>
              <a:gd name="T6" fmla="*/ 316 w 319"/>
              <a:gd name="T7" fmla="*/ 563 h 568"/>
              <a:gd name="T8" fmla="*/ 319 w 319"/>
              <a:gd name="T9" fmla="*/ 568 h 568"/>
              <a:gd name="T10" fmla="*/ 319 w 319"/>
              <a:gd name="T11" fmla="*/ 568 h 568"/>
              <a:gd name="T12" fmla="*/ 0 w 319"/>
              <a:gd name="T13" fmla="*/ 0 h 568"/>
              <a:gd name="T14" fmla="*/ 0 w 319"/>
              <a:gd name="T15" fmla="*/ 0 h 568"/>
              <a:gd name="T16" fmla="*/ 0 w 319"/>
              <a:gd name="T17" fmla="*/ 568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9" h="568">
                <a:moveTo>
                  <a:pt x="0" y="568"/>
                </a:moveTo>
                <a:cubicBezTo>
                  <a:pt x="1" y="563"/>
                  <a:pt x="3" y="561"/>
                  <a:pt x="5" y="561"/>
                </a:cubicBezTo>
                <a:cubicBezTo>
                  <a:pt x="40" y="514"/>
                  <a:pt x="96" y="484"/>
                  <a:pt x="159" y="484"/>
                </a:cubicBezTo>
                <a:cubicBezTo>
                  <a:pt x="224" y="484"/>
                  <a:pt x="280" y="515"/>
                  <a:pt x="316" y="563"/>
                </a:cubicBezTo>
                <a:cubicBezTo>
                  <a:pt x="317" y="564"/>
                  <a:pt x="318" y="565"/>
                  <a:pt x="319" y="568"/>
                </a:cubicBezTo>
                <a:cubicBezTo>
                  <a:pt x="319" y="568"/>
                  <a:pt x="319" y="568"/>
                  <a:pt x="319" y="568"/>
                </a:cubicBezTo>
                <a:cubicBezTo>
                  <a:pt x="300" y="248"/>
                  <a:pt x="165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0" y="568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  <a:extLst/>
        </p:spPr>
        <p:txBody>
          <a:bodyPr vert="horz" wrap="square" lIns="36159" tIns="18080" rIns="36159" bIns="1808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158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7"/>
          <p:cNvSpPr txBox="1">
            <a:spLocks/>
          </p:cNvSpPr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>
            <a:spLocks/>
          </p:cNvSpPr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rgbClr val="0072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>
            <a:spLocks/>
          </p:cNvSpPr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7"/>
          <p:cNvSpPr txBox="1">
            <a:spLocks/>
          </p:cNvSpPr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>
            <a:spLocks/>
          </p:cNvSpPr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rgbClr val="43CC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8034824" y="2245549"/>
            <a:ext cx="614632" cy="507229"/>
          </a:xfrm>
          <a:prstGeom prst="rect">
            <a:avLst/>
          </a:prstGeom>
          <a:solidFill>
            <a:srgbClr val="43CC38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9" name="Text Placeholder 7"/>
          <p:cNvSpPr txBox="1">
            <a:spLocks/>
          </p:cNvSpPr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>
            <a:spLocks/>
          </p:cNvSpPr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>
            <a:spLocks/>
          </p:cNvSpPr>
          <p:nvPr/>
        </p:nvSpPr>
        <p:spPr>
          <a:xfrm>
            <a:off x="4398256" y="5197181"/>
            <a:ext cx="614632" cy="507229"/>
          </a:xfrm>
          <a:prstGeom prst="rect">
            <a:avLst/>
          </a:prstGeom>
          <a:solidFill>
            <a:srgbClr val="0072F4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3" name="Text Placeholder 7"/>
          <p:cNvSpPr txBox="1">
            <a:spLocks/>
          </p:cNvSpPr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>
            <a:spLocks/>
          </p:cNvSpPr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rgbClr val="43CC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>
            <a:spLocks/>
          </p:cNvSpPr>
          <p:nvPr/>
        </p:nvSpPr>
        <p:spPr>
          <a:xfrm>
            <a:off x="8034824" y="5197181"/>
            <a:ext cx="614632" cy="507229"/>
          </a:xfrm>
          <a:prstGeom prst="rect">
            <a:avLst/>
          </a:prstGeom>
          <a:solidFill>
            <a:srgbClr val="43CC38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2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3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6B36FD8B-7C1A-447D-AE17-0DE15F747883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1CFA810B-B4C3-4F8B-ABE4-2A81CE4BE7FE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478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52319"/>
            <a:ext cx="7941543" cy="4420801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rgbClr val="43C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6A635D3-FB7C-4F71-8C8D-2D1F3C2A71BF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0A7DCF8-64C6-4EFA-A3DF-1CBF09571CCF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063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  <a:solidFill>
            <a:srgbClr val="0072F4"/>
          </a:solidFill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  <a:solidFill>
            <a:srgbClr val="43CC38"/>
          </a:solidFill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  <a:solidFill>
            <a:srgbClr val="0072F4"/>
          </a:solidFill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  <a:solidFill>
            <a:srgbClr val="43CC38"/>
          </a:solidFill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5E17DD43-39E0-42FC-AFD7-66F04B243301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5E997DB3-2BA2-4F63-9ECA-3AC70D70F899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08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12800" y="1374769"/>
            <a:ext cx="5579623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12800" y="4511230"/>
            <a:ext cx="5579623" cy="1299201"/>
          </a:xfrm>
          <a:prstGeom prst="rect">
            <a:avLst/>
          </a:prstGeom>
          <a:solidFill>
            <a:srgbClr val="43C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471167" y="1374769"/>
            <a:ext cx="5574784" cy="3069997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64973" y="4511227"/>
            <a:ext cx="5580588" cy="1303829"/>
          </a:xfrm>
          <a:prstGeom prst="rect">
            <a:avLst/>
          </a:prstGeom>
          <a:solidFill>
            <a:srgbClr val="0072F4"/>
          </a:solidFill>
          <a:ln>
            <a:solidFill>
              <a:srgbClr val="0072F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2078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12800" y="5985566"/>
            <a:ext cx="11233149" cy="369332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1130938" y="5063856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1130938" y="4743125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6861423" y="5068779"/>
            <a:ext cx="4896544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6861423" y="4748048"/>
            <a:ext cx="1615827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2D3AE17D-3BBA-481B-8171-F0B18F943C7F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9E69BBDD-4D7B-4E79-848D-C2234B7F5898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771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Placeholder 7"/>
          <p:cNvSpPr txBox="1">
            <a:spLocks/>
          </p:cNvSpPr>
          <p:nvPr/>
        </p:nvSpPr>
        <p:spPr>
          <a:xfrm>
            <a:off x="2182729" y="1908892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2"/>
          <p:cNvSpPr txBox="1">
            <a:spLocks/>
          </p:cNvSpPr>
          <p:nvPr/>
        </p:nvSpPr>
        <p:spPr>
          <a:xfrm>
            <a:off x="1748855" y="231272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Rounded Rectangle 11"/>
          <p:cNvSpPr>
            <a:spLocks noChangeAspect="1"/>
          </p:cNvSpPr>
          <p:nvPr/>
        </p:nvSpPr>
        <p:spPr>
          <a:xfrm>
            <a:off x="3750217" y="2004137"/>
            <a:ext cx="759275" cy="760014"/>
          </a:xfrm>
          <a:prstGeom prst="roundRect">
            <a:avLst>
              <a:gd name="adj" fmla="val 0"/>
            </a:avLst>
          </a:prstGeom>
          <a:solidFill>
            <a:srgbClr val="0072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3811098" y="2100406"/>
            <a:ext cx="614632" cy="507229"/>
          </a:xfrm>
          <a:prstGeom prst="rect">
            <a:avLst/>
          </a:prstGeom>
          <a:solidFill>
            <a:srgbClr val="0072F4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31" name="Text Placeholder 7"/>
          <p:cNvSpPr txBox="1">
            <a:spLocks/>
          </p:cNvSpPr>
          <p:nvPr/>
        </p:nvSpPr>
        <p:spPr>
          <a:xfrm>
            <a:off x="9426818" y="1908892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2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2"/>
          <p:cNvSpPr txBox="1">
            <a:spLocks/>
          </p:cNvSpPr>
          <p:nvPr/>
        </p:nvSpPr>
        <p:spPr>
          <a:xfrm>
            <a:off x="9426818" y="231272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Rounded Rectangle 23"/>
          <p:cNvSpPr>
            <a:spLocks noChangeAspect="1"/>
          </p:cNvSpPr>
          <p:nvPr/>
        </p:nvSpPr>
        <p:spPr>
          <a:xfrm>
            <a:off x="8525485" y="2004137"/>
            <a:ext cx="759275" cy="760014"/>
          </a:xfrm>
          <a:prstGeom prst="roundRect">
            <a:avLst>
              <a:gd name="adj" fmla="val 0"/>
            </a:avLst>
          </a:prstGeom>
          <a:solidFill>
            <a:srgbClr val="43CC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7"/>
          <p:cNvSpPr txBox="1">
            <a:spLocks/>
          </p:cNvSpPr>
          <p:nvPr/>
        </p:nvSpPr>
        <p:spPr>
          <a:xfrm>
            <a:off x="8586366" y="2100406"/>
            <a:ext cx="614632" cy="507229"/>
          </a:xfrm>
          <a:prstGeom prst="rect">
            <a:avLst/>
          </a:prstGeom>
          <a:solidFill>
            <a:srgbClr val="43CC38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35" name="Text Placeholder 7"/>
          <p:cNvSpPr txBox="1">
            <a:spLocks/>
          </p:cNvSpPr>
          <p:nvPr/>
        </p:nvSpPr>
        <p:spPr>
          <a:xfrm>
            <a:off x="2182729" y="3332084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3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2"/>
          <p:cNvSpPr txBox="1">
            <a:spLocks/>
          </p:cNvSpPr>
          <p:nvPr/>
        </p:nvSpPr>
        <p:spPr>
          <a:xfrm>
            <a:off x="1748855" y="3735915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Rounded Rectangle 27"/>
          <p:cNvSpPr>
            <a:spLocks noChangeAspect="1"/>
          </p:cNvSpPr>
          <p:nvPr/>
        </p:nvSpPr>
        <p:spPr>
          <a:xfrm>
            <a:off x="3698746" y="3427327"/>
            <a:ext cx="759275" cy="760014"/>
          </a:xfrm>
          <a:prstGeom prst="roundRect">
            <a:avLst>
              <a:gd name="adj" fmla="val 0"/>
            </a:avLst>
          </a:prstGeom>
          <a:solidFill>
            <a:srgbClr val="0072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7"/>
          <p:cNvSpPr txBox="1">
            <a:spLocks/>
          </p:cNvSpPr>
          <p:nvPr/>
        </p:nvSpPr>
        <p:spPr>
          <a:xfrm>
            <a:off x="3759627" y="3523597"/>
            <a:ext cx="614632" cy="507229"/>
          </a:xfrm>
          <a:prstGeom prst="rect">
            <a:avLst/>
          </a:prstGeom>
          <a:solidFill>
            <a:srgbClr val="0072F4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39" name="Text Placeholder 7"/>
          <p:cNvSpPr txBox="1">
            <a:spLocks/>
          </p:cNvSpPr>
          <p:nvPr/>
        </p:nvSpPr>
        <p:spPr>
          <a:xfrm>
            <a:off x="9421334" y="3332084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4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2"/>
          <p:cNvSpPr txBox="1">
            <a:spLocks/>
          </p:cNvSpPr>
          <p:nvPr/>
        </p:nvSpPr>
        <p:spPr>
          <a:xfrm>
            <a:off x="9421334" y="3735915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Rounded Rectangle 16"/>
          <p:cNvSpPr>
            <a:spLocks noChangeAspect="1"/>
          </p:cNvSpPr>
          <p:nvPr/>
        </p:nvSpPr>
        <p:spPr>
          <a:xfrm>
            <a:off x="8525485" y="3427327"/>
            <a:ext cx="759275" cy="760014"/>
          </a:xfrm>
          <a:prstGeom prst="roundRect">
            <a:avLst>
              <a:gd name="adj" fmla="val 0"/>
            </a:avLst>
          </a:prstGeom>
          <a:solidFill>
            <a:srgbClr val="43CC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7"/>
          <p:cNvSpPr txBox="1">
            <a:spLocks/>
          </p:cNvSpPr>
          <p:nvPr/>
        </p:nvSpPr>
        <p:spPr>
          <a:xfrm>
            <a:off x="8586366" y="3523597"/>
            <a:ext cx="614632" cy="507229"/>
          </a:xfrm>
          <a:prstGeom prst="rect">
            <a:avLst/>
          </a:prstGeom>
          <a:solidFill>
            <a:srgbClr val="43CC38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3" name="AutoShape 1"/>
          <p:cNvSpPr>
            <a:spLocks/>
          </p:cNvSpPr>
          <p:nvPr/>
        </p:nvSpPr>
        <p:spPr bwMode="auto">
          <a:xfrm>
            <a:off x="4782063" y="4385124"/>
            <a:ext cx="3234358" cy="18064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" y="0"/>
                </a:moveTo>
                <a:cubicBezTo>
                  <a:pt x="1" y="44"/>
                  <a:pt x="0" y="88"/>
                  <a:pt x="0" y="132"/>
                </a:cubicBezTo>
                <a:lnTo>
                  <a:pt x="0" y="2252"/>
                </a:lnTo>
                <a:cubicBezTo>
                  <a:pt x="0" y="12937"/>
                  <a:pt x="4834" y="21599"/>
                  <a:pt x="10799" y="21599"/>
                </a:cubicBezTo>
                <a:cubicBezTo>
                  <a:pt x="16763" y="21599"/>
                  <a:pt x="21599" y="12937"/>
                  <a:pt x="21599" y="2252"/>
                </a:cubicBezTo>
                <a:lnTo>
                  <a:pt x="21599" y="132"/>
                </a:lnTo>
                <a:cubicBezTo>
                  <a:pt x="21599" y="88"/>
                  <a:pt x="21598" y="44"/>
                  <a:pt x="21598" y="0"/>
                </a:cubicBezTo>
                <a:lnTo>
                  <a:pt x="18198" y="0"/>
                </a:lnTo>
                <a:lnTo>
                  <a:pt x="18198" y="2520"/>
                </a:lnTo>
                <a:cubicBezTo>
                  <a:pt x="18198" y="9811"/>
                  <a:pt x="14900" y="15722"/>
                  <a:pt x="10830" y="15722"/>
                </a:cubicBezTo>
                <a:cubicBezTo>
                  <a:pt x="6759" y="15722"/>
                  <a:pt x="3460" y="9811"/>
                  <a:pt x="3460" y="2520"/>
                </a:cubicBezTo>
                <a:lnTo>
                  <a:pt x="3460" y="0"/>
                </a:lnTo>
                <a:lnTo>
                  <a:pt x="1" y="0"/>
                </a:lnTo>
                <a:close/>
              </a:path>
            </a:pathLst>
          </a:custGeom>
          <a:solidFill>
            <a:srgbClr val="43CC38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4" name="AutoShape 17"/>
          <p:cNvSpPr>
            <a:spLocks/>
          </p:cNvSpPr>
          <p:nvPr/>
        </p:nvSpPr>
        <p:spPr bwMode="auto">
          <a:xfrm>
            <a:off x="6782611" y="2044555"/>
            <a:ext cx="523992" cy="2870458"/>
          </a:xfrm>
          <a:prstGeom prst="roundRect">
            <a:avLst>
              <a:gd name="adj" fmla="val 49824"/>
            </a:avLst>
          </a:prstGeom>
          <a:solidFill>
            <a:srgbClr val="0072F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5" name="AutoShape 18"/>
          <p:cNvSpPr>
            <a:spLocks/>
          </p:cNvSpPr>
          <p:nvPr/>
        </p:nvSpPr>
        <p:spPr bwMode="auto">
          <a:xfrm>
            <a:off x="6785958" y="3201120"/>
            <a:ext cx="511437" cy="51063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6" name="AutoShape 20"/>
          <p:cNvSpPr>
            <a:spLocks/>
          </p:cNvSpPr>
          <p:nvPr/>
        </p:nvSpPr>
        <p:spPr bwMode="auto">
          <a:xfrm>
            <a:off x="5427429" y="2115710"/>
            <a:ext cx="523992" cy="2799303"/>
          </a:xfrm>
          <a:prstGeom prst="roundRect">
            <a:avLst>
              <a:gd name="adj" fmla="val 49824"/>
            </a:avLst>
          </a:prstGeom>
          <a:solidFill>
            <a:srgbClr val="0072F4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7" name="AutoShape 21"/>
          <p:cNvSpPr>
            <a:spLocks/>
          </p:cNvSpPr>
          <p:nvPr/>
        </p:nvSpPr>
        <p:spPr bwMode="auto">
          <a:xfrm>
            <a:off x="5428266" y="3201120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8" name="AutoShape 24"/>
          <p:cNvSpPr>
            <a:spLocks/>
          </p:cNvSpPr>
          <p:nvPr/>
        </p:nvSpPr>
        <p:spPr bwMode="auto">
          <a:xfrm>
            <a:off x="6076979" y="1755754"/>
            <a:ext cx="523992" cy="3165959"/>
          </a:xfrm>
          <a:prstGeom prst="roundRect">
            <a:avLst>
              <a:gd name="adj" fmla="val 49824"/>
            </a:avLst>
          </a:prstGeom>
          <a:solidFill>
            <a:srgbClr val="43CC38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20000"/>
              </a:lnSpc>
              <a:defRPr/>
            </a:pPr>
            <a:endParaRPr lang="es-ES" sz="166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49" name="AutoShape 25"/>
          <p:cNvSpPr>
            <a:spLocks/>
          </p:cNvSpPr>
          <p:nvPr/>
        </p:nvSpPr>
        <p:spPr bwMode="auto">
          <a:xfrm>
            <a:off x="6077816" y="2665368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0" name="AutoShape 27"/>
          <p:cNvSpPr>
            <a:spLocks/>
          </p:cNvSpPr>
          <p:nvPr/>
        </p:nvSpPr>
        <p:spPr bwMode="auto">
          <a:xfrm>
            <a:off x="4777878" y="3531266"/>
            <a:ext cx="523992" cy="1383747"/>
          </a:xfrm>
          <a:prstGeom prst="roundRect">
            <a:avLst>
              <a:gd name="adj" fmla="val 49824"/>
            </a:avLst>
          </a:prstGeom>
          <a:solidFill>
            <a:srgbClr val="43CC38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1" name="AutoShape 28"/>
          <p:cNvSpPr>
            <a:spLocks/>
          </p:cNvSpPr>
          <p:nvPr/>
        </p:nvSpPr>
        <p:spPr bwMode="auto">
          <a:xfrm>
            <a:off x="4785413" y="3736872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2" name="AutoShape 30"/>
          <p:cNvSpPr>
            <a:spLocks/>
          </p:cNvSpPr>
          <p:nvPr/>
        </p:nvSpPr>
        <p:spPr bwMode="auto">
          <a:xfrm>
            <a:off x="7501637" y="2756938"/>
            <a:ext cx="510600" cy="2141333"/>
          </a:xfrm>
          <a:prstGeom prst="roundRect">
            <a:avLst>
              <a:gd name="adj" fmla="val 48509"/>
            </a:avLst>
          </a:prstGeom>
          <a:solidFill>
            <a:srgbClr val="43CC38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 algn="ctr">
              <a:lnSpc>
                <a:spcPct val="120000"/>
              </a:lnSpc>
              <a:defRPr/>
            </a:pPr>
            <a:endParaRPr lang="es-ES" sz="2800" b="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3" name="AutoShape 31"/>
          <p:cNvSpPr>
            <a:spLocks/>
          </p:cNvSpPr>
          <p:nvPr/>
        </p:nvSpPr>
        <p:spPr bwMode="auto">
          <a:xfrm>
            <a:off x="7501637" y="3727151"/>
            <a:ext cx="510600" cy="510638"/>
          </a:xfrm>
          <a:prstGeom prst="roundRect">
            <a:avLst>
              <a:gd name="adj" fmla="val 49819"/>
            </a:avLst>
          </a:prstGeom>
          <a:solidFill>
            <a:schemeClr val="bg1"/>
          </a:solidFill>
          <a:ln>
            <a:noFill/>
          </a:ln>
          <a:effectLst>
            <a:outerShdw blurRad="127000" dist="25400" dir="5400000" algn="ctr" rotWithShape="0">
              <a:srgbClr val="000000">
                <a:alpha val="50000"/>
              </a:srgbClr>
            </a:outerShdw>
          </a:effectLst>
          <a:extLst/>
        </p:spPr>
        <p:txBody>
          <a:bodyPr lIns="0" tIns="0" rIns="0" bIns="0" anchor="ctr"/>
          <a:lstStyle/>
          <a:p>
            <a:pPr algn="ctr">
              <a:defRPr/>
            </a:pPr>
            <a:endParaRPr lang="es-ES" sz="2800" b="0">
              <a:solidFill>
                <a:srgbClr val="0072F4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4" name="Text Placeholder 7"/>
          <p:cNvSpPr txBox="1">
            <a:spLocks/>
          </p:cNvSpPr>
          <p:nvPr/>
        </p:nvSpPr>
        <p:spPr>
          <a:xfrm>
            <a:off x="2182729" y="4939359"/>
            <a:ext cx="13667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5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Text Placeholder 2"/>
          <p:cNvSpPr txBox="1">
            <a:spLocks/>
          </p:cNvSpPr>
          <p:nvPr/>
        </p:nvSpPr>
        <p:spPr>
          <a:xfrm>
            <a:off x="1748855" y="5343191"/>
            <a:ext cx="1800643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Rounded Rectangle 41"/>
          <p:cNvSpPr>
            <a:spLocks noChangeAspect="1"/>
          </p:cNvSpPr>
          <p:nvPr/>
        </p:nvSpPr>
        <p:spPr>
          <a:xfrm>
            <a:off x="3698746" y="5034603"/>
            <a:ext cx="759275" cy="760014"/>
          </a:xfrm>
          <a:prstGeom prst="roundRect">
            <a:avLst>
              <a:gd name="adj" fmla="val 0"/>
            </a:avLst>
          </a:prstGeom>
          <a:solidFill>
            <a:srgbClr val="0072F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3759627" y="5130872"/>
            <a:ext cx="614632" cy="507229"/>
          </a:xfrm>
          <a:prstGeom prst="rect">
            <a:avLst/>
          </a:prstGeom>
          <a:solidFill>
            <a:srgbClr val="0072F4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9421334" y="4939359"/>
            <a:ext cx="1688561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3" b="1" kern="1200" baseline="0">
                <a:solidFill>
                  <a:schemeClr val="accent6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2"/>
          <p:cNvSpPr txBox="1">
            <a:spLocks/>
          </p:cNvSpPr>
          <p:nvPr/>
        </p:nvSpPr>
        <p:spPr>
          <a:xfrm>
            <a:off x="9421334" y="5343191"/>
            <a:ext cx="1899101" cy="504819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Rounded Rectangle 45"/>
          <p:cNvSpPr>
            <a:spLocks noChangeAspect="1"/>
          </p:cNvSpPr>
          <p:nvPr/>
        </p:nvSpPr>
        <p:spPr>
          <a:xfrm>
            <a:off x="8525485" y="5034603"/>
            <a:ext cx="759275" cy="760014"/>
          </a:xfrm>
          <a:prstGeom prst="roundRect">
            <a:avLst>
              <a:gd name="adj" fmla="val 0"/>
            </a:avLst>
          </a:prstGeom>
          <a:solidFill>
            <a:srgbClr val="43CC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0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7"/>
          <p:cNvSpPr txBox="1">
            <a:spLocks/>
          </p:cNvSpPr>
          <p:nvPr/>
        </p:nvSpPr>
        <p:spPr>
          <a:xfrm>
            <a:off x="8586366" y="5130872"/>
            <a:ext cx="614632" cy="507229"/>
          </a:xfrm>
          <a:prstGeom prst="rect">
            <a:avLst/>
          </a:prstGeom>
          <a:solidFill>
            <a:srgbClr val="43CC38"/>
          </a:solidFill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4846293" y="3740418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 dirty="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63" name="Text Placeholder 7"/>
          <p:cNvSpPr txBox="1">
            <a:spLocks/>
          </p:cNvSpPr>
          <p:nvPr/>
        </p:nvSpPr>
        <p:spPr>
          <a:xfrm>
            <a:off x="5489140" y="322014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800" dirty="0">
              <a:solidFill>
                <a:srgbClr val="0072F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6131337" y="268566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800" dirty="0">
              <a:solidFill>
                <a:srgbClr val="0072F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7"/>
          <p:cNvSpPr txBox="1">
            <a:spLocks/>
          </p:cNvSpPr>
          <p:nvPr/>
        </p:nvSpPr>
        <p:spPr>
          <a:xfrm>
            <a:off x="6848350" y="3226432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800" dirty="0">
              <a:solidFill>
                <a:srgbClr val="0072F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7553045" y="3746353"/>
            <a:ext cx="398316" cy="446364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1" kern="1200">
                <a:solidFill>
                  <a:schemeClr val="bg1"/>
                </a:solidFill>
                <a:latin typeface="Lato Black"/>
                <a:ea typeface="+mn-ea"/>
                <a:cs typeface="Lato Black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es-ES_tradnl" sz="180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800" dirty="0">
              <a:solidFill>
                <a:srgbClr val="0072F4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3" name="矩形 72">
            <a:extLst>
              <a:ext uri="{FF2B5EF4-FFF2-40B4-BE49-F238E27FC236}">
                <a16:creationId xmlns:a16="http://schemas.microsoft.com/office/drawing/2014/main" xmlns="" id="{7FFC3684-0E60-427D-9730-7234E27F2670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xmlns="" id="{C8FFD07F-1E78-4D89-9308-F9EFAD2636DF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768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Freeform 5"/>
          <p:cNvSpPr>
            <a:spLocks/>
          </p:cNvSpPr>
          <p:nvPr/>
        </p:nvSpPr>
        <p:spPr bwMode="auto">
          <a:xfrm>
            <a:off x="4427562" y="3600493"/>
            <a:ext cx="2201649" cy="659741"/>
          </a:xfrm>
          <a:custGeom>
            <a:avLst/>
            <a:gdLst/>
            <a:ahLst/>
            <a:cxnLst>
              <a:cxn ang="0">
                <a:pos x="1168" y="350"/>
              </a:cxn>
              <a:cxn ang="0">
                <a:pos x="172" y="350"/>
              </a:cxn>
              <a:cxn ang="0">
                <a:pos x="0" y="0"/>
              </a:cxn>
              <a:cxn ang="0">
                <a:pos x="936" y="0"/>
              </a:cxn>
              <a:cxn ang="0">
                <a:pos x="1168" y="0"/>
              </a:cxn>
              <a:cxn ang="0">
                <a:pos x="1168" y="350"/>
              </a:cxn>
            </a:cxnLst>
            <a:rect l="0" t="0" r="r" b="b"/>
            <a:pathLst>
              <a:path w="1168" h="350">
                <a:moveTo>
                  <a:pt x="1168" y="350"/>
                </a:moveTo>
                <a:lnTo>
                  <a:pt x="172" y="350"/>
                </a:lnTo>
                <a:lnTo>
                  <a:pt x="0" y="0"/>
                </a:lnTo>
                <a:lnTo>
                  <a:pt x="936" y="0"/>
                </a:lnTo>
                <a:lnTo>
                  <a:pt x="1168" y="0"/>
                </a:lnTo>
                <a:lnTo>
                  <a:pt x="1168" y="350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0" name="Freeform 6"/>
          <p:cNvSpPr>
            <a:spLocks/>
          </p:cNvSpPr>
          <p:nvPr/>
        </p:nvSpPr>
        <p:spPr bwMode="auto">
          <a:xfrm>
            <a:off x="4099578" y="2933212"/>
            <a:ext cx="2092320" cy="667281"/>
          </a:xfrm>
          <a:custGeom>
            <a:avLst/>
            <a:gdLst/>
            <a:ahLst/>
            <a:cxnLst>
              <a:cxn ang="0">
                <a:pos x="174" y="354"/>
              </a:cxn>
              <a:cxn ang="0">
                <a:pos x="0" y="0"/>
              </a:cxn>
              <a:cxn ang="0">
                <a:pos x="818" y="0"/>
              </a:cxn>
              <a:cxn ang="0">
                <a:pos x="1110" y="0"/>
              </a:cxn>
              <a:cxn ang="0">
                <a:pos x="1110" y="354"/>
              </a:cxn>
              <a:cxn ang="0">
                <a:pos x="174" y="354"/>
              </a:cxn>
            </a:cxnLst>
            <a:rect l="0" t="0" r="r" b="b"/>
            <a:pathLst>
              <a:path w="1110" h="354">
                <a:moveTo>
                  <a:pt x="174" y="354"/>
                </a:moveTo>
                <a:lnTo>
                  <a:pt x="0" y="0"/>
                </a:lnTo>
                <a:lnTo>
                  <a:pt x="818" y="0"/>
                </a:lnTo>
                <a:lnTo>
                  <a:pt x="1110" y="0"/>
                </a:lnTo>
                <a:lnTo>
                  <a:pt x="1110" y="354"/>
                </a:lnTo>
                <a:lnTo>
                  <a:pt x="174" y="354"/>
                </a:lnTo>
                <a:close/>
              </a:path>
            </a:pathLst>
          </a:custGeom>
          <a:solidFill>
            <a:srgbClr val="43CC38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1" name="Freeform 7"/>
          <p:cNvSpPr>
            <a:spLocks/>
          </p:cNvSpPr>
          <p:nvPr/>
        </p:nvSpPr>
        <p:spPr bwMode="auto">
          <a:xfrm>
            <a:off x="3892980" y="2436709"/>
            <a:ext cx="1775645" cy="499330"/>
          </a:xfrm>
          <a:custGeom>
            <a:avLst/>
            <a:gdLst/>
            <a:ahLst/>
            <a:cxnLst>
              <a:cxn ang="0">
                <a:pos x="124" y="251"/>
              </a:cxn>
              <a:cxn ang="0">
                <a:pos x="0" y="0"/>
              </a:cxn>
              <a:cxn ang="0">
                <a:pos x="942" y="0"/>
              </a:cxn>
              <a:cxn ang="0">
                <a:pos x="942" y="251"/>
              </a:cxn>
              <a:cxn ang="0">
                <a:pos x="124" y="251"/>
              </a:cxn>
            </a:cxnLst>
            <a:rect l="0" t="0" r="r" b="b"/>
            <a:pathLst>
              <a:path w="942" h="251">
                <a:moveTo>
                  <a:pt x="124" y="251"/>
                </a:moveTo>
                <a:lnTo>
                  <a:pt x="0" y="0"/>
                </a:lnTo>
                <a:lnTo>
                  <a:pt x="942" y="0"/>
                </a:lnTo>
                <a:lnTo>
                  <a:pt x="942" y="251"/>
                </a:lnTo>
                <a:lnTo>
                  <a:pt x="124" y="251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2" name="Freeform 8"/>
          <p:cNvSpPr>
            <a:spLocks/>
          </p:cNvSpPr>
          <p:nvPr/>
        </p:nvSpPr>
        <p:spPr bwMode="auto">
          <a:xfrm>
            <a:off x="5060913" y="4886044"/>
            <a:ext cx="2403343" cy="721946"/>
          </a:xfrm>
          <a:custGeom>
            <a:avLst/>
            <a:gdLst/>
            <a:ahLst/>
            <a:cxnLst>
              <a:cxn ang="0">
                <a:pos x="186" y="383"/>
              </a:cxn>
              <a:cxn ang="0">
                <a:pos x="0" y="0"/>
              </a:cxn>
              <a:cxn ang="0">
                <a:pos x="1049" y="0"/>
              </a:cxn>
              <a:cxn ang="0">
                <a:pos x="1275" y="0"/>
              </a:cxn>
              <a:cxn ang="0">
                <a:pos x="1275" y="383"/>
              </a:cxn>
              <a:cxn ang="0">
                <a:pos x="186" y="383"/>
              </a:cxn>
            </a:cxnLst>
            <a:rect l="0" t="0" r="r" b="b"/>
            <a:pathLst>
              <a:path w="1275" h="383">
                <a:moveTo>
                  <a:pt x="186" y="383"/>
                </a:moveTo>
                <a:lnTo>
                  <a:pt x="0" y="0"/>
                </a:lnTo>
                <a:lnTo>
                  <a:pt x="1049" y="0"/>
                </a:lnTo>
                <a:lnTo>
                  <a:pt x="1275" y="0"/>
                </a:lnTo>
                <a:lnTo>
                  <a:pt x="1275" y="383"/>
                </a:lnTo>
                <a:lnTo>
                  <a:pt x="186" y="383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3" name="Freeform 9"/>
          <p:cNvSpPr>
            <a:spLocks/>
          </p:cNvSpPr>
          <p:nvPr/>
        </p:nvSpPr>
        <p:spPr bwMode="auto">
          <a:xfrm>
            <a:off x="4751779" y="4260233"/>
            <a:ext cx="2286473" cy="625811"/>
          </a:xfrm>
          <a:custGeom>
            <a:avLst/>
            <a:gdLst/>
            <a:ahLst/>
            <a:cxnLst>
              <a:cxn ang="0">
                <a:pos x="1213" y="332"/>
              </a:cxn>
              <a:cxn ang="0">
                <a:pos x="164" y="332"/>
              </a:cxn>
              <a:cxn ang="0">
                <a:pos x="0" y="0"/>
              </a:cxn>
              <a:cxn ang="0">
                <a:pos x="996" y="0"/>
              </a:cxn>
              <a:cxn ang="0">
                <a:pos x="1213" y="0"/>
              </a:cxn>
              <a:cxn ang="0">
                <a:pos x="1213" y="332"/>
              </a:cxn>
            </a:cxnLst>
            <a:rect l="0" t="0" r="r" b="b"/>
            <a:pathLst>
              <a:path w="1213" h="332">
                <a:moveTo>
                  <a:pt x="1213" y="332"/>
                </a:moveTo>
                <a:lnTo>
                  <a:pt x="164" y="332"/>
                </a:lnTo>
                <a:lnTo>
                  <a:pt x="0" y="0"/>
                </a:lnTo>
                <a:lnTo>
                  <a:pt x="996" y="0"/>
                </a:lnTo>
                <a:lnTo>
                  <a:pt x="1213" y="0"/>
                </a:lnTo>
                <a:lnTo>
                  <a:pt x="1213" y="332"/>
                </a:lnTo>
                <a:close/>
              </a:path>
            </a:pathLst>
          </a:custGeom>
          <a:solidFill>
            <a:srgbClr val="43CC38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34" name="Freeform 10"/>
          <p:cNvSpPr>
            <a:spLocks/>
          </p:cNvSpPr>
          <p:nvPr/>
        </p:nvSpPr>
        <p:spPr bwMode="auto">
          <a:xfrm>
            <a:off x="3561230" y="2432939"/>
            <a:ext cx="1905707" cy="3472121"/>
          </a:xfrm>
          <a:custGeom>
            <a:avLst/>
            <a:gdLst/>
            <a:ahLst/>
            <a:cxnLst>
              <a:cxn ang="0">
                <a:pos x="391" y="621"/>
              </a:cxn>
              <a:cxn ang="0">
                <a:pos x="481" y="806"/>
              </a:cxn>
              <a:cxn ang="0">
                <a:pos x="488" y="818"/>
              </a:cxn>
              <a:cxn ang="0">
                <a:pos x="371" y="889"/>
              </a:cxn>
              <a:cxn ang="0">
                <a:pos x="21" y="220"/>
              </a:cxn>
              <a:cxn ang="0">
                <a:pos x="11" y="196"/>
              </a:cxn>
              <a:cxn ang="0">
                <a:pos x="0" y="161"/>
              </a:cxn>
              <a:cxn ang="0">
                <a:pos x="0" y="162"/>
              </a:cxn>
              <a:cxn ang="0">
                <a:pos x="22" y="121"/>
              </a:cxn>
              <a:cxn ang="0">
                <a:pos x="85" y="0"/>
              </a:cxn>
              <a:cxn ang="0">
                <a:pos x="145" y="121"/>
              </a:cxn>
              <a:cxn ang="0">
                <a:pos x="229" y="292"/>
              </a:cxn>
              <a:cxn ang="0">
                <a:pos x="312" y="461"/>
              </a:cxn>
              <a:cxn ang="0">
                <a:pos x="391" y="621"/>
              </a:cxn>
            </a:cxnLst>
            <a:rect l="0" t="0" r="r" b="b"/>
            <a:pathLst>
              <a:path w="488" h="889">
                <a:moveTo>
                  <a:pt x="391" y="621"/>
                </a:moveTo>
                <a:cubicBezTo>
                  <a:pt x="481" y="806"/>
                  <a:pt x="481" y="806"/>
                  <a:pt x="481" y="806"/>
                </a:cubicBezTo>
                <a:cubicBezTo>
                  <a:pt x="488" y="818"/>
                  <a:pt x="488" y="818"/>
                  <a:pt x="488" y="818"/>
                </a:cubicBezTo>
                <a:cubicBezTo>
                  <a:pt x="456" y="846"/>
                  <a:pt x="417" y="870"/>
                  <a:pt x="371" y="889"/>
                </a:cubicBezTo>
                <a:cubicBezTo>
                  <a:pt x="185" y="552"/>
                  <a:pt x="68" y="329"/>
                  <a:pt x="21" y="220"/>
                </a:cubicBezTo>
                <a:cubicBezTo>
                  <a:pt x="18" y="211"/>
                  <a:pt x="14" y="203"/>
                  <a:pt x="11" y="196"/>
                </a:cubicBezTo>
                <a:cubicBezTo>
                  <a:pt x="6" y="182"/>
                  <a:pt x="2" y="170"/>
                  <a:pt x="0" y="161"/>
                </a:cubicBezTo>
                <a:cubicBezTo>
                  <a:pt x="0" y="161"/>
                  <a:pt x="0" y="162"/>
                  <a:pt x="0" y="162"/>
                </a:cubicBezTo>
                <a:cubicBezTo>
                  <a:pt x="22" y="121"/>
                  <a:pt x="22" y="121"/>
                  <a:pt x="22" y="121"/>
                </a:cubicBezTo>
                <a:cubicBezTo>
                  <a:pt x="85" y="0"/>
                  <a:pt x="85" y="0"/>
                  <a:pt x="85" y="0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229" y="292"/>
                  <a:pt x="229" y="292"/>
                  <a:pt x="229" y="292"/>
                </a:cubicBezTo>
                <a:cubicBezTo>
                  <a:pt x="312" y="461"/>
                  <a:pt x="312" y="461"/>
                  <a:pt x="312" y="461"/>
                </a:cubicBezTo>
                <a:lnTo>
                  <a:pt x="391" y="621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Group 57"/>
          <p:cNvGrpSpPr/>
          <p:nvPr/>
        </p:nvGrpSpPr>
        <p:grpSpPr>
          <a:xfrm>
            <a:off x="3182351" y="2906069"/>
            <a:ext cx="1826540" cy="3155445"/>
            <a:chOff x="1388507" y="1927729"/>
            <a:chExt cx="1495733" cy="2583959"/>
          </a:xfrm>
          <a:solidFill>
            <a:srgbClr val="43CC38"/>
          </a:solidFill>
        </p:grpSpPr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1686418" y="1927729"/>
              <a:ext cx="83354" cy="131205"/>
            </a:xfrm>
            <a:custGeom>
              <a:avLst/>
              <a:gdLst/>
              <a:ahLst/>
              <a:cxnLst>
                <a:cxn ang="0">
                  <a:pos x="4" y="40"/>
                </a:cxn>
                <a:cxn ang="0">
                  <a:pos x="0" y="18"/>
                </a:cxn>
                <a:cxn ang="0">
                  <a:pos x="26" y="0"/>
                </a:cxn>
                <a:cxn ang="0">
                  <a:pos x="4" y="41"/>
                </a:cxn>
                <a:cxn ang="0">
                  <a:pos x="4" y="40"/>
                </a:cxn>
              </a:cxnLst>
              <a:rect l="0" t="0" r="r" b="b"/>
              <a:pathLst>
                <a:path w="26" h="41">
                  <a:moveTo>
                    <a:pt x="4" y="40"/>
                  </a:moveTo>
                  <a:cubicBezTo>
                    <a:pt x="1" y="33"/>
                    <a:pt x="0" y="25"/>
                    <a:pt x="0" y="18"/>
                  </a:cubicBezTo>
                  <a:cubicBezTo>
                    <a:pt x="4" y="6"/>
                    <a:pt x="13" y="0"/>
                    <a:pt x="26" y="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4" y="41"/>
                    <a:pt x="4" y="40"/>
                    <a:pt x="4" y="4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1388507" y="1984841"/>
              <a:ext cx="1495733" cy="2526847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0" y="151"/>
                </a:cxn>
                <a:cxn ang="0">
                  <a:pos x="93" y="0"/>
                </a:cxn>
                <a:cxn ang="0">
                  <a:pos x="97" y="22"/>
                </a:cxn>
                <a:cxn ang="0">
                  <a:pos x="108" y="57"/>
                </a:cxn>
                <a:cxn ang="0">
                  <a:pos x="118" y="81"/>
                </a:cxn>
                <a:cxn ang="0">
                  <a:pos x="468" y="750"/>
                </a:cxn>
                <a:cxn ang="0">
                  <a:pos x="321" y="790"/>
                </a:cxn>
                <a:cxn ang="0">
                  <a:pos x="7" y="214"/>
                </a:cxn>
                <a:cxn ang="0">
                  <a:pos x="0" y="192"/>
                </a:cxn>
              </a:cxnLst>
              <a:rect l="0" t="0" r="r" b="b"/>
              <a:pathLst>
                <a:path w="468" h="790">
                  <a:moveTo>
                    <a:pt x="0" y="192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3" y="7"/>
                    <a:pt x="94" y="15"/>
                    <a:pt x="97" y="22"/>
                  </a:cubicBezTo>
                  <a:cubicBezTo>
                    <a:pt x="99" y="31"/>
                    <a:pt x="103" y="43"/>
                    <a:pt x="108" y="57"/>
                  </a:cubicBezTo>
                  <a:cubicBezTo>
                    <a:pt x="111" y="64"/>
                    <a:pt x="115" y="72"/>
                    <a:pt x="118" y="81"/>
                  </a:cubicBezTo>
                  <a:cubicBezTo>
                    <a:pt x="165" y="190"/>
                    <a:pt x="282" y="413"/>
                    <a:pt x="468" y="750"/>
                  </a:cubicBezTo>
                  <a:cubicBezTo>
                    <a:pt x="425" y="767"/>
                    <a:pt x="376" y="780"/>
                    <a:pt x="321" y="790"/>
                  </a:cubicBezTo>
                  <a:cubicBezTo>
                    <a:pt x="142" y="495"/>
                    <a:pt x="37" y="303"/>
                    <a:pt x="7" y="214"/>
                  </a:cubicBezTo>
                  <a:cubicBezTo>
                    <a:pt x="4" y="206"/>
                    <a:pt x="2" y="198"/>
                    <a:pt x="0" y="19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2809126" y="3565808"/>
            <a:ext cx="1626733" cy="2546598"/>
            <a:chOff x="1082877" y="2467983"/>
            <a:chExt cx="1332113" cy="2085381"/>
          </a:xfrm>
          <a:solidFill>
            <a:srgbClr val="0072F4"/>
          </a:solidFill>
        </p:grpSpPr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1376158" y="2467983"/>
              <a:ext cx="77179" cy="131205"/>
            </a:xfrm>
            <a:custGeom>
              <a:avLst/>
              <a:gdLst/>
              <a:ahLst/>
              <a:cxnLst>
                <a:cxn ang="0">
                  <a:pos x="4" y="41"/>
                </a:cxn>
                <a:cxn ang="0">
                  <a:pos x="1" y="16"/>
                </a:cxn>
                <a:cxn ang="0">
                  <a:pos x="24" y="0"/>
                </a:cxn>
                <a:cxn ang="0">
                  <a:pos x="4" y="41"/>
                </a:cxn>
              </a:cxnLst>
              <a:rect l="0" t="0" r="r" b="b"/>
              <a:pathLst>
                <a:path w="24" h="41">
                  <a:moveTo>
                    <a:pt x="4" y="41"/>
                  </a:moveTo>
                  <a:cubicBezTo>
                    <a:pt x="1" y="32"/>
                    <a:pt x="0" y="24"/>
                    <a:pt x="1" y="16"/>
                  </a:cubicBezTo>
                  <a:cubicBezTo>
                    <a:pt x="6" y="5"/>
                    <a:pt x="13" y="0"/>
                    <a:pt x="24" y="0"/>
                  </a:cubicBezTo>
                  <a:lnTo>
                    <a:pt x="4" y="4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1082877" y="2518921"/>
              <a:ext cx="1332113" cy="2034443"/>
            </a:xfrm>
            <a:custGeom>
              <a:avLst/>
              <a:gdLst/>
              <a:ahLst/>
              <a:cxnLst>
                <a:cxn ang="0">
                  <a:pos x="250" y="636"/>
                </a:cxn>
                <a:cxn ang="0">
                  <a:pos x="31" y="257"/>
                </a:cxn>
                <a:cxn ang="0">
                  <a:pos x="0" y="189"/>
                </a:cxn>
                <a:cxn ang="0">
                  <a:pos x="18" y="153"/>
                </a:cxn>
                <a:cxn ang="0">
                  <a:pos x="93" y="0"/>
                </a:cxn>
                <a:cxn ang="0">
                  <a:pos x="96" y="25"/>
                </a:cxn>
                <a:cxn ang="0">
                  <a:pos x="103" y="47"/>
                </a:cxn>
                <a:cxn ang="0">
                  <a:pos x="417" y="623"/>
                </a:cxn>
                <a:cxn ang="0">
                  <a:pos x="289" y="636"/>
                </a:cxn>
                <a:cxn ang="0">
                  <a:pos x="250" y="636"/>
                </a:cxn>
              </a:cxnLst>
              <a:rect l="0" t="0" r="r" b="b"/>
              <a:pathLst>
                <a:path w="417" h="636">
                  <a:moveTo>
                    <a:pt x="250" y="636"/>
                  </a:moveTo>
                  <a:cubicBezTo>
                    <a:pt x="150" y="477"/>
                    <a:pt x="77" y="351"/>
                    <a:pt x="31" y="257"/>
                  </a:cubicBezTo>
                  <a:cubicBezTo>
                    <a:pt x="19" y="232"/>
                    <a:pt x="8" y="210"/>
                    <a:pt x="0" y="189"/>
                  </a:cubicBezTo>
                  <a:cubicBezTo>
                    <a:pt x="18" y="153"/>
                    <a:pt x="18" y="153"/>
                    <a:pt x="18" y="153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92" y="8"/>
                    <a:pt x="93" y="16"/>
                    <a:pt x="96" y="25"/>
                  </a:cubicBezTo>
                  <a:cubicBezTo>
                    <a:pt x="98" y="31"/>
                    <a:pt x="100" y="39"/>
                    <a:pt x="103" y="47"/>
                  </a:cubicBezTo>
                  <a:cubicBezTo>
                    <a:pt x="133" y="136"/>
                    <a:pt x="238" y="328"/>
                    <a:pt x="417" y="623"/>
                  </a:cubicBezTo>
                  <a:cubicBezTo>
                    <a:pt x="378" y="629"/>
                    <a:pt x="335" y="634"/>
                    <a:pt x="289" y="636"/>
                  </a:cubicBezTo>
                  <a:cubicBezTo>
                    <a:pt x="276" y="636"/>
                    <a:pt x="263" y="636"/>
                    <a:pt x="250" y="6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2437786" y="4225549"/>
            <a:ext cx="1345871" cy="1886859"/>
            <a:chOff x="778791" y="3008237"/>
            <a:chExt cx="1102119" cy="1545128"/>
          </a:xfrm>
          <a:solidFill>
            <a:srgbClr val="43CC38"/>
          </a:solidFill>
        </p:grpSpPr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1065897" y="3008237"/>
              <a:ext cx="74092" cy="115769"/>
            </a:xfrm>
            <a:custGeom>
              <a:avLst/>
              <a:gdLst/>
              <a:ahLst/>
              <a:cxnLst>
                <a:cxn ang="0">
                  <a:pos x="2" y="12"/>
                </a:cxn>
                <a:cxn ang="0">
                  <a:pos x="23" y="0"/>
                </a:cxn>
                <a:cxn ang="0">
                  <a:pos x="5" y="36"/>
                </a:cxn>
                <a:cxn ang="0">
                  <a:pos x="2" y="12"/>
                </a:cxn>
              </a:cxnLst>
              <a:rect l="0" t="0" r="r" b="b"/>
              <a:pathLst>
                <a:path w="23" h="36">
                  <a:moveTo>
                    <a:pt x="2" y="12"/>
                  </a:moveTo>
                  <a:cubicBezTo>
                    <a:pt x="5" y="5"/>
                    <a:pt x="12" y="1"/>
                    <a:pt x="23" y="0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1" y="28"/>
                    <a:pt x="0" y="20"/>
                    <a:pt x="2" y="1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778791" y="3046827"/>
              <a:ext cx="1102119" cy="1506538"/>
            </a:xfrm>
            <a:custGeom>
              <a:avLst/>
              <a:gdLst/>
              <a:ahLst/>
              <a:cxnLst>
                <a:cxn ang="0">
                  <a:pos x="154" y="447"/>
                </a:cxn>
                <a:cxn ang="0">
                  <a:pos x="13" y="215"/>
                </a:cxn>
                <a:cxn ang="0">
                  <a:pos x="0" y="188"/>
                </a:cxn>
                <a:cxn ang="0">
                  <a:pos x="19" y="148"/>
                </a:cxn>
                <a:cxn ang="0">
                  <a:pos x="92" y="0"/>
                </a:cxn>
                <a:cxn ang="0">
                  <a:pos x="95" y="24"/>
                </a:cxn>
                <a:cxn ang="0">
                  <a:pos x="126" y="92"/>
                </a:cxn>
                <a:cxn ang="0">
                  <a:pos x="345" y="471"/>
                </a:cxn>
                <a:cxn ang="0">
                  <a:pos x="154" y="447"/>
                </a:cxn>
              </a:cxnLst>
              <a:rect l="0" t="0" r="r" b="b"/>
              <a:pathLst>
                <a:path w="345" h="471">
                  <a:moveTo>
                    <a:pt x="154" y="447"/>
                  </a:moveTo>
                  <a:cubicBezTo>
                    <a:pt x="96" y="366"/>
                    <a:pt x="49" y="289"/>
                    <a:pt x="13" y="215"/>
                  </a:cubicBezTo>
                  <a:cubicBezTo>
                    <a:pt x="9" y="206"/>
                    <a:pt x="4" y="197"/>
                    <a:pt x="0" y="188"/>
                  </a:cubicBezTo>
                  <a:cubicBezTo>
                    <a:pt x="19" y="148"/>
                    <a:pt x="19" y="148"/>
                    <a:pt x="19" y="148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8"/>
                    <a:pt x="91" y="16"/>
                    <a:pt x="95" y="24"/>
                  </a:cubicBezTo>
                  <a:cubicBezTo>
                    <a:pt x="103" y="45"/>
                    <a:pt x="114" y="67"/>
                    <a:pt x="126" y="92"/>
                  </a:cubicBezTo>
                  <a:cubicBezTo>
                    <a:pt x="172" y="186"/>
                    <a:pt x="245" y="312"/>
                    <a:pt x="345" y="471"/>
                  </a:cubicBezTo>
                  <a:cubicBezTo>
                    <a:pt x="277" y="469"/>
                    <a:pt x="213" y="461"/>
                    <a:pt x="154" y="44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2109802" y="4851361"/>
            <a:ext cx="929292" cy="1166797"/>
            <a:chOff x="510207" y="3520707"/>
            <a:chExt cx="760987" cy="955478"/>
          </a:xfrm>
          <a:solidFill>
            <a:srgbClr val="0072F4"/>
          </a:solidFill>
        </p:grpSpPr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763355" y="3520707"/>
              <a:ext cx="75636" cy="128118"/>
            </a:xfrm>
            <a:custGeom>
              <a:avLst/>
              <a:gdLst/>
              <a:ahLst/>
              <a:cxnLst>
                <a:cxn ang="0">
                  <a:pos x="24" y="0"/>
                </a:cxn>
                <a:cxn ang="0">
                  <a:pos x="5" y="40"/>
                </a:cxn>
                <a:cxn ang="0">
                  <a:pos x="1" y="14"/>
                </a:cxn>
                <a:cxn ang="0">
                  <a:pos x="24" y="0"/>
                </a:cxn>
              </a:cxnLst>
              <a:rect l="0" t="0" r="r" b="b"/>
              <a:pathLst>
                <a:path w="24" h="40">
                  <a:moveTo>
                    <a:pt x="24" y="0"/>
                  </a:moveTo>
                  <a:cubicBezTo>
                    <a:pt x="5" y="40"/>
                    <a:pt x="5" y="40"/>
                    <a:pt x="5" y="40"/>
                  </a:cubicBezTo>
                  <a:cubicBezTo>
                    <a:pt x="1" y="31"/>
                    <a:pt x="0" y="23"/>
                    <a:pt x="1" y="14"/>
                  </a:cubicBezTo>
                  <a:cubicBezTo>
                    <a:pt x="6" y="5"/>
                    <a:pt x="14" y="0"/>
                    <a:pt x="2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10207" y="3565471"/>
              <a:ext cx="760987" cy="910714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4" y="26"/>
                </a:cxn>
                <a:cxn ang="0">
                  <a:pos x="97" y="53"/>
                </a:cxn>
                <a:cxn ang="0">
                  <a:pos x="238" y="285"/>
                </a:cxn>
                <a:cxn ang="0">
                  <a:pos x="0" y="174"/>
                </a:cxn>
                <a:cxn ang="0">
                  <a:pos x="80" y="0"/>
                </a:cxn>
              </a:cxnLst>
              <a:rect l="0" t="0" r="r" b="b"/>
              <a:pathLst>
                <a:path w="238" h="285">
                  <a:moveTo>
                    <a:pt x="80" y="0"/>
                  </a:moveTo>
                  <a:cubicBezTo>
                    <a:pt x="79" y="9"/>
                    <a:pt x="80" y="17"/>
                    <a:pt x="84" y="26"/>
                  </a:cubicBezTo>
                  <a:cubicBezTo>
                    <a:pt x="88" y="35"/>
                    <a:pt x="93" y="44"/>
                    <a:pt x="97" y="53"/>
                  </a:cubicBezTo>
                  <a:cubicBezTo>
                    <a:pt x="133" y="127"/>
                    <a:pt x="180" y="204"/>
                    <a:pt x="238" y="285"/>
                  </a:cubicBezTo>
                  <a:cubicBezTo>
                    <a:pt x="148" y="263"/>
                    <a:pt x="69" y="226"/>
                    <a:pt x="0" y="174"/>
                  </a:cubicBezTo>
                  <a:lnTo>
                    <a:pt x="80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6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2" name="Text Placeholder 3"/>
          <p:cNvSpPr txBox="1">
            <a:spLocks/>
          </p:cNvSpPr>
          <p:nvPr/>
        </p:nvSpPr>
        <p:spPr>
          <a:xfrm>
            <a:off x="5016712" y="255667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</a:p>
        </p:txBody>
      </p:sp>
      <p:sp>
        <p:nvSpPr>
          <p:cNvPr id="23" name="Text Placeholder 3"/>
          <p:cNvSpPr txBox="1">
            <a:spLocks/>
          </p:cNvSpPr>
          <p:nvPr/>
        </p:nvSpPr>
        <p:spPr>
          <a:xfrm>
            <a:off x="6416068" y="4446228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25%</a:t>
            </a:r>
          </a:p>
        </p:txBody>
      </p:sp>
      <p:sp>
        <p:nvSpPr>
          <p:cNvPr id="24" name="Text Placeholder 3"/>
          <p:cNvSpPr txBox="1">
            <a:spLocks/>
          </p:cNvSpPr>
          <p:nvPr/>
        </p:nvSpPr>
        <p:spPr>
          <a:xfrm>
            <a:off x="5544308" y="3129257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15%</a:t>
            </a:r>
          </a:p>
        </p:txBody>
      </p:sp>
      <p:sp>
        <p:nvSpPr>
          <p:cNvPr id="25" name="Text Placeholder 3"/>
          <p:cNvSpPr txBox="1">
            <a:spLocks/>
          </p:cNvSpPr>
          <p:nvPr/>
        </p:nvSpPr>
        <p:spPr>
          <a:xfrm>
            <a:off x="6004583" y="3787424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26" name="Text Placeholder 3"/>
          <p:cNvSpPr txBox="1">
            <a:spLocks/>
          </p:cNvSpPr>
          <p:nvPr/>
        </p:nvSpPr>
        <p:spPr>
          <a:xfrm>
            <a:off x="6870073" y="5111856"/>
            <a:ext cx="445635" cy="320793"/>
          </a:xfrm>
          <a:prstGeom prst="rect">
            <a:avLst/>
          </a:prstGeom>
        </p:spPr>
        <p:txBody>
          <a:bodyPr wrap="none" lIns="0" tIns="0" rIns="0" bIns="0" anchor="b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sz="1737" b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sp>
        <p:nvSpPr>
          <p:cNvPr id="28" name="Freeform 182"/>
          <p:cNvSpPr>
            <a:spLocks noEditPoints="1"/>
          </p:cNvSpPr>
          <p:nvPr/>
        </p:nvSpPr>
        <p:spPr bwMode="auto">
          <a:xfrm>
            <a:off x="2274369" y="5375047"/>
            <a:ext cx="316204" cy="295430"/>
          </a:xfrm>
          <a:custGeom>
            <a:avLst/>
            <a:gdLst/>
            <a:ahLst/>
            <a:cxnLst>
              <a:cxn ang="0">
                <a:pos x="70" y="24"/>
              </a:cxn>
              <a:cxn ang="0">
                <a:pos x="29" y="50"/>
              </a:cxn>
              <a:cxn ang="0">
                <a:pos x="0" y="26"/>
              </a:cxn>
              <a:cxn ang="0">
                <a:pos x="42" y="0"/>
              </a:cxn>
              <a:cxn ang="0">
                <a:pos x="70" y="24"/>
              </a:cxn>
              <a:cxn ang="0">
                <a:pos x="70" y="74"/>
              </a:cxn>
              <a:cxn ang="0">
                <a:pos x="42" y="98"/>
              </a:cxn>
              <a:cxn ang="0">
                <a:pos x="0" y="72"/>
              </a:cxn>
              <a:cxn ang="0">
                <a:pos x="29" y="50"/>
              </a:cxn>
              <a:cxn ang="0">
                <a:pos x="70" y="74"/>
              </a:cxn>
              <a:cxn ang="0">
                <a:pos x="109" y="104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70" y="128"/>
              </a:cxn>
              <a:cxn ang="0">
                <a:pos x="29" y="104"/>
              </a:cxn>
              <a:cxn ang="0">
                <a:pos x="29" y="95"/>
              </a:cxn>
              <a:cxn ang="0">
                <a:pos x="42" y="102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70" y="78"/>
              </a:cxn>
              <a:cxn ang="0">
                <a:pos x="98" y="102"/>
              </a:cxn>
              <a:cxn ang="0">
                <a:pos x="109" y="95"/>
              </a:cxn>
              <a:cxn ang="0">
                <a:pos x="109" y="104"/>
              </a:cxn>
              <a:cxn ang="0">
                <a:pos x="137" y="26"/>
              </a:cxn>
              <a:cxn ang="0">
                <a:pos x="111" y="50"/>
              </a:cxn>
              <a:cxn ang="0">
                <a:pos x="70" y="24"/>
              </a:cxn>
              <a:cxn ang="0">
                <a:pos x="98" y="0"/>
              </a:cxn>
              <a:cxn ang="0">
                <a:pos x="137" y="26"/>
              </a:cxn>
              <a:cxn ang="0">
                <a:pos x="137" y="72"/>
              </a:cxn>
              <a:cxn ang="0">
                <a:pos x="98" y="98"/>
              </a:cxn>
              <a:cxn ang="0">
                <a:pos x="70" y="74"/>
              </a:cxn>
              <a:cxn ang="0">
                <a:pos x="111" y="50"/>
              </a:cxn>
              <a:cxn ang="0">
                <a:pos x="137" y="72"/>
              </a:cxn>
            </a:cxnLst>
            <a:rect l="0" t="0" r="r" b="b"/>
            <a:pathLst>
              <a:path w="137" h="128">
                <a:moveTo>
                  <a:pt x="70" y="24"/>
                </a:moveTo>
                <a:lnTo>
                  <a:pt x="29" y="50"/>
                </a:lnTo>
                <a:lnTo>
                  <a:pt x="0" y="26"/>
                </a:lnTo>
                <a:lnTo>
                  <a:pt x="42" y="0"/>
                </a:lnTo>
                <a:lnTo>
                  <a:pt x="70" y="24"/>
                </a:lnTo>
                <a:close/>
                <a:moveTo>
                  <a:pt x="70" y="74"/>
                </a:moveTo>
                <a:lnTo>
                  <a:pt x="42" y="98"/>
                </a:lnTo>
                <a:lnTo>
                  <a:pt x="0" y="72"/>
                </a:lnTo>
                <a:lnTo>
                  <a:pt x="29" y="50"/>
                </a:lnTo>
                <a:lnTo>
                  <a:pt x="70" y="74"/>
                </a:lnTo>
                <a:close/>
                <a:moveTo>
                  <a:pt x="109" y="104"/>
                </a:move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70" y="128"/>
                </a:lnTo>
                <a:lnTo>
                  <a:pt x="29" y="104"/>
                </a:lnTo>
                <a:lnTo>
                  <a:pt x="29" y="95"/>
                </a:lnTo>
                <a:lnTo>
                  <a:pt x="42" y="102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70" y="78"/>
                </a:lnTo>
                <a:lnTo>
                  <a:pt x="98" y="102"/>
                </a:lnTo>
                <a:lnTo>
                  <a:pt x="109" y="95"/>
                </a:lnTo>
                <a:lnTo>
                  <a:pt x="109" y="104"/>
                </a:lnTo>
                <a:close/>
                <a:moveTo>
                  <a:pt x="137" y="26"/>
                </a:moveTo>
                <a:lnTo>
                  <a:pt x="111" y="50"/>
                </a:lnTo>
                <a:lnTo>
                  <a:pt x="70" y="24"/>
                </a:lnTo>
                <a:lnTo>
                  <a:pt x="98" y="0"/>
                </a:lnTo>
                <a:lnTo>
                  <a:pt x="137" y="26"/>
                </a:lnTo>
                <a:close/>
                <a:moveTo>
                  <a:pt x="137" y="72"/>
                </a:moveTo>
                <a:lnTo>
                  <a:pt x="98" y="98"/>
                </a:lnTo>
                <a:lnTo>
                  <a:pt x="70" y="74"/>
                </a:lnTo>
                <a:lnTo>
                  <a:pt x="111" y="50"/>
                </a:lnTo>
                <a:lnTo>
                  <a:pt x="137" y="7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Freeform 172"/>
          <p:cNvSpPr>
            <a:spLocks noEditPoints="1"/>
          </p:cNvSpPr>
          <p:nvPr/>
        </p:nvSpPr>
        <p:spPr bwMode="auto">
          <a:xfrm>
            <a:off x="2712201" y="5110708"/>
            <a:ext cx="403134" cy="293421"/>
          </a:xfrm>
          <a:custGeom>
            <a:avLst/>
            <a:gdLst/>
            <a:ahLst/>
            <a:cxnLst>
              <a:cxn ang="0">
                <a:pos x="59" y="53"/>
              </a:cxn>
              <a:cxn ang="0">
                <a:pos x="17" y="53"/>
              </a:cxn>
              <a:cxn ang="0">
                <a:pos x="0" y="36"/>
              </a:cxn>
              <a:cxn ang="0">
                <a:pos x="10" y="21"/>
              </a:cxn>
              <a:cxn ang="0">
                <a:pos x="10" y="19"/>
              </a:cxn>
              <a:cxn ang="0">
                <a:pos x="30" y="0"/>
              </a:cxn>
              <a:cxn ang="0">
                <a:pos x="48" y="12"/>
              </a:cxn>
              <a:cxn ang="0">
                <a:pos x="54" y="9"/>
              </a:cxn>
              <a:cxn ang="0">
                <a:pos x="64" y="19"/>
              </a:cxn>
              <a:cxn ang="0">
                <a:pos x="62" y="24"/>
              </a:cxn>
              <a:cxn ang="0">
                <a:pos x="73" y="38"/>
              </a:cxn>
              <a:cxn ang="0">
                <a:pos x="59" y="53"/>
              </a:cxn>
              <a:cxn ang="0">
                <a:pos x="49" y="27"/>
              </a:cxn>
              <a:cxn ang="0">
                <a:pos x="35" y="13"/>
              </a:cxn>
              <a:cxn ang="0">
                <a:pos x="34" y="13"/>
              </a:cxn>
              <a:cxn ang="0">
                <a:pos x="34" y="13"/>
              </a:cxn>
              <a:cxn ang="0">
                <a:pos x="20" y="27"/>
              </a:cxn>
              <a:cxn ang="0">
                <a:pos x="20" y="27"/>
              </a:cxn>
              <a:cxn ang="0">
                <a:pos x="21" y="29"/>
              </a:cxn>
              <a:cxn ang="0">
                <a:pos x="30" y="29"/>
              </a:cxn>
              <a:cxn ang="0">
                <a:pos x="30" y="42"/>
              </a:cxn>
              <a:cxn ang="0">
                <a:pos x="31" y="43"/>
              </a:cxn>
              <a:cxn ang="0">
                <a:pos x="38" y="43"/>
              </a:cxn>
              <a:cxn ang="0">
                <a:pos x="39" y="42"/>
              </a:cxn>
              <a:cxn ang="0">
                <a:pos x="39" y="29"/>
              </a:cxn>
              <a:cxn ang="0">
                <a:pos x="48" y="29"/>
              </a:cxn>
              <a:cxn ang="0">
                <a:pos x="49" y="27"/>
              </a:cxn>
              <a:cxn ang="0">
                <a:pos x="49" y="27"/>
              </a:cxn>
            </a:cxnLst>
            <a:rect l="0" t="0" r="r" b="b"/>
            <a:pathLst>
              <a:path w="73" h="53">
                <a:moveTo>
                  <a:pt x="59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8" y="53"/>
                  <a:pt x="0" y="45"/>
                  <a:pt x="0" y="36"/>
                </a:cubicBezTo>
                <a:cubicBezTo>
                  <a:pt x="0" y="29"/>
                  <a:pt x="4" y="23"/>
                  <a:pt x="10" y="21"/>
                </a:cubicBezTo>
                <a:cubicBezTo>
                  <a:pt x="10" y="20"/>
                  <a:pt x="10" y="20"/>
                  <a:pt x="10" y="19"/>
                </a:cubicBezTo>
                <a:cubicBezTo>
                  <a:pt x="10" y="8"/>
                  <a:pt x="19" y="0"/>
                  <a:pt x="30" y="0"/>
                </a:cubicBezTo>
                <a:cubicBezTo>
                  <a:pt x="37" y="0"/>
                  <a:pt x="45" y="4"/>
                  <a:pt x="48" y="12"/>
                </a:cubicBezTo>
                <a:cubicBezTo>
                  <a:pt x="49" y="10"/>
                  <a:pt x="52" y="9"/>
                  <a:pt x="54" y="9"/>
                </a:cubicBezTo>
                <a:cubicBezTo>
                  <a:pt x="59" y="9"/>
                  <a:pt x="64" y="14"/>
                  <a:pt x="64" y="19"/>
                </a:cubicBezTo>
                <a:cubicBezTo>
                  <a:pt x="64" y="21"/>
                  <a:pt x="63" y="23"/>
                  <a:pt x="62" y="24"/>
                </a:cubicBezTo>
                <a:cubicBezTo>
                  <a:pt x="69" y="26"/>
                  <a:pt x="73" y="32"/>
                  <a:pt x="73" y="38"/>
                </a:cubicBezTo>
                <a:cubicBezTo>
                  <a:pt x="73" y="46"/>
                  <a:pt x="67" y="53"/>
                  <a:pt x="59" y="53"/>
                </a:cubicBezTo>
                <a:close/>
                <a:moveTo>
                  <a:pt x="49" y="27"/>
                </a:moveTo>
                <a:cubicBezTo>
                  <a:pt x="35" y="13"/>
                  <a:pt x="35" y="13"/>
                  <a:pt x="35" y="13"/>
                </a:cubicBezTo>
                <a:cubicBezTo>
                  <a:pt x="35" y="13"/>
                  <a:pt x="35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7"/>
                  <a:pt x="20" y="27"/>
                  <a:pt x="20" y="27"/>
                </a:cubicBezTo>
                <a:cubicBezTo>
                  <a:pt x="20" y="28"/>
                  <a:pt x="20" y="29"/>
                  <a:pt x="21" y="29"/>
                </a:cubicBezTo>
                <a:cubicBezTo>
                  <a:pt x="30" y="29"/>
                  <a:pt x="30" y="29"/>
                  <a:pt x="30" y="29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43"/>
                  <a:pt x="30" y="43"/>
                  <a:pt x="31" y="43"/>
                </a:cubicBezTo>
                <a:cubicBezTo>
                  <a:pt x="38" y="43"/>
                  <a:pt x="38" y="43"/>
                  <a:pt x="38" y="43"/>
                </a:cubicBezTo>
                <a:cubicBezTo>
                  <a:pt x="39" y="43"/>
                  <a:pt x="39" y="43"/>
                  <a:pt x="39" y="42"/>
                </a:cubicBezTo>
                <a:cubicBezTo>
                  <a:pt x="39" y="29"/>
                  <a:pt x="39" y="29"/>
                  <a:pt x="39" y="29"/>
                </a:cubicBezTo>
                <a:cubicBezTo>
                  <a:pt x="48" y="29"/>
                  <a:pt x="48" y="29"/>
                  <a:pt x="48" y="29"/>
                </a:cubicBezTo>
                <a:cubicBezTo>
                  <a:pt x="49" y="29"/>
                  <a:pt x="49" y="28"/>
                  <a:pt x="49" y="27"/>
                </a:cubicBezTo>
                <a:cubicBezTo>
                  <a:pt x="49" y="27"/>
                  <a:pt x="49" y="27"/>
                  <a:pt x="49" y="2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Freeform 122"/>
          <p:cNvSpPr>
            <a:spLocks noEditPoints="1"/>
          </p:cNvSpPr>
          <p:nvPr/>
        </p:nvSpPr>
        <p:spPr bwMode="auto">
          <a:xfrm>
            <a:off x="3306305" y="4753263"/>
            <a:ext cx="251256" cy="361356"/>
          </a:xfrm>
          <a:custGeom>
            <a:avLst/>
            <a:gdLst/>
            <a:ahLst/>
            <a:cxnLst>
              <a:cxn ang="0">
                <a:pos x="41" y="29"/>
              </a:cxn>
              <a:cxn ang="0">
                <a:pos x="23" y="50"/>
              </a:cxn>
              <a:cxn ang="0">
                <a:pos x="23" y="55"/>
              </a:cxn>
              <a:cxn ang="0">
                <a:pos x="32" y="55"/>
              </a:cxn>
              <a:cxn ang="0">
                <a:pos x="34" y="57"/>
              </a:cxn>
              <a:cxn ang="0">
                <a:pos x="32" y="59"/>
              </a:cxn>
              <a:cxn ang="0">
                <a:pos x="9" y="59"/>
              </a:cxn>
              <a:cxn ang="0">
                <a:pos x="7" y="57"/>
              </a:cxn>
              <a:cxn ang="0">
                <a:pos x="9" y="55"/>
              </a:cxn>
              <a:cxn ang="0">
                <a:pos x="18" y="55"/>
              </a:cxn>
              <a:cxn ang="0">
                <a:pos x="18" y="50"/>
              </a:cxn>
              <a:cxn ang="0">
                <a:pos x="0" y="29"/>
              </a:cxn>
              <a:cxn ang="0">
                <a:pos x="0" y="25"/>
              </a:cxn>
              <a:cxn ang="0">
                <a:pos x="2" y="23"/>
              </a:cxn>
              <a:cxn ang="0">
                <a:pos x="4" y="25"/>
              </a:cxn>
              <a:cxn ang="0">
                <a:pos x="4" y="29"/>
              </a:cxn>
              <a:cxn ang="0">
                <a:pos x="20" y="45"/>
              </a:cxn>
              <a:cxn ang="0">
                <a:pos x="36" y="29"/>
              </a:cxn>
              <a:cxn ang="0">
                <a:pos x="36" y="25"/>
              </a:cxn>
              <a:cxn ang="0">
                <a:pos x="39" y="23"/>
              </a:cxn>
              <a:cxn ang="0">
                <a:pos x="41" y="25"/>
              </a:cxn>
              <a:cxn ang="0">
                <a:pos x="41" y="29"/>
              </a:cxn>
              <a:cxn ang="0">
                <a:pos x="32" y="29"/>
              </a:cxn>
              <a:cxn ang="0">
                <a:pos x="20" y="41"/>
              </a:cxn>
              <a:cxn ang="0">
                <a:pos x="9" y="29"/>
              </a:cxn>
              <a:cxn ang="0">
                <a:pos x="9" y="11"/>
              </a:cxn>
              <a:cxn ang="0">
                <a:pos x="20" y="0"/>
              </a:cxn>
              <a:cxn ang="0">
                <a:pos x="32" y="11"/>
              </a:cxn>
              <a:cxn ang="0">
                <a:pos x="32" y="29"/>
              </a:cxn>
            </a:cxnLst>
            <a:rect l="0" t="0" r="r" b="b"/>
            <a:pathLst>
              <a:path w="41" h="59">
                <a:moveTo>
                  <a:pt x="41" y="29"/>
                </a:moveTo>
                <a:cubicBezTo>
                  <a:pt x="41" y="40"/>
                  <a:pt x="33" y="49"/>
                  <a:pt x="23" y="50"/>
                </a:cubicBezTo>
                <a:cubicBezTo>
                  <a:pt x="23" y="55"/>
                  <a:pt x="23" y="55"/>
                  <a:pt x="23" y="55"/>
                </a:cubicBezTo>
                <a:cubicBezTo>
                  <a:pt x="32" y="55"/>
                  <a:pt x="32" y="55"/>
                  <a:pt x="32" y="55"/>
                </a:cubicBezTo>
                <a:cubicBezTo>
                  <a:pt x="33" y="55"/>
                  <a:pt x="34" y="56"/>
                  <a:pt x="34" y="57"/>
                </a:cubicBezTo>
                <a:cubicBezTo>
                  <a:pt x="34" y="58"/>
                  <a:pt x="33" y="59"/>
                  <a:pt x="32" y="59"/>
                </a:cubicBezTo>
                <a:cubicBezTo>
                  <a:pt x="9" y="59"/>
                  <a:pt x="9" y="59"/>
                  <a:pt x="9" y="59"/>
                </a:cubicBezTo>
                <a:cubicBezTo>
                  <a:pt x="8" y="59"/>
                  <a:pt x="7" y="58"/>
                  <a:pt x="7" y="57"/>
                </a:cubicBezTo>
                <a:cubicBezTo>
                  <a:pt x="7" y="56"/>
                  <a:pt x="8" y="55"/>
                  <a:pt x="9" y="55"/>
                </a:cubicBezTo>
                <a:cubicBezTo>
                  <a:pt x="18" y="55"/>
                  <a:pt x="18" y="55"/>
                  <a:pt x="18" y="55"/>
                </a:cubicBezTo>
                <a:cubicBezTo>
                  <a:pt x="18" y="50"/>
                  <a:pt x="18" y="50"/>
                  <a:pt x="18" y="50"/>
                </a:cubicBezTo>
                <a:cubicBezTo>
                  <a:pt x="8" y="49"/>
                  <a:pt x="0" y="40"/>
                  <a:pt x="0" y="29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1" y="23"/>
                  <a:pt x="2" y="23"/>
                </a:cubicBezTo>
                <a:cubicBezTo>
                  <a:pt x="3" y="23"/>
                  <a:pt x="4" y="24"/>
                  <a:pt x="4" y="25"/>
                </a:cubicBezTo>
                <a:cubicBezTo>
                  <a:pt x="4" y="29"/>
                  <a:pt x="4" y="29"/>
                  <a:pt x="4" y="29"/>
                </a:cubicBezTo>
                <a:cubicBezTo>
                  <a:pt x="4" y="38"/>
                  <a:pt x="12" y="45"/>
                  <a:pt x="20" y="45"/>
                </a:cubicBezTo>
                <a:cubicBezTo>
                  <a:pt x="29" y="45"/>
                  <a:pt x="36" y="38"/>
                  <a:pt x="36" y="29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4"/>
                  <a:pt x="37" y="23"/>
                  <a:pt x="39" y="23"/>
                </a:cubicBezTo>
                <a:cubicBezTo>
                  <a:pt x="40" y="23"/>
                  <a:pt x="41" y="24"/>
                  <a:pt x="41" y="25"/>
                </a:cubicBezTo>
                <a:lnTo>
                  <a:pt x="41" y="29"/>
                </a:lnTo>
                <a:close/>
                <a:moveTo>
                  <a:pt x="32" y="29"/>
                </a:moveTo>
                <a:cubicBezTo>
                  <a:pt x="32" y="36"/>
                  <a:pt x="27" y="41"/>
                  <a:pt x="20" y="41"/>
                </a:cubicBezTo>
                <a:cubicBezTo>
                  <a:pt x="14" y="41"/>
                  <a:pt x="9" y="36"/>
                  <a:pt x="9" y="29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5"/>
                  <a:pt x="14" y="0"/>
                  <a:pt x="20" y="0"/>
                </a:cubicBezTo>
                <a:cubicBezTo>
                  <a:pt x="27" y="0"/>
                  <a:pt x="32" y="5"/>
                  <a:pt x="32" y="11"/>
                </a:cubicBezTo>
                <a:lnTo>
                  <a:pt x="32" y="2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Freeform 100"/>
          <p:cNvSpPr>
            <a:spLocks noEditPoints="1"/>
          </p:cNvSpPr>
          <p:nvPr/>
        </p:nvSpPr>
        <p:spPr bwMode="auto">
          <a:xfrm>
            <a:off x="3783658" y="4443935"/>
            <a:ext cx="376477" cy="360899"/>
          </a:xfrm>
          <a:custGeom>
            <a:avLst/>
            <a:gdLst/>
            <a:ahLst/>
            <a:cxnLst>
              <a:cxn ang="0">
                <a:pos x="63" y="49"/>
              </a:cxn>
              <a:cxn ang="0">
                <a:pos x="58" y="44"/>
              </a:cxn>
              <a:cxn ang="0">
                <a:pos x="54" y="48"/>
              </a:cxn>
              <a:cxn ang="0">
                <a:pos x="63" y="57"/>
              </a:cxn>
              <a:cxn ang="0">
                <a:pos x="64" y="60"/>
              </a:cxn>
              <a:cxn ang="0">
                <a:pos x="59" y="64"/>
              </a:cxn>
              <a:cxn ang="0">
                <a:pos x="56" y="63"/>
              </a:cxn>
              <a:cxn ang="0">
                <a:pos x="29" y="36"/>
              </a:cxn>
              <a:cxn ang="0">
                <a:pos x="15" y="42"/>
              </a:cxn>
              <a:cxn ang="0">
                <a:pos x="0" y="27"/>
              </a:cxn>
              <a:cxn ang="0">
                <a:pos x="26" y="0"/>
              </a:cxn>
              <a:cxn ang="0">
                <a:pos x="41" y="15"/>
              </a:cxn>
              <a:cxn ang="0">
                <a:pos x="36" y="30"/>
              </a:cxn>
              <a:cxn ang="0">
                <a:pos x="50" y="44"/>
              </a:cxn>
              <a:cxn ang="0">
                <a:pos x="54" y="40"/>
              </a:cxn>
              <a:cxn ang="0">
                <a:pos x="49" y="35"/>
              </a:cxn>
              <a:cxn ang="0">
                <a:pos x="54" y="31"/>
              </a:cxn>
              <a:cxn ang="0">
                <a:pos x="55" y="31"/>
              </a:cxn>
              <a:cxn ang="0">
                <a:pos x="67" y="44"/>
              </a:cxn>
              <a:cxn ang="0">
                <a:pos x="63" y="49"/>
              </a:cxn>
              <a:cxn ang="0">
                <a:pos x="25" y="8"/>
              </a:cxn>
              <a:cxn ang="0">
                <a:pos x="18" y="16"/>
              </a:cxn>
              <a:cxn ang="0">
                <a:pos x="19" y="19"/>
              </a:cxn>
              <a:cxn ang="0">
                <a:pos x="15" y="18"/>
              </a:cxn>
              <a:cxn ang="0">
                <a:pos x="7" y="26"/>
              </a:cxn>
              <a:cxn ang="0">
                <a:pos x="15" y="34"/>
              </a:cxn>
              <a:cxn ang="0">
                <a:pos x="23" y="26"/>
              </a:cxn>
              <a:cxn ang="0">
                <a:pos x="22" y="23"/>
              </a:cxn>
              <a:cxn ang="0">
                <a:pos x="25" y="24"/>
              </a:cxn>
              <a:cxn ang="0">
                <a:pos x="33" y="16"/>
              </a:cxn>
              <a:cxn ang="0">
                <a:pos x="25" y="8"/>
              </a:cxn>
            </a:cxnLst>
            <a:rect l="0" t="0" r="r" b="b"/>
            <a:pathLst>
              <a:path w="67" h="64">
                <a:moveTo>
                  <a:pt x="63" y="49"/>
                </a:moveTo>
                <a:cubicBezTo>
                  <a:pt x="62" y="49"/>
                  <a:pt x="58" y="45"/>
                  <a:pt x="58" y="44"/>
                </a:cubicBezTo>
                <a:cubicBezTo>
                  <a:pt x="54" y="48"/>
                  <a:pt x="54" y="48"/>
                  <a:pt x="54" y="48"/>
                </a:cubicBezTo>
                <a:cubicBezTo>
                  <a:pt x="63" y="57"/>
                  <a:pt x="63" y="57"/>
                  <a:pt x="63" y="57"/>
                </a:cubicBezTo>
                <a:cubicBezTo>
                  <a:pt x="63" y="58"/>
                  <a:pt x="64" y="59"/>
                  <a:pt x="64" y="60"/>
                </a:cubicBezTo>
                <a:cubicBezTo>
                  <a:pt x="64" y="62"/>
                  <a:pt x="61" y="64"/>
                  <a:pt x="59" y="64"/>
                </a:cubicBezTo>
                <a:cubicBezTo>
                  <a:pt x="58" y="64"/>
                  <a:pt x="57" y="64"/>
                  <a:pt x="56" y="63"/>
                </a:cubicBezTo>
                <a:cubicBezTo>
                  <a:pt x="29" y="36"/>
                  <a:pt x="29" y="36"/>
                  <a:pt x="29" y="36"/>
                </a:cubicBezTo>
                <a:cubicBezTo>
                  <a:pt x="25" y="39"/>
                  <a:pt x="20" y="42"/>
                  <a:pt x="15" y="42"/>
                </a:cubicBezTo>
                <a:cubicBezTo>
                  <a:pt x="6" y="42"/>
                  <a:pt x="0" y="36"/>
                  <a:pt x="0" y="27"/>
                </a:cubicBezTo>
                <a:cubicBezTo>
                  <a:pt x="0" y="14"/>
                  <a:pt x="13" y="0"/>
                  <a:pt x="26" y="0"/>
                </a:cubicBezTo>
                <a:cubicBezTo>
                  <a:pt x="35" y="0"/>
                  <a:pt x="41" y="6"/>
                  <a:pt x="41" y="15"/>
                </a:cubicBezTo>
                <a:cubicBezTo>
                  <a:pt x="41" y="21"/>
                  <a:pt x="39" y="26"/>
                  <a:pt x="36" y="30"/>
                </a:cubicBezTo>
                <a:cubicBezTo>
                  <a:pt x="50" y="44"/>
                  <a:pt x="50" y="44"/>
                  <a:pt x="50" y="44"/>
                </a:cubicBezTo>
                <a:cubicBezTo>
                  <a:pt x="54" y="40"/>
                  <a:pt x="54" y="40"/>
                  <a:pt x="54" y="40"/>
                </a:cubicBezTo>
                <a:cubicBezTo>
                  <a:pt x="53" y="39"/>
                  <a:pt x="49" y="36"/>
                  <a:pt x="49" y="35"/>
                </a:cubicBezTo>
                <a:cubicBezTo>
                  <a:pt x="49" y="34"/>
                  <a:pt x="53" y="31"/>
                  <a:pt x="54" y="31"/>
                </a:cubicBezTo>
                <a:cubicBezTo>
                  <a:pt x="54" y="31"/>
                  <a:pt x="54" y="31"/>
                  <a:pt x="55" y="31"/>
                </a:cubicBezTo>
                <a:cubicBezTo>
                  <a:pt x="56" y="32"/>
                  <a:pt x="67" y="43"/>
                  <a:pt x="67" y="44"/>
                </a:cubicBezTo>
                <a:cubicBezTo>
                  <a:pt x="67" y="45"/>
                  <a:pt x="64" y="49"/>
                  <a:pt x="63" y="49"/>
                </a:cubicBezTo>
                <a:close/>
                <a:moveTo>
                  <a:pt x="25" y="8"/>
                </a:moveTo>
                <a:cubicBezTo>
                  <a:pt x="21" y="8"/>
                  <a:pt x="18" y="12"/>
                  <a:pt x="18" y="16"/>
                </a:cubicBezTo>
                <a:cubicBezTo>
                  <a:pt x="18" y="17"/>
                  <a:pt x="18" y="18"/>
                  <a:pt x="19" y="19"/>
                </a:cubicBezTo>
                <a:cubicBezTo>
                  <a:pt x="17" y="19"/>
                  <a:pt x="16" y="18"/>
                  <a:pt x="15" y="18"/>
                </a:cubicBezTo>
                <a:cubicBezTo>
                  <a:pt x="11" y="18"/>
                  <a:pt x="7" y="22"/>
                  <a:pt x="7" y="26"/>
                </a:cubicBezTo>
                <a:cubicBezTo>
                  <a:pt x="7" y="30"/>
                  <a:pt x="11" y="34"/>
                  <a:pt x="15" y="34"/>
                </a:cubicBezTo>
                <a:cubicBezTo>
                  <a:pt x="19" y="34"/>
                  <a:pt x="23" y="30"/>
                  <a:pt x="23" y="26"/>
                </a:cubicBezTo>
                <a:cubicBezTo>
                  <a:pt x="23" y="25"/>
                  <a:pt x="23" y="24"/>
                  <a:pt x="22" y="23"/>
                </a:cubicBezTo>
                <a:cubicBezTo>
                  <a:pt x="23" y="23"/>
                  <a:pt x="24" y="24"/>
                  <a:pt x="25" y="24"/>
                </a:cubicBezTo>
                <a:cubicBezTo>
                  <a:pt x="30" y="24"/>
                  <a:pt x="33" y="20"/>
                  <a:pt x="33" y="16"/>
                </a:cubicBezTo>
                <a:cubicBezTo>
                  <a:pt x="33" y="12"/>
                  <a:pt x="30" y="8"/>
                  <a:pt x="25" y="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Freeform 66"/>
          <p:cNvSpPr>
            <a:spLocks noEditPoints="1"/>
          </p:cNvSpPr>
          <p:nvPr/>
        </p:nvSpPr>
        <p:spPr bwMode="auto">
          <a:xfrm>
            <a:off x="4246139" y="4101673"/>
            <a:ext cx="415391" cy="322195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Freeform 46"/>
          <p:cNvSpPr>
            <a:spLocks noEditPoints="1"/>
          </p:cNvSpPr>
          <p:nvPr/>
        </p:nvSpPr>
        <p:spPr bwMode="auto">
          <a:xfrm>
            <a:off x="8063685" y="242065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3CC38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Freeform 46"/>
          <p:cNvSpPr>
            <a:spLocks noEditPoints="1"/>
          </p:cNvSpPr>
          <p:nvPr/>
        </p:nvSpPr>
        <p:spPr bwMode="auto">
          <a:xfrm>
            <a:off x="8063685" y="3165077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Freeform 46"/>
          <p:cNvSpPr>
            <a:spLocks noEditPoints="1"/>
          </p:cNvSpPr>
          <p:nvPr/>
        </p:nvSpPr>
        <p:spPr bwMode="auto">
          <a:xfrm>
            <a:off x="8063685" y="3909500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3CC38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Freeform 46"/>
          <p:cNvSpPr>
            <a:spLocks noEditPoints="1"/>
          </p:cNvSpPr>
          <p:nvPr/>
        </p:nvSpPr>
        <p:spPr bwMode="auto">
          <a:xfrm>
            <a:off x="8063685" y="4653923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0072F4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Freeform 46"/>
          <p:cNvSpPr>
            <a:spLocks noEditPoints="1"/>
          </p:cNvSpPr>
          <p:nvPr/>
        </p:nvSpPr>
        <p:spPr bwMode="auto">
          <a:xfrm>
            <a:off x="8063685" y="5401065"/>
            <a:ext cx="414978" cy="414975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rgbClr val="43CC38"/>
          </a:solidFill>
          <a:ln w="9525">
            <a:noFill/>
            <a:round/>
            <a:headEnd/>
            <a:tailEnd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6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8579109" y="2327333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8579109" y="2594724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2" name="Text Placeholder 7"/>
          <p:cNvSpPr txBox="1">
            <a:spLocks/>
          </p:cNvSpPr>
          <p:nvPr/>
        </p:nvSpPr>
        <p:spPr>
          <a:xfrm>
            <a:off x="8579109" y="3071010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Text Placeholder 2"/>
          <p:cNvSpPr txBox="1">
            <a:spLocks/>
          </p:cNvSpPr>
          <p:nvPr/>
        </p:nvSpPr>
        <p:spPr>
          <a:xfrm>
            <a:off x="8579109" y="3338401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4" name="Text Placeholder 7"/>
          <p:cNvSpPr txBox="1">
            <a:spLocks/>
          </p:cNvSpPr>
          <p:nvPr/>
        </p:nvSpPr>
        <p:spPr>
          <a:xfrm>
            <a:off x="8579109" y="3802082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2"/>
          <p:cNvSpPr txBox="1">
            <a:spLocks/>
          </p:cNvSpPr>
          <p:nvPr/>
        </p:nvSpPr>
        <p:spPr>
          <a:xfrm>
            <a:off x="8579109" y="4069472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6" name="Text Placeholder 7"/>
          <p:cNvSpPr txBox="1">
            <a:spLocks/>
          </p:cNvSpPr>
          <p:nvPr/>
        </p:nvSpPr>
        <p:spPr>
          <a:xfrm>
            <a:off x="8579109" y="4545758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 Placeholder 2"/>
          <p:cNvSpPr txBox="1">
            <a:spLocks/>
          </p:cNvSpPr>
          <p:nvPr/>
        </p:nvSpPr>
        <p:spPr>
          <a:xfrm>
            <a:off x="8579109" y="4813149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68" name="Text Placeholder 7"/>
          <p:cNvSpPr txBox="1">
            <a:spLocks/>
          </p:cNvSpPr>
          <p:nvPr/>
        </p:nvSpPr>
        <p:spPr>
          <a:xfrm>
            <a:off x="8579109" y="5289435"/>
            <a:ext cx="1843232" cy="258532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4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9" name="Text Placeholder 2"/>
          <p:cNvSpPr txBox="1">
            <a:spLocks/>
          </p:cNvSpPr>
          <p:nvPr/>
        </p:nvSpPr>
        <p:spPr>
          <a:xfrm>
            <a:off x="8579109" y="5556825"/>
            <a:ext cx="2439728" cy="429605"/>
          </a:xfrm>
          <a:prstGeom prst="rect">
            <a:avLst/>
          </a:prstGeom>
        </p:spPr>
        <p:txBody>
          <a:bodyPr vert="horz" lIns="0" tIns="0" rIns="0" bIns="0" anchor="t" anchorCtr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6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</p:txBody>
      </p:sp>
      <p:sp>
        <p:nvSpPr>
          <p:cNvPr id="4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03B56CE9-7CB8-45BD-A007-0514824C74BC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E7BC49E0-D4EE-4468-B51C-800A3556062E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036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185C30D1-DF8E-4D37-9C4D-301FF3E13ED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" t="8067" r="496" b="8067"/>
          <a:stretch/>
        </p:blipFill>
        <p:spPr>
          <a:xfrm>
            <a:off x="359" y="4"/>
            <a:ext cx="12858032" cy="7232643"/>
          </a:xfrm>
          <a:prstGeom prst="rect">
            <a:avLst/>
          </a:prstGeom>
        </p:spPr>
      </p:pic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xmlns="" id="{CBAA5A01-F86D-438B-9F79-D016A457557F}"/>
              </a:ext>
            </a:extLst>
          </p:cNvPr>
          <p:cNvSpPr/>
          <p:nvPr/>
        </p:nvSpPr>
        <p:spPr>
          <a:xfrm rot="2700000">
            <a:off x="696598" y="-1489616"/>
            <a:ext cx="4796808" cy="8585066"/>
          </a:xfrm>
          <a:custGeom>
            <a:avLst/>
            <a:gdLst>
              <a:gd name="connsiteX0" fmla="*/ 0 w 4827972"/>
              <a:gd name="connsiteY0" fmla="*/ 2724530 h 8512250"/>
              <a:gd name="connsiteX1" fmla="*/ 2724530 w 4827972"/>
              <a:gd name="connsiteY1" fmla="*/ 0 h 8512250"/>
              <a:gd name="connsiteX2" fmla="*/ 4827972 w 4827972"/>
              <a:gd name="connsiteY2" fmla="*/ 0 h 8512250"/>
              <a:gd name="connsiteX3" fmla="*/ 4827972 w 4827972"/>
              <a:gd name="connsiteY3" fmla="*/ 8125060 h 8512250"/>
              <a:gd name="connsiteX4" fmla="*/ 4440782 w 4827972"/>
              <a:gd name="connsiteY4" fmla="*/ 8512250 h 8512250"/>
              <a:gd name="connsiteX5" fmla="*/ 2255760 w 4827972"/>
              <a:gd name="connsiteY5" fmla="*/ 8512250 h 8512250"/>
              <a:gd name="connsiteX6" fmla="*/ 0 w 4827972"/>
              <a:gd name="connsiteY6" fmla="*/ 6256490 h 8512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827972" h="8512250">
                <a:moveTo>
                  <a:pt x="0" y="2724530"/>
                </a:moveTo>
                <a:lnTo>
                  <a:pt x="2724530" y="0"/>
                </a:lnTo>
                <a:lnTo>
                  <a:pt x="4827972" y="0"/>
                </a:lnTo>
                <a:lnTo>
                  <a:pt x="4827972" y="8125060"/>
                </a:lnTo>
                <a:lnTo>
                  <a:pt x="4440782" y="8512250"/>
                </a:lnTo>
                <a:lnTo>
                  <a:pt x="2255760" y="8512250"/>
                </a:lnTo>
                <a:lnTo>
                  <a:pt x="0" y="6256490"/>
                </a:lnTo>
                <a:close/>
              </a:path>
            </a:pathLst>
          </a:custGeom>
          <a:solidFill>
            <a:srgbClr val="41CB35">
              <a:alpha val="8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3E1C06F-3500-43FC-8D8E-74FB35722A8E}"/>
              </a:ext>
            </a:extLst>
          </p:cNvPr>
          <p:cNvSpPr/>
          <p:nvPr/>
        </p:nvSpPr>
        <p:spPr>
          <a:xfrm>
            <a:off x="-1" y="-1"/>
            <a:ext cx="2608213" cy="2608213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2">
            <a:extLst>
              <a:ext uri="{FF2B5EF4-FFF2-40B4-BE49-F238E27FC236}">
                <a16:creationId xmlns:a16="http://schemas.microsoft.com/office/drawing/2014/main" xmlns="" id="{59651D1E-FECA-4A2F-B78C-09B8D3DE83B6}"/>
              </a:ext>
            </a:extLst>
          </p:cNvPr>
          <p:cNvSpPr/>
          <p:nvPr/>
        </p:nvSpPr>
        <p:spPr>
          <a:xfrm rot="10800000">
            <a:off x="8810376" y="3184276"/>
            <a:ext cx="4048373" cy="4048373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xmlns="" id="{38B877F4-5ABB-46ED-9C9A-69BBECE06341}"/>
              </a:ext>
            </a:extLst>
          </p:cNvPr>
          <p:cNvSpPr/>
          <p:nvPr/>
        </p:nvSpPr>
        <p:spPr>
          <a:xfrm rot="2700000">
            <a:off x="4101664" y="4974405"/>
            <a:ext cx="289447" cy="209024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xmlns="" id="{B0B3A612-DC00-4DD3-8979-BC3E88A0FFEB}"/>
              </a:ext>
            </a:extLst>
          </p:cNvPr>
          <p:cNvSpPr/>
          <p:nvPr/>
        </p:nvSpPr>
        <p:spPr>
          <a:xfrm rot="13500000">
            <a:off x="11927514" y="2429731"/>
            <a:ext cx="289447" cy="209024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xmlns="" id="{FE9A9145-27C2-4A72-A8EE-9CDBA995DEB9}"/>
              </a:ext>
            </a:extLst>
          </p:cNvPr>
          <p:cNvSpPr/>
          <p:nvPr/>
        </p:nvSpPr>
        <p:spPr>
          <a:xfrm rot="13500000">
            <a:off x="10168825" y="3471085"/>
            <a:ext cx="295551" cy="2134326"/>
          </a:xfrm>
          <a:custGeom>
            <a:avLst/>
            <a:gdLst>
              <a:gd name="connsiteX0" fmla="*/ 658271 w 658271"/>
              <a:gd name="connsiteY0" fmla="*/ 0 h 4898604"/>
              <a:gd name="connsiteX1" fmla="*/ 658271 w 658271"/>
              <a:gd name="connsiteY1" fmla="*/ 4898604 h 4898604"/>
              <a:gd name="connsiteX2" fmla="*/ 0 w 658271"/>
              <a:gd name="connsiteY2" fmla="*/ 4230388 h 4898604"/>
              <a:gd name="connsiteX3" fmla="*/ 0 w 658271"/>
              <a:gd name="connsiteY3" fmla="*/ 668215 h 489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8271" h="4898604">
                <a:moveTo>
                  <a:pt x="658271" y="0"/>
                </a:moveTo>
                <a:lnTo>
                  <a:pt x="658271" y="4898604"/>
                </a:lnTo>
                <a:lnTo>
                  <a:pt x="0" y="4230388"/>
                </a:lnTo>
                <a:lnTo>
                  <a:pt x="0" y="668215"/>
                </a:lnTo>
                <a:close/>
              </a:path>
            </a:pathLst>
          </a:custGeom>
          <a:solidFill>
            <a:srgbClr val="41CB3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59">
            <a:extLst>
              <a:ext uri="{FF2B5EF4-FFF2-40B4-BE49-F238E27FC236}">
                <a16:creationId xmlns:a16="http://schemas.microsoft.com/office/drawing/2014/main" xmlns="" id="{2EAED02B-C36F-4C58-A7E5-6D954C063A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19" y="1710175"/>
            <a:ext cx="698137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6000" b="1" cap="all" dirty="0">
                <a:solidFill>
                  <a:schemeClr val="bg1"/>
                </a:solidFill>
                <a:cs typeface="Arial" panose="020B0604020202020204" pitchFamily="34" charset="0"/>
              </a:rPr>
              <a:t>欧美简约商务创意</a:t>
            </a:r>
          </a:p>
        </p:txBody>
      </p:sp>
      <p:sp>
        <p:nvSpPr>
          <p:cNvPr id="26" name="矩形 259">
            <a:extLst>
              <a:ext uri="{FF2B5EF4-FFF2-40B4-BE49-F238E27FC236}">
                <a16:creationId xmlns:a16="http://schemas.microsoft.com/office/drawing/2014/main" xmlns="" id="{36A70FFE-66AD-4E17-8487-6D00CDD6D7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719" y="2721193"/>
            <a:ext cx="6028447" cy="861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28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Arial" panose="020B0604020202020204" pitchFamily="34" charset="0"/>
              </a:rPr>
              <a:t>Europe and the contracted business creative PPT</a:t>
            </a:r>
            <a:endParaRPr lang="zh-CN" altLang="en-US" sz="28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29" name="PA_圆角矩形 4">
            <a:extLst>
              <a:ext uri="{FF2B5EF4-FFF2-40B4-BE49-F238E27FC236}">
                <a16:creationId xmlns:a16="http://schemas.microsoft.com/office/drawing/2014/main" xmlns="" id="{90066DEC-E9B0-413B-9566-31DDE21AF67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524719" y="4113224"/>
            <a:ext cx="1800200" cy="511213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rgbClr val="0072F4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谢谢观看</a:t>
            </a:r>
          </a:p>
        </p:txBody>
      </p:sp>
      <p:sp>
        <p:nvSpPr>
          <p:cNvPr id="30" name="矩形 259">
            <a:extLst>
              <a:ext uri="{FF2B5EF4-FFF2-40B4-BE49-F238E27FC236}">
                <a16:creationId xmlns:a16="http://schemas.microsoft.com/office/drawing/2014/main" xmlns="" id="{23D089DA-5C7A-468D-B495-13AED00A9B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0284" y="827325"/>
            <a:ext cx="259228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6000" cap="all" dirty="0">
                <a:solidFill>
                  <a:schemeClr val="bg1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2019</a:t>
            </a:r>
            <a:endParaRPr lang="zh-CN" altLang="en-US" sz="6000" cap="all" dirty="0">
              <a:solidFill>
                <a:schemeClr val="bg1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494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A2115F8-3D49-4E46-A399-E3A6CE68EAB7}"/>
              </a:ext>
            </a:extLst>
          </p:cNvPr>
          <p:cNvSpPr/>
          <p:nvPr/>
        </p:nvSpPr>
        <p:spPr>
          <a:xfrm>
            <a:off x="4136920" y="3958714"/>
            <a:ext cx="4584908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获取本模板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完整版</a:t>
            </a: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请添加</a:t>
            </a:r>
            <a:r>
              <a:rPr lang="zh-CN" altLang="en-US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微信号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2451E4D5-A890-4D35-A08C-3FDD999A3FDC}"/>
              </a:ext>
            </a:extLst>
          </p:cNvPr>
          <p:cNvSpPr/>
          <p:nvPr/>
        </p:nvSpPr>
        <p:spPr>
          <a:xfrm>
            <a:off x="5029953" y="4389050"/>
            <a:ext cx="2787943" cy="46166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回复</a:t>
            </a:r>
            <a:r>
              <a:rPr lang="zh-CN" altLang="en-US" sz="2400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关键词：</a:t>
            </a:r>
            <a:r>
              <a:rPr lang="en-US" altLang="zh-CN" sz="24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1904</a:t>
            </a:r>
            <a:endParaRPr lang="zh-CN" altLang="en-US" sz="2400" b="1" dirty="0">
              <a:solidFill>
                <a:srgbClr val="E7561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D4D1BFD2-EBB4-4E4D-B1A3-62E243A165E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706" t="28652" r="11706" b="16850"/>
          <a:stretch/>
        </p:blipFill>
        <p:spPr>
          <a:xfrm>
            <a:off x="5421283" y="1744117"/>
            <a:ext cx="2016184" cy="199942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46C9AD4F-A968-407D-A34F-C6E60DE8A03C}"/>
              </a:ext>
            </a:extLst>
          </p:cNvPr>
          <p:cNvSpPr/>
          <p:nvPr/>
        </p:nvSpPr>
        <p:spPr>
          <a:xfrm>
            <a:off x="3391337" y="4953393"/>
            <a:ext cx="6076076" cy="40011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请回复关键词</a:t>
            </a:r>
            <a:r>
              <a:rPr lang="zh-CN" altLang="en-US" sz="2000" b="1" dirty="0">
                <a:solidFill>
                  <a:srgbClr val="E7561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，免费送</a:t>
            </a:r>
            <a:r>
              <a:rPr lang="en-US" altLang="zh-CN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学习资料</a:t>
            </a:r>
          </a:p>
        </p:txBody>
      </p:sp>
    </p:spTree>
    <p:extLst>
      <p:ext uri="{BB962C8B-B14F-4D97-AF65-F5344CB8AC3E}">
        <p14:creationId xmlns:p14="http://schemas.microsoft.com/office/powerpoint/2010/main" val="19350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039" y="1384077"/>
            <a:ext cx="11090672" cy="1397978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美仑设计 作品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 </a:t>
            </a:r>
            <a:r>
              <a:rPr lang="zh-CN" altLang="en-US" dirty="0" smtClean="0"/>
              <a:t>授权发布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5878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5061224" y="1555920"/>
            <a:ext cx="7797526" cy="4120810"/>
          </a:xfrm>
          <a:prstGeom prst="rect">
            <a:avLst/>
          </a:prstGeom>
          <a:solidFill>
            <a:srgbClr val="41CB35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MH_Others_2"/>
          <p:cNvSpPr txBox="1"/>
          <p:nvPr>
            <p:custDataLst>
              <p:tags r:id="rId1"/>
            </p:custDataLst>
          </p:nvPr>
        </p:nvSpPr>
        <p:spPr>
          <a:xfrm>
            <a:off x="1278203" y="4017450"/>
            <a:ext cx="3299296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2"/>
            </p:custDataLst>
          </p:nvPr>
        </p:nvSpPr>
        <p:spPr>
          <a:xfrm>
            <a:off x="6691911" y="2109015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3"/>
            </p:custDataLst>
          </p:nvPr>
        </p:nvSpPr>
        <p:spPr>
          <a:xfrm>
            <a:off x="6691911" y="2978531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Entry_3"/>
          <p:cNvSpPr/>
          <p:nvPr>
            <p:custDataLst>
              <p:tags r:id="rId4"/>
            </p:custDataLst>
          </p:nvPr>
        </p:nvSpPr>
        <p:spPr>
          <a:xfrm>
            <a:off x="6691911" y="3848047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MH_Entry_4"/>
          <p:cNvSpPr/>
          <p:nvPr>
            <p:custDataLst>
              <p:tags r:id="rId5"/>
            </p:custDataLst>
          </p:nvPr>
        </p:nvSpPr>
        <p:spPr>
          <a:xfrm>
            <a:off x="6691911" y="4717563"/>
            <a:ext cx="2466542" cy="53860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矩形 12">
            <a:extLst>
              <a:ext uri="{FF2B5EF4-FFF2-40B4-BE49-F238E27FC236}">
                <a16:creationId xmlns:a16="http://schemas.microsoft.com/office/drawing/2014/main" xmlns="" id="{F47BE756-CAC4-493D-85AC-BC1CDC2174A5}"/>
              </a:ext>
            </a:extLst>
          </p:cNvPr>
          <p:cNvSpPr/>
          <p:nvPr/>
        </p:nvSpPr>
        <p:spPr>
          <a:xfrm rot="10800000">
            <a:off x="11855375" y="6229275"/>
            <a:ext cx="1003375" cy="1003375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7879F8B-96D7-422B-AA83-8396DDFC05D4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40" r="40645"/>
          <a:stretch/>
        </p:blipFill>
        <p:spPr>
          <a:xfrm>
            <a:off x="1602470" y="-1"/>
            <a:ext cx="4464497" cy="723265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4EBBD5D-8A59-4354-9D21-2C67E4AD8B7B}"/>
              </a:ext>
            </a:extLst>
          </p:cNvPr>
          <p:cNvSpPr/>
          <p:nvPr/>
        </p:nvSpPr>
        <p:spPr>
          <a:xfrm>
            <a:off x="1602470" y="0"/>
            <a:ext cx="4464497" cy="7232650"/>
          </a:xfrm>
          <a:prstGeom prst="rect">
            <a:avLst/>
          </a:prstGeom>
          <a:solidFill>
            <a:srgbClr val="0072F4">
              <a:alpha val="6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7" name="矩形 12">
            <a:extLst>
              <a:ext uri="{FF2B5EF4-FFF2-40B4-BE49-F238E27FC236}">
                <a16:creationId xmlns:a16="http://schemas.microsoft.com/office/drawing/2014/main" xmlns="" id="{71B321DC-DF89-45F7-B34F-9B96675F00B9}"/>
              </a:ext>
            </a:extLst>
          </p:cNvPr>
          <p:cNvSpPr/>
          <p:nvPr/>
        </p:nvSpPr>
        <p:spPr>
          <a:xfrm>
            <a:off x="0" y="0"/>
            <a:ext cx="663771" cy="663771"/>
          </a:xfrm>
          <a:custGeom>
            <a:avLst/>
            <a:gdLst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2608213 w 2608213"/>
              <a:gd name="connsiteY2" fmla="*/ 2608213 h 2608213"/>
              <a:gd name="connsiteX3" fmla="*/ 0 w 2608213"/>
              <a:gd name="connsiteY3" fmla="*/ 2608213 h 2608213"/>
              <a:gd name="connsiteX4" fmla="*/ 0 w 2608213"/>
              <a:gd name="connsiteY4" fmla="*/ 0 h 2608213"/>
              <a:gd name="connsiteX0" fmla="*/ 0 w 2608213"/>
              <a:gd name="connsiteY0" fmla="*/ 0 h 2608213"/>
              <a:gd name="connsiteX1" fmla="*/ 2608213 w 2608213"/>
              <a:gd name="connsiteY1" fmla="*/ 0 h 2608213"/>
              <a:gd name="connsiteX2" fmla="*/ 0 w 2608213"/>
              <a:gd name="connsiteY2" fmla="*/ 2608213 h 2608213"/>
              <a:gd name="connsiteX3" fmla="*/ 0 w 2608213"/>
              <a:gd name="connsiteY3" fmla="*/ 0 h 2608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8213" h="2608213">
                <a:moveTo>
                  <a:pt x="0" y="0"/>
                </a:moveTo>
                <a:lnTo>
                  <a:pt x="2608213" y="0"/>
                </a:lnTo>
                <a:lnTo>
                  <a:pt x="0" y="2608213"/>
                </a:lnTo>
                <a:lnTo>
                  <a:pt x="0" y="0"/>
                </a:lnTo>
                <a:close/>
              </a:path>
            </a:pathLst>
          </a:custGeom>
          <a:solidFill>
            <a:srgbClr val="43CC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MH_Entry_1">
            <a:extLst>
              <a:ext uri="{FF2B5EF4-FFF2-40B4-BE49-F238E27FC236}">
                <a16:creationId xmlns:a16="http://schemas.microsoft.com/office/drawing/2014/main" xmlns="" id="{2AEE39C9-C8C4-4433-A81C-19B05BB6B129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684959" y="2461530"/>
            <a:ext cx="2604034" cy="135421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5C52BE24-5BD5-4CEA-8385-8154943A53E5}"/>
              </a:ext>
            </a:extLst>
          </p:cNvPr>
          <p:cNvCxnSpPr/>
          <p:nvPr/>
        </p:nvCxnSpPr>
        <p:spPr>
          <a:xfrm>
            <a:off x="3333031" y="4356004"/>
            <a:ext cx="86409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85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7263E65C-94EA-498B-8C5F-6CA872724C3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99"/>
          <a:stretch/>
        </p:blipFill>
        <p:spPr>
          <a:xfrm>
            <a:off x="0" y="0"/>
            <a:ext cx="12858750" cy="723265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0894EDF-1006-4E0F-BABA-EF3A0F29BA36}"/>
              </a:ext>
            </a:extLst>
          </p:cNvPr>
          <p:cNvSpPr/>
          <p:nvPr/>
        </p:nvSpPr>
        <p:spPr>
          <a:xfrm>
            <a:off x="0" y="1204057"/>
            <a:ext cx="12858750" cy="4824536"/>
          </a:xfrm>
          <a:prstGeom prst="rect">
            <a:avLst/>
          </a:prstGeom>
          <a:solidFill>
            <a:schemeClr val="bg1">
              <a:alpha val="9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49255" y="2732615"/>
            <a:ext cx="5328592" cy="9233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6000" b="1" dirty="0">
                <a:solidFill>
                  <a:srgbClr val="0072F4"/>
                </a:solidFill>
                <a:ea typeface="微软雅黑" panose="020B0503020204020204" pitchFamily="34" charset="-122"/>
                <a:cs typeface="+mn-ea"/>
                <a:sym typeface="+mn-lt"/>
              </a:rPr>
              <a:t>年度工作概述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5243119" y="3736812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11"/>
          <p:cNvSpPr txBox="1"/>
          <p:nvPr/>
        </p:nvSpPr>
        <p:spPr>
          <a:xfrm>
            <a:off x="7222412" y="3736812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5243119" y="4104893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222412" y="4104893"/>
            <a:ext cx="24747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7CD9F4ED-DB05-4C57-B67A-0A792607C298}"/>
              </a:ext>
            </a:extLst>
          </p:cNvPr>
          <p:cNvSpPr/>
          <p:nvPr/>
        </p:nvSpPr>
        <p:spPr>
          <a:xfrm>
            <a:off x="2597999" y="2339052"/>
            <a:ext cx="2645120" cy="25545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en-US" altLang="zh-CN" sz="16600" b="1" dirty="0">
                <a:solidFill>
                  <a:srgbClr val="43CC38"/>
                </a:solidFill>
                <a:latin typeface="Century Gothic" panose="020B0502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600" b="1" dirty="0">
              <a:solidFill>
                <a:srgbClr val="43CC38"/>
              </a:solidFill>
              <a:latin typeface="Century Gothic" panose="020B0502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3135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2098136" y="2065520"/>
            <a:ext cx="2423434" cy="1812061"/>
            <a:chOff x="4657725" y="946151"/>
            <a:chExt cx="2441575" cy="1825625"/>
          </a:xfrm>
        </p:grpSpPr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5953125" y="2046288"/>
              <a:ext cx="1146175" cy="593725"/>
            </a:xfrm>
            <a:custGeom>
              <a:avLst/>
              <a:gdLst>
                <a:gd name="T0" fmla="*/ 849 w 904"/>
                <a:gd name="T1" fmla="*/ 0 h 468"/>
                <a:gd name="T2" fmla="*/ 873 w 904"/>
                <a:gd name="T3" fmla="*/ 58 h 468"/>
                <a:gd name="T4" fmla="*/ 507 w 904"/>
                <a:gd name="T5" fmla="*/ 436 h 468"/>
                <a:gd name="T6" fmla="*/ 396 w 904"/>
                <a:gd name="T7" fmla="*/ 436 h 468"/>
                <a:gd name="T8" fmla="*/ 30 w 904"/>
                <a:gd name="T9" fmla="*/ 58 h 468"/>
                <a:gd name="T10" fmla="*/ 55 w 904"/>
                <a:gd name="T11" fmla="*/ 0 h 468"/>
                <a:gd name="T12" fmla="*/ 849 w 904"/>
                <a:gd name="T13" fmla="*/ 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849" y="0"/>
                  </a:moveTo>
                  <a:cubicBezTo>
                    <a:pt x="893" y="0"/>
                    <a:pt x="904" y="26"/>
                    <a:pt x="873" y="58"/>
                  </a:cubicBezTo>
                  <a:cubicBezTo>
                    <a:pt x="507" y="436"/>
                    <a:pt x="507" y="436"/>
                    <a:pt x="507" y="436"/>
                  </a:cubicBezTo>
                  <a:cubicBezTo>
                    <a:pt x="477" y="468"/>
                    <a:pt x="427" y="468"/>
                    <a:pt x="396" y="436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0" y="26"/>
                    <a:pt x="11" y="0"/>
                    <a:pt x="55" y="0"/>
                  </a:cubicBezTo>
                  <a:lnTo>
                    <a:pt x="849" y="0"/>
                  </a:ln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657725" y="946151"/>
              <a:ext cx="2151063" cy="1825625"/>
            </a:xfrm>
            <a:custGeom>
              <a:avLst/>
              <a:gdLst>
                <a:gd name="T0" fmla="*/ 848 w 1696"/>
                <a:gd name="T1" fmla="*/ 0 h 1440"/>
                <a:gd name="T2" fmla="*/ 0 w 1696"/>
                <a:gd name="T3" fmla="*/ 848 h 1440"/>
                <a:gd name="T4" fmla="*/ 241 w 1696"/>
                <a:gd name="T5" fmla="*/ 1440 h 1440"/>
                <a:gd name="T6" fmla="*/ 718 w 1696"/>
                <a:gd name="T7" fmla="*/ 1209 h 1440"/>
                <a:gd name="T8" fmla="*/ 464 w 1696"/>
                <a:gd name="T9" fmla="*/ 848 h 1440"/>
                <a:gd name="T10" fmla="*/ 848 w 1696"/>
                <a:gd name="T11" fmla="*/ 464 h 1440"/>
                <a:gd name="T12" fmla="*/ 1232 w 1696"/>
                <a:gd name="T13" fmla="*/ 848 h 1440"/>
                <a:gd name="T14" fmla="*/ 1213 w 1696"/>
                <a:gd name="T15" fmla="*/ 966 h 1440"/>
                <a:gd name="T16" fmla="*/ 1293 w 1696"/>
                <a:gd name="T17" fmla="*/ 966 h 1440"/>
                <a:gd name="T18" fmla="*/ 1293 w 1696"/>
                <a:gd name="T19" fmla="*/ 1062 h 1440"/>
                <a:gd name="T20" fmla="*/ 1669 w 1696"/>
                <a:gd name="T21" fmla="*/ 1062 h 1440"/>
                <a:gd name="T22" fmla="*/ 1696 w 1696"/>
                <a:gd name="T23" fmla="*/ 848 h 1440"/>
                <a:gd name="T24" fmla="*/ 848 w 1696"/>
                <a:gd name="T2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96" h="1440">
                  <a:moveTo>
                    <a:pt x="848" y="0"/>
                  </a:moveTo>
                  <a:cubicBezTo>
                    <a:pt x="380" y="0"/>
                    <a:pt x="0" y="380"/>
                    <a:pt x="0" y="848"/>
                  </a:cubicBezTo>
                  <a:cubicBezTo>
                    <a:pt x="0" y="1078"/>
                    <a:pt x="92" y="1287"/>
                    <a:pt x="241" y="1440"/>
                  </a:cubicBezTo>
                  <a:cubicBezTo>
                    <a:pt x="374" y="1315"/>
                    <a:pt x="540" y="1235"/>
                    <a:pt x="718" y="1209"/>
                  </a:cubicBezTo>
                  <a:cubicBezTo>
                    <a:pt x="570" y="1156"/>
                    <a:pt x="464" y="1014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1060" y="464"/>
                    <a:pt x="1232" y="636"/>
                    <a:pt x="1232" y="848"/>
                  </a:cubicBezTo>
                  <a:cubicBezTo>
                    <a:pt x="1232" y="889"/>
                    <a:pt x="1225" y="929"/>
                    <a:pt x="1213" y="966"/>
                  </a:cubicBezTo>
                  <a:cubicBezTo>
                    <a:pt x="1293" y="966"/>
                    <a:pt x="1293" y="966"/>
                    <a:pt x="1293" y="966"/>
                  </a:cubicBezTo>
                  <a:cubicBezTo>
                    <a:pt x="1293" y="1062"/>
                    <a:pt x="1293" y="1062"/>
                    <a:pt x="1293" y="1062"/>
                  </a:cubicBezTo>
                  <a:cubicBezTo>
                    <a:pt x="1669" y="1062"/>
                    <a:pt x="1669" y="1062"/>
                    <a:pt x="1669" y="1062"/>
                  </a:cubicBezTo>
                  <a:cubicBezTo>
                    <a:pt x="1687" y="994"/>
                    <a:pt x="1696" y="922"/>
                    <a:pt x="1696" y="848"/>
                  </a:cubicBezTo>
                  <a:cubicBezTo>
                    <a:pt x="1696" y="380"/>
                    <a:pt x="1316" y="0"/>
                    <a:pt x="848" y="0"/>
                  </a:cubicBez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 userDrawn="1"/>
        </p:nvGrpSpPr>
        <p:grpSpPr>
          <a:xfrm>
            <a:off x="2098136" y="3367052"/>
            <a:ext cx="1812061" cy="2393496"/>
            <a:chOff x="4657725" y="2257426"/>
            <a:chExt cx="1825625" cy="2411413"/>
          </a:xfrm>
        </p:grpSpPr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5753100" y="2257426"/>
              <a:ext cx="593725" cy="1146175"/>
            </a:xfrm>
            <a:custGeom>
              <a:avLst/>
              <a:gdLst>
                <a:gd name="T0" fmla="*/ 0 w 468"/>
                <a:gd name="T1" fmla="*/ 55 h 904"/>
                <a:gd name="T2" fmla="*/ 57 w 468"/>
                <a:gd name="T3" fmla="*/ 30 h 904"/>
                <a:gd name="T4" fmla="*/ 436 w 468"/>
                <a:gd name="T5" fmla="*/ 397 h 904"/>
                <a:gd name="T6" fmla="*/ 436 w 468"/>
                <a:gd name="T7" fmla="*/ 508 h 904"/>
                <a:gd name="T8" fmla="*/ 57 w 468"/>
                <a:gd name="T9" fmla="*/ 874 h 904"/>
                <a:gd name="T10" fmla="*/ 0 w 468"/>
                <a:gd name="T11" fmla="*/ 849 h 904"/>
                <a:gd name="T12" fmla="*/ 0 w 468"/>
                <a:gd name="T13" fmla="*/ 55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0" y="55"/>
                  </a:moveTo>
                  <a:cubicBezTo>
                    <a:pt x="0" y="11"/>
                    <a:pt x="26" y="0"/>
                    <a:pt x="57" y="30"/>
                  </a:cubicBezTo>
                  <a:cubicBezTo>
                    <a:pt x="436" y="397"/>
                    <a:pt x="436" y="397"/>
                    <a:pt x="436" y="397"/>
                  </a:cubicBezTo>
                  <a:cubicBezTo>
                    <a:pt x="468" y="427"/>
                    <a:pt x="468" y="477"/>
                    <a:pt x="436" y="508"/>
                  </a:cubicBezTo>
                  <a:cubicBezTo>
                    <a:pt x="57" y="874"/>
                    <a:pt x="57" y="874"/>
                    <a:pt x="57" y="874"/>
                  </a:cubicBezTo>
                  <a:cubicBezTo>
                    <a:pt x="26" y="904"/>
                    <a:pt x="0" y="893"/>
                    <a:pt x="0" y="849"/>
                  </a:cubicBezTo>
                  <a:lnTo>
                    <a:pt x="0" y="55"/>
                  </a:ln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657725" y="2517776"/>
              <a:ext cx="1825625" cy="2151063"/>
            </a:xfrm>
            <a:custGeom>
              <a:avLst/>
              <a:gdLst>
                <a:gd name="T0" fmla="*/ 1209 w 1440"/>
                <a:gd name="T1" fmla="*/ 978 h 1696"/>
                <a:gd name="T2" fmla="*/ 848 w 1440"/>
                <a:gd name="T3" fmla="*/ 1232 h 1696"/>
                <a:gd name="T4" fmla="*/ 464 w 1440"/>
                <a:gd name="T5" fmla="*/ 848 h 1696"/>
                <a:gd name="T6" fmla="*/ 848 w 1440"/>
                <a:gd name="T7" fmla="*/ 464 h 1696"/>
                <a:gd name="T8" fmla="*/ 969 w 1440"/>
                <a:gd name="T9" fmla="*/ 483 h 1696"/>
                <a:gd name="T10" fmla="*/ 969 w 1440"/>
                <a:gd name="T11" fmla="*/ 9 h 1696"/>
                <a:gd name="T12" fmla="*/ 848 w 1440"/>
                <a:gd name="T13" fmla="*/ 0 h 1696"/>
                <a:gd name="T14" fmla="*/ 0 w 1440"/>
                <a:gd name="T15" fmla="*/ 848 h 1696"/>
                <a:gd name="T16" fmla="*/ 848 w 1440"/>
                <a:gd name="T17" fmla="*/ 1696 h 1696"/>
                <a:gd name="T18" fmla="*/ 1440 w 1440"/>
                <a:gd name="T19" fmla="*/ 1455 h 1696"/>
                <a:gd name="T20" fmla="*/ 1209 w 1440"/>
                <a:gd name="T21" fmla="*/ 978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0" h="1696">
                  <a:moveTo>
                    <a:pt x="1209" y="978"/>
                  </a:moveTo>
                  <a:cubicBezTo>
                    <a:pt x="1156" y="1126"/>
                    <a:pt x="1014" y="1232"/>
                    <a:pt x="848" y="1232"/>
                  </a:cubicBezTo>
                  <a:cubicBezTo>
                    <a:pt x="636" y="1232"/>
                    <a:pt x="464" y="1060"/>
                    <a:pt x="464" y="848"/>
                  </a:cubicBezTo>
                  <a:cubicBezTo>
                    <a:pt x="464" y="636"/>
                    <a:pt x="636" y="464"/>
                    <a:pt x="848" y="464"/>
                  </a:cubicBezTo>
                  <a:cubicBezTo>
                    <a:pt x="890" y="464"/>
                    <a:pt x="931" y="471"/>
                    <a:pt x="969" y="483"/>
                  </a:cubicBezTo>
                  <a:cubicBezTo>
                    <a:pt x="969" y="9"/>
                    <a:pt x="969" y="9"/>
                    <a:pt x="969" y="9"/>
                  </a:cubicBezTo>
                  <a:cubicBezTo>
                    <a:pt x="929" y="3"/>
                    <a:pt x="889" y="0"/>
                    <a:pt x="848" y="0"/>
                  </a:cubicBezTo>
                  <a:cubicBezTo>
                    <a:pt x="380" y="0"/>
                    <a:pt x="0" y="380"/>
                    <a:pt x="0" y="848"/>
                  </a:cubicBezTo>
                  <a:cubicBezTo>
                    <a:pt x="0" y="1316"/>
                    <a:pt x="380" y="1696"/>
                    <a:pt x="848" y="1696"/>
                  </a:cubicBezTo>
                  <a:cubicBezTo>
                    <a:pt x="1078" y="1696"/>
                    <a:pt x="1287" y="1604"/>
                    <a:pt x="1440" y="1455"/>
                  </a:cubicBezTo>
                  <a:cubicBezTo>
                    <a:pt x="1315" y="1322"/>
                    <a:pt x="1235" y="1156"/>
                    <a:pt x="1209" y="978"/>
                  </a:cubicBez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 userDrawn="1"/>
        </p:nvGrpSpPr>
        <p:grpSpPr>
          <a:xfrm>
            <a:off x="3383910" y="3948487"/>
            <a:ext cx="2409253" cy="1812061"/>
            <a:chOff x="5953125" y="2843213"/>
            <a:chExt cx="2427288" cy="1825625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5953125" y="2989263"/>
              <a:ext cx="1146175" cy="593725"/>
            </a:xfrm>
            <a:custGeom>
              <a:avLst/>
              <a:gdLst>
                <a:gd name="T0" fmla="*/ 55 w 904"/>
                <a:gd name="T1" fmla="*/ 468 h 468"/>
                <a:gd name="T2" fmla="*/ 30 w 904"/>
                <a:gd name="T3" fmla="*/ 411 h 468"/>
                <a:gd name="T4" fmla="*/ 396 w 904"/>
                <a:gd name="T5" fmla="*/ 32 h 468"/>
                <a:gd name="T6" fmla="*/ 507 w 904"/>
                <a:gd name="T7" fmla="*/ 32 h 468"/>
                <a:gd name="T8" fmla="*/ 873 w 904"/>
                <a:gd name="T9" fmla="*/ 411 h 468"/>
                <a:gd name="T10" fmla="*/ 849 w 904"/>
                <a:gd name="T11" fmla="*/ 468 h 468"/>
                <a:gd name="T12" fmla="*/ 55 w 904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4" h="468">
                  <a:moveTo>
                    <a:pt x="55" y="468"/>
                  </a:moveTo>
                  <a:cubicBezTo>
                    <a:pt x="11" y="468"/>
                    <a:pt x="0" y="442"/>
                    <a:pt x="30" y="411"/>
                  </a:cubicBezTo>
                  <a:cubicBezTo>
                    <a:pt x="396" y="32"/>
                    <a:pt x="396" y="32"/>
                    <a:pt x="396" y="32"/>
                  </a:cubicBezTo>
                  <a:cubicBezTo>
                    <a:pt x="427" y="0"/>
                    <a:pt x="477" y="0"/>
                    <a:pt x="507" y="32"/>
                  </a:cubicBezTo>
                  <a:cubicBezTo>
                    <a:pt x="873" y="411"/>
                    <a:pt x="873" y="411"/>
                    <a:pt x="873" y="411"/>
                  </a:cubicBezTo>
                  <a:cubicBezTo>
                    <a:pt x="904" y="442"/>
                    <a:pt x="893" y="468"/>
                    <a:pt x="849" y="468"/>
                  </a:cubicBezTo>
                  <a:lnTo>
                    <a:pt x="55" y="468"/>
                  </a:ln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6230938" y="2843213"/>
              <a:ext cx="2149475" cy="1825625"/>
            </a:xfrm>
            <a:custGeom>
              <a:avLst/>
              <a:gdLst>
                <a:gd name="T0" fmla="*/ 978 w 1696"/>
                <a:gd name="T1" fmla="*/ 231 h 1440"/>
                <a:gd name="T2" fmla="*/ 1232 w 1696"/>
                <a:gd name="T3" fmla="*/ 592 h 1440"/>
                <a:gd name="T4" fmla="*/ 848 w 1696"/>
                <a:gd name="T5" fmla="*/ 976 h 1440"/>
                <a:gd name="T6" fmla="*/ 464 w 1696"/>
                <a:gd name="T7" fmla="*/ 592 h 1440"/>
                <a:gd name="T8" fmla="*/ 487 w 1696"/>
                <a:gd name="T9" fmla="*/ 462 h 1440"/>
                <a:gd name="T10" fmla="*/ 10 w 1696"/>
                <a:gd name="T11" fmla="*/ 462 h 1440"/>
                <a:gd name="T12" fmla="*/ 0 w 1696"/>
                <a:gd name="T13" fmla="*/ 592 h 1440"/>
                <a:gd name="T14" fmla="*/ 848 w 1696"/>
                <a:gd name="T15" fmla="*/ 1440 h 1440"/>
                <a:gd name="T16" fmla="*/ 1696 w 1696"/>
                <a:gd name="T17" fmla="*/ 592 h 1440"/>
                <a:gd name="T18" fmla="*/ 1455 w 1696"/>
                <a:gd name="T19" fmla="*/ 0 h 1440"/>
                <a:gd name="T20" fmla="*/ 978 w 1696"/>
                <a:gd name="T21" fmla="*/ 231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96" h="1440">
                  <a:moveTo>
                    <a:pt x="978" y="231"/>
                  </a:moveTo>
                  <a:cubicBezTo>
                    <a:pt x="1126" y="284"/>
                    <a:pt x="1232" y="426"/>
                    <a:pt x="1232" y="592"/>
                  </a:cubicBezTo>
                  <a:cubicBezTo>
                    <a:pt x="1232" y="804"/>
                    <a:pt x="1060" y="976"/>
                    <a:pt x="848" y="976"/>
                  </a:cubicBezTo>
                  <a:cubicBezTo>
                    <a:pt x="636" y="976"/>
                    <a:pt x="464" y="804"/>
                    <a:pt x="464" y="592"/>
                  </a:cubicBezTo>
                  <a:cubicBezTo>
                    <a:pt x="464" y="546"/>
                    <a:pt x="472" y="503"/>
                    <a:pt x="487" y="462"/>
                  </a:cubicBezTo>
                  <a:cubicBezTo>
                    <a:pt x="10" y="462"/>
                    <a:pt x="10" y="462"/>
                    <a:pt x="10" y="462"/>
                  </a:cubicBezTo>
                  <a:cubicBezTo>
                    <a:pt x="3" y="504"/>
                    <a:pt x="0" y="548"/>
                    <a:pt x="0" y="592"/>
                  </a:cubicBezTo>
                  <a:cubicBezTo>
                    <a:pt x="0" y="1060"/>
                    <a:pt x="380" y="1440"/>
                    <a:pt x="848" y="1440"/>
                  </a:cubicBezTo>
                  <a:cubicBezTo>
                    <a:pt x="1316" y="1440"/>
                    <a:pt x="1696" y="1060"/>
                    <a:pt x="1696" y="592"/>
                  </a:cubicBezTo>
                  <a:cubicBezTo>
                    <a:pt x="1696" y="362"/>
                    <a:pt x="1604" y="153"/>
                    <a:pt x="1455" y="0"/>
                  </a:cubicBezTo>
                  <a:cubicBezTo>
                    <a:pt x="1322" y="125"/>
                    <a:pt x="1156" y="205"/>
                    <a:pt x="978" y="231"/>
                  </a:cubicBez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 userDrawn="1"/>
        </p:nvGrpSpPr>
        <p:grpSpPr>
          <a:xfrm>
            <a:off x="3981103" y="2065520"/>
            <a:ext cx="1812061" cy="2439191"/>
            <a:chOff x="6554788" y="946151"/>
            <a:chExt cx="1825625" cy="2457450"/>
          </a:xfrm>
        </p:grpSpPr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6691313" y="2257426"/>
              <a:ext cx="593725" cy="1146175"/>
            </a:xfrm>
            <a:custGeom>
              <a:avLst/>
              <a:gdLst>
                <a:gd name="T0" fmla="*/ 468 w 468"/>
                <a:gd name="T1" fmla="*/ 849 h 904"/>
                <a:gd name="T2" fmla="*/ 410 w 468"/>
                <a:gd name="T3" fmla="*/ 874 h 904"/>
                <a:gd name="T4" fmla="*/ 32 w 468"/>
                <a:gd name="T5" fmla="*/ 508 h 904"/>
                <a:gd name="T6" fmla="*/ 32 w 468"/>
                <a:gd name="T7" fmla="*/ 397 h 904"/>
                <a:gd name="T8" fmla="*/ 410 w 468"/>
                <a:gd name="T9" fmla="*/ 30 h 904"/>
                <a:gd name="T10" fmla="*/ 468 w 468"/>
                <a:gd name="T11" fmla="*/ 55 h 904"/>
                <a:gd name="T12" fmla="*/ 468 w 468"/>
                <a:gd name="T13" fmla="*/ 849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8" h="904">
                  <a:moveTo>
                    <a:pt x="468" y="849"/>
                  </a:moveTo>
                  <a:cubicBezTo>
                    <a:pt x="468" y="893"/>
                    <a:pt x="442" y="904"/>
                    <a:pt x="410" y="874"/>
                  </a:cubicBezTo>
                  <a:cubicBezTo>
                    <a:pt x="32" y="508"/>
                    <a:pt x="32" y="508"/>
                    <a:pt x="32" y="508"/>
                  </a:cubicBezTo>
                  <a:cubicBezTo>
                    <a:pt x="0" y="477"/>
                    <a:pt x="0" y="427"/>
                    <a:pt x="32" y="397"/>
                  </a:cubicBezTo>
                  <a:cubicBezTo>
                    <a:pt x="410" y="30"/>
                    <a:pt x="410" y="30"/>
                    <a:pt x="410" y="30"/>
                  </a:cubicBezTo>
                  <a:cubicBezTo>
                    <a:pt x="442" y="0"/>
                    <a:pt x="468" y="11"/>
                    <a:pt x="468" y="55"/>
                  </a:cubicBezTo>
                  <a:lnTo>
                    <a:pt x="468" y="849"/>
                  </a:lnTo>
                  <a:close/>
                </a:path>
              </a:pathLst>
            </a:custGeom>
            <a:solidFill>
              <a:srgbClr val="41CB35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6554788" y="946151"/>
              <a:ext cx="1825625" cy="2151063"/>
            </a:xfrm>
            <a:custGeom>
              <a:avLst/>
              <a:gdLst>
                <a:gd name="T0" fmla="*/ 592 w 1440"/>
                <a:gd name="T1" fmla="*/ 0 h 1696"/>
                <a:gd name="T2" fmla="*/ 0 w 1440"/>
                <a:gd name="T3" fmla="*/ 241 h 1696"/>
                <a:gd name="T4" fmla="*/ 231 w 1440"/>
                <a:gd name="T5" fmla="*/ 718 h 1696"/>
                <a:gd name="T6" fmla="*/ 592 w 1440"/>
                <a:gd name="T7" fmla="*/ 464 h 1696"/>
                <a:gd name="T8" fmla="*/ 976 w 1440"/>
                <a:gd name="T9" fmla="*/ 848 h 1696"/>
                <a:gd name="T10" fmla="*/ 592 w 1440"/>
                <a:gd name="T11" fmla="*/ 1232 h 1696"/>
                <a:gd name="T12" fmla="*/ 452 w 1440"/>
                <a:gd name="T13" fmla="*/ 1206 h 1696"/>
                <a:gd name="T14" fmla="*/ 452 w 1440"/>
                <a:gd name="T15" fmla="*/ 1300 h 1696"/>
                <a:gd name="T16" fmla="*/ 389 w 1440"/>
                <a:gd name="T17" fmla="*/ 1300 h 1696"/>
                <a:gd name="T18" fmla="*/ 389 w 1440"/>
                <a:gd name="T19" fmla="*/ 1671 h 1696"/>
                <a:gd name="T20" fmla="*/ 592 w 1440"/>
                <a:gd name="T21" fmla="*/ 1696 h 1696"/>
                <a:gd name="T22" fmla="*/ 1440 w 1440"/>
                <a:gd name="T23" fmla="*/ 848 h 1696"/>
                <a:gd name="T24" fmla="*/ 592 w 1440"/>
                <a:gd name="T25" fmla="*/ 0 h 1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40" h="1696">
                  <a:moveTo>
                    <a:pt x="592" y="0"/>
                  </a:moveTo>
                  <a:cubicBezTo>
                    <a:pt x="362" y="0"/>
                    <a:pt x="153" y="92"/>
                    <a:pt x="0" y="241"/>
                  </a:cubicBezTo>
                  <a:cubicBezTo>
                    <a:pt x="125" y="374"/>
                    <a:pt x="205" y="540"/>
                    <a:pt x="231" y="718"/>
                  </a:cubicBezTo>
                  <a:cubicBezTo>
                    <a:pt x="284" y="570"/>
                    <a:pt x="426" y="464"/>
                    <a:pt x="592" y="464"/>
                  </a:cubicBezTo>
                  <a:cubicBezTo>
                    <a:pt x="804" y="464"/>
                    <a:pt x="976" y="636"/>
                    <a:pt x="976" y="848"/>
                  </a:cubicBezTo>
                  <a:cubicBezTo>
                    <a:pt x="976" y="1060"/>
                    <a:pt x="804" y="1232"/>
                    <a:pt x="592" y="1232"/>
                  </a:cubicBezTo>
                  <a:cubicBezTo>
                    <a:pt x="543" y="1232"/>
                    <a:pt x="495" y="1223"/>
                    <a:pt x="452" y="1206"/>
                  </a:cubicBezTo>
                  <a:cubicBezTo>
                    <a:pt x="452" y="1300"/>
                    <a:pt x="452" y="1300"/>
                    <a:pt x="452" y="1300"/>
                  </a:cubicBezTo>
                  <a:cubicBezTo>
                    <a:pt x="389" y="1300"/>
                    <a:pt x="389" y="1300"/>
                    <a:pt x="389" y="1300"/>
                  </a:cubicBezTo>
                  <a:cubicBezTo>
                    <a:pt x="389" y="1671"/>
                    <a:pt x="389" y="1671"/>
                    <a:pt x="389" y="1671"/>
                  </a:cubicBezTo>
                  <a:cubicBezTo>
                    <a:pt x="454" y="1687"/>
                    <a:pt x="522" y="1696"/>
                    <a:pt x="592" y="1696"/>
                  </a:cubicBezTo>
                  <a:cubicBezTo>
                    <a:pt x="1060" y="1696"/>
                    <a:pt x="1440" y="1316"/>
                    <a:pt x="1440" y="848"/>
                  </a:cubicBezTo>
                  <a:cubicBezTo>
                    <a:pt x="1440" y="380"/>
                    <a:pt x="1060" y="0"/>
                    <a:pt x="592" y="0"/>
                  </a:cubicBezTo>
                  <a:close/>
                </a:path>
              </a:pathLst>
            </a:custGeom>
            <a:solidFill>
              <a:srgbClr val="0072F4"/>
            </a:solidFill>
            <a:ln>
              <a:noFill/>
            </a:ln>
          </p:spPr>
          <p:txBody>
            <a:bodyPr vert="horz" wrap="square" lIns="55827" tIns="27914" rIns="55827" bIns="27914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1737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7" name="TextBox 16"/>
          <p:cNvSpPr txBox="1"/>
          <p:nvPr userDrawn="1"/>
        </p:nvSpPr>
        <p:spPr>
          <a:xfrm rot="18920653">
            <a:off x="2376260" y="2509601"/>
            <a:ext cx="807575" cy="336038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73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 userDrawn="1"/>
        </p:nvSpPr>
        <p:spPr>
          <a:xfrm rot="2904439">
            <a:off x="4683346" y="2593181"/>
            <a:ext cx="1003805" cy="336038"/>
          </a:xfrm>
          <a:prstGeom prst="rect">
            <a:avLst/>
          </a:prstGeom>
          <a:noFill/>
        </p:spPr>
        <p:txBody>
          <a:bodyPr wrap="none" rtlCol="0" anchor="ctr">
            <a:prstTxWarp prst="textArchUp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73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 userDrawn="1"/>
        </p:nvSpPr>
        <p:spPr>
          <a:xfrm rot="3328205">
            <a:off x="2203143" y="4900892"/>
            <a:ext cx="950351" cy="336038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73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 rot="18872992">
            <a:off x="4542322" y="4965759"/>
            <a:ext cx="1069414" cy="336038"/>
          </a:xfrm>
          <a:prstGeom prst="rect">
            <a:avLst/>
          </a:prstGeom>
          <a:noFill/>
        </p:spPr>
        <p:txBody>
          <a:bodyPr wrap="none" rtlCol="0" anchor="ctr">
            <a:prstTxWarp prst="textArchDown">
              <a:avLst/>
            </a:prstTxWarp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737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737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9" name="Group 30"/>
          <p:cNvGrpSpPr/>
          <p:nvPr/>
        </p:nvGrpSpPr>
        <p:grpSpPr>
          <a:xfrm>
            <a:off x="6924671" y="2712385"/>
            <a:ext cx="3609160" cy="572731"/>
            <a:chOff x="8633669" y="2306010"/>
            <a:chExt cx="2990246" cy="625370"/>
          </a:xfrm>
        </p:grpSpPr>
        <p:sp>
          <p:nvSpPr>
            <p:cNvPr id="3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0"/>
          <p:cNvGrpSpPr/>
          <p:nvPr/>
        </p:nvGrpSpPr>
        <p:grpSpPr>
          <a:xfrm>
            <a:off x="6924671" y="3535890"/>
            <a:ext cx="3609160" cy="572731"/>
            <a:chOff x="8633669" y="2306010"/>
            <a:chExt cx="2990246" cy="625370"/>
          </a:xfrm>
        </p:grpSpPr>
        <p:sp>
          <p:nvSpPr>
            <p:cNvPr id="34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0"/>
          <p:cNvGrpSpPr/>
          <p:nvPr/>
        </p:nvGrpSpPr>
        <p:grpSpPr>
          <a:xfrm>
            <a:off x="6924671" y="4359397"/>
            <a:ext cx="3609160" cy="572731"/>
            <a:chOff x="8633669" y="2306010"/>
            <a:chExt cx="2990246" cy="625370"/>
          </a:xfrm>
        </p:grpSpPr>
        <p:sp>
          <p:nvSpPr>
            <p:cNvPr id="37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0"/>
          <p:cNvGrpSpPr/>
          <p:nvPr/>
        </p:nvGrpSpPr>
        <p:grpSpPr>
          <a:xfrm>
            <a:off x="6924671" y="5182902"/>
            <a:ext cx="3609160" cy="572731"/>
            <a:chOff x="8633669" y="2306010"/>
            <a:chExt cx="2990246" cy="625370"/>
          </a:xfrm>
        </p:grpSpPr>
        <p:sp>
          <p:nvSpPr>
            <p:cNvPr id="40" name="Rectangle 28"/>
            <p:cNvSpPr/>
            <p:nvPr/>
          </p:nvSpPr>
          <p:spPr>
            <a:xfrm>
              <a:off x="8633669" y="2623602"/>
              <a:ext cx="2990246" cy="30777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29"/>
            <p:cNvSpPr txBox="1"/>
            <p:nvPr/>
          </p:nvSpPr>
          <p:spPr>
            <a:xfrm>
              <a:off x="8633669" y="2306010"/>
              <a:ext cx="1279218" cy="2822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762EFCD4-1480-432C-86D1-D9D82D388113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xmlns="" id="{BF94EAC5-5054-45A1-B0FB-35EC1403A91D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02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5"/>
          <p:cNvGrpSpPr/>
          <p:nvPr/>
        </p:nvGrpSpPr>
        <p:grpSpPr>
          <a:xfrm>
            <a:off x="802341" y="1658570"/>
            <a:ext cx="5380512" cy="2077492"/>
            <a:chOff x="785786" y="1428742"/>
            <a:chExt cx="3826352" cy="1477408"/>
          </a:xfrm>
        </p:grpSpPr>
        <p:sp>
          <p:nvSpPr>
            <p:cNvPr id="47" name="Oval 46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2040370" y="1428742"/>
              <a:ext cx="674242" cy="147740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rgbClr val="0072F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26"/>
          <p:cNvGrpSpPr/>
          <p:nvPr/>
        </p:nvGrpSpPr>
        <p:grpSpPr>
          <a:xfrm>
            <a:off x="6427775" y="1658569"/>
            <a:ext cx="6027206" cy="2410900"/>
            <a:chOff x="4500562" y="1285866"/>
            <a:chExt cx="4286248" cy="1714512"/>
          </a:xfrm>
        </p:grpSpPr>
        <p:sp>
          <p:nvSpPr>
            <p:cNvPr id="38" name="Rectangle 37"/>
            <p:cNvSpPr/>
            <p:nvPr/>
          </p:nvSpPr>
          <p:spPr>
            <a:xfrm>
              <a:off x="4500562" y="1285866"/>
              <a:ext cx="4286248" cy="1714512"/>
            </a:xfrm>
            <a:prstGeom prst="rect">
              <a:avLst/>
            </a:prstGeom>
            <a:solidFill>
              <a:srgbClr val="007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5" name="Group 49"/>
            <p:cNvGrpSpPr/>
            <p:nvPr/>
          </p:nvGrpSpPr>
          <p:grpSpPr>
            <a:xfrm>
              <a:off x="4786314" y="1285866"/>
              <a:ext cx="3826352" cy="1477409"/>
              <a:chOff x="785786" y="1428742"/>
              <a:chExt cx="3826352" cy="1477409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3" name="Rectangle 52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" name="Group 25"/>
          <p:cNvGrpSpPr/>
          <p:nvPr/>
        </p:nvGrpSpPr>
        <p:grpSpPr>
          <a:xfrm>
            <a:off x="500979" y="4069470"/>
            <a:ext cx="5926796" cy="2410900"/>
            <a:chOff x="285720" y="3000378"/>
            <a:chExt cx="4214842" cy="1714512"/>
          </a:xfrm>
        </p:grpSpPr>
        <p:sp>
          <p:nvSpPr>
            <p:cNvPr id="54" name="Rectangle 53"/>
            <p:cNvSpPr/>
            <p:nvPr/>
          </p:nvSpPr>
          <p:spPr>
            <a:xfrm>
              <a:off x="285720" y="3000378"/>
              <a:ext cx="4214842" cy="1714512"/>
            </a:xfrm>
            <a:prstGeom prst="rect">
              <a:avLst/>
            </a:prstGeom>
            <a:solidFill>
              <a:srgbClr val="41CB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7" name="Group 54"/>
            <p:cNvGrpSpPr/>
            <p:nvPr/>
          </p:nvGrpSpPr>
          <p:grpSpPr>
            <a:xfrm>
              <a:off x="500034" y="3000378"/>
              <a:ext cx="3826352" cy="1477409"/>
              <a:chOff x="785786" y="1428742"/>
              <a:chExt cx="3826352" cy="1477409"/>
            </a:xfrm>
          </p:grpSpPr>
          <p:sp>
            <p:nvSpPr>
              <p:cNvPr id="56" name="Oval 55"/>
              <p:cNvSpPr/>
              <p:nvPr/>
            </p:nvSpPr>
            <p:spPr>
              <a:xfrm>
                <a:off x="785786" y="1702231"/>
                <a:ext cx="1167534" cy="1167534"/>
              </a:xfrm>
              <a:prstGeom prst="ellipse">
                <a:avLst/>
              </a:prstGeom>
              <a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endParaRPr 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Rectangle 56"/>
              <p:cNvSpPr/>
              <p:nvPr/>
            </p:nvSpPr>
            <p:spPr>
              <a:xfrm>
                <a:off x="2071670" y="2214560"/>
                <a:ext cx="2540468" cy="49246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  <a:p>
                <a:pPr>
                  <a:lnSpc>
                    <a:spcPct val="150000"/>
                  </a:lnSpc>
                </a:pP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请替换文字内容，添加相关标题，修改文字内容，也可以直接复制你的内容到此。请替换文字内容，添加相关标题，修改文字内容，也可以直接复制你的内容到此。</a:t>
                </a:r>
              </a:p>
            </p:txBody>
          </p:sp>
          <p:sp>
            <p:nvSpPr>
              <p:cNvPr id="58" name="Rectangle 57"/>
              <p:cNvSpPr/>
              <p:nvPr/>
            </p:nvSpPr>
            <p:spPr>
              <a:xfrm>
                <a:off x="2040370" y="1428742"/>
                <a:ext cx="674242" cy="1477409"/>
              </a:xfrm>
              <a:prstGeom prst="rect">
                <a:avLst/>
              </a:prstGeom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135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Open Sans" pitchFamily="34" charset="0"/>
                    <a:sym typeface="Arial" panose="020B0604020202020204" pitchFamily="34" charset="0"/>
                  </a:rPr>
                  <a:t>“</a:t>
                </a:r>
                <a:endParaRPr lang="en-US" sz="135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 Light" pitchFamily="34" charset="0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8" name="Group 58"/>
          <p:cNvGrpSpPr/>
          <p:nvPr/>
        </p:nvGrpSpPr>
        <p:grpSpPr>
          <a:xfrm>
            <a:off x="6930046" y="4169923"/>
            <a:ext cx="5380512" cy="2077492"/>
            <a:chOff x="785786" y="1428742"/>
            <a:chExt cx="3826352" cy="1477409"/>
          </a:xfrm>
        </p:grpSpPr>
        <p:sp>
          <p:nvSpPr>
            <p:cNvPr id="60" name="Oval 59"/>
            <p:cNvSpPr/>
            <p:nvPr/>
          </p:nvSpPr>
          <p:spPr>
            <a:xfrm>
              <a:off x="785786" y="1702231"/>
              <a:ext cx="1167534" cy="1167534"/>
            </a:xfrm>
            <a:prstGeom prst="ellipse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2071670" y="2214560"/>
              <a:ext cx="2540468" cy="49246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2040370" y="1428742"/>
              <a:ext cx="674242" cy="147740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r>
                <a:rPr lang="en-US" sz="13500" dirty="0">
                  <a:solidFill>
                    <a:srgbClr val="41CB3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Open Sans" pitchFamily="34" charset="0"/>
                  <a:sym typeface="Arial" panose="020B0604020202020204" pitchFamily="34" charset="0"/>
                </a:rPr>
                <a:t>“</a:t>
              </a:r>
              <a:endParaRPr lang="en-US" sz="13500" dirty="0">
                <a:solidFill>
                  <a:srgbClr val="41CB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Open Sans Light" pitchFamily="34" charset="0"/>
                <a:sym typeface="Arial" panose="020B0604020202020204" pitchFamily="34" charset="0"/>
              </a:endParaRPr>
            </a:p>
          </p:txBody>
        </p:sp>
      </p:grp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DB39F227-1830-4E1F-8390-C254D13057D9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CB278C7D-E219-4478-9A8D-9A4E9D8B57BB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761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41CB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72F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41CB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72F4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1CB35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1CB35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1CB35"/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0072F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rgbClr val="41CB3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41CB3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6" name="Group 184"/>
          <p:cNvGrpSpPr/>
          <p:nvPr/>
        </p:nvGrpSpPr>
        <p:grpSpPr>
          <a:xfrm>
            <a:off x="7009043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204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5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7" name="Group 184"/>
          <p:cNvGrpSpPr/>
          <p:nvPr/>
        </p:nvGrpSpPr>
        <p:grpSpPr>
          <a:xfrm>
            <a:off x="7323116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202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3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8" name="Group 184"/>
          <p:cNvGrpSpPr/>
          <p:nvPr/>
        </p:nvGrpSpPr>
        <p:grpSpPr>
          <a:xfrm>
            <a:off x="7637188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200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1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9" name="Group 184"/>
          <p:cNvGrpSpPr/>
          <p:nvPr/>
        </p:nvGrpSpPr>
        <p:grpSpPr>
          <a:xfrm>
            <a:off x="7951261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198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9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0" name="Group 184"/>
          <p:cNvGrpSpPr/>
          <p:nvPr/>
        </p:nvGrpSpPr>
        <p:grpSpPr>
          <a:xfrm>
            <a:off x="8265334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196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7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1" name="Group 184"/>
          <p:cNvGrpSpPr/>
          <p:nvPr/>
        </p:nvGrpSpPr>
        <p:grpSpPr>
          <a:xfrm>
            <a:off x="8579407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194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5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2" name="Group 184"/>
          <p:cNvGrpSpPr/>
          <p:nvPr/>
        </p:nvGrpSpPr>
        <p:grpSpPr>
          <a:xfrm>
            <a:off x="8893479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192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3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3" name="Group 184"/>
          <p:cNvGrpSpPr/>
          <p:nvPr/>
        </p:nvGrpSpPr>
        <p:grpSpPr>
          <a:xfrm>
            <a:off x="9207552" y="5097283"/>
            <a:ext cx="307083" cy="659261"/>
            <a:chOff x="6213475" y="1668463"/>
            <a:chExt cx="227013" cy="487362"/>
          </a:xfrm>
          <a:solidFill>
            <a:srgbClr val="41CB35"/>
          </a:solidFill>
        </p:grpSpPr>
        <p:sp>
          <p:nvSpPr>
            <p:cNvPr id="190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1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4" name="Group 184"/>
          <p:cNvGrpSpPr/>
          <p:nvPr/>
        </p:nvGrpSpPr>
        <p:grpSpPr>
          <a:xfrm>
            <a:off x="9521625" y="5097283"/>
            <a:ext cx="307083" cy="659261"/>
            <a:chOff x="6213475" y="1668463"/>
            <a:chExt cx="227013" cy="487362"/>
          </a:xfrm>
          <a:solidFill>
            <a:schemeClr val="bg1">
              <a:lumMod val="75000"/>
            </a:schemeClr>
          </a:solidFill>
        </p:grpSpPr>
        <p:sp>
          <p:nvSpPr>
            <p:cNvPr id="188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9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5" name="Group 184"/>
          <p:cNvGrpSpPr/>
          <p:nvPr/>
        </p:nvGrpSpPr>
        <p:grpSpPr>
          <a:xfrm>
            <a:off x="9835701" y="5097283"/>
            <a:ext cx="307083" cy="659261"/>
            <a:chOff x="6213475" y="1668463"/>
            <a:chExt cx="227013" cy="487362"/>
          </a:xfrm>
          <a:solidFill>
            <a:schemeClr val="bg1">
              <a:lumMod val="75000"/>
            </a:schemeClr>
          </a:solidFill>
        </p:grpSpPr>
        <p:sp>
          <p:nvSpPr>
            <p:cNvPr id="186" name="Oval 98"/>
            <p:cNvSpPr>
              <a:spLocks noChangeArrowheads="1"/>
            </p:cNvSpPr>
            <p:nvPr/>
          </p:nvSpPr>
          <p:spPr bwMode="auto">
            <a:xfrm>
              <a:off x="6291263" y="1668463"/>
              <a:ext cx="73025" cy="73025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7" name="Freeform 99"/>
            <p:cNvSpPr>
              <a:spLocks/>
            </p:cNvSpPr>
            <p:nvPr/>
          </p:nvSpPr>
          <p:spPr bwMode="auto">
            <a:xfrm>
              <a:off x="6213475" y="1757363"/>
              <a:ext cx="227013" cy="398462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7" name="Group 179"/>
          <p:cNvGrpSpPr/>
          <p:nvPr/>
        </p:nvGrpSpPr>
        <p:grpSpPr>
          <a:xfrm>
            <a:off x="7054050" y="4174643"/>
            <a:ext cx="272615" cy="697708"/>
            <a:chOff x="5054600" y="1652588"/>
            <a:chExt cx="187325" cy="479424"/>
          </a:xfrm>
          <a:solidFill>
            <a:srgbClr val="0072F4"/>
          </a:solidFill>
        </p:grpSpPr>
        <p:sp>
          <p:nvSpPr>
            <p:cNvPr id="235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6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8" name="Group 179"/>
          <p:cNvGrpSpPr/>
          <p:nvPr/>
        </p:nvGrpSpPr>
        <p:grpSpPr>
          <a:xfrm>
            <a:off x="7360500" y="4174643"/>
            <a:ext cx="272615" cy="697708"/>
            <a:chOff x="5054600" y="1652588"/>
            <a:chExt cx="187325" cy="479424"/>
          </a:xfrm>
          <a:solidFill>
            <a:srgbClr val="0072F4"/>
          </a:solidFill>
        </p:grpSpPr>
        <p:sp>
          <p:nvSpPr>
            <p:cNvPr id="233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4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9" name="Group 179"/>
          <p:cNvGrpSpPr/>
          <p:nvPr/>
        </p:nvGrpSpPr>
        <p:grpSpPr>
          <a:xfrm>
            <a:off x="7666951" y="4174643"/>
            <a:ext cx="272615" cy="697708"/>
            <a:chOff x="5054600" y="1652588"/>
            <a:chExt cx="187325" cy="479424"/>
          </a:xfrm>
          <a:solidFill>
            <a:srgbClr val="0072F4"/>
          </a:solidFill>
        </p:grpSpPr>
        <p:sp>
          <p:nvSpPr>
            <p:cNvPr id="23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0" name="Group 179"/>
          <p:cNvGrpSpPr/>
          <p:nvPr/>
        </p:nvGrpSpPr>
        <p:grpSpPr>
          <a:xfrm>
            <a:off x="7973401" y="4174643"/>
            <a:ext cx="272615" cy="697708"/>
            <a:chOff x="5054600" y="1652588"/>
            <a:chExt cx="187325" cy="479424"/>
          </a:xfrm>
          <a:solidFill>
            <a:srgbClr val="0072F4"/>
          </a:solidFill>
        </p:grpSpPr>
        <p:sp>
          <p:nvSpPr>
            <p:cNvPr id="22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1" name="Group 179"/>
          <p:cNvGrpSpPr/>
          <p:nvPr/>
        </p:nvGrpSpPr>
        <p:grpSpPr>
          <a:xfrm>
            <a:off x="8279851" y="4174643"/>
            <a:ext cx="272615" cy="697708"/>
            <a:chOff x="5054600" y="1652588"/>
            <a:chExt cx="187325" cy="479424"/>
          </a:xfrm>
          <a:solidFill>
            <a:srgbClr val="0072F4"/>
          </a:solidFill>
        </p:grpSpPr>
        <p:sp>
          <p:nvSpPr>
            <p:cNvPr id="227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8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2" name="Group 179"/>
          <p:cNvGrpSpPr/>
          <p:nvPr/>
        </p:nvGrpSpPr>
        <p:grpSpPr>
          <a:xfrm>
            <a:off x="858630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225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6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3" name="Group 179"/>
          <p:cNvGrpSpPr/>
          <p:nvPr/>
        </p:nvGrpSpPr>
        <p:grpSpPr>
          <a:xfrm>
            <a:off x="889275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223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4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4" name="Group 179"/>
          <p:cNvGrpSpPr/>
          <p:nvPr/>
        </p:nvGrpSpPr>
        <p:grpSpPr>
          <a:xfrm>
            <a:off x="919920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221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2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5" name="Group 179"/>
          <p:cNvGrpSpPr/>
          <p:nvPr/>
        </p:nvGrpSpPr>
        <p:grpSpPr>
          <a:xfrm>
            <a:off x="9505653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0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6" name="Group 179"/>
          <p:cNvGrpSpPr/>
          <p:nvPr/>
        </p:nvGrpSpPr>
        <p:grpSpPr>
          <a:xfrm>
            <a:off x="9812101" y="4174643"/>
            <a:ext cx="272615" cy="697708"/>
            <a:chOff x="5054600" y="1652588"/>
            <a:chExt cx="187325" cy="479424"/>
          </a:xfrm>
          <a:solidFill>
            <a:schemeClr val="bg1">
              <a:lumMod val="75000"/>
            </a:schemeClr>
          </a:solidFill>
        </p:grpSpPr>
        <p:sp>
          <p:nvSpPr>
            <p:cNvPr id="217" name="Freeform 96"/>
            <p:cNvSpPr>
              <a:spLocks/>
            </p:cNvSpPr>
            <p:nvPr/>
          </p:nvSpPr>
          <p:spPr bwMode="auto">
            <a:xfrm>
              <a:off x="5054600" y="1733550"/>
              <a:ext cx="187325" cy="398462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8" name="Oval 97"/>
            <p:cNvSpPr>
              <a:spLocks noChangeArrowheads="1"/>
            </p:cNvSpPr>
            <p:nvPr/>
          </p:nvSpPr>
          <p:spPr bwMode="auto">
            <a:xfrm>
              <a:off x="5110163" y="1652588"/>
              <a:ext cx="74613" cy="76200"/>
            </a:xfrm>
            <a:prstGeom prst="ellipse">
              <a:avLst/>
            </a:pr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111664" tIns="55832" rIns="111664" bIns="55832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9749" cy="4695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0072F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xmlns="" id="{4FC90F8C-A2D4-4772-9B52-CC528110A14A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:a16="http://schemas.microsoft.com/office/drawing/2014/main" xmlns="" id="{459B09A6-8389-4803-B126-CC0ACCF7CEF0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23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/>
          <p:nvPr/>
        </p:nvGrpSpPr>
        <p:grpSpPr>
          <a:xfrm flipH="1">
            <a:off x="5166172" y="4675839"/>
            <a:ext cx="1613003" cy="1227831"/>
            <a:chOff x="4250639" y="3537480"/>
            <a:chExt cx="1529450" cy="1164230"/>
          </a:xfrm>
        </p:grpSpPr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250639" y="3537480"/>
              <a:ext cx="1529450" cy="1164230"/>
            </a:xfrm>
            <a:custGeom>
              <a:avLst/>
              <a:gdLst>
                <a:gd name="T0" fmla="*/ 192 w 813"/>
                <a:gd name="T1" fmla="*/ 556 h 619"/>
                <a:gd name="T2" fmla="*/ 637 w 813"/>
                <a:gd name="T3" fmla="*/ 535 h 619"/>
                <a:gd name="T4" fmla="*/ 637 w 813"/>
                <a:gd name="T5" fmla="*/ 535 h 619"/>
                <a:gd name="T6" fmla="*/ 783 w 813"/>
                <a:gd name="T7" fmla="*/ 348 h 619"/>
                <a:gd name="T8" fmla="*/ 575 w 813"/>
                <a:gd name="T9" fmla="*/ 31 h 619"/>
                <a:gd name="T10" fmla="*/ 258 w 813"/>
                <a:gd name="T11" fmla="*/ 238 h 619"/>
                <a:gd name="T12" fmla="*/ 342 w 813"/>
                <a:gd name="T13" fmla="*/ 494 h 619"/>
                <a:gd name="T14" fmla="*/ 220 w 813"/>
                <a:gd name="T15" fmla="*/ 472 h 619"/>
                <a:gd name="T16" fmla="*/ 241 w 813"/>
                <a:gd name="T17" fmla="*/ 408 h 619"/>
                <a:gd name="T18" fmla="*/ 0 w 813"/>
                <a:gd name="T19" fmla="*/ 379 h 619"/>
                <a:gd name="T20" fmla="*/ 171 w 813"/>
                <a:gd name="T21" fmla="*/ 619 h 619"/>
                <a:gd name="T22" fmla="*/ 192 w 813"/>
                <a:gd name="T23" fmla="*/ 556 h 6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13" h="619">
                  <a:moveTo>
                    <a:pt x="192" y="556"/>
                  </a:moveTo>
                  <a:cubicBezTo>
                    <a:pt x="319" y="598"/>
                    <a:pt x="511" y="596"/>
                    <a:pt x="637" y="535"/>
                  </a:cubicBezTo>
                  <a:cubicBezTo>
                    <a:pt x="637" y="535"/>
                    <a:pt x="638" y="536"/>
                    <a:pt x="637" y="535"/>
                  </a:cubicBezTo>
                  <a:cubicBezTo>
                    <a:pt x="710" y="500"/>
                    <a:pt x="765" y="432"/>
                    <a:pt x="783" y="348"/>
                  </a:cubicBezTo>
                  <a:cubicBezTo>
                    <a:pt x="813" y="203"/>
                    <a:pt x="720" y="61"/>
                    <a:pt x="575" y="31"/>
                  </a:cubicBezTo>
                  <a:cubicBezTo>
                    <a:pt x="430" y="0"/>
                    <a:pt x="288" y="93"/>
                    <a:pt x="258" y="238"/>
                  </a:cubicBezTo>
                  <a:cubicBezTo>
                    <a:pt x="237" y="336"/>
                    <a:pt x="273" y="432"/>
                    <a:pt x="342" y="494"/>
                  </a:cubicBezTo>
                  <a:cubicBezTo>
                    <a:pt x="301" y="492"/>
                    <a:pt x="260" y="485"/>
                    <a:pt x="220" y="472"/>
                  </a:cubicBezTo>
                  <a:cubicBezTo>
                    <a:pt x="227" y="451"/>
                    <a:pt x="234" y="429"/>
                    <a:pt x="241" y="408"/>
                  </a:cubicBezTo>
                  <a:cubicBezTo>
                    <a:pt x="170" y="424"/>
                    <a:pt x="85" y="418"/>
                    <a:pt x="0" y="379"/>
                  </a:cubicBezTo>
                  <a:cubicBezTo>
                    <a:pt x="30" y="468"/>
                    <a:pt x="87" y="553"/>
                    <a:pt x="171" y="619"/>
                  </a:cubicBezTo>
                  <a:cubicBezTo>
                    <a:pt x="178" y="598"/>
                    <a:pt x="185" y="577"/>
                    <a:pt x="192" y="556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946647" y="3804569"/>
              <a:ext cx="551192" cy="551192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Shape 1849"/>
            <p:cNvSpPr/>
            <p:nvPr/>
          </p:nvSpPr>
          <p:spPr>
            <a:xfrm flipH="1">
              <a:off x="5071935" y="3959885"/>
              <a:ext cx="329565" cy="2650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596806" y="4323682"/>
            <a:ext cx="1476228" cy="1403910"/>
            <a:chOff x="6254758" y="3535584"/>
            <a:chExt cx="1399760" cy="1331188"/>
          </a:xfrm>
        </p:grpSpPr>
        <p:grpSp>
          <p:nvGrpSpPr>
            <p:cNvPr id="16" name="Group 15"/>
            <p:cNvGrpSpPr/>
            <p:nvPr/>
          </p:nvGrpSpPr>
          <p:grpSpPr>
            <a:xfrm flipH="1">
              <a:off x="6254758" y="3535584"/>
              <a:ext cx="1399760" cy="1331188"/>
              <a:chOff x="3023802" y="3203565"/>
              <a:chExt cx="1399760" cy="1331188"/>
            </a:xfrm>
          </p:grpSpPr>
          <p:sp>
            <p:nvSpPr>
              <p:cNvPr id="17" name="Freeform 20"/>
              <p:cNvSpPr>
                <a:spLocks/>
              </p:cNvSpPr>
              <p:nvPr/>
            </p:nvSpPr>
            <p:spPr bwMode="auto">
              <a:xfrm>
                <a:off x="3023802" y="3203565"/>
                <a:ext cx="1399760" cy="1331188"/>
              </a:xfrm>
              <a:custGeom>
                <a:avLst/>
                <a:gdLst>
                  <a:gd name="T0" fmla="*/ 66 w 745"/>
                  <a:gd name="T1" fmla="*/ 251 h 708"/>
                  <a:gd name="T2" fmla="*/ 284 w 745"/>
                  <a:gd name="T3" fmla="*/ 640 h 708"/>
                  <a:gd name="T4" fmla="*/ 284 w 745"/>
                  <a:gd name="T5" fmla="*/ 640 h 708"/>
                  <a:gd name="T6" fmla="*/ 517 w 745"/>
                  <a:gd name="T7" fmla="*/ 686 h 708"/>
                  <a:gd name="T8" fmla="*/ 707 w 745"/>
                  <a:gd name="T9" fmla="*/ 358 h 708"/>
                  <a:gd name="T10" fmla="*/ 379 w 745"/>
                  <a:gd name="T11" fmla="*/ 167 h 708"/>
                  <a:gd name="T12" fmla="*/ 189 w 745"/>
                  <a:gd name="T13" fmla="*/ 357 h 708"/>
                  <a:gd name="T14" fmla="*/ 154 w 745"/>
                  <a:gd name="T15" fmla="*/ 239 h 708"/>
                  <a:gd name="T16" fmla="*/ 220 w 745"/>
                  <a:gd name="T17" fmla="*/ 229 h 708"/>
                  <a:gd name="T18" fmla="*/ 138 w 745"/>
                  <a:gd name="T19" fmla="*/ 0 h 708"/>
                  <a:gd name="T20" fmla="*/ 0 w 745"/>
                  <a:gd name="T21" fmla="*/ 261 h 708"/>
                  <a:gd name="T22" fmla="*/ 66 w 745"/>
                  <a:gd name="T23" fmla="*/ 251 h 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45" h="708">
                    <a:moveTo>
                      <a:pt x="66" y="251"/>
                    </a:moveTo>
                    <a:cubicBezTo>
                      <a:pt x="85" y="383"/>
                      <a:pt x="172" y="554"/>
                      <a:pt x="284" y="640"/>
                    </a:cubicBezTo>
                    <a:cubicBezTo>
                      <a:pt x="284" y="639"/>
                      <a:pt x="283" y="640"/>
                      <a:pt x="284" y="640"/>
                    </a:cubicBezTo>
                    <a:cubicBezTo>
                      <a:pt x="347" y="689"/>
                      <a:pt x="433" y="708"/>
                      <a:pt x="517" y="686"/>
                    </a:cubicBezTo>
                    <a:cubicBezTo>
                      <a:pt x="660" y="648"/>
                      <a:pt x="745" y="501"/>
                      <a:pt x="707" y="358"/>
                    </a:cubicBezTo>
                    <a:cubicBezTo>
                      <a:pt x="669" y="215"/>
                      <a:pt x="522" y="129"/>
                      <a:pt x="379" y="167"/>
                    </a:cubicBezTo>
                    <a:cubicBezTo>
                      <a:pt x="283" y="193"/>
                      <a:pt x="213" y="268"/>
                      <a:pt x="189" y="357"/>
                    </a:cubicBezTo>
                    <a:cubicBezTo>
                      <a:pt x="171" y="320"/>
                      <a:pt x="160" y="280"/>
                      <a:pt x="154" y="239"/>
                    </a:cubicBezTo>
                    <a:cubicBezTo>
                      <a:pt x="176" y="235"/>
                      <a:pt x="198" y="232"/>
                      <a:pt x="220" y="229"/>
                    </a:cubicBezTo>
                    <a:cubicBezTo>
                      <a:pt x="174" y="172"/>
                      <a:pt x="141" y="94"/>
                      <a:pt x="138" y="0"/>
                    </a:cubicBezTo>
                    <a:cubicBezTo>
                      <a:pt x="72" y="66"/>
                      <a:pt x="22" y="156"/>
                      <a:pt x="0" y="261"/>
                    </a:cubicBezTo>
                    <a:cubicBezTo>
                      <a:pt x="22" y="258"/>
                      <a:pt x="44" y="254"/>
                      <a:pt x="66" y="251"/>
                    </a:cubicBezTo>
                    <a:close/>
                  </a:path>
                </a:pathLst>
              </a:custGeom>
              <a:solidFill>
                <a:srgbClr val="0072F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596074" y="3732211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3" name="Shape 2671"/>
            <p:cNvSpPr/>
            <p:nvPr/>
          </p:nvSpPr>
          <p:spPr>
            <a:xfrm>
              <a:off x="6705147" y="4201178"/>
              <a:ext cx="203005" cy="286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3" h="21574" extrusionOk="0">
                  <a:moveTo>
                    <a:pt x="13864" y="16422"/>
                  </a:moveTo>
                  <a:cubicBezTo>
                    <a:pt x="13295" y="16782"/>
                    <a:pt x="12583" y="17013"/>
                    <a:pt x="11740" y="17115"/>
                  </a:cubicBezTo>
                  <a:lnTo>
                    <a:pt x="11752" y="18333"/>
                  </a:lnTo>
                  <a:lnTo>
                    <a:pt x="9908" y="18336"/>
                  </a:lnTo>
                  <a:lnTo>
                    <a:pt x="9897" y="17119"/>
                  </a:lnTo>
                  <a:cubicBezTo>
                    <a:pt x="9066" y="17021"/>
                    <a:pt x="8316" y="16773"/>
                    <a:pt x="7666" y="16391"/>
                  </a:cubicBezTo>
                  <a:cubicBezTo>
                    <a:pt x="6892" y="15916"/>
                    <a:pt x="6492" y="15369"/>
                    <a:pt x="6466" y="14757"/>
                  </a:cubicBezTo>
                  <a:lnTo>
                    <a:pt x="6503" y="14424"/>
                  </a:lnTo>
                  <a:lnTo>
                    <a:pt x="8292" y="14419"/>
                  </a:lnTo>
                  <a:lnTo>
                    <a:pt x="8298" y="14543"/>
                  </a:lnTo>
                  <a:cubicBezTo>
                    <a:pt x="8309" y="15050"/>
                    <a:pt x="8528" y="15427"/>
                    <a:pt x="8960" y="15694"/>
                  </a:cubicBezTo>
                  <a:cubicBezTo>
                    <a:pt x="9384" y="15964"/>
                    <a:pt x="10003" y="16098"/>
                    <a:pt x="10790" y="16098"/>
                  </a:cubicBezTo>
                  <a:cubicBezTo>
                    <a:pt x="11584" y="16093"/>
                    <a:pt x="12202" y="15951"/>
                    <a:pt x="12633" y="15680"/>
                  </a:cubicBezTo>
                  <a:cubicBezTo>
                    <a:pt x="13064" y="15409"/>
                    <a:pt x="13270" y="15036"/>
                    <a:pt x="13270" y="14552"/>
                  </a:cubicBezTo>
                  <a:cubicBezTo>
                    <a:pt x="13270" y="14153"/>
                    <a:pt x="13070" y="13842"/>
                    <a:pt x="12652" y="13606"/>
                  </a:cubicBezTo>
                  <a:cubicBezTo>
                    <a:pt x="12221" y="13367"/>
                    <a:pt x="11477" y="13158"/>
                    <a:pt x="10433" y="12985"/>
                  </a:cubicBezTo>
                  <a:cubicBezTo>
                    <a:pt x="9278" y="12794"/>
                    <a:pt x="8385" y="12496"/>
                    <a:pt x="7803" y="12110"/>
                  </a:cubicBezTo>
                  <a:cubicBezTo>
                    <a:pt x="7210" y="11710"/>
                    <a:pt x="6897" y="11199"/>
                    <a:pt x="6892" y="10591"/>
                  </a:cubicBezTo>
                  <a:cubicBezTo>
                    <a:pt x="6886" y="9899"/>
                    <a:pt x="7266" y="9321"/>
                    <a:pt x="8023" y="8877"/>
                  </a:cubicBezTo>
                  <a:cubicBezTo>
                    <a:pt x="8534" y="8574"/>
                    <a:pt x="9147" y="8376"/>
                    <a:pt x="9833" y="8282"/>
                  </a:cubicBezTo>
                  <a:lnTo>
                    <a:pt x="9822" y="7225"/>
                  </a:lnTo>
                  <a:lnTo>
                    <a:pt x="11665" y="7216"/>
                  </a:lnTo>
                  <a:lnTo>
                    <a:pt x="11671" y="8242"/>
                  </a:lnTo>
                  <a:cubicBezTo>
                    <a:pt x="12496" y="8322"/>
                    <a:pt x="13183" y="8527"/>
                    <a:pt x="13727" y="8841"/>
                  </a:cubicBezTo>
                  <a:cubicBezTo>
                    <a:pt x="14451" y="9272"/>
                    <a:pt x="14851" y="9867"/>
                    <a:pt x="14907" y="10617"/>
                  </a:cubicBezTo>
                  <a:lnTo>
                    <a:pt x="14914" y="10748"/>
                  </a:lnTo>
                  <a:lnTo>
                    <a:pt x="13114" y="10754"/>
                  </a:lnTo>
                  <a:lnTo>
                    <a:pt x="13089" y="10650"/>
                  </a:lnTo>
                  <a:cubicBezTo>
                    <a:pt x="13002" y="10183"/>
                    <a:pt x="12783" y="9832"/>
                    <a:pt x="12427" y="9610"/>
                  </a:cubicBezTo>
                  <a:cubicBezTo>
                    <a:pt x="12077" y="9392"/>
                    <a:pt x="11565" y="9277"/>
                    <a:pt x="10895" y="9282"/>
                  </a:cubicBezTo>
                  <a:cubicBezTo>
                    <a:pt x="10196" y="9282"/>
                    <a:pt x="9640" y="9401"/>
                    <a:pt x="9259" y="9632"/>
                  </a:cubicBezTo>
                  <a:cubicBezTo>
                    <a:pt x="8878" y="9858"/>
                    <a:pt x="8698" y="10160"/>
                    <a:pt x="8702" y="10572"/>
                  </a:cubicBezTo>
                  <a:cubicBezTo>
                    <a:pt x="8702" y="10924"/>
                    <a:pt x="8878" y="11204"/>
                    <a:pt x="9229" y="11408"/>
                  </a:cubicBezTo>
                  <a:cubicBezTo>
                    <a:pt x="9584" y="11621"/>
                    <a:pt x="10216" y="11808"/>
                    <a:pt x="11115" y="11954"/>
                  </a:cubicBezTo>
                  <a:cubicBezTo>
                    <a:pt x="12421" y="12172"/>
                    <a:pt x="13414" y="12492"/>
                    <a:pt x="14076" y="12914"/>
                  </a:cubicBezTo>
                  <a:cubicBezTo>
                    <a:pt x="14732" y="13335"/>
                    <a:pt x="15076" y="13877"/>
                    <a:pt x="15076" y="14521"/>
                  </a:cubicBezTo>
                  <a:cubicBezTo>
                    <a:pt x="15082" y="15289"/>
                    <a:pt x="14676" y="15929"/>
                    <a:pt x="13864" y="16422"/>
                  </a:cubicBezTo>
                  <a:cubicBezTo>
                    <a:pt x="13864" y="16422"/>
                    <a:pt x="13864" y="16422"/>
                    <a:pt x="13864" y="16422"/>
                  </a:cubicBezTo>
                  <a:close/>
                  <a:moveTo>
                    <a:pt x="13995" y="4271"/>
                  </a:moveTo>
                  <a:lnTo>
                    <a:pt x="13995" y="4298"/>
                  </a:lnTo>
                  <a:lnTo>
                    <a:pt x="7161" y="4325"/>
                  </a:lnTo>
                  <a:lnTo>
                    <a:pt x="7372" y="4045"/>
                  </a:lnTo>
                  <a:lnTo>
                    <a:pt x="7754" y="3756"/>
                  </a:lnTo>
                  <a:lnTo>
                    <a:pt x="13245" y="3739"/>
                  </a:lnTo>
                  <a:lnTo>
                    <a:pt x="14789" y="0"/>
                  </a:lnTo>
                  <a:lnTo>
                    <a:pt x="6535" y="31"/>
                  </a:lnTo>
                  <a:lnTo>
                    <a:pt x="7722" y="3668"/>
                  </a:lnTo>
                  <a:cubicBezTo>
                    <a:pt x="6866" y="2984"/>
                    <a:pt x="4761" y="1540"/>
                    <a:pt x="2855" y="2042"/>
                  </a:cubicBezTo>
                  <a:lnTo>
                    <a:pt x="3061" y="2446"/>
                  </a:lnTo>
                  <a:cubicBezTo>
                    <a:pt x="4687" y="2020"/>
                    <a:pt x="6673" y="3472"/>
                    <a:pt x="7372" y="4045"/>
                  </a:cubicBezTo>
                  <a:cubicBezTo>
                    <a:pt x="6210" y="4348"/>
                    <a:pt x="4699" y="4569"/>
                    <a:pt x="3805" y="4001"/>
                  </a:cubicBezTo>
                  <a:lnTo>
                    <a:pt x="3399" y="4329"/>
                  </a:lnTo>
                  <a:cubicBezTo>
                    <a:pt x="3930" y="4667"/>
                    <a:pt x="4605" y="4783"/>
                    <a:pt x="5310" y="4783"/>
                  </a:cubicBezTo>
                  <a:cubicBezTo>
                    <a:pt x="5729" y="4783"/>
                    <a:pt x="6155" y="4734"/>
                    <a:pt x="6566" y="4667"/>
                  </a:cubicBezTo>
                  <a:cubicBezTo>
                    <a:pt x="2687" y="6563"/>
                    <a:pt x="-26" y="10769"/>
                    <a:pt x="0" y="13957"/>
                  </a:cubicBezTo>
                  <a:cubicBezTo>
                    <a:pt x="32" y="18189"/>
                    <a:pt x="4886" y="21600"/>
                    <a:pt x="10828" y="21573"/>
                  </a:cubicBezTo>
                  <a:cubicBezTo>
                    <a:pt x="16782" y="21556"/>
                    <a:pt x="21574" y="18105"/>
                    <a:pt x="21543" y="13877"/>
                  </a:cubicBezTo>
                  <a:cubicBezTo>
                    <a:pt x="21518" y="10468"/>
                    <a:pt x="18344" y="5897"/>
                    <a:pt x="13995" y="4271"/>
                  </a:cubicBezTo>
                  <a:cubicBezTo>
                    <a:pt x="13995" y="4271"/>
                    <a:pt x="13995" y="4271"/>
                    <a:pt x="13995" y="4271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4779428" y="3281361"/>
            <a:ext cx="1183812" cy="1649162"/>
            <a:chOff x="4531519" y="2547255"/>
            <a:chExt cx="1122491" cy="1563736"/>
          </a:xfrm>
        </p:grpSpPr>
        <p:grpSp>
          <p:nvGrpSpPr>
            <p:cNvPr id="25" name="Group 24"/>
            <p:cNvGrpSpPr/>
            <p:nvPr/>
          </p:nvGrpSpPr>
          <p:grpSpPr>
            <a:xfrm flipH="1">
              <a:off x="4531519" y="2547255"/>
              <a:ext cx="1122491" cy="1563736"/>
              <a:chOff x="5024310" y="2215236"/>
              <a:chExt cx="1122491" cy="1563736"/>
            </a:xfrm>
          </p:grpSpPr>
          <p:sp>
            <p:nvSpPr>
              <p:cNvPr id="26" name="Freeform 22"/>
              <p:cNvSpPr>
                <a:spLocks/>
              </p:cNvSpPr>
              <p:nvPr/>
            </p:nvSpPr>
            <p:spPr bwMode="auto">
              <a:xfrm>
                <a:off x="5024310" y="2215236"/>
                <a:ext cx="1122491" cy="1563736"/>
              </a:xfrm>
              <a:custGeom>
                <a:avLst/>
                <a:gdLst>
                  <a:gd name="T0" fmla="*/ 477 w 597"/>
                  <a:gd name="T1" fmla="*/ 690 h 831"/>
                  <a:gd name="T2" fmla="*/ 570 w 597"/>
                  <a:gd name="T3" fmla="*/ 255 h 831"/>
                  <a:gd name="T4" fmla="*/ 570 w 597"/>
                  <a:gd name="T5" fmla="*/ 255 h 831"/>
                  <a:gd name="T6" fmla="*/ 426 w 597"/>
                  <a:gd name="T7" fmla="*/ 66 h 831"/>
                  <a:gd name="T8" fmla="*/ 66 w 597"/>
                  <a:gd name="T9" fmla="*/ 186 h 831"/>
                  <a:gd name="T10" fmla="*/ 186 w 597"/>
                  <a:gd name="T11" fmla="*/ 546 h 831"/>
                  <a:gd name="T12" fmla="*/ 454 w 597"/>
                  <a:gd name="T13" fmla="*/ 529 h 831"/>
                  <a:gd name="T14" fmla="*/ 402 w 597"/>
                  <a:gd name="T15" fmla="*/ 642 h 831"/>
                  <a:gd name="T16" fmla="*/ 346 w 597"/>
                  <a:gd name="T17" fmla="*/ 605 h 831"/>
                  <a:gd name="T18" fmla="*/ 256 w 597"/>
                  <a:gd name="T19" fmla="*/ 831 h 831"/>
                  <a:gd name="T20" fmla="*/ 532 w 597"/>
                  <a:gd name="T21" fmla="*/ 727 h 831"/>
                  <a:gd name="T22" fmla="*/ 477 w 597"/>
                  <a:gd name="T23" fmla="*/ 690 h 8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7" h="831">
                    <a:moveTo>
                      <a:pt x="477" y="690"/>
                    </a:moveTo>
                    <a:cubicBezTo>
                      <a:pt x="550" y="578"/>
                      <a:pt x="597" y="392"/>
                      <a:pt x="570" y="255"/>
                    </a:cubicBezTo>
                    <a:cubicBezTo>
                      <a:pt x="569" y="255"/>
                      <a:pt x="571" y="254"/>
                      <a:pt x="570" y="255"/>
                    </a:cubicBezTo>
                    <a:cubicBezTo>
                      <a:pt x="554" y="176"/>
                      <a:pt x="503" y="105"/>
                      <a:pt x="426" y="66"/>
                    </a:cubicBezTo>
                    <a:cubicBezTo>
                      <a:pt x="293" y="0"/>
                      <a:pt x="132" y="54"/>
                      <a:pt x="66" y="186"/>
                    </a:cubicBezTo>
                    <a:cubicBezTo>
                      <a:pt x="0" y="319"/>
                      <a:pt x="54" y="480"/>
                      <a:pt x="186" y="546"/>
                    </a:cubicBezTo>
                    <a:cubicBezTo>
                      <a:pt x="275" y="590"/>
                      <a:pt x="377" y="581"/>
                      <a:pt x="454" y="529"/>
                    </a:cubicBezTo>
                    <a:cubicBezTo>
                      <a:pt x="442" y="569"/>
                      <a:pt x="425" y="607"/>
                      <a:pt x="402" y="642"/>
                    </a:cubicBezTo>
                    <a:cubicBezTo>
                      <a:pt x="383" y="630"/>
                      <a:pt x="365" y="617"/>
                      <a:pt x="346" y="605"/>
                    </a:cubicBezTo>
                    <a:cubicBezTo>
                      <a:pt x="343" y="678"/>
                      <a:pt x="316" y="759"/>
                      <a:pt x="256" y="831"/>
                    </a:cubicBezTo>
                    <a:cubicBezTo>
                      <a:pt x="350" y="825"/>
                      <a:pt x="446" y="791"/>
                      <a:pt x="532" y="727"/>
                    </a:cubicBezTo>
                    <a:cubicBezTo>
                      <a:pt x="514" y="715"/>
                      <a:pt x="495" y="702"/>
                      <a:pt x="477" y="690"/>
                    </a:cubicBezTo>
                    <a:close/>
                  </a:path>
                </a:pathLst>
              </a:custGeom>
              <a:solidFill>
                <a:srgbClr val="41CB3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5318921" y="2519887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5" name="AutoShape 24"/>
            <p:cNvSpPr>
              <a:spLocks/>
            </p:cNvSpPr>
            <p:nvPr/>
          </p:nvSpPr>
          <p:spPr bwMode="auto">
            <a:xfrm>
              <a:off x="4943243" y="2987043"/>
              <a:ext cx="281119" cy="280917"/>
            </a:xfrm>
            <a:custGeom>
              <a:avLst/>
              <a:gdLst>
                <a:gd name="T0" fmla="*/ 16823 w 19689"/>
                <a:gd name="T1" fmla="*/ 2867 h 19689"/>
                <a:gd name="T2" fmla="*/ 2867 w 19689"/>
                <a:gd name="T3" fmla="*/ 2867 h 19689"/>
                <a:gd name="T4" fmla="*/ 2867 w 19689"/>
                <a:gd name="T5" fmla="*/ 16823 h 19689"/>
                <a:gd name="T6" fmla="*/ 16823 w 19689"/>
                <a:gd name="T7" fmla="*/ 16823 h 19689"/>
                <a:gd name="T8" fmla="*/ 16823 w 19689"/>
                <a:gd name="T9" fmla="*/ 2867 h 19689"/>
                <a:gd name="T10" fmla="*/ 11507 w 19689"/>
                <a:gd name="T11" fmla="*/ 12670 h 19689"/>
                <a:gd name="T12" fmla="*/ 6522 w 19689"/>
                <a:gd name="T13" fmla="*/ 15494 h 19689"/>
                <a:gd name="T14" fmla="*/ 6522 w 19689"/>
                <a:gd name="T15" fmla="*/ 9845 h 19689"/>
                <a:gd name="T16" fmla="*/ 6522 w 19689"/>
                <a:gd name="T17" fmla="*/ 4030 h 19689"/>
                <a:gd name="T18" fmla="*/ 11507 w 19689"/>
                <a:gd name="T19" fmla="*/ 7020 h 19689"/>
                <a:gd name="T20" fmla="*/ 16325 w 19689"/>
                <a:gd name="T21" fmla="*/ 9845 h 19689"/>
                <a:gd name="T22" fmla="*/ 11507 w 19689"/>
                <a:gd name="T23" fmla="*/ 12670 h 19689"/>
                <a:gd name="T24" fmla="*/ 11507 w 19689"/>
                <a:gd name="T25" fmla="*/ 12670 h 19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689" h="19689">
                  <a:moveTo>
                    <a:pt x="16823" y="2867"/>
                  </a:moveTo>
                  <a:cubicBezTo>
                    <a:pt x="12836" y="-955"/>
                    <a:pt x="6688" y="-955"/>
                    <a:pt x="2867" y="2867"/>
                  </a:cubicBezTo>
                  <a:cubicBezTo>
                    <a:pt x="-955" y="6688"/>
                    <a:pt x="-955" y="13002"/>
                    <a:pt x="2867" y="16823"/>
                  </a:cubicBezTo>
                  <a:cubicBezTo>
                    <a:pt x="6688" y="20645"/>
                    <a:pt x="12836" y="20645"/>
                    <a:pt x="16823" y="16823"/>
                  </a:cubicBezTo>
                  <a:cubicBezTo>
                    <a:pt x="20645" y="13002"/>
                    <a:pt x="20645" y="6688"/>
                    <a:pt x="16823" y="2867"/>
                  </a:cubicBezTo>
                  <a:close/>
                  <a:moveTo>
                    <a:pt x="11507" y="12670"/>
                  </a:moveTo>
                  <a:cubicBezTo>
                    <a:pt x="6522" y="15494"/>
                    <a:pt x="6522" y="15494"/>
                    <a:pt x="6522" y="15494"/>
                  </a:cubicBezTo>
                  <a:cubicBezTo>
                    <a:pt x="6522" y="9845"/>
                    <a:pt x="6522" y="9845"/>
                    <a:pt x="6522" y="9845"/>
                  </a:cubicBezTo>
                  <a:cubicBezTo>
                    <a:pt x="6522" y="4030"/>
                    <a:pt x="6522" y="4030"/>
                    <a:pt x="6522" y="4030"/>
                  </a:cubicBezTo>
                  <a:cubicBezTo>
                    <a:pt x="11507" y="7020"/>
                    <a:pt x="11507" y="7020"/>
                    <a:pt x="11507" y="7020"/>
                  </a:cubicBezTo>
                  <a:cubicBezTo>
                    <a:pt x="16325" y="9845"/>
                    <a:pt x="16325" y="9845"/>
                    <a:pt x="16325" y="9845"/>
                  </a:cubicBezTo>
                  <a:lnTo>
                    <a:pt x="11507" y="12670"/>
                  </a:lnTo>
                  <a:close/>
                  <a:moveTo>
                    <a:pt x="11507" y="1267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5345393" y="2518880"/>
            <a:ext cx="1608287" cy="1135076"/>
            <a:chOff x="5068168" y="1824270"/>
            <a:chExt cx="1524978" cy="1076279"/>
          </a:xfrm>
        </p:grpSpPr>
        <p:grpSp>
          <p:nvGrpSpPr>
            <p:cNvPr id="29" name="Group 28"/>
            <p:cNvGrpSpPr/>
            <p:nvPr/>
          </p:nvGrpSpPr>
          <p:grpSpPr>
            <a:xfrm flipH="1">
              <a:off x="5068168" y="1824270"/>
              <a:ext cx="1524978" cy="1076279"/>
              <a:chOff x="4085174" y="1492251"/>
              <a:chExt cx="1524978" cy="1076279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4085174" y="1492251"/>
                <a:ext cx="1524978" cy="1076279"/>
              </a:xfrm>
              <a:custGeom>
                <a:avLst/>
                <a:gdLst>
                  <a:gd name="T0" fmla="*/ 714 w 811"/>
                  <a:gd name="T1" fmla="*/ 209 h 573"/>
                  <a:gd name="T2" fmla="*/ 318 w 811"/>
                  <a:gd name="T3" fmla="*/ 6 h 573"/>
                  <a:gd name="T4" fmla="*/ 318 w 811"/>
                  <a:gd name="T5" fmla="*/ 6 h 573"/>
                  <a:gd name="T6" fmla="*/ 98 w 811"/>
                  <a:gd name="T7" fmla="*/ 97 h 573"/>
                  <a:gd name="T8" fmla="*/ 121 w 811"/>
                  <a:gd name="T9" fmla="*/ 475 h 573"/>
                  <a:gd name="T10" fmla="*/ 500 w 811"/>
                  <a:gd name="T11" fmla="*/ 452 h 573"/>
                  <a:gd name="T12" fmla="*/ 553 w 811"/>
                  <a:gd name="T13" fmla="*/ 189 h 573"/>
                  <a:gd name="T14" fmla="*/ 648 w 811"/>
                  <a:gd name="T15" fmla="*/ 268 h 573"/>
                  <a:gd name="T16" fmla="*/ 598 w 811"/>
                  <a:gd name="T17" fmla="*/ 313 h 573"/>
                  <a:gd name="T18" fmla="*/ 793 w 811"/>
                  <a:gd name="T19" fmla="*/ 458 h 573"/>
                  <a:gd name="T20" fmla="*/ 764 w 811"/>
                  <a:gd name="T21" fmla="*/ 164 h 573"/>
                  <a:gd name="T22" fmla="*/ 714 w 811"/>
                  <a:gd name="T23" fmla="*/ 209 h 5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11" h="573">
                    <a:moveTo>
                      <a:pt x="714" y="209"/>
                    </a:moveTo>
                    <a:cubicBezTo>
                      <a:pt x="625" y="109"/>
                      <a:pt x="458" y="16"/>
                      <a:pt x="318" y="6"/>
                    </a:cubicBezTo>
                    <a:cubicBezTo>
                      <a:pt x="317" y="7"/>
                      <a:pt x="318" y="5"/>
                      <a:pt x="318" y="6"/>
                    </a:cubicBezTo>
                    <a:cubicBezTo>
                      <a:pt x="237" y="0"/>
                      <a:pt x="156" y="32"/>
                      <a:pt x="98" y="97"/>
                    </a:cubicBezTo>
                    <a:cubicBezTo>
                      <a:pt x="0" y="207"/>
                      <a:pt x="10" y="377"/>
                      <a:pt x="121" y="475"/>
                    </a:cubicBezTo>
                    <a:cubicBezTo>
                      <a:pt x="232" y="573"/>
                      <a:pt x="401" y="563"/>
                      <a:pt x="500" y="452"/>
                    </a:cubicBezTo>
                    <a:cubicBezTo>
                      <a:pt x="566" y="378"/>
                      <a:pt x="583" y="277"/>
                      <a:pt x="553" y="189"/>
                    </a:cubicBezTo>
                    <a:cubicBezTo>
                      <a:pt x="588" y="211"/>
                      <a:pt x="620" y="237"/>
                      <a:pt x="648" y="268"/>
                    </a:cubicBezTo>
                    <a:cubicBezTo>
                      <a:pt x="631" y="283"/>
                      <a:pt x="615" y="298"/>
                      <a:pt x="598" y="313"/>
                    </a:cubicBezTo>
                    <a:cubicBezTo>
                      <a:pt x="668" y="335"/>
                      <a:pt x="738" y="382"/>
                      <a:pt x="793" y="458"/>
                    </a:cubicBezTo>
                    <a:cubicBezTo>
                      <a:pt x="811" y="367"/>
                      <a:pt x="803" y="264"/>
                      <a:pt x="764" y="164"/>
                    </a:cubicBezTo>
                    <a:cubicBezTo>
                      <a:pt x="747" y="179"/>
                      <a:pt x="731" y="194"/>
                      <a:pt x="714" y="209"/>
                    </a:cubicBezTo>
                    <a:close/>
                  </a:path>
                </a:pathLst>
              </a:custGeom>
              <a:solidFill>
                <a:srgbClr val="0072F4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4366880" y="1741826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7" name="Shape 819"/>
            <p:cNvSpPr/>
            <p:nvPr/>
          </p:nvSpPr>
          <p:spPr>
            <a:xfrm>
              <a:off x="5903979" y="2201089"/>
              <a:ext cx="263729" cy="2967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4049" y="7519"/>
                  </a:moveTo>
                  <a:cubicBezTo>
                    <a:pt x="3162" y="7519"/>
                    <a:pt x="0" y="7985"/>
                    <a:pt x="0" y="11154"/>
                  </a:cubicBezTo>
                  <a:lnTo>
                    <a:pt x="0" y="16799"/>
                  </a:lnTo>
                  <a:cubicBezTo>
                    <a:pt x="0" y="19968"/>
                    <a:pt x="3162" y="20318"/>
                    <a:pt x="4049" y="20318"/>
                  </a:cubicBezTo>
                  <a:cubicBezTo>
                    <a:pt x="4937" y="20318"/>
                    <a:pt x="2699" y="19651"/>
                    <a:pt x="2699" y="17687"/>
                  </a:cubicBezTo>
                  <a:lnTo>
                    <a:pt x="2699" y="10267"/>
                  </a:lnTo>
                  <a:cubicBezTo>
                    <a:pt x="2699" y="8207"/>
                    <a:pt x="4937" y="7519"/>
                    <a:pt x="4049" y="7519"/>
                  </a:cubicBezTo>
                  <a:close/>
                  <a:moveTo>
                    <a:pt x="15725" y="7408"/>
                  </a:moveTo>
                  <a:cubicBezTo>
                    <a:pt x="15548" y="6995"/>
                    <a:pt x="20503" y="3177"/>
                    <a:pt x="17612" y="83"/>
                  </a:cubicBezTo>
                  <a:cubicBezTo>
                    <a:pt x="16934" y="-641"/>
                    <a:pt x="14641" y="3547"/>
                    <a:pt x="11381" y="5443"/>
                  </a:cubicBezTo>
                  <a:cubicBezTo>
                    <a:pt x="9583" y="6489"/>
                    <a:pt x="5399" y="8716"/>
                    <a:pt x="5399" y="9946"/>
                  </a:cubicBezTo>
                  <a:lnTo>
                    <a:pt x="5399" y="17911"/>
                  </a:lnTo>
                  <a:cubicBezTo>
                    <a:pt x="5399" y="19392"/>
                    <a:pt x="12033" y="20959"/>
                    <a:pt x="17076" y="20959"/>
                  </a:cubicBezTo>
                  <a:cubicBezTo>
                    <a:pt x="18923" y="20959"/>
                    <a:pt x="21600" y="10974"/>
                    <a:pt x="21600" y="9387"/>
                  </a:cubicBezTo>
                  <a:cubicBezTo>
                    <a:pt x="21600" y="7795"/>
                    <a:pt x="15902" y="7823"/>
                    <a:pt x="15725" y="7408"/>
                  </a:cubicBez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6837343" y="3009383"/>
            <a:ext cx="1241980" cy="1550118"/>
            <a:chOff x="6482835" y="2289366"/>
            <a:chExt cx="1177646" cy="1469822"/>
          </a:xfrm>
        </p:grpSpPr>
        <p:grpSp>
          <p:nvGrpSpPr>
            <p:cNvPr id="36" name="Group 35"/>
            <p:cNvGrpSpPr/>
            <p:nvPr/>
          </p:nvGrpSpPr>
          <p:grpSpPr>
            <a:xfrm flipH="1">
              <a:off x="6482835" y="2289366"/>
              <a:ext cx="1177646" cy="1469822"/>
              <a:chOff x="3017839" y="1957347"/>
              <a:chExt cx="1177646" cy="1469822"/>
            </a:xfrm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017839" y="1957347"/>
                <a:ext cx="1177646" cy="1469822"/>
              </a:xfrm>
              <a:custGeom>
                <a:avLst/>
                <a:gdLst>
                  <a:gd name="T0" fmla="*/ 365 w 626"/>
                  <a:gd name="T1" fmla="*/ 64 h 781"/>
                  <a:gd name="T2" fmla="*/ 34 w 626"/>
                  <a:gd name="T3" fmla="*/ 362 h 781"/>
                  <a:gd name="T4" fmla="*/ 34 w 626"/>
                  <a:gd name="T5" fmla="*/ 362 h 781"/>
                  <a:gd name="T6" fmla="*/ 40 w 626"/>
                  <a:gd name="T7" fmla="*/ 599 h 781"/>
                  <a:gd name="T8" fmla="*/ 401 w 626"/>
                  <a:gd name="T9" fmla="*/ 713 h 781"/>
                  <a:gd name="T10" fmla="*/ 515 w 626"/>
                  <a:gd name="T11" fmla="*/ 351 h 781"/>
                  <a:gd name="T12" fmla="*/ 288 w 626"/>
                  <a:gd name="T13" fmla="*/ 207 h 781"/>
                  <a:gd name="T14" fmla="*/ 397 w 626"/>
                  <a:gd name="T15" fmla="*/ 147 h 781"/>
                  <a:gd name="T16" fmla="*/ 421 w 626"/>
                  <a:gd name="T17" fmla="*/ 209 h 781"/>
                  <a:gd name="T18" fmla="*/ 626 w 626"/>
                  <a:gd name="T19" fmla="*/ 79 h 781"/>
                  <a:gd name="T20" fmla="*/ 341 w 626"/>
                  <a:gd name="T21" fmla="*/ 2 h 781"/>
                  <a:gd name="T22" fmla="*/ 365 w 626"/>
                  <a:gd name="T23" fmla="*/ 64 h 7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6" h="781">
                    <a:moveTo>
                      <a:pt x="365" y="64"/>
                    </a:moveTo>
                    <a:cubicBezTo>
                      <a:pt x="240" y="112"/>
                      <a:pt x="93" y="235"/>
                      <a:pt x="34" y="362"/>
                    </a:cubicBezTo>
                    <a:cubicBezTo>
                      <a:pt x="34" y="362"/>
                      <a:pt x="33" y="362"/>
                      <a:pt x="34" y="362"/>
                    </a:cubicBezTo>
                    <a:cubicBezTo>
                      <a:pt x="0" y="435"/>
                      <a:pt x="0" y="522"/>
                      <a:pt x="40" y="599"/>
                    </a:cubicBezTo>
                    <a:cubicBezTo>
                      <a:pt x="108" y="730"/>
                      <a:pt x="270" y="781"/>
                      <a:pt x="401" y="713"/>
                    </a:cubicBezTo>
                    <a:cubicBezTo>
                      <a:pt x="533" y="645"/>
                      <a:pt x="584" y="483"/>
                      <a:pt x="515" y="351"/>
                    </a:cubicBezTo>
                    <a:cubicBezTo>
                      <a:pt x="469" y="263"/>
                      <a:pt x="381" y="211"/>
                      <a:pt x="288" y="207"/>
                    </a:cubicBezTo>
                    <a:cubicBezTo>
                      <a:pt x="321" y="182"/>
                      <a:pt x="358" y="162"/>
                      <a:pt x="397" y="147"/>
                    </a:cubicBezTo>
                    <a:cubicBezTo>
                      <a:pt x="405" y="168"/>
                      <a:pt x="413" y="189"/>
                      <a:pt x="421" y="209"/>
                    </a:cubicBezTo>
                    <a:cubicBezTo>
                      <a:pt x="466" y="152"/>
                      <a:pt x="535" y="103"/>
                      <a:pt x="626" y="79"/>
                    </a:cubicBezTo>
                    <a:cubicBezTo>
                      <a:pt x="547" y="30"/>
                      <a:pt x="448" y="0"/>
                      <a:pt x="341" y="2"/>
                    </a:cubicBezTo>
                    <a:cubicBezTo>
                      <a:pt x="349" y="22"/>
                      <a:pt x="357" y="43"/>
                      <a:pt x="365" y="64"/>
                    </a:cubicBezTo>
                    <a:close/>
                  </a:path>
                </a:pathLst>
              </a:custGeom>
              <a:solidFill>
                <a:srgbClr val="41CB35"/>
              </a:solidFill>
              <a:ln>
                <a:noFill/>
              </a:ln>
            </p:spPr>
            <p:txBody>
              <a:bodyPr vert="horz" wrap="square" lIns="96435" tIns="48218" rIns="96435" bIns="4821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262699" y="2568530"/>
                <a:ext cx="551192" cy="551192"/>
              </a:xfrm>
              <a:prstGeom prst="ellipse">
                <a:avLst/>
              </a:pr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49" name="Shape 617"/>
            <p:cNvSpPr/>
            <p:nvPr/>
          </p:nvSpPr>
          <p:spPr>
            <a:xfrm>
              <a:off x="7049343" y="3024277"/>
              <a:ext cx="181363" cy="298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67" y="10800"/>
                  </a:moveTo>
                  <a:cubicBezTo>
                    <a:pt x="11767" y="12089"/>
                    <a:pt x="13688" y="12918"/>
                    <a:pt x="15722" y="14025"/>
                  </a:cubicBezTo>
                  <a:cubicBezTo>
                    <a:pt x="17208" y="14834"/>
                    <a:pt x="19243" y="15942"/>
                    <a:pt x="19243" y="16656"/>
                  </a:cubicBezTo>
                  <a:lnTo>
                    <a:pt x="19243" y="18090"/>
                  </a:lnTo>
                  <a:cubicBezTo>
                    <a:pt x="17373" y="17569"/>
                    <a:pt x="11777" y="17058"/>
                    <a:pt x="11777" y="15387"/>
                  </a:cubicBezTo>
                  <a:cubicBezTo>
                    <a:pt x="11777" y="14540"/>
                    <a:pt x="9823" y="14540"/>
                    <a:pt x="9823" y="15387"/>
                  </a:cubicBezTo>
                  <a:cubicBezTo>
                    <a:pt x="9823" y="17058"/>
                    <a:pt x="4224" y="17569"/>
                    <a:pt x="2357" y="18090"/>
                  </a:cubicBezTo>
                  <a:lnTo>
                    <a:pt x="2357" y="16656"/>
                  </a:lnTo>
                  <a:cubicBezTo>
                    <a:pt x="2357" y="15942"/>
                    <a:pt x="4392" y="14834"/>
                    <a:pt x="5878" y="14025"/>
                  </a:cubicBezTo>
                  <a:cubicBezTo>
                    <a:pt x="7912" y="12918"/>
                    <a:pt x="9833" y="12089"/>
                    <a:pt x="9833" y="10800"/>
                  </a:cubicBezTo>
                  <a:cubicBezTo>
                    <a:pt x="9833" y="9511"/>
                    <a:pt x="7912" y="8682"/>
                    <a:pt x="5878" y="7575"/>
                  </a:cubicBezTo>
                  <a:cubicBezTo>
                    <a:pt x="4392" y="6766"/>
                    <a:pt x="2357" y="5658"/>
                    <a:pt x="2357" y="4944"/>
                  </a:cubicBezTo>
                  <a:lnTo>
                    <a:pt x="2264" y="3865"/>
                  </a:lnTo>
                  <a:cubicBezTo>
                    <a:pt x="4243" y="4462"/>
                    <a:pt x="7380" y="5030"/>
                    <a:pt x="10799" y="5030"/>
                  </a:cubicBezTo>
                  <a:cubicBezTo>
                    <a:pt x="14220" y="5030"/>
                    <a:pt x="17371" y="4462"/>
                    <a:pt x="19350" y="3865"/>
                  </a:cubicBezTo>
                  <a:lnTo>
                    <a:pt x="19243" y="4944"/>
                  </a:lnTo>
                  <a:cubicBezTo>
                    <a:pt x="19243" y="5658"/>
                    <a:pt x="17208" y="6766"/>
                    <a:pt x="15722" y="7575"/>
                  </a:cubicBezTo>
                  <a:cubicBezTo>
                    <a:pt x="13688" y="8682"/>
                    <a:pt x="11767" y="9511"/>
                    <a:pt x="11767" y="10800"/>
                  </a:cubicBezTo>
                  <a:close/>
                  <a:moveTo>
                    <a:pt x="2970" y="2515"/>
                  </a:moveTo>
                  <a:cubicBezTo>
                    <a:pt x="4313" y="2042"/>
                    <a:pt x="6830" y="1346"/>
                    <a:pt x="10906" y="1346"/>
                  </a:cubicBezTo>
                  <a:cubicBezTo>
                    <a:pt x="14981" y="1346"/>
                    <a:pt x="18632" y="2515"/>
                    <a:pt x="18632" y="2515"/>
                  </a:cubicBezTo>
                  <a:cubicBezTo>
                    <a:pt x="18904" y="2609"/>
                    <a:pt x="19979" y="2930"/>
                    <a:pt x="19243" y="3173"/>
                  </a:cubicBezTo>
                  <a:cubicBezTo>
                    <a:pt x="17626" y="3709"/>
                    <a:pt x="14463" y="4274"/>
                    <a:pt x="10799" y="4274"/>
                  </a:cubicBezTo>
                  <a:cubicBezTo>
                    <a:pt x="7137" y="4274"/>
                    <a:pt x="4080" y="3652"/>
                    <a:pt x="2462" y="3115"/>
                  </a:cubicBezTo>
                  <a:cubicBezTo>
                    <a:pt x="1728" y="2871"/>
                    <a:pt x="2970" y="2515"/>
                    <a:pt x="2970" y="2515"/>
                  </a:cubicBezTo>
                  <a:close/>
                  <a:moveTo>
                    <a:pt x="21600" y="4944"/>
                  </a:moveTo>
                  <a:cubicBezTo>
                    <a:pt x="21600" y="2633"/>
                    <a:pt x="21600" y="2407"/>
                    <a:pt x="21600" y="2407"/>
                  </a:cubicBezTo>
                  <a:cubicBezTo>
                    <a:pt x="21600" y="1555"/>
                    <a:pt x="16765" y="0"/>
                    <a:pt x="10799" y="0"/>
                  </a:cubicBezTo>
                  <a:cubicBezTo>
                    <a:pt x="4835" y="0"/>
                    <a:pt x="0" y="1555"/>
                    <a:pt x="0" y="2407"/>
                  </a:cubicBezTo>
                  <a:cubicBezTo>
                    <a:pt x="0" y="2407"/>
                    <a:pt x="0" y="2633"/>
                    <a:pt x="0" y="4944"/>
                  </a:cubicBezTo>
                  <a:cubicBezTo>
                    <a:pt x="0" y="7255"/>
                    <a:pt x="7476" y="9164"/>
                    <a:pt x="7476" y="10800"/>
                  </a:cubicBezTo>
                  <a:cubicBezTo>
                    <a:pt x="7476" y="12436"/>
                    <a:pt x="0" y="14345"/>
                    <a:pt x="0" y="16656"/>
                  </a:cubicBezTo>
                  <a:cubicBezTo>
                    <a:pt x="0" y="18967"/>
                    <a:pt x="0" y="19193"/>
                    <a:pt x="0" y="19193"/>
                  </a:cubicBezTo>
                  <a:cubicBezTo>
                    <a:pt x="0" y="20045"/>
                    <a:pt x="4835" y="21600"/>
                    <a:pt x="10799" y="21600"/>
                  </a:cubicBezTo>
                  <a:cubicBezTo>
                    <a:pt x="16765" y="21600"/>
                    <a:pt x="21600" y="20045"/>
                    <a:pt x="21600" y="19193"/>
                  </a:cubicBezTo>
                  <a:cubicBezTo>
                    <a:pt x="21600" y="19193"/>
                    <a:pt x="21600" y="18967"/>
                    <a:pt x="21600" y="16656"/>
                  </a:cubicBezTo>
                  <a:cubicBezTo>
                    <a:pt x="21600" y="14345"/>
                    <a:pt x="14122" y="12436"/>
                    <a:pt x="14122" y="10800"/>
                  </a:cubicBezTo>
                  <a:cubicBezTo>
                    <a:pt x="14122" y="9164"/>
                    <a:pt x="21600" y="7255"/>
                    <a:pt x="21600" y="494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0181" tIns="40181" rIns="40181" bIns="40181" numCol="1" anchor="ctr">
              <a:noAutofit/>
            </a:bodyPr>
            <a:lstStyle/>
            <a:p>
              <a:pPr lvl="0"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 Placeholder 8"/>
          <p:cNvSpPr txBox="1">
            <a:spLocks/>
          </p:cNvSpPr>
          <p:nvPr/>
        </p:nvSpPr>
        <p:spPr>
          <a:xfrm>
            <a:off x="2070909" y="257354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 Placeholder 9"/>
          <p:cNvSpPr txBox="1">
            <a:spLocks/>
          </p:cNvSpPr>
          <p:nvPr/>
        </p:nvSpPr>
        <p:spPr>
          <a:xfrm>
            <a:off x="2070909" y="2869703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8"/>
          <p:cNvSpPr txBox="1">
            <a:spLocks/>
          </p:cNvSpPr>
          <p:nvPr/>
        </p:nvSpPr>
        <p:spPr>
          <a:xfrm>
            <a:off x="2070909" y="3800686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9"/>
          <p:cNvSpPr txBox="1">
            <a:spLocks/>
          </p:cNvSpPr>
          <p:nvPr/>
        </p:nvSpPr>
        <p:spPr>
          <a:xfrm>
            <a:off x="2070909" y="4098428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8"/>
          <p:cNvSpPr txBox="1">
            <a:spLocks/>
          </p:cNvSpPr>
          <p:nvPr/>
        </p:nvSpPr>
        <p:spPr>
          <a:xfrm>
            <a:off x="2070909" y="4967498"/>
            <a:ext cx="2036887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9"/>
          <p:cNvSpPr txBox="1">
            <a:spLocks/>
          </p:cNvSpPr>
          <p:nvPr/>
        </p:nvSpPr>
        <p:spPr>
          <a:xfrm>
            <a:off x="2070909" y="5265241"/>
            <a:ext cx="2309650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8"/>
          <p:cNvSpPr txBox="1">
            <a:spLocks/>
          </p:cNvSpPr>
          <p:nvPr/>
        </p:nvSpPr>
        <p:spPr>
          <a:xfrm>
            <a:off x="8475474" y="2552911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9"/>
          <p:cNvSpPr txBox="1">
            <a:spLocks/>
          </p:cNvSpPr>
          <p:nvPr/>
        </p:nvSpPr>
        <p:spPr>
          <a:xfrm>
            <a:off x="8475473" y="2850652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 Placeholder 8"/>
          <p:cNvSpPr txBox="1">
            <a:spLocks/>
          </p:cNvSpPr>
          <p:nvPr/>
        </p:nvSpPr>
        <p:spPr>
          <a:xfrm>
            <a:off x="8475474" y="3780048"/>
            <a:ext cx="2043112" cy="2362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 Placeholder 9"/>
          <p:cNvSpPr txBox="1">
            <a:spLocks/>
          </p:cNvSpPr>
          <p:nvPr/>
        </p:nvSpPr>
        <p:spPr>
          <a:xfrm>
            <a:off x="8475473" y="4077790"/>
            <a:ext cx="2316709" cy="42960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228620" indent="-228620" algn="l" defTabSz="91447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AU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77745717-8C9E-4630-98E1-93970B12649C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6" name="矩形 55">
            <a:extLst>
              <a:ext uri="{FF2B5EF4-FFF2-40B4-BE49-F238E27FC236}">
                <a16:creationId xmlns:a16="http://schemas.microsoft.com/office/drawing/2014/main" xmlns="" id="{06B79B7C-7E35-412B-85F6-BF69A17D6B87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88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91682" y="1592643"/>
            <a:ext cx="2414977" cy="2640272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3810672" y="1592643"/>
            <a:ext cx="2414977" cy="2640272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53460" y="1592643"/>
            <a:ext cx="2414977" cy="2640272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491016" y="1592643"/>
            <a:ext cx="2414977" cy="2640272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1477579" y="3399899"/>
            <a:ext cx="1443182" cy="1540287"/>
          </a:xfrm>
          <a:prstGeom prst="rect">
            <a:avLst/>
          </a:prstGeom>
          <a:solidFill>
            <a:srgbClr val="41CB35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4296569" y="3399899"/>
            <a:ext cx="1443182" cy="1540287"/>
          </a:xfrm>
          <a:prstGeom prst="rect">
            <a:avLst/>
          </a:prstGeom>
          <a:solidFill>
            <a:srgbClr val="0072F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9976913" y="3399899"/>
            <a:ext cx="1443182" cy="1540287"/>
          </a:xfrm>
          <a:prstGeom prst="rect">
            <a:avLst/>
          </a:prstGeom>
          <a:solidFill>
            <a:srgbClr val="0072F4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7139357" y="3399899"/>
            <a:ext cx="1443182" cy="1540287"/>
          </a:xfrm>
          <a:prstGeom prst="rect">
            <a:avLst/>
          </a:prstGeom>
          <a:solidFill>
            <a:srgbClr val="41CB35"/>
          </a:solidFill>
          <a:ln>
            <a:noFill/>
          </a:ln>
          <a:effectLst/>
        </p:spPr>
        <p:txBody>
          <a:bodyPr anchor="ctr"/>
          <a:lstStyle/>
          <a:p>
            <a:pPr algn="ctr">
              <a:lnSpc>
                <a:spcPct val="150000"/>
              </a:lnSpc>
              <a:defRPr/>
            </a:pPr>
            <a:endParaRPr lang="zh-CN" altLang="en-US" sz="1476" dirty="0">
              <a:solidFill>
                <a:srgbClr val="F8F8F8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184009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>
            <a:spLocks/>
          </p:cNvSpPr>
          <p:nvPr/>
        </p:nvSpPr>
        <p:spPr>
          <a:xfrm>
            <a:off x="1109001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>
          <a:xfrm>
            <a:off x="94533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>
          <a:xfrm>
            <a:off x="3942112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>
          <a:xfrm>
            <a:off x="3764321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>
          <a:xfrm>
            <a:off x="6775223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6607109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>
            <a:spLocks/>
          </p:cNvSpPr>
          <p:nvPr/>
        </p:nvSpPr>
        <p:spPr>
          <a:xfrm>
            <a:off x="9608335" y="5314764"/>
            <a:ext cx="2180339" cy="21544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>
            <a:spLocks/>
          </p:cNvSpPr>
          <p:nvPr/>
        </p:nvSpPr>
        <p:spPr>
          <a:xfrm>
            <a:off x="9444665" y="5672136"/>
            <a:ext cx="2507679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文本框 41"/>
          <p:cNvSpPr txBox="1">
            <a:spLocks noChangeArrowheads="1"/>
          </p:cNvSpPr>
          <p:nvPr/>
        </p:nvSpPr>
        <p:spPr bwMode="auto">
          <a:xfrm>
            <a:off x="4659088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3" name="文本框 42"/>
          <p:cNvSpPr txBox="1">
            <a:spLocks noChangeArrowheads="1"/>
          </p:cNvSpPr>
          <p:nvPr/>
        </p:nvSpPr>
        <p:spPr bwMode="auto">
          <a:xfrm>
            <a:off x="7501876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>
            <a:spLocks noChangeArrowheads="1"/>
          </p:cNvSpPr>
          <p:nvPr/>
        </p:nvSpPr>
        <p:spPr bwMode="auto">
          <a:xfrm>
            <a:off x="10339432" y="4040776"/>
            <a:ext cx="718145" cy="3231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文字内容</a:t>
            </a:r>
            <a:endParaRPr lang="en-US" altLang="zh-CN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A7ADBC2D-2F63-4806-B3F3-31D0B414AE76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BDCF522E-0555-4A0B-B3CC-A073517BA419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5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1" name="Straight Connector 90"/>
          <p:cNvCxnSpPr/>
          <p:nvPr/>
        </p:nvCxnSpPr>
        <p:spPr>
          <a:xfrm rot="16200000" flipV="1">
            <a:off x="497041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ounded Rectangle 94"/>
          <p:cNvSpPr/>
          <p:nvPr/>
        </p:nvSpPr>
        <p:spPr>
          <a:xfrm>
            <a:off x="1502228" y="3294874"/>
            <a:ext cx="301358" cy="1325982"/>
          </a:xfrm>
          <a:prstGeom prst="round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98" name="Straight Connector 97"/>
          <p:cNvCxnSpPr/>
          <p:nvPr/>
        </p:nvCxnSpPr>
        <p:spPr>
          <a:xfrm rot="16200000" flipV="1">
            <a:off x="1030652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Rounded Rectangle 100"/>
          <p:cNvSpPr/>
          <p:nvPr/>
        </p:nvSpPr>
        <p:spPr>
          <a:xfrm>
            <a:off x="2035839" y="2973423"/>
            <a:ext cx="301358" cy="1647433"/>
          </a:xfrm>
          <a:prstGeom prst="round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4" name="Straight Connector 103"/>
          <p:cNvCxnSpPr/>
          <p:nvPr/>
        </p:nvCxnSpPr>
        <p:spPr>
          <a:xfrm rot="16200000" flipV="1">
            <a:off x="1564264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Rounded Rectangle 106"/>
          <p:cNvSpPr/>
          <p:nvPr/>
        </p:nvSpPr>
        <p:spPr>
          <a:xfrm>
            <a:off x="2569451" y="2759123"/>
            <a:ext cx="301358" cy="1861733"/>
          </a:xfrm>
          <a:prstGeom prst="round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08" name="Straight Connector 107"/>
          <p:cNvCxnSpPr/>
          <p:nvPr/>
        </p:nvCxnSpPr>
        <p:spPr>
          <a:xfrm rot="16200000" flipV="1">
            <a:off x="2097876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ounded Rectangle 120"/>
          <p:cNvSpPr/>
          <p:nvPr/>
        </p:nvSpPr>
        <p:spPr>
          <a:xfrm>
            <a:off x="3103063" y="3616326"/>
            <a:ext cx="301358" cy="1004530"/>
          </a:xfrm>
          <a:prstGeom prst="round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28" name="Straight Connector 127"/>
          <p:cNvCxnSpPr/>
          <p:nvPr/>
        </p:nvCxnSpPr>
        <p:spPr>
          <a:xfrm rot="16200000" flipV="1">
            <a:off x="2631487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Rounded Rectangle 128"/>
          <p:cNvSpPr/>
          <p:nvPr/>
        </p:nvSpPr>
        <p:spPr>
          <a:xfrm>
            <a:off x="3636674" y="2973423"/>
            <a:ext cx="301358" cy="1647433"/>
          </a:xfrm>
          <a:prstGeom prst="round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36" name="Straight Connector 135"/>
          <p:cNvCxnSpPr/>
          <p:nvPr/>
        </p:nvCxnSpPr>
        <p:spPr>
          <a:xfrm rot="16200000" flipV="1">
            <a:off x="3165102" y="3451599"/>
            <a:ext cx="2303731" cy="80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  <a:headEnd type="none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Rounded Rectangle 136"/>
          <p:cNvSpPr/>
          <p:nvPr/>
        </p:nvSpPr>
        <p:spPr>
          <a:xfrm>
            <a:off x="4170289" y="2759123"/>
            <a:ext cx="301358" cy="1861733"/>
          </a:xfrm>
          <a:prstGeom prst="round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</a:p>
          </p:txBody>
        </p:sp>
      </p:grpSp>
      <p:sp>
        <p:nvSpPr>
          <p:cNvPr id="169" name="Oval 168"/>
          <p:cNvSpPr>
            <a:spLocks noChangeAspect="1"/>
          </p:cNvSpPr>
          <p:nvPr/>
        </p:nvSpPr>
        <p:spPr>
          <a:xfrm>
            <a:off x="8674821" y="4215707"/>
            <a:ext cx="659525" cy="640643"/>
          </a:xfrm>
          <a:prstGeom prst="ellipse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0" name="Freeform 63"/>
          <p:cNvSpPr>
            <a:spLocks noEditPoints="1"/>
          </p:cNvSpPr>
          <p:nvPr/>
        </p:nvSpPr>
        <p:spPr bwMode="auto">
          <a:xfrm>
            <a:off x="8797639" y="4385411"/>
            <a:ext cx="413889" cy="301233"/>
          </a:xfrm>
          <a:custGeom>
            <a:avLst/>
            <a:gdLst/>
            <a:ahLst/>
            <a:cxnLst>
              <a:cxn ang="0">
                <a:pos x="62" y="57"/>
              </a:cxn>
              <a:cxn ang="0">
                <a:pos x="18" y="57"/>
              </a:cxn>
              <a:cxn ang="0">
                <a:pos x="0" y="39"/>
              </a:cxn>
              <a:cxn ang="0">
                <a:pos x="11" y="23"/>
              </a:cxn>
              <a:cxn ang="0">
                <a:pos x="11" y="21"/>
              </a:cxn>
              <a:cxn ang="0">
                <a:pos x="31" y="0"/>
              </a:cxn>
              <a:cxn ang="0">
                <a:pos x="50" y="13"/>
              </a:cxn>
              <a:cxn ang="0">
                <a:pos x="57" y="11"/>
              </a:cxn>
              <a:cxn ang="0">
                <a:pos x="67" y="21"/>
              </a:cxn>
              <a:cxn ang="0">
                <a:pos x="66" y="27"/>
              </a:cxn>
              <a:cxn ang="0">
                <a:pos x="78" y="42"/>
              </a:cxn>
              <a:cxn ang="0">
                <a:pos x="62" y="57"/>
              </a:cxn>
              <a:cxn ang="0">
                <a:pos x="51" y="31"/>
              </a:cxn>
              <a:cxn ang="0">
                <a:pos x="42" y="31"/>
              </a:cxn>
              <a:cxn ang="0">
                <a:pos x="42" y="17"/>
              </a:cxn>
              <a:cxn ang="0">
                <a:pos x="40" y="16"/>
              </a:cxn>
              <a:cxn ang="0">
                <a:pos x="33" y="16"/>
              </a:cxn>
              <a:cxn ang="0">
                <a:pos x="31" y="17"/>
              </a:cxn>
              <a:cxn ang="0">
                <a:pos x="31" y="31"/>
              </a:cxn>
              <a:cxn ang="0">
                <a:pos x="22" y="31"/>
              </a:cxn>
              <a:cxn ang="0">
                <a:pos x="21" y="33"/>
              </a:cxn>
              <a:cxn ang="0">
                <a:pos x="21" y="34"/>
              </a:cxn>
              <a:cxn ang="0">
                <a:pos x="36" y="48"/>
              </a:cxn>
              <a:cxn ang="0">
                <a:pos x="36" y="48"/>
              </a:cxn>
              <a:cxn ang="0">
                <a:pos x="37" y="48"/>
              </a:cxn>
              <a:cxn ang="0">
                <a:pos x="51" y="34"/>
              </a:cxn>
              <a:cxn ang="0">
                <a:pos x="52" y="33"/>
              </a:cxn>
              <a:cxn ang="0">
                <a:pos x="51" y="31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2" name="Oval 171"/>
          <p:cNvSpPr>
            <a:spLocks noChangeAspect="1"/>
          </p:cNvSpPr>
          <p:nvPr/>
        </p:nvSpPr>
        <p:spPr>
          <a:xfrm>
            <a:off x="5648471" y="2277304"/>
            <a:ext cx="659525" cy="640643"/>
          </a:xfrm>
          <a:prstGeom prst="ellipse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3" name="Freeform 117"/>
          <p:cNvSpPr>
            <a:spLocks/>
          </p:cNvSpPr>
          <p:nvPr/>
        </p:nvSpPr>
        <p:spPr bwMode="auto">
          <a:xfrm>
            <a:off x="5788145" y="2407537"/>
            <a:ext cx="380177" cy="380177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5" name="Oval 174"/>
          <p:cNvSpPr>
            <a:spLocks noChangeAspect="1"/>
          </p:cNvSpPr>
          <p:nvPr/>
        </p:nvSpPr>
        <p:spPr>
          <a:xfrm>
            <a:off x="5648471" y="4215707"/>
            <a:ext cx="659525" cy="640643"/>
          </a:xfrm>
          <a:prstGeom prst="ellipse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6" name="Freeform 83"/>
          <p:cNvSpPr>
            <a:spLocks noEditPoints="1"/>
          </p:cNvSpPr>
          <p:nvPr/>
        </p:nvSpPr>
        <p:spPr bwMode="auto">
          <a:xfrm>
            <a:off x="5848416" y="4341304"/>
            <a:ext cx="259633" cy="389450"/>
          </a:xfrm>
          <a:custGeom>
            <a:avLst/>
            <a:gdLst/>
            <a:ahLst/>
            <a:cxnLst>
              <a:cxn ang="0">
                <a:pos x="38" y="26"/>
              </a:cxn>
              <a:cxn ang="0">
                <a:pos x="24" y="55"/>
              </a:cxn>
              <a:cxn ang="0">
                <a:pos x="20" y="58"/>
              </a:cxn>
              <a:cxn ang="0">
                <a:pos x="16" y="55"/>
              </a:cxn>
              <a:cxn ang="0">
                <a:pos x="2" y="26"/>
              </a:cxn>
              <a:cxn ang="0">
                <a:pos x="0" y="19"/>
              </a:cxn>
              <a:cxn ang="0">
                <a:pos x="20" y="0"/>
              </a:cxn>
              <a:cxn ang="0">
                <a:pos x="39" y="19"/>
              </a:cxn>
              <a:cxn ang="0">
                <a:pos x="38" y="26"/>
              </a:cxn>
              <a:cxn ang="0">
                <a:pos x="20" y="9"/>
              </a:cxn>
              <a:cxn ang="0">
                <a:pos x="10" y="19"/>
              </a:cxn>
              <a:cxn ang="0">
                <a:pos x="20" y="29"/>
              </a:cxn>
              <a:cxn ang="0">
                <a:pos x="30" y="19"/>
              </a:cxn>
              <a:cxn ang="0">
                <a:pos x="20" y="9"/>
              </a:cxn>
            </a:cxnLst>
            <a:rect l="0" t="0" r="r" b="b"/>
            <a:pathLst>
              <a:path w="39" h="58">
                <a:moveTo>
                  <a:pt x="38" y="26"/>
                </a:moveTo>
                <a:cubicBezTo>
                  <a:pt x="24" y="55"/>
                  <a:pt x="24" y="55"/>
                  <a:pt x="24" y="55"/>
                </a:cubicBezTo>
                <a:cubicBezTo>
                  <a:pt x="23" y="57"/>
                  <a:pt x="22" y="58"/>
                  <a:pt x="20" y="58"/>
                </a:cubicBezTo>
                <a:cubicBezTo>
                  <a:pt x="18" y="58"/>
                  <a:pt x="16" y="57"/>
                  <a:pt x="16" y="55"/>
                </a:cubicBezTo>
                <a:cubicBezTo>
                  <a:pt x="2" y="26"/>
                  <a:pt x="2" y="26"/>
                  <a:pt x="2" y="26"/>
                </a:cubicBezTo>
                <a:cubicBezTo>
                  <a:pt x="1" y="24"/>
                  <a:pt x="0" y="21"/>
                  <a:pt x="0" y="19"/>
                </a:cubicBezTo>
                <a:cubicBezTo>
                  <a:pt x="0" y="8"/>
                  <a:pt x="9" y="0"/>
                  <a:pt x="20" y="0"/>
                </a:cubicBezTo>
                <a:cubicBezTo>
                  <a:pt x="31" y="0"/>
                  <a:pt x="39" y="8"/>
                  <a:pt x="39" y="19"/>
                </a:cubicBezTo>
                <a:cubicBezTo>
                  <a:pt x="39" y="21"/>
                  <a:pt x="39" y="24"/>
                  <a:pt x="38" y="26"/>
                </a:cubicBezTo>
                <a:close/>
                <a:moveTo>
                  <a:pt x="20" y="9"/>
                </a:moveTo>
                <a:cubicBezTo>
                  <a:pt x="15" y="9"/>
                  <a:pt x="10" y="14"/>
                  <a:pt x="10" y="19"/>
                </a:cubicBezTo>
                <a:cubicBezTo>
                  <a:pt x="10" y="24"/>
                  <a:pt x="15" y="29"/>
                  <a:pt x="20" y="29"/>
                </a:cubicBezTo>
                <a:cubicBezTo>
                  <a:pt x="25" y="29"/>
                  <a:pt x="30" y="24"/>
                  <a:pt x="30" y="19"/>
                </a:cubicBezTo>
                <a:cubicBezTo>
                  <a:pt x="30" y="14"/>
                  <a:pt x="25" y="9"/>
                  <a:pt x="20" y="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8" name="Oval 177"/>
          <p:cNvSpPr>
            <a:spLocks noChangeAspect="1"/>
          </p:cNvSpPr>
          <p:nvPr/>
        </p:nvSpPr>
        <p:spPr>
          <a:xfrm>
            <a:off x="5648471" y="3229350"/>
            <a:ext cx="659525" cy="640643"/>
          </a:xfrm>
          <a:prstGeom prst="ellipse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9" name="Freeform 36"/>
          <p:cNvSpPr>
            <a:spLocks noEditPoints="1"/>
          </p:cNvSpPr>
          <p:nvPr/>
        </p:nvSpPr>
        <p:spPr bwMode="auto">
          <a:xfrm>
            <a:off x="5840221" y="3399798"/>
            <a:ext cx="276025" cy="299746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1" name="Oval 180"/>
          <p:cNvSpPr>
            <a:spLocks noChangeAspect="1"/>
          </p:cNvSpPr>
          <p:nvPr/>
        </p:nvSpPr>
        <p:spPr>
          <a:xfrm>
            <a:off x="8674821" y="3229350"/>
            <a:ext cx="659525" cy="640643"/>
          </a:xfrm>
          <a:prstGeom prst="ellipse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2" name="Freeform 103"/>
          <p:cNvSpPr>
            <a:spLocks noEditPoints="1"/>
          </p:cNvSpPr>
          <p:nvPr/>
        </p:nvSpPr>
        <p:spPr bwMode="auto">
          <a:xfrm>
            <a:off x="8863949" y="3342584"/>
            <a:ext cx="281270" cy="414176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4" name="Oval 183"/>
          <p:cNvSpPr>
            <a:spLocks noChangeAspect="1"/>
          </p:cNvSpPr>
          <p:nvPr/>
        </p:nvSpPr>
        <p:spPr>
          <a:xfrm>
            <a:off x="8674821" y="2277304"/>
            <a:ext cx="659525" cy="640643"/>
          </a:xfrm>
          <a:prstGeom prst="ellipse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5" name="Freeform 5"/>
          <p:cNvSpPr>
            <a:spLocks noEditPoints="1"/>
          </p:cNvSpPr>
          <p:nvPr/>
        </p:nvSpPr>
        <p:spPr bwMode="auto">
          <a:xfrm>
            <a:off x="8808140" y="2399478"/>
            <a:ext cx="392885" cy="39288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xmlns="" id="{546CBBD4-0C25-4134-96E2-E2B11FECEA11}"/>
              </a:ext>
            </a:extLst>
          </p:cNvPr>
          <p:cNvSpPr/>
          <p:nvPr/>
        </p:nvSpPr>
        <p:spPr>
          <a:xfrm>
            <a:off x="0" y="159941"/>
            <a:ext cx="164679" cy="792088"/>
          </a:xfrm>
          <a:prstGeom prst="rect">
            <a:avLst/>
          </a:prstGeom>
          <a:solidFill>
            <a:srgbClr val="41CB3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0" name="矩形 69">
            <a:extLst>
              <a:ext uri="{FF2B5EF4-FFF2-40B4-BE49-F238E27FC236}">
                <a16:creationId xmlns:a16="http://schemas.microsoft.com/office/drawing/2014/main" xmlns="" id="{6D2E5A42-A9CB-4D7E-A9C8-68C7A4117F0B}"/>
              </a:ext>
            </a:extLst>
          </p:cNvPr>
          <p:cNvSpPr/>
          <p:nvPr/>
        </p:nvSpPr>
        <p:spPr>
          <a:xfrm>
            <a:off x="82339" y="159941"/>
            <a:ext cx="164679" cy="792088"/>
          </a:xfrm>
          <a:prstGeom prst="rect">
            <a:avLst/>
          </a:prstGeom>
          <a:solidFill>
            <a:srgbClr val="0072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69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7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自定义 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333F50"/>
      </a:accent1>
      <a:accent2>
        <a:srgbClr val="CA8F45"/>
      </a:accent2>
      <a:accent3>
        <a:srgbClr val="333F50"/>
      </a:accent3>
      <a:accent4>
        <a:srgbClr val="CA8F45"/>
      </a:accent4>
      <a:accent5>
        <a:srgbClr val="333F50"/>
      </a:accent5>
      <a:accent6>
        <a:srgbClr val="CA8F45"/>
      </a:accent6>
      <a:hlink>
        <a:srgbClr val="333F50"/>
      </a:hlink>
      <a:folHlink>
        <a:srgbClr val="CA8F45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41CB35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3376</Words>
  <Application>Microsoft Office PowerPoint</Application>
  <PresentationFormat>自定义</PresentationFormat>
  <Paragraphs>233</Paragraphs>
  <Slides>19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Century Gothic</vt:lpstr>
      <vt:lpstr>FontAwesome</vt:lpstr>
      <vt:lpstr>Gill Sans</vt:lpstr>
      <vt:lpstr>Lato Black</vt:lpstr>
      <vt:lpstr>Lato Regular</vt:lpstr>
      <vt:lpstr>League Gothic Regular</vt:lpstr>
      <vt:lpstr>Open Sans</vt:lpstr>
      <vt:lpstr>Open Sans Light</vt:lpstr>
      <vt:lpstr>宋体</vt:lpstr>
      <vt:lpstr>微软雅黑</vt:lpstr>
      <vt:lpstr>微软雅黑 Light</vt:lpstr>
      <vt:lpstr>Arial</vt:lpstr>
      <vt:lpstr>Calibri</vt:lpstr>
      <vt:lpstr>Calibri Light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美仑设计 作品   51PPT模板网   www.51pptmoban.com     授权发布 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欧美建筑</dc:title>
  <dc:creator>美仑设计</dc:creator>
  <cp:keywords>www.51pptmoban.com</cp:keywords>
  <cp:lastModifiedBy>阳光 男孩</cp:lastModifiedBy>
  <cp:revision>2</cp:revision>
  <dcterms:created xsi:type="dcterms:W3CDTF">2016-12-20T15:43:35Z</dcterms:created>
  <dcterms:modified xsi:type="dcterms:W3CDTF">2019-04-02T14:16:12Z</dcterms:modified>
</cp:coreProperties>
</file>