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2.xml" ContentType="application/vnd.openxmlformats-officedocument.presentationml.notesSlide+xml"/>
  <Override PartName="/ppt/tags/tag12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3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15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3" r:id="rId1"/>
  </p:sldMasterIdLst>
  <p:notesMasterIdLst>
    <p:notesMasterId r:id="rId25"/>
  </p:notesMasterIdLst>
  <p:handoutMasterIdLst>
    <p:handoutMasterId r:id="rId26"/>
  </p:handoutMasterIdLst>
  <p:sldIdLst>
    <p:sldId id="4927" r:id="rId2"/>
    <p:sldId id="4928" r:id="rId3"/>
    <p:sldId id="4929" r:id="rId4"/>
    <p:sldId id="4857" r:id="rId5"/>
    <p:sldId id="4897" r:id="rId6"/>
    <p:sldId id="4664" r:id="rId7"/>
    <p:sldId id="4910" r:id="rId8"/>
    <p:sldId id="4935" r:id="rId9"/>
    <p:sldId id="4716" r:id="rId10"/>
    <p:sldId id="4909" r:id="rId11"/>
    <p:sldId id="4912" r:id="rId12"/>
    <p:sldId id="4893" r:id="rId13"/>
    <p:sldId id="4936" r:id="rId14"/>
    <p:sldId id="4715" r:id="rId15"/>
    <p:sldId id="4911" r:id="rId16"/>
    <p:sldId id="4858" r:id="rId17"/>
    <p:sldId id="4896" r:id="rId18"/>
    <p:sldId id="4937" r:id="rId19"/>
    <p:sldId id="4856" r:id="rId20"/>
    <p:sldId id="4908" r:id="rId21"/>
    <p:sldId id="4901" r:id="rId22"/>
    <p:sldId id="4938" r:id="rId23"/>
    <p:sldId id="4939" r:id="rId24"/>
  </p:sldIdLst>
  <p:sldSz cx="12858750" cy="7232650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497" userDrawn="1">
          <p15:clr>
            <a:srgbClr val="A4A3A4"/>
          </p15:clr>
        </p15:guide>
        <p15:guide id="7" pos="69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A4E4"/>
    <a:srgbClr val="005088"/>
    <a:srgbClr val="E5355B"/>
    <a:srgbClr val="E46633"/>
    <a:srgbClr val="FFB300"/>
    <a:srgbClr val="006AB5"/>
    <a:srgbClr val="169274"/>
    <a:srgbClr val="ADE4C3"/>
    <a:srgbClr val="329589"/>
    <a:srgbClr val="8DB0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42" autoAdjust="0"/>
    <p:restoredTop sz="95274" autoAdjust="0"/>
  </p:normalViewPr>
  <p:slideViewPr>
    <p:cSldViewPr>
      <p:cViewPr varScale="1">
        <p:scale>
          <a:sx n="108" d="100"/>
          <a:sy n="108" d="100"/>
        </p:scale>
        <p:origin x="420" y="108"/>
      </p:cViewPr>
      <p:guideLst>
        <p:guide orient="horz" pos="328"/>
        <p:guide pos="4050"/>
        <p:guide pos="557"/>
        <p:guide orient="horz" pos="4183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1037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32" d="100"/>
        <a:sy n="132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79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t>2019/4/2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660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2019/4/2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652432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18737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785396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325574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893439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8AECE9-5176-4E57-B4C4-570EB4C2C33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043371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195985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457907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16821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30712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7681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EC530858-BF76-453D-8D3B-E94317EF6EAB}" type="slidenum">
              <a:rPr lang="zh-CN" altLang="en-US" smtClean="0">
                <a:latin typeface="Calibri" panose="020F0502020204030204" pitchFamily="34" charset="0"/>
              </a:rPr>
              <a:pPr/>
              <a:t>2</a:t>
            </a:fld>
            <a:endParaRPr lang="zh-CN" altLang="en-US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663243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719063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7638" y="514350"/>
            <a:ext cx="4570412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103977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34663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88121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82450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46742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7064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6050" y="514350"/>
            <a:ext cx="4573588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56045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87260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40350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620A9-DA74-42BF-9043-257E1E63600C}" type="datetimeFigureOut">
              <a:rPr lang="zh-CN" altLang="en-US" smtClean="0"/>
              <a:t>2019/4/2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5759F-E270-46AF-BBBD-F20907FA53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29384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07923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620A9-DA74-42BF-9043-257E1E63600C}" type="datetimeFigureOut">
              <a:rPr lang="zh-CN" altLang="en-US" smtClean="0"/>
              <a:t>2019/4/2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5759F-E270-46AF-BBBD-F20907FA53A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8325228" y="6280621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.</a:t>
            </a:r>
            <a:r>
              <a:rPr lang="zh-CN" altLang="en-US" sz="100" dirty="0" smtClean="0">
                <a:solidFill>
                  <a:prstClr val="white"/>
                </a:solidFill>
                <a:latin typeface="Calibri"/>
                <a:ea typeface="宋体"/>
              </a:rPr>
              <a:t>东方之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P.com/</a:t>
            </a:r>
            <a:r>
              <a:rPr lang="en-US" altLang="zh-CN" sz="100" dirty="0" err="1" smtClean="0">
                <a:solidFill>
                  <a:prstClr val="white"/>
                </a:solidFill>
                <a:latin typeface="Calibri"/>
                <a:ea typeface="宋体"/>
              </a:rPr>
              <a:t>moban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.</a:t>
            </a:r>
            <a:r>
              <a:rPr lang="zh-CN" altLang="en-US" sz="100" dirty="0" smtClean="0">
                <a:solidFill>
                  <a:prstClr val="white"/>
                </a:solidFill>
                <a:latin typeface="Calibri"/>
                <a:ea typeface="宋体"/>
              </a:rPr>
              <a:t>东方之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P.com/</a:t>
            </a:r>
            <a:r>
              <a:rPr lang="en-US" altLang="zh-CN" sz="100" dirty="0" err="1" smtClean="0">
                <a:solidFill>
                  <a:prstClr val="white"/>
                </a:solidFill>
                <a:latin typeface="Calibri"/>
                <a:ea typeface="宋体"/>
              </a:rPr>
              <a:t>hangye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.</a:t>
            </a:r>
            <a:r>
              <a:rPr lang="zh-CN" altLang="en-US" sz="100" dirty="0" smtClean="0">
                <a:solidFill>
                  <a:prstClr val="white"/>
                </a:solidFill>
                <a:latin typeface="Calibri"/>
                <a:ea typeface="宋体"/>
              </a:rPr>
              <a:t>东方之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P.com/</a:t>
            </a:r>
            <a:r>
              <a:rPr lang="en-US" altLang="zh-CN" sz="100" dirty="0" err="1" smtClean="0">
                <a:solidFill>
                  <a:prstClr val="white"/>
                </a:solidFill>
                <a:latin typeface="Calibri"/>
                <a:ea typeface="宋体"/>
              </a:rPr>
              <a:t>jieri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.</a:t>
            </a:r>
            <a:r>
              <a:rPr lang="zh-CN" altLang="en-US" sz="100" dirty="0" smtClean="0">
                <a:solidFill>
                  <a:prstClr val="white"/>
                </a:solidFill>
                <a:latin typeface="Calibri"/>
                <a:ea typeface="宋体"/>
              </a:rPr>
              <a:t>东方之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P.com/</a:t>
            </a:r>
            <a:r>
              <a:rPr lang="en-US" altLang="zh-CN" sz="100" dirty="0" err="1" smtClean="0">
                <a:solidFill>
                  <a:prstClr val="white"/>
                </a:solidFill>
                <a:latin typeface="Calibri"/>
                <a:ea typeface="宋体"/>
              </a:rPr>
              <a:t>sucai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/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.</a:t>
            </a:r>
            <a:r>
              <a:rPr lang="zh-CN" altLang="en-US" sz="100" dirty="0" smtClean="0">
                <a:solidFill>
                  <a:prstClr val="white"/>
                </a:solidFill>
                <a:latin typeface="Calibri"/>
                <a:ea typeface="宋体"/>
              </a:rPr>
              <a:t>东方之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P.com/</a:t>
            </a:r>
            <a:r>
              <a:rPr lang="en-US" altLang="zh-CN" sz="100" dirty="0" err="1" smtClean="0">
                <a:solidFill>
                  <a:prstClr val="white"/>
                </a:solidFill>
                <a:latin typeface="Calibri"/>
                <a:ea typeface="宋体"/>
              </a:rPr>
              <a:t>beijing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.</a:t>
            </a:r>
            <a:r>
              <a:rPr lang="zh-CN" altLang="en-US" sz="100" dirty="0" smtClean="0">
                <a:solidFill>
                  <a:prstClr val="white"/>
                </a:solidFill>
                <a:latin typeface="Calibri"/>
                <a:ea typeface="宋体"/>
              </a:rPr>
              <a:t>东方之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P.com/</a:t>
            </a:r>
            <a:r>
              <a:rPr lang="en-US" altLang="zh-CN" sz="100" dirty="0" err="1" smtClean="0">
                <a:solidFill>
                  <a:prstClr val="white"/>
                </a:solidFill>
                <a:latin typeface="Calibri"/>
                <a:ea typeface="宋体"/>
              </a:rPr>
              <a:t>tubiao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.</a:t>
            </a:r>
            <a:r>
              <a:rPr lang="zh-CN" altLang="en-US" sz="100" dirty="0" smtClean="0">
                <a:solidFill>
                  <a:prstClr val="white"/>
                </a:solidFill>
                <a:latin typeface="Calibri"/>
                <a:ea typeface="宋体"/>
              </a:rPr>
              <a:t>东方之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P.com/</a:t>
            </a:r>
            <a:r>
              <a:rPr lang="en-US" altLang="zh-CN" sz="100" dirty="0" err="1" smtClean="0">
                <a:solidFill>
                  <a:prstClr val="white"/>
                </a:solidFill>
                <a:latin typeface="Calibri"/>
                <a:ea typeface="宋体"/>
              </a:rPr>
              <a:t>xiazai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.</a:t>
            </a:r>
            <a:r>
              <a:rPr lang="zh-CN" altLang="en-US" sz="100" dirty="0" smtClean="0">
                <a:solidFill>
                  <a:prstClr val="white"/>
                </a:solidFill>
                <a:latin typeface="Calibri"/>
                <a:ea typeface="宋体"/>
              </a:rPr>
              <a:t>东方之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P.com/</a:t>
            </a:r>
            <a:r>
              <a:rPr lang="en-US" altLang="zh-CN" sz="100" dirty="0" err="1" smtClean="0">
                <a:solidFill>
                  <a:prstClr val="white"/>
                </a:solidFill>
                <a:latin typeface="Calibri"/>
                <a:ea typeface="宋体"/>
              </a:rPr>
              <a:t>powerpoint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.</a:t>
            </a:r>
            <a:r>
              <a:rPr lang="zh-CN" altLang="en-US" sz="100" dirty="0" smtClean="0">
                <a:solidFill>
                  <a:prstClr val="white"/>
                </a:solidFill>
                <a:latin typeface="Calibri"/>
                <a:ea typeface="宋体"/>
              </a:rPr>
              <a:t>东方之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P.com/word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.</a:t>
            </a:r>
            <a:r>
              <a:rPr lang="zh-CN" altLang="en-US" sz="100" dirty="0" smtClean="0">
                <a:solidFill>
                  <a:prstClr val="white"/>
                </a:solidFill>
                <a:latin typeface="Calibri"/>
                <a:ea typeface="宋体"/>
              </a:rPr>
              <a:t>东方之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P.com/excel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.</a:t>
            </a:r>
            <a:r>
              <a:rPr lang="zh-CN" altLang="en-US" sz="100" dirty="0" smtClean="0">
                <a:solidFill>
                  <a:prstClr val="white"/>
                </a:solidFill>
                <a:latin typeface="Calibri"/>
                <a:ea typeface="宋体"/>
              </a:rPr>
              <a:t>东方之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P.com/</a:t>
            </a:r>
            <a:r>
              <a:rPr lang="en-US" altLang="zh-CN" sz="100" dirty="0" err="1" smtClean="0">
                <a:solidFill>
                  <a:prstClr val="white"/>
                </a:solidFill>
                <a:latin typeface="Calibri"/>
                <a:ea typeface="宋体"/>
              </a:rPr>
              <a:t>ziliao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.</a:t>
            </a:r>
            <a:r>
              <a:rPr lang="zh-CN" altLang="en-US" sz="100" dirty="0" smtClean="0">
                <a:solidFill>
                  <a:prstClr val="white"/>
                </a:solidFill>
                <a:latin typeface="Calibri"/>
                <a:ea typeface="宋体"/>
              </a:rPr>
              <a:t>东方之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P.com/</a:t>
            </a:r>
            <a:r>
              <a:rPr lang="en-US" altLang="zh-CN" sz="100" dirty="0" err="1" smtClean="0">
                <a:solidFill>
                  <a:prstClr val="white"/>
                </a:solidFill>
                <a:latin typeface="Calibri"/>
                <a:ea typeface="宋体"/>
              </a:rPr>
              <a:t>kejian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.</a:t>
            </a:r>
            <a:r>
              <a:rPr lang="zh-CN" altLang="en-US" sz="100" dirty="0" smtClean="0">
                <a:solidFill>
                  <a:prstClr val="white"/>
                </a:solidFill>
                <a:latin typeface="Calibri"/>
                <a:ea typeface="宋体"/>
              </a:rPr>
              <a:t>东方之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P.com/</a:t>
            </a:r>
            <a:r>
              <a:rPr lang="en-US" altLang="zh-CN" sz="100" dirty="0" err="1" smtClean="0">
                <a:solidFill>
                  <a:prstClr val="white"/>
                </a:solidFill>
                <a:latin typeface="Calibri"/>
                <a:ea typeface="宋体"/>
              </a:rPr>
              <a:t>fanwen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.</a:t>
            </a:r>
            <a:r>
              <a:rPr lang="zh-CN" altLang="en-US" sz="100" dirty="0" smtClean="0">
                <a:solidFill>
                  <a:prstClr val="white"/>
                </a:solidFill>
                <a:latin typeface="Calibri"/>
                <a:ea typeface="宋体"/>
              </a:rPr>
              <a:t>东方之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P.com/</a:t>
            </a:r>
            <a:r>
              <a:rPr lang="en-US" altLang="zh-CN" sz="100" dirty="0" err="1" smtClean="0">
                <a:solidFill>
                  <a:prstClr val="white"/>
                </a:solidFill>
                <a:latin typeface="Calibri"/>
                <a:ea typeface="宋体"/>
              </a:rPr>
              <a:t>shiti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.</a:t>
            </a:r>
            <a:r>
              <a:rPr lang="zh-CN" altLang="en-US" sz="100" dirty="0" smtClean="0">
                <a:solidFill>
                  <a:prstClr val="white"/>
                </a:solidFill>
                <a:latin typeface="Calibri"/>
                <a:ea typeface="宋体"/>
              </a:rPr>
              <a:t>东方之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P.com/</a:t>
            </a:r>
            <a:r>
              <a:rPr lang="en-US" altLang="zh-CN" sz="100" dirty="0" err="1" smtClean="0">
                <a:solidFill>
                  <a:prstClr val="white"/>
                </a:solidFill>
                <a:latin typeface="Calibri"/>
                <a:ea typeface="宋体"/>
              </a:rPr>
              <a:t>jiaoan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/  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 smtClean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</a:t>
            </a:r>
            <a:r>
              <a:rPr lang="zh-CN" altLang="en-US" sz="100" dirty="0" smtClean="0">
                <a:solidFill>
                  <a:prstClr val="white"/>
                </a:solidFill>
                <a:latin typeface="Calibri"/>
                <a:ea typeface="宋体"/>
              </a:rPr>
              <a:t>东方之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P.com/ziti/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667871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C620A9-DA74-42BF-9043-257E1E63600C}" type="datetimeFigureOut">
              <a:rPr lang="zh-CN" altLang="en-US" smtClean="0"/>
              <a:t>2019/4/2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85759F-E270-46AF-BBBD-F20907FA53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7209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4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notesSlide" Target="../notesSlides/notesSlide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259"/>
          <p:cNvSpPr>
            <a:spLocks noChangeArrowheads="1"/>
          </p:cNvSpPr>
          <p:nvPr/>
        </p:nvSpPr>
        <p:spPr bwMode="auto">
          <a:xfrm>
            <a:off x="1206179" y="3994976"/>
            <a:ext cx="555969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dist">
              <a:buNone/>
            </a:pPr>
            <a:r>
              <a:rPr lang="en-US" altLang="zh-CN" sz="2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JOB SUMMARY DATA REPORT PPT</a:t>
            </a:r>
          </a:p>
        </p:txBody>
      </p:sp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1206180" y="3224426"/>
            <a:ext cx="6495798" cy="677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4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简洁大气工作总结计划</a:t>
            </a:r>
            <a:endParaRPr lang="en-US" altLang="zh-CN" sz="44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6645399" y="-10481"/>
            <a:ext cx="5692949" cy="5534996"/>
            <a:chOff x="6645399" y="-10481"/>
            <a:chExt cx="5692949" cy="5534996"/>
          </a:xfrm>
        </p:grpSpPr>
        <p:sp>
          <p:nvSpPr>
            <p:cNvPr id="10" name="六边形 9"/>
            <p:cNvSpPr/>
            <p:nvPr/>
          </p:nvSpPr>
          <p:spPr>
            <a:xfrm rot="5400000">
              <a:off x="9358399" y="1428463"/>
              <a:ext cx="3200686" cy="2759213"/>
            </a:xfrm>
            <a:prstGeom prst="hexagon">
              <a:avLst/>
            </a:prstGeom>
            <a:blipFill dpi="0" rotWithShape="0">
              <a:blip r:embed="rId3"/>
              <a:srcRect/>
              <a:tile tx="0" ty="0" sx="100000" sy="100000" flip="none" algn="tl"/>
            </a:blip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24A4E4"/>
                  </a:gs>
                </a:gsLst>
                <a:lin ang="5400000" scaled="1"/>
              </a:gradFill>
            </a:ln>
            <a:effectLst>
              <a:outerShdw blurRad="635000" sx="102000" sy="102000" algn="ctr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8" name="六边形 17"/>
            <p:cNvSpPr/>
            <p:nvPr/>
          </p:nvSpPr>
          <p:spPr>
            <a:xfrm rot="5400000">
              <a:off x="8701686" y="4012088"/>
              <a:ext cx="1624459" cy="1400396"/>
            </a:xfrm>
            <a:prstGeom prst="hexagon">
              <a:avLst/>
            </a:prstGeom>
            <a:noFill/>
            <a:ln w="1587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24A4E4"/>
                  </a:gs>
                </a:gsLst>
                <a:lin ang="13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1" name="六边形 20"/>
            <p:cNvSpPr/>
            <p:nvPr/>
          </p:nvSpPr>
          <p:spPr>
            <a:xfrm rot="5400000">
              <a:off x="6429730" y="1496893"/>
              <a:ext cx="3127189" cy="2695851"/>
            </a:xfrm>
            <a:prstGeom prst="hexagon">
              <a:avLst/>
            </a:prstGeom>
            <a:noFill/>
            <a:ln w="15875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24A4E4"/>
                  </a:gs>
                </a:gsLst>
                <a:lin ang="168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7509497" y="-10481"/>
              <a:ext cx="3862617" cy="1725486"/>
            </a:xfrm>
            <a:custGeom>
              <a:avLst/>
              <a:gdLst>
                <a:gd name="connsiteX0" fmla="*/ 0 w 3862617"/>
                <a:gd name="connsiteY0" fmla="*/ 0 h 1725486"/>
                <a:gd name="connsiteX1" fmla="*/ 3862617 w 3862617"/>
                <a:gd name="connsiteY1" fmla="*/ 0 h 1725486"/>
                <a:gd name="connsiteX2" fmla="*/ 3862617 w 3862617"/>
                <a:gd name="connsiteY2" fmla="*/ 759831 h 1725486"/>
                <a:gd name="connsiteX3" fmla="*/ 1931308 w 3862617"/>
                <a:gd name="connsiteY3" fmla="*/ 1725486 h 1725486"/>
                <a:gd name="connsiteX4" fmla="*/ 0 w 3862617"/>
                <a:gd name="connsiteY4" fmla="*/ 759831 h 1725486"/>
                <a:gd name="connsiteX5" fmla="*/ 0 w 3862617"/>
                <a:gd name="connsiteY5" fmla="*/ 0 h 1725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62617" h="1725486">
                  <a:moveTo>
                    <a:pt x="0" y="0"/>
                  </a:moveTo>
                  <a:lnTo>
                    <a:pt x="3862617" y="0"/>
                  </a:lnTo>
                  <a:lnTo>
                    <a:pt x="3862617" y="759831"/>
                  </a:lnTo>
                  <a:lnTo>
                    <a:pt x="1931308" y="1725486"/>
                  </a:lnTo>
                  <a:lnTo>
                    <a:pt x="0" y="7598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24A4E4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1172791" y="1362378"/>
            <a:ext cx="3065263" cy="186204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"/>
            </a:scene3d>
            <a:sp3d prstMaterial="matte">
              <a:extrusionClr>
                <a:schemeClr val="accent1">
                  <a:lumMod val="75000"/>
                </a:schemeClr>
              </a:extrusion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5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Impact" panose="020B0806030902050204" pitchFamily="34" charset="0"/>
                <a:ea typeface="微软雅黑"/>
              </a:rPr>
              <a:t>2018</a:t>
            </a:r>
            <a:endParaRPr kumimoji="0" lang="zh-CN" altLang="en-US" sz="115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Impact" panose="020B0806030902050204" pitchFamily="34" charset="0"/>
              <a:ea typeface="微软雅黑"/>
            </a:endParaRPr>
          </a:p>
        </p:txBody>
      </p:sp>
      <p:sp>
        <p:nvSpPr>
          <p:cNvPr id="28" name="矩形 259"/>
          <p:cNvSpPr>
            <a:spLocks noChangeArrowheads="1"/>
          </p:cNvSpPr>
          <p:nvPr/>
        </p:nvSpPr>
        <p:spPr bwMode="auto">
          <a:xfrm>
            <a:off x="1206179" y="4526398"/>
            <a:ext cx="6063751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会议报告 </a:t>
            </a:r>
            <a:r>
              <a:rPr lang="en-US" altLang="zh-CN" sz="1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zh-CN" altLang="en-US" sz="1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座谈交流 </a:t>
            </a:r>
            <a:r>
              <a:rPr lang="en-US" altLang="zh-CN" sz="1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zh-CN" altLang="en-US" sz="1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工作总结 </a:t>
            </a:r>
            <a:r>
              <a:rPr lang="en-US" altLang="zh-CN" sz="1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zh-CN" altLang="en-US" sz="1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工作汇报</a:t>
            </a:r>
            <a:endParaRPr lang="en-US" altLang="zh-CN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1206179" y="5041570"/>
            <a:ext cx="4767607" cy="470161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汇报人：东方之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 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Report Person: 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东方之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59332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crush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5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600"/>
                            </p:stCondLst>
                            <p:childTnLst>
                              <p:par>
                                <p:cTn id="2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400"/>
                            </p:stCondLst>
                            <p:childTnLst>
                              <p:par>
                                <p:cTn id="3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28" grpId="0"/>
      <p:bldP spid="28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55"/>
          <p:cNvGrpSpPr/>
          <p:nvPr/>
        </p:nvGrpSpPr>
        <p:grpSpPr>
          <a:xfrm>
            <a:off x="1575380" y="2616525"/>
            <a:ext cx="5176130" cy="2982307"/>
            <a:chOff x="803822" y="1016361"/>
            <a:chExt cx="7536357" cy="2044618"/>
          </a:xfrm>
        </p:grpSpPr>
        <p:cxnSp>
          <p:nvCxnSpPr>
            <p:cNvPr id="149" name="Straight Connector 148"/>
            <p:cNvCxnSpPr/>
            <p:nvPr/>
          </p:nvCxnSpPr>
          <p:spPr>
            <a:xfrm>
              <a:off x="803822" y="101636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/>
            <p:cNvCxnSpPr/>
            <p:nvPr/>
          </p:nvCxnSpPr>
          <p:spPr>
            <a:xfrm>
              <a:off x="803822" y="135713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Connector 150"/>
            <p:cNvCxnSpPr/>
            <p:nvPr/>
          </p:nvCxnSpPr>
          <p:spPr>
            <a:xfrm>
              <a:off x="803822" y="169790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/>
            <p:cNvCxnSpPr/>
            <p:nvPr/>
          </p:nvCxnSpPr>
          <p:spPr>
            <a:xfrm>
              <a:off x="803822" y="203867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Connector 152"/>
            <p:cNvCxnSpPr/>
            <p:nvPr/>
          </p:nvCxnSpPr>
          <p:spPr>
            <a:xfrm>
              <a:off x="803822" y="237944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Connector 153"/>
            <p:cNvCxnSpPr/>
            <p:nvPr/>
          </p:nvCxnSpPr>
          <p:spPr>
            <a:xfrm>
              <a:off x="803822" y="272021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Connector 154"/>
            <p:cNvCxnSpPr/>
            <p:nvPr/>
          </p:nvCxnSpPr>
          <p:spPr>
            <a:xfrm>
              <a:off x="803822" y="3060979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279"/>
          <p:cNvGrpSpPr/>
          <p:nvPr/>
        </p:nvGrpSpPr>
        <p:grpSpPr>
          <a:xfrm>
            <a:off x="2028556" y="3174810"/>
            <a:ext cx="678703" cy="678698"/>
            <a:chOff x="846989" y="1401020"/>
            <a:chExt cx="877416" cy="877416"/>
          </a:xfrm>
          <a:effectLst/>
        </p:grpSpPr>
        <p:sp>
          <p:nvSpPr>
            <p:cNvPr id="102" name="Teardrop 101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5" name="Oval 104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90%</a:t>
              </a:r>
            </a:p>
          </p:txBody>
        </p:sp>
      </p:grpSp>
      <p:grpSp>
        <p:nvGrpSpPr>
          <p:cNvPr id="6" name="Group 279"/>
          <p:cNvGrpSpPr/>
          <p:nvPr/>
        </p:nvGrpSpPr>
        <p:grpSpPr>
          <a:xfrm>
            <a:off x="2819507" y="2236715"/>
            <a:ext cx="678703" cy="678698"/>
            <a:chOff x="846989" y="1401020"/>
            <a:chExt cx="877416" cy="877416"/>
          </a:xfrm>
          <a:effectLst/>
        </p:grpSpPr>
        <p:sp>
          <p:nvSpPr>
            <p:cNvPr id="109" name="Teardrop 108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2" name="Oval 111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80%</a:t>
              </a:r>
            </a:p>
          </p:txBody>
        </p:sp>
      </p:grpSp>
      <p:grpSp>
        <p:nvGrpSpPr>
          <p:cNvPr id="7" name="Group 279"/>
          <p:cNvGrpSpPr/>
          <p:nvPr/>
        </p:nvGrpSpPr>
        <p:grpSpPr>
          <a:xfrm>
            <a:off x="3750035" y="1899397"/>
            <a:ext cx="678703" cy="678698"/>
            <a:chOff x="846989" y="1401020"/>
            <a:chExt cx="877416" cy="877416"/>
          </a:xfrm>
          <a:effectLst/>
        </p:grpSpPr>
        <p:sp>
          <p:nvSpPr>
            <p:cNvPr id="118" name="Teardrop 117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1" name="Oval 120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sp>
        <p:nvSpPr>
          <p:cNvPr id="65" name="TextBox 64"/>
          <p:cNvSpPr txBox="1"/>
          <p:nvPr/>
        </p:nvSpPr>
        <p:spPr>
          <a:xfrm>
            <a:off x="2064895" y="5741859"/>
            <a:ext cx="615553" cy="2215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2931779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3798662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1" name="Freeform 6"/>
          <p:cNvSpPr>
            <a:spLocks/>
          </p:cNvSpPr>
          <p:nvPr/>
        </p:nvSpPr>
        <p:spPr bwMode="auto">
          <a:xfrm>
            <a:off x="2242485" y="3027263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2" name="Freeform 6"/>
          <p:cNvSpPr>
            <a:spLocks/>
          </p:cNvSpPr>
          <p:nvPr/>
        </p:nvSpPr>
        <p:spPr bwMode="auto">
          <a:xfrm>
            <a:off x="3998369" y="3027263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4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3" name="Freeform 6"/>
          <p:cNvSpPr>
            <a:spLocks/>
          </p:cNvSpPr>
          <p:nvPr/>
        </p:nvSpPr>
        <p:spPr bwMode="auto">
          <a:xfrm>
            <a:off x="1678340" y="3987021"/>
            <a:ext cx="1388657" cy="159959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" name="Freeform 6"/>
          <p:cNvSpPr>
            <a:spLocks/>
          </p:cNvSpPr>
          <p:nvPr/>
        </p:nvSpPr>
        <p:spPr bwMode="auto">
          <a:xfrm>
            <a:off x="3066998" y="2707344"/>
            <a:ext cx="2050439" cy="287927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3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5" name="Freeform 6"/>
          <p:cNvSpPr>
            <a:spLocks/>
          </p:cNvSpPr>
          <p:nvPr/>
        </p:nvSpPr>
        <p:spPr bwMode="auto">
          <a:xfrm>
            <a:off x="4928898" y="3471760"/>
            <a:ext cx="1822613" cy="211485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5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66" name="Group 279"/>
          <p:cNvGrpSpPr/>
          <p:nvPr/>
        </p:nvGrpSpPr>
        <p:grpSpPr>
          <a:xfrm>
            <a:off x="4577914" y="2232646"/>
            <a:ext cx="678703" cy="678697"/>
            <a:chOff x="846989" y="1401020"/>
            <a:chExt cx="877416" cy="877416"/>
          </a:xfrm>
          <a:effectLst/>
        </p:grpSpPr>
        <p:sp>
          <p:nvSpPr>
            <p:cNvPr id="167" name="Teardrop 166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8" name="Oval 167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grpSp>
        <p:nvGrpSpPr>
          <p:cNvPr id="170" name="Group 279"/>
          <p:cNvGrpSpPr/>
          <p:nvPr/>
        </p:nvGrpSpPr>
        <p:grpSpPr>
          <a:xfrm>
            <a:off x="5506410" y="2639753"/>
            <a:ext cx="678703" cy="678697"/>
            <a:chOff x="846989" y="1401020"/>
            <a:chExt cx="877416" cy="877416"/>
          </a:xfrm>
          <a:effectLst/>
        </p:grpSpPr>
        <p:sp>
          <p:nvSpPr>
            <p:cNvPr id="171" name="Teardrop 170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2" name="Oval 171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sp>
        <p:nvSpPr>
          <p:cNvPr id="173" name="TextBox 172"/>
          <p:cNvSpPr txBox="1"/>
          <p:nvPr/>
        </p:nvSpPr>
        <p:spPr>
          <a:xfrm>
            <a:off x="4665545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4" name="TextBox 173"/>
          <p:cNvSpPr txBox="1"/>
          <p:nvPr/>
        </p:nvSpPr>
        <p:spPr>
          <a:xfrm>
            <a:off x="5532430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7" name="Rectangle 164"/>
          <p:cNvSpPr/>
          <p:nvPr/>
        </p:nvSpPr>
        <p:spPr>
          <a:xfrm>
            <a:off x="10350845" y="5198226"/>
            <a:ext cx="714939" cy="51321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169" name="Rectangle 165"/>
          <p:cNvSpPr/>
          <p:nvPr/>
        </p:nvSpPr>
        <p:spPr>
          <a:xfrm>
            <a:off x="10350845" y="4267697"/>
            <a:ext cx="714939" cy="51321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</a:p>
        </p:txBody>
      </p:sp>
      <p:grpSp>
        <p:nvGrpSpPr>
          <p:cNvPr id="175" name="Group 87"/>
          <p:cNvGrpSpPr/>
          <p:nvPr/>
        </p:nvGrpSpPr>
        <p:grpSpPr>
          <a:xfrm>
            <a:off x="7009043" y="5097283"/>
            <a:ext cx="3133741" cy="659261"/>
            <a:chOff x="609600" y="2841943"/>
            <a:chExt cx="2660838" cy="559774"/>
          </a:xfrm>
        </p:grpSpPr>
        <p:grpSp>
          <p:nvGrpSpPr>
            <p:cNvPr id="176" name="Group 184"/>
            <p:cNvGrpSpPr/>
            <p:nvPr/>
          </p:nvGrpSpPr>
          <p:grpSpPr>
            <a:xfrm>
              <a:off x="609600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04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7" name="Group 184"/>
            <p:cNvGrpSpPr/>
            <p:nvPr/>
          </p:nvGrpSpPr>
          <p:grpSpPr>
            <a:xfrm>
              <a:off x="876277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02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3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8" name="Group 184"/>
            <p:cNvGrpSpPr/>
            <p:nvPr/>
          </p:nvGrpSpPr>
          <p:grpSpPr>
            <a:xfrm>
              <a:off x="1142954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00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1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9" name="Group 184"/>
            <p:cNvGrpSpPr/>
            <p:nvPr/>
          </p:nvGrpSpPr>
          <p:grpSpPr>
            <a:xfrm>
              <a:off x="1409631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8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9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0" name="Group 184"/>
            <p:cNvGrpSpPr/>
            <p:nvPr/>
          </p:nvGrpSpPr>
          <p:grpSpPr>
            <a:xfrm>
              <a:off x="1676308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6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7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1" name="Group 184"/>
            <p:cNvGrpSpPr/>
            <p:nvPr/>
          </p:nvGrpSpPr>
          <p:grpSpPr>
            <a:xfrm>
              <a:off x="1942985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4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5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2" name="Group 184"/>
            <p:cNvGrpSpPr/>
            <p:nvPr/>
          </p:nvGrpSpPr>
          <p:grpSpPr>
            <a:xfrm>
              <a:off x="2209662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2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3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3" name="Group 184"/>
            <p:cNvGrpSpPr/>
            <p:nvPr/>
          </p:nvGrpSpPr>
          <p:grpSpPr>
            <a:xfrm>
              <a:off x="2476339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0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1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4" name="Group 184"/>
            <p:cNvGrpSpPr/>
            <p:nvPr/>
          </p:nvGrpSpPr>
          <p:grpSpPr>
            <a:xfrm>
              <a:off x="2743016" y="2841943"/>
              <a:ext cx="260742" cy="559774"/>
              <a:chOff x="6213475" y="1668463"/>
              <a:chExt cx="227013" cy="487362"/>
            </a:xfrm>
            <a:solidFill>
              <a:schemeClr val="bg1">
                <a:lumMod val="75000"/>
              </a:schemeClr>
            </a:solidFill>
          </p:grpSpPr>
          <p:sp>
            <p:nvSpPr>
              <p:cNvPr id="188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9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5" name="Group 184"/>
            <p:cNvGrpSpPr/>
            <p:nvPr/>
          </p:nvGrpSpPr>
          <p:grpSpPr>
            <a:xfrm>
              <a:off x="3009696" y="2841943"/>
              <a:ext cx="260742" cy="559774"/>
              <a:chOff x="6213475" y="1668463"/>
              <a:chExt cx="227013" cy="487362"/>
            </a:xfrm>
            <a:solidFill>
              <a:schemeClr val="bg1">
                <a:lumMod val="75000"/>
              </a:schemeClr>
            </a:solidFill>
          </p:grpSpPr>
          <p:sp>
            <p:nvSpPr>
              <p:cNvPr id="186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7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06" name="Group 212"/>
          <p:cNvGrpSpPr/>
          <p:nvPr/>
        </p:nvGrpSpPr>
        <p:grpSpPr>
          <a:xfrm>
            <a:off x="7054050" y="4174643"/>
            <a:ext cx="3030666" cy="697708"/>
            <a:chOff x="5932686" y="2855964"/>
            <a:chExt cx="2449314" cy="563870"/>
          </a:xfrm>
        </p:grpSpPr>
        <p:grpSp>
          <p:nvGrpSpPr>
            <p:cNvPr id="207" name="Group 179"/>
            <p:cNvGrpSpPr/>
            <p:nvPr/>
          </p:nvGrpSpPr>
          <p:grpSpPr>
            <a:xfrm>
              <a:off x="5932686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35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6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8" name="Group 179"/>
            <p:cNvGrpSpPr/>
            <p:nvPr/>
          </p:nvGrpSpPr>
          <p:grpSpPr>
            <a:xfrm>
              <a:off x="6180352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33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4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9" name="Group 179"/>
            <p:cNvGrpSpPr/>
            <p:nvPr/>
          </p:nvGrpSpPr>
          <p:grpSpPr>
            <a:xfrm>
              <a:off x="6428018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31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2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0" name="Group 179"/>
            <p:cNvGrpSpPr/>
            <p:nvPr/>
          </p:nvGrpSpPr>
          <p:grpSpPr>
            <a:xfrm>
              <a:off x="6675684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29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0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1" name="Group 179"/>
            <p:cNvGrpSpPr/>
            <p:nvPr/>
          </p:nvGrpSpPr>
          <p:grpSpPr>
            <a:xfrm>
              <a:off x="6923350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27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8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2" name="Group 179"/>
            <p:cNvGrpSpPr/>
            <p:nvPr/>
          </p:nvGrpSpPr>
          <p:grpSpPr>
            <a:xfrm>
              <a:off x="7171017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25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6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3" name="Group 179"/>
            <p:cNvGrpSpPr/>
            <p:nvPr/>
          </p:nvGrpSpPr>
          <p:grpSpPr>
            <a:xfrm>
              <a:off x="7418683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23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4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4" name="Group 179"/>
            <p:cNvGrpSpPr/>
            <p:nvPr/>
          </p:nvGrpSpPr>
          <p:grpSpPr>
            <a:xfrm>
              <a:off x="7666349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21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2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5" name="Group 179"/>
            <p:cNvGrpSpPr/>
            <p:nvPr/>
          </p:nvGrpSpPr>
          <p:grpSpPr>
            <a:xfrm>
              <a:off x="7914015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19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0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6" name="Group 179"/>
            <p:cNvGrpSpPr/>
            <p:nvPr/>
          </p:nvGrpSpPr>
          <p:grpSpPr>
            <a:xfrm>
              <a:off x="8161679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17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8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237" name="TextBox 228"/>
          <p:cNvSpPr txBox="1"/>
          <p:nvPr/>
        </p:nvSpPr>
        <p:spPr>
          <a:xfrm>
            <a:off x="7749855" y="2547483"/>
            <a:ext cx="3527513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8" name="TextBox 229"/>
          <p:cNvSpPr txBox="1"/>
          <p:nvPr/>
        </p:nvSpPr>
        <p:spPr>
          <a:xfrm>
            <a:off x="7033656" y="2196931"/>
            <a:ext cx="1883658" cy="25853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9" name="Rectangle 230"/>
          <p:cNvSpPr/>
          <p:nvPr/>
        </p:nvSpPr>
        <p:spPr>
          <a:xfrm>
            <a:off x="7011955" y="2537846"/>
            <a:ext cx="714939" cy="51321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240" name="TextBox 231"/>
          <p:cNvSpPr txBox="1"/>
          <p:nvPr/>
        </p:nvSpPr>
        <p:spPr>
          <a:xfrm>
            <a:off x="7011955" y="3295994"/>
            <a:ext cx="4265413" cy="5782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3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06" name="组合 105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07" name="直接连接符 106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1235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"/>
                            </p:stCondLst>
                            <p:childTnLst>
                              <p:par>
                                <p:cTn id="8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5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00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000"/>
                            </p:stCondLst>
                            <p:childTnLst>
                              <p:par>
                                <p:cTn id="10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3500"/>
                            </p:stCondLst>
                            <p:childTnLst>
                              <p:par>
                                <p:cTn id="10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73" grpId="0"/>
      <p:bldP spid="77" grpId="0"/>
      <p:bldP spid="161" grpId="0" animBg="1"/>
      <p:bldP spid="162" grpId="0" animBg="1"/>
      <p:bldP spid="163" grpId="0" animBg="1"/>
      <p:bldP spid="164" grpId="0" animBg="1"/>
      <p:bldP spid="165" grpId="0" animBg="1"/>
      <p:bldP spid="173" grpId="0"/>
      <p:bldP spid="174" grpId="0"/>
      <p:bldP spid="157" grpId="0"/>
      <p:bldP spid="169" grpId="0"/>
      <p:bldP spid="237" grpId="0"/>
      <p:bldP spid="238" grpId="0"/>
      <p:bldP spid="239" grpId="0"/>
      <p:bldP spid="24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586991" y="2211128"/>
            <a:ext cx="3185359" cy="2408357"/>
            <a:chOff x="580214" y="1561513"/>
            <a:chExt cx="3477939" cy="2629570"/>
          </a:xfrm>
        </p:grpSpPr>
        <p:cxnSp>
          <p:nvCxnSpPr>
            <p:cNvPr id="6" name="Straight Connector 5"/>
            <p:cNvCxnSpPr/>
            <p:nvPr/>
          </p:nvCxnSpPr>
          <p:spPr>
            <a:xfrm>
              <a:off x="1127704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1802952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2478200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3153448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3828696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Rectangle 10"/>
            <p:cNvSpPr/>
            <p:nvPr/>
          </p:nvSpPr>
          <p:spPr>
            <a:xfrm>
              <a:off x="1127704" y="3235568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127704" y="2715065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127704" y="2194562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127704" y="1674059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1127704" y="3235566"/>
              <a:ext cx="1871003" cy="4220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127705" y="2715063"/>
              <a:ext cx="829990" cy="4220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127705" y="2194561"/>
              <a:ext cx="1519310" cy="4220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1127704" y="1674058"/>
              <a:ext cx="2461846" cy="4220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984008" y="3868619"/>
              <a:ext cx="287391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616378" y="3868619"/>
              <a:ext cx="373151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50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599239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923993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150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248742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100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580214" y="1700408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2015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580214" y="3261915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2012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580214" y="2741412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2013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580214" y="2220908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2014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8284576" y="2211128"/>
            <a:ext cx="3185359" cy="2408357"/>
            <a:chOff x="8205912" y="1561513"/>
            <a:chExt cx="3477939" cy="2629570"/>
          </a:xfrm>
        </p:grpSpPr>
        <p:cxnSp>
          <p:nvCxnSpPr>
            <p:cNvPr id="29" name="Straight Connector 28"/>
            <p:cNvCxnSpPr/>
            <p:nvPr/>
          </p:nvCxnSpPr>
          <p:spPr>
            <a:xfrm>
              <a:off x="8753402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9428650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>
              <a:off x="10103898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>
              <a:off x="10779146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11454394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Rectangle 33"/>
            <p:cNvSpPr/>
            <p:nvPr/>
          </p:nvSpPr>
          <p:spPr>
            <a:xfrm>
              <a:off x="8753402" y="3235568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8753402" y="2715065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8753402" y="2194562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8753402" y="1674059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8753402" y="3235566"/>
              <a:ext cx="1615953" cy="42203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8753403" y="2715063"/>
              <a:ext cx="2290320" cy="42203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8753403" y="2194561"/>
              <a:ext cx="1615952" cy="42203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8753402" y="1674058"/>
              <a:ext cx="2025744" cy="42203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8609706" y="3868619"/>
              <a:ext cx="287391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9242076" y="3868619"/>
              <a:ext cx="373151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50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11224937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10549691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150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9874440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100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8205912" y="1700408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2015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8205912" y="3261915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2012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205912" y="2741412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2013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8205912" y="2220908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2014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4898879" y="2211128"/>
            <a:ext cx="3185359" cy="2408357"/>
            <a:chOff x="4397488" y="1561513"/>
            <a:chExt cx="3477939" cy="2629570"/>
          </a:xfrm>
        </p:grpSpPr>
        <p:cxnSp>
          <p:nvCxnSpPr>
            <p:cNvPr id="52" name="Straight Connector 51"/>
            <p:cNvCxnSpPr/>
            <p:nvPr/>
          </p:nvCxnSpPr>
          <p:spPr>
            <a:xfrm>
              <a:off x="4944978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>
              <a:off x="5620226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6295474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>
              <a:off x="6970722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>
              <a:off x="7645970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Rectangle 56"/>
            <p:cNvSpPr/>
            <p:nvPr/>
          </p:nvSpPr>
          <p:spPr>
            <a:xfrm>
              <a:off x="4944978" y="3235568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" name="Rectangle 57"/>
            <p:cNvSpPr/>
            <p:nvPr/>
          </p:nvSpPr>
          <p:spPr>
            <a:xfrm>
              <a:off x="4944978" y="2715065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" name="Rectangle 58"/>
            <p:cNvSpPr/>
            <p:nvPr/>
          </p:nvSpPr>
          <p:spPr>
            <a:xfrm>
              <a:off x="4944978" y="2194562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4944978" y="1674059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4944979" y="3235566"/>
              <a:ext cx="1195754" cy="42203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4944978" y="2715063"/>
              <a:ext cx="2180485" cy="42203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3" name="Rectangle 62"/>
            <p:cNvSpPr/>
            <p:nvPr/>
          </p:nvSpPr>
          <p:spPr>
            <a:xfrm>
              <a:off x="4944978" y="2194561"/>
              <a:ext cx="1856929" cy="42203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" name="Rectangle 63"/>
            <p:cNvSpPr/>
            <p:nvPr/>
          </p:nvSpPr>
          <p:spPr>
            <a:xfrm>
              <a:off x="4944978" y="1674058"/>
              <a:ext cx="1615953" cy="42203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4801282" y="3868619"/>
              <a:ext cx="287391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5433652" y="3868619"/>
              <a:ext cx="373151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50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7416513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6741267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150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6066016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100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4397488" y="1700408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2015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4397488" y="3261915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2012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4397488" y="2741412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2013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4397488" y="2220908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2014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77" name="TextBox 76"/>
          <p:cNvSpPr txBox="1"/>
          <p:nvPr/>
        </p:nvSpPr>
        <p:spPr>
          <a:xfrm>
            <a:off x="2096671" y="5022448"/>
            <a:ext cx="1663440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5408559" y="5022448"/>
            <a:ext cx="1663440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8794256" y="5022448"/>
            <a:ext cx="1663440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0" name="Rectangle 79"/>
          <p:cNvSpPr/>
          <p:nvPr/>
        </p:nvSpPr>
        <p:spPr>
          <a:xfrm>
            <a:off x="2096671" y="5314849"/>
            <a:ext cx="2436496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1" name="Rectangle 80"/>
          <p:cNvSpPr/>
          <p:nvPr/>
        </p:nvSpPr>
        <p:spPr>
          <a:xfrm>
            <a:off x="5408559" y="5314849"/>
            <a:ext cx="2436496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8794256" y="5314849"/>
            <a:ext cx="2436496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3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4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86" name="直接连接符 85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70201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/>
      <p:bldP spid="78" grpId="0"/>
      <p:bldP spid="79" grpId="0"/>
      <p:bldP spid="80" grpId="0"/>
      <p:bldP spid="81" grpId="0"/>
      <p:bldP spid="8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017817" y="1538566"/>
            <a:ext cx="3284566" cy="4853182"/>
            <a:chOff x="1912729" y="1458758"/>
            <a:chExt cx="3510756" cy="5187394"/>
          </a:xfrm>
        </p:grpSpPr>
        <p:grpSp>
          <p:nvGrpSpPr>
            <p:cNvPr id="5" name="Group 4"/>
            <p:cNvGrpSpPr/>
            <p:nvPr/>
          </p:nvGrpSpPr>
          <p:grpSpPr>
            <a:xfrm>
              <a:off x="1972256" y="1458758"/>
              <a:ext cx="292103" cy="5187394"/>
              <a:chOff x="1374772" y="1213680"/>
              <a:chExt cx="274322" cy="5187394"/>
            </a:xfrm>
          </p:grpSpPr>
          <p:sp>
            <p:nvSpPr>
              <p:cNvPr id="22" name="Pentagon 21"/>
              <p:cNvSpPr/>
              <p:nvPr/>
            </p:nvSpPr>
            <p:spPr>
              <a:xfrm rot="5400000">
                <a:off x="1103752" y="5857228"/>
                <a:ext cx="814866" cy="272825"/>
              </a:xfrm>
              <a:prstGeom prst="homePlate">
                <a:avLst>
                  <a:gd name="adj" fmla="val 281623"/>
                </a:avLst>
              </a:prstGeom>
              <a:gradFill flip="none" rotWithShape="1">
                <a:gsLst>
                  <a:gs pos="100000">
                    <a:srgbClr val="B88954"/>
                  </a:gs>
                  <a:gs pos="0">
                    <a:srgbClr val="E1C9AF"/>
                  </a:gs>
                </a:gsLst>
                <a:lin ang="540000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Rectangle 5"/>
              <p:cNvSpPr/>
              <p:nvPr/>
            </p:nvSpPr>
            <p:spPr>
              <a:xfrm>
                <a:off x="1374774" y="2007666"/>
                <a:ext cx="273845" cy="3776859"/>
              </a:xfrm>
              <a:custGeom>
                <a:avLst/>
                <a:gdLst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0 w 272825"/>
                  <a:gd name="connsiteY3" fmla="*/ 3776662 h 3776662"/>
                  <a:gd name="connsiteX4" fmla="*/ 0 w 272825"/>
                  <a:gd name="connsiteY4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0 w 272825"/>
                  <a:gd name="connsiteY3" fmla="*/ 3776662 h 3776662"/>
                  <a:gd name="connsiteX4" fmla="*/ 1 w 272825"/>
                  <a:gd name="connsiteY4" fmla="*/ 3609974 h 3776662"/>
                  <a:gd name="connsiteX5" fmla="*/ 0 w 272825"/>
                  <a:gd name="connsiteY5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57151 w 272825"/>
                  <a:gd name="connsiteY3" fmla="*/ 3776661 h 3776662"/>
                  <a:gd name="connsiteX4" fmla="*/ 0 w 272825"/>
                  <a:gd name="connsiteY4" fmla="*/ 3776662 h 3776662"/>
                  <a:gd name="connsiteX5" fmla="*/ 1 w 272825"/>
                  <a:gd name="connsiteY5" fmla="*/ 3609974 h 3776662"/>
                  <a:gd name="connsiteX6" fmla="*/ 0 w 272825"/>
                  <a:gd name="connsiteY6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166689 w 272825"/>
                  <a:gd name="connsiteY3" fmla="*/ 3776661 h 3776662"/>
                  <a:gd name="connsiteX4" fmla="*/ 57151 w 272825"/>
                  <a:gd name="connsiteY4" fmla="*/ 3776661 h 3776662"/>
                  <a:gd name="connsiteX5" fmla="*/ 0 w 272825"/>
                  <a:gd name="connsiteY5" fmla="*/ 3776662 h 3776662"/>
                  <a:gd name="connsiteX6" fmla="*/ 1 w 272825"/>
                  <a:gd name="connsiteY6" fmla="*/ 3609974 h 3776662"/>
                  <a:gd name="connsiteX7" fmla="*/ 0 w 272825"/>
                  <a:gd name="connsiteY7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166689 w 272825"/>
                  <a:gd name="connsiteY3" fmla="*/ 3776661 h 3776662"/>
                  <a:gd name="connsiteX4" fmla="*/ 107157 w 272825"/>
                  <a:gd name="connsiteY4" fmla="*/ 3774280 h 3776662"/>
                  <a:gd name="connsiteX5" fmla="*/ 57151 w 272825"/>
                  <a:gd name="connsiteY5" fmla="*/ 3776661 h 3776662"/>
                  <a:gd name="connsiteX6" fmla="*/ 0 w 272825"/>
                  <a:gd name="connsiteY6" fmla="*/ 3776662 h 3776662"/>
                  <a:gd name="connsiteX7" fmla="*/ 1 w 272825"/>
                  <a:gd name="connsiteY7" fmla="*/ 3609974 h 3776662"/>
                  <a:gd name="connsiteX8" fmla="*/ 0 w 272825"/>
                  <a:gd name="connsiteY8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221457 w 272825"/>
                  <a:gd name="connsiteY3" fmla="*/ 3774280 h 3776662"/>
                  <a:gd name="connsiteX4" fmla="*/ 166689 w 272825"/>
                  <a:gd name="connsiteY4" fmla="*/ 3776661 h 3776662"/>
                  <a:gd name="connsiteX5" fmla="*/ 107157 w 272825"/>
                  <a:gd name="connsiteY5" fmla="*/ 3774280 h 3776662"/>
                  <a:gd name="connsiteX6" fmla="*/ 57151 w 272825"/>
                  <a:gd name="connsiteY6" fmla="*/ 3776661 h 3776662"/>
                  <a:gd name="connsiteX7" fmla="*/ 0 w 272825"/>
                  <a:gd name="connsiteY7" fmla="*/ 3776662 h 3776662"/>
                  <a:gd name="connsiteX8" fmla="*/ 1 w 272825"/>
                  <a:gd name="connsiteY8" fmla="*/ 3609974 h 3776662"/>
                  <a:gd name="connsiteX9" fmla="*/ 0 w 272825"/>
                  <a:gd name="connsiteY9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252414 w 272825"/>
                  <a:gd name="connsiteY3" fmla="*/ 3776661 h 3776662"/>
                  <a:gd name="connsiteX4" fmla="*/ 221457 w 272825"/>
                  <a:gd name="connsiteY4" fmla="*/ 3774280 h 3776662"/>
                  <a:gd name="connsiteX5" fmla="*/ 166689 w 272825"/>
                  <a:gd name="connsiteY5" fmla="*/ 3776661 h 3776662"/>
                  <a:gd name="connsiteX6" fmla="*/ 107157 w 272825"/>
                  <a:gd name="connsiteY6" fmla="*/ 3774280 h 3776662"/>
                  <a:gd name="connsiteX7" fmla="*/ 57151 w 272825"/>
                  <a:gd name="connsiteY7" fmla="*/ 3776661 h 3776662"/>
                  <a:gd name="connsiteX8" fmla="*/ 0 w 272825"/>
                  <a:gd name="connsiteY8" fmla="*/ 3776662 h 3776662"/>
                  <a:gd name="connsiteX9" fmla="*/ 1 w 272825"/>
                  <a:gd name="connsiteY9" fmla="*/ 3609974 h 3776662"/>
                  <a:gd name="connsiteX10" fmla="*/ 0 w 272825"/>
                  <a:gd name="connsiteY10" fmla="*/ 0 h 3776662"/>
                  <a:gd name="connsiteX0" fmla="*/ 0 w 273845"/>
                  <a:gd name="connsiteY0" fmla="*/ 0 h 3776662"/>
                  <a:gd name="connsiteX1" fmla="*/ 272825 w 273845"/>
                  <a:gd name="connsiteY1" fmla="*/ 0 h 3776662"/>
                  <a:gd name="connsiteX2" fmla="*/ 273845 w 273845"/>
                  <a:gd name="connsiteY2" fmla="*/ 3581399 h 3776662"/>
                  <a:gd name="connsiteX3" fmla="*/ 272825 w 273845"/>
                  <a:gd name="connsiteY3" fmla="*/ 3776662 h 3776662"/>
                  <a:gd name="connsiteX4" fmla="*/ 252414 w 273845"/>
                  <a:gd name="connsiteY4" fmla="*/ 3776661 h 3776662"/>
                  <a:gd name="connsiteX5" fmla="*/ 221457 w 273845"/>
                  <a:gd name="connsiteY5" fmla="*/ 3774280 h 3776662"/>
                  <a:gd name="connsiteX6" fmla="*/ 166689 w 273845"/>
                  <a:gd name="connsiteY6" fmla="*/ 3776661 h 3776662"/>
                  <a:gd name="connsiteX7" fmla="*/ 107157 w 273845"/>
                  <a:gd name="connsiteY7" fmla="*/ 3774280 h 3776662"/>
                  <a:gd name="connsiteX8" fmla="*/ 57151 w 273845"/>
                  <a:gd name="connsiteY8" fmla="*/ 3776661 h 3776662"/>
                  <a:gd name="connsiteX9" fmla="*/ 0 w 273845"/>
                  <a:gd name="connsiteY9" fmla="*/ 3776662 h 3776662"/>
                  <a:gd name="connsiteX10" fmla="*/ 1 w 273845"/>
                  <a:gd name="connsiteY10" fmla="*/ 3609974 h 3776662"/>
                  <a:gd name="connsiteX11" fmla="*/ 0 w 273845"/>
                  <a:gd name="connsiteY11" fmla="*/ 0 h 3776662"/>
                  <a:gd name="connsiteX0" fmla="*/ 0 w 273845"/>
                  <a:gd name="connsiteY0" fmla="*/ 0 h 3776662"/>
                  <a:gd name="connsiteX1" fmla="*/ 272825 w 273845"/>
                  <a:gd name="connsiteY1" fmla="*/ 0 h 3776662"/>
                  <a:gd name="connsiteX2" fmla="*/ 273845 w 273845"/>
                  <a:gd name="connsiteY2" fmla="*/ 3581399 h 3776662"/>
                  <a:gd name="connsiteX3" fmla="*/ 252414 w 273845"/>
                  <a:gd name="connsiteY3" fmla="*/ 3776661 h 3776662"/>
                  <a:gd name="connsiteX4" fmla="*/ 221457 w 273845"/>
                  <a:gd name="connsiteY4" fmla="*/ 3774280 h 3776662"/>
                  <a:gd name="connsiteX5" fmla="*/ 166689 w 273845"/>
                  <a:gd name="connsiteY5" fmla="*/ 3776661 h 3776662"/>
                  <a:gd name="connsiteX6" fmla="*/ 107157 w 273845"/>
                  <a:gd name="connsiteY6" fmla="*/ 3774280 h 3776662"/>
                  <a:gd name="connsiteX7" fmla="*/ 57151 w 273845"/>
                  <a:gd name="connsiteY7" fmla="*/ 3776661 h 3776662"/>
                  <a:gd name="connsiteX8" fmla="*/ 0 w 273845"/>
                  <a:gd name="connsiteY8" fmla="*/ 3776662 h 3776662"/>
                  <a:gd name="connsiteX9" fmla="*/ 1 w 273845"/>
                  <a:gd name="connsiteY9" fmla="*/ 3609974 h 3776662"/>
                  <a:gd name="connsiteX10" fmla="*/ 0 w 273845"/>
                  <a:gd name="connsiteY10" fmla="*/ 0 h 3776662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7157 w 273845"/>
                  <a:gd name="connsiteY6" fmla="*/ 3774280 h 3776661"/>
                  <a:gd name="connsiteX7" fmla="*/ 57151 w 273845"/>
                  <a:gd name="connsiteY7" fmla="*/ 3776661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76661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0032 w 273845"/>
                  <a:gd name="connsiteY3" fmla="*/ 3695699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94"/>
                  <a:gd name="connsiteY0" fmla="*/ 0 h 3776859"/>
                  <a:gd name="connsiteX1" fmla="*/ 272825 w 273894"/>
                  <a:gd name="connsiteY1" fmla="*/ 0 h 3776859"/>
                  <a:gd name="connsiteX2" fmla="*/ 273845 w 273894"/>
                  <a:gd name="connsiteY2" fmla="*/ 3581399 h 3776859"/>
                  <a:gd name="connsiteX3" fmla="*/ 247651 w 273894"/>
                  <a:gd name="connsiteY3" fmla="*/ 3702843 h 3776859"/>
                  <a:gd name="connsiteX4" fmla="*/ 223839 w 273894"/>
                  <a:gd name="connsiteY4" fmla="*/ 3631404 h 3776859"/>
                  <a:gd name="connsiteX5" fmla="*/ 166689 w 273894"/>
                  <a:gd name="connsiteY5" fmla="*/ 3776661 h 3776859"/>
                  <a:gd name="connsiteX6" fmla="*/ 104776 w 273894"/>
                  <a:gd name="connsiteY6" fmla="*/ 3664743 h 3776859"/>
                  <a:gd name="connsiteX7" fmla="*/ 57151 w 273894"/>
                  <a:gd name="connsiteY7" fmla="*/ 3750467 h 3776859"/>
                  <a:gd name="connsiteX8" fmla="*/ 1 w 273894"/>
                  <a:gd name="connsiteY8" fmla="*/ 3609974 h 3776859"/>
                  <a:gd name="connsiteX9" fmla="*/ 0 w 273894"/>
                  <a:gd name="connsiteY9" fmla="*/ 0 h 3776859"/>
                  <a:gd name="connsiteX0" fmla="*/ 0 w 273894"/>
                  <a:gd name="connsiteY0" fmla="*/ 0 h 3776859"/>
                  <a:gd name="connsiteX1" fmla="*/ 272825 w 273894"/>
                  <a:gd name="connsiteY1" fmla="*/ 0 h 3776859"/>
                  <a:gd name="connsiteX2" fmla="*/ 273845 w 273894"/>
                  <a:gd name="connsiteY2" fmla="*/ 3581399 h 3776859"/>
                  <a:gd name="connsiteX3" fmla="*/ 247651 w 273894"/>
                  <a:gd name="connsiteY3" fmla="*/ 3702843 h 3776859"/>
                  <a:gd name="connsiteX4" fmla="*/ 223839 w 273894"/>
                  <a:gd name="connsiteY4" fmla="*/ 3631404 h 3776859"/>
                  <a:gd name="connsiteX5" fmla="*/ 166689 w 273894"/>
                  <a:gd name="connsiteY5" fmla="*/ 3776661 h 3776859"/>
                  <a:gd name="connsiteX6" fmla="*/ 104776 w 273894"/>
                  <a:gd name="connsiteY6" fmla="*/ 3664743 h 3776859"/>
                  <a:gd name="connsiteX7" fmla="*/ 57151 w 273894"/>
                  <a:gd name="connsiteY7" fmla="*/ 3750467 h 3776859"/>
                  <a:gd name="connsiteX8" fmla="*/ 1 w 273894"/>
                  <a:gd name="connsiteY8" fmla="*/ 3609974 h 3776859"/>
                  <a:gd name="connsiteX9" fmla="*/ 0 w 273894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52414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52414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3845" h="3776859">
                    <a:moveTo>
                      <a:pt x="0" y="0"/>
                    </a:moveTo>
                    <a:lnTo>
                      <a:pt x="272825" y="0"/>
                    </a:lnTo>
                    <a:lnTo>
                      <a:pt x="273845" y="3581399"/>
                    </a:lnTo>
                    <a:cubicBezTo>
                      <a:pt x="269876" y="3659980"/>
                      <a:pt x="258763" y="3688555"/>
                      <a:pt x="245270" y="3702843"/>
                    </a:cubicBezTo>
                    <a:cubicBezTo>
                      <a:pt x="228204" y="3675061"/>
                      <a:pt x="236936" y="3619101"/>
                      <a:pt x="223839" y="3631404"/>
                    </a:cubicBezTo>
                    <a:cubicBezTo>
                      <a:pt x="210742" y="3643707"/>
                      <a:pt x="186533" y="3771105"/>
                      <a:pt x="166689" y="3776661"/>
                    </a:cubicBezTo>
                    <a:cubicBezTo>
                      <a:pt x="146845" y="3782217"/>
                      <a:pt x="123032" y="3669109"/>
                      <a:pt x="104776" y="3664743"/>
                    </a:cubicBezTo>
                    <a:cubicBezTo>
                      <a:pt x="86520" y="3660377"/>
                      <a:pt x="74614" y="3759595"/>
                      <a:pt x="57151" y="3750467"/>
                    </a:cubicBezTo>
                    <a:cubicBezTo>
                      <a:pt x="28576" y="3725068"/>
                      <a:pt x="9527" y="3661568"/>
                      <a:pt x="1" y="3609974"/>
                    </a:cubicBezTo>
                    <a:cubicBezTo>
                      <a:pt x="1" y="2406649"/>
                      <a:pt x="0" y="1203325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83000">
                    <a:schemeClr val="tx2"/>
                  </a:gs>
                  <a:gs pos="82000">
                    <a:schemeClr val="tx2"/>
                  </a:gs>
                  <a:gs pos="34000">
                    <a:schemeClr val="tx2">
                      <a:lumMod val="75000"/>
                    </a:schemeClr>
                  </a:gs>
                  <a:gs pos="0">
                    <a:schemeClr val="tx2"/>
                  </a:gs>
                  <a:gs pos="38000">
                    <a:schemeClr val="tx2"/>
                  </a:gs>
                  <a:gs pos="100000">
                    <a:schemeClr val="tx2"/>
                  </a:gs>
                </a:gsLst>
                <a:lin ang="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Rectangle 23"/>
              <p:cNvSpPr/>
              <p:nvPr/>
            </p:nvSpPr>
            <p:spPr>
              <a:xfrm>
                <a:off x="1374774" y="1417118"/>
                <a:ext cx="272825" cy="590550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27000">
                    <a:srgbClr val="F2F2F2">
                      <a:lumMod val="0"/>
                      <a:lumOff val="100000"/>
                    </a:srgbClr>
                  </a:gs>
                  <a:gs pos="100000">
                    <a:schemeClr val="bg1">
                      <a:lumMod val="50000"/>
                    </a:schemeClr>
                  </a:gs>
                </a:gsLst>
                <a:lin ang="1080000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Rectangle 24"/>
              <p:cNvSpPr/>
              <p:nvPr/>
            </p:nvSpPr>
            <p:spPr>
              <a:xfrm>
                <a:off x="1404710" y="1213680"/>
                <a:ext cx="212954" cy="203438"/>
              </a:xfrm>
              <a:prstGeom prst="rect">
                <a:avLst/>
              </a:prstGeom>
              <a:solidFill>
                <a:schemeClr val="tx2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25"/>
              <p:cNvSpPr/>
              <p:nvPr/>
            </p:nvSpPr>
            <p:spPr>
              <a:xfrm rot="5400000">
                <a:off x="1396885" y="6250198"/>
                <a:ext cx="228600" cy="73152"/>
              </a:xfrm>
              <a:custGeom>
                <a:avLst/>
                <a:gdLst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6544" h="70612">
                    <a:moveTo>
                      <a:pt x="0" y="35306"/>
                    </a:moveTo>
                    <a:cubicBezTo>
                      <a:pt x="1521" y="15316"/>
                      <a:pt x="12805" y="4576"/>
                      <a:pt x="27685" y="0"/>
                    </a:cubicBezTo>
                    <a:lnTo>
                      <a:pt x="226544" y="35306"/>
                    </a:lnTo>
                    <a:lnTo>
                      <a:pt x="27685" y="70612"/>
                    </a:lnTo>
                    <a:cubicBezTo>
                      <a:pt x="11264" y="65009"/>
                      <a:pt x="1007" y="52726"/>
                      <a:pt x="0" y="35306"/>
                    </a:cubicBezTo>
                    <a:close/>
                  </a:path>
                </a:pathLst>
              </a:custGeom>
              <a:solidFill>
                <a:srgbClr val="4C504C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27" name="Straight Connector 26"/>
              <p:cNvCxnSpPr/>
              <p:nvPr/>
            </p:nvCxnSpPr>
            <p:spPr>
              <a:xfrm>
                <a:off x="1374774" y="1486648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/>
              <p:cNvCxnSpPr/>
              <p:nvPr/>
            </p:nvCxnSpPr>
            <p:spPr>
              <a:xfrm>
                <a:off x="1374774" y="1562425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>
                <a:off x="1374774" y="1638202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>
              <a:xfrm>
                <a:off x="1374774" y="1713979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>
                <a:off x="1374774" y="1789756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>
              <a:xfrm>
                <a:off x="1374774" y="1865533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>
              <a:xfrm>
                <a:off x="1374774" y="1941308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Trapezoid 5"/>
            <p:cNvSpPr/>
            <p:nvPr/>
          </p:nvSpPr>
          <p:spPr>
            <a:xfrm rot="16200000">
              <a:off x="1594832" y="5341831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2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Trapezoid 6"/>
            <p:cNvSpPr/>
            <p:nvPr/>
          </p:nvSpPr>
          <p:spPr>
            <a:xfrm rot="16200000">
              <a:off x="1594832" y="4439533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5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Trapezoid 7"/>
            <p:cNvSpPr/>
            <p:nvPr/>
          </p:nvSpPr>
          <p:spPr>
            <a:xfrm rot="16200000">
              <a:off x="1594832" y="3537234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4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Trapezoid 8"/>
            <p:cNvSpPr/>
            <p:nvPr/>
          </p:nvSpPr>
          <p:spPr>
            <a:xfrm rot="16200000">
              <a:off x="1594832" y="2634935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3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Pentagon 9"/>
            <p:cNvSpPr/>
            <p:nvPr/>
          </p:nvSpPr>
          <p:spPr>
            <a:xfrm>
              <a:off x="1912729" y="2359899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Pentagon 10"/>
            <p:cNvSpPr/>
            <p:nvPr/>
          </p:nvSpPr>
          <p:spPr>
            <a:xfrm>
              <a:off x="1912729" y="3262198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2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Pentagon 11"/>
            <p:cNvSpPr/>
            <p:nvPr/>
          </p:nvSpPr>
          <p:spPr>
            <a:xfrm>
              <a:off x="1912729" y="4164497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3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Pentagon 12"/>
            <p:cNvSpPr/>
            <p:nvPr/>
          </p:nvSpPr>
          <p:spPr>
            <a:xfrm>
              <a:off x="1912729" y="5066795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4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2679704" y="2509740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38"/>
            <p:cNvSpPr txBox="1"/>
            <p:nvPr/>
          </p:nvSpPr>
          <p:spPr>
            <a:xfrm>
              <a:off x="1944843" y="2478964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</a:t>
              </a:r>
            </a:p>
          </p:txBody>
        </p:sp>
        <p:sp>
          <p:nvSpPr>
            <p:cNvPr id="36" name="TextBox 191"/>
            <p:cNvSpPr txBox="1"/>
            <p:nvPr/>
          </p:nvSpPr>
          <p:spPr>
            <a:xfrm>
              <a:off x="1944843" y="3381429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</a:t>
              </a:r>
            </a:p>
          </p:txBody>
        </p:sp>
        <p:sp>
          <p:nvSpPr>
            <p:cNvPr id="37" name="TextBox 192"/>
            <p:cNvSpPr txBox="1"/>
            <p:nvPr/>
          </p:nvSpPr>
          <p:spPr>
            <a:xfrm>
              <a:off x="1944843" y="4283895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</a:t>
              </a:r>
            </a:p>
          </p:txBody>
        </p:sp>
        <p:sp>
          <p:nvSpPr>
            <p:cNvPr id="38" name="TextBox 193"/>
            <p:cNvSpPr txBox="1"/>
            <p:nvPr/>
          </p:nvSpPr>
          <p:spPr>
            <a:xfrm>
              <a:off x="1944843" y="5186362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</a:t>
              </a: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2679704" y="3412206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2679704" y="4314672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2679704" y="5214753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5868972" y="201186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5868972" y="2354521"/>
            <a:ext cx="4377747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Donut 44"/>
          <p:cNvSpPr/>
          <p:nvPr/>
        </p:nvSpPr>
        <p:spPr>
          <a:xfrm>
            <a:off x="5937233" y="3301776"/>
            <a:ext cx="724494" cy="724494"/>
          </a:xfrm>
          <a:prstGeom prst="donut">
            <a:avLst>
              <a:gd name="adj" fmla="val 680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Freeform 45"/>
          <p:cNvSpPr>
            <a:spLocks noEditPoints="1"/>
          </p:cNvSpPr>
          <p:nvPr/>
        </p:nvSpPr>
        <p:spPr bwMode="auto">
          <a:xfrm>
            <a:off x="6142990" y="3499217"/>
            <a:ext cx="312978" cy="329611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Freeform 46"/>
          <p:cNvSpPr>
            <a:spLocks noEditPoints="1"/>
          </p:cNvSpPr>
          <p:nvPr/>
        </p:nvSpPr>
        <p:spPr bwMode="auto">
          <a:xfrm>
            <a:off x="6114638" y="5024359"/>
            <a:ext cx="355312" cy="287275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Freeform 47"/>
          <p:cNvSpPr>
            <a:spLocks noEditPoints="1"/>
          </p:cNvSpPr>
          <p:nvPr/>
        </p:nvSpPr>
        <p:spPr bwMode="auto">
          <a:xfrm>
            <a:off x="8854192" y="5021839"/>
            <a:ext cx="237380" cy="347754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Freeform 48"/>
          <p:cNvSpPr>
            <a:spLocks noEditPoints="1"/>
          </p:cNvSpPr>
          <p:nvPr/>
        </p:nvSpPr>
        <p:spPr bwMode="auto">
          <a:xfrm>
            <a:off x="8844060" y="3512070"/>
            <a:ext cx="250987" cy="30390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Donut 49"/>
          <p:cNvSpPr/>
          <p:nvPr/>
        </p:nvSpPr>
        <p:spPr>
          <a:xfrm>
            <a:off x="8610636" y="4818814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Donut 50"/>
          <p:cNvSpPr/>
          <p:nvPr/>
        </p:nvSpPr>
        <p:spPr>
          <a:xfrm>
            <a:off x="5931813" y="4818967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Donut 51"/>
          <p:cNvSpPr/>
          <p:nvPr/>
        </p:nvSpPr>
        <p:spPr>
          <a:xfrm>
            <a:off x="8604931" y="3301776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654485" y="360977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596777" y="3340555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GB" sz="14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9283439" y="360977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9282082" y="3340555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  <a:endParaRPr lang="en-GB" sz="1400" b="1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654485" y="5135727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596777" y="484992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93%</a:t>
            </a:r>
            <a:endParaRPr lang="en-GB" sz="1400" b="1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9340944" y="5135727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9284396" y="484992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55%</a:t>
            </a:r>
            <a:endParaRPr lang="en-GB" sz="1400" b="1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5884114" y="4036579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5884114" y="5560125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8548425" y="4036579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8542297" y="5560125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68" name="直接连接符 67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35298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500"/>
                            </p:stCondLst>
                            <p:childTnLst>
                              <p:par>
                                <p:cTn id="8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5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00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500"/>
                            </p:stCondLst>
                            <p:childTnLst>
                              <p:par>
                                <p:cTn id="10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2100006" y="2722903"/>
            <a:ext cx="4381321" cy="970023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724" tIns="36362" rIns="72724" bIns="36362" rtlCol="0" anchor="ctr"/>
          <a:lstStyle/>
          <a:p>
            <a:pPr algn="ctr"/>
            <a:endParaRPr lang="zh-CN" altLang="en-US" sz="150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4369855" y="3876574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41" lvl="1" indent="-171441" algn="ctr">
              <a:buFont typeface="Arial" panose="020B0604020202020204" pitchFamily="34" charset="0"/>
              <a:buChar char="•"/>
            </a:pPr>
            <a:r>
              <a:rPr lang="zh-CN" altLang="en-US" sz="14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2599208" y="3876574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41" lvl="1" indent="-171441" algn="ctr">
              <a:buFont typeface="Arial" panose="020B0604020202020204" pitchFamily="34" charset="0"/>
              <a:buChar char="•"/>
            </a:pPr>
            <a:r>
              <a:rPr lang="zh-CN" altLang="en-US" sz="14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4369855" y="4146216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41" lvl="1" indent="-171441" algn="ctr">
              <a:buFont typeface="Arial" panose="020B0604020202020204" pitchFamily="34" charset="0"/>
              <a:buChar char="•"/>
            </a:pPr>
            <a:r>
              <a:rPr lang="zh-CN" altLang="en-US" sz="14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99208" y="4146216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41" lvl="1" indent="-171441" algn="ctr">
              <a:buFont typeface="Arial" panose="020B0604020202020204" pitchFamily="34" charset="0"/>
              <a:buChar char="•"/>
            </a:pPr>
            <a:r>
              <a:rPr lang="zh-CN" altLang="en-US" sz="14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6789415" y="1923211"/>
            <a:ext cx="2233091" cy="1769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1500" b="1" cap="all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  <a:endParaRPr lang="zh-CN" altLang="en-US" sz="11500" i="1" cap="all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6645399" y="-10481"/>
            <a:ext cx="5692949" cy="5534996"/>
            <a:chOff x="6645399" y="-10481"/>
            <a:chExt cx="5692949" cy="5534996"/>
          </a:xfrm>
        </p:grpSpPr>
        <p:sp>
          <p:nvSpPr>
            <p:cNvPr id="18" name="六边形 17"/>
            <p:cNvSpPr/>
            <p:nvPr/>
          </p:nvSpPr>
          <p:spPr>
            <a:xfrm rot="5400000">
              <a:off x="9358399" y="1428463"/>
              <a:ext cx="3200686" cy="2759213"/>
            </a:xfrm>
            <a:prstGeom prst="hexagon">
              <a:avLst/>
            </a:prstGeom>
            <a:blipFill dpi="0" rotWithShape="0">
              <a:blip r:embed="rId4"/>
              <a:srcRect/>
              <a:tile tx="0" ty="0" sx="100000" sy="100000" flip="none" algn="tl"/>
            </a:blip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24A4E4"/>
                  </a:gs>
                </a:gsLst>
                <a:lin ang="5400000" scaled="1"/>
              </a:gradFill>
            </a:ln>
            <a:effectLst>
              <a:outerShdw blurRad="635000" sx="102000" sy="102000" algn="ctr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9" name="六边形 18"/>
            <p:cNvSpPr/>
            <p:nvPr/>
          </p:nvSpPr>
          <p:spPr>
            <a:xfrm rot="5400000">
              <a:off x="8701686" y="4012088"/>
              <a:ext cx="1624459" cy="1400396"/>
            </a:xfrm>
            <a:prstGeom prst="hexagon">
              <a:avLst/>
            </a:prstGeom>
            <a:noFill/>
            <a:ln w="1587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24A4E4"/>
                  </a:gs>
                </a:gsLst>
                <a:lin ang="13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0" name="六边形 19"/>
            <p:cNvSpPr/>
            <p:nvPr/>
          </p:nvSpPr>
          <p:spPr>
            <a:xfrm rot="5400000">
              <a:off x="6429730" y="1496893"/>
              <a:ext cx="3127189" cy="2695851"/>
            </a:xfrm>
            <a:prstGeom prst="hexagon">
              <a:avLst/>
            </a:prstGeom>
            <a:noFill/>
            <a:ln w="15875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24A4E4"/>
                  </a:gs>
                </a:gsLst>
                <a:lin ang="168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7509497" y="-10481"/>
              <a:ext cx="3862617" cy="1725486"/>
            </a:xfrm>
            <a:custGeom>
              <a:avLst/>
              <a:gdLst>
                <a:gd name="connsiteX0" fmla="*/ 0 w 3862617"/>
                <a:gd name="connsiteY0" fmla="*/ 0 h 1725486"/>
                <a:gd name="connsiteX1" fmla="*/ 3862617 w 3862617"/>
                <a:gd name="connsiteY1" fmla="*/ 0 h 1725486"/>
                <a:gd name="connsiteX2" fmla="*/ 3862617 w 3862617"/>
                <a:gd name="connsiteY2" fmla="*/ 759831 h 1725486"/>
                <a:gd name="connsiteX3" fmla="*/ 1931308 w 3862617"/>
                <a:gd name="connsiteY3" fmla="*/ 1725486 h 1725486"/>
                <a:gd name="connsiteX4" fmla="*/ 0 w 3862617"/>
                <a:gd name="connsiteY4" fmla="*/ 759831 h 1725486"/>
                <a:gd name="connsiteX5" fmla="*/ 0 w 3862617"/>
                <a:gd name="connsiteY5" fmla="*/ 0 h 1725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62617" h="1725486">
                  <a:moveTo>
                    <a:pt x="0" y="0"/>
                  </a:moveTo>
                  <a:lnTo>
                    <a:pt x="3862617" y="0"/>
                  </a:lnTo>
                  <a:lnTo>
                    <a:pt x="3862617" y="759831"/>
                  </a:lnTo>
                  <a:lnTo>
                    <a:pt x="1931308" y="1725486"/>
                  </a:lnTo>
                  <a:lnTo>
                    <a:pt x="0" y="7598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24A4E4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MH_Entry_1"/>
          <p:cNvSpPr/>
          <p:nvPr>
            <p:custDataLst>
              <p:tags r:id="rId1"/>
            </p:custDataLst>
          </p:nvPr>
        </p:nvSpPr>
        <p:spPr>
          <a:xfrm>
            <a:off x="3101879" y="2857357"/>
            <a:ext cx="2535951" cy="70814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en-US" sz="320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r>
              <a:rPr lang="en-US" altLang="zh-CN" sz="140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40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51717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31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32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3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3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9" grpId="0"/>
          <p:bldP spid="10" grpId="0"/>
          <p:bldP spid="11" grpId="0"/>
          <p:bldP spid="12" grpId="0"/>
          <p:bldP spid="1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31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32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3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3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9" grpId="0"/>
          <p:bldP spid="10" grpId="0"/>
          <p:bldP spid="11" grpId="0"/>
          <p:bldP spid="12" grpId="0"/>
          <p:bldP spid="14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94547" y="1117027"/>
            <a:ext cx="4028238" cy="2890627"/>
          </a:xfrm>
          <a:prstGeom prst="rect">
            <a:avLst/>
          </a:prstGeom>
          <a:blipFill dpi="0" rotWithShape="1">
            <a:blip r:embed="rId3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415256" y="1117027"/>
            <a:ext cx="4028238" cy="2890627"/>
          </a:xfrm>
          <a:prstGeom prst="rect">
            <a:avLst/>
          </a:prstGeom>
          <a:solidFill>
            <a:schemeClr val="accent2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535965" y="1117027"/>
            <a:ext cx="4028238" cy="2890627"/>
          </a:xfrm>
          <a:prstGeom prst="rect">
            <a:avLst/>
          </a:prstGeom>
          <a:blipFill dpi="0" rotWithShape="1">
            <a:blip r:embed="rId4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94547" y="4082786"/>
            <a:ext cx="4028238" cy="289062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415256" y="4082786"/>
            <a:ext cx="4028238" cy="2890627"/>
          </a:xfrm>
          <a:prstGeom prst="rect">
            <a:avLst/>
          </a:prstGeom>
          <a:blipFill dpi="0" rotWithShape="1">
            <a:blip r:embed="rId5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535965" y="4082785"/>
            <a:ext cx="4028238" cy="2890627"/>
          </a:xfrm>
          <a:prstGeom prst="rect">
            <a:avLst/>
          </a:prstGeom>
          <a:solidFill>
            <a:schemeClr val="accent3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3"/>
          <p:cNvSpPr>
            <a:spLocks noChangeArrowheads="1"/>
          </p:cNvSpPr>
          <p:nvPr/>
        </p:nvSpPr>
        <p:spPr bwMode="auto">
          <a:xfrm>
            <a:off x="5038058" y="1764351"/>
            <a:ext cx="2754535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3"/>
          <p:cNvSpPr>
            <a:spLocks noChangeArrowheads="1"/>
          </p:cNvSpPr>
          <p:nvPr/>
        </p:nvSpPr>
        <p:spPr bwMode="auto">
          <a:xfrm>
            <a:off x="867276" y="4847534"/>
            <a:ext cx="2753787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3"/>
          <p:cNvSpPr>
            <a:spLocks noChangeArrowheads="1"/>
          </p:cNvSpPr>
          <p:nvPr/>
        </p:nvSpPr>
        <p:spPr bwMode="auto">
          <a:xfrm>
            <a:off x="9209588" y="4847534"/>
            <a:ext cx="2836361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矩形 32"/>
          <p:cNvSpPr/>
          <p:nvPr/>
        </p:nvSpPr>
        <p:spPr>
          <a:xfrm flipH="1">
            <a:off x="4415256" y="3040294"/>
            <a:ext cx="931359" cy="967360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矩形 32"/>
          <p:cNvSpPr/>
          <p:nvPr/>
        </p:nvSpPr>
        <p:spPr>
          <a:xfrm>
            <a:off x="3391426" y="6006054"/>
            <a:ext cx="931359" cy="967360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矩形 32"/>
          <p:cNvSpPr/>
          <p:nvPr/>
        </p:nvSpPr>
        <p:spPr>
          <a:xfrm rot="16200000">
            <a:off x="8553966" y="4064786"/>
            <a:ext cx="931359" cy="967360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27309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000"/>
                            </p:stCondLst>
                            <p:childTnLst>
                              <p:par>
                                <p:cTn id="8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500"/>
                            </p:stCondLst>
                            <p:childTnLst>
                              <p:par>
                                <p:cTn id="9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500"/>
                            </p:stCondLst>
                            <p:childTnLst>
                              <p:par>
                                <p:cTn id="9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000"/>
                            </p:stCondLst>
                            <p:childTnLst>
                              <p:par>
                                <p:cTn id="10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/>
      <p:bldP spid="20" grpId="0"/>
      <p:bldP spid="21" grpId="0"/>
      <p:bldP spid="22" grpId="0" animBg="1"/>
      <p:bldP spid="23" grpId="0" animBg="1"/>
      <p:bldP spid="2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180903" y="1960141"/>
            <a:ext cx="7897859" cy="2954013"/>
            <a:chOff x="3859486" y="1767172"/>
            <a:chExt cx="7489161" cy="2801149"/>
          </a:xfrm>
        </p:grpSpPr>
        <p:sp>
          <p:nvSpPr>
            <p:cNvPr id="40" name="TextBox 39"/>
            <p:cNvSpPr txBox="1"/>
            <p:nvPr/>
          </p:nvSpPr>
          <p:spPr>
            <a:xfrm>
              <a:off x="6845591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7498295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8134812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6163858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10738802" y="4258170"/>
              <a:ext cx="609845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100%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5479170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8749157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9392533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0078095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4360382" y="4258170"/>
              <a:ext cx="421358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4852536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4446089" y="1883284"/>
              <a:ext cx="6882616" cy="3094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4446089" y="1883284"/>
              <a:ext cx="2377439" cy="309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4446089" y="2340484"/>
              <a:ext cx="6882616" cy="3094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Rectangle 53"/>
            <p:cNvSpPr/>
            <p:nvPr/>
          </p:nvSpPr>
          <p:spPr>
            <a:xfrm>
              <a:off x="4446089" y="2340484"/>
              <a:ext cx="1272539" cy="309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4446089" y="2797684"/>
              <a:ext cx="6882616" cy="3094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4446089" y="2797684"/>
              <a:ext cx="925829" cy="309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Rectangle 56"/>
            <p:cNvSpPr/>
            <p:nvPr/>
          </p:nvSpPr>
          <p:spPr>
            <a:xfrm>
              <a:off x="4446089" y="3254884"/>
              <a:ext cx="6882616" cy="3094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Rectangle 57"/>
            <p:cNvSpPr/>
            <p:nvPr/>
          </p:nvSpPr>
          <p:spPr>
            <a:xfrm>
              <a:off x="4446089" y="3254884"/>
              <a:ext cx="2023109" cy="309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Rectangle 58"/>
            <p:cNvSpPr/>
            <p:nvPr/>
          </p:nvSpPr>
          <p:spPr>
            <a:xfrm>
              <a:off x="4446089" y="3712084"/>
              <a:ext cx="6882616" cy="3094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4446089" y="3712084"/>
              <a:ext cx="1710689" cy="309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6823528" y="1883284"/>
              <a:ext cx="1463039" cy="3094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5718628" y="2340484"/>
              <a:ext cx="1626870" cy="3094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Rectangle 62"/>
            <p:cNvSpPr/>
            <p:nvPr/>
          </p:nvSpPr>
          <p:spPr>
            <a:xfrm>
              <a:off x="5371918" y="2796805"/>
              <a:ext cx="1451610" cy="3094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Rectangle 63"/>
            <p:cNvSpPr/>
            <p:nvPr/>
          </p:nvSpPr>
          <p:spPr>
            <a:xfrm>
              <a:off x="6469198" y="3254884"/>
              <a:ext cx="1474470" cy="3094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Rectangle 64"/>
            <p:cNvSpPr/>
            <p:nvPr/>
          </p:nvSpPr>
          <p:spPr>
            <a:xfrm>
              <a:off x="6156778" y="3712084"/>
              <a:ext cx="1329690" cy="3094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8286566" y="1883284"/>
              <a:ext cx="1381763" cy="3094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7345498" y="2340484"/>
              <a:ext cx="3320853" cy="3094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6821623" y="2796805"/>
              <a:ext cx="2116455" cy="3094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9" name="Rectangle 68"/>
            <p:cNvSpPr/>
            <p:nvPr/>
          </p:nvSpPr>
          <p:spPr>
            <a:xfrm>
              <a:off x="7943668" y="3254884"/>
              <a:ext cx="1724661" cy="3094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Rectangle 69"/>
            <p:cNvSpPr/>
            <p:nvPr/>
          </p:nvSpPr>
          <p:spPr>
            <a:xfrm>
              <a:off x="7486468" y="3712084"/>
              <a:ext cx="1710689" cy="3094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71" name="Straight Connector 70"/>
            <p:cNvCxnSpPr/>
            <p:nvPr/>
          </p:nvCxnSpPr>
          <p:spPr>
            <a:xfrm>
              <a:off x="4446089" y="1767172"/>
              <a:ext cx="0" cy="2412945"/>
            </a:xfrm>
            <a:prstGeom prst="line">
              <a:avLst/>
            </a:prstGeom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TextBox 71"/>
            <p:cNvSpPr txBox="1"/>
            <p:nvPr/>
          </p:nvSpPr>
          <p:spPr>
            <a:xfrm>
              <a:off x="3859486" y="1853363"/>
              <a:ext cx="552083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2015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3859486" y="2310563"/>
              <a:ext cx="552083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2014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3859486" y="2766884"/>
              <a:ext cx="552083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2013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3859486" y="3224963"/>
              <a:ext cx="552083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2012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3865810" y="3682163"/>
              <a:ext cx="539436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2011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78" name="Oval 77"/>
          <p:cNvSpPr/>
          <p:nvPr/>
        </p:nvSpPr>
        <p:spPr>
          <a:xfrm>
            <a:off x="2746286" y="5383766"/>
            <a:ext cx="307256" cy="30725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3117517" y="5342650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Rectangle 79"/>
          <p:cNvSpPr/>
          <p:nvPr/>
        </p:nvSpPr>
        <p:spPr>
          <a:xfrm>
            <a:off x="2676725" y="5686168"/>
            <a:ext cx="224667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Oval 80"/>
          <p:cNvSpPr/>
          <p:nvPr/>
        </p:nvSpPr>
        <p:spPr>
          <a:xfrm>
            <a:off x="5227465" y="5383766"/>
            <a:ext cx="307256" cy="30725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5581493" y="5342650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5157904" y="5686168"/>
            <a:ext cx="224667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Oval 83"/>
          <p:cNvSpPr/>
          <p:nvPr/>
        </p:nvSpPr>
        <p:spPr>
          <a:xfrm>
            <a:off x="7708643" y="5383766"/>
            <a:ext cx="307256" cy="30725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8045469" y="5342650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Rectangle 85"/>
          <p:cNvSpPr/>
          <p:nvPr/>
        </p:nvSpPr>
        <p:spPr>
          <a:xfrm>
            <a:off x="7639082" y="5686168"/>
            <a:ext cx="224667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7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88" name="组合 8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89" name="直接连接符 88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36574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animBg="1"/>
      <p:bldP spid="79" grpId="0"/>
      <p:bldP spid="80" grpId="0"/>
      <p:bldP spid="81" grpId="0" animBg="1"/>
      <p:bldP spid="82" grpId="0"/>
      <p:bldP spid="83" grpId="0"/>
      <p:bldP spid="84" grpId="0" animBg="1"/>
      <p:bldP spid="85" grpId="0"/>
      <p:bldP spid="8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74821" y="1445953"/>
            <a:ext cx="4011895" cy="2450259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74821" y="3946416"/>
            <a:ext cx="4011895" cy="18090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809658" y="5909406"/>
            <a:ext cx="11236161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812800" y="5971634"/>
            <a:ext cx="11233150" cy="553998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41691" y="4369404"/>
            <a:ext cx="3273278" cy="954107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7" name="Rectangle 16"/>
          <p:cNvSpPr/>
          <p:nvPr/>
        </p:nvSpPr>
        <p:spPr>
          <a:xfrm>
            <a:off x="4448819" y="1445953"/>
            <a:ext cx="4011895" cy="2450259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448819" y="3946416"/>
            <a:ext cx="4011895" cy="18090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815693" y="4406338"/>
            <a:ext cx="3273278" cy="954107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0" name="Rectangle 19"/>
          <p:cNvSpPr/>
          <p:nvPr/>
        </p:nvSpPr>
        <p:spPr>
          <a:xfrm>
            <a:off x="8522818" y="1445953"/>
            <a:ext cx="4011895" cy="2450259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8522818" y="3946416"/>
            <a:ext cx="4011895" cy="180908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889693" y="4406338"/>
            <a:ext cx="3273278" cy="954107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6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02575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4" grpId="0"/>
      <p:bldP spid="15" grpId="0"/>
      <p:bldP spid="17" grpId="0" animBg="1"/>
      <p:bldP spid="18" grpId="0" animBg="1"/>
      <p:bldP spid="19" grpId="0"/>
      <p:bldP spid="20" grpId="0" animBg="1"/>
      <p:bldP spid="21" grpId="0" animBg="1"/>
      <p:bldP spid="2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5042720" y="3368509"/>
            <a:ext cx="2762008" cy="2496581"/>
            <a:chOff x="3471863" y="2343150"/>
            <a:chExt cx="2197101" cy="1985963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3476626" y="2381250"/>
              <a:ext cx="2192338" cy="1495425"/>
            </a:xfrm>
            <a:custGeom>
              <a:avLst/>
              <a:gdLst/>
              <a:ahLst/>
              <a:cxnLst>
                <a:cxn ang="0">
                  <a:pos x="1202" y="800"/>
                </a:cxn>
                <a:cxn ang="0">
                  <a:pos x="1182" y="820"/>
                </a:cxn>
                <a:cxn ang="0">
                  <a:pos x="20" y="820"/>
                </a:cxn>
                <a:cxn ang="0">
                  <a:pos x="0" y="800"/>
                </a:cxn>
                <a:cxn ang="0">
                  <a:pos x="0" y="20"/>
                </a:cxn>
                <a:cxn ang="0">
                  <a:pos x="20" y="0"/>
                </a:cxn>
                <a:cxn ang="0">
                  <a:pos x="1182" y="0"/>
                </a:cxn>
                <a:cxn ang="0">
                  <a:pos x="1202" y="20"/>
                </a:cxn>
                <a:cxn ang="0">
                  <a:pos x="1202" y="800"/>
                </a:cxn>
              </a:cxnLst>
              <a:rect l="0" t="0" r="r" b="b"/>
              <a:pathLst>
                <a:path w="1202" h="820">
                  <a:moveTo>
                    <a:pt x="1202" y="800"/>
                  </a:moveTo>
                  <a:cubicBezTo>
                    <a:pt x="1202" y="811"/>
                    <a:pt x="1193" y="820"/>
                    <a:pt x="1182" y="820"/>
                  </a:cubicBezTo>
                  <a:cubicBezTo>
                    <a:pt x="20" y="820"/>
                    <a:pt x="20" y="820"/>
                    <a:pt x="20" y="820"/>
                  </a:cubicBezTo>
                  <a:cubicBezTo>
                    <a:pt x="9" y="820"/>
                    <a:pt x="0" y="811"/>
                    <a:pt x="0" y="80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182" y="0"/>
                    <a:pt x="1182" y="0"/>
                    <a:pt x="1182" y="0"/>
                  </a:cubicBezTo>
                  <a:cubicBezTo>
                    <a:pt x="1193" y="0"/>
                    <a:pt x="1202" y="9"/>
                    <a:pt x="1202" y="20"/>
                  </a:cubicBezTo>
                  <a:lnTo>
                    <a:pt x="1202" y="800"/>
                  </a:ln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3563938" y="3713163"/>
              <a:ext cx="2019300" cy="904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4573587" y="2343150"/>
              <a:ext cx="1009650" cy="1460500"/>
            </a:xfrm>
            <a:custGeom>
              <a:avLst/>
              <a:gdLst/>
              <a:ahLst/>
              <a:cxnLst>
                <a:cxn ang="0">
                  <a:pos x="0" y="801"/>
                </a:cxn>
                <a:cxn ang="0">
                  <a:pos x="0" y="73"/>
                </a:cxn>
                <a:cxn ang="0">
                  <a:pos x="1" y="71"/>
                </a:cxn>
                <a:cxn ang="0">
                  <a:pos x="1" y="65"/>
                </a:cxn>
                <a:cxn ang="0">
                  <a:pos x="70" y="0"/>
                </a:cxn>
                <a:cxn ang="0">
                  <a:pos x="554" y="0"/>
                </a:cxn>
                <a:cxn ang="0">
                  <a:pos x="554" y="758"/>
                </a:cxn>
                <a:cxn ang="0">
                  <a:pos x="70" y="758"/>
                </a:cxn>
                <a:cxn ang="0">
                  <a:pos x="0" y="801"/>
                </a:cxn>
              </a:cxnLst>
              <a:rect l="0" t="0" r="r" b="b"/>
              <a:pathLst>
                <a:path w="554" h="801">
                  <a:moveTo>
                    <a:pt x="0" y="801"/>
                  </a:moveTo>
                  <a:cubicBezTo>
                    <a:pt x="0" y="73"/>
                    <a:pt x="0" y="73"/>
                    <a:pt x="0" y="73"/>
                  </a:cubicBezTo>
                  <a:cubicBezTo>
                    <a:pt x="1" y="72"/>
                    <a:pt x="1" y="71"/>
                    <a:pt x="1" y="71"/>
                  </a:cubicBezTo>
                  <a:cubicBezTo>
                    <a:pt x="1" y="69"/>
                    <a:pt x="1" y="67"/>
                    <a:pt x="1" y="65"/>
                  </a:cubicBezTo>
                  <a:cubicBezTo>
                    <a:pt x="4" y="29"/>
                    <a:pt x="34" y="0"/>
                    <a:pt x="70" y="0"/>
                  </a:cubicBezTo>
                  <a:cubicBezTo>
                    <a:pt x="554" y="0"/>
                    <a:pt x="554" y="0"/>
                    <a:pt x="554" y="0"/>
                  </a:cubicBezTo>
                  <a:cubicBezTo>
                    <a:pt x="554" y="758"/>
                    <a:pt x="554" y="758"/>
                    <a:pt x="554" y="758"/>
                  </a:cubicBezTo>
                  <a:cubicBezTo>
                    <a:pt x="70" y="758"/>
                    <a:pt x="70" y="758"/>
                    <a:pt x="70" y="758"/>
                  </a:cubicBezTo>
                  <a:cubicBezTo>
                    <a:pt x="40" y="758"/>
                    <a:pt x="13" y="775"/>
                    <a:pt x="0" y="80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3563938" y="2343150"/>
              <a:ext cx="1011238" cy="1460500"/>
            </a:xfrm>
            <a:custGeom>
              <a:avLst/>
              <a:gdLst/>
              <a:ahLst/>
              <a:cxnLst>
                <a:cxn ang="0">
                  <a:pos x="554" y="801"/>
                </a:cxn>
                <a:cxn ang="0">
                  <a:pos x="554" y="73"/>
                </a:cxn>
                <a:cxn ang="0">
                  <a:pos x="553" y="71"/>
                </a:cxn>
                <a:cxn ang="0">
                  <a:pos x="553" y="65"/>
                </a:cxn>
                <a:cxn ang="0">
                  <a:pos x="483" y="0"/>
                </a:cxn>
                <a:cxn ang="0">
                  <a:pos x="0" y="0"/>
                </a:cxn>
                <a:cxn ang="0">
                  <a:pos x="0" y="758"/>
                </a:cxn>
                <a:cxn ang="0">
                  <a:pos x="483" y="758"/>
                </a:cxn>
                <a:cxn ang="0">
                  <a:pos x="554" y="801"/>
                </a:cxn>
              </a:cxnLst>
              <a:rect l="0" t="0" r="r" b="b"/>
              <a:pathLst>
                <a:path w="554" h="801">
                  <a:moveTo>
                    <a:pt x="554" y="801"/>
                  </a:moveTo>
                  <a:cubicBezTo>
                    <a:pt x="554" y="73"/>
                    <a:pt x="554" y="73"/>
                    <a:pt x="554" y="73"/>
                  </a:cubicBezTo>
                  <a:cubicBezTo>
                    <a:pt x="553" y="72"/>
                    <a:pt x="553" y="71"/>
                    <a:pt x="553" y="71"/>
                  </a:cubicBezTo>
                  <a:cubicBezTo>
                    <a:pt x="553" y="69"/>
                    <a:pt x="553" y="67"/>
                    <a:pt x="553" y="65"/>
                  </a:cubicBezTo>
                  <a:cubicBezTo>
                    <a:pt x="550" y="29"/>
                    <a:pt x="520" y="0"/>
                    <a:pt x="48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58"/>
                    <a:pt x="0" y="758"/>
                    <a:pt x="0" y="758"/>
                  </a:cubicBezTo>
                  <a:cubicBezTo>
                    <a:pt x="483" y="758"/>
                    <a:pt x="483" y="758"/>
                    <a:pt x="483" y="758"/>
                  </a:cubicBezTo>
                  <a:cubicBezTo>
                    <a:pt x="514" y="758"/>
                    <a:pt x="540" y="775"/>
                    <a:pt x="554" y="80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4502151" y="2357438"/>
              <a:ext cx="73025" cy="1446213"/>
            </a:xfrm>
            <a:custGeom>
              <a:avLst/>
              <a:gdLst/>
              <a:ahLst/>
              <a:cxnLst>
                <a:cxn ang="0">
                  <a:pos x="39" y="57"/>
                </a:cxn>
                <a:cxn ang="0">
                  <a:pos x="0" y="0"/>
                </a:cxn>
                <a:cxn ang="0">
                  <a:pos x="0" y="756"/>
                </a:cxn>
                <a:cxn ang="0">
                  <a:pos x="40" y="793"/>
                </a:cxn>
                <a:cxn ang="0">
                  <a:pos x="40" y="65"/>
                </a:cxn>
                <a:cxn ang="0">
                  <a:pos x="39" y="63"/>
                </a:cxn>
                <a:cxn ang="0">
                  <a:pos x="39" y="57"/>
                </a:cxn>
              </a:cxnLst>
              <a:rect l="0" t="0" r="r" b="b"/>
              <a:pathLst>
                <a:path w="40" h="793">
                  <a:moveTo>
                    <a:pt x="39" y="57"/>
                  </a:moveTo>
                  <a:cubicBezTo>
                    <a:pt x="37" y="32"/>
                    <a:pt x="22" y="10"/>
                    <a:pt x="0" y="0"/>
                  </a:cubicBezTo>
                  <a:cubicBezTo>
                    <a:pt x="0" y="756"/>
                    <a:pt x="0" y="756"/>
                    <a:pt x="0" y="756"/>
                  </a:cubicBezTo>
                  <a:cubicBezTo>
                    <a:pt x="17" y="764"/>
                    <a:pt x="31" y="776"/>
                    <a:pt x="40" y="793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9" y="64"/>
                    <a:pt x="39" y="63"/>
                    <a:pt x="39" y="63"/>
                  </a:cubicBezTo>
                  <a:cubicBezTo>
                    <a:pt x="39" y="61"/>
                    <a:pt x="39" y="59"/>
                    <a:pt x="39" y="5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4700588" y="2586038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4700588" y="2759075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4700588" y="29321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4700588" y="3105150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Rectangle 14"/>
            <p:cNvSpPr>
              <a:spLocks noChangeArrowheads="1"/>
            </p:cNvSpPr>
            <p:nvPr/>
          </p:nvSpPr>
          <p:spPr bwMode="auto">
            <a:xfrm>
              <a:off x="4700588" y="3279775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Rectangle 15"/>
            <p:cNvSpPr>
              <a:spLocks noChangeArrowheads="1"/>
            </p:cNvSpPr>
            <p:nvPr/>
          </p:nvSpPr>
          <p:spPr bwMode="auto">
            <a:xfrm>
              <a:off x="4700588" y="34528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Rectangle 16"/>
            <p:cNvSpPr>
              <a:spLocks noChangeArrowheads="1"/>
            </p:cNvSpPr>
            <p:nvPr/>
          </p:nvSpPr>
          <p:spPr bwMode="auto">
            <a:xfrm>
              <a:off x="3692526" y="2586038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>
              <a:spLocks noChangeArrowheads="1"/>
            </p:cNvSpPr>
            <p:nvPr/>
          </p:nvSpPr>
          <p:spPr bwMode="auto">
            <a:xfrm>
              <a:off x="3692526" y="2759075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Rectangle 18"/>
            <p:cNvSpPr>
              <a:spLocks noChangeArrowheads="1"/>
            </p:cNvSpPr>
            <p:nvPr/>
          </p:nvSpPr>
          <p:spPr bwMode="auto">
            <a:xfrm>
              <a:off x="3692526" y="29321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Rectangle 19"/>
            <p:cNvSpPr>
              <a:spLocks noChangeArrowheads="1"/>
            </p:cNvSpPr>
            <p:nvPr/>
          </p:nvSpPr>
          <p:spPr bwMode="auto">
            <a:xfrm>
              <a:off x="3692526" y="3105150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3692526" y="3279775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>
              <a:spLocks noChangeArrowheads="1"/>
            </p:cNvSpPr>
            <p:nvPr/>
          </p:nvSpPr>
          <p:spPr bwMode="auto">
            <a:xfrm>
              <a:off x="3692526" y="34528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3548063" y="3338513"/>
              <a:ext cx="928688" cy="917575"/>
            </a:xfrm>
            <a:custGeom>
              <a:avLst/>
              <a:gdLst/>
              <a:ahLst/>
              <a:cxnLst>
                <a:cxn ang="0">
                  <a:pos x="32" y="500"/>
                </a:cxn>
                <a:cxn ang="0">
                  <a:pos x="14" y="489"/>
                </a:cxn>
                <a:cxn ang="0">
                  <a:pos x="15" y="436"/>
                </a:cxn>
                <a:cxn ang="0">
                  <a:pos x="441" y="15"/>
                </a:cxn>
                <a:cxn ang="0">
                  <a:pos x="495" y="15"/>
                </a:cxn>
                <a:cxn ang="0">
                  <a:pos x="494" y="69"/>
                </a:cxn>
                <a:cxn ang="0">
                  <a:pos x="68" y="490"/>
                </a:cxn>
                <a:cxn ang="0">
                  <a:pos x="32" y="500"/>
                </a:cxn>
              </a:cxnLst>
              <a:rect l="0" t="0" r="r" b="b"/>
              <a:pathLst>
                <a:path w="509" h="503">
                  <a:moveTo>
                    <a:pt x="32" y="500"/>
                  </a:moveTo>
                  <a:cubicBezTo>
                    <a:pt x="26" y="498"/>
                    <a:pt x="19" y="495"/>
                    <a:pt x="14" y="489"/>
                  </a:cubicBezTo>
                  <a:cubicBezTo>
                    <a:pt x="0" y="475"/>
                    <a:pt x="0" y="450"/>
                    <a:pt x="15" y="436"/>
                  </a:cubicBezTo>
                  <a:cubicBezTo>
                    <a:pt x="441" y="15"/>
                    <a:pt x="441" y="15"/>
                    <a:pt x="441" y="15"/>
                  </a:cubicBezTo>
                  <a:cubicBezTo>
                    <a:pt x="456" y="0"/>
                    <a:pt x="480" y="0"/>
                    <a:pt x="495" y="15"/>
                  </a:cubicBezTo>
                  <a:cubicBezTo>
                    <a:pt x="509" y="30"/>
                    <a:pt x="509" y="54"/>
                    <a:pt x="494" y="69"/>
                  </a:cubicBezTo>
                  <a:cubicBezTo>
                    <a:pt x="68" y="490"/>
                    <a:pt x="68" y="490"/>
                    <a:pt x="68" y="490"/>
                  </a:cubicBezTo>
                  <a:cubicBezTo>
                    <a:pt x="58" y="499"/>
                    <a:pt x="44" y="503"/>
                    <a:pt x="32" y="50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3471863" y="3467100"/>
              <a:ext cx="874713" cy="862013"/>
            </a:xfrm>
            <a:custGeom>
              <a:avLst/>
              <a:gdLst/>
              <a:ahLst/>
              <a:cxnLst>
                <a:cxn ang="0">
                  <a:pos x="65" y="466"/>
                </a:cxn>
                <a:cxn ang="0">
                  <a:pos x="29" y="446"/>
                </a:cxn>
                <a:cxn ang="0">
                  <a:pos x="30" y="339"/>
                </a:cxn>
                <a:cxn ang="0">
                  <a:pos x="343" y="29"/>
                </a:cxn>
                <a:cxn ang="0">
                  <a:pos x="451" y="30"/>
                </a:cxn>
                <a:cxn ang="0">
                  <a:pos x="450" y="137"/>
                </a:cxn>
                <a:cxn ang="0">
                  <a:pos x="137" y="447"/>
                </a:cxn>
                <a:cxn ang="0">
                  <a:pos x="65" y="466"/>
                </a:cxn>
              </a:cxnLst>
              <a:rect l="0" t="0" r="r" b="b"/>
              <a:pathLst>
                <a:path w="480" h="473">
                  <a:moveTo>
                    <a:pt x="65" y="466"/>
                  </a:moveTo>
                  <a:cubicBezTo>
                    <a:pt x="52" y="463"/>
                    <a:pt x="39" y="456"/>
                    <a:pt x="29" y="446"/>
                  </a:cubicBezTo>
                  <a:cubicBezTo>
                    <a:pt x="0" y="416"/>
                    <a:pt x="0" y="368"/>
                    <a:pt x="30" y="339"/>
                  </a:cubicBezTo>
                  <a:cubicBezTo>
                    <a:pt x="343" y="29"/>
                    <a:pt x="343" y="29"/>
                    <a:pt x="343" y="29"/>
                  </a:cubicBezTo>
                  <a:cubicBezTo>
                    <a:pt x="373" y="0"/>
                    <a:pt x="421" y="0"/>
                    <a:pt x="451" y="30"/>
                  </a:cubicBezTo>
                  <a:cubicBezTo>
                    <a:pt x="480" y="60"/>
                    <a:pt x="480" y="108"/>
                    <a:pt x="450" y="137"/>
                  </a:cubicBezTo>
                  <a:cubicBezTo>
                    <a:pt x="137" y="447"/>
                    <a:pt x="137" y="447"/>
                    <a:pt x="137" y="447"/>
                  </a:cubicBezTo>
                  <a:cubicBezTo>
                    <a:pt x="117" y="466"/>
                    <a:pt x="90" y="473"/>
                    <a:pt x="65" y="466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4195763" y="2540000"/>
              <a:ext cx="1084263" cy="1084263"/>
            </a:xfrm>
            <a:custGeom>
              <a:avLst/>
              <a:gdLst/>
              <a:ahLst/>
              <a:cxnLst>
                <a:cxn ang="0">
                  <a:pos x="595" y="299"/>
                </a:cxn>
                <a:cxn ang="0">
                  <a:pos x="370" y="9"/>
                </a:cxn>
                <a:cxn ang="0">
                  <a:pos x="300" y="0"/>
                </a:cxn>
                <a:cxn ang="0">
                  <a:pos x="89" y="86"/>
                </a:cxn>
                <a:cxn ang="0">
                  <a:pos x="1" y="295"/>
                </a:cxn>
                <a:cxn ang="0">
                  <a:pos x="225" y="585"/>
                </a:cxn>
                <a:cxn ang="0">
                  <a:pos x="296" y="594"/>
                </a:cxn>
                <a:cxn ang="0">
                  <a:pos x="506" y="508"/>
                </a:cxn>
                <a:cxn ang="0">
                  <a:pos x="595" y="299"/>
                </a:cxn>
                <a:cxn ang="0">
                  <a:pos x="453" y="454"/>
                </a:cxn>
                <a:cxn ang="0">
                  <a:pos x="296" y="518"/>
                </a:cxn>
                <a:cxn ang="0">
                  <a:pos x="244" y="511"/>
                </a:cxn>
                <a:cxn ang="0">
                  <a:pos x="77" y="296"/>
                </a:cxn>
                <a:cxn ang="0">
                  <a:pos x="143" y="140"/>
                </a:cxn>
                <a:cxn ang="0">
                  <a:pos x="299" y="76"/>
                </a:cxn>
                <a:cxn ang="0">
                  <a:pos x="352" y="83"/>
                </a:cxn>
                <a:cxn ang="0">
                  <a:pos x="519" y="298"/>
                </a:cxn>
                <a:cxn ang="0">
                  <a:pos x="453" y="454"/>
                </a:cxn>
              </a:cxnLst>
              <a:rect l="0" t="0" r="r" b="b"/>
              <a:pathLst>
                <a:path w="595" h="594">
                  <a:moveTo>
                    <a:pt x="595" y="299"/>
                  </a:moveTo>
                  <a:cubicBezTo>
                    <a:pt x="595" y="162"/>
                    <a:pt x="503" y="43"/>
                    <a:pt x="370" y="9"/>
                  </a:cubicBezTo>
                  <a:cubicBezTo>
                    <a:pt x="347" y="3"/>
                    <a:pt x="323" y="0"/>
                    <a:pt x="300" y="0"/>
                  </a:cubicBezTo>
                  <a:cubicBezTo>
                    <a:pt x="220" y="0"/>
                    <a:pt x="146" y="30"/>
                    <a:pt x="89" y="86"/>
                  </a:cubicBezTo>
                  <a:cubicBezTo>
                    <a:pt x="33" y="142"/>
                    <a:pt x="1" y="216"/>
                    <a:pt x="1" y="295"/>
                  </a:cubicBezTo>
                  <a:cubicBezTo>
                    <a:pt x="0" y="432"/>
                    <a:pt x="92" y="552"/>
                    <a:pt x="225" y="585"/>
                  </a:cubicBezTo>
                  <a:cubicBezTo>
                    <a:pt x="248" y="591"/>
                    <a:pt x="272" y="594"/>
                    <a:pt x="296" y="594"/>
                  </a:cubicBezTo>
                  <a:cubicBezTo>
                    <a:pt x="375" y="594"/>
                    <a:pt x="450" y="564"/>
                    <a:pt x="506" y="508"/>
                  </a:cubicBezTo>
                  <a:cubicBezTo>
                    <a:pt x="563" y="452"/>
                    <a:pt x="594" y="378"/>
                    <a:pt x="595" y="299"/>
                  </a:cubicBezTo>
                  <a:close/>
                  <a:moveTo>
                    <a:pt x="453" y="454"/>
                  </a:moveTo>
                  <a:cubicBezTo>
                    <a:pt x="411" y="496"/>
                    <a:pt x="355" y="518"/>
                    <a:pt x="296" y="518"/>
                  </a:cubicBezTo>
                  <a:cubicBezTo>
                    <a:pt x="279" y="518"/>
                    <a:pt x="261" y="516"/>
                    <a:pt x="244" y="511"/>
                  </a:cubicBezTo>
                  <a:cubicBezTo>
                    <a:pt x="145" y="486"/>
                    <a:pt x="76" y="398"/>
                    <a:pt x="77" y="296"/>
                  </a:cubicBezTo>
                  <a:cubicBezTo>
                    <a:pt x="77" y="237"/>
                    <a:pt x="101" y="181"/>
                    <a:pt x="143" y="140"/>
                  </a:cubicBezTo>
                  <a:cubicBezTo>
                    <a:pt x="185" y="98"/>
                    <a:pt x="240" y="76"/>
                    <a:pt x="299" y="76"/>
                  </a:cubicBezTo>
                  <a:cubicBezTo>
                    <a:pt x="317" y="76"/>
                    <a:pt x="335" y="79"/>
                    <a:pt x="352" y="83"/>
                  </a:cubicBezTo>
                  <a:cubicBezTo>
                    <a:pt x="451" y="108"/>
                    <a:pt x="519" y="196"/>
                    <a:pt x="519" y="298"/>
                  </a:cubicBezTo>
                  <a:cubicBezTo>
                    <a:pt x="518" y="357"/>
                    <a:pt x="495" y="413"/>
                    <a:pt x="453" y="454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Group 130"/>
          <p:cNvGrpSpPr/>
          <p:nvPr/>
        </p:nvGrpSpPr>
        <p:grpSpPr>
          <a:xfrm>
            <a:off x="9189262" y="2383391"/>
            <a:ext cx="2169031" cy="686214"/>
            <a:chOff x="1762139" y="1304396"/>
            <a:chExt cx="1542507" cy="488001"/>
          </a:xfrm>
        </p:grpSpPr>
        <p:sp>
          <p:nvSpPr>
            <p:cNvPr id="27" name="TextBox 26"/>
            <p:cNvSpPr txBox="1"/>
            <p:nvPr/>
          </p:nvSpPr>
          <p:spPr>
            <a:xfrm>
              <a:off x="1762140" y="1304396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5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762139" y="1477217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131"/>
          <p:cNvGrpSpPr/>
          <p:nvPr/>
        </p:nvGrpSpPr>
        <p:grpSpPr>
          <a:xfrm>
            <a:off x="9189262" y="3471950"/>
            <a:ext cx="2169031" cy="740218"/>
            <a:chOff x="1762139" y="2072489"/>
            <a:chExt cx="1542507" cy="526406"/>
          </a:xfrm>
        </p:grpSpPr>
        <p:sp>
          <p:nvSpPr>
            <p:cNvPr id="30" name="TextBox 29"/>
            <p:cNvSpPr txBox="1"/>
            <p:nvPr/>
          </p:nvSpPr>
          <p:spPr>
            <a:xfrm>
              <a:off x="1762140" y="2072489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6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762139" y="2283715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Group 144"/>
          <p:cNvGrpSpPr/>
          <p:nvPr/>
        </p:nvGrpSpPr>
        <p:grpSpPr>
          <a:xfrm>
            <a:off x="9189262" y="4614508"/>
            <a:ext cx="2169031" cy="713217"/>
            <a:chOff x="1762139" y="2840582"/>
            <a:chExt cx="1542507" cy="507204"/>
          </a:xfrm>
        </p:grpSpPr>
        <p:sp>
          <p:nvSpPr>
            <p:cNvPr id="33" name="TextBox 32"/>
            <p:cNvSpPr txBox="1"/>
            <p:nvPr/>
          </p:nvSpPr>
          <p:spPr>
            <a:xfrm>
              <a:off x="1762140" y="2840582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762139" y="3032606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145"/>
          <p:cNvGrpSpPr/>
          <p:nvPr/>
        </p:nvGrpSpPr>
        <p:grpSpPr>
          <a:xfrm>
            <a:off x="9189262" y="5730060"/>
            <a:ext cx="2169031" cy="686214"/>
            <a:chOff x="1762139" y="3608676"/>
            <a:chExt cx="1542507" cy="488001"/>
          </a:xfrm>
        </p:grpSpPr>
        <p:sp>
          <p:nvSpPr>
            <p:cNvPr id="36" name="TextBox 35"/>
            <p:cNvSpPr txBox="1"/>
            <p:nvPr/>
          </p:nvSpPr>
          <p:spPr>
            <a:xfrm>
              <a:off x="1762140" y="3608676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762139" y="3781497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113"/>
          <p:cNvGrpSpPr/>
          <p:nvPr/>
        </p:nvGrpSpPr>
        <p:grpSpPr>
          <a:xfrm>
            <a:off x="1500459" y="2365595"/>
            <a:ext cx="2169031" cy="721811"/>
            <a:chOff x="5839354" y="1336688"/>
            <a:chExt cx="1542507" cy="513316"/>
          </a:xfrm>
        </p:grpSpPr>
        <p:sp>
          <p:nvSpPr>
            <p:cNvPr id="39" name="TextBox 38"/>
            <p:cNvSpPr txBox="1"/>
            <p:nvPr/>
          </p:nvSpPr>
          <p:spPr>
            <a:xfrm>
              <a:off x="5839355" y="1336688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5839354" y="1534824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117"/>
          <p:cNvGrpSpPr/>
          <p:nvPr/>
        </p:nvGrpSpPr>
        <p:grpSpPr>
          <a:xfrm>
            <a:off x="1534265" y="3467504"/>
            <a:ext cx="2169031" cy="730909"/>
            <a:chOff x="5863395" y="2079109"/>
            <a:chExt cx="1542507" cy="519786"/>
          </a:xfrm>
        </p:grpSpPr>
        <p:sp>
          <p:nvSpPr>
            <p:cNvPr id="42" name="TextBox 41"/>
            <p:cNvSpPr txBox="1"/>
            <p:nvPr/>
          </p:nvSpPr>
          <p:spPr>
            <a:xfrm>
              <a:off x="5863396" y="2079109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863395" y="2283715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4" name="Group 118"/>
          <p:cNvGrpSpPr/>
          <p:nvPr/>
        </p:nvGrpSpPr>
        <p:grpSpPr>
          <a:xfrm>
            <a:off x="1534265" y="4578511"/>
            <a:ext cx="2169031" cy="740007"/>
            <a:chOff x="5863395" y="2821530"/>
            <a:chExt cx="1542507" cy="526256"/>
          </a:xfrm>
        </p:grpSpPr>
        <p:sp>
          <p:nvSpPr>
            <p:cNvPr id="45" name="TextBox 44"/>
            <p:cNvSpPr txBox="1"/>
            <p:nvPr/>
          </p:nvSpPr>
          <p:spPr>
            <a:xfrm>
              <a:off x="5863396" y="2821530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3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5863395" y="3032606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7" name="Group 119"/>
          <p:cNvGrpSpPr/>
          <p:nvPr/>
        </p:nvGrpSpPr>
        <p:grpSpPr>
          <a:xfrm>
            <a:off x="1534265" y="5698616"/>
            <a:ext cx="2169031" cy="749108"/>
            <a:chOff x="5863395" y="3563950"/>
            <a:chExt cx="1542507" cy="532728"/>
          </a:xfrm>
        </p:grpSpPr>
        <p:sp>
          <p:nvSpPr>
            <p:cNvPr id="48" name="TextBox 47"/>
            <p:cNvSpPr txBox="1"/>
            <p:nvPr/>
          </p:nvSpPr>
          <p:spPr>
            <a:xfrm>
              <a:off x="5863396" y="3563950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5863395" y="3781498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Group 108"/>
          <p:cNvGrpSpPr/>
          <p:nvPr/>
        </p:nvGrpSpPr>
        <p:grpSpPr>
          <a:xfrm>
            <a:off x="3871160" y="4632085"/>
            <a:ext cx="659525" cy="640643"/>
            <a:chOff x="6299532" y="3384456"/>
            <a:chExt cx="469021" cy="455593"/>
          </a:xfrm>
        </p:grpSpPr>
        <p:sp>
          <p:nvSpPr>
            <p:cNvPr id="51" name="Oval 50"/>
            <p:cNvSpPr>
              <a:spLocks noChangeAspect="1"/>
            </p:cNvSpPr>
            <p:nvPr/>
          </p:nvSpPr>
          <p:spPr>
            <a:xfrm>
              <a:off x="6299532" y="3384456"/>
              <a:ext cx="469021" cy="45559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Freeform 36"/>
            <p:cNvSpPr>
              <a:spLocks noEditPoints="1"/>
            </p:cNvSpPr>
            <p:nvPr/>
          </p:nvSpPr>
          <p:spPr bwMode="auto">
            <a:xfrm>
              <a:off x="6435895" y="3505670"/>
              <a:ext cx="196295" cy="213164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3" name="Group 111"/>
          <p:cNvGrpSpPr/>
          <p:nvPr/>
        </p:nvGrpSpPr>
        <p:grpSpPr>
          <a:xfrm>
            <a:off x="3871160" y="5747641"/>
            <a:ext cx="659525" cy="640643"/>
            <a:chOff x="630683" y="4190009"/>
            <a:chExt cx="469021" cy="455593"/>
          </a:xfrm>
        </p:grpSpPr>
        <p:sp>
          <p:nvSpPr>
            <p:cNvPr id="54" name="Oval 53"/>
            <p:cNvSpPr>
              <a:spLocks noChangeAspect="1"/>
            </p:cNvSpPr>
            <p:nvPr/>
          </p:nvSpPr>
          <p:spPr>
            <a:xfrm>
              <a:off x="630683" y="4190009"/>
              <a:ext cx="469021" cy="45559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Freeform 103"/>
            <p:cNvSpPr>
              <a:spLocks noEditPoints="1"/>
            </p:cNvSpPr>
            <p:nvPr/>
          </p:nvSpPr>
          <p:spPr bwMode="auto">
            <a:xfrm>
              <a:off x="765181" y="4270535"/>
              <a:ext cx="200025" cy="294541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Group 114"/>
          <p:cNvGrpSpPr/>
          <p:nvPr/>
        </p:nvGrpSpPr>
        <p:grpSpPr>
          <a:xfrm>
            <a:off x="3871160" y="3516530"/>
            <a:ext cx="659525" cy="640643"/>
            <a:chOff x="3425803" y="3384456"/>
            <a:chExt cx="469021" cy="455593"/>
          </a:xfrm>
        </p:grpSpPr>
        <p:sp>
          <p:nvSpPr>
            <p:cNvPr id="57" name="Oval 56"/>
            <p:cNvSpPr>
              <a:spLocks noChangeAspect="1"/>
            </p:cNvSpPr>
            <p:nvPr/>
          </p:nvSpPr>
          <p:spPr>
            <a:xfrm>
              <a:off x="3425803" y="3384456"/>
              <a:ext cx="469021" cy="4555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Freeform 5"/>
            <p:cNvSpPr>
              <a:spLocks noEditPoints="1"/>
            </p:cNvSpPr>
            <p:nvPr/>
          </p:nvSpPr>
          <p:spPr bwMode="auto">
            <a:xfrm>
              <a:off x="3520613" y="3471340"/>
              <a:ext cx="279400" cy="27940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9" name="Group 117"/>
          <p:cNvGrpSpPr/>
          <p:nvPr/>
        </p:nvGrpSpPr>
        <p:grpSpPr>
          <a:xfrm>
            <a:off x="3871160" y="2400975"/>
            <a:ext cx="659525" cy="640643"/>
            <a:chOff x="630683" y="3383511"/>
            <a:chExt cx="469021" cy="455593"/>
          </a:xfrm>
        </p:grpSpPr>
        <p:sp>
          <p:nvSpPr>
            <p:cNvPr id="60" name="Oval 59"/>
            <p:cNvSpPr>
              <a:spLocks noChangeAspect="1"/>
            </p:cNvSpPr>
            <p:nvPr/>
          </p:nvSpPr>
          <p:spPr>
            <a:xfrm>
              <a:off x="630683" y="3383511"/>
              <a:ext cx="469021" cy="45559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Freeform 117"/>
            <p:cNvSpPr>
              <a:spLocks/>
            </p:cNvSpPr>
            <p:nvPr/>
          </p:nvSpPr>
          <p:spPr bwMode="auto">
            <a:xfrm>
              <a:off x="730012" y="3476126"/>
              <a:ext cx="270363" cy="2703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2" name="Group 120"/>
          <p:cNvGrpSpPr/>
          <p:nvPr/>
        </p:nvGrpSpPr>
        <p:grpSpPr>
          <a:xfrm>
            <a:off x="8345071" y="2400975"/>
            <a:ext cx="659525" cy="640643"/>
            <a:chOff x="3428938" y="4190009"/>
            <a:chExt cx="469021" cy="455593"/>
          </a:xfrm>
        </p:grpSpPr>
        <p:sp>
          <p:nvSpPr>
            <p:cNvPr id="63" name="Oval 62"/>
            <p:cNvSpPr>
              <a:spLocks noChangeAspect="1"/>
            </p:cNvSpPr>
            <p:nvPr/>
          </p:nvSpPr>
          <p:spPr>
            <a:xfrm>
              <a:off x="3428938" y="4190009"/>
              <a:ext cx="469021" cy="45559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Freeform 83"/>
            <p:cNvSpPr>
              <a:spLocks noEditPoints="1"/>
            </p:cNvSpPr>
            <p:nvPr/>
          </p:nvSpPr>
          <p:spPr bwMode="auto">
            <a:xfrm>
              <a:off x="3571129" y="4279327"/>
              <a:ext cx="184638" cy="27695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5" name="Group 123"/>
          <p:cNvGrpSpPr/>
          <p:nvPr/>
        </p:nvGrpSpPr>
        <p:grpSpPr>
          <a:xfrm>
            <a:off x="8345071" y="3516530"/>
            <a:ext cx="659525" cy="640643"/>
            <a:chOff x="6299532" y="4190009"/>
            <a:chExt cx="469021" cy="455593"/>
          </a:xfrm>
        </p:grpSpPr>
        <p:sp>
          <p:nvSpPr>
            <p:cNvPr id="66" name="Oval 65"/>
            <p:cNvSpPr>
              <a:spLocks noChangeAspect="1"/>
            </p:cNvSpPr>
            <p:nvPr/>
          </p:nvSpPr>
          <p:spPr>
            <a:xfrm>
              <a:off x="6299532" y="4190009"/>
              <a:ext cx="469021" cy="45559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7" name="Freeform 63"/>
            <p:cNvSpPr>
              <a:spLocks noEditPoints="1"/>
            </p:cNvSpPr>
            <p:nvPr/>
          </p:nvSpPr>
          <p:spPr bwMode="auto">
            <a:xfrm>
              <a:off x="6386874" y="4310694"/>
              <a:ext cx="294337" cy="214222"/>
            </a:xfrm>
            <a:custGeom>
              <a:avLst/>
              <a:gdLst/>
              <a:ahLst/>
              <a:cxnLst>
                <a:cxn ang="0">
                  <a:pos x="62" y="57"/>
                </a:cxn>
                <a:cxn ang="0">
                  <a:pos x="18" y="57"/>
                </a:cxn>
                <a:cxn ang="0">
                  <a:pos x="0" y="39"/>
                </a:cxn>
                <a:cxn ang="0">
                  <a:pos x="11" y="23"/>
                </a:cxn>
                <a:cxn ang="0">
                  <a:pos x="11" y="21"/>
                </a:cxn>
                <a:cxn ang="0">
                  <a:pos x="31" y="0"/>
                </a:cxn>
                <a:cxn ang="0">
                  <a:pos x="50" y="13"/>
                </a:cxn>
                <a:cxn ang="0">
                  <a:pos x="57" y="11"/>
                </a:cxn>
                <a:cxn ang="0">
                  <a:pos x="67" y="21"/>
                </a:cxn>
                <a:cxn ang="0">
                  <a:pos x="66" y="27"/>
                </a:cxn>
                <a:cxn ang="0">
                  <a:pos x="78" y="42"/>
                </a:cxn>
                <a:cxn ang="0">
                  <a:pos x="62" y="57"/>
                </a:cxn>
                <a:cxn ang="0">
                  <a:pos x="51" y="31"/>
                </a:cxn>
                <a:cxn ang="0">
                  <a:pos x="42" y="31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3" y="16"/>
                </a:cxn>
                <a:cxn ang="0">
                  <a:pos x="31" y="17"/>
                </a:cxn>
                <a:cxn ang="0">
                  <a:pos x="31" y="31"/>
                </a:cxn>
                <a:cxn ang="0">
                  <a:pos x="22" y="31"/>
                </a:cxn>
                <a:cxn ang="0">
                  <a:pos x="21" y="33"/>
                </a:cxn>
                <a:cxn ang="0">
                  <a:pos x="21" y="34"/>
                </a:cxn>
                <a:cxn ang="0">
                  <a:pos x="36" y="48"/>
                </a:cxn>
                <a:cxn ang="0">
                  <a:pos x="36" y="48"/>
                </a:cxn>
                <a:cxn ang="0">
                  <a:pos x="37" y="48"/>
                </a:cxn>
                <a:cxn ang="0">
                  <a:pos x="51" y="34"/>
                </a:cxn>
                <a:cxn ang="0">
                  <a:pos x="52" y="33"/>
                </a:cxn>
                <a:cxn ang="0">
                  <a:pos x="51" y="31"/>
                </a:cxn>
              </a:cxnLst>
              <a:rect l="0" t="0" r="r" b="b"/>
              <a:pathLst>
                <a:path w="78" h="57">
                  <a:moveTo>
                    <a:pt x="62" y="57"/>
                  </a:moveTo>
                  <a:cubicBezTo>
                    <a:pt x="18" y="57"/>
                    <a:pt x="18" y="57"/>
                    <a:pt x="18" y="57"/>
                  </a:cubicBezTo>
                  <a:cubicBezTo>
                    <a:pt x="9" y="57"/>
                    <a:pt x="0" y="49"/>
                    <a:pt x="0" y="39"/>
                  </a:cubicBezTo>
                  <a:cubicBezTo>
                    <a:pt x="0" y="32"/>
                    <a:pt x="5" y="26"/>
                    <a:pt x="11" y="23"/>
                  </a:cubicBezTo>
                  <a:cubicBezTo>
                    <a:pt x="11" y="22"/>
                    <a:pt x="11" y="22"/>
                    <a:pt x="11" y="21"/>
                  </a:cubicBezTo>
                  <a:cubicBezTo>
                    <a:pt x="11" y="10"/>
                    <a:pt x="20" y="0"/>
                    <a:pt x="31" y="0"/>
                  </a:cubicBezTo>
                  <a:cubicBezTo>
                    <a:pt x="40" y="0"/>
                    <a:pt x="47" y="6"/>
                    <a:pt x="50" y="13"/>
                  </a:cubicBezTo>
                  <a:cubicBezTo>
                    <a:pt x="52" y="12"/>
                    <a:pt x="55" y="11"/>
                    <a:pt x="57" y="11"/>
                  </a:cubicBezTo>
                  <a:cubicBezTo>
                    <a:pt x="63" y="11"/>
                    <a:pt x="67" y="15"/>
                    <a:pt x="67" y="21"/>
                  </a:cubicBezTo>
                  <a:cubicBezTo>
                    <a:pt x="67" y="23"/>
                    <a:pt x="67" y="25"/>
                    <a:pt x="66" y="27"/>
                  </a:cubicBezTo>
                  <a:cubicBezTo>
                    <a:pt x="73" y="28"/>
                    <a:pt x="78" y="34"/>
                    <a:pt x="78" y="42"/>
                  </a:cubicBezTo>
                  <a:cubicBezTo>
                    <a:pt x="78" y="50"/>
                    <a:pt x="71" y="57"/>
                    <a:pt x="62" y="57"/>
                  </a:cubicBezTo>
                  <a:close/>
                  <a:moveTo>
                    <a:pt x="51" y="31"/>
                  </a:moveTo>
                  <a:cubicBezTo>
                    <a:pt x="42" y="31"/>
                    <a:pt x="42" y="31"/>
                    <a:pt x="42" y="31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6"/>
                    <a:pt x="41" y="16"/>
                    <a:pt x="40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6"/>
                    <a:pt x="31" y="16"/>
                    <a:pt x="31" y="17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1" y="32"/>
                    <a:pt x="21" y="33"/>
                  </a:cubicBezTo>
                  <a:cubicBezTo>
                    <a:pt x="21" y="33"/>
                    <a:pt x="21" y="33"/>
                    <a:pt x="21" y="34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2"/>
                    <a:pt x="51" y="31"/>
                    <a:pt x="51" y="3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8" name="Group 126"/>
          <p:cNvGrpSpPr/>
          <p:nvPr/>
        </p:nvGrpSpPr>
        <p:grpSpPr>
          <a:xfrm>
            <a:off x="8345071" y="5747641"/>
            <a:ext cx="659525" cy="640643"/>
            <a:chOff x="7501792" y="3621100"/>
            <a:chExt cx="469021" cy="455593"/>
          </a:xfrm>
        </p:grpSpPr>
        <p:sp>
          <p:nvSpPr>
            <p:cNvPr id="69" name="Oval 68"/>
            <p:cNvSpPr>
              <a:spLocks noChangeAspect="1"/>
            </p:cNvSpPr>
            <p:nvPr/>
          </p:nvSpPr>
          <p:spPr>
            <a:xfrm>
              <a:off x="7501792" y="3621100"/>
              <a:ext cx="469021" cy="4555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Freeform 135"/>
            <p:cNvSpPr>
              <a:spLocks noEditPoints="1"/>
            </p:cNvSpPr>
            <p:nvPr/>
          </p:nvSpPr>
          <p:spPr bwMode="auto">
            <a:xfrm>
              <a:off x="7610890" y="3731421"/>
              <a:ext cx="250825" cy="234950"/>
            </a:xfrm>
            <a:custGeom>
              <a:avLst/>
              <a:gdLst/>
              <a:ahLst/>
              <a:cxnLst>
                <a:cxn ang="0">
                  <a:pos x="13" y="39"/>
                </a:cxn>
                <a:cxn ang="0">
                  <a:pos x="8" y="39"/>
                </a:cxn>
                <a:cxn ang="0">
                  <a:pos x="0" y="33"/>
                </a:cxn>
                <a:cxn ang="0">
                  <a:pos x="5" y="19"/>
                </a:cxn>
                <a:cxn ang="0">
                  <a:pos x="15" y="22"/>
                </a:cxn>
                <a:cxn ang="0">
                  <a:pos x="20" y="21"/>
                </a:cxn>
                <a:cxn ang="0">
                  <a:pos x="20" y="24"/>
                </a:cxn>
                <a:cxn ang="0">
                  <a:pos x="23" y="34"/>
                </a:cxn>
                <a:cxn ang="0">
                  <a:pos x="13" y="39"/>
                </a:cxn>
                <a:cxn ang="0">
                  <a:pos x="15" y="19"/>
                </a:cxn>
                <a:cxn ang="0">
                  <a:pos x="5" y="9"/>
                </a:cxn>
                <a:cxn ang="0">
                  <a:pos x="15" y="0"/>
                </a:cxn>
                <a:cxn ang="0">
                  <a:pos x="25" y="9"/>
                </a:cxn>
                <a:cxn ang="0">
                  <a:pos x="15" y="19"/>
                </a:cxn>
                <a:cxn ang="0">
                  <a:pos x="53" y="68"/>
                </a:cxn>
                <a:cxn ang="0">
                  <a:pos x="20" y="68"/>
                </a:cxn>
                <a:cxn ang="0">
                  <a:pos x="10" y="58"/>
                </a:cxn>
                <a:cxn ang="0">
                  <a:pos x="23" y="36"/>
                </a:cxn>
                <a:cxn ang="0">
                  <a:pos x="37" y="41"/>
                </a:cxn>
                <a:cxn ang="0">
                  <a:pos x="50" y="36"/>
                </a:cxn>
                <a:cxn ang="0">
                  <a:pos x="64" y="58"/>
                </a:cxn>
                <a:cxn ang="0">
                  <a:pos x="53" y="68"/>
                </a:cxn>
                <a:cxn ang="0">
                  <a:pos x="37" y="39"/>
                </a:cxn>
                <a:cxn ang="0">
                  <a:pos x="22" y="24"/>
                </a:cxn>
                <a:cxn ang="0">
                  <a:pos x="37" y="9"/>
                </a:cxn>
                <a:cxn ang="0">
                  <a:pos x="51" y="24"/>
                </a:cxn>
                <a:cxn ang="0">
                  <a:pos x="37" y="39"/>
                </a:cxn>
                <a:cxn ang="0">
                  <a:pos x="59" y="19"/>
                </a:cxn>
                <a:cxn ang="0">
                  <a:pos x="49" y="9"/>
                </a:cxn>
                <a:cxn ang="0">
                  <a:pos x="59" y="0"/>
                </a:cxn>
                <a:cxn ang="0">
                  <a:pos x="68" y="9"/>
                </a:cxn>
                <a:cxn ang="0">
                  <a:pos x="59" y="19"/>
                </a:cxn>
                <a:cxn ang="0">
                  <a:pos x="66" y="39"/>
                </a:cxn>
                <a:cxn ang="0">
                  <a:pos x="61" y="39"/>
                </a:cxn>
                <a:cxn ang="0">
                  <a:pos x="51" y="34"/>
                </a:cxn>
                <a:cxn ang="0">
                  <a:pos x="54" y="24"/>
                </a:cxn>
                <a:cxn ang="0">
                  <a:pos x="54" y="21"/>
                </a:cxn>
                <a:cxn ang="0">
                  <a:pos x="59" y="22"/>
                </a:cxn>
                <a:cxn ang="0">
                  <a:pos x="69" y="19"/>
                </a:cxn>
                <a:cxn ang="0">
                  <a:pos x="73" y="33"/>
                </a:cxn>
                <a:cxn ang="0">
                  <a:pos x="66" y="39"/>
                </a:cxn>
              </a:cxnLst>
              <a:rect l="0" t="0" r="r" b="b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1" name="Group 129"/>
          <p:cNvGrpSpPr/>
          <p:nvPr/>
        </p:nvGrpSpPr>
        <p:grpSpPr>
          <a:xfrm>
            <a:off x="8345071" y="4632085"/>
            <a:ext cx="659525" cy="640643"/>
            <a:chOff x="7501792" y="2878680"/>
            <a:chExt cx="469021" cy="455593"/>
          </a:xfrm>
        </p:grpSpPr>
        <p:sp>
          <p:nvSpPr>
            <p:cNvPr id="72" name="Oval 71"/>
            <p:cNvSpPr>
              <a:spLocks noChangeAspect="1"/>
            </p:cNvSpPr>
            <p:nvPr/>
          </p:nvSpPr>
          <p:spPr>
            <a:xfrm>
              <a:off x="7501792" y="2878680"/>
              <a:ext cx="469021" cy="45559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Freeform 53"/>
            <p:cNvSpPr>
              <a:spLocks/>
            </p:cNvSpPr>
            <p:nvPr/>
          </p:nvSpPr>
          <p:spPr bwMode="auto">
            <a:xfrm>
              <a:off x="7580281" y="2990787"/>
              <a:ext cx="312043" cy="231379"/>
            </a:xfrm>
            <a:custGeom>
              <a:avLst/>
              <a:gdLst/>
              <a:ahLst/>
              <a:cxnLst>
                <a:cxn ang="0">
                  <a:pos x="55" y="50"/>
                </a:cxn>
                <a:cxn ang="0">
                  <a:pos x="16" y="50"/>
                </a:cxn>
                <a:cxn ang="0">
                  <a:pos x="0" y="34"/>
                </a:cxn>
                <a:cxn ang="0">
                  <a:pos x="9" y="20"/>
                </a:cxn>
                <a:cxn ang="0">
                  <a:pos x="9" y="18"/>
                </a:cxn>
                <a:cxn ang="0">
                  <a:pos x="27" y="0"/>
                </a:cxn>
                <a:cxn ang="0">
                  <a:pos x="44" y="11"/>
                </a:cxn>
                <a:cxn ang="0">
                  <a:pos x="50" y="9"/>
                </a:cxn>
                <a:cxn ang="0">
                  <a:pos x="59" y="18"/>
                </a:cxn>
                <a:cxn ang="0">
                  <a:pos x="58" y="23"/>
                </a:cxn>
                <a:cxn ang="0">
                  <a:pos x="68" y="36"/>
                </a:cxn>
                <a:cxn ang="0">
                  <a:pos x="55" y="50"/>
                </a:cxn>
              </a:cxnLst>
              <a:rect l="0" t="0" r="r" b="b"/>
              <a:pathLst>
                <a:path w="68" h="50">
                  <a:moveTo>
                    <a:pt x="55" y="50"/>
                  </a:moveTo>
                  <a:cubicBezTo>
                    <a:pt x="16" y="50"/>
                    <a:pt x="16" y="50"/>
                    <a:pt x="16" y="50"/>
                  </a:cubicBezTo>
                  <a:cubicBezTo>
                    <a:pt x="7" y="50"/>
                    <a:pt x="0" y="43"/>
                    <a:pt x="0" y="34"/>
                  </a:cubicBezTo>
                  <a:cubicBezTo>
                    <a:pt x="0" y="28"/>
                    <a:pt x="4" y="22"/>
                    <a:pt x="9" y="20"/>
                  </a:cubicBezTo>
                  <a:cubicBezTo>
                    <a:pt x="9" y="19"/>
                    <a:pt x="9" y="19"/>
                    <a:pt x="9" y="18"/>
                  </a:cubicBezTo>
                  <a:cubicBezTo>
                    <a:pt x="9" y="8"/>
                    <a:pt x="17" y="0"/>
                    <a:pt x="27" y="0"/>
                  </a:cubicBezTo>
                  <a:cubicBezTo>
                    <a:pt x="35" y="0"/>
                    <a:pt x="41" y="5"/>
                    <a:pt x="44" y="11"/>
                  </a:cubicBezTo>
                  <a:cubicBezTo>
                    <a:pt x="46" y="10"/>
                    <a:pt x="48" y="9"/>
                    <a:pt x="50" y="9"/>
                  </a:cubicBezTo>
                  <a:cubicBezTo>
                    <a:pt x="55" y="9"/>
                    <a:pt x="59" y="13"/>
                    <a:pt x="59" y="18"/>
                  </a:cubicBezTo>
                  <a:cubicBezTo>
                    <a:pt x="59" y="20"/>
                    <a:pt x="59" y="22"/>
                    <a:pt x="58" y="23"/>
                  </a:cubicBezTo>
                  <a:cubicBezTo>
                    <a:pt x="64" y="25"/>
                    <a:pt x="68" y="30"/>
                    <a:pt x="68" y="36"/>
                  </a:cubicBezTo>
                  <a:cubicBezTo>
                    <a:pt x="68" y="44"/>
                    <a:pt x="62" y="50"/>
                    <a:pt x="55" y="5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74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5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77" name="直接连接符 76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02070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000"/>
                            </p:stCondLst>
                            <p:childTnLst>
                              <p:par>
                                <p:cTn id="83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500"/>
                            </p:stCondLst>
                            <p:childTnLst>
                              <p:par>
                                <p:cTn id="8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000"/>
                            </p:stCondLst>
                            <p:childTnLst>
                              <p:par>
                                <p:cTn id="94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2100006" y="2722903"/>
            <a:ext cx="4381321" cy="970023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724" tIns="36362" rIns="72724" bIns="36362" rtlCol="0" anchor="ctr"/>
          <a:lstStyle/>
          <a:p>
            <a:pPr algn="ctr"/>
            <a:endParaRPr lang="zh-CN" altLang="en-US" sz="150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4369855" y="3876574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41" lvl="1" indent="-171441" algn="ctr">
              <a:buFont typeface="Arial" panose="020B0604020202020204" pitchFamily="34" charset="0"/>
              <a:buChar char="•"/>
            </a:pPr>
            <a:r>
              <a:rPr lang="zh-CN" altLang="en-US" sz="14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2599208" y="3876574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41" lvl="1" indent="-171441" algn="ctr">
              <a:buFont typeface="Arial" panose="020B0604020202020204" pitchFamily="34" charset="0"/>
              <a:buChar char="•"/>
            </a:pPr>
            <a:r>
              <a:rPr lang="zh-CN" altLang="en-US" sz="14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4369855" y="4146216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41" lvl="1" indent="-171441" algn="ctr">
              <a:buFont typeface="Arial" panose="020B0604020202020204" pitchFamily="34" charset="0"/>
              <a:buChar char="•"/>
            </a:pPr>
            <a:r>
              <a:rPr lang="zh-CN" altLang="en-US" sz="14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99208" y="4146216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41" lvl="1" indent="-171441" algn="ctr">
              <a:buFont typeface="Arial" panose="020B0604020202020204" pitchFamily="34" charset="0"/>
              <a:buChar char="•"/>
            </a:pPr>
            <a:r>
              <a:rPr lang="zh-CN" altLang="en-US" sz="14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6789415" y="1923211"/>
            <a:ext cx="2233091" cy="1769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1500" b="1" cap="all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04</a:t>
            </a:r>
            <a:endParaRPr lang="zh-CN" altLang="en-US" sz="11500" i="1" cap="all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6645399" y="-10481"/>
            <a:ext cx="5692949" cy="5534996"/>
            <a:chOff x="6645399" y="-10481"/>
            <a:chExt cx="5692949" cy="5534996"/>
          </a:xfrm>
        </p:grpSpPr>
        <p:sp>
          <p:nvSpPr>
            <p:cNvPr id="18" name="六边形 17"/>
            <p:cNvSpPr/>
            <p:nvPr/>
          </p:nvSpPr>
          <p:spPr>
            <a:xfrm rot="5400000">
              <a:off x="9358399" y="1428463"/>
              <a:ext cx="3200686" cy="2759213"/>
            </a:xfrm>
            <a:prstGeom prst="hexagon">
              <a:avLst/>
            </a:prstGeom>
            <a:blipFill dpi="0" rotWithShape="0">
              <a:blip r:embed="rId4"/>
              <a:srcRect/>
              <a:tile tx="0" ty="0" sx="100000" sy="100000" flip="none" algn="tl"/>
            </a:blip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24A4E4"/>
                  </a:gs>
                </a:gsLst>
                <a:lin ang="5400000" scaled="1"/>
              </a:gradFill>
            </a:ln>
            <a:effectLst>
              <a:outerShdw blurRad="635000" sx="102000" sy="102000" algn="ctr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9" name="六边形 18"/>
            <p:cNvSpPr/>
            <p:nvPr/>
          </p:nvSpPr>
          <p:spPr>
            <a:xfrm rot="5400000">
              <a:off x="8701686" y="4012088"/>
              <a:ext cx="1624459" cy="1400396"/>
            </a:xfrm>
            <a:prstGeom prst="hexagon">
              <a:avLst/>
            </a:prstGeom>
            <a:noFill/>
            <a:ln w="1587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24A4E4"/>
                  </a:gs>
                </a:gsLst>
                <a:lin ang="13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0" name="六边形 19"/>
            <p:cNvSpPr/>
            <p:nvPr/>
          </p:nvSpPr>
          <p:spPr>
            <a:xfrm rot="5400000">
              <a:off x="6429730" y="1496893"/>
              <a:ext cx="3127189" cy="2695851"/>
            </a:xfrm>
            <a:prstGeom prst="hexagon">
              <a:avLst/>
            </a:prstGeom>
            <a:noFill/>
            <a:ln w="15875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24A4E4"/>
                  </a:gs>
                </a:gsLst>
                <a:lin ang="168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7509497" y="-10481"/>
              <a:ext cx="3862617" cy="1725486"/>
            </a:xfrm>
            <a:custGeom>
              <a:avLst/>
              <a:gdLst>
                <a:gd name="connsiteX0" fmla="*/ 0 w 3862617"/>
                <a:gd name="connsiteY0" fmla="*/ 0 h 1725486"/>
                <a:gd name="connsiteX1" fmla="*/ 3862617 w 3862617"/>
                <a:gd name="connsiteY1" fmla="*/ 0 h 1725486"/>
                <a:gd name="connsiteX2" fmla="*/ 3862617 w 3862617"/>
                <a:gd name="connsiteY2" fmla="*/ 759831 h 1725486"/>
                <a:gd name="connsiteX3" fmla="*/ 1931308 w 3862617"/>
                <a:gd name="connsiteY3" fmla="*/ 1725486 h 1725486"/>
                <a:gd name="connsiteX4" fmla="*/ 0 w 3862617"/>
                <a:gd name="connsiteY4" fmla="*/ 759831 h 1725486"/>
                <a:gd name="connsiteX5" fmla="*/ 0 w 3862617"/>
                <a:gd name="connsiteY5" fmla="*/ 0 h 1725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62617" h="1725486">
                  <a:moveTo>
                    <a:pt x="0" y="0"/>
                  </a:moveTo>
                  <a:lnTo>
                    <a:pt x="3862617" y="0"/>
                  </a:lnTo>
                  <a:lnTo>
                    <a:pt x="3862617" y="759831"/>
                  </a:lnTo>
                  <a:lnTo>
                    <a:pt x="1931308" y="1725486"/>
                  </a:lnTo>
                  <a:lnTo>
                    <a:pt x="0" y="7598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24A4E4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MH_Entry_1"/>
          <p:cNvSpPr/>
          <p:nvPr>
            <p:custDataLst>
              <p:tags r:id="rId1"/>
            </p:custDataLst>
          </p:nvPr>
        </p:nvSpPr>
        <p:spPr>
          <a:xfrm>
            <a:off x="3101879" y="2857357"/>
            <a:ext cx="2535951" cy="70814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en-US" sz="320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r>
              <a:rPr lang="en-US" altLang="zh-CN" sz="140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40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24761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31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32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3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3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9" grpId="0"/>
          <p:bldP spid="10" grpId="0"/>
          <p:bldP spid="11" grpId="0"/>
          <p:bldP spid="12" grpId="0"/>
          <p:bldP spid="1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31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32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3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3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9" grpId="0"/>
          <p:bldP spid="10" grpId="0"/>
          <p:bldP spid="11" grpId="0"/>
          <p:bldP spid="12" grpId="0"/>
          <p:bldP spid="15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7" name="Group 1"/>
          <p:cNvGrpSpPr>
            <a:grpSpLocks/>
          </p:cNvGrpSpPr>
          <p:nvPr/>
        </p:nvGrpSpPr>
        <p:grpSpPr bwMode="auto">
          <a:xfrm>
            <a:off x="353" y="1573890"/>
            <a:ext cx="2571609" cy="5058390"/>
            <a:chOff x="-1" y="0"/>
            <a:chExt cx="1829063" cy="3596384"/>
          </a:xfrm>
        </p:grpSpPr>
        <p:sp>
          <p:nvSpPr>
            <p:cNvPr id="19458" name="AutoShape 2" descr="pic12.jpg"/>
            <p:cNvSpPr>
              <a:spLocks/>
            </p:cNvSpPr>
            <p:nvPr/>
          </p:nvSpPr>
          <p:spPr bwMode="auto">
            <a:xfrm>
              <a:off x="-1" y="0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blipFill dpi="0" rotWithShape="1">
              <a:blip r:embed="rId3" cstate="screen">
                <a:grayscl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50000"/>
                </a:lnSpc>
                <a:defRPr/>
              </a:pPr>
              <a:endParaRPr lang="es-ES" sz="2669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19459" name="AutoShape 3"/>
            <p:cNvSpPr>
              <a:spLocks/>
            </p:cNvSpPr>
            <p:nvPr/>
          </p:nvSpPr>
          <p:spPr bwMode="auto">
            <a:xfrm>
              <a:off x="-1" y="1798192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50000"/>
                </a:lnSpc>
                <a:defRPr/>
              </a:pPr>
              <a:endParaRPr lang="es-ES" sz="2669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19460" name="AutoShape 4"/>
            <p:cNvSpPr>
              <a:spLocks/>
            </p:cNvSpPr>
            <p:nvPr/>
          </p:nvSpPr>
          <p:spPr bwMode="auto">
            <a:xfrm>
              <a:off x="187351" y="2493345"/>
              <a:ext cx="1436893" cy="52517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t" anchorCtr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</a:t>
              </a:r>
            </a:p>
          </p:txBody>
        </p:sp>
        <p:sp>
          <p:nvSpPr>
            <p:cNvPr id="19461" name="AutoShape 5"/>
            <p:cNvSpPr>
              <a:spLocks/>
            </p:cNvSpPr>
            <p:nvPr/>
          </p:nvSpPr>
          <p:spPr bwMode="auto">
            <a:xfrm>
              <a:off x="275469" y="2281610"/>
              <a:ext cx="1260656" cy="1531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t" anchorCtr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grpSp>
        <p:nvGrpSpPr>
          <p:cNvPr id="19462" name="Group 6"/>
          <p:cNvGrpSpPr>
            <a:grpSpLocks/>
          </p:cNvGrpSpPr>
          <p:nvPr/>
        </p:nvGrpSpPr>
        <p:grpSpPr bwMode="auto">
          <a:xfrm>
            <a:off x="5141340" y="1573890"/>
            <a:ext cx="2573840" cy="5058390"/>
            <a:chOff x="0" y="-1"/>
            <a:chExt cx="1830362" cy="3596385"/>
          </a:xfrm>
        </p:grpSpPr>
        <p:pic>
          <p:nvPicPr>
            <p:cNvPr id="19463" name="Picture 7" descr="pic10.jpg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1"/>
              <a:ext cx="1828775" cy="17981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sp>
          <p:nvSpPr>
            <p:cNvPr id="2" name="AutoShape 8"/>
            <p:cNvSpPr>
              <a:spLocks/>
            </p:cNvSpPr>
            <p:nvPr/>
          </p:nvSpPr>
          <p:spPr bwMode="auto">
            <a:xfrm>
              <a:off x="1587" y="1798192"/>
              <a:ext cx="1828775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50000"/>
                </a:lnSpc>
                <a:defRPr/>
              </a:pPr>
              <a:endParaRPr lang="es-ES" sz="2669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</p:grpSp>
      <p:sp>
        <p:nvSpPr>
          <p:cNvPr id="19465" name="AutoShape 9"/>
          <p:cNvSpPr>
            <a:spLocks/>
          </p:cNvSpPr>
          <p:nvPr/>
        </p:nvSpPr>
        <p:spPr bwMode="auto">
          <a:xfrm>
            <a:off x="5399314" y="5078600"/>
            <a:ext cx="2006548" cy="73866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9466" name="AutoShape 10"/>
          <p:cNvSpPr>
            <a:spLocks/>
          </p:cNvSpPr>
          <p:nvPr/>
        </p:nvSpPr>
        <p:spPr bwMode="auto">
          <a:xfrm>
            <a:off x="5418146" y="4723777"/>
            <a:ext cx="1988691" cy="24622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grpSp>
        <p:nvGrpSpPr>
          <p:cNvPr id="19467" name="Group 11"/>
          <p:cNvGrpSpPr>
            <a:grpSpLocks/>
          </p:cNvGrpSpPr>
          <p:nvPr/>
        </p:nvGrpSpPr>
        <p:grpSpPr bwMode="auto">
          <a:xfrm>
            <a:off x="7712948" y="1573890"/>
            <a:ext cx="2571609" cy="5058390"/>
            <a:chOff x="-1" y="0"/>
            <a:chExt cx="1829063" cy="3596384"/>
          </a:xfrm>
        </p:grpSpPr>
        <p:sp>
          <p:nvSpPr>
            <p:cNvPr id="19468" name="AutoShape 12"/>
            <p:cNvSpPr>
              <a:spLocks/>
            </p:cNvSpPr>
            <p:nvPr/>
          </p:nvSpPr>
          <p:spPr bwMode="auto">
            <a:xfrm>
              <a:off x="-1" y="0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50000"/>
                </a:lnSpc>
                <a:defRPr/>
              </a:pPr>
              <a:endParaRPr lang="es-ES" sz="2669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pic>
          <p:nvPicPr>
            <p:cNvPr id="19469" name="Picture 13" descr="pic9.jp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" y="1798192"/>
              <a:ext cx="1829063" cy="1798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sp>
          <p:nvSpPr>
            <p:cNvPr id="19470" name="AutoShape 14"/>
            <p:cNvSpPr>
              <a:spLocks/>
            </p:cNvSpPr>
            <p:nvPr/>
          </p:nvSpPr>
          <p:spPr bwMode="auto">
            <a:xfrm>
              <a:off x="193014" y="674521"/>
              <a:ext cx="1443033" cy="52517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</a:t>
              </a:r>
            </a:p>
          </p:txBody>
        </p:sp>
        <p:sp>
          <p:nvSpPr>
            <p:cNvPr id="19471" name="AutoShape 15"/>
            <p:cNvSpPr>
              <a:spLocks/>
            </p:cNvSpPr>
            <p:nvPr/>
          </p:nvSpPr>
          <p:spPr bwMode="auto">
            <a:xfrm>
              <a:off x="106377" y="393602"/>
              <a:ext cx="1616307" cy="30789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grpSp>
        <p:nvGrpSpPr>
          <p:cNvPr id="19472" name="Group 16"/>
          <p:cNvGrpSpPr>
            <a:grpSpLocks/>
          </p:cNvGrpSpPr>
          <p:nvPr/>
        </p:nvGrpSpPr>
        <p:grpSpPr bwMode="auto">
          <a:xfrm>
            <a:off x="10287141" y="1573890"/>
            <a:ext cx="2571609" cy="5058390"/>
            <a:chOff x="-1" y="0"/>
            <a:chExt cx="1829063" cy="3596384"/>
          </a:xfrm>
        </p:grpSpPr>
        <p:pic>
          <p:nvPicPr>
            <p:cNvPr id="19473" name="Picture 17" descr="pic7.jpg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" y="0"/>
              <a:ext cx="1829063" cy="1798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sp>
          <p:nvSpPr>
            <p:cNvPr id="19474" name="AutoShape 18"/>
            <p:cNvSpPr>
              <a:spLocks/>
            </p:cNvSpPr>
            <p:nvPr/>
          </p:nvSpPr>
          <p:spPr bwMode="auto">
            <a:xfrm>
              <a:off x="-1" y="1798192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50000"/>
                </a:lnSpc>
                <a:defRPr/>
              </a:pPr>
              <a:endParaRPr lang="es-ES" sz="2669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19475" name="AutoShape 19"/>
            <p:cNvSpPr>
              <a:spLocks/>
            </p:cNvSpPr>
            <p:nvPr/>
          </p:nvSpPr>
          <p:spPr bwMode="auto">
            <a:xfrm>
              <a:off x="197773" y="2493345"/>
              <a:ext cx="1431928" cy="52517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</a:t>
              </a:r>
            </a:p>
          </p:txBody>
        </p:sp>
        <p:sp>
          <p:nvSpPr>
            <p:cNvPr id="19476" name="AutoShape 20"/>
            <p:cNvSpPr>
              <a:spLocks/>
            </p:cNvSpPr>
            <p:nvPr/>
          </p:nvSpPr>
          <p:spPr bwMode="auto">
            <a:xfrm>
              <a:off x="177825" y="2260548"/>
              <a:ext cx="1471824" cy="17505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t" anchorCtr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grpSp>
        <p:nvGrpSpPr>
          <p:cNvPr id="19477" name="Group 21"/>
          <p:cNvGrpSpPr>
            <a:grpSpLocks/>
          </p:cNvGrpSpPr>
          <p:nvPr/>
        </p:nvGrpSpPr>
        <p:grpSpPr bwMode="auto">
          <a:xfrm>
            <a:off x="2565266" y="1573889"/>
            <a:ext cx="2573840" cy="5056159"/>
            <a:chOff x="-1" y="0"/>
            <a:chExt cx="1829063" cy="3596384"/>
          </a:xfrm>
        </p:grpSpPr>
        <p:sp>
          <p:nvSpPr>
            <p:cNvPr id="19478" name="AutoShape 22"/>
            <p:cNvSpPr>
              <a:spLocks/>
            </p:cNvSpPr>
            <p:nvPr/>
          </p:nvSpPr>
          <p:spPr bwMode="auto">
            <a:xfrm>
              <a:off x="-1" y="0"/>
              <a:ext cx="1829063" cy="179898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50000"/>
                </a:lnSpc>
                <a:defRPr/>
              </a:pPr>
              <a:endParaRPr lang="es-ES" sz="2669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pic>
          <p:nvPicPr>
            <p:cNvPr id="19479" name="Picture 23" descr="pic13.jpg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" y="1797398"/>
              <a:ext cx="1829063" cy="17989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sp>
          <p:nvSpPr>
            <p:cNvPr id="19480" name="AutoShape 24"/>
            <p:cNvSpPr>
              <a:spLocks/>
            </p:cNvSpPr>
            <p:nvPr/>
          </p:nvSpPr>
          <p:spPr bwMode="auto">
            <a:xfrm>
              <a:off x="221189" y="674819"/>
              <a:ext cx="1421373" cy="52540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t" anchorCtr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</a:t>
              </a:r>
            </a:p>
          </p:txBody>
        </p:sp>
        <p:sp>
          <p:nvSpPr>
            <p:cNvPr id="19481" name="AutoShape 25"/>
            <p:cNvSpPr>
              <a:spLocks/>
            </p:cNvSpPr>
            <p:nvPr/>
          </p:nvSpPr>
          <p:spPr bwMode="auto">
            <a:xfrm>
              <a:off x="123630" y="441919"/>
              <a:ext cx="1616492" cy="17513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t" anchorCtr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sp>
        <p:nvSpPr>
          <p:cNvPr id="27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30" name="直接连接符 29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27483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MH_SubTitle_1"/>
          <p:cNvSpPr/>
          <p:nvPr>
            <p:custDataLst>
              <p:tags r:id="rId2"/>
            </p:custDataLst>
          </p:nvPr>
        </p:nvSpPr>
        <p:spPr>
          <a:xfrm>
            <a:off x="6546433" y="1841022"/>
            <a:ext cx="4089907" cy="805256"/>
          </a:xfrm>
          <a:custGeom>
            <a:avLst/>
            <a:gdLst>
              <a:gd name="connsiteX0" fmla="*/ 2 w 3878508"/>
              <a:gd name="connsiteY0" fmla="*/ 0 h 762904"/>
              <a:gd name="connsiteX1" fmla="*/ 3497056 w 3878508"/>
              <a:gd name="connsiteY1" fmla="*/ 0 h 762904"/>
              <a:gd name="connsiteX2" fmla="*/ 3878508 w 3878508"/>
              <a:gd name="connsiteY2" fmla="*/ 381452 h 762904"/>
              <a:gd name="connsiteX3" fmla="*/ 3878507 w 3878508"/>
              <a:gd name="connsiteY3" fmla="*/ 381452 h 762904"/>
              <a:gd name="connsiteX4" fmla="*/ 3497055 w 3878508"/>
              <a:gd name="connsiteY4" fmla="*/ 762904 h 762904"/>
              <a:gd name="connsiteX5" fmla="*/ 0 w 3878508"/>
              <a:gd name="connsiteY5" fmla="*/ 762903 h 762904"/>
              <a:gd name="connsiteX6" fmla="*/ 51426 w 3878508"/>
              <a:gd name="connsiteY6" fmla="*/ 720474 h 762904"/>
              <a:gd name="connsiteX7" fmla="*/ 191853 w 3878508"/>
              <a:gd name="connsiteY7" fmla="*/ 381451 h 762904"/>
              <a:gd name="connsiteX8" fmla="*/ 51426 w 3878508"/>
              <a:gd name="connsiteY8" fmla="*/ 42429 h 76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78508" h="762904">
                <a:moveTo>
                  <a:pt x="2" y="0"/>
                </a:moveTo>
                <a:lnTo>
                  <a:pt x="3497056" y="0"/>
                </a:lnTo>
                <a:cubicBezTo>
                  <a:pt x="3707726" y="0"/>
                  <a:pt x="3878508" y="170782"/>
                  <a:pt x="3878508" y="381452"/>
                </a:cubicBezTo>
                <a:lnTo>
                  <a:pt x="3878507" y="381452"/>
                </a:lnTo>
                <a:cubicBezTo>
                  <a:pt x="3878507" y="592122"/>
                  <a:pt x="3707725" y="762904"/>
                  <a:pt x="3497055" y="762904"/>
                </a:cubicBezTo>
                <a:lnTo>
                  <a:pt x="0" y="762903"/>
                </a:lnTo>
                <a:lnTo>
                  <a:pt x="51426" y="720474"/>
                </a:lnTo>
                <a:cubicBezTo>
                  <a:pt x="138189" y="633710"/>
                  <a:pt x="191853" y="513848"/>
                  <a:pt x="191853" y="381451"/>
                </a:cubicBezTo>
                <a:cubicBezTo>
                  <a:pt x="191853" y="249055"/>
                  <a:pt x="138189" y="129192"/>
                  <a:pt x="51426" y="42429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>
            <a:no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en-US" altLang="zh-CN" sz="2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/>
            <a:r>
              <a:rPr lang="en-US" altLang="zh-CN" sz="11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19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MH_Other_1"/>
          <p:cNvSpPr/>
          <p:nvPr>
            <p:custDataLst>
              <p:tags r:id="rId3"/>
            </p:custDataLst>
          </p:nvPr>
        </p:nvSpPr>
        <p:spPr>
          <a:xfrm>
            <a:off x="5841622" y="1841022"/>
            <a:ext cx="803584" cy="805256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chemeClr val="accent1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4217" kern="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</a:p>
        </p:txBody>
      </p:sp>
      <p:sp>
        <p:nvSpPr>
          <p:cNvPr id="13" name="MH_SubTitle_2"/>
          <p:cNvSpPr/>
          <p:nvPr>
            <p:custDataLst>
              <p:tags r:id="rId4"/>
            </p:custDataLst>
          </p:nvPr>
        </p:nvSpPr>
        <p:spPr>
          <a:xfrm>
            <a:off x="6546433" y="2842154"/>
            <a:ext cx="4089907" cy="805256"/>
          </a:xfrm>
          <a:custGeom>
            <a:avLst/>
            <a:gdLst>
              <a:gd name="connsiteX0" fmla="*/ 2 w 3878508"/>
              <a:gd name="connsiteY0" fmla="*/ 0 h 762904"/>
              <a:gd name="connsiteX1" fmla="*/ 3497056 w 3878508"/>
              <a:gd name="connsiteY1" fmla="*/ 0 h 762904"/>
              <a:gd name="connsiteX2" fmla="*/ 3878508 w 3878508"/>
              <a:gd name="connsiteY2" fmla="*/ 381452 h 762904"/>
              <a:gd name="connsiteX3" fmla="*/ 3878507 w 3878508"/>
              <a:gd name="connsiteY3" fmla="*/ 381452 h 762904"/>
              <a:gd name="connsiteX4" fmla="*/ 3497055 w 3878508"/>
              <a:gd name="connsiteY4" fmla="*/ 762904 h 762904"/>
              <a:gd name="connsiteX5" fmla="*/ 0 w 3878508"/>
              <a:gd name="connsiteY5" fmla="*/ 762903 h 762904"/>
              <a:gd name="connsiteX6" fmla="*/ 51426 w 3878508"/>
              <a:gd name="connsiteY6" fmla="*/ 720474 h 762904"/>
              <a:gd name="connsiteX7" fmla="*/ 191853 w 3878508"/>
              <a:gd name="connsiteY7" fmla="*/ 381451 h 762904"/>
              <a:gd name="connsiteX8" fmla="*/ 51426 w 3878508"/>
              <a:gd name="connsiteY8" fmla="*/ 42429 h 76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78508" h="762904">
                <a:moveTo>
                  <a:pt x="2" y="0"/>
                </a:moveTo>
                <a:lnTo>
                  <a:pt x="3497056" y="0"/>
                </a:lnTo>
                <a:cubicBezTo>
                  <a:pt x="3707726" y="0"/>
                  <a:pt x="3878508" y="170782"/>
                  <a:pt x="3878508" y="381452"/>
                </a:cubicBezTo>
                <a:lnTo>
                  <a:pt x="3878507" y="381452"/>
                </a:lnTo>
                <a:cubicBezTo>
                  <a:pt x="3878507" y="592122"/>
                  <a:pt x="3707725" y="762904"/>
                  <a:pt x="3497055" y="762904"/>
                </a:cubicBezTo>
                <a:lnTo>
                  <a:pt x="0" y="762903"/>
                </a:lnTo>
                <a:lnTo>
                  <a:pt x="51426" y="720474"/>
                </a:lnTo>
                <a:cubicBezTo>
                  <a:pt x="138189" y="633710"/>
                  <a:pt x="191853" y="513848"/>
                  <a:pt x="191853" y="381451"/>
                </a:cubicBezTo>
                <a:cubicBezTo>
                  <a:pt x="191853" y="249055"/>
                  <a:pt x="138189" y="129192"/>
                  <a:pt x="51426" y="42429"/>
                </a:cubicBez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>
            <a:noAutofit/>
          </a:bodyPr>
          <a:lstStyle/>
          <a:p>
            <a:pPr lvl="0" algn="ctr"/>
            <a:r>
              <a:rPr lang="zh-CN" alt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endParaRPr lang="en-US" altLang="zh-CN" sz="2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 algn="ctr"/>
            <a:r>
              <a:rPr lang="en-US" altLang="zh-CN" sz="11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COMPLETION OF WORK</a:t>
            </a:r>
            <a:endParaRPr lang="zh-CN" altLang="en-US" sz="119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MH_Other_2"/>
          <p:cNvSpPr/>
          <p:nvPr>
            <p:custDataLst>
              <p:tags r:id="rId5"/>
            </p:custDataLst>
          </p:nvPr>
        </p:nvSpPr>
        <p:spPr>
          <a:xfrm>
            <a:off x="5841622" y="2842154"/>
            <a:ext cx="803584" cy="805256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chemeClr val="accent2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4217" kern="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</a:p>
        </p:txBody>
      </p:sp>
      <p:sp>
        <p:nvSpPr>
          <p:cNvPr id="15" name="MH_SubTitle_3"/>
          <p:cNvSpPr/>
          <p:nvPr>
            <p:custDataLst>
              <p:tags r:id="rId6"/>
            </p:custDataLst>
          </p:nvPr>
        </p:nvSpPr>
        <p:spPr>
          <a:xfrm>
            <a:off x="6546433" y="3843284"/>
            <a:ext cx="4089907" cy="805256"/>
          </a:xfrm>
          <a:custGeom>
            <a:avLst/>
            <a:gdLst>
              <a:gd name="connsiteX0" fmla="*/ 2 w 3878508"/>
              <a:gd name="connsiteY0" fmla="*/ 0 h 762904"/>
              <a:gd name="connsiteX1" fmla="*/ 3497056 w 3878508"/>
              <a:gd name="connsiteY1" fmla="*/ 0 h 762904"/>
              <a:gd name="connsiteX2" fmla="*/ 3878508 w 3878508"/>
              <a:gd name="connsiteY2" fmla="*/ 381452 h 762904"/>
              <a:gd name="connsiteX3" fmla="*/ 3878507 w 3878508"/>
              <a:gd name="connsiteY3" fmla="*/ 381452 h 762904"/>
              <a:gd name="connsiteX4" fmla="*/ 3497055 w 3878508"/>
              <a:gd name="connsiteY4" fmla="*/ 762904 h 762904"/>
              <a:gd name="connsiteX5" fmla="*/ 0 w 3878508"/>
              <a:gd name="connsiteY5" fmla="*/ 762903 h 762904"/>
              <a:gd name="connsiteX6" fmla="*/ 51426 w 3878508"/>
              <a:gd name="connsiteY6" fmla="*/ 720474 h 762904"/>
              <a:gd name="connsiteX7" fmla="*/ 191853 w 3878508"/>
              <a:gd name="connsiteY7" fmla="*/ 381451 h 762904"/>
              <a:gd name="connsiteX8" fmla="*/ 51426 w 3878508"/>
              <a:gd name="connsiteY8" fmla="*/ 42429 h 76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78508" h="762904">
                <a:moveTo>
                  <a:pt x="2" y="0"/>
                </a:moveTo>
                <a:lnTo>
                  <a:pt x="3497056" y="0"/>
                </a:lnTo>
                <a:cubicBezTo>
                  <a:pt x="3707726" y="0"/>
                  <a:pt x="3878508" y="170782"/>
                  <a:pt x="3878508" y="381452"/>
                </a:cubicBezTo>
                <a:lnTo>
                  <a:pt x="3878507" y="381452"/>
                </a:lnTo>
                <a:cubicBezTo>
                  <a:pt x="3878507" y="592122"/>
                  <a:pt x="3707725" y="762904"/>
                  <a:pt x="3497055" y="762904"/>
                </a:cubicBezTo>
                <a:lnTo>
                  <a:pt x="0" y="762903"/>
                </a:lnTo>
                <a:lnTo>
                  <a:pt x="51426" y="720474"/>
                </a:lnTo>
                <a:cubicBezTo>
                  <a:pt x="138189" y="633710"/>
                  <a:pt x="191853" y="513848"/>
                  <a:pt x="191853" y="381451"/>
                </a:cubicBezTo>
                <a:cubicBezTo>
                  <a:pt x="191853" y="249055"/>
                  <a:pt x="138189" y="129192"/>
                  <a:pt x="51426" y="42429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>
            <a:noAutofit/>
          </a:bodyPr>
          <a:lstStyle/>
          <a:p>
            <a:pPr lvl="0" algn="ctr"/>
            <a:r>
              <a:rPr lang="zh-CN" alt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endParaRPr lang="en-US" altLang="zh-CN" sz="2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 algn="ctr"/>
            <a:r>
              <a:rPr lang="en-US" altLang="zh-CN" sz="11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SUCCESSFUL PROJECT </a:t>
            </a:r>
            <a:endParaRPr lang="zh-CN" altLang="en-US" sz="119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MH_Other_3"/>
          <p:cNvSpPr/>
          <p:nvPr>
            <p:custDataLst>
              <p:tags r:id="rId7"/>
            </p:custDataLst>
          </p:nvPr>
        </p:nvSpPr>
        <p:spPr>
          <a:xfrm>
            <a:off x="5841622" y="3843284"/>
            <a:ext cx="803584" cy="805256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chemeClr val="accent1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4217" kern="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</a:p>
        </p:txBody>
      </p:sp>
      <p:sp>
        <p:nvSpPr>
          <p:cNvPr id="9" name="MH_SubTitle_4"/>
          <p:cNvSpPr/>
          <p:nvPr>
            <p:custDataLst>
              <p:tags r:id="rId8"/>
            </p:custDataLst>
          </p:nvPr>
        </p:nvSpPr>
        <p:spPr>
          <a:xfrm>
            <a:off x="6546433" y="4844416"/>
            <a:ext cx="4089907" cy="805256"/>
          </a:xfrm>
          <a:custGeom>
            <a:avLst/>
            <a:gdLst>
              <a:gd name="connsiteX0" fmla="*/ 2 w 3878508"/>
              <a:gd name="connsiteY0" fmla="*/ 0 h 762904"/>
              <a:gd name="connsiteX1" fmla="*/ 3497056 w 3878508"/>
              <a:gd name="connsiteY1" fmla="*/ 0 h 762904"/>
              <a:gd name="connsiteX2" fmla="*/ 3878508 w 3878508"/>
              <a:gd name="connsiteY2" fmla="*/ 381452 h 762904"/>
              <a:gd name="connsiteX3" fmla="*/ 3878507 w 3878508"/>
              <a:gd name="connsiteY3" fmla="*/ 381452 h 762904"/>
              <a:gd name="connsiteX4" fmla="*/ 3497055 w 3878508"/>
              <a:gd name="connsiteY4" fmla="*/ 762904 h 762904"/>
              <a:gd name="connsiteX5" fmla="*/ 0 w 3878508"/>
              <a:gd name="connsiteY5" fmla="*/ 762903 h 762904"/>
              <a:gd name="connsiteX6" fmla="*/ 51426 w 3878508"/>
              <a:gd name="connsiteY6" fmla="*/ 720474 h 762904"/>
              <a:gd name="connsiteX7" fmla="*/ 191853 w 3878508"/>
              <a:gd name="connsiteY7" fmla="*/ 381451 h 762904"/>
              <a:gd name="connsiteX8" fmla="*/ 51426 w 3878508"/>
              <a:gd name="connsiteY8" fmla="*/ 42429 h 76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78508" h="762904">
                <a:moveTo>
                  <a:pt x="2" y="0"/>
                </a:moveTo>
                <a:lnTo>
                  <a:pt x="3497056" y="0"/>
                </a:lnTo>
                <a:cubicBezTo>
                  <a:pt x="3707726" y="0"/>
                  <a:pt x="3878508" y="170782"/>
                  <a:pt x="3878508" y="381452"/>
                </a:cubicBezTo>
                <a:lnTo>
                  <a:pt x="3878507" y="381452"/>
                </a:lnTo>
                <a:cubicBezTo>
                  <a:pt x="3878507" y="592122"/>
                  <a:pt x="3707725" y="762904"/>
                  <a:pt x="3497055" y="762904"/>
                </a:cubicBezTo>
                <a:lnTo>
                  <a:pt x="0" y="762903"/>
                </a:lnTo>
                <a:lnTo>
                  <a:pt x="51426" y="720474"/>
                </a:lnTo>
                <a:cubicBezTo>
                  <a:pt x="138189" y="633710"/>
                  <a:pt x="191853" y="513848"/>
                  <a:pt x="191853" y="381451"/>
                </a:cubicBezTo>
                <a:cubicBezTo>
                  <a:pt x="191853" y="249055"/>
                  <a:pt x="138189" y="129192"/>
                  <a:pt x="51426" y="42429"/>
                </a:cubicBez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>
            <a:noAutofit/>
          </a:bodyPr>
          <a:lstStyle/>
          <a:p>
            <a:pPr lvl="0" algn="ctr"/>
            <a:r>
              <a:rPr lang="zh-CN" alt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en-US" altLang="zh-CN" sz="2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 algn="ctr"/>
            <a:r>
              <a:rPr lang="en-US" altLang="zh-CN" sz="11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NEXT YEAR WORK PLAN</a:t>
            </a:r>
            <a:endParaRPr lang="zh-CN" altLang="en-US" sz="119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MH_Other_4"/>
          <p:cNvSpPr/>
          <p:nvPr>
            <p:custDataLst>
              <p:tags r:id="rId9"/>
            </p:custDataLst>
          </p:nvPr>
        </p:nvSpPr>
        <p:spPr>
          <a:xfrm>
            <a:off x="5841622" y="4844416"/>
            <a:ext cx="803584" cy="805256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chemeClr val="accent2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4217" kern="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</a:p>
        </p:txBody>
      </p:sp>
      <p:sp>
        <p:nvSpPr>
          <p:cNvPr id="17" name="MH_Others_2"/>
          <p:cNvSpPr txBox="1"/>
          <p:nvPr>
            <p:custDataLst>
              <p:tags r:id="rId10"/>
            </p:custDataLst>
          </p:nvPr>
        </p:nvSpPr>
        <p:spPr>
          <a:xfrm>
            <a:off x="2181136" y="4648541"/>
            <a:ext cx="2844716" cy="73853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4799" dirty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4799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2651228" y="2197707"/>
            <a:ext cx="1905658" cy="2210563"/>
            <a:chOff x="1319382" y="150709"/>
            <a:chExt cx="1489821" cy="1728192"/>
          </a:xfrm>
          <a:effectLst>
            <a:outerShdw blurRad="317500" dist="1270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9" name="六边形 18"/>
            <p:cNvSpPr/>
            <p:nvPr/>
          </p:nvSpPr>
          <p:spPr>
            <a:xfrm rot="5400000">
              <a:off x="1200197" y="269894"/>
              <a:ext cx="1728192" cy="1489821"/>
            </a:xfrm>
            <a:prstGeom prst="hexagon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chemeClr val="bg1">
                    <a:lumMod val="75000"/>
                  </a:schemeClr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solidFill>
                  <a:schemeClr val="accent1"/>
                </a:solidFill>
              </a:endParaRPr>
            </a:p>
          </p:txBody>
        </p:sp>
        <p:sp>
          <p:nvSpPr>
            <p:cNvPr id="20" name="六边形 19"/>
            <p:cNvSpPr/>
            <p:nvPr/>
          </p:nvSpPr>
          <p:spPr>
            <a:xfrm rot="5400000">
              <a:off x="1300555" y="356409"/>
              <a:ext cx="1527476" cy="1316790"/>
            </a:xfrm>
            <a:prstGeom prst="hexagon">
              <a:avLst/>
            </a:prstGeom>
            <a:gradFill flip="none" rotWithShape="1">
              <a:gsLst>
                <a:gs pos="48000">
                  <a:schemeClr val="bg1"/>
                </a:gs>
                <a:gs pos="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solidFill>
                  <a:schemeClr val="accent1"/>
                </a:solidFill>
              </a:endParaRPr>
            </a:p>
          </p:txBody>
        </p:sp>
        <p:sp>
          <p:nvSpPr>
            <p:cNvPr id="21" name="矩形 259"/>
            <p:cNvSpPr>
              <a:spLocks noChangeArrowheads="1"/>
            </p:cNvSpPr>
            <p:nvPr/>
          </p:nvSpPr>
          <p:spPr bwMode="auto">
            <a:xfrm>
              <a:off x="1432963" y="698102"/>
              <a:ext cx="1172555" cy="6496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>
                <a:buNone/>
              </a:pPr>
              <a:r>
                <a:rPr lang="zh-CN" altLang="en-US" sz="5400" b="1" dirty="0">
                  <a:solidFill>
                    <a:schemeClr val="accent1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目录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2236878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5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2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3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0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21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2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" fill="hold">
                          <p:stCondLst>
                            <p:cond delay="indefinite"/>
                          </p:stCondLst>
                          <p:childTnLst>
                            <p:par>
                              <p:cTn id="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34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35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3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37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2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3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4" fill="hold">
                          <p:stCondLst>
                            <p:cond delay="indefinite"/>
                          </p:stCondLst>
                          <p:childTnLst>
                            <p:par>
                              <p:cTn id="4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6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48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49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5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5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2" fill="hold">
                          <p:stCondLst>
                            <p:cond delay="indefinite"/>
                          </p:stCondLst>
                          <p:childTnLst>
                            <p:par>
                              <p:cTn id="5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4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6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7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8" fill="hold">
                          <p:stCondLst>
                            <p:cond delay="indefinite"/>
                          </p:stCondLst>
                          <p:childTnLst>
                            <p:par>
                              <p:cTn id="5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0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62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63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6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6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6" fill="hold">
                          <p:stCondLst>
                            <p:cond delay="indefinite"/>
                          </p:stCondLst>
                          <p:childTnLst>
                            <p:par>
                              <p:cTn id="6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8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0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1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  <p:bldP spid="42" grpId="0" animBg="1"/>
          <p:bldP spid="13" grpId="0" animBg="1"/>
          <p:bldP spid="14" grpId="0" animBg="1"/>
          <p:bldP spid="15" grpId="0" animBg="1"/>
          <p:bldP spid="16" grpId="0" animBg="1"/>
          <p:bldP spid="9" grpId="0" animBg="1"/>
          <p:bldP spid="10" grpId="0" animBg="1"/>
          <p:bldP spid="1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5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2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3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0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21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2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" fill="hold">
                          <p:stCondLst>
                            <p:cond delay="indefinite"/>
                          </p:stCondLst>
                          <p:childTnLst>
                            <p:par>
                              <p:cTn id="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34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35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3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37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4" fill="hold">
                          <p:stCondLst>
                            <p:cond delay="indefinite"/>
                          </p:stCondLst>
                          <p:childTnLst>
                            <p:par>
                              <p:cTn id="4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6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48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49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5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5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2" fill="hold">
                          <p:stCondLst>
                            <p:cond delay="indefinite"/>
                          </p:stCondLst>
                          <p:childTnLst>
                            <p:par>
                              <p:cTn id="5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4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8" fill="hold">
                          <p:stCondLst>
                            <p:cond delay="indefinite"/>
                          </p:stCondLst>
                          <p:childTnLst>
                            <p:par>
                              <p:cTn id="5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0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62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63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6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6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6" fill="hold">
                          <p:stCondLst>
                            <p:cond delay="indefinite"/>
                          </p:stCondLst>
                          <p:childTnLst>
                            <p:par>
                              <p:cTn id="6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8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  <p:bldP spid="42" grpId="0" animBg="1"/>
          <p:bldP spid="13" grpId="0" animBg="1"/>
          <p:bldP spid="14" grpId="0" animBg="1"/>
          <p:bldP spid="15" grpId="0" animBg="1"/>
          <p:bldP spid="16" grpId="0" animBg="1"/>
          <p:bldP spid="9" grpId="0" animBg="1"/>
          <p:bldP spid="10" grpId="0" animBg="1"/>
          <p:bldP spid="17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2840835" y="2344933"/>
            <a:ext cx="3695028" cy="3695028"/>
            <a:chOff x="6240781" y="1363135"/>
            <a:chExt cx="4963584" cy="4963584"/>
          </a:xfrm>
        </p:grpSpPr>
        <p:grpSp>
          <p:nvGrpSpPr>
            <p:cNvPr id="13" name="Group 12"/>
            <p:cNvGrpSpPr/>
            <p:nvPr userDrawn="1"/>
          </p:nvGrpSpPr>
          <p:grpSpPr>
            <a:xfrm>
              <a:off x="6240781" y="1363135"/>
              <a:ext cx="3255433" cy="2434167"/>
              <a:chOff x="4657725" y="946151"/>
              <a:chExt cx="2441575" cy="1825625"/>
            </a:xfrm>
          </p:grpSpPr>
          <p:sp>
            <p:nvSpPr>
              <p:cNvPr id="27" name="Freeform 26"/>
              <p:cNvSpPr>
                <a:spLocks/>
              </p:cNvSpPr>
              <p:nvPr/>
            </p:nvSpPr>
            <p:spPr bwMode="auto">
              <a:xfrm>
                <a:off x="5953125" y="2046288"/>
                <a:ext cx="1146175" cy="593725"/>
              </a:xfrm>
              <a:custGeom>
                <a:avLst/>
                <a:gdLst>
                  <a:gd name="T0" fmla="*/ 849 w 904"/>
                  <a:gd name="T1" fmla="*/ 0 h 468"/>
                  <a:gd name="T2" fmla="*/ 873 w 904"/>
                  <a:gd name="T3" fmla="*/ 58 h 468"/>
                  <a:gd name="T4" fmla="*/ 507 w 904"/>
                  <a:gd name="T5" fmla="*/ 436 h 468"/>
                  <a:gd name="T6" fmla="*/ 396 w 904"/>
                  <a:gd name="T7" fmla="*/ 436 h 468"/>
                  <a:gd name="T8" fmla="*/ 30 w 904"/>
                  <a:gd name="T9" fmla="*/ 58 h 468"/>
                  <a:gd name="T10" fmla="*/ 55 w 904"/>
                  <a:gd name="T11" fmla="*/ 0 h 468"/>
                  <a:gd name="T12" fmla="*/ 849 w 904"/>
                  <a:gd name="T13" fmla="*/ 0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4" h="468">
                    <a:moveTo>
                      <a:pt x="849" y="0"/>
                    </a:moveTo>
                    <a:cubicBezTo>
                      <a:pt x="893" y="0"/>
                      <a:pt x="904" y="26"/>
                      <a:pt x="873" y="58"/>
                    </a:cubicBezTo>
                    <a:cubicBezTo>
                      <a:pt x="507" y="436"/>
                      <a:pt x="507" y="436"/>
                      <a:pt x="507" y="436"/>
                    </a:cubicBezTo>
                    <a:cubicBezTo>
                      <a:pt x="477" y="468"/>
                      <a:pt x="427" y="468"/>
                      <a:pt x="396" y="436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0" y="26"/>
                      <a:pt x="11" y="0"/>
                      <a:pt x="55" y="0"/>
                    </a:cubicBezTo>
                    <a:lnTo>
                      <a:pt x="849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8" name="Freeform 27"/>
              <p:cNvSpPr>
                <a:spLocks/>
              </p:cNvSpPr>
              <p:nvPr/>
            </p:nvSpPr>
            <p:spPr bwMode="auto">
              <a:xfrm>
                <a:off x="4657725" y="946151"/>
                <a:ext cx="2151063" cy="1825625"/>
              </a:xfrm>
              <a:custGeom>
                <a:avLst/>
                <a:gdLst>
                  <a:gd name="T0" fmla="*/ 848 w 1696"/>
                  <a:gd name="T1" fmla="*/ 0 h 1440"/>
                  <a:gd name="T2" fmla="*/ 0 w 1696"/>
                  <a:gd name="T3" fmla="*/ 848 h 1440"/>
                  <a:gd name="T4" fmla="*/ 241 w 1696"/>
                  <a:gd name="T5" fmla="*/ 1440 h 1440"/>
                  <a:gd name="T6" fmla="*/ 718 w 1696"/>
                  <a:gd name="T7" fmla="*/ 1209 h 1440"/>
                  <a:gd name="T8" fmla="*/ 464 w 1696"/>
                  <a:gd name="T9" fmla="*/ 848 h 1440"/>
                  <a:gd name="T10" fmla="*/ 848 w 1696"/>
                  <a:gd name="T11" fmla="*/ 464 h 1440"/>
                  <a:gd name="T12" fmla="*/ 1232 w 1696"/>
                  <a:gd name="T13" fmla="*/ 848 h 1440"/>
                  <a:gd name="T14" fmla="*/ 1213 w 1696"/>
                  <a:gd name="T15" fmla="*/ 966 h 1440"/>
                  <a:gd name="T16" fmla="*/ 1293 w 1696"/>
                  <a:gd name="T17" fmla="*/ 966 h 1440"/>
                  <a:gd name="T18" fmla="*/ 1293 w 1696"/>
                  <a:gd name="T19" fmla="*/ 1062 h 1440"/>
                  <a:gd name="T20" fmla="*/ 1669 w 1696"/>
                  <a:gd name="T21" fmla="*/ 1062 h 1440"/>
                  <a:gd name="T22" fmla="*/ 1696 w 1696"/>
                  <a:gd name="T23" fmla="*/ 848 h 1440"/>
                  <a:gd name="T24" fmla="*/ 848 w 1696"/>
                  <a:gd name="T25" fmla="*/ 0 h 1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96" h="1440">
                    <a:moveTo>
                      <a:pt x="848" y="0"/>
                    </a:moveTo>
                    <a:cubicBezTo>
                      <a:pt x="380" y="0"/>
                      <a:pt x="0" y="380"/>
                      <a:pt x="0" y="848"/>
                    </a:cubicBezTo>
                    <a:cubicBezTo>
                      <a:pt x="0" y="1078"/>
                      <a:pt x="92" y="1287"/>
                      <a:pt x="241" y="1440"/>
                    </a:cubicBezTo>
                    <a:cubicBezTo>
                      <a:pt x="374" y="1315"/>
                      <a:pt x="540" y="1235"/>
                      <a:pt x="718" y="1209"/>
                    </a:cubicBezTo>
                    <a:cubicBezTo>
                      <a:pt x="570" y="1156"/>
                      <a:pt x="464" y="1014"/>
                      <a:pt x="464" y="848"/>
                    </a:cubicBezTo>
                    <a:cubicBezTo>
                      <a:pt x="464" y="636"/>
                      <a:pt x="636" y="464"/>
                      <a:pt x="848" y="464"/>
                    </a:cubicBezTo>
                    <a:cubicBezTo>
                      <a:pt x="1060" y="464"/>
                      <a:pt x="1232" y="636"/>
                      <a:pt x="1232" y="848"/>
                    </a:cubicBezTo>
                    <a:cubicBezTo>
                      <a:pt x="1232" y="889"/>
                      <a:pt x="1225" y="929"/>
                      <a:pt x="1213" y="966"/>
                    </a:cubicBezTo>
                    <a:cubicBezTo>
                      <a:pt x="1293" y="966"/>
                      <a:pt x="1293" y="966"/>
                      <a:pt x="1293" y="966"/>
                    </a:cubicBezTo>
                    <a:cubicBezTo>
                      <a:pt x="1293" y="1062"/>
                      <a:pt x="1293" y="1062"/>
                      <a:pt x="1293" y="1062"/>
                    </a:cubicBezTo>
                    <a:cubicBezTo>
                      <a:pt x="1669" y="1062"/>
                      <a:pt x="1669" y="1062"/>
                      <a:pt x="1669" y="1062"/>
                    </a:cubicBezTo>
                    <a:cubicBezTo>
                      <a:pt x="1687" y="994"/>
                      <a:pt x="1696" y="922"/>
                      <a:pt x="1696" y="848"/>
                    </a:cubicBezTo>
                    <a:cubicBezTo>
                      <a:pt x="1696" y="380"/>
                      <a:pt x="1316" y="0"/>
                      <a:pt x="84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4" name="Group 13"/>
            <p:cNvGrpSpPr/>
            <p:nvPr userDrawn="1"/>
          </p:nvGrpSpPr>
          <p:grpSpPr>
            <a:xfrm>
              <a:off x="6240781" y="3111502"/>
              <a:ext cx="2434167" cy="3215217"/>
              <a:chOff x="4657725" y="2257426"/>
              <a:chExt cx="1825625" cy="2411413"/>
            </a:xfrm>
          </p:grpSpPr>
          <p:sp>
            <p:nvSpPr>
              <p:cNvPr id="25" name="Freeform 24"/>
              <p:cNvSpPr>
                <a:spLocks/>
              </p:cNvSpPr>
              <p:nvPr/>
            </p:nvSpPr>
            <p:spPr bwMode="auto">
              <a:xfrm>
                <a:off x="5753100" y="2257426"/>
                <a:ext cx="593725" cy="1146175"/>
              </a:xfrm>
              <a:custGeom>
                <a:avLst/>
                <a:gdLst>
                  <a:gd name="T0" fmla="*/ 0 w 468"/>
                  <a:gd name="T1" fmla="*/ 55 h 904"/>
                  <a:gd name="T2" fmla="*/ 57 w 468"/>
                  <a:gd name="T3" fmla="*/ 30 h 904"/>
                  <a:gd name="T4" fmla="*/ 436 w 468"/>
                  <a:gd name="T5" fmla="*/ 397 h 904"/>
                  <a:gd name="T6" fmla="*/ 436 w 468"/>
                  <a:gd name="T7" fmla="*/ 508 h 904"/>
                  <a:gd name="T8" fmla="*/ 57 w 468"/>
                  <a:gd name="T9" fmla="*/ 874 h 904"/>
                  <a:gd name="T10" fmla="*/ 0 w 468"/>
                  <a:gd name="T11" fmla="*/ 849 h 904"/>
                  <a:gd name="T12" fmla="*/ 0 w 468"/>
                  <a:gd name="T13" fmla="*/ 55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8" h="904">
                    <a:moveTo>
                      <a:pt x="0" y="55"/>
                    </a:moveTo>
                    <a:cubicBezTo>
                      <a:pt x="0" y="11"/>
                      <a:pt x="26" y="0"/>
                      <a:pt x="57" y="30"/>
                    </a:cubicBezTo>
                    <a:cubicBezTo>
                      <a:pt x="436" y="397"/>
                      <a:pt x="436" y="397"/>
                      <a:pt x="436" y="397"/>
                    </a:cubicBezTo>
                    <a:cubicBezTo>
                      <a:pt x="468" y="427"/>
                      <a:pt x="468" y="477"/>
                      <a:pt x="436" y="508"/>
                    </a:cubicBezTo>
                    <a:cubicBezTo>
                      <a:pt x="57" y="874"/>
                      <a:pt x="57" y="874"/>
                      <a:pt x="57" y="874"/>
                    </a:cubicBezTo>
                    <a:cubicBezTo>
                      <a:pt x="26" y="904"/>
                      <a:pt x="0" y="893"/>
                      <a:pt x="0" y="849"/>
                    </a:cubicBezTo>
                    <a:lnTo>
                      <a:pt x="0" y="5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25"/>
              <p:cNvSpPr>
                <a:spLocks/>
              </p:cNvSpPr>
              <p:nvPr/>
            </p:nvSpPr>
            <p:spPr bwMode="auto">
              <a:xfrm>
                <a:off x="4657725" y="2517776"/>
                <a:ext cx="1825625" cy="2151063"/>
              </a:xfrm>
              <a:custGeom>
                <a:avLst/>
                <a:gdLst>
                  <a:gd name="T0" fmla="*/ 1209 w 1440"/>
                  <a:gd name="T1" fmla="*/ 978 h 1696"/>
                  <a:gd name="T2" fmla="*/ 848 w 1440"/>
                  <a:gd name="T3" fmla="*/ 1232 h 1696"/>
                  <a:gd name="T4" fmla="*/ 464 w 1440"/>
                  <a:gd name="T5" fmla="*/ 848 h 1696"/>
                  <a:gd name="T6" fmla="*/ 848 w 1440"/>
                  <a:gd name="T7" fmla="*/ 464 h 1696"/>
                  <a:gd name="T8" fmla="*/ 969 w 1440"/>
                  <a:gd name="T9" fmla="*/ 483 h 1696"/>
                  <a:gd name="T10" fmla="*/ 969 w 1440"/>
                  <a:gd name="T11" fmla="*/ 9 h 1696"/>
                  <a:gd name="T12" fmla="*/ 848 w 1440"/>
                  <a:gd name="T13" fmla="*/ 0 h 1696"/>
                  <a:gd name="T14" fmla="*/ 0 w 1440"/>
                  <a:gd name="T15" fmla="*/ 848 h 1696"/>
                  <a:gd name="T16" fmla="*/ 848 w 1440"/>
                  <a:gd name="T17" fmla="*/ 1696 h 1696"/>
                  <a:gd name="T18" fmla="*/ 1440 w 1440"/>
                  <a:gd name="T19" fmla="*/ 1455 h 1696"/>
                  <a:gd name="T20" fmla="*/ 1209 w 1440"/>
                  <a:gd name="T21" fmla="*/ 978 h 1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40" h="1696">
                    <a:moveTo>
                      <a:pt x="1209" y="978"/>
                    </a:moveTo>
                    <a:cubicBezTo>
                      <a:pt x="1156" y="1126"/>
                      <a:pt x="1014" y="1232"/>
                      <a:pt x="848" y="1232"/>
                    </a:cubicBezTo>
                    <a:cubicBezTo>
                      <a:pt x="636" y="1232"/>
                      <a:pt x="464" y="1060"/>
                      <a:pt x="464" y="848"/>
                    </a:cubicBezTo>
                    <a:cubicBezTo>
                      <a:pt x="464" y="636"/>
                      <a:pt x="636" y="464"/>
                      <a:pt x="848" y="464"/>
                    </a:cubicBezTo>
                    <a:cubicBezTo>
                      <a:pt x="890" y="464"/>
                      <a:pt x="931" y="471"/>
                      <a:pt x="969" y="483"/>
                    </a:cubicBezTo>
                    <a:cubicBezTo>
                      <a:pt x="969" y="9"/>
                      <a:pt x="969" y="9"/>
                      <a:pt x="969" y="9"/>
                    </a:cubicBezTo>
                    <a:cubicBezTo>
                      <a:pt x="929" y="3"/>
                      <a:pt x="889" y="0"/>
                      <a:pt x="848" y="0"/>
                    </a:cubicBezTo>
                    <a:cubicBezTo>
                      <a:pt x="380" y="0"/>
                      <a:pt x="0" y="380"/>
                      <a:pt x="0" y="848"/>
                    </a:cubicBezTo>
                    <a:cubicBezTo>
                      <a:pt x="0" y="1316"/>
                      <a:pt x="380" y="1696"/>
                      <a:pt x="848" y="1696"/>
                    </a:cubicBezTo>
                    <a:cubicBezTo>
                      <a:pt x="1078" y="1696"/>
                      <a:pt x="1287" y="1604"/>
                      <a:pt x="1440" y="1455"/>
                    </a:cubicBezTo>
                    <a:cubicBezTo>
                      <a:pt x="1315" y="1322"/>
                      <a:pt x="1235" y="1156"/>
                      <a:pt x="1209" y="978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5" name="Group 14"/>
            <p:cNvGrpSpPr/>
            <p:nvPr userDrawn="1"/>
          </p:nvGrpSpPr>
          <p:grpSpPr>
            <a:xfrm>
              <a:off x="7967980" y="3892551"/>
              <a:ext cx="3236384" cy="2434167"/>
              <a:chOff x="5953125" y="2843213"/>
              <a:chExt cx="2427288" cy="1825625"/>
            </a:xfrm>
          </p:grpSpPr>
          <p:sp>
            <p:nvSpPr>
              <p:cNvPr id="23" name="Freeform 22"/>
              <p:cNvSpPr>
                <a:spLocks/>
              </p:cNvSpPr>
              <p:nvPr/>
            </p:nvSpPr>
            <p:spPr bwMode="auto">
              <a:xfrm>
                <a:off x="5953125" y="2989263"/>
                <a:ext cx="1146175" cy="593725"/>
              </a:xfrm>
              <a:custGeom>
                <a:avLst/>
                <a:gdLst>
                  <a:gd name="T0" fmla="*/ 55 w 904"/>
                  <a:gd name="T1" fmla="*/ 468 h 468"/>
                  <a:gd name="T2" fmla="*/ 30 w 904"/>
                  <a:gd name="T3" fmla="*/ 411 h 468"/>
                  <a:gd name="T4" fmla="*/ 396 w 904"/>
                  <a:gd name="T5" fmla="*/ 32 h 468"/>
                  <a:gd name="T6" fmla="*/ 507 w 904"/>
                  <a:gd name="T7" fmla="*/ 32 h 468"/>
                  <a:gd name="T8" fmla="*/ 873 w 904"/>
                  <a:gd name="T9" fmla="*/ 411 h 468"/>
                  <a:gd name="T10" fmla="*/ 849 w 904"/>
                  <a:gd name="T11" fmla="*/ 468 h 468"/>
                  <a:gd name="T12" fmla="*/ 55 w 904"/>
                  <a:gd name="T13" fmla="*/ 468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4" h="468">
                    <a:moveTo>
                      <a:pt x="55" y="468"/>
                    </a:moveTo>
                    <a:cubicBezTo>
                      <a:pt x="11" y="468"/>
                      <a:pt x="0" y="442"/>
                      <a:pt x="30" y="411"/>
                    </a:cubicBezTo>
                    <a:cubicBezTo>
                      <a:pt x="396" y="32"/>
                      <a:pt x="396" y="32"/>
                      <a:pt x="396" y="32"/>
                    </a:cubicBezTo>
                    <a:cubicBezTo>
                      <a:pt x="427" y="0"/>
                      <a:pt x="477" y="0"/>
                      <a:pt x="507" y="32"/>
                    </a:cubicBezTo>
                    <a:cubicBezTo>
                      <a:pt x="873" y="411"/>
                      <a:pt x="873" y="411"/>
                      <a:pt x="873" y="411"/>
                    </a:cubicBezTo>
                    <a:cubicBezTo>
                      <a:pt x="904" y="442"/>
                      <a:pt x="893" y="468"/>
                      <a:pt x="849" y="468"/>
                    </a:cubicBezTo>
                    <a:lnTo>
                      <a:pt x="55" y="468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Freeform 23"/>
              <p:cNvSpPr>
                <a:spLocks/>
              </p:cNvSpPr>
              <p:nvPr/>
            </p:nvSpPr>
            <p:spPr bwMode="auto">
              <a:xfrm>
                <a:off x="6230938" y="2843213"/>
                <a:ext cx="2149475" cy="1825625"/>
              </a:xfrm>
              <a:custGeom>
                <a:avLst/>
                <a:gdLst>
                  <a:gd name="T0" fmla="*/ 978 w 1696"/>
                  <a:gd name="T1" fmla="*/ 231 h 1440"/>
                  <a:gd name="T2" fmla="*/ 1232 w 1696"/>
                  <a:gd name="T3" fmla="*/ 592 h 1440"/>
                  <a:gd name="T4" fmla="*/ 848 w 1696"/>
                  <a:gd name="T5" fmla="*/ 976 h 1440"/>
                  <a:gd name="T6" fmla="*/ 464 w 1696"/>
                  <a:gd name="T7" fmla="*/ 592 h 1440"/>
                  <a:gd name="T8" fmla="*/ 487 w 1696"/>
                  <a:gd name="T9" fmla="*/ 462 h 1440"/>
                  <a:gd name="T10" fmla="*/ 10 w 1696"/>
                  <a:gd name="T11" fmla="*/ 462 h 1440"/>
                  <a:gd name="T12" fmla="*/ 0 w 1696"/>
                  <a:gd name="T13" fmla="*/ 592 h 1440"/>
                  <a:gd name="T14" fmla="*/ 848 w 1696"/>
                  <a:gd name="T15" fmla="*/ 1440 h 1440"/>
                  <a:gd name="T16" fmla="*/ 1696 w 1696"/>
                  <a:gd name="T17" fmla="*/ 592 h 1440"/>
                  <a:gd name="T18" fmla="*/ 1455 w 1696"/>
                  <a:gd name="T19" fmla="*/ 0 h 1440"/>
                  <a:gd name="T20" fmla="*/ 978 w 1696"/>
                  <a:gd name="T21" fmla="*/ 231 h 1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6" h="1440">
                    <a:moveTo>
                      <a:pt x="978" y="231"/>
                    </a:moveTo>
                    <a:cubicBezTo>
                      <a:pt x="1126" y="284"/>
                      <a:pt x="1232" y="426"/>
                      <a:pt x="1232" y="592"/>
                    </a:cubicBezTo>
                    <a:cubicBezTo>
                      <a:pt x="1232" y="804"/>
                      <a:pt x="1060" y="976"/>
                      <a:pt x="848" y="976"/>
                    </a:cubicBezTo>
                    <a:cubicBezTo>
                      <a:pt x="636" y="976"/>
                      <a:pt x="464" y="804"/>
                      <a:pt x="464" y="592"/>
                    </a:cubicBezTo>
                    <a:cubicBezTo>
                      <a:pt x="464" y="546"/>
                      <a:pt x="472" y="503"/>
                      <a:pt x="487" y="462"/>
                    </a:cubicBezTo>
                    <a:cubicBezTo>
                      <a:pt x="10" y="462"/>
                      <a:pt x="10" y="462"/>
                      <a:pt x="10" y="462"/>
                    </a:cubicBezTo>
                    <a:cubicBezTo>
                      <a:pt x="3" y="504"/>
                      <a:pt x="0" y="548"/>
                      <a:pt x="0" y="592"/>
                    </a:cubicBezTo>
                    <a:cubicBezTo>
                      <a:pt x="0" y="1060"/>
                      <a:pt x="380" y="1440"/>
                      <a:pt x="848" y="1440"/>
                    </a:cubicBezTo>
                    <a:cubicBezTo>
                      <a:pt x="1316" y="1440"/>
                      <a:pt x="1696" y="1060"/>
                      <a:pt x="1696" y="592"/>
                    </a:cubicBezTo>
                    <a:cubicBezTo>
                      <a:pt x="1696" y="362"/>
                      <a:pt x="1604" y="153"/>
                      <a:pt x="1455" y="0"/>
                    </a:cubicBezTo>
                    <a:cubicBezTo>
                      <a:pt x="1322" y="125"/>
                      <a:pt x="1156" y="205"/>
                      <a:pt x="978" y="23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6" name="Group 15"/>
            <p:cNvGrpSpPr/>
            <p:nvPr userDrawn="1"/>
          </p:nvGrpSpPr>
          <p:grpSpPr>
            <a:xfrm>
              <a:off x="8770198" y="1363135"/>
              <a:ext cx="2434167" cy="3276600"/>
              <a:chOff x="6554788" y="946151"/>
              <a:chExt cx="1825625" cy="2457450"/>
            </a:xfrm>
          </p:grpSpPr>
          <p:sp>
            <p:nvSpPr>
              <p:cNvPr id="21" name="Freeform 20"/>
              <p:cNvSpPr>
                <a:spLocks/>
              </p:cNvSpPr>
              <p:nvPr/>
            </p:nvSpPr>
            <p:spPr bwMode="auto">
              <a:xfrm>
                <a:off x="6691313" y="2257426"/>
                <a:ext cx="593725" cy="1146175"/>
              </a:xfrm>
              <a:custGeom>
                <a:avLst/>
                <a:gdLst>
                  <a:gd name="T0" fmla="*/ 468 w 468"/>
                  <a:gd name="T1" fmla="*/ 849 h 904"/>
                  <a:gd name="T2" fmla="*/ 410 w 468"/>
                  <a:gd name="T3" fmla="*/ 874 h 904"/>
                  <a:gd name="T4" fmla="*/ 32 w 468"/>
                  <a:gd name="T5" fmla="*/ 508 h 904"/>
                  <a:gd name="T6" fmla="*/ 32 w 468"/>
                  <a:gd name="T7" fmla="*/ 397 h 904"/>
                  <a:gd name="T8" fmla="*/ 410 w 468"/>
                  <a:gd name="T9" fmla="*/ 30 h 904"/>
                  <a:gd name="T10" fmla="*/ 468 w 468"/>
                  <a:gd name="T11" fmla="*/ 55 h 904"/>
                  <a:gd name="T12" fmla="*/ 468 w 468"/>
                  <a:gd name="T13" fmla="*/ 849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8" h="904">
                    <a:moveTo>
                      <a:pt x="468" y="849"/>
                    </a:moveTo>
                    <a:cubicBezTo>
                      <a:pt x="468" y="893"/>
                      <a:pt x="442" y="904"/>
                      <a:pt x="410" y="874"/>
                    </a:cubicBezTo>
                    <a:cubicBezTo>
                      <a:pt x="32" y="508"/>
                      <a:pt x="32" y="508"/>
                      <a:pt x="32" y="508"/>
                    </a:cubicBezTo>
                    <a:cubicBezTo>
                      <a:pt x="0" y="477"/>
                      <a:pt x="0" y="427"/>
                      <a:pt x="32" y="397"/>
                    </a:cubicBezTo>
                    <a:cubicBezTo>
                      <a:pt x="410" y="30"/>
                      <a:pt x="410" y="30"/>
                      <a:pt x="410" y="30"/>
                    </a:cubicBezTo>
                    <a:cubicBezTo>
                      <a:pt x="442" y="0"/>
                      <a:pt x="468" y="11"/>
                      <a:pt x="468" y="55"/>
                    </a:cubicBezTo>
                    <a:lnTo>
                      <a:pt x="468" y="84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" name="Freeform 21"/>
              <p:cNvSpPr>
                <a:spLocks/>
              </p:cNvSpPr>
              <p:nvPr/>
            </p:nvSpPr>
            <p:spPr bwMode="auto">
              <a:xfrm>
                <a:off x="6554788" y="946151"/>
                <a:ext cx="1825625" cy="2151063"/>
              </a:xfrm>
              <a:custGeom>
                <a:avLst/>
                <a:gdLst>
                  <a:gd name="T0" fmla="*/ 592 w 1440"/>
                  <a:gd name="T1" fmla="*/ 0 h 1696"/>
                  <a:gd name="T2" fmla="*/ 0 w 1440"/>
                  <a:gd name="T3" fmla="*/ 241 h 1696"/>
                  <a:gd name="T4" fmla="*/ 231 w 1440"/>
                  <a:gd name="T5" fmla="*/ 718 h 1696"/>
                  <a:gd name="T6" fmla="*/ 592 w 1440"/>
                  <a:gd name="T7" fmla="*/ 464 h 1696"/>
                  <a:gd name="T8" fmla="*/ 976 w 1440"/>
                  <a:gd name="T9" fmla="*/ 848 h 1696"/>
                  <a:gd name="T10" fmla="*/ 592 w 1440"/>
                  <a:gd name="T11" fmla="*/ 1232 h 1696"/>
                  <a:gd name="T12" fmla="*/ 452 w 1440"/>
                  <a:gd name="T13" fmla="*/ 1206 h 1696"/>
                  <a:gd name="T14" fmla="*/ 452 w 1440"/>
                  <a:gd name="T15" fmla="*/ 1300 h 1696"/>
                  <a:gd name="T16" fmla="*/ 389 w 1440"/>
                  <a:gd name="T17" fmla="*/ 1300 h 1696"/>
                  <a:gd name="T18" fmla="*/ 389 w 1440"/>
                  <a:gd name="T19" fmla="*/ 1671 h 1696"/>
                  <a:gd name="T20" fmla="*/ 592 w 1440"/>
                  <a:gd name="T21" fmla="*/ 1696 h 1696"/>
                  <a:gd name="T22" fmla="*/ 1440 w 1440"/>
                  <a:gd name="T23" fmla="*/ 848 h 1696"/>
                  <a:gd name="T24" fmla="*/ 592 w 1440"/>
                  <a:gd name="T25" fmla="*/ 0 h 1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40" h="1696">
                    <a:moveTo>
                      <a:pt x="592" y="0"/>
                    </a:moveTo>
                    <a:cubicBezTo>
                      <a:pt x="362" y="0"/>
                      <a:pt x="153" y="92"/>
                      <a:pt x="0" y="241"/>
                    </a:cubicBezTo>
                    <a:cubicBezTo>
                      <a:pt x="125" y="374"/>
                      <a:pt x="205" y="540"/>
                      <a:pt x="231" y="718"/>
                    </a:cubicBezTo>
                    <a:cubicBezTo>
                      <a:pt x="284" y="570"/>
                      <a:pt x="426" y="464"/>
                      <a:pt x="592" y="464"/>
                    </a:cubicBezTo>
                    <a:cubicBezTo>
                      <a:pt x="804" y="464"/>
                      <a:pt x="976" y="636"/>
                      <a:pt x="976" y="848"/>
                    </a:cubicBezTo>
                    <a:cubicBezTo>
                      <a:pt x="976" y="1060"/>
                      <a:pt x="804" y="1232"/>
                      <a:pt x="592" y="1232"/>
                    </a:cubicBezTo>
                    <a:cubicBezTo>
                      <a:pt x="543" y="1232"/>
                      <a:pt x="495" y="1223"/>
                      <a:pt x="452" y="1206"/>
                    </a:cubicBezTo>
                    <a:cubicBezTo>
                      <a:pt x="452" y="1300"/>
                      <a:pt x="452" y="1300"/>
                      <a:pt x="452" y="1300"/>
                    </a:cubicBezTo>
                    <a:cubicBezTo>
                      <a:pt x="389" y="1300"/>
                      <a:pt x="389" y="1300"/>
                      <a:pt x="389" y="1300"/>
                    </a:cubicBezTo>
                    <a:cubicBezTo>
                      <a:pt x="389" y="1671"/>
                      <a:pt x="389" y="1671"/>
                      <a:pt x="389" y="1671"/>
                    </a:cubicBezTo>
                    <a:cubicBezTo>
                      <a:pt x="454" y="1687"/>
                      <a:pt x="522" y="1696"/>
                      <a:pt x="592" y="1696"/>
                    </a:cubicBezTo>
                    <a:cubicBezTo>
                      <a:pt x="1060" y="1696"/>
                      <a:pt x="1440" y="1316"/>
                      <a:pt x="1440" y="848"/>
                    </a:cubicBezTo>
                    <a:cubicBezTo>
                      <a:pt x="1440" y="380"/>
                      <a:pt x="1060" y="0"/>
                      <a:pt x="59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7" name="TextBox 16"/>
            <p:cNvSpPr txBox="1"/>
            <p:nvPr userDrawn="1"/>
          </p:nvSpPr>
          <p:spPr>
            <a:xfrm rot="18920653">
              <a:off x="6614389" y="1959675"/>
              <a:ext cx="1084827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Up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 rot="2904439">
              <a:off x="9713530" y="2071950"/>
              <a:ext cx="1348425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Up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TextBox 18"/>
            <p:cNvSpPr txBox="1"/>
            <p:nvPr userDrawn="1"/>
          </p:nvSpPr>
          <p:spPr>
            <a:xfrm rot="3328205">
              <a:off x="6381839" y="5171931"/>
              <a:ext cx="1276620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TextBox 19"/>
            <p:cNvSpPr txBox="1"/>
            <p:nvPr userDrawn="1"/>
          </p:nvSpPr>
          <p:spPr>
            <a:xfrm rot="18872992">
              <a:off x="9524091" y="5259067"/>
              <a:ext cx="1436559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30"/>
          <p:cNvGrpSpPr/>
          <p:nvPr/>
        </p:nvGrpSpPr>
        <p:grpSpPr>
          <a:xfrm>
            <a:off x="6924671" y="2712385"/>
            <a:ext cx="3609160" cy="572731"/>
            <a:chOff x="8633669" y="2306010"/>
            <a:chExt cx="2990246" cy="625370"/>
          </a:xfrm>
        </p:grpSpPr>
        <p:sp>
          <p:nvSpPr>
            <p:cNvPr id="30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Group 30"/>
          <p:cNvGrpSpPr/>
          <p:nvPr/>
        </p:nvGrpSpPr>
        <p:grpSpPr>
          <a:xfrm>
            <a:off x="6924671" y="3535890"/>
            <a:ext cx="3609160" cy="572731"/>
            <a:chOff x="8633669" y="2306010"/>
            <a:chExt cx="2990246" cy="625370"/>
          </a:xfrm>
        </p:grpSpPr>
        <p:sp>
          <p:nvSpPr>
            <p:cNvPr id="34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0"/>
          <p:cNvGrpSpPr/>
          <p:nvPr/>
        </p:nvGrpSpPr>
        <p:grpSpPr>
          <a:xfrm>
            <a:off x="6924671" y="4359397"/>
            <a:ext cx="3609160" cy="572731"/>
            <a:chOff x="8633669" y="2306010"/>
            <a:chExt cx="2990246" cy="625370"/>
          </a:xfrm>
        </p:grpSpPr>
        <p:sp>
          <p:nvSpPr>
            <p:cNvPr id="37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0"/>
          <p:cNvGrpSpPr/>
          <p:nvPr/>
        </p:nvGrpSpPr>
        <p:grpSpPr>
          <a:xfrm>
            <a:off x="6924671" y="5182902"/>
            <a:ext cx="3609160" cy="572731"/>
            <a:chOff x="8633669" y="2306010"/>
            <a:chExt cx="2990246" cy="625370"/>
          </a:xfrm>
        </p:grpSpPr>
        <p:sp>
          <p:nvSpPr>
            <p:cNvPr id="40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44" name="直接连接符 43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42139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1" name="Group 120"/>
          <p:cNvGrpSpPr/>
          <p:nvPr/>
        </p:nvGrpSpPr>
        <p:grpSpPr>
          <a:xfrm rot="1203774">
            <a:off x="2291241" y="2945926"/>
            <a:ext cx="321407" cy="1549014"/>
            <a:chOff x="2971802" y="2190750"/>
            <a:chExt cx="228598" cy="1101725"/>
          </a:xfrm>
        </p:grpSpPr>
        <p:cxnSp>
          <p:nvCxnSpPr>
            <p:cNvPr id="122" name="Straight Connector 121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0" name="Group 129"/>
          <p:cNvGrpSpPr/>
          <p:nvPr/>
        </p:nvGrpSpPr>
        <p:grpSpPr>
          <a:xfrm>
            <a:off x="2559075" y="2044995"/>
            <a:ext cx="1178502" cy="1178502"/>
            <a:chOff x="1657350" y="1428750"/>
            <a:chExt cx="838200" cy="838200"/>
          </a:xfrm>
        </p:grpSpPr>
        <p:sp>
          <p:nvSpPr>
            <p:cNvPr id="118" name="Rectangle 117"/>
            <p:cNvSpPr/>
            <p:nvPr/>
          </p:nvSpPr>
          <p:spPr>
            <a:xfrm>
              <a:off x="1657350" y="1428750"/>
              <a:ext cx="838200" cy="838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5" name="Freeform 52"/>
            <p:cNvSpPr>
              <a:spLocks noEditPoints="1"/>
            </p:cNvSpPr>
            <p:nvPr/>
          </p:nvSpPr>
          <p:spPr bwMode="auto">
            <a:xfrm>
              <a:off x="1890341" y="1647623"/>
              <a:ext cx="372219" cy="400455"/>
            </a:xfrm>
            <a:custGeom>
              <a:avLst/>
              <a:gdLst/>
              <a:ahLst/>
              <a:cxnLst>
                <a:cxn ang="0">
                  <a:pos x="67" y="67"/>
                </a:cxn>
                <a:cxn ang="0">
                  <a:pos x="61" y="72"/>
                </a:cxn>
                <a:cxn ang="0">
                  <a:pos x="5" y="72"/>
                </a:cxn>
                <a:cxn ang="0">
                  <a:pos x="0" y="67"/>
                </a:cxn>
                <a:cxn ang="0">
                  <a:pos x="0" y="16"/>
                </a:cxn>
                <a:cxn ang="0">
                  <a:pos x="5" y="11"/>
                </a:cxn>
                <a:cxn ang="0">
                  <a:pos x="10" y="11"/>
                </a:cxn>
                <a:cxn ang="0">
                  <a:pos x="10" y="7"/>
                </a:cxn>
                <a:cxn ang="0">
                  <a:pos x="16" y="0"/>
                </a:cxn>
                <a:cxn ang="0">
                  <a:pos x="19" y="0"/>
                </a:cxn>
                <a:cxn ang="0">
                  <a:pos x="25" y="7"/>
                </a:cxn>
                <a:cxn ang="0">
                  <a:pos x="25" y="11"/>
                </a:cxn>
                <a:cxn ang="0">
                  <a:pos x="41" y="11"/>
                </a:cxn>
                <a:cxn ang="0">
                  <a:pos x="41" y="7"/>
                </a:cxn>
                <a:cxn ang="0">
                  <a:pos x="47" y="0"/>
                </a:cxn>
                <a:cxn ang="0">
                  <a:pos x="50" y="0"/>
                </a:cxn>
                <a:cxn ang="0">
                  <a:pos x="56" y="7"/>
                </a:cxn>
                <a:cxn ang="0">
                  <a:pos x="56" y="11"/>
                </a:cxn>
                <a:cxn ang="0">
                  <a:pos x="61" y="11"/>
                </a:cxn>
                <a:cxn ang="0">
                  <a:pos x="67" y="16"/>
                </a:cxn>
                <a:cxn ang="0">
                  <a:pos x="67" y="67"/>
                </a:cxn>
                <a:cxn ang="0">
                  <a:pos x="61" y="67"/>
                </a:cxn>
                <a:cxn ang="0">
                  <a:pos x="61" y="26"/>
                </a:cxn>
                <a:cxn ang="0">
                  <a:pos x="5" y="26"/>
                </a:cxn>
                <a:cxn ang="0">
                  <a:pos x="5" y="67"/>
                </a:cxn>
                <a:cxn ang="0">
                  <a:pos x="61" y="67"/>
                </a:cxn>
                <a:cxn ang="0">
                  <a:pos x="20" y="7"/>
                </a:cxn>
                <a:cxn ang="0">
                  <a:pos x="19" y="5"/>
                </a:cxn>
                <a:cxn ang="0">
                  <a:pos x="16" y="5"/>
                </a:cxn>
                <a:cxn ang="0">
                  <a:pos x="15" y="7"/>
                </a:cxn>
                <a:cxn ang="0">
                  <a:pos x="15" y="18"/>
                </a:cxn>
                <a:cxn ang="0">
                  <a:pos x="16" y="20"/>
                </a:cxn>
                <a:cxn ang="0">
                  <a:pos x="19" y="20"/>
                </a:cxn>
                <a:cxn ang="0">
                  <a:pos x="20" y="18"/>
                </a:cxn>
                <a:cxn ang="0">
                  <a:pos x="20" y="7"/>
                </a:cxn>
                <a:cxn ang="0">
                  <a:pos x="51" y="7"/>
                </a:cxn>
                <a:cxn ang="0">
                  <a:pos x="50" y="5"/>
                </a:cxn>
                <a:cxn ang="0">
                  <a:pos x="47" y="5"/>
                </a:cxn>
                <a:cxn ang="0">
                  <a:pos x="46" y="7"/>
                </a:cxn>
                <a:cxn ang="0">
                  <a:pos x="46" y="18"/>
                </a:cxn>
                <a:cxn ang="0">
                  <a:pos x="47" y="20"/>
                </a:cxn>
                <a:cxn ang="0">
                  <a:pos x="50" y="20"/>
                </a:cxn>
                <a:cxn ang="0">
                  <a:pos x="51" y="18"/>
                </a:cxn>
                <a:cxn ang="0">
                  <a:pos x="51" y="7"/>
                </a:cxn>
              </a:cxnLst>
              <a:rect l="0" t="0" r="r" b="b"/>
              <a:pathLst>
                <a:path w="67" h="72">
                  <a:moveTo>
                    <a:pt x="67" y="67"/>
                  </a:moveTo>
                  <a:cubicBezTo>
                    <a:pt x="67" y="70"/>
                    <a:pt x="64" y="72"/>
                    <a:pt x="61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" y="72"/>
                    <a:pt x="0" y="70"/>
                    <a:pt x="0" y="6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3"/>
                    <a:pt x="2" y="11"/>
                    <a:pt x="5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3" y="0"/>
                    <a:pt x="1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0"/>
                    <a:pt x="25" y="3"/>
                    <a:pt x="25" y="7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3"/>
                    <a:pt x="44" y="0"/>
                    <a:pt x="4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0"/>
                    <a:pt x="56" y="3"/>
                    <a:pt x="56" y="7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4" y="11"/>
                    <a:pt x="67" y="13"/>
                    <a:pt x="67" y="16"/>
                  </a:cubicBezTo>
                  <a:lnTo>
                    <a:pt x="67" y="67"/>
                  </a:lnTo>
                  <a:close/>
                  <a:moveTo>
                    <a:pt x="61" y="67"/>
                  </a:moveTo>
                  <a:cubicBezTo>
                    <a:pt x="61" y="26"/>
                    <a:pt x="61" y="26"/>
                    <a:pt x="61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67"/>
                    <a:pt x="5" y="67"/>
                    <a:pt x="5" y="67"/>
                  </a:cubicBezTo>
                  <a:lnTo>
                    <a:pt x="61" y="67"/>
                  </a:lnTo>
                  <a:close/>
                  <a:moveTo>
                    <a:pt x="20" y="7"/>
                  </a:moveTo>
                  <a:cubicBezTo>
                    <a:pt x="20" y="6"/>
                    <a:pt x="20" y="5"/>
                    <a:pt x="19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6"/>
                    <a:pt x="15" y="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9"/>
                    <a:pt x="16" y="20"/>
                    <a:pt x="16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20"/>
                    <a:pt x="20" y="19"/>
                    <a:pt x="20" y="18"/>
                  </a:cubicBezTo>
                  <a:lnTo>
                    <a:pt x="20" y="7"/>
                  </a:lnTo>
                  <a:close/>
                  <a:moveTo>
                    <a:pt x="51" y="7"/>
                  </a:moveTo>
                  <a:cubicBezTo>
                    <a:pt x="51" y="6"/>
                    <a:pt x="51" y="5"/>
                    <a:pt x="50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46" y="6"/>
                    <a:pt x="46" y="7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9"/>
                    <a:pt x="47" y="20"/>
                    <a:pt x="47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1" y="20"/>
                    <a:pt x="51" y="19"/>
                    <a:pt x="51" y="18"/>
                  </a:cubicBezTo>
                  <a:lnTo>
                    <a:pt x="51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63" tIns="64282" rIns="128563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4862515" y="3223494"/>
            <a:ext cx="321407" cy="1549014"/>
            <a:chOff x="2971801" y="2190750"/>
            <a:chExt cx="228599" cy="1101725"/>
          </a:xfrm>
        </p:grpSpPr>
        <p:cxnSp>
          <p:nvCxnSpPr>
            <p:cNvPr id="61" name="Straight Connector 60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1" name="Group 130"/>
          <p:cNvGrpSpPr/>
          <p:nvPr/>
        </p:nvGrpSpPr>
        <p:grpSpPr>
          <a:xfrm>
            <a:off x="4433963" y="2044995"/>
            <a:ext cx="1178502" cy="1178502"/>
            <a:chOff x="2905125" y="1428750"/>
            <a:chExt cx="838200" cy="838200"/>
          </a:xfrm>
        </p:grpSpPr>
        <p:sp>
          <p:nvSpPr>
            <p:cNvPr id="43" name="Rectangle 42"/>
            <p:cNvSpPr/>
            <p:nvPr/>
          </p:nvSpPr>
          <p:spPr>
            <a:xfrm>
              <a:off x="2905125" y="1428750"/>
              <a:ext cx="838200" cy="838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6" name="Freeform 48"/>
            <p:cNvSpPr>
              <a:spLocks/>
            </p:cNvSpPr>
            <p:nvPr/>
          </p:nvSpPr>
          <p:spPr bwMode="auto">
            <a:xfrm>
              <a:off x="3221544" y="1661741"/>
              <a:ext cx="205362" cy="372219"/>
            </a:xfrm>
            <a:custGeom>
              <a:avLst/>
              <a:gdLst/>
              <a:ahLst/>
              <a:cxnLst>
                <a:cxn ang="0">
                  <a:pos x="36" y="20"/>
                </a:cxn>
                <a:cxn ang="0">
                  <a:pos x="15" y="66"/>
                </a:cxn>
                <a:cxn ang="0">
                  <a:pos x="13" y="67"/>
                </a:cxn>
                <a:cxn ang="0">
                  <a:pos x="12" y="67"/>
                </a:cxn>
                <a:cxn ang="0">
                  <a:pos x="11" y="65"/>
                </a:cxn>
                <a:cxn ang="0">
                  <a:pos x="19" y="33"/>
                </a:cxn>
                <a:cxn ang="0">
                  <a:pos x="3" y="37"/>
                </a:cxn>
                <a:cxn ang="0">
                  <a:pos x="2" y="37"/>
                </a:cxn>
                <a:cxn ang="0">
                  <a:pos x="1" y="36"/>
                </a:cxn>
                <a:cxn ang="0">
                  <a:pos x="1" y="35"/>
                </a:cxn>
                <a:cxn ang="0">
                  <a:pos x="9" y="2"/>
                </a:cxn>
                <a:cxn ang="0">
                  <a:pos x="10" y="0"/>
                </a:cxn>
                <a:cxn ang="0">
                  <a:pos x="24" y="0"/>
                </a:cxn>
                <a:cxn ang="0">
                  <a:pos x="25" y="2"/>
                </a:cxn>
                <a:cxn ang="0">
                  <a:pos x="25" y="3"/>
                </a:cxn>
                <a:cxn ang="0">
                  <a:pos x="18" y="21"/>
                </a:cxn>
                <a:cxn ang="0">
                  <a:pos x="34" y="18"/>
                </a:cxn>
                <a:cxn ang="0">
                  <a:pos x="35" y="17"/>
                </a:cxn>
                <a:cxn ang="0">
                  <a:pos x="36" y="18"/>
                </a:cxn>
                <a:cxn ang="0">
                  <a:pos x="36" y="20"/>
                </a:cxn>
              </a:cxnLst>
              <a:rect l="0" t="0" r="r" b="b"/>
              <a:pathLst>
                <a:path w="37" h="67">
                  <a:moveTo>
                    <a:pt x="36" y="20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4" y="67"/>
                    <a:pt x="14" y="67"/>
                    <a:pt x="13" y="67"/>
                  </a:cubicBezTo>
                  <a:cubicBezTo>
                    <a:pt x="13" y="67"/>
                    <a:pt x="13" y="67"/>
                    <a:pt x="12" y="67"/>
                  </a:cubicBezTo>
                  <a:cubicBezTo>
                    <a:pt x="11" y="67"/>
                    <a:pt x="11" y="66"/>
                    <a:pt x="11" y="65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2" y="37"/>
                    <a:pt x="2" y="37"/>
                  </a:cubicBezTo>
                  <a:cubicBezTo>
                    <a:pt x="2" y="37"/>
                    <a:pt x="1" y="37"/>
                    <a:pt x="1" y="36"/>
                  </a:cubicBezTo>
                  <a:cubicBezTo>
                    <a:pt x="1" y="36"/>
                    <a:pt x="0" y="35"/>
                    <a:pt x="1" y="35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10" y="0"/>
                    <a:pt x="1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0"/>
                    <a:pt x="25" y="1"/>
                    <a:pt x="25" y="2"/>
                  </a:cubicBezTo>
                  <a:cubicBezTo>
                    <a:pt x="25" y="2"/>
                    <a:pt x="25" y="3"/>
                    <a:pt x="25" y="3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7"/>
                    <a:pt x="34" y="17"/>
                    <a:pt x="35" y="17"/>
                  </a:cubicBezTo>
                  <a:cubicBezTo>
                    <a:pt x="35" y="17"/>
                    <a:pt x="36" y="18"/>
                    <a:pt x="36" y="18"/>
                  </a:cubicBezTo>
                  <a:cubicBezTo>
                    <a:pt x="36" y="19"/>
                    <a:pt x="37" y="19"/>
                    <a:pt x="36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63" tIns="64282" rIns="128563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6657050" y="3223494"/>
            <a:ext cx="321407" cy="1549014"/>
            <a:chOff x="2971801" y="2190750"/>
            <a:chExt cx="228599" cy="1101725"/>
          </a:xfrm>
        </p:grpSpPr>
        <p:cxnSp>
          <p:nvCxnSpPr>
            <p:cNvPr id="86" name="Straight Connector 85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2" name="Group 131"/>
          <p:cNvGrpSpPr/>
          <p:nvPr/>
        </p:nvGrpSpPr>
        <p:grpSpPr>
          <a:xfrm>
            <a:off x="6228499" y="2044995"/>
            <a:ext cx="1178502" cy="1178502"/>
            <a:chOff x="4152900" y="1428750"/>
            <a:chExt cx="838200" cy="838200"/>
          </a:xfrm>
        </p:grpSpPr>
        <p:sp>
          <p:nvSpPr>
            <p:cNvPr id="82" name="Rectangle 81"/>
            <p:cNvSpPr/>
            <p:nvPr/>
          </p:nvSpPr>
          <p:spPr>
            <a:xfrm>
              <a:off x="4152900" y="1428750"/>
              <a:ext cx="838200" cy="838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7" name="Freeform 107"/>
            <p:cNvSpPr>
              <a:spLocks noEditPoints="1"/>
            </p:cNvSpPr>
            <p:nvPr/>
          </p:nvSpPr>
          <p:spPr bwMode="auto">
            <a:xfrm>
              <a:off x="4391025" y="1664308"/>
              <a:ext cx="361951" cy="367085"/>
            </a:xfrm>
            <a:custGeom>
              <a:avLst/>
              <a:gdLst/>
              <a:ahLst/>
              <a:cxnLst>
                <a:cxn ang="0">
                  <a:pos x="64" y="14"/>
                </a:cxn>
                <a:cxn ang="0">
                  <a:pos x="12" y="65"/>
                </a:cxn>
                <a:cxn ang="0">
                  <a:pos x="10" y="66"/>
                </a:cxn>
                <a:cxn ang="0">
                  <a:pos x="8" y="65"/>
                </a:cxn>
                <a:cxn ang="0">
                  <a:pos x="0" y="57"/>
                </a:cxn>
                <a:cxn ang="0">
                  <a:pos x="0" y="56"/>
                </a:cxn>
                <a:cxn ang="0">
                  <a:pos x="0" y="54"/>
                </a:cxn>
                <a:cxn ang="0">
                  <a:pos x="52" y="2"/>
                </a:cxn>
                <a:cxn ang="0">
                  <a:pos x="54" y="1"/>
                </a:cxn>
                <a:cxn ang="0">
                  <a:pos x="56" y="2"/>
                </a:cxn>
                <a:cxn ang="0">
                  <a:pos x="64" y="10"/>
                </a:cxn>
                <a:cxn ang="0">
                  <a:pos x="64" y="12"/>
                </a:cxn>
                <a:cxn ang="0">
                  <a:pos x="64" y="14"/>
                </a:cxn>
                <a:cxn ang="0">
                  <a:pos x="14" y="5"/>
                </a:cxn>
                <a:cxn ang="0">
                  <a:pos x="10" y="7"/>
                </a:cxn>
                <a:cxn ang="0">
                  <a:pos x="9" y="11"/>
                </a:cxn>
                <a:cxn ang="0">
                  <a:pos x="8" y="7"/>
                </a:cxn>
                <a:cxn ang="0">
                  <a:pos x="4" y="5"/>
                </a:cxn>
                <a:cxn ang="0">
                  <a:pos x="8" y="4"/>
                </a:cxn>
                <a:cxn ang="0">
                  <a:pos x="9" y="0"/>
                </a:cxn>
                <a:cxn ang="0">
                  <a:pos x="10" y="4"/>
                </a:cxn>
                <a:cxn ang="0">
                  <a:pos x="14" y="5"/>
                </a:cxn>
                <a:cxn ang="0">
                  <a:pos x="32" y="13"/>
                </a:cxn>
                <a:cxn ang="0">
                  <a:pos x="24" y="16"/>
                </a:cxn>
                <a:cxn ang="0">
                  <a:pos x="22" y="23"/>
                </a:cxn>
                <a:cxn ang="0">
                  <a:pos x="19" y="16"/>
                </a:cxn>
                <a:cxn ang="0">
                  <a:pos x="11" y="13"/>
                </a:cxn>
                <a:cxn ang="0">
                  <a:pos x="19" y="11"/>
                </a:cxn>
                <a:cxn ang="0">
                  <a:pos x="22" y="3"/>
                </a:cxn>
                <a:cxn ang="0">
                  <a:pos x="24" y="11"/>
                </a:cxn>
                <a:cxn ang="0">
                  <a:pos x="32" y="13"/>
                </a:cxn>
                <a:cxn ang="0">
                  <a:pos x="40" y="5"/>
                </a:cxn>
                <a:cxn ang="0">
                  <a:pos x="36" y="7"/>
                </a:cxn>
                <a:cxn ang="0">
                  <a:pos x="34" y="11"/>
                </a:cxn>
                <a:cxn ang="0">
                  <a:pos x="33" y="7"/>
                </a:cxn>
                <a:cxn ang="0">
                  <a:pos x="29" y="5"/>
                </a:cxn>
                <a:cxn ang="0">
                  <a:pos x="33" y="4"/>
                </a:cxn>
                <a:cxn ang="0">
                  <a:pos x="34" y="0"/>
                </a:cxn>
                <a:cxn ang="0">
                  <a:pos x="36" y="4"/>
                </a:cxn>
                <a:cxn ang="0">
                  <a:pos x="40" y="5"/>
                </a:cxn>
                <a:cxn ang="0">
                  <a:pos x="58" y="12"/>
                </a:cxn>
                <a:cxn ang="0">
                  <a:pos x="54" y="8"/>
                </a:cxn>
                <a:cxn ang="0">
                  <a:pos x="42" y="19"/>
                </a:cxn>
                <a:cxn ang="0">
                  <a:pos x="46" y="24"/>
                </a:cxn>
                <a:cxn ang="0">
                  <a:pos x="58" y="12"/>
                </a:cxn>
                <a:cxn ang="0">
                  <a:pos x="65" y="31"/>
                </a:cxn>
                <a:cxn ang="0">
                  <a:pos x="61" y="32"/>
                </a:cxn>
                <a:cxn ang="0">
                  <a:pos x="60" y="36"/>
                </a:cxn>
                <a:cxn ang="0">
                  <a:pos x="59" y="32"/>
                </a:cxn>
                <a:cxn ang="0">
                  <a:pos x="55" y="31"/>
                </a:cxn>
                <a:cxn ang="0">
                  <a:pos x="59" y="30"/>
                </a:cxn>
                <a:cxn ang="0">
                  <a:pos x="60" y="26"/>
                </a:cxn>
                <a:cxn ang="0">
                  <a:pos x="61" y="30"/>
                </a:cxn>
                <a:cxn ang="0">
                  <a:pos x="65" y="31"/>
                </a:cxn>
              </a:cxnLst>
              <a:rect l="0" t="0" r="r" b="b"/>
              <a:pathLst>
                <a:path w="65" h="66">
                  <a:moveTo>
                    <a:pt x="64" y="14"/>
                  </a:moveTo>
                  <a:cubicBezTo>
                    <a:pt x="12" y="65"/>
                    <a:pt x="12" y="65"/>
                    <a:pt x="12" y="65"/>
                  </a:cubicBezTo>
                  <a:cubicBezTo>
                    <a:pt x="11" y="66"/>
                    <a:pt x="11" y="66"/>
                    <a:pt x="10" y="66"/>
                  </a:cubicBezTo>
                  <a:cubicBezTo>
                    <a:pt x="9" y="66"/>
                    <a:pt x="9" y="66"/>
                    <a:pt x="8" y="65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6"/>
                    <a:pt x="0" y="56"/>
                  </a:cubicBezTo>
                  <a:cubicBezTo>
                    <a:pt x="0" y="55"/>
                    <a:pt x="0" y="54"/>
                    <a:pt x="0" y="54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2"/>
                    <a:pt x="53" y="1"/>
                    <a:pt x="54" y="1"/>
                  </a:cubicBezTo>
                  <a:cubicBezTo>
                    <a:pt x="54" y="1"/>
                    <a:pt x="55" y="2"/>
                    <a:pt x="56" y="2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4" y="11"/>
                    <a:pt x="64" y="11"/>
                    <a:pt x="64" y="12"/>
                  </a:cubicBezTo>
                  <a:cubicBezTo>
                    <a:pt x="64" y="13"/>
                    <a:pt x="64" y="13"/>
                    <a:pt x="64" y="14"/>
                  </a:cubicBezTo>
                  <a:close/>
                  <a:moveTo>
                    <a:pt x="14" y="5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4"/>
                    <a:pt x="10" y="4"/>
                    <a:pt x="10" y="4"/>
                  </a:cubicBezTo>
                  <a:lnTo>
                    <a:pt x="14" y="5"/>
                  </a:lnTo>
                  <a:close/>
                  <a:moveTo>
                    <a:pt x="32" y="13"/>
                  </a:moveTo>
                  <a:cubicBezTo>
                    <a:pt x="24" y="16"/>
                    <a:pt x="24" y="16"/>
                    <a:pt x="24" y="16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4" y="11"/>
                    <a:pt x="24" y="11"/>
                    <a:pt x="24" y="11"/>
                  </a:cubicBezTo>
                  <a:lnTo>
                    <a:pt x="32" y="13"/>
                  </a:lnTo>
                  <a:close/>
                  <a:moveTo>
                    <a:pt x="40" y="5"/>
                  </a:moveTo>
                  <a:cubicBezTo>
                    <a:pt x="36" y="7"/>
                    <a:pt x="36" y="7"/>
                    <a:pt x="36" y="7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6" y="4"/>
                    <a:pt x="36" y="4"/>
                    <a:pt x="36" y="4"/>
                  </a:cubicBezTo>
                  <a:lnTo>
                    <a:pt x="40" y="5"/>
                  </a:lnTo>
                  <a:close/>
                  <a:moveTo>
                    <a:pt x="58" y="12"/>
                  </a:moveTo>
                  <a:cubicBezTo>
                    <a:pt x="54" y="8"/>
                    <a:pt x="54" y="8"/>
                    <a:pt x="54" y="8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6" y="24"/>
                    <a:pt x="46" y="24"/>
                    <a:pt x="46" y="24"/>
                  </a:cubicBezTo>
                  <a:lnTo>
                    <a:pt x="58" y="12"/>
                  </a:lnTo>
                  <a:close/>
                  <a:moveTo>
                    <a:pt x="65" y="31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0" y="26"/>
                    <a:pt x="60" y="26"/>
                    <a:pt x="60" y="26"/>
                  </a:cubicBezTo>
                  <a:cubicBezTo>
                    <a:pt x="61" y="30"/>
                    <a:pt x="61" y="30"/>
                    <a:pt x="61" y="30"/>
                  </a:cubicBezTo>
                  <a:lnTo>
                    <a:pt x="65" y="3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63" tIns="64282" rIns="128563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8478369" y="3223494"/>
            <a:ext cx="321407" cy="1549014"/>
            <a:chOff x="2971801" y="2190750"/>
            <a:chExt cx="228599" cy="1101725"/>
          </a:xfrm>
        </p:grpSpPr>
        <p:cxnSp>
          <p:nvCxnSpPr>
            <p:cNvPr id="94" name="Straight Connector 93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3" name="Group 132"/>
          <p:cNvGrpSpPr/>
          <p:nvPr/>
        </p:nvGrpSpPr>
        <p:grpSpPr>
          <a:xfrm>
            <a:off x="8049817" y="2044995"/>
            <a:ext cx="1178502" cy="1178502"/>
            <a:chOff x="5400675" y="1428750"/>
            <a:chExt cx="838200" cy="838200"/>
          </a:xfrm>
        </p:grpSpPr>
        <p:sp>
          <p:nvSpPr>
            <p:cNvPr id="90" name="Rectangle 89"/>
            <p:cNvSpPr/>
            <p:nvPr/>
          </p:nvSpPr>
          <p:spPr>
            <a:xfrm>
              <a:off x="5400675" y="1428750"/>
              <a:ext cx="838200" cy="8382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8" name="Freeform 130"/>
            <p:cNvSpPr>
              <a:spLocks noEditPoints="1"/>
            </p:cNvSpPr>
            <p:nvPr/>
          </p:nvSpPr>
          <p:spPr bwMode="auto">
            <a:xfrm>
              <a:off x="5633666" y="1661741"/>
              <a:ext cx="372219" cy="372219"/>
            </a:xfrm>
            <a:custGeom>
              <a:avLst/>
              <a:gdLst/>
              <a:ahLst/>
              <a:cxnLst>
                <a:cxn ang="0">
                  <a:pos x="62" y="67"/>
                </a:cxn>
                <a:cxn ang="0">
                  <a:pos x="59" y="66"/>
                </a:cxn>
                <a:cxn ang="0">
                  <a:pos x="45" y="52"/>
                </a:cxn>
                <a:cxn ang="0">
                  <a:pos x="29" y="57"/>
                </a:cxn>
                <a:cxn ang="0">
                  <a:pos x="0" y="29"/>
                </a:cxn>
                <a:cxn ang="0">
                  <a:pos x="29" y="0"/>
                </a:cxn>
                <a:cxn ang="0">
                  <a:pos x="57" y="29"/>
                </a:cxn>
                <a:cxn ang="0">
                  <a:pos x="52" y="45"/>
                </a:cxn>
                <a:cxn ang="0">
                  <a:pos x="66" y="59"/>
                </a:cxn>
                <a:cxn ang="0">
                  <a:pos x="67" y="62"/>
                </a:cxn>
                <a:cxn ang="0">
                  <a:pos x="62" y="67"/>
                </a:cxn>
                <a:cxn ang="0">
                  <a:pos x="29" y="11"/>
                </a:cxn>
                <a:cxn ang="0">
                  <a:pos x="11" y="29"/>
                </a:cxn>
                <a:cxn ang="0">
                  <a:pos x="29" y="47"/>
                </a:cxn>
                <a:cxn ang="0">
                  <a:pos x="47" y="29"/>
                </a:cxn>
                <a:cxn ang="0">
                  <a:pos x="29" y="11"/>
                </a:cxn>
                <a:cxn ang="0">
                  <a:pos x="42" y="30"/>
                </a:cxn>
                <a:cxn ang="0">
                  <a:pos x="40" y="31"/>
                </a:cxn>
                <a:cxn ang="0">
                  <a:pos x="31" y="31"/>
                </a:cxn>
                <a:cxn ang="0">
                  <a:pos x="31" y="40"/>
                </a:cxn>
                <a:cxn ang="0">
                  <a:pos x="30" y="42"/>
                </a:cxn>
                <a:cxn ang="0">
                  <a:pos x="27" y="42"/>
                </a:cxn>
                <a:cxn ang="0">
                  <a:pos x="26" y="40"/>
                </a:cxn>
                <a:cxn ang="0">
                  <a:pos x="26" y="31"/>
                </a:cxn>
                <a:cxn ang="0">
                  <a:pos x="17" y="31"/>
                </a:cxn>
                <a:cxn ang="0">
                  <a:pos x="16" y="30"/>
                </a:cxn>
                <a:cxn ang="0">
                  <a:pos x="16" y="27"/>
                </a:cxn>
                <a:cxn ang="0">
                  <a:pos x="17" y="26"/>
                </a:cxn>
                <a:cxn ang="0">
                  <a:pos x="26" y="26"/>
                </a:cxn>
                <a:cxn ang="0">
                  <a:pos x="26" y="17"/>
                </a:cxn>
                <a:cxn ang="0">
                  <a:pos x="27" y="16"/>
                </a:cxn>
                <a:cxn ang="0">
                  <a:pos x="30" y="16"/>
                </a:cxn>
                <a:cxn ang="0">
                  <a:pos x="31" y="17"/>
                </a:cxn>
                <a:cxn ang="0">
                  <a:pos x="31" y="26"/>
                </a:cxn>
                <a:cxn ang="0">
                  <a:pos x="40" y="26"/>
                </a:cxn>
                <a:cxn ang="0">
                  <a:pos x="42" y="27"/>
                </a:cxn>
                <a:cxn ang="0">
                  <a:pos x="42" y="30"/>
                </a:cxn>
              </a:cxnLst>
              <a:rect l="0" t="0" r="r" b="b"/>
              <a:pathLst>
                <a:path w="67" h="67">
                  <a:moveTo>
                    <a:pt x="62" y="67"/>
                  </a:moveTo>
                  <a:cubicBezTo>
                    <a:pt x="61" y="67"/>
                    <a:pt x="59" y="67"/>
                    <a:pt x="59" y="66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0" y="55"/>
                    <a:pt x="34" y="57"/>
                    <a:pt x="29" y="57"/>
                  </a:cubicBezTo>
                  <a:cubicBezTo>
                    <a:pt x="13" y="57"/>
                    <a:pt x="0" y="44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4"/>
                    <a:pt x="55" y="40"/>
                    <a:pt x="52" y="45"/>
                  </a:cubicBezTo>
                  <a:cubicBezTo>
                    <a:pt x="66" y="59"/>
                    <a:pt x="66" y="59"/>
                    <a:pt x="66" y="59"/>
                  </a:cubicBezTo>
                  <a:cubicBezTo>
                    <a:pt x="67" y="59"/>
                    <a:pt x="67" y="61"/>
                    <a:pt x="67" y="62"/>
                  </a:cubicBezTo>
                  <a:cubicBezTo>
                    <a:pt x="67" y="65"/>
                    <a:pt x="65" y="67"/>
                    <a:pt x="62" y="67"/>
                  </a:cubicBezTo>
                  <a:close/>
                  <a:moveTo>
                    <a:pt x="29" y="11"/>
                  </a:moveTo>
                  <a:cubicBezTo>
                    <a:pt x="19" y="11"/>
                    <a:pt x="11" y="19"/>
                    <a:pt x="11" y="29"/>
                  </a:cubicBezTo>
                  <a:cubicBezTo>
                    <a:pt x="11" y="39"/>
                    <a:pt x="19" y="47"/>
                    <a:pt x="29" y="47"/>
                  </a:cubicBezTo>
                  <a:cubicBezTo>
                    <a:pt x="39" y="47"/>
                    <a:pt x="47" y="39"/>
                    <a:pt x="47" y="29"/>
                  </a:cubicBezTo>
                  <a:cubicBezTo>
                    <a:pt x="47" y="19"/>
                    <a:pt x="39" y="11"/>
                    <a:pt x="29" y="11"/>
                  </a:cubicBezTo>
                  <a:close/>
                  <a:moveTo>
                    <a:pt x="42" y="30"/>
                  </a:moveTo>
                  <a:cubicBezTo>
                    <a:pt x="42" y="31"/>
                    <a:pt x="41" y="31"/>
                    <a:pt x="40" y="31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1"/>
                    <a:pt x="31" y="42"/>
                    <a:pt x="30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7" y="42"/>
                    <a:pt x="26" y="41"/>
                    <a:pt x="26" y="40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6" y="31"/>
                    <a:pt x="16" y="30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7" y="26"/>
                    <a:pt x="17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6"/>
                    <a:pt x="27" y="16"/>
                    <a:pt x="27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1" y="16"/>
                    <a:pt x="31" y="16"/>
                    <a:pt x="31" y="17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1" y="26"/>
                    <a:pt x="42" y="27"/>
                    <a:pt x="42" y="27"/>
                  </a:cubicBezTo>
                  <a:lnTo>
                    <a:pt x="42" y="3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63" tIns="64282" rIns="128563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10259511" y="3223494"/>
            <a:ext cx="321407" cy="1549014"/>
            <a:chOff x="2971801" y="2190750"/>
            <a:chExt cx="228599" cy="1101725"/>
          </a:xfrm>
        </p:grpSpPr>
        <p:cxnSp>
          <p:nvCxnSpPr>
            <p:cNvPr id="101" name="Straight Connector 100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4" name="Group 133"/>
          <p:cNvGrpSpPr/>
          <p:nvPr/>
        </p:nvGrpSpPr>
        <p:grpSpPr>
          <a:xfrm>
            <a:off x="9830961" y="2044995"/>
            <a:ext cx="1178502" cy="1178502"/>
            <a:chOff x="6648450" y="1428750"/>
            <a:chExt cx="838200" cy="838200"/>
          </a:xfrm>
        </p:grpSpPr>
        <p:sp>
          <p:nvSpPr>
            <p:cNvPr id="97" name="Rectangle 96"/>
            <p:cNvSpPr/>
            <p:nvPr/>
          </p:nvSpPr>
          <p:spPr>
            <a:xfrm>
              <a:off x="6648450" y="1428750"/>
              <a:ext cx="838200" cy="8382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9" name="Freeform 89"/>
            <p:cNvSpPr>
              <a:spLocks noEditPoints="1"/>
            </p:cNvSpPr>
            <p:nvPr/>
          </p:nvSpPr>
          <p:spPr bwMode="auto">
            <a:xfrm>
              <a:off x="6878874" y="1659174"/>
              <a:ext cx="377353" cy="377353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58" y="61"/>
                </a:cxn>
                <a:cxn ang="0">
                  <a:pos x="57" y="63"/>
                </a:cxn>
                <a:cxn ang="0">
                  <a:pos x="56" y="63"/>
                </a:cxn>
                <a:cxn ang="0">
                  <a:pos x="55" y="63"/>
                </a:cxn>
                <a:cxn ang="0">
                  <a:pos x="35" y="55"/>
                </a:cxn>
                <a:cxn ang="0">
                  <a:pos x="23" y="67"/>
                </a:cxn>
                <a:cxn ang="0">
                  <a:pos x="22" y="68"/>
                </a:cxn>
                <a:cxn ang="0">
                  <a:pos x="21" y="68"/>
                </a:cxn>
                <a:cxn ang="0">
                  <a:pos x="19" y="65"/>
                </a:cxn>
                <a:cxn ang="0">
                  <a:pos x="19" y="48"/>
                </a:cxn>
                <a:cxn ang="0">
                  <a:pos x="1" y="41"/>
                </a:cxn>
                <a:cxn ang="0">
                  <a:pos x="0" y="39"/>
                </a:cxn>
                <a:cxn ang="0">
                  <a:pos x="1" y="36"/>
                </a:cxn>
                <a:cxn ang="0">
                  <a:pos x="64" y="0"/>
                </a:cxn>
                <a:cxn ang="0">
                  <a:pos x="67" y="0"/>
                </a:cxn>
                <a:cxn ang="0">
                  <a:pos x="68" y="3"/>
                </a:cxn>
                <a:cxn ang="0">
                  <a:pos x="62" y="7"/>
                </a:cxn>
                <a:cxn ang="0">
                  <a:pos x="8" y="38"/>
                </a:cxn>
                <a:cxn ang="0">
                  <a:pos x="20" y="43"/>
                </a:cxn>
                <a:cxn ang="0">
                  <a:pos x="53" y="19"/>
                </a:cxn>
                <a:cxn ang="0">
                  <a:pos x="35" y="49"/>
                </a:cxn>
                <a:cxn ang="0">
                  <a:pos x="54" y="57"/>
                </a:cxn>
                <a:cxn ang="0">
                  <a:pos x="62" y="7"/>
                </a:cxn>
              </a:cxnLst>
              <a:rect l="0" t="0" r="r" b="b"/>
              <a:pathLst>
                <a:path w="68" h="68">
                  <a:moveTo>
                    <a:pt x="68" y="3"/>
                  </a:moveTo>
                  <a:cubicBezTo>
                    <a:pt x="58" y="61"/>
                    <a:pt x="58" y="61"/>
                    <a:pt x="58" y="61"/>
                  </a:cubicBezTo>
                  <a:cubicBezTo>
                    <a:pt x="58" y="62"/>
                    <a:pt x="57" y="62"/>
                    <a:pt x="57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3" y="67"/>
                    <a:pt x="22" y="68"/>
                    <a:pt x="22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0" y="67"/>
                    <a:pt x="19" y="66"/>
                    <a:pt x="19" y="65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0" y="38"/>
                    <a:pt x="0" y="37"/>
                    <a:pt x="1" y="3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6" y="0"/>
                    <a:pt x="67" y="0"/>
                  </a:cubicBezTo>
                  <a:cubicBezTo>
                    <a:pt x="68" y="1"/>
                    <a:pt x="68" y="2"/>
                    <a:pt x="68" y="3"/>
                  </a:cubicBezTo>
                  <a:close/>
                  <a:moveTo>
                    <a:pt x="62" y="7"/>
                  </a:moveTo>
                  <a:cubicBezTo>
                    <a:pt x="8" y="38"/>
                    <a:pt x="8" y="38"/>
                    <a:pt x="8" y="38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35" y="49"/>
                    <a:pt x="35" y="49"/>
                    <a:pt x="35" y="49"/>
                  </a:cubicBezTo>
                  <a:cubicBezTo>
                    <a:pt x="54" y="57"/>
                    <a:pt x="54" y="57"/>
                    <a:pt x="54" y="57"/>
                  </a:cubicBezTo>
                  <a:lnTo>
                    <a:pt x="62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63" tIns="64282" rIns="128563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61" name="Right Arrow 160"/>
          <p:cNvSpPr/>
          <p:nvPr/>
        </p:nvSpPr>
        <p:spPr>
          <a:xfrm>
            <a:off x="3844715" y="2376188"/>
            <a:ext cx="495507" cy="516118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2" name="Right Arrow 161"/>
          <p:cNvSpPr/>
          <p:nvPr/>
        </p:nvSpPr>
        <p:spPr>
          <a:xfrm>
            <a:off x="5679425" y="2376188"/>
            <a:ext cx="495507" cy="516118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3" name="Right Arrow 162"/>
          <p:cNvSpPr/>
          <p:nvPr/>
        </p:nvSpPr>
        <p:spPr>
          <a:xfrm>
            <a:off x="7487354" y="2376188"/>
            <a:ext cx="495507" cy="516118"/>
          </a:xfrm>
          <a:prstGeom prst="rightArrow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" name="Right Arrow 163"/>
          <p:cNvSpPr/>
          <p:nvPr/>
        </p:nvSpPr>
        <p:spPr>
          <a:xfrm>
            <a:off x="9295279" y="2376188"/>
            <a:ext cx="495507" cy="516118"/>
          </a:xfrm>
          <a:prstGeom prst="rightArrow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 Placeholder 7"/>
          <p:cNvSpPr txBox="1">
            <a:spLocks/>
          </p:cNvSpPr>
          <p:nvPr/>
        </p:nvSpPr>
        <p:spPr>
          <a:xfrm>
            <a:off x="1555567" y="4593619"/>
            <a:ext cx="1331091" cy="334187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 Placeholder 2"/>
          <p:cNvSpPr txBox="1">
            <a:spLocks/>
          </p:cNvSpPr>
          <p:nvPr/>
        </p:nvSpPr>
        <p:spPr>
          <a:xfrm>
            <a:off x="1555567" y="4982936"/>
            <a:ext cx="175487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Text Placeholder 7"/>
          <p:cNvSpPr txBox="1">
            <a:spLocks/>
          </p:cNvSpPr>
          <p:nvPr/>
        </p:nvSpPr>
        <p:spPr>
          <a:xfrm>
            <a:off x="4241617" y="4917469"/>
            <a:ext cx="1331091" cy="334187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Text Placeholder 2"/>
          <p:cNvSpPr txBox="1">
            <a:spLocks/>
          </p:cNvSpPr>
          <p:nvPr/>
        </p:nvSpPr>
        <p:spPr>
          <a:xfrm>
            <a:off x="4241617" y="5306786"/>
            <a:ext cx="175487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 Placeholder 7"/>
          <p:cNvSpPr txBox="1">
            <a:spLocks/>
          </p:cNvSpPr>
          <p:nvPr/>
        </p:nvSpPr>
        <p:spPr>
          <a:xfrm>
            <a:off x="6089467" y="4917469"/>
            <a:ext cx="1331091" cy="334187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Text Placeholder 2"/>
          <p:cNvSpPr txBox="1">
            <a:spLocks/>
          </p:cNvSpPr>
          <p:nvPr/>
        </p:nvSpPr>
        <p:spPr>
          <a:xfrm>
            <a:off x="6089467" y="5306786"/>
            <a:ext cx="175487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Text Placeholder 7"/>
          <p:cNvSpPr txBox="1">
            <a:spLocks/>
          </p:cNvSpPr>
          <p:nvPr/>
        </p:nvSpPr>
        <p:spPr>
          <a:xfrm>
            <a:off x="7937317" y="4917469"/>
            <a:ext cx="1331091" cy="334187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Text Placeholder 2"/>
          <p:cNvSpPr txBox="1">
            <a:spLocks/>
          </p:cNvSpPr>
          <p:nvPr/>
        </p:nvSpPr>
        <p:spPr>
          <a:xfrm>
            <a:off x="7937317" y="5306786"/>
            <a:ext cx="175487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Text Placeholder 7"/>
          <p:cNvSpPr txBox="1">
            <a:spLocks/>
          </p:cNvSpPr>
          <p:nvPr/>
        </p:nvSpPr>
        <p:spPr>
          <a:xfrm>
            <a:off x="9785167" y="4917469"/>
            <a:ext cx="1331091" cy="334187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Text Placeholder 2"/>
          <p:cNvSpPr txBox="1">
            <a:spLocks/>
          </p:cNvSpPr>
          <p:nvPr/>
        </p:nvSpPr>
        <p:spPr>
          <a:xfrm>
            <a:off x="9785167" y="5306786"/>
            <a:ext cx="175487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49" name="直接连接符 48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07912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" grpId="0" animBg="1"/>
      <p:bldP spid="162" grpId="0" animBg="1"/>
      <p:bldP spid="163" grpId="0" animBg="1"/>
      <p:bldP spid="164" grpId="0" animBg="1"/>
      <p:bldP spid="5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2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6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0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6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5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6645399" y="-10481"/>
            <a:ext cx="5692949" cy="5534996"/>
            <a:chOff x="6645399" y="-10481"/>
            <a:chExt cx="5692949" cy="5534996"/>
          </a:xfrm>
        </p:grpSpPr>
        <p:sp>
          <p:nvSpPr>
            <p:cNvPr id="10" name="六边形 9"/>
            <p:cNvSpPr/>
            <p:nvPr/>
          </p:nvSpPr>
          <p:spPr>
            <a:xfrm rot="5400000">
              <a:off x="9358399" y="1428463"/>
              <a:ext cx="3200686" cy="2759213"/>
            </a:xfrm>
            <a:prstGeom prst="hexagon">
              <a:avLst/>
            </a:prstGeom>
            <a:blipFill dpi="0" rotWithShape="0">
              <a:blip r:embed="rId3"/>
              <a:srcRect/>
              <a:tile tx="0" ty="0" sx="100000" sy="100000" flip="none" algn="tl"/>
            </a:blip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24A4E4"/>
                  </a:gs>
                </a:gsLst>
                <a:lin ang="5400000" scaled="1"/>
              </a:gradFill>
            </a:ln>
            <a:effectLst>
              <a:outerShdw blurRad="635000" sx="102000" sy="102000" algn="ctr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8" name="六边形 17"/>
            <p:cNvSpPr/>
            <p:nvPr/>
          </p:nvSpPr>
          <p:spPr>
            <a:xfrm rot="5400000">
              <a:off x="8701686" y="4012088"/>
              <a:ext cx="1624459" cy="1400396"/>
            </a:xfrm>
            <a:prstGeom prst="hexagon">
              <a:avLst/>
            </a:prstGeom>
            <a:noFill/>
            <a:ln w="1587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24A4E4"/>
                  </a:gs>
                </a:gsLst>
                <a:lin ang="13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1" name="六边形 20"/>
            <p:cNvSpPr/>
            <p:nvPr/>
          </p:nvSpPr>
          <p:spPr>
            <a:xfrm rot="5400000">
              <a:off x="6429730" y="1496893"/>
              <a:ext cx="3127189" cy="2695851"/>
            </a:xfrm>
            <a:prstGeom prst="hexagon">
              <a:avLst/>
            </a:prstGeom>
            <a:noFill/>
            <a:ln w="15875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24A4E4"/>
                  </a:gs>
                </a:gsLst>
                <a:lin ang="168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7509497" y="-10481"/>
              <a:ext cx="3862617" cy="1725486"/>
            </a:xfrm>
            <a:custGeom>
              <a:avLst/>
              <a:gdLst>
                <a:gd name="connsiteX0" fmla="*/ 0 w 3862617"/>
                <a:gd name="connsiteY0" fmla="*/ 0 h 1725486"/>
                <a:gd name="connsiteX1" fmla="*/ 3862617 w 3862617"/>
                <a:gd name="connsiteY1" fmla="*/ 0 h 1725486"/>
                <a:gd name="connsiteX2" fmla="*/ 3862617 w 3862617"/>
                <a:gd name="connsiteY2" fmla="*/ 759831 h 1725486"/>
                <a:gd name="connsiteX3" fmla="*/ 1931308 w 3862617"/>
                <a:gd name="connsiteY3" fmla="*/ 1725486 h 1725486"/>
                <a:gd name="connsiteX4" fmla="*/ 0 w 3862617"/>
                <a:gd name="connsiteY4" fmla="*/ 759831 h 1725486"/>
                <a:gd name="connsiteX5" fmla="*/ 0 w 3862617"/>
                <a:gd name="connsiteY5" fmla="*/ 0 h 1725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62617" h="1725486">
                  <a:moveTo>
                    <a:pt x="0" y="0"/>
                  </a:moveTo>
                  <a:lnTo>
                    <a:pt x="3862617" y="0"/>
                  </a:lnTo>
                  <a:lnTo>
                    <a:pt x="3862617" y="759831"/>
                  </a:lnTo>
                  <a:lnTo>
                    <a:pt x="1931308" y="1725486"/>
                  </a:lnTo>
                  <a:lnTo>
                    <a:pt x="0" y="7598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24A4E4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圆角矩形 28"/>
          <p:cNvSpPr/>
          <p:nvPr/>
        </p:nvSpPr>
        <p:spPr>
          <a:xfrm>
            <a:off x="1206179" y="4552429"/>
            <a:ext cx="4767607" cy="470161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汇报人：东方之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 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Report Person: 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东方之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1157712" y="2123348"/>
            <a:ext cx="6812875" cy="1354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88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</a:t>
            </a:r>
            <a:r>
              <a:rPr lang="en-US" altLang="zh-CN" sz="88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</a:t>
            </a:r>
            <a:endParaRPr lang="en-US" altLang="zh-CN" sz="66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矩形 259"/>
          <p:cNvSpPr>
            <a:spLocks noChangeArrowheads="1"/>
          </p:cNvSpPr>
          <p:nvPr/>
        </p:nvSpPr>
        <p:spPr bwMode="auto">
          <a:xfrm>
            <a:off x="1157714" y="3599440"/>
            <a:ext cx="3615477" cy="50359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 lIns="108000" tIns="36000" rIns="3600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2800" dirty="0" smtClean="0">
                <a:solidFill>
                  <a:schemeClr val="bg1">
                    <a:lumMod val="65000"/>
                  </a:schemeClr>
                </a:solidFill>
                <a:cs typeface="Arial" panose="020B0604020202020204" pitchFamily="34" charset="0"/>
              </a:rPr>
              <a:t>感谢聆听，批评指导</a:t>
            </a:r>
            <a:endParaRPr lang="zh-CN" altLang="en-US" sz="2800" dirty="0">
              <a:solidFill>
                <a:schemeClr val="bg1">
                  <a:lumMod val="65000"/>
                </a:schemeClr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61254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crush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5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40743" y="5056485"/>
            <a:ext cx="66247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东方之</a:t>
            </a:r>
            <a:r>
              <a:rPr lang="en-US" altLang="zh-CN" dirty="0" smtClean="0"/>
              <a:t>P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/>
              <a:t>模板</a:t>
            </a:r>
            <a:r>
              <a:rPr lang="zh-CN" altLang="en-US" dirty="0" smtClean="0"/>
              <a:t>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322198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2100006" y="2722903"/>
            <a:ext cx="4381321" cy="970023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724" tIns="36362" rIns="72724" bIns="36362" rtlCol="0" anchor="ctr"/>
          <a:lstStyle/>
          <a:p>
            <a:pPr algn="ctr"/>
            <a:endParaRPr lang="zh-CN" altLang="en-US" sz="150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MH_Entry_1"/>
          <p:cNvSpPr/>
          <p:nvPr>
            <p:custDataLst>
              <p:tags r:id="rId1"/>
            </p:custDataLst>
          </p:nvPr>
        </p:nvSpPr>
        <p:spPr>
          <a:xfrm>
            <a:off x="3022691" y="2853841"/>
            <a:ext cx="2535951" cy="70814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en-US" sz="320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en-US" altLang="zh-CN" sz="320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/>
            <a:r>
              <a:rPr lang="en-US" altLang="zh-CN" sz="140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40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4369855" y="3876574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41" lvl="1" indent="-171441" algn="ctr">
              <a:buFont typeface="Arial" panose="020B0604020202020204" pitchFamily="34" charset="0"/>
              <a:buChar char="•"/>
            </a:pPr>
            <a:r>
              <a:rPr lang="zh-CN" altLang="en-US" sz="14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2599208" y="3876574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41" lvl="1" indent="-171441" algn="ctr">
              <a:buFont typeface="Arial" panose="020B0604020202020204" pitchFamily="34" charset="0"/>
              <a:buChar char="•"/>
            </a:pPr>
            <a:r>
              <a:rPr lang="zh-CN" altLang="en-US" sz="14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4369855" y="4146216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41" lvl="1" indent="-171441" algn="ctr">
              <a:buFont typeface="Arial" panose="020B0604020202020204" pitchFamily="34" charset="0"/>
              <a:buChar char="•"/>
            </a:pPr>
            <a:r>
              <a:rPr lang="zh-CN" altLang="en-US" sz="14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99208" y="4146216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41" lvl="1" indent="-171441" algn="ctr">
              <a:buFont typeface="Arial" panose="020B0604020202020204" pitchFamily="34" charset="0"/>
              <a:buChar char="•"/>
            </a:pPr>
            <a:r>
              <a:rPr lang="zh-CN" altLang="en-US" sz="14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6789415" y="1923211"/>
            <a:ext cx="2233091" cy="1769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1500" b="1" cap="all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  <a:endParaRPr lang="zh-CN" altLang="en-US" sz="11500" i="1" cap="all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6645399" y="-10481"/>
            <a:ext cx="5692949" cy="5534996"/>
            <a:chOff x="6645399" y="-10481"/>
            <a:chExt cx="5692949" cy="5534996"/>
          </a:xfrm>
        </p:grpSpPr>
        <p:sp>
          <p:nvSpPr>
            <p:cNvPr id="18" name="六边形 17"/>
            <p:cNvSpPr/>
            <p:nvPr/>
          </p:nvSpPr>
          <p:spPr>
            <a:xfrm rot="5400000">
              <a:off x="9358399" y="1428463"/>
              <a:ext cx="3200686" cy="2759213"/>
            </a:xfrm>
            <a:prstGeom prst="hexagon">
              <a:avLst/>
            </a:prstGeom>
            <a:blipFill dpi="0" rotWithShape="0">
              <a:blip r:embed="rId4"/>
              <a:srcRect/>
              <a:tile tx="0" ty="0" sx="100000" sy="100000" flip="none" algn="tl"/>
            </a:blip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24A4E4"/>
                  </a:gs>
                </a:gsLst>
                <a:lin ang="5400000" scaled="1"/>
              </a:gradFill>
            </a:ln>
            <a:effectLst>
              <a:outerShdw blurRad="635000" sx="102000" sy="102000" algn="ctr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9" name="六边形 18"/>
            <p:cNvSpPr/>
            <p:nvPr/>
          </p:nvSpPr>
          <p:spPr>
            <a:xfrm rot="5400000">
              <a:off x="8701686" y="4012088"/>
              <a:ext cx="1624459" cy="1400396"/>
            </a:xfrm>
            <a:prstGeom prst="hexagon">
              <a:avLst/>
            </a:prstGeom>
            <a:noFill/>
            <a:ln w="1587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24A4E4"/>
                  </a:gs>
                </a:gsLst>
                <a:lin ang="13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0" name="六边形 19"/>
            <p:cNvSpPr/>
            <p:nvPr/>
          </p:nvSpPr>
          <p:spPr>
            <a:xfrm rot="5400000">
              <a:off x="6429730" y="1496893"/>
              <a:ext cx="3127189" cy="2695851"/>
            </a:xfrm>
            <a:prstGeom prst="hexagon">
              <a:avLst/>
            </a:prstGeom>
            <a:noFill/>
            <a:ln w="15875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24A4E4"/>
                  </a:gs>
                </a:gsLst>
                <a:lin ang="168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7509497" y="-10481"/>
              <a:ext cx="3862617" cy="1725486"/>
            </a:xfrm>
            <a:custGeom>
              <a:avLst/>
              <a:gdLst>
                <a:gd name="connsiteX0" fmla="*/ 0 w 3862617"/>
                <a:gd name="connsiteY0" fmla="*/ 0 h 1725486"/>
                <a:gd name="connsiteX1" fmla="*/ 3862617 w 3862617"/>
                <a:gd name="connsiteY1" fmla="*/ 0 h 1725486"/>
                <a:gd name="connsiteX2" fmla="*/ 3862617 w 3862617"/>
                <a:gd name="connsiteY2" fmla="*/ 759831 h 1725486"/>
                <a:gd name="connsiteX3" fmla="*/ 1931308 w 3862617"/>
                <a:gd name="connsiteY3" fmla="*/ 1725486 h 1725486"/>
                <a:gd name="connsiteX4" fmla="*/ 0 w 3862617"/>
                <a:gd name="connsiteY4" fmla="*/ 759831 h 1725486"/>
                <a:gd name="connsiteX5" fmla="*/ 0 w 3862617"/>
                <a:gd name="connsiteY5" fmla="*/ 0 h 1725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62617" h="1725486">
                  <a:moveTo>
                    <a:pt x="0" y="0"/>
                  </a:moveTo>
                  <a:lnTo>
                    <a:pt x="3862617" y="0"/>
                  </a:lnTo>
                  <a:lnTo>
                    <a:pt x="3862617" y="759831"/>
                  </a:lnTo>
                  <a:lnTo>
                    <a:pt x="1931308" y="1725486"/>
                  </a:lnTo>
                  <a:lnTo>
                    <a:pt x="0" y="7598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24A4E4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680763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3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4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5" grpId="0"/>
          <p:bldP spid="9" grpId="0"/>
          <p:bldP spid="10" grpId="0"/>
          <p:bldP spid="11" grpId="0"/>
          <p:bldP spid="1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3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4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5" grpId="0"/>
          <p:bldP spid="9" grpId="0"/>
          <p:bldP spid="10" grpId="0"/>
          <p:bldP spid="11" grpId="0"/>
          <p:bldP spid="12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12800" y="1374769"/>
            <a:ext cx="5579623" cy="3069997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12800" y="4511230"/>
            <a:ext cx="5579623" cy="12992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471167" y="1374769"/>
            <a:ext cx="5574784" cy="3069997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464973" y="4511227"/>
            <a:ext cx="5580588" cy="130382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12800" y="5985566"/>
            <a:ext cx="11233149" cy="369332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15"/>
          <p:cNvSpPr txBox="1"/>
          <p:nvPr/>
        </p:nvSpPr>
        <p:spPr>
          <a:xfrm>
            <a:off x="1130938" y="5063856"/>
            <a:ext cx="4896544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0" name="TextBox 16"/>
          <p:cNvSpPr txBox="1"/>
          <p:nvPr/>
        </p:nvSpPr>
        <p:spPr>
          <a:xfrm>
            <a:off x="1130938" y="4743125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5"/>
          <p:cNvSpPr txBox="1"/>
          <p:nvPr/>
        </p:nvSpPr>
        <p:spPr>
          <a:xfrm>
            <a:off x="6861423" y="5068779"/>
            <a:ext cx="4896544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2" name="TextBox 16"/>
          <p:cNvSpPr txBox="1"/>
          <p:nvPr/>
        </p:nvSpPr>
        <p:spPr>
          <a:xfrm>
            <a:off x="6861423" y="4748048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85896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5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50"/>
                            </p:stCondLst>
                            <p:childTnLst>
                              <p:par>
                                <p:cTn id="3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6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4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6073079" y="2366643"/>
            <a:ext cx="692092" cy="692092"/>
            <a:chOff x="6369311" y="2040370"/>
            <a:chExt cx="755703" cy="755703"/>
          </a:xfrm>
        </p:grpSpPr>
        <p:sp>
          <p:nvSpPr>
            <p:cNvPr id="8" name="Oval 7"/>
            <p:cNvSpPr/>
            <p:nvPr/>
          </p:nvSpPr>
          <p:spPr>
            <a:xfrm>
              <a:off x="6369311" y="2040370"/>
              <a:ext cx="755703" cy="7557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422299" y="220837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93%</a:t>
              </a:r>
              <a:endParaRPr lang="en-GB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073079" y="3238584"/>
            <a:ext cx="692092" cy="692092"/>
            <a:chOff x="6369311" y="2992454"/>
            <a:chExt cx="755703" cy="755703"/>
          </a:xfrm>
        </p:grpSpPr>
        <p:sp>
          <p:nvSpPr>
            <p:cNvPr id="9" name="Oval 8"/>
            <p:cNvSpPr/>
            <p:nvPr/>
          </p:nvSpPr>
          <p:spPr>
            <a:xfrm>
              <a:off x="6369311" y="2992454"/>
              <a:ext cx="755703" cy="7557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422299" y="3160455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82%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073079" y="4110525"/>
            <a:ext cx="692092" cy="692092"/>
            <a:chOff x="6369310" y="3944537"/>
            <a:chExt cx="755703" cy="755703"/>
          </a:xfrm>
        </p:grpSpPr>
        <p:sp>
          <p:nvSpPr>
            <p:cNvPr id="11" name="Oval 10"/>
            <p:cNvSpPr/>
            <p:nvPr/>
          </p:nvSpPr>
          <p:spPr>
            <a:xfrm>
              <a:off x="6369310" y="3944537"/>
              <a:ext cx="755703" cy="75570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422298" y="411459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6073079" y="4986226"/>
            <a:ext cx="692092" cy="692092"/>
            <a:chOff x="6369311" y="4900725"/>
            <a:chExt cx="755703" cy="755703"/>
          </a:xfrm>
        </p:grpSpPr>
        <p:sp>
          <p:nvSpPr>
            <p:cNvPr id="10" name="Oval 9"/>
            <p:cNvSpPr/>
            <p:nvPr/>
          </p:nvSpPr>
          <p:spPr>
            <a:xfrm>
              <a:off x="6369311" y="4900725"/>
              <a:ext cx="755703" cy="75570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422299" y="5068728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68%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967958" y="3246731"/>
            <a:ext cx="3045194" cy="3532017"/>
            <a:chOff x="7346437" y="3001349"/>
            <a:chExt cx="3325083" cy="3856651"/>
          </a:xfrm>
        </p:grpSpPr>
        <p:sp>
          <p:nvSpPr>
            <p:cNvPr id="6" name="Freeform 5"/>
            <p:cNvSpPr/>
            <p:nvPr/>
          </p:nvSpPr>
          <p:spPr>
            <a:xfrm rot="16200000">
              <a:off x="7080653" y="3267133"/>
              <a:ext cx="3856651" cy="3325083"/>
            </a:xfrm>
            <a:custGeom>
              <a:avLst/>
              <a:gdLst>
                <a:gd name="connsiteX0" fmla="*/ 4242316 w 4242316"/>
                <a:gd name="connsiteY0" fmla="*/ 562708 h 3657591"/>
                <a:gd name="connsiteX1" fmla="*/ 4117817 w 4242316"/>
                <a:gd name="connsiteY1" fmla="*/ 562708 h 3657591"/>
                <a:gd name="connsiteX2" fmla="*/ 4117817 w 4242316"/>
                <a:gd name="connsiteY2" fmla="*/ 3094883 h 3657591"/>
                <a:gd name="connsiteX3" fmla="*/ 3555109 w 4242316"/>
                <a:gd name="connsiteY3" fmla="*/ 3657591 h 3657591"/>
                <a:gd name="connsiteX4" fmla="*/ 0 w 4242316"/>
                <a:gd name="connsiteY4" fmla="*/ 3657591 h 3657591"/>
                <a:gd name="connsiteX5" fmla="*/ 0 w 4242316"/>
                <a:gd name="connsiteY5" fmla="*/ 3094883 h 3657591"/>
                <a:gd name="connsiteX6" fmla="*/ 3555109 w 4242316"/>
                <a:gd name="connsiteY6" fmla="*/ 3094883 h 3657591"/>
                <a:gd name="connsiteX7" fmla="*/ 3555109 w 4242316"/>
                <a:gd name="connsiteY7" fmla="*/ 562708 h 3657591"/>
                <a:gd name="connsiteX8" fmla="*/ 3430609 w 4242316"/>
                <a:gd name="connsiteY8" fmla="*/ 562708 h 3657591"/>
                <a:gd name="connsiteX9" fmla="*/ 3836463 w 4242316"/>
                <a:gd name="connsiteY9" fmla="*/ 0 h 365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42316" h="3657591">
                  <a:moveTo>
                    <a:pt x="4242316" y="562708"/>
                  </a:moveTo>
                  <a:lnTo>
                    <a:pt x="4117817" y="562708"/>
                  </a:lnTo>
                  <a:lnTo>
                    <a:pt x="4117817" y="3094883"/>
                  </a:lnTo>
                  <a:lnTo>
                    <a:pt x="3555109" y="3657591"/>
                  </a:lnTo>
                  <a:lnTo>
                    <a:pt x="0" y="3657591"/>
                  </a:lnTo>
                  <a:lnTo>
                    <a:pt x="0" y="3094883"/>
                  </a:lnTo>
                  <a:lnTo>
                    <a:pt x="3555109" y="3094883"/>
                  </a:lnTo>
                  <a:lnTo>
                    <a:pt x="3555109" y="562708"/>
                  </a:lnTo>
                  <a:lnTo>
                    <a:pt x="3430609" y="562708"/>
                  </a:lnTo>
                  <a:lnTo>
                    <a:pt x="383646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8114763" y="3219375"/>
              <a:ext cx="352166" cy="301858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967954" y="4122762"/>
            <a:ext cx="2401021" cy="2655984"/>
            <a:chOff x="7346434" y="3957897"/>
            <a:chExt cx="2621703" cy="2900101"/>
          </a:xfrm>
        </p:grpSpPr>
        <p:sp>
          <p:nvSpPr>
            <p:cNvPr id="5" name="Freeform 4"/>
            <p:cNvSpPr/>
            <p:nvPr/>
          </p:nvSpPr>
          <p:spPr>
            <a:xfrm rot="16200000">
              <a:off x="7207235" y="4097096"/>
              <a:ext cx="2900101" cy="2621703"/>
            </a:xfrm>
            <a:custGeom>
              <a:avLst/>
              <a:gdLst>
                <a:gd name="connsiteX0" fmla="*/ 2496508 w 3190111"/>
                <a:gd name="connsiteY0" fmla="*/ 2321164 h 2883873"/>
                <a:gd name="connsiteX1" fmla="*/ 2496508 w 3190111"/>
                <a:gd name="connsiteY1" fmla="*/ 2883872 h 2883873"/>
                <a:gd name="connsiteX2" fmla="*/ 0 w 3190111"/>
                <a:gd name="connsiteY2" fmla="*/ 2883872 h 2883873"/>
                <a:gd name="connsiteX3" fmla="*/ 0 w 3190111"/>
                <a:gd name="connsiteY3" fmla="*/ 2321164 h 2883873"/>
                <a:gd name="connsiteX4" fmla="*/ 3190111 w 3190111"/>
                <a:gd name="connsiteY4" fmla="*/ 562708 h 2883873"/>
                <a:gd name="connsiteX5" fmla="*/ 3062414 w 3190111"/>
                <a:gd name="connsiteY5" fmla="*/ 562708 h 2883873"/>
                <a:gd name="connsiteX6" fmla="*/ 3062414 w 3190111"/>
                <a:gd name="connsiteY6" fmla="*/ 2321165 h 2883873"/>
                <a:gd name="connsiteX7" fmla="*/ 3065612 w 3190111"/>
                <a:gd name="connsiteY7" fmla="*/ 2321165 h 2883873"/>
                <a:gd name="connsiteX8" fmla="*/ 2499706 w 3190111"/>
                <a:gd name="connsiteY8" fmla="*/ 2883873 h 2883873"/>
                <a:gd name="connsiteX9" fmla="*/ 2499706 w 3190111"/>
                <a:gd name="connsiteY9" fmla="*/ 2321165 h 2883873"/>
                <a:gd name="connsiteX10" fmla="*/ 2499706 w 3190111"/>
                <a:gd name="connsiteY10" fmla="*/ 562708 h 2883873"/>
                <a:gd name="connsiteX11" fmla="*/ 2378404 w 3190111"/>
                <a:gd name="connsiteY11" fmla="*/ 562708 h 2883873"/>
                <a:gd name="connsiteX12" fmla="*/ 2784258 w 3190111"/>
                <a:gd name="connsiteY12" fmla="*/ 0 h 2883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90111" h="2883873">
                  <a:moveTo>
                    <a:pt x="2496508" y="2321164"/>
                  </a:moveTo>
                  <a:lnTo>
                    <a:pt x="2496508" y="2883872"/>
                  </a:lnTo>
                  <a:lnTo>
                    <a:pt x="0" y="2883872"/>
                  </a:lnTo>
                  <a:lnTo>
                    <a:pt x="0" y="2321164"/>
                  </a:lnTo>
                  <a:close/>
                  <a:moveTo>
                    <a:pt x="3190111" y="562708"/>
                  </a:moveTo>
                  <a:lnTo>
                    <a:pt x="3062414" y="562708"/>
                  </a:lnTo>
                  <a:lnTo>
                    <a:pt x="3062414" y="2321165"/>
                  </a:lnTo>
                  <a:lnTo>
                    <a:pt x="3065612" y="2321165"/>
                  </a:lnTo>
                  <a:lnTo>
                    <a:pt x="2499706" y="2883873"/>
                  </a:lnTo>
                  <a:lnTo>
                    <a:pt x="2499706" y="2321165"/>
                  </a:lnTo>
                  <a:lnTo>
                    <a:pt x="2499706" y="562708"/>
                  </a:lnTo>
                  <a:lnTo>
                    <a:pt x="2378404" y="562708"/>
                  </a:lnTo>
                  <a:lnTo>
                    <a:pt x="278425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8101752" y="4176428"/>
              <a:ext cx="378190" cy="338289"/>
            </a:xfrm>
            <a:custGeom>
              <a:avLst/>
              <a:gdLst>
                <a:gd name="T0" fmla="*/ 36 w 101"/>
                <a:gd name="T1" fmla="*/ 77 h 90"/>
                <a:gd name="T2" fmla="*/ 39 w 101"/>
                <a:gd name="T3" fmla="*/ 80 h 90"/>
                <a:gd name="T4" fmla="*/ 42 w 101"/>
                <a:gd name="T5" fmla="*/ 80 h 90"/>
                <a:gd name="T6" fmla="*/ 44 w 101"/>
                <a:gd name="T7" fmla="*/ 79 h 90"/>
                <a:gd name="T8" fmla="*/ 46 w 101"/>
                <a:gd name="T9" fmla="*/ 75 h 90"/>
                <a:gd name="T10" fmla="*/ 46 w 101"/>
                <a:gd name="T11" fmla="*/ 75 h 90"/>
                <a:gd name="T12" fmla="*/ 46 w 101"/>
                <a:gd name="T13" fmla="*/ 47 h 90"/>
                <a:gd name="T14" fmla="*/ 30 w 101"/>
                <a:gd name="T15" fmla="*/ 52 h 90"/>
                <a:gd name="T16" fmla="*/ 0 w 101"/>
                <a:gd name="T17" fmla="*/ 52 h 90"/>
                <a:gd name="T18" fmla="*/ 44 w 101"/>
                <a:gd name="T19" fmla="*/ 6 h 90"/>
                <a:gd name="T20" fmla="*/ 46 w 101"/>
                <a:gd name="T21" fmla="*/ 0 h 90"/>
                <a:gd name="T22" fmla="*/ 55 w 101"/>
                <a:gd name="T23" fmla="*/ 0 h 90"/>
                <a:gd name="T24" fmla="*/ 57 w 101"/>
                <a:gd name="T25" fmla="*/ 6 h 90"/>
                <a:gd name="T26" fmla="*/ 101 w 101"/>
                <a:gd name="T27" fmla="*/ 52 h 90"/>
                <a:gd name="T28" fmla="*/ 72 w 101"/>
                <a:gd name="T29" fmla="*/ 52 h 90"/>
                <a:gd name="T30" fmla="*/ 56 w 101"/>
                <a:gd name="T31" fmla="*/ 47 h 90"/>
                <a:gd name="T32" fmla="*/ 56 w 101"/>
                <a:gd name="T33" fmla="*/ 75 h 90"/>
                <a:gd name="T34" fmla="*/ 56 w 101"/>
                <a:gd name="T35" fmla="*/ 75 h 90"/>
                <a:gd name="T36" fmla="*/ 50 w 101"/>
                <a:gd name="T37" fmla="*/ 88 h 90"/>
                <a:gd name="T38" fmla="*/ 43 w 101"/>
                <a:gd name="T39" fmla="*/ 90 h 90"/>
                <a:gd name="T40" fmla="*/ 36 w 101"/>
                <a:gd name="T41" fmla="*/ 89 h 90"/>
                <a:gd name="T42" fmla="*/ 26 w 101"/>
                <a:gd name="T43" fmla="*/ 79 h 90"/>
                <a:gd name="T44" fmla="*/ 36 w 101"/>
                <a:gd name="T45" fmla="*/ 77 h 90"/>
                <a:gd name="T46" fmla="*/ 72 w 101"/>
                <a:gd name="T47" fmla="*/ 43 h 90"/>
                <a:gd name="T48" fmla="*/ 80 w 101"/>
                <a:gd name="T49" fmla="*/ 41 h 90"/>
                <a:gd name="T50" fmla="*/ 57 w 101"/>
                <a:gd name="T51" fmla="*/ 13 h 90"/>
                <a:gd name="T52" fmla="*/ 72 w 101"/>
                <a:gd name="T53" fmla="*/ 43 h 90"/>
                <a:gd name="T54" fmla="*/ 10 w 101"/>
                <a:gd name="T55" fmla="*/ 40 h 90"/>
                <a:gd name="T56" fmla="*/ 20 w 101"/>
                <a:gd name="T57" fmla="*/ 39 h 90"/>
                <a:gd name="T58" fmla="*/ 33 w 101"/>
                <a:gd name="T59" fmla="*/ 16 h 90"/>
                <a:gd name="T60" fmla="*/ 10 w 101"/>
                <a:gd name="T61" fmla="*/ 4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1" h="90">
                  <a:moveTo>
                    <a:pt x="36" y="77"/>
                  </a:moveTo>
                  <a:cubicBezTo>
                    <a:pt x="36" y="78"/>
                    <a:pt x="37" y="79"/>
                    <a:pt x="39" y="80"/>
                  </a:cubicBezTo>
                  <a:cubicBezTo>
                    <a:pt x="40" y="80"/>
                    <a:pt x="41" y="80"/>
                    <a:pt x="42" y="80"/>
                  </a:cubicBezTo>
                  <a:cubicBezTo>
                    <a:pt x="43" y="80"/>
                    <a:pt x="43" y="79"/>
                    <a:pt x="44" y="79"/>
                  </a:cubicBezTo>
                  <a:cubicBezTo>
                    <a:pt x="45" y="78"/>
                    <a:pt x="46" y="77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9" y="47"/>
                    <a:pt x="34" y="49"/>
                    <a:pt x="30" y="52"/>
                  </a:cubicBezTo>
                  <a:cubicBezTo>
                    <a:pt x="19" y="47"/>
                    <a:pt x="9" y="47"/>
                    <a:pt x="0" y="52"/>
                  </a:cubicBezTo>
                  <a:cubicBezTo>
                    <a:pt x="2" y="26"/>
                    <a:pt x="16" y="9"/>
                    <a:pt x="44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85" y="9"/>
                    <a:pt x="99" y="26"/>
                    <a:pt x="101" y="52"/>
                  </a:cubicBezTo>
                  <a:cubicBezTo>
                    <a:pt x="92" y="47"/>
                    <a:pt x="83" y="47"/>
                    <a:pt x="72" y="52"/>
                  </a:cubicBezTo>
                  <a:cubicBezTo>
                    <a:pt x="67" y="49"/>
                    <a:pt x="63" y="47"/>
                    <a:pt x="56" y="47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81"/>
                    <a:pt x="54" y="85"/>
                    <a:pt x="50" y="88"/>
                  </a:cubicBezTo>
                  <a:cubicBezTo>
                    <a:pt x="48" y="89"/>
                    <a:pt x="45" y="90"/>
                    <a:pt x="43" y="90"/>
                  </a:cubicBezTo>
                  <a:cubicBezTo>
                    <a:pt x="40" y="90"/>
                    <a:pt x="38" y="90"/>
                    <a:pt x="36" y="89"/>
                  </a:cubicBezTo>
                  <a:cubicBezTo>
                    <a:pt x="31" y="88"/>
                    <a:pt x="27" y="84"/>
                    <a:pt x="26" y="79"/>
                  </a:cubicBezTo>
                  <a:cubicBezTo>
                    <a:pt x="36" y="77"/>
                    <a:pt x="36" y="77"/>
                    <a:pt x="36" y="77"/>
                  </a:cubicBezTo>
                  <a:close/>
                  <a:moveTo>
                    <a:pt x="72" y="43"/>
                  </a:moveTo>
                  <a:cubicBezTo>
                    <a:pt x="75" y="42"/>
                    <a:pt x="77" y="41"/>
                    <a:pt x="80" y="41"/>
                  </a:cubicBezTo>
                  <a:cubicBezTo>
                    <a:pt x="78" y="23"/>
                    <a:pt x="69" y="16"/>
                    <a:pt x="57" y="13"/>
                  </a:cubicBezTo>
                  <a:cubicBezTo>
                    <a:pt x="67" y="20"/>
                    <a:pt x="73" y="29"/>
                    <a:pt x="72" y="43"/>
                  </a:cubicBezTo>
                  <a:close/>
                  <a:moveTo>
                    <a:pt x="10" y="40"/>
                  </a:moveTo>
                  <a:cubicBezTo>
                    <a:pt x="14" y="40"/>
                    <a:pt x="17" y="40"/>
                    <a:pt x="20" y="39"/>
                  </a:cubicBezTo>
                  <a:cubicBezTo>
                    <a:pt x="25" y="31"/>
                    <a:pt x="29" y="23"/>
                    <a:pt x="33" y="16"/>
                  </a:cubicBezTo>
                  <a:cubicBezTo>
                    <a:pt x="20" y="19"/>
                    <a:pt x="13" y="27"/>
                    <a:pt x="10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967957" y="2374789"/>
            <a:ext cx="3689367" cy="4403959"/>
            <a:chOff x="7346438" y="2049265"/>
            <a:chExt cx="4028463" cy="4808735"/>
          </a:xfrm>
        </p:grpSpPr>
        <p:sp>
          <p:nvSpPr>
            <p:cNvPr id="7" name="Freeform 6"/>
            <p:cNvSpPr/>
            <p:nvPr/>
          </p:nvSpPr>
          <p:spPr>
            <a:xfrm rot="16200000">
              <a:off x="6956302" y="2439401"/>
              <a:ext cx="4808735" cy="4028463"/>
            </a:xfrm>
            <a:custGeom>
              <a:avLst/>
              <a:gdLst>
                <a:gd name="connsiteX0" fmla="*/ 5289608 w 5289608"/>
                <a:gd name="connsiteY0" fmla="*/ 562708 h 4431309"/>
                <a:gd name="connsiteX1" fmla="*/ 5165108 w 5289608"/>
                <a:gd name="connsiteY1" fmla="*/ 562708 h 4431309"/>
                <a:gd name="connsiteX2" fmla="*/ 5165108 w 5289608"/>
                <a:gd name="connsiteY2" fmla="*/ 3868601 h 4431309"/>
                <a:gd name="connsiteX3" fmla="*/ 4602401 w 5289608"/>
                <a:gd name="connsiteY3" fmla="*/ 4431309 h 4431309"/>
                <a:gd name="connsiteX4" fmla="*/ 0 w 5289608"/>
                <a:gd name="connsiteY4" fmla="*/ 4431309 h 4431309"/>
                <a:gd name="connsiteX5" fmla="*/ 0 w 5289608"/>
                <a:gd name="connsiteY5" fmla="*/ 3868601 h 4431309"/>
                <a:gd name="connsiteX6" fmla="*/ 4602401 w 5289608"/>
                <a:gd name="connsiteY6" fmla="*/ 3868601 h 4431309"/>
                <a:gd name="connsiteX7" fmla="*/ 4602401 w 5289608"/>
                <a:gd name="connsiteY7" fmla="*/ 562708 h 4431309"/>
                <a:gd name="connsiteX8" fmla="*/ 4477901 w 5289608"/>
                <a:gd name="connsiteY8" fmla="*/ 562708 h 4431309"/>
                <a:gd name="connsiteX9" fmla="*/ 4883755 w 5289608"/>
                <a:gd name="connsiteY9" fmla="*/ 0 h 4431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89608" h="4431309">
                  <a:moveTo>
                    <a:pt x="5289608" y="562708"/>
                  </a:moveTo>
                  <a:lnTo>
                    <a:pt x="5165108" y="562708"/>
                  </a:lnTo>
                  <a:lnTo>
                    <a:pt x="5165108" y="3868601"/>
                  </a:lnTo>
                  <a:lnTo>
                    <a:pt x="4602401" y="4431309"/>
                  </a:lnTo>
                  <a:lnTo>
                    <a:pt x="0" y="4431309"/>
                  </a:lnTo>
                  <a:lnTo>
                    <a:pt x="0" y="3868601"/>
                  </a:lnTo>
                  <a:lnTo>
                    <a:pt x="4602401" y="3868601"/>
                  </a:lnTo>
                  <a:lnTo>
                    <a:pt x="4602401" y="562708"/>
                  </a:lnTo>
                  <a:lnTo>
                    <a:pt x="4477901" y="562708"/>
                  </a:lnTo>
                  <a:lnTo>
                    <a:pt x="4883755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8120836" y="2231727"/>
              <a:ext cx="369515" cy="372985"/>
            </a:xfrm>
            <a:custGeom>
              <a:avLst/>
              <a:gdLst>
                <a:gd name="T0" fmla="*/ 49 w 99"/>
                <a:gd name="T1" fmla="*/ 0 h 100"/>
                <a:gd name="T2" fmla="*/ 99 w 99"/>
                <a:gd name="T3" fmla="*/ 50 h 100"/>
                <a:gd name="T4" fmla="*/ 49 w 99"/>
                <a:gd name="T5" fmla="*/ 100 h 100"/>
                <a:gd name="T6" fmla="*/ 0 w 99"/>
                <a:gd name="T7" fmla="*/ 50 h 100"/>
                <a:gd name="T8" fmla="*/ 49 w 99"/>
                <a:gd name="T9" fmla="*/ 0 h 100"/>
                <a:gd name="T10" fmla="*/ 45 w 99"/>
                <a:gd name="T11" fmla="*/ 15 h 100"/>
                <a:gd name="T12" fmla="*/ 45 w 99"/>
                <a:gd name="T13" fmla="*/ 44 h 100"/>
                <a:gd name="T14" fmla="*/ 54 w 99"/>
                <a:gd name="T15" fmla="*/ 44 h 100"/>
                <a:gd name="T16" fmla="*/ 54 w 99"/>
                <a:gd name="T17" fmla="*/ 15 h 100"/>
                <a:gd name="T18" fmla="*/ 45 w 99"/>
                <a:gd name="T19" fmla="*/ 15 h 100"/>
                <a:gd name="T20" fmla="*/ 67 w 99"/>
                <a:gd name="T21" fmla="*/ 24 h 100"/>
                <a:gd name="T22" fmla="*/ 61 w 99"/>
                <a:gd name="T23" fmla="*/ 32 h 100"/>
                <a:gd name="T24" fmla="*/ 64 w 99"/>
                <a:gd name="T25" fmla="*/ 35 h 100"/>
                <a:gd name="T26" fmla="*/ 70 w 99"/>
                <a:gd name="T27" fmla="*/ 50 h 100"/>
                <a:gd name="T28" fmla="*/ 64 w 99"/>
                <a:gd name="T29" fmla="*/ 65 h 100"/>
                <a:gd name="T30" fmla="*/ 49 w 99"/>
                <a:gd name="T31" fmla="*/ 71 h 100"/>
                <a:gd name="T32" fmla="*/ 35 w 99"/>
                <a:gd name="T33" fmla="*/ 65 h 100"/>
                <a:gd name="T34" fmla="*/ 28 w 99"/>
                <a:gd name="T35" fmla="*/ 50 h 100"/>
                <a:gd name="T36" fmla="*/ 35 w 99"/>
                <a:gd name="T37" fmla="*/ 35 h 100"/>
                <a:gd name="T38" fmla="*/ 37 w 99"/>
                <a:gd name="T39" fmla="*/ 32 h 100"/>
                <a:gd name="T40" fmla="*/ 31 w 99"/>
                <a:gd name="T41" fmla="*/ 24 h 100"/>
                <a:gd name="T42" fmla="*/ 27 w 99"/>
                <a:gd name="T43" fmla="*/ 28 h 100"/>
                <a:gd name="T44" fmla="*/ 18 w 99"/>
                <a:gd name="T45" fmla="*/ 50 h 100"/>
                <a:gd name="T46" fmla="*/ 27 w 99"/>
                <a:gd name="T47" fmla="*/ 72 h 100"/>
                <a:gd name="T48" fmla="*/ 49 w 99"/>
                <a:gd name="T49" fmla="*/ 81 h 100"/>
                <a:gd name="T50" fmla="*/ 72 w 99"/>
                <a:gd name="T51" fmla="*/ 72 h 100"/>
                <a:gd name="T52" fmla="*/ 81 w 99"/>
                <a:gd name="T53" fmla="*/ 50 h 100"/>
                <a:gd name="T54" fmla="*/ 72 w 99"/>
                <a:gd name="T55" fmla="*/ 28 h 100"/>
                <a:gd name="T56" fmla="*/ 67 w 99"/>
                <a:gd name="T57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9" h="100">
                  <a:moveTo>
                    <a:pt x="49" y="0"/>
                  </a:moveTo>
                  <a:cubicBezTo>
                    <a:pt x="77" y="0"/>
                    <a:pt x="99" y="22"/>
                    <a:pt x="99" y="50"/>
                  </a:cubicBezTo>
                  <a:cubicBezTo>
                    <a:pt x="99" y="77"/>
                    <a:pt x="77" y="100"/>
                    <a:pt x="49" y="100"/>
                  </a:cubicBezTo>
                  <a:cubicBezTo>
                    <a:pt x="22" y="100"/>
                    <a:pt x="0" y="77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lose/>
                  <a:moveTo>
                    <a:pt x="45" y="15"/>
                  </a:moveTo>
                  <a:cubicBezTo>
                    <a:pt x="45" y="44"/>
                    <a:pt x="45" y="44"/>
                    <a:pt x="45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45" y="15"/>
                    <a:pt x="45" y="15"/>
                    <a:pt x="45" y="15"/>
                  </a:cubicBezTo>
                  <a:close/>
                  <a:moveTo>
                    <a:pt x="67" y="24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2" y="33"/>
                    <a:pt x="63" y="34"/>
                    <a:pt x="64" y="35"/>
                  </a:cubicBezTo>
                  <a:cubicBezTo>
                    <a:pt x="68" y="39"/>
                    <a:pt x="70" y="44"/>
                    <a:pt x="70" y="50"/>
                  </a:cubicBezTo>
                  <a:cubicBezTo>
                    <a:pt x="70" y="55"/>
                    <a:pt x="68" y="61"/>
                    <a:pt x="64" y="65"/>
                  </a:cubicBezTo>
                  <a:cubicBezTo>
                    <a:pt x="60" y="68"/>
                    <a:pt x="55" y="71"/>
                    <a:pt x="49" y="71"/>
                  </a:cubicBezTo>
                  <a:cubicBezTo>
                    <a:pt x="44" y="71"/>
                    <a:pt x="38" y="68"/>
                    <a:pt x="35" y="65"/>
                  </a:cubicBezTo>
                  <a:cubicBezTo>
                    <a:pt x="31" y="61"/>
                    <a:pt x="28" y="55"/>
                    <a:pt x="28" y="50"/>
                  </a:cubicBezTo>
                  <a:cubicBezTo>
                    <a:pt x="28" y="44"/>
                    <a:pt x="31" y="39"/>
                    <a:pt x="35" y="35"/>
                  </a:cubicBezTo>
                  <a:cubicBezTo>
                    <a:pt x="35" y="34"/>
                    <a:pt x="36" y="33"/>
                    <a:pt x="37" y="32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0" y="25"/>
                    <a:pt x="29" y="26"/>
                    <a:pt x="27" y="28"/>
                  </a:cubicBezTo>
                  <a:cubicBezTo>
                    <a:pt x="22" y="33"/>
                    <a:pt x="18" y="41"/>
                    <a:pt x="18" y="50"/>
                  </a:cubicBezTo>
                  <a:cubicBezTo>
                    <a:pt x="18" y="58"/>
                    <a:pt x="22" y="66"/>
                    <a:pt x="27" y="72"/>
                  </a:cubicBezTo>
                  <a:cubicBezTo>
                    <a:pt x="33" y="77"/>
                    <a:pt x="41" y="81"/>
                    <a:pt x="49" y="81"/>
                  </a:cubicBezTo>
                  <a:cubicBezTo>
                    <a:pt x="58" y="81"/>
                    <a:pt x="66" y="77"/>
                    <a:pt x="72" y="72"/>
                  </a:cubicBezTo>
                  <a:cubicBezTo>
                    <a:pt x="77" y="66"/>
                    <a:pt x="81" y="58"/>
                    <a:pt x="81" y="50"/>
                  </a:cubicBezTo>
                  <a:cubicBezTo>
                    <a:pt x="81" y="41"/>
                    <a:pt x="77" y="33"/>
                    <a:pt x="72" y="28"/>
                  </a:cubicBezTo>
                  <a:cubicBezTo>
                    <a:pt x="70" y="26"/>
                    <a:pt x="69" y="25"/>
                    <a:pt x="67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967955" y="4994373"/>
            <a:ext cx="1756845" cy="1784373"/>
            <a:chOff x="7346434" y="4909620"/>
            <a:chExt cx="1918320" cy="1948378"/>
          </a:xfrm>
        </p:grpSpPr>
        <p:sp>
          <p:nvSpPr>
            <p:cNvPr id="4" name="Freeform 3"/>
            <p:cNvSpPr/>
            <p:nvPr/>
          </p:nvSpPr>
          <p:spPr>
            <a:xfrm rot="16200000">
              <a:off x="7331405" y="4924649"/>
              <a:ext cx="1948378" cy="1918320"/>
            </a:xfrm>
            <a:custGeom>
              <a:avLst/>
              <a:gdLst>
                <a:gd name="connsiteX0" fmla="*/ 2143216 w 2143216"/>
                <a:gd name="connsiteY0" fmla="*/ 562708 h 2110152"/>
                <a:gd name="connsiteX1" fmla="*/ 2018715 w 2143216"/>
                <a:gd name="connsiteY1" fmla="*/ 562708 h 2110152"/>
                <a:gd name="connsiteX2" fmla="*/ 2018715 w 2143216"/>
                <a:gd name="connsiteY2" fmla="*/ 1547444 h 2110152"/>
                <a:gd name="connsiteX3" fmla="*/ 1456007 w 2143216"/>
                <a:gd name="connsiteY3" fmla="*/ 2110152 h 2110152"/>
                <a:gd name="connsiteX4" fmla="*/ 1456007 w 2143216"/>
                <a:gd name="connsiteY4" fmla="*/ 2110151 h 2110152"/>
                <a:gd name="connsiteX5" fmla="*/ 0 w 2143216"/>
                <a:gd name="connsiteY5" fmla="*/ 2110151 h 2110152"/>
                <a:gd name="connsiteX6" fmla="*/ 0 w 2143216"/>
                <a:gd name="connsiteY6" fmla="*/ 1547443 h 2110152"/>
                <a:gd name="connsiteX7" fmla="*/ 1456007 w 2143216"/>
                <a:gd name="connsiteY7" fmla="*/ 1547443 h 2110152"/>
                <a:gd name="connsiteX8" fmla="*/ 1456007 w 2143216"/>
                <a:gd name="connsiteY8" fmla="*/ 562708 h 2110152"/>
                <a:gd name="connsiteX9" fmla="*/ 1331509 w 2143216"/>
                <a:gd name="connsiteY9" fmla="*/ 562708 h 2110152"/>
                <a:gd name="connsiteX10" fmla="*/ 1737363 w 2143216"/>
                <a:gd name="connsiteY10" fmla="*/ 0 h 211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3216" h="2110152">
                  <a:moveTo>
                    <a:pt x="2143216" y="562708"/>
                  </a:moveTo>
                  <a:lnTo>
                    <a:pt x="2018715" y="562708"/>
                  </a:lnTo>
                  <a:lnTo>
                    <a:pt x="2018715" y="1547444"/>
                  </a:lnTo>
                  <a:lnTo>
                    <a:pt x="1456007" y="2110152"/>
                  </a:lnTo>
                  <a:lnTo>
                    <a:pt x="1456007" y="2110151"/>
                  </a:lnTo>
                  <a:lnTo>
                    <a:pt x="0" y="2110151"/>
                  </a:lnTo>
                  <a:lnTo>
                    <a:pt x="0" y="1547443"/>
                  </a:lnTo>
                  <a:lnTo>
                    <a:pt x="1456007" y="1547443"/>
                  </a:lnTo>
                  <a:lnTo>
                    <a:pt x="1456007" y="562708"/>
                  </a:lnTo>
                  <a:lnTo>
                    <a:pt x="1331509" y="562708"/>
                  </a:lnTo>
                  <a:lnTo>
                    <a:pt x="173736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8091344" y="5076469"/>
              <a:ext cx="399007" cy="404213"/>
            </a:xfrm>
            <a:custGeom>
              <a:avLst/>
              <a:gdLst>
                <a:gd name="T0" fmla="*/ 94 w 107"/>
                <a:gd name="T1" fmla="*/ 30 h 108"/>
                <a:gd name="T2" fmla="*/ 77 w 107"/>
                <a:gd name="T3" fmla="*/ 95 h 108"/>
                <a:gd name="T4" fmla="*/ 13 w 107"/>
                <a:gd name="T5" fmla="*/ 77 h 108"/>
                <a:gd name="T6" fmla="*/ 30 w 107"/>
                <a:gd name="T7" fmla="*/ 13 h 108"/>
                <a:gd name="T8" fmla="*/ 94 w 107"/>
                <a:gd name="T9" fmla="*/ 30 h 108"/>
                <a:gd name="T10" fmla="*/ 68 w 107"/>
                <a:gd name="T11" fmla="*/ 46 h 108"/>
                <a:gd name="T12" fmla="*/ 68 w 107"/>
                <a:gd name="T13" fmla="*/ 46 h 108"/>
                <a:gd name="T14" fmla="*/ 58 w 107"/>
                <a:gd name="T15" fmla="*/ 38 h 108"/>
                <a:gd name="T16" fmla="*/ 45 w 107"/>
                <a:gd name="T17" fmla="*/ 40 h 108"/>
                <a:gd name="T18" fmla="*/ 45 w 107"/>
                <a:gd name="T19" fmla="*/ 40 h 108"/>
                <a:gd name="T20" fmla="*/ 38 w 107"/>
                <a:gd name="T21" fmla="*/ 50 h 108"/>
                <a:gd name="T22" fmla="*/ 39 w 107"/>
                <a:gd name="T23" fmla="*/ 62 h 108"/>
                <a:gd name="T24" fmla="*/ 39 w 107"/>
                <a:gd name="T25" fmla="*/ 62 h 108"/>
                <a:gd name="T26" fmla="*/ 49 w 107"/>
                <a:gd name="T27" fmla="*/ 69 h 108"/>
                <a:gd name="T28" fmla="*/ 62 w 107"/>
                <a:gd name="T29" fmla="*/ 68 h 108"/>
                <a:gd name="T30" fmla="*/ 62 w 107"/>
                <a:gd name="T31" fmla="*/ 68 h 108"/>
                <a:gd name="T32" fmla="*/ 69 w 107"/>
                <a:gd name="T33" fmla="*/ 58 h 108"/>
                <a:gd name="T34" fmla="*/ 68 w 107"/>
                <a:gd name="T35" fmla="*/ 46 h 108"/>
                <a:gd name="T36" fmla="*/ 63 w 107"/>
                <a:gd name="T37" fmla="*/ 56 h 108"/>
                <a:gd name="T38" fmla="*/ 62 w 107"/>
                <a:gd name="T39" fmla="*/ 49 h 108"/>
                <a:gd name="T40" fmla="*/ 62 w 107"/>
                <a:gd name="T41" fmla="*/ 49 h 108"/>
                <a:gd name="T42" fmla="*/ 56 w 107"/>
                <a:gd name="T43" fmla="*/ 44 h 108"/>
                <a:gd name="T44" fmla="*/ 48 w 107"/>
                <a:gd name="T45" fmla="*/ 45 h 108"/>
                <a:gd name="T46" fmla="*/ 48 w 107"/>
                <a:gd name="T47" fmla="*/ 45 h 108"/>
                <a:gd name="T48" fmla="*/ 44 w 107"/>
                <a:gd name="T49" fmla="*/ 51 h 108"/>
                <a:gd name="T50" fmla="*/ 45 w 107"/>
                <a:gd name="T51" fmla="*/ 59 h 108"/>
                <a:gd name="T52" fmla="*/ 45 w 107"/>
                <a:gd name="T53" fmla="*/ 59 h 108"/>
                <a:gd name="T54" fmla="*/ 51 w 107"/>
                <a:gd name="T55" fmla="*/ 64 h 108"/>
                <a:gd name="T56" fmla="*/ 59 w 107"/>
                <a:gd name="T57" fmla="*/ 63 h 108"/>
                <a:gd name="T58" fmla="*/ 59 w 107"/>
                <a:gd name="T59" fmla="*/ 63 h 108"/>
                <a:gd name="T60" fmla="*/ 63 w 107"/>
                <a:gd name="T61" fmla="*/ 56 h 108"/>
                <a:gd name="T62" fmla="*/ 29 w 107"/>
                <a:gd name="T63" fmla="*/ 24 h 108"/>
                <a:gd name="T64" fmla="*/ 17 w 107"/>
                <a:gd name="T65" fmla="*/ 65 h 108"/>
                <a:gd name="T66" fmla="*/ 25 w 107"/>
                <a:gd name="T67" fmla="*/ 63 h 108"/>
                <a:gd name="T68" fmla="*/ 29 w 107"/>
                <a:gd name="T69" fmla="*/ 24 h 108"/>
                <a:gd name="T70" fmla="*/ 69 w 107"/>
                <a:gd name="T71" fmla="*/ 37 h 108"/>
                <a:gd name="T72" fmla="*/ 73 w 107"/>
                <a:gd name="T73" fmla="*/ 42 h 108"/>
                <a:gd name="T74" fmla="*/ 74 w 107"/>
                <a:gd name="T75" fmla="*/ 45 h 108"/>
                <a:gd name="T76" fmla="*/ 91 w 107"/>
                <a:gd name="T77" fmla="*/ 38 h 108"/>
                <a:gd name="T78" fmla="*/ 89 w 107"/>
                <a:gd name="T79" fmla="*/ 33 h 108"/>
                <a:gd name="T80" fmla="*/ 82 w 107"/>
                <a:gd name="T81" fmla="*/ 25 h 108"/>
                <a:gd name="T82" fmla="*/ 69 w 107"/>
                <a:gd name="T83" fmla="*/ 37 h 108"/>
                <a:gd name="T84" fmla="*/ 92 w 107"/>
                <a:gd name="T85" fmla="*/ 43 h 108"/>
                <a:gd name="T86" fmla="*/ 75 w 107"/>
                <a:gd name="T87" fmla="*/ 47 h 108"/>
                <a:gd name="T88" fmla="*/ 76 w 107"/>
                <a:gd name="T89" fmla="*/ 53 h 108"/>
                <a:gd name="T90" fmla="*/ 93 w 107"/>
                <a:gd name="T91" fmla="*/ 54 h 108"/>
                <a:gd name="T92" fmla="*/ 92 w 107"/>
                <a:gd name="T93" fmla="*/ 43 h 108"/>
                <a:gd name="T94" fmla="*/ 70 w 107"/>
                <a:gd name="T95" fmla="*/ 44 h 108"/>
                <a:gd name="T96" fmla="*/ 44 w 107"/>
                <a:gd name="T97" fmla="*/ 37 h 108"/>
                <a:gd name="T98" fmla="*/ 37 w 107"/>
                <a:gd name="T99" fmla="*/ 63 h 108"/>
                <a:gd name="T100" fmla="*/ 63 w 107"/>
                <a:gd name="T101" fmla="*/ 70 h 108"/>
                <a:gd name="T102" fmla="*/ 70 w 107"/>
                <a:gd name="T103" fmla="*/ 4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7" h="108">
                  <a:moveTo>
                    <a:pt x="94" y="30"/>
                  </a:moveTo>
                  <a:cubicBezTo>
                    <a:pt x="107" y="53"/>
                    <a:pt x="100" y="82"/>
                    <a:pt x="77" y="95"/>
                  </a:cubicBezTo>
                  <a:cubicBezTo>
                    <a:pt x="54" y="108"/>
                    <a:pt x="26" y="100"/>
                    <a:pt x="13" y="77"/>
                  </a:cubicBezTo>
                  <a:cubicBezTo>
                    <a:pt x="0" y="55"/>
                    <a:pt x="7" y="26"/>
                    <a:pt x="30" y="13"/>
                  </a:cubicBezTo>
                  <a:cubicBezTo>
                    <a:pt x="52" y="0"/>
                    <a:pt x="81" y="8"/>
                    <a:pt x="94" y="30"/>
                  </a:cubicBezTo>
                  <a:close/>
                  <a:moveTo>
                    <a:pt x="68" y="46"/>
                  </a:moveTo>
                  <a:cubicBezTo>
                    <a:pt x="68" y="46"/>
                    <a:pt x="68" y="46"/>
                    <a:pt x="68" y="46"/>
                  </a:cubicBezTo>
                  <a:cubicBezTo>
                    <a:pt x="65" y="42"/>
                    <a:pt x="62" y="39"/>
                    <a:pt x="58" y="38"/>
                  </a:cubicBezTo>
                  <a:cubicBezTo>
                    <a:pt x="54" y="37"/>
                    <a:pt x="49" y="37"/>
                    <a:pt x="45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1" y="42"/>
                    <a:pt x="39" y="46"/>
                    <a:pt x="38" y="50"/>
                  </a:cubicBezTo>
                  <a:cubicBezTo>
                    <a:pt x="37" y="54"/>
                    <a:pt x="37" y="58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42" y="66"/>
                    <a:pt x="45" y="68"/>
                    <a:pt x="49" y="69"/>
                  </a:cubicBezTo>
                  <a:cubicBezTo>
                    <a:pt x="53" y="71"/>
                    <a:pt x="58" y="70"/>
                    <a:pt x="62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5" y="66"/>
                    <a:pt x="68" y="62"/>
                    <a:pt x="69" y="58"/>
                  </a:cubicBezTo>
                  <a:cubicBezTo>
                    <a:pt x="70" y="54"/>
                    <a:pt x="70" y="50"/>
                    <a:pt x="68" y="46"/>
                  </a:cubicBezTo>
                  <a:close/>
                  <a:moveTo>
                    <a:pt x="63" y="56"/>
                  </a:moveTo>
                  <a:cubicBezTo>
                    <a:pt x="64" y="54"/>
                    <a:pt x="64" y="51"/>
                    <a:pt x="62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1" y="46"/>
                    <a:pt x="59" y="45"/>
                    <a:pt x="56" y="44"/>
                  </a:cubicBezTo>
                  <a:cubicBezTo>
                    <a:pt x="54" y="43"/>
                    <a:pt x="51" y="44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6" y="46"/>
                    <a:pt x="44" y="49"/>
                    <a:pt x="44" y="51"/>
                  </a:cubicBezTo>
                  <a:cubicBezTo>
                    <a:pt x="43" y="54"/>
                    <a:pt x="43" y="56"/>
                    <a:pt x="45" y="59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6" y="61"/>
                    <a:pt x="48" y="63"/>
                    <a:pt x="51" y="64"/>
                  </a:cubicBezTo>
                  <a:cubicBezTo>
                    <a:pt x="53" y="64"/>
                    <a:pt x="56" y="64"/>
                    <a:pt x="59" y="63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1" y="61"/>
                    <a:pt x="63" y="59"/>
                    <a:pt x="63" y="56"/>
                  </a:cubicBezTo>
                  <a:close/>
                  <a:moveTo>
                    <a:pt x="29" y="24"/>
                  </a:moveTo>
                  <a:cubicBezTo>
                    <a:pt x="16" y="36"/>
                    <a:pt x="14" y="50"/>
                    <a:pt x="17" y="65"/>
                  </a:cubicBezTo>
                  <a:cubicBezTo>
                    <a:pt x="20" y="64"/>
                    <a:pt x="23" y="64"/>
                    <a:pt x="25" y="63"/>
                  </a:cubicBezTo>
                  <a:cubicBezTo>
                    <a:pt x="21" y="49"/>
                    <a:pt x="22" y="36"/>
                    <a:pt x="29" y="24"/>
                  </a:cubicBezTo>
                  <a:close/>
                  <a:moveTo>
                    <a:pt x="69" y="37"/>
                  </a:moveTo>
                  <a:cubicBezTo>
                    <a:pt x="70" y="38"/>
                    <a:pt x="72" y="40"/>
                    <a:pt x="73" y="42"/>
                  </a:cubicBezTo>
                  <a:cubicBezTo>
                    <a:pt x="74" y="43"/>
                    <a:pt x="74" y="44"/>
                    <a:pt x="74" y="45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0" y="36"/>
                    <a:pt x="89" y="35"/>
                    <a:pt x="89" y="33"/>
                  </a:cubicBezTo>
                  <a:cubicBezTo>
                    <a:pt x="87" y="30"/>
                    <a:pt x="85" y="28"/>
                    <a:pt x="82" y="25"/>
                  </a:cubicBezTo>
                  <a:cubicBezTo>
                    <a:pt x="69" y="37"/>
                    <a:pt x="69" y="37"/>
                    <a:pt x="69" y="37"/>
                  </a:cubicBezTo>
                  <a:close/>
                  <a:moveTo>
                    <a:pt x="92" y="43"/>
                  </a:moveTo>
                  <a:cubicBezTo>
                    <a:pt x="75" y="47"/>
                    <a:pt x="75" y="47"/>
                    <a:pt x="75" y="47"/>
                  </a:cubicBezTo>
                  <a:cubicBezTo>
                    <a:pt x="76" y="49"/>
                    <a:pt x="76" y="51"/>
                    <a:pt x="76" y="53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4" y="50"/>
                    <a:pt x="93" y="46"/>
                    <a:pt x="92" y="43"/>
                  </a:cubicBezTo>
                  <a:close/>
                  <a:moveTo>
                    <a:pt x="70" y="44"/>
                  </a:moveTo>
                  <a:cubicBezTo>
                    <a:pt x="65" y="35"/>
                    <a:pt x="53" y="32"/>
                    <a:pt x="44" y="37"/>
                  </a:cubicBezTo>
                  <a:cubicBezTo>
                    <a:pt x="35" y="42"/>
                    <a:pt x="32" y="54"/>
                    <a:pt x="37" y="63"/>
                  </a:cubicBezTo>
                  <a:cubicBezTo>
                    <a:pt x="42" y="72"/>
                    <a:pt x="54" y="76"/>
                    <a:pt x="63" y="70"/>
                  </a:cubicBezTo>
                  <a:cubicBezTo>
                    <a:pt x="72" y="65"/>
                    <a:pt x="75" y="53"/>
                    <a:pt x="70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294125" y="2541892"/>
            <a:ext cx="419805" cy="315056"/>
            <a:chOff x="789999" y="2242985"/>
            <a:chExt cx="504229" cy="378415"/>
          </a:xfrm>
        </p:grpSpPr>
        <p:sp>
          <p:nvSpPr>
            <p:cNvPr id="21" name="Rectangle 20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3" name="Rectangle 22"/>
          <p:cNvSpPr/>
          <p:nvPr/>
        </p:nvSpPr>
        <p:spPr>
          <a:xfrm>
            <a:off x="2814293" y="2379944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2294125" y="3501029"/>
            <a:ext cx="419805" cy="315056"/>
            <a:chOff x="789999" y="2242985"/>
            <a:chExt cx="504229" cy="378415"/>
          </a:xfrm>
        </p:grpSpPr>
        <p:sp>
          <p:nvSpPr>
            <p:cNvPr id="25" name="Rectangle 24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>
            <a:off x="2814293" y="3339079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2294125" y="4483521"/>
            <a:ext cx="419805" cy="315056"/>
            <a:chOff x="789999" y="2242985"/>
            <a:chExt cx="504229" cy="378415"/>
          </a:xfrm>
        </p:grpSpPr>
        <p:sp>
          <p:nvSpPr>
            <p:cNvPr id="29" name="Rectangle 28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1" name="Rectangle 30"/>
          <p:cNvSpPr/>
          <p:nvPr/>
        </p:nvSpPr>
        <p:spPr>
          <a:xfrm>
            <a:off x="2814293" y="4321572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2294125" y="5423436"/>
            <a:ext cx="419805" cy="315056"/>
            <a:chOff x="789999" y="2242985"/>
            <a:chExt cx="504229" cy="378415"/>
          </a:xfrm>
        </p:grpSpPr>
        <p:sp>
          <p:nvSpPr>
            <p:cNvPr id="33" name="Rectangle 32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5" name="Rectangle 34"/>
          <p:cNvSpPr/>
          <p:nvPr/>
        </p:nvSpPr>
        <p:spPr>
          <a:xfrm>
            <a:off x="2814293" y="5261487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47" name="直接连接符 46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58310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7" grpId="0"/>
      <p:bldP spid="31" grpId="0"/>
      <p:bldP spid="3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15"/>
          <p:cNvSpPr txBox="1"/>
          <p:nvPr/>
        </p:nvSpPr>
        <p:spPr>
          <a:xfrm>
            <a:off x="689805" y="165141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5" name="TextBox 16"/>
          <p:cNvSpPr txBox="1"/>
          <p:nvPr/>
        </p:nvSpPr>
        <p:spPr>
          <a:xfrm>
            <a:off x="697909" y="133068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5"/>
          <p:cNvSpPr txBox="1"/>
          <p:nvPr/>
        </p:nvSpPr>
        <p:spPr>
          <a:xfrm>
            <a:off x="6466414" y="165141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7" name="TextBox 16"/>
          <p:cNvSpPr txBox="1"/>
          <p:nvPr/>
        </p:nvSpPr>
        <p:spPr>
          <a:xfrm>
            <a:off x="6474518" y="133068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32995" y="2574185"/>
            <a:ext cx="2865432" cy="1448778"/>
          </a:xfrm>
          <a:prstGeom prst="rect">
            <a:avLst/>
          </a:prstGeom>
          <a:blipFill dpi="0" rotWithShape="1">
            <a:blip r:embed="rId3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536812" y="2574185"/>
            <a:ext cx="2865432" cy="1448778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440629" y="2574185"/>
            <a:ext cx="2865432" cy="1448778"/>
          </a:xfrm>
          <a:prstGeom prst="rect">
            <a:avLst/>
          </a:prstGeom>
          <a:blipFill dpi="0" rotWithShape="1">
            <a:blip r:embed="rId3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9344447" y="2574185"/>
            <a:ext cx="2865432" cy="1448778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32995" y="4088660"/>
            <a:ext cx="2865432" cy="144877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536812" y="4088660"/>
            <a:ext cx="2865432" cy="1448778"/>
          </a:xfrm>
          <a:prstGeom prst="rect">
            <a:avLst/>
          </a:prstGeom>
          <a:blipFill dpi="0" rotWithShape="1">
            <a:blip r:embed="rId3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440629" y="4088660"/>
            <a:ext cx="2865432" cy="1448778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9344447" y="4088660"/>
            <a:ext cx="2865432" cy="1448778"/>
          </a:xfrm>
          <a:prstGeom prst="rect">
            <a:avLst/>
          </a:prstGeom>
          <a:blipFill dpi="0" rotWithShape="1">
            <a:blip r:embed="rId3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15"/>
          <p:cNvSpPr txBox="1"/>
          <p:nvPr/>
        </p:nvSpPr>
        <p:spPr>
          <a:xfrm>
            <a:off x="1028561" y="4761405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46" name="TextBox 16"/>
          <p:cNvSpPr txBox="1"/>
          <p:nvPr/>
        </p:nvSpPr>
        <p:spPr>
          <a:xfrm>
            <a:off x="1022386" y="4440642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95695" y="3333822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989520" y="3013059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5"/>
          <p:cNvSpPr txBox="1"/>
          <p:nvPr/>
        </p:nvSpPr>
        <p:spPr>
          <a:xfrm>
            <a:off x="6897516" y="4789397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9" name="TextBox 16"/>
          <p:cNvSpPr txBox="1"/>
          <p:nvPr/>
        </p:nvSpPr>
        <p:spPr>
          <a:xfrm>
            <a:off x="6891341" y="4468634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5"/>
          <p:cNvSpPr txBox="1"/>
          <p:nvPr/>
        </p:nvSpPr>
        <p:spPr>
          <a:xfrm>
            <a:off x="9790006" y="3268507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1" name="TextBox 16"/>
          <p:cNvSpPr txBox="1"/>
          <p:nvPr/>
        </p:nvSpPr>
        <p:spPr>
          <a:xfrm>
            <a:off x="9783831" y="2947744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5"/>
          <p:cNvSpPr txBox="1"/>
          <p:nvPr/>
        </p:nvSpPr>
        <p:spPr>
          <a:xfrm>
            <a:off x="3566355" y="593766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3" name="TextBox 16"/>
          <p:cNvSpPr txBox="1"/>
          <p:nvPr/>
        </p:nvSpPr>
        <p:spPr>
          <a:xfrm>
            <a:off x="3574459" y="561693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5"/>
          <p:cNvSpPr txBox="1"/>
          <p:nvPr/>
        </p:nvSpPr>
        <p:spPr>
          <a:xfrm>
            <a:off x="9342964" y="593766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30" name="TextBox 16"/>
          <p:cNvSpPr txBox="1"/>
          <p:nvPr/>
        </p:nvSpPr>
        <p:spPr>
          <a:xfrm>
            <a:off x="9351068" y="561693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02570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5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50"/>
                            </p:stCondLst>
                            <p:childTnLst>
                              <p:par>
                                <p:cTn id="5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6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100"/>
                            </p:stCondLst>
                            <p:childTnLst>
                              <p:par>
                                <p:cTn id="6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150"/>
                            </p:stCondLst>
                            <p:childTnLst>
                              <p:par>
                                <p:cTn id="7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200"/>
                            </p:stCondLst>
                            <p:childTnLst>
                              <p:par>
                                <p:cTn id="8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250"/>
                            </p:stCondLst>
                            <p:childTnLst>
                              <p:par>
                                <p:cTn id="9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1300"/>
                            </p:stCondLst>
                            <p:childTnLst>
                              <p:par>
                                <p:cTn id="10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2350"/>
                            </p:stCondLst>
                            <p:childTnLst>
                              <p:par>
                                <p:cTn id="1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2850"/>
                            </p:stCondLst>
                            <p:childTnLst>
                              <p:par>
                                <p:cTn id="11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3900"/>
                            </p:stCondLst>
                            <p:childTnLst>
                              <p:par>
                                <p:cTn id="1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 animBg="1"/>
      <p:bldP spid="32" grpId="0" animBg="1"/>
      <p:bldP spid="36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/>
      <p:bldP spid="46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9" grpId="0"/>
      <p:bldP spid="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Rectangle 89"/>
          <p:cNvSpPr/>
          <p:nvPr/>
        </p:nvSpPr>
        <p:spPr>
          <a:xfrm>
            <a:off x="1165328" y="4661041"/>
            <a:ext cx="3750263" cy="1071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137"/>
          <p:cNvGrpSpPr/>
          <p:nvPr/>
        </p:nvGrpSpPr>
        <p:grpSpPr>
          <a:xfrm>
            <a:off x="1502228" y="2303735"/>
            <a:ext cx="301358" cy="2317121"/>
            <a:chOff x="1074408" y="1485901"/>
            <a:chExt cx="214311" cy="1647821"/>
          </a:xfrm>
        </p:grpSpPr>
        <p:cxnSp>
          <p:nvCxnSpPr>
            <p:cNvPr id="91" name="Straight Connector 90"/>
            <p:cNvCxnSpPr/>
            <p:nvPr/>
          </p:nvCxnSpPr>
          <p:spPr>
            <a:xfrm rot="16200000" flipV="1">
              <a:off x="359569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Rounded Rectangle 94"/>
            <p:cNvSpPr/>
            <p:nvPr/>
          </p:nvSpPr>
          <p:spPr>
            <a:xfrm>
              <a:off x="1074408" y="2190750"/>
              <a:ext cx="214311" cy="942972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138"/>
          <p:cNvGrpSpPr/>
          <p:nvPr/>
        </p:nvGrpSpPr>
        <p:grpSpPr>
          <a:xfrm>
            <a:off x="2035839" y="2303735"/>
            <a:ext cx="301358" cy="2317121"/>
            <a:chOff x="1447800" y="1485901"/>
            <a:chExt cx="214311" cy="1647821"/>
          </a:xfrm>
        </p:grpSpPr>
        <p:cxnSp>
          <p:nvCxnSpPr>
            <p:cNvPr id="98" name="Straight Connector 97"/>
            <p:cNvCxnSpPr/>
            <p:nvPr/>
          </p:nvCxnSpPr>
          <p:spPr>
            <a:xfrm rot="16200000" flipV="1">
              <a:off x="732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Rounded Rectangle 100"/>
            <p:cNvSpPr/>
            <p:nvPr/>
          </p:nvSpPr>
          <p:spPr>
            <a:xfrm>
              <a:off x="1447800" y="1962150"/>
              <a:ext cx="214311" cy="1171572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139"/>
          <p:cNvGrpSpPr/>
          <p:nvPr/>
        </p:nvGrpSpPr>
        <p:grpSpPr>
          <a:xfrm>
            <a:off x="2569451" y="2303735"/>
            <a:ext cx="301358" cy="2317121"/>
            <a:chOff x="1828800" y="1485901"/>
            <a:chExt cx="214311" cy="1647821"/>
          </a:xfrm>
        </p:grpSpPr>
        <p:cxnSp>
          <p:nvCxnSpPr>
            <p:cNvPr id="104" name="Straight Connector 103"/>
            <p:cNvCxnSpPr/>
            <p:nvPr/>
          </p:nvCxnSpPr>
          <p:spPr>
            <a:xfrm rot="16200000" flipV="1">
              <a:off x="1113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7" name="Rounded Rectangle 106"/>
            <p:cNvSpPr/>
            <p:nvPr/>
          </p:nvSpPr>
          <p:spPr>
            <a:xfrm>
              <a:off x="1828800" y="1809750"/>
              <a:ext cx="214311" cy="1323972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140"/>
          <p:cNvGrpSpPr/>
          <p:nvPr/>
        </p:nvGrpSpPr>
        <p:grpSpPr>
          <a:xfrm>
            <a:off x="3103063" y="2303735"/>
            <a:ext cx="301358" cy="2317121"/>
            <a:chOff x="2209800" y="1485901"/>
            <a:chExt cx="214311" cy="1647821"/>
          </a:xfrm>
        </p:grpSpPr>
        <p:cxnSp>
          <p:nvCxnSpPr>
            <p:cNvPr id="108" name="Straight Connector 107"/>
            <p:cNvCxnSpPr/>
            <p:nvPr/>
          </p:nvCxnSpPr>
          <p:spPr>
            <a:xfrm rot="16200000" flipV="1">
              <a:off x="1494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1" name="Rounded Rectangle 120"/>
            <p:cNvSpPr/>
            <p:nvPr/>
          </p:nvSpPr>
          <p:spPr>
            <a:xfrm>
              <a:off x="2209800" y="2419350"/>
              <a:ext cx="214311" cy="714372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141"/>
          <p:cNvGrpSpPr/>
          <p:nvPr/>
        </p:nvGrpSpPr>
        <p:grpSpPr>
          <a:xfrm>
            <a:off x="3636674" y="2303735"/>
            <a:ext cx="301358" cy="2317121"/>
            <a:chOff x="2667000" y="1485901"/>
            <a:chExt cx="214311" cy="1647821"/>
          </a:xfrm>
        </p:grpSpPr>
        <p:cxnSp>
          <p:nvCxnSpPr>
            <p:cNvPr id="128" name="Straight Connector 127"/>
            <p:cNvCxnSpPr/>
            <p:nvPr/>
          </p:nvCxnSpPr>
          <p:spPr>
            <a:xfrm rot="16200000" flipV="1">
              <a:off x="19521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9" name="Rounded Rectangle 128"/>
            <p:cNvSpPr/>
            <p:nvPr/>
          </p:nvSpPr>
          <p:spPr>
            <a:xfrm>
              <a:off x="2667000" y="1962150"/>
              <a:ext cx="214311" cy="1171572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142"/>
          <p:cNvGrpSpPr/>
          <p:nvPr/>
        </p:nvGrpSpPr>
        <p:grpSpPr>
          <a:xfrm>
            <a:off x="4170289" y="2303735"/>
            <a:ext cx="301358" cy="2317121"/>
            <a:chOff x="2971800" y="1485901"/>
            <a:chExt cx="214311" cy="1647821"/>
          </a:xfrm>
        </p:grpSpPr>
        <p:cxnSp>
          <p:nvCxnSpPr>
            <p:cNvPr id="136" name="Straight Connector 135"/>
            <p:cNvCxnSpPr/>
            <p:nvPr/>
          </p:nvCxnSpPr>
          <p:spPr>
            <a:xfrm rot="16200000" flipV="1">
              <a:off x="2256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7" name="Rounded Rectangle 136"/>
            <p:cNvSpPr/>
            <p:nvPr/>
          </p:nvSpPr>
          <p:spPr>
            <a:xfrm>
              <a:off x="2971800" y="1809750"/>
              <a:ext cx="214311" cy="1323972"/>
            </a:xfrm>
            <a:prstGeom prst="round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44" name="Rectangle 143"/>
          <p:cNvSpPr/>
          <p:nvPr/>
        </p:nvSpPr>
        <p:spPr>
          <a:xfrm>
            <a:off x="1532831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</a:t>
            </a:r>
          </a:p>
        </p:txBody>
      </p:sp>
      <p:sp>
        <p:nvSpPr>
          <p:cNvPr id="145" name="Rectangle 144"/>
          <p:cNvSpPr/>
          <p:nvPr/>
        </p:nvSpPr>
        <p:spPr>
          <a:xfrm>
            <a:off x="2071102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</a:t>
            </a:r>
          </a:p>
        </p:txBody>
      </p:sp>
      <p:sp>
        <p:nvSpPr>
          <p:cNvPr id="146" name="Rectangle 145"/>
          <p:cNvSpPr/>
          <p:nvPr/>
        </p:nvSpPr>
        <p:spPr>
          <a:xfrm>
            <a:off x="2609373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85</a:t>
            </a:r>
          </a:p>
        </p:txBody>
      </p:sp>
      <p:sp>
        <p:nvSpPr>
          <p:cNvPr id="147" name="Rectangle 146"/>
          <p:cNvSpPr/>
          <p:nvPr/>
        </p:nvSpPr>
        <p:spPr>
          <a:xfrm>
            <a:off x="3147644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40</a:t>
            </a:r>
          </a:p>
        </p:txBody>
      </p:sp>
      <p:sp>
        <p:nvSpPr>
          <p:cNvPr id="148" name="Rectangle 147"/>
          <p:cNvSpPr/>
          <p:nvPr/>
        </p:nvSpPr>
        <p:spPr>
          <a:xfrm>
            <a:off x="3685915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</a:t>
            </a:r>
          </a:p>
        </p:txBody>
      </p:sp>
      <p:sp>
        <p:nvSpPr>
          <p:cNvPr id="149" name="Rectangle 148"/>
          <p:cNvSpPr/>
          <p:nvPr/>
        </p:nvSpPr>
        <p:spPr>
          <a:xfrm>
            <a:off x="4224186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</a:t>
            </a:r>
          </a:p>
        </p:txBody>
      </p:sp>
      <p:grpSp>
        <p:nvGrpSpPr>
          <p:cNvPr id="10" name="Group 149"/>
          <p:cNvGrpSpPr/>
          <p:nvPr/>
        </p:nvGrpSpPr>
        <p:grpSpPr>
          <a:xfrm>
            <a:off x="6389434" y="2305418"/>
            <a:ext cx="2090836" cy="701095"/>
            <a:chOff x="4597686" y="3155872"/>
            <a:chExt cx="1583966" cy="498584"/>
          </a:xfrm>
        </p:grpSpPr>
        <p:sp>
          <p:nvSpPr>
            <p:cNvPr id="151" name="TextBox 150"/>
            <p:cNvSpPr txBox="1"/>
            <p:nvPr/>
          </p:nvSpPr>
          <p:spPr>
            <a:xfrm>
              <a:off x="4597686" y="3155872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2" name="TextBox 151"/>
            <p:cNvSpPr txBox="1"/>
            <p:nvPr/>
          </p:nvSpPr>
          <p:spPr>
            <a:xfrm>
              <a:off x="4597686" y="3348942"/>
              <a:ext cx="1583966" cy="30551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52"/>
          <p:cNvGrpSpPr/>
          <p:nvPr/>
        </p:nvGrpSpPr>
        <p:grpSpPr>
          <a:xfrm>
            <a:off x="9386634" y="2305418"/>
            <a:ext cx="2036110" cy="701095"/>
            <a:chOff x="6978976" y="3155872"/>
            <a:chExt cx="1542507" cy="498584"/>
          </a:xfrm>
        </p:grpSpPr>
        <p:sp>
          <p:nvSpPr>
            <p:cNvPr id="154" name="TextBox 153"/>
            <p:cNvSpPr txBox="1"/>
            <p:nvPr/>
          </p:nvSpPr>
          <p:spPr>
            <a:xfrm>
              <a:off x="6978977" y="3155872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5" name="TextBox 154"/>
            <p:cNvSpPr txBox="1"/>
            <p:nvPr/>
          </p:nvSpPr>
          <p:spPr>
            <a:xfrm>
              <a:off x="6978976" y="3348942"/>
              <a:ext cx="1542507" cy="30551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55"/>
          <p:cNvGrpSpPr/>
          <p:nvPr/>
        </p:nvGrpSpPr>
        <p:grpSpPr>
          <a:xfrm>
            <a:off x="6389434" y="3213449"/>
            <a:ext cx="2036110" cy="701095"/>
            <a:chOff x="4597685" y="3914331"/>
            <a:chExt cx="1542507" cy="498583"/>
          </a:xfrm>
        </p:grpSpPr>
        <p:sp>
          <p:nvSpPr>
            <p:cNvPr id="157" name="TextBox 156"/>
            <p:cNvSpPr txBox="1"/>
            <p:nvPr/>
          </p:nvSpPr>
          <p:spPr>
            <a:xfrm>
              <a:off x="4597686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8" name="TextBox 157"/>
            <p:cNvSpPr txBox="1"/>
            <p:nvPr/>
          </p:nvSpPr>
          <p:spPr>
            <a:xfrm>
              <a:off x="4597685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58"/>
          <p:cNvGrpSpPr/>
          <p:nvPr/>
        </p:nvGrpSpPr>
        <p:grpSpPr>
          <a:xfrm>
            <a:off x="9386634" y="3213449"/>
            <a:ext cx="2036110" cy="701095"/>
            <a:chOff x="6978976" y="3914331"/>
            <a:chExt cx="1542507" cy="498583"/>
          </a:xfrm>
        </p:grpSpPr>
        <p:sp>
          <p:nvSpPr>
            <p:cNvPr id="160" name="TextBox 159"/>
            <p:cNvSpPr txBox="1"/>
            <p:nvPr/>
          </p:nvSpPr>
          <p:spPr>
            <a:xfrm>
              <a:off x="6978977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1" name="TextBox 160"/>
            <p:cNvSpPr txBox="1"/>
            <p:nvPr/>
          </p:nvSpPr>
          <p:spPr>
            <a:xfrm>
              <a:off x="6978976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61"/>
          <p:cNvGrpSpPr/>
          <p:nvPr/>
        </p:nvGrpSpPr>
        <p:grpSpPr>
          <a:xfrm>
            <a:off x="6389434" y="4239172"/>
            <a:ext cx="2036110" cy="701095"/>
            <a:chOff x="4597685" y="3914331"/>
            <a:chExt cx="1542507" cy="498583"/>
          </a:xfrm>
        </p:grpSpPr>
        <p:sp>
          <p:nvSpPr>
            <p:cNvPr id="163" name="TextBox 162"/>
            <p:cNvSpPr txBox="1"/>
            <p:nvPr/>
          </p:nvSpPr>
          <p:spPr>
            <a:xfrm>
              <a:off x="4597686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4" name="TextBox 163"/>
            <p:cNvSpPr txBox="1"/>
            <p:nvPr/>
          </p:nvSpPr>
          <p:spPr>
            <a:xfrm>
              <a:off x="4597685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64"/>
          <p:cNvGrpSpPr/>
          <p:nvPr/>
        </p:nvGrpSpPr>
        <p:grpSpPr>
          <a:xfrm>
            <a:off x="9386634" y="4239172"/>
            <a:ext cx="2036110" cy="701095"/>
            <a:chOff x="6978976" y="3914331"/>
            <a:chExt cx="1542507" cy="498583"/>
          </a:xfrm>
        </p:grpSpPr>
        <p:sp>
          <p:nvSpPr>
            <p:cNvPr id="166" name="TextBox 165"/>
            <p:cNvSpPr txBox="1"/>
            <p:nvPr/>
          </p:nvSpPr>
          <p:spPr>
            <a:xfrm>
              <a:off x="6978977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7" name="TextBox 166"/>
            <p:cNvSpPr txBox="1"/>
            <p:nvPr/>
          </p:nvSpPr>
          <p:spPr>
            <a:xfrm>
              <a:off x="6978976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67"/>
          <p:cNvGrpSpPr/>
          <p:nvPr/>
        </p:nvGrpSpPr>
        <p:grpSpPr>
          <a:xfrm>
            <a:off x="8674821" y="4215707"/>
            <a:ext cx="659525" cy="640643"/>
            <a:chOff x="6299532" y="4190009"/>
            <a:chExt cx="469021" cy="455593"/>
          </a:xfrm>
        </p:grpSpPr>
        <p:sp>
          <p:nvSpPr>
            <p:cNvPr id="169" name="Oval 168"/>
            <p:cNvSpPr>
              <a:spLocks noChangeAspect="1"/>
            </p:cNvSpPr>
            <p:nvPr/>
          </p:nvSpPr>
          <p:spPr>
            <a:xfrm>
              <a:off x="6299532" y="4190009"/>
              <a:ext cx="469021" cy="45559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0" name="Freeform 63"/>
            <p:cNvSpPr>
              <a:spLocks noEditPoints="1"/>
            </p:cNvSpPr>
            <p:nvPr/>
          </p:nvSpPr>
          <p:spPr bwMode="auto">
            <a:xfrm>
              <a:off x="6386874" y="4310694"/>
              <a:ext cx="294337" cy="214222"/>
            </a:xfrm>
            <a:custGeom>
              <a:avLst/>
              <a:gdLst/>
              <a:ahLst/>
              <a:cxnLst>
                <a:cxn ang="0">
                  <a:pos x="62" y="57"/>
                </a:cxn>
                <a:cxn ang="0">
                  <a:pos x="18" y="57"/>
                </a:cxn>
                <a:cxn ang="0">
                  <a:pos x="0" y="39"/>
                </a:cxn>
                <a:cxn ang="0">
                  <a:pos x="11" y="23"/>
                </a:cxn>
                <a:cxn ang="0">
                  <a:pos x="11" y="21"/>
                </a:cxn>
                <a:cxn ang="0">
                  <a:pos x="31" y="0"/>
                </a:cxn>
                <a:cxn ang="0">
                  <a:pos x="50" y="13"/>
                </a:cxn>
                <a:cxn ang="0">
                  <a:pos x="57" y="11"/>
                </a:cxn>
                <a:cxn ang="0">
                  <a:pos x="67" y="21"/>
                </a:cxn>
                <a:cxn ang="0">
                  <a:pos x="66" y="27"/>
                </a:cxn>
                <a:cxn ang="0">
                  <a:pos x="78" y="42"/>
                </a:cxn>
                <a:cxn ang="0">
                  <a:pos x="62" y="57"/>
                </a:cxn>
                <a:cxn ang="0">
                  <a:pos x="51" y="31"/>
                </a:cxn>
                <a:cxn ang="0">
                  <a:pos x="42" y="31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3" y="16"/>
                </a:cxn>
                <a:cxn ang="0">
                  <a:pos x="31" y="17"/>
                </a:cxn>
                <a:cxn ang="0">
                  <a:pos x="31" y="31"/>
                </a:cxn>
                <a:cxn ang="0">
                  <a:pos x="22" y="31"/>
                </a:cxn>
                <a:cxn ang="0">
                  <a:pos x="21" y="33"/>
                </a:cxn>
                <a:cxn ang="0">
                  <a:pos x="21" y="34"/>
                </a:cxn>
                <a:cxn ang="0">
                  <a:pos x="36" y="48"/>
                </a:cxn>
                <a:cxn ang="0">
                  <a:pos x="36" y="48"/>
                </a:cxn>
                <a:cxn ang="0">
                  <a:pos x="37" y="48"/>
                </a:cxn>
                <a:cxn ang="0">
                  <a:pos x="51" y="34"/>
                </a:cxn>
                <a:cxn ang="0">
                  <a:pos x="52" y="33"/>
                </a:cxn>
                <a:cxn ang="0">
                  <a:pos x="51" y="31"/>
                </a:cxn>
              </a:cxnLst>
              <a:rect l="0" t="0" r="r" b="b"/>
              <a:pathLst>
                <a:path w="78" h="57">
                  <a:moveTo>
                    <a:pt x="62" y="57"/>
                  </a:moveTo>
                  <a:cubicBezTo>
                    <a:pt x="18" y="57"/>
                    <a:pt x="18" y="57"/>
                    <a:pt x="18" y="57"/>
                  </a:cubicBezTo>
                  <a:cubicBezTo>
                    <a:pt x="9" y="57"/>
                    <a:pt x="0" y="49"/>
                    <a:pt x="0" y="39"/>
                  </a:cubicBezTo>
                  <a:cubicBezTo>
                    <a:pt x="0" y="32"/>
                    <a:pt x="5" y="26"/>
                    <a:pt x="11" y="23"/>
                  </a:cubicBezTo>
                  <a:cubicBezTo>
                    <a:pt x="11" y="22"/>
                    <a:pt x="11" y="22"/>
                    <a:pt x="11" y="21"/>
                  </a:cubicBezTo>
                  <a:cubicBezTo>
                    <a:pt x="11" y="10"/>
                    <a:pt x="20" y="0"/>
                    <a:pt x="31" y="0"/>
                  </a:cubicBezTo>
                  <a:cubicBezTo>
                    <a:pt x="40" y="0"/>
                    <a:pt x="47" y="6"/>
                    <a:pt x="50" y="13"/>
                  </a:cubicBezTo>
                  <a:cubicBezTo>
                    <a:pt x="52" y="12"/>
                    <a:pt x="55" y="11"/>
                    <a:pt x="57" y="11"/>
                  </a:cubicBezTo>
                  <a:cubicBezTo>
                    <a:pt x="63" y="11"/>
                    <a:pt x="67" y="15"/>
                    <a:pt x="67" y="21"/>
                  </a:cubicBezTo>
                  <a:cubicBezTo>
                    <a:pt x="67" y="23"/>
                    <a:pt x="67" y="25"/>
                    <a:pt x="66" y="27"/>
                  </a:cubicBezTo>
                  <a:cubicBezTo>
                    <a:pt x="73" y="28"/>
                    <a:pt x="78" y="34"/>
                    <a:pt x="78" y="42"/>
                  </a:cubicBezTo>
                  <a:cubicBezTo>
                    <a:pt x="78" y="50"/>
                    <a:pt x="71" y="57"/>
                    <a:pt x="62" y="57"/>
                  </a:cubicBezTo>
                  <a:close/>
                  <a:moveTo>
                    <a:pt x="51" y="31"/>
                  </a:moveTo>
                  <a:cubicBezTo>
                    <a:pt x="42" y="31"/>
                    <a:pt x="42" y="31"/>
                    <a:pt x="42" y="31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6"/>
                    <a:pt x="41" y="16"/>
                    <a:pt x="40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6"/>
                    <a:pt x="31" y="16"/>
                    <a:pt x="31" y="17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1" y="32"/>
                    <a:pt x="21" y="33"/>
                  </a:cubicBezTo>
                  <a:cubicBezTo>
                    <a:pt x="21" y="33"/>
                    <a:pt x="21" y="33"/>
                    <a:pt x="21" y="34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2"/>
                    <a:pt x="51" y="31"/>
                    <a:pt x="51" y="3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170"/>
          <p:cNvGrpSpPr/>
          <p:nvPr/>
        </p:nvGrpSpPr>
        <p:grpSpPr>
          <a:xfrm>
            <a:off x="5648471" y="2277304"/>
            <a:ext cx="659525" cy="640643"/>
            <a:chOff x="630683" y="3383511"/>
            <a:chExt cx="469021" cy="455593"/>
          </a:xfrm>
        </p:grpSpPr>
        <p:sp>
          <p:nvSpPr>
            <p:cNvPr id="172" name="Oval 171"/>
            <p:cNvSpPr>
              <a:spLocks noChangeAspect="1"/>
            </p:cNvSpPr>
            <p:nvPr/>
          </p:nvSpPr>
          <p:spPr>
            <a:xfrm>
              <a:off x="630683" y="3383511"/>
              <a:ext cx="469021" cy="45559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3" name="Freeform 117"/>
            <p:cNvSpPr>
              <a:spLocks/>
            </p:cNvSpPr>
            <p:nvPr/>
          </p:nvSpPr>
          <p:spPr bwMode="auto">
            <a:xfrm>
              <a:off x="730012" y="3476126"/>
              <a:ext cx="270363" cy="2703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73"/>
          <p:cNvGrpSpPr/>
          <p:nvPr/>
        </p:nvGrpSpPr>
        <p:grpSpPr>
          <a:xfrm>
            <a:off x="5648471" y="4215707"/>
            <a:ext cx="659525" cy="640643"/>
            <a:chOff x="3428938" y="4190009"/>
            <a:chExt cx="469021" cy="455593"/>
          </a:xfrm>
        </p:grpSpPr>
        <p:sp>
          <p:nvSpPr>
            <p:cNvPr id="175" name="Oval 174"/>
            <p:cNvSpPr>
              <a:spLocks noChangeAspect="1"/>
            </p:cNvSpPr>
            <p:nvPr/>
          </p:nvSpPr>
          <p:spPr>
            <a:xfrm>
              <a:off x="3428938" y="4190009"/>
              <a:ext cx="469021" cy="45559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Freeform 83"/>
            <p:cNvSpPr>
              <a:spLocks noEditPoints="1"/>
            </p:cNvSpPr>
            <p:nvPr/>
          </p:nvSpPr>
          <p:spPr bwMode="auto">
            <a:xfrm>
              <a:off x="3571129" y="4279327"/>
              <a:ext cx="184638" cy="27695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76"/>
          <p:cNvGrpSpPr/>
          <p:nvPr/>
        </p:nvGrpSpPr>
        <p:grpSpPr>
          <a:xfrm>
            <a:off x="5648471" y="3229350"/>
            <a:ext cx="659525" cy="640643"/>
            <a:chOff x="6299532" y="3384456"/>
            <a:chExt cx="469021" cy="455593"/>
          </a:xfrm>
        </p:grpSpPr>
        <p:sp>
          <p:nvSpPr>
            <p:cNvPr id="178" name="Oval 177"/>
            <p:cNvSpPr>
              <a:spLocks noChangeAspect="1"/>
            </p:cNvSpPr>
            <p:nvPr/>
          </p:nvSpPr>
          <p:spPr>
            <a:xfrm>
              <a:off x="6299532" y="3384456"/>
              <a:ext cx="469021" cy="45559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9" name="Freeform 36"/>
            <p:cNvSpPr>
              <a:spLocks noEditPoints="1"/>
            </p:cNvSpPr>
            <p:nvPr/>
          </p:nvSpPr>
          <p:spPr bwMode="auto">
            <a:xfrm>
              <a:off x="6435895" y="3505670"/>
              <a:ext cx="196295" cy="213164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79"/>
          <p:cNvGrpSpPr/>
          <p:nvPr/>
        </p:nvGrpSpPr>
        <p:grpSpPr>
          <a:xfrm>
            <a:off x="8674821" y="3229350"/>
            <a:ext cx="659525" cy="640643"/>
            <a:chOff x="630683" y="4190009"/>
            <a:chExt cx="469021" cy="455593"/>
          </a:xfrm>
        </p:grpSpPr>
        <p:sp>
          <p:nvSpPr>
            <p:cNvPr id="181" name="Oval 180"/>
            <p:cNvSpPr>
              <a:spLocks noChangeAspect="1"/>
            </p:cNvSpPr>
            <p:nvPr/>
          </p:nvSpPr>
          <p:spPr>
            <a:xfrm>
              <a:off x="630683" y="4190009"/>
              <a:ext cx="469021" cy="45559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2" name="Freeform 103"/>
            <p:cNvSpPr>
              <a:spLocks noEditPoints="1"/>
            </p:cNvSpPr>
            <p:nvPr/>
          </p:nvSpPr>
          <p:spPr bwMode="auto">
            <a:xfrm>
              <a:off x="765181" y="4270535"/>
              <a:ext cx="200025" cy="294541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182"/>
          <p:cNvGrpSpPr/>
          <p:nvPr/>
        </p:nvGrpSpPr>
        <p:grpSpPr>
          <a:xfrm>
            <a:off x="8674821" y="2277304"/>
            <a:ext cx="659525" cy="640643"/>
            <a:chOff x="3425803" y="3384456"/>
            <a:chExt cx="469021" cy="455593"/>
          </a:xfrm>
        </p:grpSpPr>
        <p:sp>
          <p:nvSpPr>
            <p:cNvPr id="184" name="Oval 183"/>
            <p:cNvSpPr>
              <a:spLocks noChangeAspect="1"/>
            </p:cNvSpPr>
            <p:nvPr/>
          </p:nvSpPr>
          <p:spPr>
            <a:xfrm>
              <a:off x="3425803" y="3384456"/>
              <a:ext cx="469021" cy="4555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5" name="Freeform 5"/>
            <p:cNvSpPr>
              <a:spLocks noEditPoints="1"/>
            </p:cNvSpPr>
            <p:nvPr/>
          </p:nvSpPr>
          <p:spPr bwMode="auto">
            <a:xfrm>
              <a:off x="3520613" y="3471340"/>
              <a:ext cx="279400" cy="27940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8" name="Footer Text"/>
          <p:cNvSpPr txBox="1"/>
          <p:nvPr/>
        </p:nvSpPr>
        <p:spPr>
          <a:xfrm>
            <a:off x="973504" y="5643811"/>
            <a:ext cx="10911745" cy="1350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69" name="Straight Line buttom"/>
          <p:cNvCxnSpPr/>
          <p:nvPr/>
        </p:nvCxnSpPr>
        <p:spPr>
          <a:xfrm>
            <a:off x="964706" y="5456156"/>
            <a:ext cx="10929338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70" name="直接连接符 69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42459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500"/>
                            </p:stCondLst>
                            <p:childTnLst>
                              <p:par>
                                <p:cTn id="9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000"/>
                            </p:stCondLst>
                            <p:childTnLst>
                              <p:par>
                                <p:cTn id="10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9500"/>
                            </p:stCondLst>
                            <p:childTnLst>
                              <p:par>
                                <p:cTn id="111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  <p:bldP spid="144" grpId="0"/>
      <p:bldP spid="145" grpId="0"/>
      <p:bldP spid="146" grpId="0"/>
      <p:bldP spid="147" grpId="0"/>
      <p:bldP spid="148" grpId="0"/>
      <p:bldP spid="149" grpId="0"/>
      <p:bldP spid="6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2100006" y="2722903"/>
            <a:ext cx="4381321" cy="970023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724" tIns="36362" rIns="72724" bIns="36362" rtlCol="0" anchor="ctr"/>
          <a:lstStyle/>
          <a:p>
            <a:pPr algn="ctr"/>
            <a:endParaRPr lang="zh-CN" altLang="en-US" sz="150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MH_Entry_1"/>
          <p:cNvSpPr/>
          <p:nvPr>
            <p:custDataLst>
              <p:tags r:id="rId1"/>
            </p:custDataLst>
          </p:nvPr>
        </p:nvSpPr>
        <p:spPr>
          <a:xfrm>
            <a:off x="3022691" y="2900135"/>
            <a:ext cx="2535951" cy="61555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4369855" y="3876574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41" lvl="1" indent="-171441" algn="ctr">
              <a:buFont typeface="Arial" panose="020B0604020202020204" pitchFamily="34" charset="0"/>
              <a:buChar char="•"/>
            </a:pPr>
            <a:r>
              <a:rPr lang="zh-CN" altLang="en-US" sz="14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2599208" y="3876574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41" lvl="1" indent="-171441" algn="ctr">
              <a:buFont typeface="Arial" panose="020B0604020202020204" pitchFamily="34" charset="0"/>
              <a:buChar char="•"/>
            </a:pPr>
            <a:r>
              <a:rPr lang="zh-CN" altLang="en-US" sz="14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4369855" y="4146216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41" lvl="1" indent="-171441" algn="ctr">
              <a:buFont typeface="Arial" panose="020B0604020202020204" pitchFamily="34" charset="0"/>
              <a:buChar char="•"/>
            </a:pPr>
            <a:r>
              <a:rPr lang="zh-CN" altLang="en-US" sz="14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99208" y="4146216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41" lvl="1" indent="-171441" algn="ctr">
              <a:buFont typeface="Arial" panose="020B0604020202020204" pitchFamily="34" charset="0"/>
              <a:buChar char="•"/>
            </a:pPr>
            <a:r>
              <a:rPr lang="zh-CN" altLang="en-US" sz="14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6789415" y="1923211"/>
            <a:ext cx="2233091" cy="1769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1500" b="1" cap="all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  <a:endParaRPr lang="zh-CN" altLang="en-US" sz="11500" i="1" cap="all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6645399" y="-10481"/>
            <a:ext cx="5692949" cy="5534996"/>
            <a:chOff x="6645399" y="-10481"/>
            <a:chExt cx="5692949" cy="5534996"/>
          </a:xfrm>
        </p:grpSpPr>
        <p:sp>
          <p:nvSpPr>
            <p:cNvPr id="18" name="六边形 17"/>
            <p:cNvSpPr/>
            <p:nvPr/>
          </p:nvSpPr>
          <p:spPr>
            <a:xfrm rot="5400000">
              <a:off x="9358399" y="1428463"/>
              <a:ext cx="3200686" cy="2759213"/>
            </a:xfrm>
            <a:prstGeom prst="hexagon">
              <a:avLst/>
            </a:prstGeom>
            <a:blipFill dpi="0" rotWithShape="0">
              <a:blip r:embed="rId4"/>
              <a:srcRect/>
              <a:tile tx="0" ty="0" sx="100000" sy="100000" flip="none" algn="tl"/>
            </a:blip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24A4E4"/>
                  </a:gs>
                </a:gsLst>
                <a:lin ang="5400000" scaled="1"/>
              </a:gradFill>
            </a:ln>
            <a:effectLst>
              <a:outerShdw blurRad="635000" sx="102000" sy="102000" algn="ctr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9" name="六边形 18"/>
            <p:cNvSpPr/>
            <p:nvPr/>
          </p:nvSpPr>
          <p:spPr>
            <a:xfrm rot="5400000">
              <a:off x="8701686" y="4012088"/>
              <a:ext cx="1624459" cy="1400396"/>
            </a:xfrm>
            <a:prstGeom prst="hexagon">
              <a:avLst/>
            </a:prstGeom>
            <a:noFill/>
            <a:ln w="1587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24A4E4"/>
                  </a:gs>
                </a:gsLst>
                <a:lin ang="13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0" name="六边形 19"/>
            <p:cNvSpPr/>
            <p:nvPr/>
          </p:nvSpPr>
          <p:spPr>
            <a:xfrm rot="5400000">
              <a:off x="6429730" y="1496893"/>
              <a:ext cx="3127189" cy="2695851"/>
            </a:xfrm>
            <a:prstGeom prst="hexagon">
              <a:avLst/>
            </a:prstGeom>
            <a:noFill/>
            <a:ln w="15875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24A4E4"/>
                  </a:gs>
                </a:gsLst>
                <a:lin ang="168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7509497" y="-10481"/>
              <a:ext cx="3862617" cy="1725486"/>
            </a:xfrm>
            <a:custGeom>
              <a:avLst/>
              <a:gdLst>
                <a:gd name="connsiteX0" fmla="*/ 0 w 3862617"/>
                <a:gd name="connsiteY0" fmla="*/ 0 h 1725486"/>
                <a:gd name="connsiteX1" fmla="*/ 3862617 w 3862617"/>
                <a:gd name="connsiteY1" fmla="*/ 0 h 1725486"/>
                <a:gd name="connsiteX2" fmla="*/ 3862617 w 3862617"/>
                <a:gd name="connsiteY2" fmla="*/ 759831 h 1725486"/>
                <a:gd name="connsiteX3" fmla="*/ 1931308 w 3862617"/>
                <a:gd name="connsiteY3" fmla="*/ 1725486 h 1725486"/>
                <a:gd name="connsiteX4" fmla="*/ 0 w 3862617"/>
                <a:gd name="connsiteY4" fmla="*/ 759831 h 1725486"/>
                <a:gd name="connsiteX5" fmla="*/ 0 w 3862617"/>
                <a:gd name="connsiteY5" fmla="*/ 0 h 1725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62617" h="1725486">
                  <a:moveTo>
                    <a:pt x="0" y="0"/>
                  </a:moveTo>
                  <a:lnTo>
                    <a:pt x="3862617" y="0"/>
                  </a:lnTo>
                  <a:lnTo>
                    <a:pt x="3862617" y="759831"/>
                  </a:lnTo>
                  <a:lnTo>
                    <a:pt x="1931308" y="1725486"/>
                  </a:lnTo>
                  <a:lnTo>
                    <a:pt x="0" y="7598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24A4E4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165130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3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4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5" grpId="0"/>
          <p:bldP spid="9" grpId="0"/>
          <p:bldP spid="10" grpId="0"/>
          <p:bldP spid="11" grpId="0"/>
          <p:bldP spid="1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3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4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5" grpId="0"/>
          <p:bldP spid="9" grpId="0"/>
          <p:bldP spid="10" grpId="0"/>
          <p:bldP spid="11" grpId="0"/>
          <p:bldP spid="12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/>
          <p:cNvSpPr/>
          <p:nvPr/>
        </p:nvSpPr>
        <p:spPr>
          <a:xfrm>
            <a:off x="7569469" y="1632878"/>
            <a:ext cx="2144681" cy="455054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148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932170" y="1632878"/>
            <a:ext cx="2144681" cy="22440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2016</a:t>
            </a:r>
            <a:endParaRPr lang="id-ID" sz="4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3144604" y="1632878"/>
            <a:ext cx="2144681" cy="2244027"/>
          </a:xfrm>
          <a:prstGeom prst="rect">
            <a:avLst/>
          </a:prstGeom>
          <a:blipFill dpi="0" rotWithShape="1">
            <a:blip r:embed="rId3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569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5357038" y="1632878"/>
            <a:ext cx="2144681" cy="224402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148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9781903" y="1632878"/>
            <a:ext cx="2144681" cy="2244027"/>
          </a:xfrm>
          <a:prstGeom prst="rect">
            <a:avLst/>
          </a:prstGeom>
          <a:blipFill dpi="0" rotWithShape="1">
            <a:blip r:embed="rId4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148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932172" y="3939392"/>
            <a:ext cx="4357113" cy="224402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569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5357038" y="3939391"/>
            <a:ext cx="2144681" cy="2244027"/>
          </a:xfrm>
          <a:prstGeom prst="rect">
            <a:avLst/>
          </a:prstGeom>
          <a:blipFill dpi="0" rotWithShape="1">
            <a:blip r:embed="rId5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569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9781903" y="3939391"/>
            <a:ext cx="2144681" cy="22440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4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endParaRPr lang="en-AU" sz="4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633955" y="2233681"/>
            <a:ext cx="1590846" cy="22711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1476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76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 Placeholder 32"/>
          <p:cNvSpPr txBox="1">
            <a:spLocks/>
          </p:cNvSpPr>
          <p:nvPr/>
        </p:nvSpPr>
        <p:spPr>
          <a:xfrm>
            <a:off x="5633955" y="2562638"/>
            <a:ext cx="1590846" cy="738664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Text Placeholder 32"/>
          <p:cNvSpPr txBox="1">
            <a:spLocks/>
          </p:cNvSpPr>
          <p:nvPr/>
        </p:nvSpPr>
        <p:spPr>
          <a:xfrm>
            <a:off x="1449134" y="4404814"/>
            <a:ext cx="3275291" cy="1313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</a:p>
        </p:txBody>
      </p:sp>
      <p:sp>
        <p:nvSpPr>
          <p:cNvPr id="61" name="Text Placeholder 32"/>
          <p:cNvSpPr txBox="1">
            <a:spLocks/>
          </p:cNvSpPr>
          <p:nvPr/>
        </p:nvSpPr>
        <p:spPr>
          <a:xfrm>
            <a:off x="7807012" y="2754891"/>
            <a:ext cx="1697976" cy="276998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47190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34" grpId="0" animBg="1"/>
      <p:bldP spid="35" grpId="0" animBg="1"/>
      <p:bldP spid="36" grpId="0" animBg="1"/>
      <p:bldP spid="39" grpId="0" animBg="1"/>
      <p:bldP spid="42" grpId="0" animBg="1"/>
      <p:bldP spid="44" grpId="0" animBg="1"/>
      <p:bldP spid="4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SCORM_PASSING_SCORE" val="100.00000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bt22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Other"/>
  <p:tag name="MH_ORDER" val="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"/>
  <p:tag name="MH" val="20161022203400"/>
  <p:tag name="MH_LIBRARY" val="GRAPHIC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SubTitle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Other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SubTitle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Other"/>
  <p:tag name="MH_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SubTitle"/>
  <p:tag name="MH_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Other"/>
  <p:tag name="MH_ORDER" val="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SubTitle"/>
  <p:tag name="MH_ORDER" val="4"/>
</p:tagLst>
</file>

<file path=ppt/theme/theme1.xml><?xml version="1.0" encoding="utf-8"?>
<a:theme xmlns:a="http://schemas.openxmlformats.org/drawingml/2006/main" name="第一PPT，www.1ppt.com">
  <a:themeElements>
    <a:clrScheme name="自定义 135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2FA3A5"/>
      </a:accent1>
      <a:accent2>
        <a:srgbClr val="041A3B"/>
      </a:accent2>
      <a:accent3>
        <a:srgbClr val="2FA3A5"/>
      </a:accent3>
      <a:accent4>
        <a:srgbClr val="041A3B"/>
      </a:accent4>
      <a:accent5>
        <a:srgbClr val="2FA3A5"/>
      </a:accent5>
      <a:accent6>
        <a:srgbClr val="041A3B"/>
      </a:accent6>
      <a:hlink>
        <a:srgbClr val="2FA3A5"/>
      </a:hlink>
      <a:folHlink>
        <a:srgbClr val="041A3B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</TotalTime>
  <Words>4994</Words>
  <Application>Microsoft Office PowerPoint</Application>
  <PresentationFormat>自定义</PresentationFormat>
  <Paragraphs>313</Paragraphs>
  <Slides>23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3" baseType="lpstr">
      <vt:lpstr>Lato Regular</vt:lpstr>
      <vt:lpstr>League Gothic Regular</vt:lpstr>
      <vt:lpstr>宋体</vt:lpstr>
      <vt:lpstr>微软雅黑</vt:lpstr>
      <vt:lpstr>Arial</vt:lpstr>
      <vt:lpstr>Calibri</vt:lpstr>
      <vt:lpstr>Calibri Light</vt:lpstr>
      <vt:lpstr>Impact</vt:lpstr>
      <vt:lpstr>Wingdings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工作总结</dc:title>
  <dc:creator>东方之P</dc:creator>
  <cp:keywords>www.51pptmoban.com</cp:keywords>
  <cp:lastModifiedBy>阳光 男孩</cp:lastModifiedBy>
  <cp:revision>6</cp:revision>
  <dcterms:created xsi:type="dcterms:W3CDTF">2016-11-29T16:21:00Z</dcterms:created>
  <dcterms:modified xsi:type="dcterms:W3CDTF">2019-04-02T15:04:14Z</dcterms:modified>
</cp:coreProperties>
</file>