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22"/>
  </p:notesMasterIdLst>
  <p:handoutMasterIdLst>
    <p:handoutMasterId r:id="rId23"/>
  </p:handoutMasterIdLst>
  <p:sldIdLst>
    <p:sldId id="3316" r:id="rId2"/>
    <p:sldId id="3317" r:id="rId3"/>
    <p:sldId id="3298" r:id="rId4"/>
    <p:sldId id="3310" r:id="rId5"/>
    <p:sldId id="3308" r:id="rId6"/>
    <p:sldId id="3302" r:id="rId7"/>
    <p:sldId id="3258" r:id="rId8"/>
    <p:sldId id="3300" r:id="rId9"/>
    <p:sldId id="3306" r:id="rId10"/>
    <p:sldId id="3309" r:id="rId11"/>
    <p:sldId id="3303" r:id="rId12"/>
    <p:sldId id="3301" r:id="rId13"/>
    <p:sldId id="3305" r:id="rId14"/>
    <p:sldId id="3314" r:id="rId15"/>
    <p:sldId id="3304" r:id="rId16"/>
    <p:sldId id="3312" r:id="rId17"/>
    <p:sldId id="3313" r:id="rId18"/>
    <p:sldId id="3321" r:id="rId19"/>
    <p:sldId id="3322" r:id="rId20"/>
    <p:sldId id="3323" r:id="rId21"/>
  </p:sldIdLst>
  <p:sldSz cx="9145588" cy="5145088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4999" indent="-12983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256" indent="-2619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514" indent="-39403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771" indent="-52612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803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964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6124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285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0" userDrawn="1">
          <p15:clr>
            <a:srgbClr val="A4A3A4"/>
          </p15:clr>
        </p15:guide>
        <p15:guide id="2" pos="406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  <p15:guide id="9" orient="horz" pos="233">
          <p15:clr>
            <a:srgbClr val="A4A3A4"/>
          </p15:clr>
        </p15:guide>
        <p15:guide id="10" orient="horz" pos="2976">
          <p15:clr>
            <a:srgbClr val="A4A3A4"/>
          </p15:clr>
        </p15:guide>
        <p15:guide id="11" pos="2881">
          <p15:clr>
            <a:srgbClr val="A4A3A4"/>
          </p15:clr>
        </p15:guide>
        <p15:guide id="12" pos="5397">
          <p15:clr>
            <a:srgbClr val="A4A3A4"/>
          </p15:clr>
        </p15:guide>
        <p15:guide id="13" pos="267">
          <p15:clr>
            <a:srgbClr val="A4A3A4"/>
          </p15:clr>
        </p15:guide>
        <p15:guide id="14" pos="9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BBA"/>
    <a:srgbClr val="AE1233"/>
    <a:srgbClr val="9F7B63"/>
    <a:srgbClr val="F48E77"/>
    <a:srgbClr val="A1BD70"/>
    <a:srgbClr val="889EB6"/>
    <a:srgbClr val="004236"/>
    <a:srgbClr val="169274"/>
    <a:srgbClr val="60AEA9"/>
    <a:srgbClr val="8400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7" autoAdjust="0"/>
    <p:restoredTop sz="96035" autoAdjust="0"/>
  </p:normalViewPr>
  <p:slideViewPr>
    <p:cSldViewPr>
      <p:cViewPr>
        <p:scale>
          <a:sx n="75" d="100"/>
          <a:sy n="75" d="100"/>
        </p:scale>
        <p:origin x="2406" y="1206"/>
      </p:cViewPr>
      <p:guideLst>
        <p:guide orient="horz" pos="350"/>
        <p:guide pos="4060"/>
        <p:guide orient="horz" pos="4183"/>
        <p:guide pos="7588"/>
        <p:guide pos="376"/>
        <p:guide pos="1350"/>
        <p:guide orient="horz" pos="233"/>
        <p:guide orient="horz" pos="2976"/>
        <p:guide pos="2881"/>
        <p:guide pos="5397"/>
        <p:guide pos="267"/>
        <p:guide pos="96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21" d="100"/>
        <a:sy n="121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2023/3/23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4032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919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35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51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443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531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621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708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6479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7792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9770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0397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5007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7971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6951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0852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0551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4962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526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1414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58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981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4428608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2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2643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961674-FFE2-44D0-9D75-08C535A914E3}" type="slidenum">
              <a:rPr lang="zh-CN" altLang="en-US" smtClean="0"/>
              <a:pPr>
                <a:defRPr/>
              </a:pPr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1174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383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817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2"/>
          <p:cNvSpPr txBox="1"/>
          <p:nvPr userDrawn="1"/>
        </p:nvSpPr>
        <p:spPr>
          <a:xfrm>
            <a:off x="265159" y="257176"/>
            <a:ext cx="1138979" cy="269309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pPr defTabSz="685795"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</a:p>
        </p:txBody>
      </p:sp>
      <p:sp>
        <p:nvSpPr>
          <p:cNvPr id="4" name="文本框 33"/>
          <p:cNvSpPr txBox="1"/>
          <p:nvPr userDrawn="1"/>
        </p:nvSpPr>
        <p:spPr>
          <a:xfrm>
            <a:off x="265159" y="465139"/>
            <a:ext cx="1196489" cy="207753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pPr defTabSz="685795">
              <a:defRPr/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Annual work summary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257176"/>
            <a:ext cx="160366" cy="417513"/>
          </a:xfrm>
          <a:prstGeom prst="rect">
            <a:avLst/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anchor="ctr"/>
          <a:lstStyle/>
          <a:p>
            <a:pPr algn="ctr" defTabSz="685795">
              <a:defRPr/>
            </a:pPr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pPr>
                <a:defRPr/>
              </a:pPr>
              <a:t>2023/3/23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push dir="r"/>
  </p:transition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2"/>
          <p:cNvSpPr txBox="1"/>
          <p:nvPr userDrawn="1"/>
        </p:nvSpPr>
        <p:spPr>
          <a:xfrm>
            <a:off x="265159" y="257176"/>
            <a:ext cx="1138979" cy="269309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pPr defTabSz="685795"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4" name="文本框 33"/>
          <p:cNvSpPr txBox="1"/>
          <p:nvPr userDrawn="1"/>
        </p:nvSpPr>
        <p:spPr>
          <a:xfrm>
            <a:off x="265159" y="465139"/>
            <a:ext cx="858256" cy="207753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pPr defTabSz="685795">
              <a:defRPr/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Job completion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257176"/>
            <a:ext cx="160366" cy="417513"/>
          </a:xfrm>
          <a:prstGeom prst="rect">
            <a:avLst/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anchor="ctr"/>
          <a:lstStyle/>
          <a:p>
            <a:pPr algn="ctr" defTabSz="685795">
              <a:defRPr/>
            </a:pPr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pPr>
                <a:defRPr/>
              </a:pPr>
              <a:t>2023/3/23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2"/>
          <p:cNvSpPr txBox="1"/>
          <p:nvPr userDrawn="1"/>
        </p:nvSpPr>
        <p:spPr>
          <a:xfrm>
            <a:off x="265159" y="257176"/>
            <a:ext cx="1138979" cy="269309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pPr defTabSz="685795"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成功项目展示</a:t>
            </a:r>
          </a:p>
        </p:txBody>
      </p:sp>
      <p:sp>
        <p:nvSpPr>
          <p:cNvPr id="4" name="文本框 33"/>
          <p:cNvSpPr txBox="1"/>
          <p:nvPr userDrawn="1"/>
        </p:nvSpPr>
        <p:spPr>
          <a:xfrm>
            <a:off x="265159" y="465139"/>
            <a:ext cx="1606858" cy="207753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pPr defTabSz="685795">
              <a:defRPr/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Successful project presentation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257176"/>
            <a:ext cx="160366" cy="417513"/>
          </a:xfrm>
          <a:prstGeom prst="rect">
            <a:avLst/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anchor="ctr"/>
          <a:lstStyle/>
          <a:p>
            <a:pPr algn="ctr" defTabSz="685795">
              <a:defRPr/>
            </a:pPr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pPr>
                <a:defRPr/>
              </a:pPr>
              <a:t>2023/3/23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2"/>
          <p:cNvSpPr txBox="1"/>
          <p:nvPr userDrawn="1"/>
        </p:nvSpPr>
        <p:spPr>
          <a:xfrm>
            <a:off x="265159" y="257176"/>
            <a:ext cx="1138979" cy="269309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pPr defTabSz="685795"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明年工作计划</a:t>
            </a:r>
          </a:p>
        </p:txBody>
      </p:sp>
      <p:sp>
        <p:nvSpPr>
          <p:cNvPr id="4" name="文本框 33"/>
          <p:cNvSpPr txBox="1"/>
          <p:nvPr userDrawn="1"/>
        </p:nvSpPr>
        <p:spPr>
          <a:xfrm>
            <a:off x="265159" y="465139"/>
            <a:ext cx="1209313" cy="207753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pPr defTabSz="685795">
              <a:defRPr/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Work plan for next yea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257176"/>
            <a:ext cx="160366" cy="417513"/>
          </a:xfrm>
          <a:prstGeom prst="rect">
            <a:avLst/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anchor="ctr"/>
          <a:lstStyle/>
          <a:p>
            <a:pPr algn="ctr" defTabSz="685795">
              <a:defRPr/>
            </a:pPr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pPr>
                <a:defRPr/>
              </a:pPr>
              <a:t>2023/3/23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2023/3/23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901" y="274420"/>
            <a:ext cx="7887787" cy="993783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901" y="1369841"/>
            <a:ext cx="7887787" cy="3264804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901" y="4769032"/>
            <a:ext cx="2057193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336" y="4769032"/>
            <a:ext cx="3086918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9496" y="4769032"/>
            <a:ext cx="2057193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1" r:id="rId5"/>
  </p:sldLayoutIdLst>
  <p:transition spd="med" advClick="0" advTm="0">
    <p:push dir="r"/>
  </p:transition>
  <p:txStyles>
    <p:titleStyle>
      <a:lvl1pPr algn="l" defTabSz="650321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80" indent="-162580" algn="l" defTabSz="650321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741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2902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8062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223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8384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3544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8705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63865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5161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0321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5482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00643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5803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0964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6124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01285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69436C6-6CC9-4CAB-8867-03F67D8E5C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5" b="7845"/>
          <a:stretch/>
        </p:blipFill>
        <p:spPr>
          <a:xfrm>
            <a:off x="0" y="0"/>
            <a:ext cx="9145588" cy="514439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97396D1-DB4F-4EE2-9B45-5A0237B70DB9}"/>
              </a:ext>
            </a:extLst>
          </p:cNvPr>
          <p:cNvGrpSpPr/>
          <p:nvPr/>
        </p:nvGrpSpPr>
        <p:grpSpPr>
          <a:xfrm>
            <a:off x="-787714" y="-860917"/>
            <a:ext cx="6253881" cy="6738008"/>
            <a:chOff x="-923487" y="-1141128"/>
            <a:chExt cx="8338756" cy="8984278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588ED6C-A579-49DF-B0E2-A749950B3E74}"/>
                </a:ext>
              </a:extLst>
            </p:cNvPr>
            <p:cNvSpPr/>
            <p:nvPr/>
          </p:nvSpPr>
          <p:spPr>
            <a:xfrm rot="6422178">
              <a:off x="-1241910" y="-822705"/>
              <a:ext cx="8975602" cy="8338756"/>
            </a:xfrm>
            <a:custGeom>
              <a:avLst/>
              <a:gdLst>
                <a:gd name="connsiteX0" fmla="*/ 2073149 w 8975602"/>
                <a:gd name="connsiteY0" fmla="*/ 8338756 h 8338756"/>
                <a:gd name="connsiteX1" fmla="*/ 0 w 8975602"/>
                <a:gd name="connsiteY1" fmla="*/ 1148184 h 8338756"/>
                <a:gd name="connsiteX2" fmla="*/ 7477235 w 8975602"/>
                <a:gd name="connsiteY2" fmla="*/ 1288676 h 8338756"/>
                <a:gd name="connsiteX3" fmla="*/ 8975602 w 8975602"/>
                <a:gd name="connsiteY3" fmla="*/ 6223681 h 833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75602" h="8338756">
                  <a:moveTo>
                    <a:pt x="2073149" y="8338756"/>
                  </a:moveTo>
                  <a:lnTo>
                    <a:pt x="0" y="1148184"/>
                  </a:lnTo>
                  <a:cubicBezTo>
                    <a:pt x="5268222" y="-2082127"/>
                    <a:pt x="5200337" y="2675985"/>
                    <a:pt x="7477235" y="1288676"/>
                  </a:cubicBezTo>
                  <a:lnTo>
                    <a:pt x="8975602" y="6223681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bg1">
                    <a:alpha val="77000"/>
                  </a:schemeClr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47D546A-79FF-4EEB-93EE-1B9BCBD48368}"/>
                </a:ext>
              </a:extLst>
            </p:cNvPr>
            <p:cNvSpPr/>
            <p:nvPr/>
          </p:nvSpPr>
          <p:spPr>
            <a:xfrm rot="6422178">
              <a:off x="-1332791" y="-629825"/>
              <a:ext cx="8895630" cy="8050319"/>
            </a:xfrm>
            <a:custGeom>
              <a:avLst/>
              <a:gdLst>
                <a:gd name="connsiteX0" fmla="*/ 2084976 w 8895630"/>
                <a:gd name="connsiteY0" fmla="*/ 8050319 h 8050319"/>
                <a:gd name="connsiteX1" fmla="*/ 0 w 8895630"/>
                <a:gd name="connsiteY1" fmla="*/ 1148603 h 8050319"/>
                <a:gd name="connsiteX2" fmla="*/ 7477235 w 8895630"/>
                <a:gd name="connsiteY2" fmla="*/ 1289095 h 8050319"/>
                <a:gd name="connsiteX3" fmla="*/ 8895630 w 8895630"/>
                <a:gd name="connsiteY3" fmla="*/ 5963374 h 805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95630" h="8050319">
                  <a:moveTo>
                    <a:pt x="2084976" y="8050319"/>
                  </a:moveTo>
                  <a:lnTo>
                    <a:pt x="0" y="1148603"/>
                  </a:lnTo>
                  <a:cubicBezTo>
                    <a:pt x="5268222" y="-2081708"/>
                    <a:pt x="4880712" y="2673674"/>
                    <a:pt x="7477235" y="1289095"/>
                  </a:cubicBezTo>
                  <a:lnTo>
                    <a:pt x="8895630" y="5963374"/>
                  </a:lnTo>
                  <a:close/>
                </a:path>
              </a:pathLst>
            </a:cu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D1DB3A1-9F40-4C0F-B0C6-5AA688F9B231}"/>
              </a:ext>
            </a:extLst>
          </p:cNvPr>
          <p:cNvGrpSpPr/>
          <p:nvPr/>
        </p:nvGrpSpPr>
        <p:grpSpPr>
          <a:xfrm>
            <a:off x="184287" y="1928486"/>
            <a:ext cx="5036579" cy="1584695"/>
            <a:chOff x="682258" y="2778229"/>
            <a:chExt cx="5036579" cy="1584695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5E5CF6A-01F4-431C-BC6D-046019F74791}"/>
                </a:ext>
              </a:extLst>
            </p:cNvPr>
            <p:cNvGrpSpPr/>
            <p:nvPr/>
          </p:nvGrpSpPr>
          <p:grpSpPr>
            <a:xfrm>
              <a:off x="746052" y="3868654"/>
              <a:ext cx="1732426" cy="494270"/>
              <a:chOff x="2034869" y="3723413"/>
              <a:chExt cx="1732426" cy="494270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34FA1030-50F1-4022-A7C7-558D82A76E99}"/>
                  </a:ext>
                </a:extLst>
              </p:cNvPr>
              <p:cNvSpPr/>
              <p:nvPr/>
            </p:nvSpPr>
            <p:spPr>
              <a:xfrm>
                <a:off x="2034869" y="3723413"/>
                <a:ext cx="1732426" cy="49427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0C5540F5-9C34-4E1A-86D6-7DFD528A1235}"/>
                  </a:ext>
                </a:extLst>
              </p:cNvPr>
              <p:cNvSpPr/>
              <p:nvPr/>
            </p:nvSpPr>
            <p:spPr>
              <a:xfrm>
                <a:off x="2471150" y="3841188"/>
                <a:ext cx="974626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16000">
                          <a:srgbClr val="333BBA"/>
                        </a:gs>
                        <a:gs pos="100000">
                          <a:srgbClr val="00B0F0"/>
                        </a:gs>
                      </a:gsLst>
                      <a:lin ang="7200000" scaled="0"/>
                    </a:gradFill>
                    <a:effectLst/>
                    <a:uLnTx/>
                    <a:uFillTx/>
                    <a:latin typeface="汉仪瑞意宋W" panose="00020600040101010101" pitchFamily="18" charset="-122"/>
                    <a:ea typeface="汉仪瑞意宋W" panose="00020600040101010101" pitchFamily="18" charset="-122"/>
                    <a:cs typeface="+mn-cs"/>
                  </a:rPr>
                  <a:t>PPT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16000">
                          <a:srgbClr val="333BBA"/>
                        </a:gs>
                        <a:gs pos="100000">
                          <a:srgbClr val="00B0F0"/>
                        </a:gs>
                      </a:gsLst>
                      <a:lin ang="7200000" scaled="0"/>
                    </a:gradFill>
                    <a:effectLst/>
                    <a:uLnTx/>
                    <a:uFillTx/>
                    <a:latin typeface="汉仪瑞意宋W" panose="00020600040101010101" pitchFamily="18" charset="-122"/>
                    <a:ea typeface="汉仪瑞意宋W" panose="00020600040101010101" pitchFamily="18" charset="-122"/>
                    <a:cs typeface="+mn-cs"/>
                  </a:rPr>
                  <a:t>老司机</a:t>
                </a:r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5AE5C2C-7263-4D16-B412-FF955EA1BD9B}"/>
                </a:ext>
              </a:extLst>
            </p:cNvPr>
            <p:cNvSpPr/>
            <p:nvPr/>
          </p:nvSpPr>
          <p:spPr>
            <a:xfrm>
              <a:off x="682258" y="2778229"/>
              <a:ext cx="5036579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  <a:alpha val="50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MARKET COOPERATION PROMOTION PROGRAM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  <a:alpha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5" name="原创设计师QQ598969553      _5">
            <a:extLst>
              <a:ext uri="{FF2B5EF4-FFF2-40B4-BE49-F238E27FC236}">
                <a16:creationId xmlns:a16="http://schemas.microsoft.com/office/drawing/2014/main" id="{08E44869-2BD5-4967-9DDD-D7D509B9C9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354" y="1197873"/>
            <a:ext cx="487633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solidFill>
                  <a:prstClr val="white">
                    <a:lumMod val="95000"/>
                  </a:prstClr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简洁通用商务幻灯片</a:t>
            </a:r>
            <a:endParaRPr lang="en-US" altLang="zh-CN" sz="4800" dirty="0">
              <a:solidFill>
                <a:prstClr val="white">
                  <a:lumMod val="95000"/>
                </a:prstClr>
              </a:solidFill>
              <a:latin typeface="汉仪瑞意宋W" panose="00020600040101010101" pitchFamily="18" charset="-122"/>
              <a:ea typeface="汉仪瑞意宋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749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9171" y="849386"/>
            <a:ext cx="1717615" cy="1878106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2742425" y="849386"/>
            <a:ext cx="1717615" cy="1878106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4726438" y="849386"/>
            <a:ext cx="1717615" cy="1878106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6709692" y="849386"/>
            <a:ext cx="1717615" cy="1878106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 bwMode="auto">
          <a:xfrm>
            <a:off x="1081110" y="2179665"/>
            <a:ext cx="1026441" cy="1095653"/>
          </a:xfrm>
          <a:prstGeom prst="rect">
            <a:avLst/>
          </a:pr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3088771" y="2167629"/>
            <a:ext cx="1026441" cy="1095653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  <a:effectLst/>
        </p:spPr>
        <p:txBody>
          <a:bodyPr lIns="68583" tIns="34291" rIns="68583" bIns="34291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100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7056799" y="2090219"/>
            <a:ext cx="1026441" cy="1095653"/>
          </a:xfrm>
          <a:prstGeom prst="rect">
            <a:avLst/>
          </a:prstGeom>
          <a:solidFill>
            <a:schemeClr val="accent4">
              <a:alpha val="85000"/>
            </a:schemeClr>
          </a:solidFill>
          <a:ln>
            <a:noFill/>
          </a:ln>
          <a:effectLst/>
        </p:spPr>
        <p:txBody>
          <a:bodyPr lIns="68583" tIns="34291" rIns="68583" bIns="34291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100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5078270" y="2090219"/>
            <a:ext cx="1026441" cy="1095653"/>
          </a:xfrm>
          <a:prstGeom prst="rect">
            <a:avLst/>
          </a:pr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257711" y="2588026"/>
            <a:ext cx="720532" cy="25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3" tIns="34291" rIns="68583" bIns="34291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65016" y="3750638"/>
            <a:ext cx="1550733" cy="254474"/>
          </a:xfrm>
          <a:prstGeom prst="rect">
            <a:avLst/>
          </a:prstGeom>
        </p:spPr>
        <p:txBody>
          <a:bodyPr vert="horz" lIns="68579" tIns="34290" rIns="68579" bIns="3429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665017" y="3937093"/>
            <a:ext cx="1811769" cy="633089"/>
          </a:xfrm>
          <a:prstGeom prst="rect">
            <a:avLst/>
          </a:prstGeom>
        </p:spPr>
        <p:txBody>
          <a:bodyPr vert="horz" lIns="68579" tIns="34290" rIns="68579" bIns="3429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2738418" y="3750638"/>
            <a:ext cx="1550733" cy="254474"/>
          </a:xfrm>
          <a:prstGeom prst="rect">
            <a:avLst/>
          </a:prstGeom>
        </p:spPr>
        <p:txBody>
          <a:bodyPr vert="horz" lIns="68579" tIns="34290" rIns="68579" bIns="3429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2738419" y="3937093"/>
            <a:ext cx="1811769" cy="633089"/>
          </a:xfrm>
          <a:prstGeom prst="rect">
            <a:avLst/>
          </a:prstGeom>
        </p:spPr>
        <p:txBody>
          <a:bodyPr vert="horz" lIns="68579" tIns="34290" rIns="68579" bIns="3429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4721673" y="3750638"/>
            <a:ext cx="1550733" cy="254474"/>
          </a:xfrm>
          <a:prstGeom prst="rect">
            <a:avLst/>
          </a:prstGeom>
        </p:spPr>
        <p:txBody>
          <a:bodyPr vert="horz" lIns="68579" tIns="34290" rIns="68579" bIns="3429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4721674" y="3937093"/>
            <a:ext cx="1811769" cy="633089"/>
          </a:xfrm>
          <a:prstGeom prst="rect">
            <a:avLst/>
          </a:prstGeom>
        </p:spPr>
        <p:txBody>
          <a:bodyPr vert="horz" lIns="68579" tIns="34290" rIns="68579" bIns="3429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6730684" y="3750638"/>
            <a:ext cx="1550733" cy="254474"/>
          </a:xfrm>
          <a:prstGeom prst="rect">
            <a:avLst/>
          </a:prstGeom>
        </p:spPr>
        <p:txBody>
          <a:bodyPr vert="horz" lIns="68579" tIns="34290" rIns="68579" bIns="3429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6730684" y="3937093"/>
            <a:ext cx="1811769" cy="633089"/>
          </a:xfrm>
          <a:prstGeom prst="rect">
            <a:avLst/>
          </a:prstGeom>
        </p:spPr>
        <p:txBody>
          <a:bodyPr vert="horz" lIns="68579" tIns="34290" rIns="68579" bIns="3429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3235046" y="2588026"/>
            <a:ext cx="720532" cy="25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3" tIns="34291" rIns="68583" bIns="34291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5232090" y="2588026"/>
            <a:ext cx="720532" cy="25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3" tIns="34291" rIns="68583" bIns="34291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7196287" y="2588026"/>
            <a:ext cx="720532" cy="25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3" tIns="34291" rIns="68583" bIns="34291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17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-10323" y="2119997"/>
            <a:ext cx="3525376" cy="959470"/>
            <a:chOff x="-939773" y="2734405"/>
            <a:chExt cx="5411981" cy="1472650"/>
          </a:xfrm>
        </p:grpSpPr>
        <p:grpSp>
          <p:nvGrpSpPr>
            <p:cNvPr id="3" name="Group 14"/>
            <p:cNvGrpSpPr/>
            <p:nvPr/>
          </p:nvGrpSpPr>
          <p:grpSpPr>
            <a:xfrm>
              <a:off x="-939773" y="2734405"/>
              <a:ext cx="5411981" cy="1472650"/>
              <a:chOff x="-939773" y="2903219"/>
              <a:chExt cx="5411981" cy="1472650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-939773" y="2903219"/>
                <a:ext cx="4653644" cy="1472650"/>
              </a:xfrm>
              <a:prstGeom prst="rect">
                <a:avLst/>
              </a:prstGeom>
              <a:gradFill>
                <a:gsLst>
                  <a:gs pos="16000">
                    <a:srgbClr val="333BBA">
                      <a:alpha val="89000"/>
                    </a:srgbClr>
                  </a:gs>
                  <a:gs pos="100000">
                    <a:srgbClr val="00B0F0"/>
                  </a:gs>
                </a:gsLst>
                <a:lin ang="7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2999558" y="2903219"/>
                <a:ext cx="1472650" cy="1472650"/>
              </a:xfrm>
              <a:prstGeom prst="ellipse">
                <a:avLst/>
              </a:prstGeom>
              <a:gradFill>
                <a:gsLst>
                  <a:gs pos="16000">
                    <a:srgbClr val="333BBA">
                      <a:alpha val="89000"/>
                    </a:srgbClr>
                  </a:gs>
                  <a:gs pos="100000">
                    <a:srgbClr val="00B0F0"/>
                  </a:gs>
                </a:gsLst>
                <a:lin ang="7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Oval 15"/>
            <p:cNvSpPr/>
            <p:nvPr/>
          </p:nvSpPr>
          <p:spPr>
            <a:xfrm>
              <a:off x="3127350" y="2862197"/>
              <a:ext cx="1217066" cy="12170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17"/>
            <p:cNvSpPr>
              <a:spLocks/>
            </p:cNvSpPr>
            <p:nvPr/>
          </p:nvSpPr>
          <p:spPr bwMode="auto">
            <a:xfrm>
              <a:off x="3456664" y="3238832"/>
              <a:ext cx="561856" cy="463795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4" name="Group 24"/>
            <p:cNvGrpSpPr/>
            <p:nvPr/>
          </p:nvGrpSpPr>
          <p:grpSpPr>
            <a:xfrm>
              <a:off x="394416" y="2862197"/>
              <a:ext cx="2475011" cy="994749"/>
              <a:chOff x="578142" y="3091663"/>
              <a:chExt cx="2475011" cy="994749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578142" y="3091663"/>
                <a:ext cx="1661567" cy="4251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578142" y="3434509"/>
                <a:ext cx="2475011" cy="6519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Please replace text, click add relevant headline, modify the text content, also can copy your content to this directly.</a:t>
                </a:r>
                <a:r>
                  <a:rPr lang="zh-CN" altLang="en-US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。</a:t>
                </a:r>
                <a:endParaRPr lang="en-GB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Group 29"/>
          <p:cNvGrpSpPr/>
          <p:nvPr/>
        </p:nvGrpSpPr>
        <p:grpSpPr>
          <a:xfrm>
            <a:off x="347534" y="814649"/>
            <a:ext cx="6939022" cy="3570170"/>
            <a:chOff x="0" y="730879"/>
            <a:chExt cx="10652441" cy="5479705"/>
          </a:xfrm>
        </p:grpSpPr>
        <p:grpSp>
          <p:nvGrpSpPr>
            <p:cNvPr id="15" name="Group 4"/>
            <p:cNvGrpSpPr/>
            <p:nvPr/>
          </p:nvGrpSpPr>
          <p:grpSpPr>
            <a:xfrm>
              <a:off x="0" y="730879"/>
              <a:ext cx="10652441" cy="5479705"/>
              <a:chOff x="-4093176" y="-217744"/>
              <a:chExt cx="14178398" cy="7293488"/>
            </a:xfrm>
          </p:grpSpPr>
          <p:sp>
            <p:nvSpPr>
              <p:cNvPr id="6" name="Block Arc 5"/>
              <p:cNvSpPr/>
              <p:nvPr/>
            </p:nvSpPr>
            <p:spPr>
              <a:xfrm>
                <a:off x="-4093176" y="-217744"/>
                <a:ext cx="7293488" cy="7293488"/>
              </a:xfrm>
              <a:prstGeom prst="blockArc">
                <a:avLst>
                  <a:gd name="adj1" fmla="val 18900000"/>
                  <a:gd name="adj2" fmla="val 2700000"/>
                  <a:gd name="adj3" fmla="val 296"/>
                </a:avLst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784110" y="12615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6000">
                    <a:srgbClr val="333BBA">
                      <a:alpha val="89000"/>
                    </a:srgbClr>
                  </a:gs>
                  <a:gs pos="100000">
                    <a:srgbClr val="00B0F0"/>
                  </a:gs>
                </a:gsLst>
                <a:lin ang="7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2106777" y="1126066"/>
                <a:ext cx="1354666" cy="1354666"/>
              </a:xfrm>
              <a:prstGeom prst="ellips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178048" y="2887132"/>
                <a:ext cx="6907174" cy="1083733"/>
              </a:xfrm>
              <a:custGeom>
                <a:avLst/>
                <a:gdLst>
                  <a:gd name="connsiteX0" fmla="*/ 0 w 6907174"/>
                  <a:gd name="connsiteY0" fmla="*/ 0 h 1083733"/>
                  <a:gd name="connsiteX1" fmla="*/ 6907174 w 6907174"/>
                  <a:gd name="connsiteY1" fmla="*/ 0 h 1083733"/>
                  <a:gd name="connsiteX2" fmla="*/ 6907174 w 6907174"/>
                  <a:gd name="connsiteY2" fmla="*/ 1083733 h 1083733"/>
                  <a:gd name="connsiteX3" fmla="*/ 0 w 6907174"/>
                  <a:gd name="connsiteY3" fmla="*/ 1083733 h 1083733"/>
                  <a:gd name="connsiteX4" fmla="*/ 0 w 6907174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7174" h="1083733">
                    <a:moveTo>
                      <a:pt x="0" y="0"/>
                    </a:moveTo>
                    <a:lnTo>
                      <a:pt x="6907174" y="0"/>
                    </a:lnTo>
                    <a:lnTo>
                      <a:pt x="6907174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1621389">
                  <a:lnSpc>
                    <a:spcPct val="120000"/>
                  </a:lnSpc>
                </a:pPr>
                <a:endParaRPr lang="en-GB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500714" y="2751666"/>
                <a:ext cx="1354666" cy="1354666"/>
              </a:xfrm>
              <a:prstGeom prst="ellips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784110" y="45127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1621389">
                  <a:lnSpc>
                    <a:spcPct val="120000"/>
                  </a:lnSpc>
                </a:pPr>
                <a:endParaRPr lang="en-GB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2106777" y="4377266"/>
                <a:ext cx="1354666" cy="1354666"/>
              </a:xfrm>
              <a:prstGeom prst="ellips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4813797" y="2036133"/>
              <a:ext cx="677225" cy="6050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 dirty="0">
                  <a:gradFill>
                    <a:gsLst>
                      <a:gs pos="16000">
                        <a:srgbClr val="333BBA">
                          <a:alpha val="89000"/>
                        </a:srgbClr>
                      </a:gs>
                      <a:gs pos="100000">
                        <a:srgbClr val="00B0F0"/>
                      </a:gs>
                    </a:gsLst>
                    <a:lin ang="7200000" scaled="0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en-GB" b="1" dirty="0">
                <a:gradFill>
                  <a:gsLst>
                    <a:gs pos="16000">
                      <a:srgbClr val="333BBA">
                        <a:alpha val="89000"/>
                      </a:srgbClr>
                    </a:gs>
                    <a:gs pos="100000">
                      <a:srgbClr val="00B0F0"/>
                    </a:gs>
                  </a:gsLst>
                  <a:lin ang="72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123438" y="3261652"/>
              <a:ext cx="677227" cy="6519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en-GB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27467" y="4478806"/>
              <a:ext cx="677227" cy="6519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en-GB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098114" y="1985454"/>
              <a:ext cx="3988455" cy="4818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098114" y="3175850"/>
              <a:ext cx="3988455" cy="4818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098114" y="4428125"/>
              <a:ext cx="3988455" cy="4818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1792404" y="3985673"/>
            <a:ext cx="5494151" cy="287266"/>
          </a:xfrm>
          <a:prstGeom prst="rect">
            <a:avLst/>
          </a:prstGeom>
        </p:spPr>
        <p:txBody>
          <a:bodyPr wrap="square" lIns="65032" tIns="32516" rIns="65032" bIns="32516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66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Line 5"/>
          <p:cNvSpPr>
            <a:spLocks noChangeShapeType="1"/>
          </p:cNvSpPr>
          <p:nvPr/>
        </p:nvSpPr>
        <p:spPr bwMode="auto">
          <a:xfrm flipV="1">
            <a:off x="1260876" y="3288025"/>
            <a:ext cx="3970483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prstDash val="dash"/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798" name="AutoShape 6"/>
          <p:cNvSpPr>
            <a:spLocks/>
          </p:cNvSpPr>
          <p:nvPr/>
        </p:nvSpPr>
        <p:spPr bwMode="auto">
          <a:xfrm>
            <a:off x="2096151" y="1305060"/>
            <a:ext cx="318403" cy="230356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33799" name="AutoShape 7"/>
          <p:cNvSpPr>
            <a:spLocks/>
          </p:cNvSpPr>
          <p:nvPr/>
        </p:nvSpPr>
        <p:spPr bwMode="auto">
          <a:xfrm>
            <a:off x="1569196" y="1837956"/>
            <a:ext cx="317873" cy="230356"/>
          </a:xfrm>
          <a:custGeom>
            <a:avLst/>
            <a:gdLst>
              <a:gd name="T0" fmla="*/ 475457 w 21600"/>
              <a:gd name="T1" fmla="*/ 344488 h 21600"/>
              <a:gd name="T2" fmla="*/ 475457 w 21600"/>
              <a:gd name="T3" fmla="*/ 344488 h 21600"/>
              <a:gd name="T4" fmla="*/ 475457 w 21600"/>
              <a:gd name="T5" fmla="*/ 344488 h 21600"/>
              <a:gd name="T6" fmla="*/ 475457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33800" name="AutoShape 8"/>
          <p:cNvSpPr>
            <a:spLocks/>
          </p:cNvSpPr>
          <p:nvPr/>
        </p:nvSpPr>
        <p:spPr bwMode="auto">
          <a:xfrm>
            <a:off x="2623640" y="2164381"/>
            <a:ext cx="318403" cy="230356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33801" name="AutoShape 9"/>
          <p:cNvSpPr>
            <a:spLocks/>
          </p:cNvSpPr>
          <p:nvPr/>
        </p:nvSpPr>
        <p:spPr bwMode="auto">
          <a:xfrm>
            <a:off x="3190927" y="1552932"/>
            <a:ext cx="318403" cy="230886"/>
          </a:xfrm>
          <a:custGeom>
            <a:avLst/>
            <a:gdLst>
              <a:gd name="T0" fmla="*/ 476250 w 21600"/>
              <a:gd name="T1" fmla="*/ 345281 h 21600"/>
              <a:gd name="T2" fmla="*/ 476250 w 21600"/>
              <a:gd name="T3" fmla="*/ 345281 h 21600"/>
              <a:gd name="T4" fmla="*/ 476250 w 21600"/>
              <a:gd name="T5" fmla="*/ 345281 h 21600"/>
              <a:gd name="T6" fmla="*/ 476250 w 21600"/>
              <a:gd name="T7" fmla="*/ 3452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2" name="AutoShape 10"/>
          <p:cNvSpPr>
            <a:spLocks/>
          </p:cNvSpPr>
          <p:nvPr/>
        </p:nvSpPr>
        <p:spPr bwMode="auto">
          <a:xfrm>
            <a:off x="3678083" y="1880417"/>
            <a:ext cx="318403" cy="230356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03" name="AutoShape 11"/>
          <p:cNvSpPr>
            <a:spLocks/>
          </p:cNvSpPr>
          <p:nvPr/>
        </p:nvSpPr>
        <p:spPr bwMode="auto">
          <a:xfrm>
            <a:off x="1952125" y="3490210"/>
            <a:ext cx="596906" cy="127998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4" name="AutoShape 12"/>
          <p:cNvSpPr>
            <a:spLocks/>
          </p:cNvSpPr>
          <p:nvPr/>
        </p:nvSpPr>
        <p:spPr bwMode="auto">
          <a:xfrm>
            <a:off x="1433128" y="3490210"/>
            <a:ext cx="596906" cy="127998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5" name="AutoShape 13"/>
          <p:cNvSpPr>
            <a:spLocks/>
          </p:cNvSpPr>
          <p:nvPr/>
        </p:nvSpPr>
        <p:spPr bwMode="auto">
          <a:xfrm>
            <a:off x="2479082" y="3490210"/>
            <a:ext cx="596906" cy="127998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6" name="AutoShape 14"/>
          <p:cNvSpPr>
            <a:spLocks/>
          </p:cNvSpPr>
          <p:nvPr/>
        </p:nvSpPr>
        <p:spPr bwMode="auto">
          <a:xfrm>
            <a:off x="3003915" y="3490210"/>
            <a:ext cx="596906" cy="127998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7" name="AutoShape 15"/>
          <p:cNvSpPr>
            <a:spLocks/>
          </p:cNvSpPr>
          <p:nvPr/>
        </p:nvSpPr>
        <p:spPr bwMode="auto">
          <a:xfrm>
            <a:off x="3534056" y="3490210"/>
            <a:ext cx="596906" cy="127998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8" name="AutoShape 16"/>
          <p:cNvSpPr>
            <a:spLocks/>
          </p:cNvSpPr>
          <p:nvPr/>
        </p:nvSpPr>
        <p:spPr bwMode="auto">
          <a:xfrm>
            <a:off x="4177975" y="1550809"/>
            <a:ext cx="318403" cy="230356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9" name="AutoShape 17"/>
          <p:cNvSpPr>
            <a:spLocks/>
          </p:cNvSpPr>
          <p:nvPr/>
        </p:nvSpPr>
        <p:spPr bwMode="auto">
          <a:xfrm>
            <a:off x="4049957" y="3487555"/>
            <a:ext cx="596199" cy="127998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0" name="AutoShape 18"/>
          <p:cNvSpPr>
            <a:spLocks/>
          </p:cNvSpPr>
          <p:nvPr/>
        </p:nvSpPr>
        <p:spPr bwMode="auto">
          <a:xfrm>
            <a:off x="1589362" y="2137843"/>
            <a:ext cx="275419" cy="1249968"/>
          </a:xfrm>
          <a:prstGeom prst="roundRect">
            <a:avLst>
              <a:gd name="adj" fmla="val 50000"/>
            </a:avLst>
          </a:pr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E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3811" name="AutoShape 19"/>
          <p:cNvSpPr>
            <a:spLocks/>
          </p:cNvSpPr>
          <p:nvPr/>
        </p:nvSpPr>
        <p:spPr bwMode="auto">
          <a:xfrm>
            <a:off x="2116849" y="1532231"/>
            <a:ext cx="275419" cy="185557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195271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2" name="AutoShape 20"/>
          <p:cNvSpPr>
            <a:spLocks/>
          </p:cNvSpPr>
          <p:nvPr/>
        </p:nvSpPr>
        <p:spPr bwMode="auto">
          <a:xfrm>
            <a:off x="2644336" y="2463738"/>
            <a:ext cx="275419" cy="924074"/>
          </a:xfrm>
          <a:prstGeom prst="roundRect">
            <a:avLst>
              <a:gd name="adj" fmla="val 50000"/>
            </a:avLst>
          </a:pr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E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3813" name="AutoShape 21"/>
          <p:cNvSpPr>
            <a:spLocks/>
          </p:cNvSpPr>
          <p:nvPr/>
        </p:nvSpPr>
        <p:spPr bwMode="auto">
          <a:xfrm>
            <a:off x="3171822" y="1834772"/>
            <a:ext cx="275419" cy="155304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195271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4" name="AutoShape 22"/>
          <p:cNvSpPr>
            <a:spLocks/>
          </p:cNvSpPr>
          <p:nvPr/>
        </p:nvSpPr>
        <p:spPr bwMode="auto">
          <a:xfrm>
            <a:off x="3699842" y="2137843"/>
            <a:ext cx="274888" cy="1249968"/>
          </a:xfrm>
          <a:prstGeom prst="roundRect">
            <a:avLst>
              <a:gd name="adj" fmla="val 50000"/>
            </a:avLst>
          </a:pr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E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3815" name="AutoShape 23"/>
          <p:cNvSpPr>
            <a:spLocks/>
          </p:cNvSpPr>
          <p:nvPr/>
        </p:nvSpPr>
        <p:spPr bwMode="auto">
          <a:xfrm>
            <a:off x="4200795" y="1826811"/>
            <a:ext cx="274888" cy="155304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195271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6" name="AutoShape 24"/>
          <p:cNvSpPr>
            <a:spLocks/>
          </p:cNvSpPr>
          <p:nvPr/>
        </p:nvSpPr>
        <p:spPr bwMode="auto">
          <a:xfrm>
            <a:off x="4778696" y="2137843"/>
            <a:ext cx="274888" cy="1249968"/>
          </a:xfrm>
          <a:prstGeom prst="roundRect">
            <a:avLst>
              <a:gd name="adj" fmla="val 50000"/>
            </a:avLst>
          </a:pr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E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3817" name="AutoShape 25"/>
          <p:cNvSpPr>
            <a:spLocks/>
          </p:cNvSpPr>
          <p:nvPr/>
        </p:nvSpPr>
        <p:spPr bwMode="auto">
          <a:xfrm>
            <a:off x="4756407" y="1880417"/>
            <a:ext cx="318403" cy="230356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18" name="AutoShape 26"/>
          <p:cNvSpPr>
            <a:spLocks/>
          </p:cNvSpPr>
          <p:nvPr/>
        </p:nvSpPr>
        <p:spPr bwMode="auto">
          <a:xfrm>
            <a:off x="4627327" y="3487555"/>
            <a:ext cx="596199" cy="127998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9" name="AutoShape 27"/>
          <p:cNvSpPr>
            <a:spLocks/>
          </p:cNvSpPr>
          <p:nvPr/>
        </p:nvSpPr>
        <p:spPr bwMode="auto">
          <a:xfrm>
            <a:off x="5676590" y="1789126"/>
            <a:ext cx="2220329" cy="664797"/>
          </a:xfrm>
          <a:custGeom>
            <a:avLst/>
            <a:gdLst>
              <a:gd name="T0" fmla="*/ 3321050 w 21600"/>
              <a:gd name="T1" fmla="*/ 2540000 h 21600"/>
              <a:gd name="T2" fmla="*/ 3321050 w 21600"/>
              <a:gd name="T3" fmla="*/ 2540000 h 21600"/>
              <a:gd name="T4" fmla="*/ 3321050 w 21600"/>
              <a:gd name="T5" fmla="*/ 2540000 h 21600"/>
              <a:gd name="T6" fmla="*/ 3321050 w 21600"/>
              <a:gd name="T7" fmla="*/ 25400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3820" name="AutoShape 28"/>
          <p:cNvSpPr>
            <a:spLocks/>
          </p:cNvSpPr>
          <p:nvPr/>
        </p:nvSpPr>
        <p:spPr bwMode="auto">
          <a:xfrm>
            <a:off x="5676590" y="1608662"/>
            <a:ext cx="1041664" cy="184666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21" name="AutoShape 29"/>
          <p:cNvSpPr>
            <a:spLocks/>
          </p:cNvSpPr>
          <p:nvPr/>
        </p:nvSpPr>
        <p:spPr bwMode="auto">
          <a:xfrm>
            <a:off x="1244425" y="4022081"/>
            <a:ext cx="6656740" cy="416126"/>
          </a:xfrm>
          <a:custGeom>
            <a:avLst/>
            <a:gdLst>
              <a:gd name="T0" fmla="*/ 9956800 w 21600"/>
              <a:gd name="T1" fmla="*/ 476250 h 21600"/>
              <a:gd name="T2" fmla="*/ 9956800 w 21600"/>
              <a:gd name="T3" fmla="*/ 476250 h 21600"/>
              <a:gd name="T4" fmla="*/ 9956800 w 21600"/>
              <a:gd name="T5" fmla="*/ 476250 h 21600"/>
              <a:gd name="T6" fmla="*/ 995680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defTabSz="647700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3577320" y="3716167"/>
            <a:ext cx="1313876" cy="184666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s-E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69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1869"/>
          <p:cNvSpPr/>
          <p:nvPr/>
        </p:nvSpPr>
        <p:spPr>
          <a:xfrm rot="10800000">
            <a:off x="2935354" y="1282955"/>
            <a:ext cx="3274881" cy="1633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8036" y="0"/>
                  <a:pt x="5272" y="2114"/>
                  <a:pt x="3163" y="6342"/>
                </a:cubicBezTo>
                <a:cubicBezTo>
                  <a:pt x="1060" y="10557"/>
                  <a:pt x="7" y="16076"/>
                  <a:pt x="0" y="21600"/>
                </a:cubicBezTo>
                <a:lnTo>
                  <a:pt x="21600" y="21600"/>
                </a:lnTo>
                <a:cubicBezTo>
                  <a:pt x="21593" y="16076"/>
                  <a:pt x="20540" y="10557"/>
                  <a:pt x="18437" y="6342"/>
                </a:cubicBezTo>
                <a:cubicBezTo>
                  <a:pt x="16328" y="2114"/>
                  <a:pt x="13564" y="0"/>
                  <a:pt x="10800" y="0"/>
                </a:cubicBezTo>
                <a:close/>
              </a:path>
            </a:pathLst>
          </a:cu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7742238" y="1601788"/>
            <a:ext cx="1403350" cy="849312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marL="0" indent="0" algn="ctr">
              <a:lnSpc>
                <a:spcPct val="120000"/>
              </a:lnSpc>
              <a:spcBef>
                <a:spcPts val="450"/>
              </a:spcBef>
              <a:buNone/>
            </a:pPr>
            <a:r>
              <a:rPr lang="zh-CN" alt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Shape 1851"/>
          <p:cNvSpPr/>
          <p:nvPr/>
        </p:nvSpPr>
        <p:spPr>
          <a:xfrm>
            <a:off x="1416762" y="2188348"/>
            <a:ext cx="1102800" cy="1846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Shape 1852"/>
          <p:cNvSpPr/>
          <p:nvPr/>
        </p:nvSpPr>
        <p:spPr>
          <a:xfrm>
            <a:off x="1631146" y="1275453"/>
            <a:ext cx="674031" cy="674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" name="Shape 1853"/>
          <p:cNvSpPr/>
          <p:nvPr/>
        </p:nvSpPr>
        <p:spPr>
          <a:xfrm>
            <a:off x="1828593" y="1498908"/>
            <a:ext cx="279135" cy="2272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80" h="21024" extrusionOk="0">
                <a:moveTo>
                  <a:pt x="18800" y="1728"/>
                </a:moveTo>
                <a:cubicBezTo>
                  <a:pt x="16810" y="-576"/>
                  <a:pt x="13583" y="-576"/>
                  <a:pt x="11591" y="1728"/>
                </a:cubicBezTo>
                <a:lnTo>
                  <a:pt x="10239" y="3293"/>
                </a:lnTo>
                <a:lnTo>
                  <a:pt x="8887" y="1728"/>
                </a:lnTo>
                <a:cubicBezTo>
                  <a:pt x="6897" y="-576"/>
                  <a:pt x="3670" y="-576"/>
                  <a:pt x="1680" y="1728"/>
                </a:cubicBezTo>
                <a:cubicBezTo>
                  <a:pt x="-560" y="4320"/>
                  <a:pt x="-560" y="8522"/>
                  <a:pt x="1680" y="11115"/>
                </a:cubicBezTo>
                <a:lnTo>
                  <a:pt x="10239" y="21024"/>
                </a:lnTo>
                <a:lnTo>
                  <a:pt x="18800" y="11115"/>
                </a:lnTo>
                <a:cubicBezTo>
                  <a:pt x="21040" y="8522"/>
                  <a:pt x="21040" y="4320"/>
                  <a:pt x="18800" y="172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300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1855"/>
          <p:cNvSpPr/>
          <p:nvPr/>
        </p:nvSpPr>
        <p:spPr>
          <a:xfrm>
            <a:off x="2511160" y="3917529"/>
            <a:ext cx="1261491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Shape 1856"/>
          <p:cNvSpPr/>
          <p:nvPr/>
        </p:nvSpPr>
        <p:spPr>
          <a:xfrm>
            <a:off x="2590506" y="3701601"/>
            <a:ext cx="1102800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Shape 1857"/>
          <p:cNvSpPr/>
          <p:nvPr/>
        </p:nvSpPr>
        <p:spPr>
          <a:xfrm>
            <a:off x="2802621" y="2786435"/>
            <a:ext cx="678570" cy="678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52" tIns="19052" rIns="19052" bIns="19052" anchor="ctr"/>
          <a:lstStyle/>
          <a:p>
            <a:pPr>
              <a:lnSpc>
                <a:spcPct val="120000"/>
              </a:lnSpc>
            </a:pPr>
            <a:endParaRPr sz="1300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Shape 1859"/>
          <p:cNvSpPr/>
          <p:nvPr/>
        </p:nvSpPr>
        <p:spPr>
          <a:xfrm>
            <a:off x="5328101" y="3935807"/>
            <a:ext cx="1261491" cy="4431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Shape 1860"/>
          <p:cNvSpPr/>
          <p:nvPr/>
        </p:nvSpPr>
        <p:spPr>
          <a:xfrm>
            <a:off x="5407447" y="3719878"/>
            <a:ext cx="1102800" cy="1846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Shape 1861"/>
          <p:cNvSpPr/>
          <p:nvPr/>
        </p:nvSpPr>
        <p:spPr>
          <a:xfrm>
            <a:off x="5621121" y="2806270"/>
            <a:ext cx="675455" cy="6755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1" name="Shape 1862"/>
          <p:cNvSpPr/>
          <p:nvPr/>
        </p:nvSpPr>
        <p:spPr>
          <a:xfrm>
            <a:off x="5829665" y="3003558"/>
            <a:ext cx="258363" cy="2311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7" h="21458" extrusionOk="0">
                <a:moveTo>
                  <a:pt x="20906" y="11130"/>
                </a:moveTo>
                <a:lnTo>
                  <a:pt x="11466" y="425"/>
                </a:lnTo>
                <a:cubicBezTo>
                  <a:pt x="10983" y="-142"/>
                  <a:pt x="10193" y="-142"/>
                  <a:pt x="9710" y="425"/>
                </a:cubicBezTo>
                <a:lnTo>
                  <a:pt x="271" y="11130"/>
                </a:lnTo>
                <a:cubicBezTo>
                  <a:pt x="-212" y="11696"/>
                  <a:pt x="-32" y="12160"/>
                  <a:pt x="671" y="12160"/>
                </a:cubicBezTo>
                <a:lnTo>
                  <a:pt x="2638" y="12160"/>
                </a:lnTo>
                <a:lnTo>
                  <a:pt x="2638" y="20381"/>
                </a:lnTo>
                <a:cubicBezTo>
                  <a:pt x="2638" y="20976"/>
                  <a:pt x="2661" y="21458"/>
                  <a:pt x="3609" y="21458"/>
                </a:cubicBezTo>
                <a:lnTo>
                  <a:pt x="8190" y="21458"/>
                </a:lnTo>
                <a:lnTo>
                  <a:pt x="8190" y="13214"/>
                </a:lnTo>
                <a:lnTo>
                  <a:pt x="12986" y="13214"/>
                </a:lnTo>
                <a:lnTo>
                  <a:pt x="12986" y="21458"/>
                </a:lnTo>
                <a:lnTo>
                  <a:pt x="17795" y="21458"/>
                </a:lnTo>
                <a:cubicBezTo>
                  <a:pt x="18518" y="21458"/>
                  <a:pt x="18538" y="20976"/>
                  <a:pt x="18538" y="20381"/>
                </a:cubicBezTo>
                <a:lnTo>
                  <a:pt x="18538" y="12160"/>
                </a:lnTo>
                <a:lnTo>
                  <a:pt x="20505" y="12160"/>
                </a:lnTo>
                <a:cubicBezTo>
                  <a:pt x="21208" y="12160"/>
                  <a:pt x="21388" y="11696"/>
                  <a:pt x="20906" y="1113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300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Shape 1864"/>
          <p:cNvSpPr/>
          <p:nvPr/>
        </p:nvSpPr>
        <p:spPr>
          <a:xfrm>
            <a:off x="6542744" y="2404277"/>
            <a:ext cx="1261491" cy="4431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Shape 1865"/>
          <p:cNvSpPr/>
          <p:nvPr/>
        </p:nvSpPr>
        <p:spPr>
          <a:xfrm>
            <a:off x="6622089" y="2188349"/>
            <a:ext cx="1102800" cy="1846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Shape 1866"/>
          <p:cNvSpPr/>
          <p:nvPr/>
        </p:nvSpPr>
        <p:spPr>
          <a:xfrm>
            <a:off x="6835762" y="1274741"/>
            <a:ext cx="675455" cy="6755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19052" tIns="19052" rIns="19052" bIns="19052" numCol="1" anchor="ctr">
            <a:noAutofit/>
          </a:bodyPr>
          <a:lstStyle/>
          <a:p>
            <a:pPr>
              <a:lnSpc>
                <a:spcPct val="120000"/>
              </a:lnSpc>
            </a:pPr>
            <a:endParaRPr sz="1300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Shape 1857"/>
          <p:cNvSpPr/>
          <p:nvPr/>
        </p:nvSpPr>
        <p:spPr>
          <a:xfrm>
            <a:off x="2802621" y="2786901"/>
            <a:ext cx="678570" cy="678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52" tIns="19052" rIns="19052" bIns="19052" anchor="ctr"/>
          <a:lstStyle/>
          <a:p>
            <a:pPr>
              <a:lnSpc>
                <a:spcPct val="120000"/>
              </a:lnSpc>
            </a:pPr>
            <a:endParaRPr sz="1300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Shape 1858"/>
          <p:cNvSpPr/>
          <p:nvPr/>
        </p:nvSpPr>
        <p:spPr>
          <a:xfrm>
            <a:off x="3059462" y="2975619"/>
            <a:ext cx="164886" cy="3003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1300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Shape 1867"/>
          <p:cNvSpPr/>
          <p:nvPr/>
        </p:nvSpPr>
        <p:spPr>
          <a:xfrm>
            <a:off x="7054199" y="1487669"/>
            <a:ext cx="238579" cy="249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300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92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3"/>
          <p:cNvGrpSpPr/>
          <p:nvPr/>
        </p:nvGrpSpPr>
        <p:grpSpPr>
          <a:xfrm>
            <a:off x="2521310" y="1697833"/>
            <a:ext cx="4188409" cy="534821"/>
            <a:chOff x="2855577" y="2033074"/>
            <a:chExt cx="6485661" cy="828001"/>
          </a:xfrm>
        </p:grpSpPr>
        <p:sp>
          <p:nvSpPr>
            <p:cNvPr id="75" name="Rectangle 74"/>
            <p:cNvSpPr>
              <a:spLocks noChangeArrowheads="1"/>
            </p:cNvSpPr>
            <p:nvPr/>
          </p:nvSpPr>
          <p:spPr bwMode="auto">
            <a:xfrm>
              <a:off x="2855577" y="2038513"/>
              <a:ext cx="5853118" cy="7792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Text Box 13"/>
            <p:cNvSpPr txBox="1">
              <a:spLocks noChangeArrowheads="1"/>
            </p:cNvSpPr>
            <p:nvPr/>
          </p:nvSpPr>
          <p:spPr bwMode="auto">
            <a:xfrm>
              <a:off x="4562599" y="2254653"/>
              <a:ext cx="2740917" cy="51461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77" name="Oval 76"/>
            <p:cNvSpPr/>
            <p:nvPr/>
          </p:nvSpPr>
          <p:spPr>
            <a:xfrm>
              <a:off x="8513238" y="2033074"/>
              <a:ext cx="828000" cy="8280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 flipH="1">
              <a:off x="8628463" y="2172239"/>
              <a:ext cx="602367" cy="4860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17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3" name="Group 78"/>
          <p:cNvGrpSpPr/>
          <p:nvPr/>
        </p:nvGrpSpPr>
        <p:grpSpPr>
          <a:xfrm>
            <a:off x="2845819" y="2166940"/>
            <a:ext cx="3452383" cy="534821"/>
            <a:chOff x="3358070" y="2759339"/>
            <a:chExt cx="5345942" cy="828000"/>
          </a:xfrm>
        </p:grpSpPr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3358070" y="2759339"/>
              <a:ext cx="4916431" cy="7792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1" name="Text Box 12"/>
            <p:cNvSpPr txBox="1">
              <a:spLocks noChangeArrowheads="1"/>
            </p:cNvSpPr>
            <p:nvPr/>
          </p:nvSpPr>
          <p:spPr bwMode="auto">
            <a:xfrm>
              <a:off x="4868346" y="2967588"/>
              <a:ext cx="2787212" cy="51461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82" name="Oval 81"/>
            <p:cNvSpPr/>
            <p:nvPr/>
          </p:nvSpPr>
          <p:spPr>
            <a:xfrm>
              <a:off x="7876012" y="2759339"/>
              <a:ext cx="828000" cy="82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rgbClr val="333B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 flipH="1">
              <a:off x="7991238" y="2930477"/>
              <a:ext cx="602368" cy="4860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17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4" name="Group 83"/>
          <p:cNvGrpSpPr/>
          <p:nvPr/>
        </p:nvGrpSpPr>
        <p:grpSpPr>
          <a:xfrm>
            <a:off x="3215396" y="2661175"/>
            <a:ext cx="3476119" cy="534821"/>
            <a:chOff x="3930355" y="3524505"/>
            <a:chExt cx="5382696" cy="828000"/>
          </a:xfrm>
        </p:grpSpPr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3930355" y="3539901"/>
              <a:ext cx="4778340" cy="75666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Text Box 11"/>
            <p:cNvSpPr txBox="1">
              <a:spLocks noChangeArrowheads="1"/>
            </p:cNvSpPr>
            <p:nvPr/>
          </p:nvSpPr>
          <p:spPr bwMode="auto">
            <a:xfrm>
              <a:off x="5235870" y="3792275"/>
              <a:ext cx="2943248" cy="51461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87" name="Oval 86"/>
            <p:cNvSpPr/>
            <p:nvPr/>
          </p:nvSpPr>
          <p:spPr>
            <a:xfrm>
              <a:off x="8485051" y="3524505"/>
              <a:ext cx="828000" cy="82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 flipH="1">
              <a:off x="8600279" y="3679658"/>
              <a:ext cx="602367" cy="4860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17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5" name="Group 88"/>
          <p:cNvGrpSpPr/>
          <p:nvPr/>
        </p:nvGrpSpPr>
        <p:grpSpPr>
          <a:xfrm>
            <a:off x="3682127" y="3140837"/>
            <a:ext cx="3541952" cy="651660"/>
            <a:chOff x="4653076" y="4295241"/>
            <a:chExt cx="5484638" cy="1008890"/>
          </a:xfrm>
        </p:grpSpPr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4653076" y="4295241"/>
              <a:ext cx="4927020" cy="10088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Text Box 10"/>
            <p:cNvSpPr txBox="1">
              <a:spLocks noChangeArrowheads="1"/>
            </p:cNvSpPr>
            <p:nvPr/>
          </p:nvSpPr>
          <p:spPr bwMode="auto">
            <a:xfrm>
              <a:off x="5701991" y="4657169"/>
              <a:ext cx="3060627" cy="3430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92" name="Oval 91"/>
            <p:cNvSpPr>
              <a:spLocks noChangeAspect="1"/>
            </p:cNvSpPr>
            <p:nvPr/>
          </p:nvSpPr>
          <p:spPr>
            <a:xfrm>
              <a:off x="9166975" y="4314980"/>
              <a:ext cx="970739" cy="97073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rgbClr val="333B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>
              <a:spLocks noChangeAspect="1"/>
            </p:cNvSpPr>
            <p:nvPr/>
          </p:nvSpPr>
          <p:spPr>
            <a:xfrm flipH="1">
              <a:off x="9320236" y="4558038"/>
              <a:ext cx="658862" cy="4860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17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098990" y="4237513"/>
            <a:ext cx="6956396" cy="332399"/>
          </a:xfrm>
          <a:prstGeom prst="rect">
            <a:avLst/>
          </a:prstGeom>
          <a:noFill/>
        </p:spPr>
        <p:txBody>
          <a:bodyPr wrap="square" lIns="0" tIns="0" rIns="0" bIns="0" numCol="1" spcCol="256032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cxnSp>
        <p:nvCxnSpPr>
          <p:cNvPr id="46" name="Straight Connector 45"/>
          <p:cNvCxnSpPr/>
          <p:nvPr/>
        </p:nvCxnSpPr>
        <p:spPr>
          <a:xfrm>
            <a:off x="1156795" y="4172960"/>
            <a:ext cx="68064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30"/>
          <p:cNvGrpSpPr>
            <a:grpSpLocks/>
          </p:cNvGrpSpPr>
          <p:nvPr/>
        </p:nvGrpSpPr>
        <p:grpSpPr bwMode="auto">
          <a:xfrm>
            <a:off x="1222421" y="1395239"/>
            <a:ext cx="2761658" cy="2420014"/>
            <a:chOff x="-115" y="653"/>
            <a:chExt cx="3913" cy="3610"/>
          </a:xfrm>
        </p:grpSpPr>
        <p:grpSp>
          <p:nvGrpSpPr>
            <p:cNvPr id="7" name="Group 15"/>
            <p:cNvGrpSpPr>
              <a:grpSpLocks/>
            </p:cNvGrpSpPr>
            <p:nvPr/>
          </p:nvGrpSpPr>
          <p:grpSpPr bwMode="auto">
            <a:xfrm>
              <a:off x="-115" y="3057"/>
              <a:ext cx="3913" cy="1206"/>
              <a:chOff x="61" y="3092"/>
              <a:chExt cx="2912" cy="957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gray">
              <a:xfrm>
                <a:off x="351" y="3097"/>
                <a:ext cx="2242" cy="346"/>
              </a:xfrm>
              <a:custGeom>
                <a:avLst/>
                <a:gdLst>
                  <a:gd name="T0" fmla="*/ 0 w 2208"/>
                  <a:gd name="T1" fmla="*/ 1672 h 303"/>
                  <a:gd name="T2" fmla="*/ 2412 w 2208"/>
                  <a:gd name="T3" fmla="*/ 1698 h 303"/>
                  <a:gd name="T4" fmla="*/ 2693 w 2208"/>
                  <a:gd name="T5" fmla="*/ 0 h 303"/>
                  <a:gd name="T6" fmla="*/ 842 w 2208"/>
                  <a:gd name="T7" fmla="*/ 159 h 303"/>
                  <a:gd name="T8" fmla="*/ 0 w 2208"/>
                  <a:gd name="T9" fmla="*/ 1672 h 3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303"/>
                  <a:gd name="T17" fmla="*/ 2208 w 2208"/>
                  <a:gd name="T18" fmla="*/ 303 h 3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gradFill>
                <a:gsLst>
                  <a:gs pos="16000">
                    <a:srgbClr val="333BBA">
                      <a:alpha val="89000"/>
                    </a:srgbClr>
                  </a:gs>
                  <a:gs pos="100000">
                    <a:srgbClr val="00B0F0"/>
                  </a:gs>
                </a:gsLst>
                <a:lin ang="7200000" scaled="0"/>
              </a:gradFill>
              <a:ln w="317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gray">
              <a:xfrm>
                <a:off x="61" y="3429"/>
                <a:ext cx="2597" cy="617"/>
              </a:xfrm>
              <a:custGeom>
                <a:avLst/>
                <a:gdLst>
                  <a:gd name="T0" fmla="*/ 0 w 2557"/>
                  <a:gd name="T1" fmla="*/ 3186 h 538"/>
                  <a:gd name="T2" fmla="*/ 3128 w 2557"/>
                  <a:gd name="T3" fmla="*/ 3182 h 538"/>
                  <a:gd name="T4" fmla="*/ 2767 w 2557"/>
                  <a:gd name="T5" fmla="*/ 1 h 538"/>
                  <a:gd name="T6" fmla="*/ 353 w 2557"/>
                  <a:gd name="T7" fmla="*/ 0 h 538"/>
                  <a:gd name="T8" fmla="*/ 0 w 2557"/>
                  <a:gd name="T9" fmla="*/ 3186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7"/>
                  <a:gd name="T16" fmla="*/ 0 h 538"/>
                  <a:gd name="T17" fmla="*/ 2557 w 2557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gradFill>
                <a:gsLst>
                  <a:gs pos="16000">
                    <a:srgbClr val="333BBA">
                      <a:alpha val="89000"/>
                    </a:srgbClr>
                  </a:gs>
                  <a:gs pos="100000">
                    <a:srgbClr val="00B0F0"/>
                  </a:gs>
                </a:gsLst>
                <a:lin ang="7200000" scaled="0"/>
              </a:gradFill>
              <a:ln w="317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gray">
              <a:xfrm>
                <a:off x="2352" y="3092"/>
                <a:ext cx="621" cy="957"/>
              </a:xfrm>
              <a:custGeom>
                <a:avLst/>
                <a:gdLst>
                  <a:gd name="T0" fmla="*/ 366 w 612"/>
                  <a:gd name="T1" fmla="*/ 4837 h 836"/>
                  <a:gd name="T2" fmla="*/ 739 w 612"/>
                  <a:gd name="T3" fmla="*/ 2755 h 836"/>
                  <a:gd name="T4" fmla="*/ 273 w 612"/>
                  <a:gd name="T5" fmla="*/ 0 h 836"/>
                  <a:gd name="T6" fmla="*/ 0 w 612"/>
                  <a:gd name="T7" fmla="*/ 1753 h 836"/>
                  <a:gd name="T8" fmla="*/ 366 w 612"/>
                  <a:gd name="T9" fmla="*/ 4837 h 8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2"/>
                  <a:gd name="T16" fmla="*/ 0 h 836"/>
                  <a:gd name="T17" fmla="*/ 612 w 612"/>
                  <a:gd name="T18" fmla="*/ 836 h 8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gradFill>
                <a:gsLst>
                  <a:gs pos="16000">
                    <a:srgbClr val="333BBA">
                      <a:alpha val="89000"/>
                    </a:srgbClr>
                  </a:gs>
                  <a:gs pos="100000">
                    <a:srgbClr val="00B0F0"/>
                  </a:gs>
                </a:gsLst>
                <a:lin ang="7200000" scaled="0"/>
              </a:gradFill>
              <a:ln w="317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19"/>
            <p:cNvGrpSpPr>
              <a:grpSpLocks/>
            </p:cNvGrpSpPr>
            <p:nvPr/>
          </p:nvGrpSpPr>
          <p:grpSpPr bwMode="auto">
            <a:xfrm>
              <a:off x="305" y="2403"/>
              <a:ext cx="2912" cy="963"/>
              <a:chOff x="305" y="2403"/>
              <a:chExt cx="2912" cy="963"/>
            </a:xfrm>
          </p:grpSpPr>
          <p:sp>
            <p:nvSpPr>
              <p:cNvPr id="58" name="Freeform 20"/>
              <p:cNvSpPr>
                <a:spLocks/>
              </p:cNvSpPr>
              <p:nvPr/>
            </p:nvSpPr>
            <p:spPr bwMode="gray">
              <a:xfrm>
                <a:off x="595" y="2403"/>
                <a:ext cx="2242" cy="346"/>
              </a:xfrm>
              <a:custGeom>
                <a:avLst/>
                <a:gdLst>
                  <a:gd name="T0" fmla="*/ 0 w 2208"/>
                  <a:gd name="T1" fmla="*/ 2180 h 303"/>
                  <a:gd name="T2" fmla="*/ 2487 w 2208"/>
                  <a:gd name="T3" fmla="*/ 2214 h 303"/>
                  <a:gd name="T4" fmla="*/ 2776 w 2208"/>
                  <a:gd name="T5" fmla="*/ 0 h 303"/>
                  <a:gd name="T6" fmla="*/ 868 w 2208"/>
                  <a:gd name="T7" fmla="*/ 208 h 303"/>
                  <a:gd name="T8" fmla="*/ 0 w 2208"/>
                  <a:gd name="T9" fmla="*/ 2180 h 3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303"/>
                  <a:gd name="T17" fmla="*/ 2208 w 2208"/>
                  <a:gd name="T18" fmla="*/ 303 h 3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21"/>
              <p:cNvSpPr>
                <a:spLocks/>
              </p:cNvSpPr>
              <p:nvPr/>
            </p:nvSpPr>
            <p:spPr bwMode="gray">
              <a:xfrm>
                <a:off x="305" y="2746"/>
                <a:ext cx="2597" cy="617"/>
              </a:xfrm>
              <a:custGeom>
                <a:avLst/>
                <a:gdLst>
                  <a:gd name="T0" fmla="*/ 0 w 2557"/>
                  <a:gd name="T1" fmla="*/ 4191 h 538"/>
                  <a:gd name="T2" fmla="*/ 3227 w 2557"/>
                  <a:gd name="T3" fmla="*/ 4185 h 538"/>
                  <a:gd name="T4" fmla="*/ 2854 w 2557"/>
                  <a:gd name="T5" fmla="*/ 1 h 538"/>
                  <a:gd name="T6" fmla="*/ 365 w 2557"/>
                  <a:gd name="T7" fmla="*/ 0 h 538"/>
                  <a:gd name="T8" fmla="*/ 0 w 2557"/>
                  <a:gd name="T9" fmla="*/ 4191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7"/>
                  <a:gd name="T16" fmla="*/ 0 h 538"/>
                  <a:gd name="T17" fmla="*/ 2557 w 2557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22"/>
              <p:cNvSpPr>
                <a:spLocks/>
              </p:cNvSpPr>
              <p:nvPr/>
            </p:nvSpPr>
            <p:spPr bwMode="gray">
              <a:xfrm>
                <a:off x="2596" y="2409"/>
                <a:ext cx="621" cy="957"/>
              </a:xfrm>
              <a:custGeom>
                <a:avLst/>
                <a:gdLst>
                  <a:gd name="T0" fmla="*/ 376 w 612"/>
                  <a:gd name="T1" fmla="*/ 6338 h 836"/>
                  <a:gd name="T2" fmla="*/ 761 w 612"/>
                  <a:gd name="T3" fmla="*/ 3611 h 836"/>
                  <a:gd name="T4" fmla="*/ 281 w 612"/>
                  <a:gd name="T5" fmla="*/ 0 h 836"/>
                  <a:gd name="T6" fmla="*/ 0 w 612"/>
                  <a:gd name="T7" fmla="*/ 2297 h 836"/>
                  <a:gd name="T8" fmla="*/ 376 w 612"/>
                  <a:gd name="T9" fmla="*/ 6338 h 8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2"/>
                  <a:gd name="T16" fmla="*/ 0 h 836"/>
                  <a:gd name="T17" fmla="*/ 612 w 612"/>
                  <a:gd name="T18" fmla="*/ 836 h 8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solidFill>
                <a:schemeClr val="accent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23"/>
            <p:cNvGrpSpPr>
              <a:grpSpLocks/>
            </p:cNvGrpSpPr>
            <p:nvPr/>
          </p:nvGrpSpPr>
          <p:grpSpPr bwMode="auto">
            <a:xfrm>
              <a:off x="635" y="1825"/>
              <a:ext cx="2150" cy="838"/>
              <a:chOff x="635" y="1825"/>
              <a:chExt cx="2150" cy="838"/>
            </a:xfrm>
          </p:grpSpPr>
          <p:sp>
            <p:nvSpPr>
              <p:cNvPr id="55" name="Freeform 24"/>
              <p:cNvSpPr>
                <a:spLocks/>
              </p:cNvSpPr>
              <p:nvPr/>
            </p:nvSpPr>
            <p:spPr bwMode="gray">
              <a:xfrm>
                <a:off x="2261" y="1825"/>
                <a:ext cx="524" cy="838"/>
              </a:xfrm>
              <a:custGeom>
                <a:avLst/>
                <a:gdLst>
                  <a:gd name="T0" fmla="*/ 0 w 516"/>
                  <a:gd name="T1" fmla="*/ 1526 h 732"/>
                  <a:gd name="T2" fmla="*/ 371 w 516"/>
                  <a:gd name="T3" fmla="*/ 5559 h 732"/>
                  <a:gd name="T4" fmla="*/ 648 w 516"/>
                  <a:gd name="T5" fmla="*/ 3374 h 732"/>
                  <a:gd name="T6" fmla="*/ 198 w 516"/>
                  <a:gd name="T7" fmla="*/ 0 h 732"/>
                  <a:gd name="T8" fmla="*/ 0 w 516"/>
                  <a:gd name="T9" fmla="*/ 1526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6"/>
                  <a:gd name="T16" fmla="*/ 0 h 732"/>
                  <a:gd name="T17" fmla="*/ 516 w 516"/>
                  <a:gd name="T18" fmla="*/ 732 h 7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6" h="732">
                    <a:moveTo>
                      <a:pt x="0" y="201"/>
                    </a:moveTo>
                    <a:lnTo>
                      <a:pt x="294" y="731"/>
                    </a:lnTo>
                    <a:lnTo>
                      <a:pt x="515" y="444"/>
                    </a:lnTo>
                    <a:lnTo>
                      <a:pt x="156" y="0"/>
                    </a:lnTo>
                    <a:lnTo>
                      <a:pt x="0" y="201"/>
                    </a:lnTo>
                  </a:path>
                </a:pathLst>
              </a:custGeom>
              <a:gradFill>
                <a:gsLst>
                  <a:gs pos="16000">
                    <a:srgbClr val="333BBA">
                      <a:alpha val="89000"/>
                    </a:srgbClr>
                  </a:gs>
                  <a:gs pos="100000">
                    <a:srgbClr val="00B0F0"/>
                  </a:gs>
                </a:gsLst>
                <a:lin ang="7200000" scaled="0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25"/>
              <p:cNvSpPr>
                <a:spLocks/>
              </p:cNvSpPr>
              <p:nvPr/>
            </p:nvSpPr>
            <p:spPr bwMode="gray">
              <a:xfrm>
                <a:off x="915" y="1825"/>
                <a:ext cx="1504" cy="226"/>
              </a:xfrm>
              <a:custGeom>
                <a:avLst/>
                <a:gdLst>
                  <a:gd name="T0" fmla="*/ 0 w 1481"/>
                  <a:gd name="T1" fmla="*/ 1541 h 197"/>
                  <a:gd name="T2" fmla="*/ 1675 w 1481"/>
                  <a:gd name="T3" fmla="*/ 1541 h 197"/>
                  <a:gd name="T4" fmla="*/ 1865 w 1481"/>
                  <a:gd name="T5" fmla="*/ 0 h 197"/>
                  <a:gd name="T6" fmla="*/ 463 w 1481"/>
                  <a:gd name="T7" fmla="*/ 3 h 197"/>
                  <a:gd name="T8" fmla="*/ 0 w 1481"/>
                  <a:gd name="T9" fmla="*/ 1541 h 1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1"/>
                  <a:gd name="T16" fmla="*/ 0 h 197"/>
                  <a:gd name="T17" fmla="*/ 1481 w 1481"/>
                  <a:gd name="T18" fmla="*/ 197 h 1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1" h="197">
                    <a:moveTo>
                      <a:pt x="0" y="196"/>
                    </a:moveTo>
                    <a:lnTo>
                      <a:pt x="1329" y="196"/>
                    </a:lnTo>
                    <a:lnTo>
                      <a:pt x="1480" y="0"/>
                    </a:lnTo>
                    <a:lnTo>
                      <a:pt x="367" y="3"/>
                    </a:lnTo>
                    <a:lnTo>
                      <a:pt x="0" y="196"/>
                    </a:lnTo>
                  </a:path>
                </a:pathLst>
              </a:custGeom>
              <a:gradFill>
                <a:gsLst>
                  <a:gs pos="16000">
                    <a:srgbClr val="333BBA">
                      <a:alpha val="89000"/>
                    </a:srgbClr>
                  </a:gs>
                  <a:gs pos="100000">
                    <a:srgbClr val="00B0F0"/>
                  </a:gs>
                </a:gsLst>
                <a:lin ang="7200000" scaled="0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26"/>
              <p:cNvSpPr>
                <a:spLocks/>
              </p:cNvSpPr>
              <p:nvPr/>
            </p:nvSpPr>
            <p:spPr bwMode="gray">
              <a:xfrm>
                <a:off x="635" y="2051"/>
                <a:ext cx="1935" cy="607"/>
              </a:xfrm>
              <a:custGeom>
                <a:avLst/>
                <a:gdLst>
                  <a:gd name="T0" fmla="*/ 0 w 1906"/>
                  <a:gd name="T1" fmla="*/ 4042 h 530"/>
                  <a:gd name="T2" fmla="*/ 2389 w 1906"/>
                  <a:gd name="T3" fmla="*/ 4042 h 530"/>
                  <a:gd name="T4" fmla="*/ 2014 w 1906"/>
                  <a:gd name="T5" fmla="*/ 0 h 530"/>
                  <a:gd name="T6" fmla="*/ 353 w 1906"/>
                  <a:gd name="T7" fmla="*/ 0 h 530"/>
                  <a:gd name="T8" fmla="*/ 0 w 1906"/>
                  <a:gd name="T9" fmla="*/ 4042 h 5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6"/>
                  <a:gd name="T16" fmla="*/ 0 h 530"/>
                  <a:gd name="T17" fmla="*/ 1906 w 1906"/>
                  <a:gd name="T18" fmla="*/ 530 h 5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6" h="530">
                    <a:moveTo>
                      <a:pt x="0" y="529"/>
                    </a:moveTo>
                    <a:lnTo>
                      <a:pt x="1905" y="529"/>
                    </a:lnTo>
                    <a:lnTo>
                      <a:pt x="1606" y="0"/>
                    </a:lnTo>
                    <a:lnTo>
                      <a:pt x="282" y="0"/>
                    </a:lnTo>
                    <a:lnTo>
                      <a:pt x="0" y="529"/>
                    </a:lnTo>
                  </a:path>
                </a:pathLst>
              </a:custGeom>
              <a:gradFill>
                <a:gsLst>
                  <a:gs pos="16000">
                    <a:srgbClr val="333BBA">
                      <a:alpha val="89000"/>
                    </a:srgbClr>
                  </a:gs>
                  <a:gs pos="100000">
                    <a:srgbClr val="00B0F0"/>
                  </a:gs>
                </a:gsLst>
                <a:lin ang="7200000" scaled="0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27"/>
            <p:cNvGrpSpPr>
              <a:grpSpLocks/>
            </p:cNvGrpSpPr>
            <p:nvPr/>
          </p:nvGrpSpPr>
          <p:grpSpPr bwMode="auto">
            <a:xfrm>
              <a:off x="955" y="1234"/>
              <a:ext cx="1404" cy="737"/>
              <a:chOff x="955" y="1234"/>
              <a:chExt cx="1404" cy="737"/>
            </a:xfrm>
          </p:grpSpPr>
          <p:sp>
            <p:nvSpPr>
              <p:cNvPr id="52" name="Freeform 28"/>
              <p:cNvSpPr>
                <a:spLocks/>
              </p:cNvSpPr>
              <p:nvPr/>
            </p:nvSpPr>
            <p:spPr bwMode="gray">
              <a:xfrm>
                <a:off x="1250" y="1239"/>
                <a:ext cx="742" cy="118"/>
              </a:xfrm>
              <a:custGeom>
                <a:avLst/>
                <a:gdLst>
                  <a:gd name="T0" fmla="*/ 0 w 734"/>
                  <a:gd name="T1" fmla="*/ 661 h 104"/>
                  <a:gd name="T2" fmla="*/ 766 w 734"/>
                  <a:gd name="T3" fmla="*/ 686 h 104"/>
                  <a:gd name="T4" fmla="*/ 862 w 734"/>
                  <a:gd name="T5" fmla="*/ 0 h 104"/>
                  <a:gd name="T6" fmla="*/ 210 w 734"/>
                  <a:gd name="T7" fmla="*/ 0 h 104"/>
                  <a:gd name="T8" fmla="*/ 0 w 734"/>
                  <a:gd name="T9" fmla="*/ 661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4"/>
                  <a:gd name="T16" fmla="*/ 0 h 104"/>
                  <a:gd name="T17" fmla="*/ 734 w 734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4" h="104">
                    <a:moveTo>
                      <a:pt x="0" y="100"/>
                    </a:moveTo>
                    <a:lnTo>
                      <a:pt x="652" y="103"/>
                    </a:lnTo>
                    <a:lnTo>
                      <a:pt x="733" y="0"/>
                    </a:lnTo>
                    <a:lnTo>
                      <a:pt x="180" y="0"/>
                    </a:lnTo>
                    <a:lnTo>
                      <a:pt x="0" y="100"/>
                    </a:ln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29"/>
              <p:cNvSpPr>
                <a:spLocks/>
              </p:cNvSpPr>
              <p:nvPr/>
            </p:nvSpPr>
            <p:spPr bwMode="gray">
              <a:xfrm>
                <a:off x="955" y="1354"/>
                <a:ext cx="1258" cy="617"/>
              </a:xfrm>
              <a:custGeom>
                <a:avLst/>
                <a:gdLst>
                  <a:gd name="T0" fmla="*/ 0 w 1239"/>
                  <a:gd name="T1" fmla="*/ 4191 h 538"/>
                  <a:gd name="T2" fmla="*/ 1554 w 1239"/>
                  <a:gd name="T3" fmla="*/ 4191 h 538"/>
                  <a:gd name="T4" fmla="*/ 1193 w 1239"/>
                  <a:gd name="T5" fmla="*/ 0 h 538"/>
                  <a:gd name="T6" fmla="*/ 361 w 1239"/>
                  <a:gd name="T7" fmla="*/ 0 h 538"/>
                  <a:gd name="T8" fmla="*/ 0 w 1239"/>
                  <a:gd name="T9" fmla="*/ 4191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9"/>
                  <a:gd name="T16" fmla="*/ 0 h 538"/>
                  <a:gd name="T17" fmla="*/ 1239 w 1239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9" h="538">
                    <a:moveTo>
                      <a:pt x="0" y="537"/>
                    </a:moveTo>
                    <a:lnTo>
                      <a:pt x="1238" y="537"/>
                    </a:lnTo>
                    <a:lnTo>
                      <a:pt x="950" y="0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0"/>
              <p:cNvSpPr>
                <a:spLocks/>
              </p:cNvSpPr>
              <p:nvPr/>
            </p:nvSpPr>
            <p:spPr bwMode="gray">
              <a:xfrm>
                <a:off x="1914" y="1234"/>
                <a:ext cx="445" cy="732"/>
              </a:xfrm>
              <a:custGeom>
                <a:avLst/>
                <a:gdLst>
                  <a:gd name="T0" fmla="*/ 353 w 439"/>
                  <a:gd name="T1" fmla="*/ 5012 h 638"/>
                  <a:gd name="T2" fmla="*/ 536 w 439"/>
                  <a:gd name="T3" fmla="*/ 3467 h 638"/>
                  <a:gd name="T4" fmla="*/ 94 w 439"/>
                  <a:gd name="T5" fmla="*/ 0 h 638"/>
                  <a:gd name="T6" fmla="*/ 0 w 439"/>
                  <a:gd name="T7" fmla="*/ 750 h 638"/>
                  <a:gd name="T8" fmla="*/ 353 w 439"/>
                  <a:gd name="T9" fmla="*/ 5012 h 6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9"/>
                  <a:gd name="T16" fmla="*/ 0 h 638"/>
                  <a:gd name="T17" fmla="*/ 439 w 439"/>
                  <a:gd name="T18" fmla="*/ 638 h 6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9" h="638">
                    <a:moveTo>
                      <a:pt x="289" y="637"/>
                    </a:moveTo>
                    <a:lnTo>
                      <a:pt x="438" y="441"/>
                    </a:lnTo>
                    <a:lnTo>
                      <a:pt x="79" y="0"/>
                    </a:lnTo>
                    <a:lnTo>
                      <a:pt x="0" y="96"/>
                    </a:lnTo>
                    <a:lnTo>
                      <a:pt x="289" y="637"/>
                    </a:lnTo>
                  </a:path>
                </a:pathLst>
              </a:custGeom>
              <a:solidFill>
                <a:schemeClr val="accent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31"/>
            <p:cNvGrpSpPr>
              <a:grpSpLocks/>
            </p:cNvGrpSpPr>
            <p:nvPr/>
          </p:nvGrpSpPr>
          <p:grpSpPr bwMode="auto">
            <a:xfrm>
              <a:off x="1284" y="653"/>
              <a:ext cx="653" cy="616"/>
              <a:chOff x="1284" y="653"/>
              <a:chExt cx="653" cy="616"/>
            </a:xfrm>
          </p:grpSpPr>
          <p:sp>
            <p:nvSpPr>
              <p:cNvPr id="50" name="Freeform 32"/>
              <p:cNvSpPr>
                <a:spLocks/>
              </p:cNvSpPr>
              <p:nvPr/>
            </p:nvSpPr>
            <p:spPr bwMode="gray">
              <a:xfrm>
                <a:off x="1284" y="653"/>
                <a:ext cx="598" cy="616"/>
              </a:xfrm>
              <a:custGeom>
                <a:avLst/>
                <a:gdLst>
                  <a:gd name="T0" fmla="*/ 0 w 587"/>
                  <a:gd name="T1" fmla="*/ 4177 h 537"/>
                  <a:gd name="T2" fmla="*/ 773 w 587"/>
                  <a:gd name="T3" fmla="*/ 4203 h 537"/>
                  <a:gd name="T4" fmla="*/ 373 w 587"/>
                  <a:gd name="T5" fmla="*/ 0 h 537"/>
                  <a:gd name="T6" fmla="*/ 0 w 587"/>
                  <a:gd name="T7" fmla="*/ 4177 h 5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7"/>
                  <a:gd name="T13" fmla="*/ 0 h 537"/>
                  <a:gd name="T14" fmla="*/ 587 w 587"/>
                  <a:gd name="T15" fmla="*/ 537 h 5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7" h="537">
                    <a:moveTo>
                      <a:pt x="0" y="533"/>
                    </a:moveTo>
                    <a:lnTo>
                      <a:pt x="586" y="536"/>
                    </a:lnTo>
                    <a:lnTo>
                      <a:pt x="283" y="0"/>
                    </a:lnTo>
                    <a:lnTo>
                      <a:pt x="0" y="533"/>
                    </a:lnTo>
                  </a:path>
                </a:pathLst>
              </a:custGeom>
              <a:gradFill>
                <a:gsLst>
                  <a:gs pos="16000">
                    <a:srgbClr val="333BBA">
                      <a:alpha val="89000"/>
                    </a:srgbClr>
                  </a:gs>
                  <a:gs pos="100000">
                    <a:srgbClr val="00B0F0"/>
                  </a:gs>
                </a:gsLst>
                <a:lin ang="7200000" scaled="0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33"/>
              <p:cNvSpPr>
                <a:spLocks/>
              </p:cNvSpPr>
              <p:nvPr/>
            </p:nvSpPr>
            <p:spPr bwMode="gray">
              <a:xfrm>
                <a:off x="1568" y="653"/>
                <a:ext cx="369" cy="613"/>
              </a:xfrm>
              <a:custGeom>
                <a:avLst/>
                <a:gdLst>
                  <a:gd name="T0" fmla="*/ 363 w 364"/>
                  <a:gd name="T1" fmla="*/ 4113 h 535"/>
                  <a:gd name="T2" fmla="*/ 445 w 364"/>
                  <a:gd name="T3" fmla="*/ 3428 h 535"/>
                  <a:gd name="T4" fmla="*/ 0 w 364"/>
                  <a:gd name="T5" fmla="*/ 0 h 535"/>
                  <a:gd name="T6" fmla="*/ 363 w 364"/>
                  <a:gd name="T7" fmla="*/ 4113 h 5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4"/>
                  <a:gd name="T13" fmla="*/ 0 h 535"/>
                  <a:gd name="T14" fmla="*/ 364 w 364"/>
                  <a:gd name="T15" fmla="*/ 535 h 5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4" h="535">
                    <a:moveTo>
                      <a:pt x="296" y="534"/>
                    </a:moveTo>
                    <a:lnTo>
                      <a:pt x="363" y="445"/>
                    </a:lnTo>
                    <a:lnTo>
                      <a:pt x="0" y="0"/>
                    </a:lnTo>
                    <a:lnTo>
                      <a:pt x="296" y="534"/>
                    </a:lnTo>
                  </a:path>
                </a:pathLst>
              </a:custGeom>
              <a:gradFill>
                <a:gsLst>
                  <a:gs pos="16000">
                    <a:srgbClr val="333BBA">
                      <a:alpha val="89000"/>
                    </a:srgbClr>
                  </a:gs>
                  <a:gs pos="100000">
                    <a:srgbClr val="00B0F0"/>
                  </a:gs>
                </a:gsLst>
                <a:lin ang="7200000" scaled="0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2" name="Text Box 34"/>
          <p:cNvSpPr txBox="1">
            <a:spLocks noChangeArrowheads="1"/>
          </p:cNvSpPr>
          <p:nvPr/>
        </p:nvSpPr>
        <p:spPr bwMode="auto">
          <a:xfrm>
            <a:off x="2161711" y="2483911"/>
            <a:ext cx="512961" cy="1846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Box 35"/>
          <p:cNvSpPr txBox="1">
            <a:spLocks noChangeArrowheads="1"/>
          </p:cNvSpPr>
          <p:nvPr/>
        </p:nvSpPr>
        <p:spPr bwMode="auto">
          <a:xfrm>
            <a:off x="2161711" y="1978193"/>
            <a:ext cx="512961" cy="1846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2161711" y="3522300"/>
            <a:ext cx="512961" cy="1846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37"/>
          <p:cNvSpPr>
            <a:spLocks noChangeArrowheads="1"/>
          </p:cNvSpPr>
          <p:nvPr/>
        </p:nvSpPr>
        <p:spPr bwMode="auto">
          <a:xfrm>
            <a:off x="2161711" y="2936687"/>
            <a:ext cx="512961" cy="1846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24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694"/>
          <p:cNvSpPr/>
          <p:nvPr/>
        </p:nvSpPr>
        <p:spPr>
          <a:xfrm>
            <a:off x="3861596" y="2772820"/>
            <a:ext cx="1948589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6545" tIns="16545" rIns="16545" bIns="16545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Shape 1695"/>
          <p:cNvSpPr/>
          <p:nvPr/>
        </p:nvSpPr>
        <p:spPr>
          <a:xfrm>
            <a:off x="4749764" y="1812890"/>
            <a:ext cx="1948589" cy="19198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" name="Shape 1697"/>
          <p:cNvSpPr/>
          <p:nvPr/>
        </p:nvSpPr>
        <p:spPr>
          <a:xfrm>
            <a:off x="2345016" y="2772820"/>
            <a:ext cx="1482104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6545" tIns="16545" rIns="16545" bIns="16545" anchor="ctr"/>
          <a:lstStyle/>
          <a:p>
            <a:endParaRPr sz="1100"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Shape 1698"/>
          <p:cNvSpPr/>
          <p:nvPr/>
        </p:nvSpPr>
        <p:spPr>
          <a:xfrm flipV="1">
            <a:off x="1" y="2772819"/>
            <a:ext cx="2310541" cy="471759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6545" tIns="16545" rIns="16545" bIns="16545" anchor="ctr"/>
          <a:lstStyle/>
          <a:p>
            <a:endParaRPr sz="1100"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701"/>
          <p:cNvSpPr/>
          <p:nvPr/>
        </p:nvSpPr>
        <p:spPr>
          <a:xfrm>
            <a:off x="1706865" y="2178042"/>
            <a:ext cx="1207354" cy="11895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" name="Shape 1704"/>
          <p:cNvSpPr/>
          <p:nvPr/>
        </p:nvSpPr>
        <p:spPr>
          <a:xfrm>
            <a:off x="3220665" y="2178042"/>
            <a:ext cx="1207354" cy="11895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32"/>
          <p:cNvGrpSpPr/>
          <p:nvPr/>
        </p:nvGrpSpPr>
        <p:grpSpPr>
          <a:xfrm>
            <a:off x="1764823" y="2217241"/>
            <a:ext cx="362614" cy="362683"/>
            <a:chOff x="1785343" y="2477041"/>
            <a:chExt cx="556668" cy="556668"/>
          </a:xfrm>
        </p:grpSpPr>
        <p:sp>
          <p:nvSpPr>
            <p:cNvPr id="16" name="Shape 1705"/>
            <p:cNvSpPr/>
            <p:nvPr/>
          </p:nvSpPr>
          <p:spPr>
            <a:xfrm>
              <a:off x="1785343" y="2477041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8" name="Shape 1707"/>
            <p:cNvSpPr/>
            <p:nvPr/>
          </p:nvSpPr>
          <p:spPr>
            <a:xfrm>
              <a:off x="1932937" y="2624635"/>
              <a:ext cx="261480" cy="261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1100" dirty="0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710"/>
          <p:cNvGrpSpPr/>
          <p:nvPr/>
        </p:nvGrpSpPr>
        <p:grpSpPr>
          <a:xfrm>
            <a:off x="3112926" y="2996857"/>
            <a:ext cx="362614" cy="362683"/>
            <a:chOff x="0" y="0"/>
            <a:chExt cx="1113335" cy="1113335"/>
          </a:xfrm>
        </p:grpSpPr>
        <p:sp>
          <p:nvSpPr>
            <p:cNvPr id="20" name="Shape 1708"/>
            <p:cNvSpPr/>
            <p:nvPr/>
          </p:nvSpPr>
          <p:spPr>
            <a:xfrm>
              <a:off x="0" y="0"/>
              <a:ext cx="1113336" cy="1113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Shape 1709"/>
            <p:cNvSpPr/>
            <p:nvPr/>
          </p:nvSpPr>
          <p:spPr>
            <a:xfrm>
              <a:off x="293512" y="300601"/>
              <a:ext cx="526312" cy="522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41" y="491"/>
                  </a:moveTo>
                  <a:cubicBezTo>
                    <a:pt x="16241" y="164"/>
                    <a:pt x="16078" y="0"/>
                    <a:pt x="15753" y="0"/>
                  </a:cubicBezTo>
                  <a:cubicBezTo>
                    <a:pt x="5847" y="0"/>
                    <a:pt x="5847" y="0"/>
                    <a:pt x="5847" y="0"/>
                  </a:cubicBezTo>
                  <a:cubicBezTo>
                    <a:pt x="5522" y="0"/>
                    <a:pt x="5359" y="164"/>
                    <a:pt x="5359" y="491"/>
                  </a:cubicBezTo>
                  <a:cubicBezTo>
                    <a:pt x="5359" y="5400"/>
                    <a:pt x="5359" y="5400"/>
                    <a:pt x="5359" y="5400"/>
                  </a:cubicBezTo>
                  <a:cubicBezTo>
                    <a:pt x="16241" y="5400"/>
                    <a:pt x="16241" y="5400"/>
                    <a:pt x="16241" y="5400"/>
                  </a:cubicBezTo>
                  <a:lnTo>
                    <a:pt x="16241" y="491"/>
                  </a:lnTo>
                  <a:close/>
                  <a:moveTo>
                    <a:pt x="16403" y="16691"/>
                  </a:moveTo>
                  <a:cubicBezTo>
                    <a:pt x="16241" y="16527"/>
                    <a:pt x="16078" y="16364"/>
                    <a:pt x="15916" y="16364"/>
                  </a:cubicBezTo>
                  <a:cubicBezTo>
                    <a:pt x="5684" y="16364"/>
                    <a:pt x="5684" y="16364"/>
                    <a:pt x="5684" y="16364"/>
                  </a:cubicBezTo>
                  <a:cubicBezTo>
                    <a:pt x="5522" y="16364"/>
                    <a:pt x="5359" y="16527"/>
                    <a:pt x="5197" y="16691"/>
                  </a:cubicBezTo>
                  <a:cubicBezTo>
                    <a:pt x="3573" y="21109"/>
                    <a:pt x="3573" y="21109"/>
                    <a:pt x="3573" y="21109"/>
                  </a:cubicBezTo>
                  <a:cubicBezTo>
                    <a:pt x="3573" y="21273"/>
                    <a:pt x="3573" y="21273"/>
                    <a:pt x="3735" y="21436"/>
                  </a:cubicBezTo>
                  <a:cubicBezTo>
                    <a:pt x="3735" y="21600"/>
                    <a:pt x="3898" y="21600"/>
                    <a:pt x="4060" y="21600"/>
                  </a:cubicBezTo>
                  <a:cubicBezTo>
                    <a:pt x="17540" y="21600"/>
                    <a:pt x="17540" y="21600"/>
                    <a:pt x="17540" y="21600"/>
                  </a:cubicBezTo>
                  <a:cubicBezTo>
                    <a:pt x="17702" y="21600"/>
                    <a:pt x="17865" y="21600"/>
                    <a:pt x="17865" y="21436"/>
                  </a:cubicBezTo>
                  <a:cubicBezTo>
                    <a:pt x="18027" y="21273"/>
                    <a:pt x="18027" y="21273"/>
                    <a:pt x="18027" y="21109"/>
                  </a:cubicBezTo>
                  <a:lnTo>
                    <a:pt x="16403" y="16691"/>
                  </a:lnTo>
                  <a:close/>
                  <a:moveTo>
                    <a:pt x="4872" y="9164"/>
                  </a:moveTo>
                  <a:cubicBezTo>
                    <a:pt x="4872" y="10964"/>
                    <a:pt x="4872" y="10964"/>
                    <a:pt x="4872" y="10964"/>
                  </a:cubicBezTo>
                  <a:cubicBezTo>
                    <a:pt x="16565" y="10964"/>
                    <a:pt x="16565" y="10964"/>
                    <a:pt x="16565" y="10964"/>
                  </a:cubicBezTo>
                  <a:cubicBezTo>
                    <a:pt x="16565" y="9164"/>
                    <a:pt x="16565" y="9164"/>
                    <a:pt x="16565" y="9164"/>
                  </a:cubicBezTo>
                  <a:cubicBezTo>
                    <a:pt x="16565" y="9164"/>
                    <a:pt x="15266" y="6545"/>
                    <a:pt x="15266" y="6545"/>
                  </a:cubicBezTo>
                  <a:cubicBezTo>
                    <a:pt x="6334" y="6545"/>
                    <a:pt x="6334" y="6545"/>
                    <a:pt x="6334" y="6545"/>
                  </a:cubicBezTo>
                  <a:cubicBezTo>
                    <a:pt x="6334" y="6545"/>
                    <a:pt x="4872" y="9164"/>
                    <a:pt x="4872" y="9164"/>
                  </a:cubicBezTo>
                  <a:close/>
                  <a:moveTo>
                    <a:pt x="10719" y="8345"/>
                  </a:moveTo>
                  <a:cubicBezTo>
                    <a:pt x="11693" y="8345"/>
                    <a:pt x="12505" y="8673"/>
                    <a:pt x="12505" y="9164"/>
                  </a:cubicBezTo>
                  <a:cubicBezTo>
                    <a:pt x="12505" y="9655"/>
                    <a:pt x="11693" y="10145"/>
                    <a:pt x="10719" y="10145"/>
                  </a:cubicBezTo>
                  <a:cubicBezTo>
                    <a:pt x="9907" y="10145"/>
                    <a:pt x="9095" y="9655"/>
                    <a:pt x="9095" y="9164"/>
                  </a:cubicBezTo>
                  <a:cubicBezTo>
                    <a:pt x="9095" y="8673"/>
                    <a:pt x="9907" y="8345"/>
                    <a:pt x="10719" y="8345"/>
                  </a:cubicBezTo>
                  <a:close/>
                  <a:moveTo>
                    <a:pt x="19326" y="6545"/>
                  </a:moveTo>
                  <a:cubicBezTo>
                    <a:pt x="16403" y="6545"/>
                    <a:pt x="16403" y="6545"/>
                    <a:pt x="16403" y="6545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702" y="8836"/>
                    <a:pt x="17702" y="8836"/>
                    <a:pt x="17702" y="9000"/>
                  </a:cubicBezTo>
                  <a:cubicBezTo>
                    <a:pt x="17702" y="9000"/>
                    <a:pt x="17702" y="11455"/>
                    <a:pt x="17702" y="11455"/>
                  </a:cubicBezTo>
                  <a:cubicBezTo>
                    <a:pt x="17702" y="11782"/>
                    <a:pt x="17540" y="11945"/>
                    <a:pt x="17215" y="11945"/>
                  </a:cubicBezTo>
                  <a:cubicBezTo>
                    <a:pt x="4385" y="11945"/>
                    <a:pt x="4385" y="11945"/>
                    <a:pt x="4385" y="11945"/>
                  </a:cubicBezTo>
                  <a:cubicBezTo>
                    <a:pt x="4060" y="11945"/>
                    <a:pt x="3898" y="11782"/>
                    <a:pt x="3898" y="11455"/>
                  </a:cubicBezTo>
                  <a:cubicBezTo>
                    <a:pt x="3898" y="11455"/>
                    <a:pt x="3898" y="9164"/>
                    <a:pt x="3898" y="9000"/>
                  </a:cubicBezTo>
                  <a:cubicBezTo>
                    <a:pt x="3898" y="8836"/>
                    <a:pt x="3898" y="8836"/>
                    <a:pt x="4060" y="8836"/>
                  </a:cubicBezTo>
                  <a:cubicBezTo>
                    <a:pt x="5197" y="6545"/>
                    <a:pt x="5197" y="6545"/>
                    <a:pt x="5197" y="6545"/>
                  </a:cubicBezTo>
                  <a:cubicBezTo>
                    <a:pt x="2274" y="6545"/>
                    <a:pt x="2274" y="6545"/>
                    <a:pt x="2274" y="6545"/>
                  </a:cubicBezTo>
                  <a:cubicBezTo>
                    <a:pt x="974" y="6545"/>
                    <a:pt x="0" y="7691"/>
                    <a:pt x="0" y="8836"/>
                  </a:cubicBezTo>
                  <a:cubicBezTo>
                    <a:pt x="0" y="16527"/>
                    <a:pt x="0" y="16527"/>
                    <a:pt x="0" y="16527"/>
                  </a:cubicBezTo>
                  <a:cubicBezTo>
                    <a:pt x="0" y="17836"/>
                    <a:pt x="974" y="18818"/>
                    <a:pt x="2274" y="18818"/>
                  </a:cubicBezTo>
                  <a:cubicBezTo>
                    <a:pt x="3086" y="18818"/>
                    <a:pt x="3086" y="18818"/>
                    <a:pt x="3086" y="18818"/>
                  </a:cubicBezTo>
                  <a:cubicBezTo>
                    <a:pt x="4060" y="16200"/>
                    <a:pt x="4060" y="16200"/>
                    <a:pt x="4060" y="16200"/>
                  </a:cubicBezTo>
                  <a:cubicBezTo>
                    <a:pt x="4223" y="15545"/>
                    <a:pt x="5035" y="15055"/>
                    <a:pt x="5684" y="15055"/>
                  </a:cubicBezTo>
                  <a:cubicBezTo>
                    <a:pt x="15916" y="15055"/>
                    <a:pt x="15916" y="15055"/>
                    <a:pt x="15916" y="15055"/>
                  </a:cubicBezTo>
                  <a:cubicBezTo>
                    <a:pt x="16565" y="15055"/>
                    <a:pt x="17377" y="15545"/>
                    <a:pt x="17540" y="16200"/>
                  </a:cubicBezTo>
                  <a:cubicBezTo>
                    <a:pt x="18514" y="18818"/>
                    <a:pt x="18514" y="18818"/>
                    <a:pt x="18514" y="18818"/>
                  </a:cubicBezTo>
                  <a:cubicBezTo>
                    <a:pt x="19326" y="18818"/>
                    <a:pt x="19326" y="18818"/>
                    <a:pt x="19326" y="18818"/>
                  </a:cubicBezTo>
                  <a:cubicBezTo>
                    <a:pt x="20626" y="18818"/>
                    <a:pt x="21600" y="17836"/>
                    <a:pt x="21600" y="16527"/>
                  </a:cubicBezTo>
                  <a:cubicBezTo>
                    <a:pt x="21600" y="8836"/>
                    <a:pt x="21600" y="8836"/>
                    <a:pt x="21600" y="8836"/>
                  </a:cubicBezTo>
                  <a:cubicBezTo>
                    <a:pt x="21600" y="7691"/>
                    <a:pt x="20626" y="6545"/>
                    <a:pt x="19326" y="65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7"/>
          <p:cNvGrpSpPr/>
          <p:nvPr/>
        </p:nvGrpSpPr>
        <p:grpSpPr>
          <a:xfrm>
            <a:off x="6178506" y="1908548"/>
            <a:ext cx="532555" cy="532656"/>
            <a:chOff x="8561007" y="2003240"/>
            <a:chExt cx="817551" cy="817551"/>
          </a:xfrm>
        </p:grpSpPr>
        <p:sp>
          <p:nvSpPr>
            <p:cNvPr id="23" name="Shape 1712"/>
            <p:cNvSpPr/>
            <p:nvPr/>
          </p:nvSpPr>
          <p:spPr>
            <a:xfrm rot="19135618">
              <a:off x="8561007" y="2003240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noFill/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Shape 1714"/>
            <p:cNvSpPr/>
            <p:nvPr/>
          </p:nvSpPr>
          <p:spPr>
            <a:xfrm>
              <a:off x="8862826" y="2205670"/>
              <a:ext cx="226614" cy="412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Shape 1715"/>
          <p:cNvSpPr/>
          <p:nvPr/>
        </p:nvSpPr>
        <p:spPr>
          <a:xfrm>
            <a:off x="6840337" y="1993328"/>
            <a:ext cx="1034501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Shape 1716"/>
          <p:cNvSpPr/>
          <p:nvPr/>
        </p:nvSpPr>
        <p:spPr>
          <a:xfrm>
            <a:off x="7066806" y="2588170"/>
            <a:ext cx="1018481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Shape 1717"/>
          <p:cNvSpPr/>
          <p:nvPr/>
        </p:nvSpPr>
        <p:spPr>
          <a:xfrm>
            <a:off x="6861096" y="3189216"/>
            <a:ext cx="1034501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8" name="Group 36"/>
          <p:cNvGrpSpPr/>
          <p:nvPr/>
        </p:nvGrpSpPr>
        <p:grpSpPr>
          <a:xfrm>
            <a:off x="6387088" y="2506492"/>
            <a:ext cx="532555" cy="532656"/>
            <a:chOff x="8881213" y="2921000"/>
            <a:chExt cx="817551" cy="817551"/>
          </a:xfrm>
        </p:grpSpPr>
        <p:sp>
          <p:nvSpPr>
            <p:cNvPr id="22" name="Shape 1711"/>
            <p:cNvSpPr/>
            <p:nvPr/>
          </p:nvSpPr>
          <p:spPr>
            <a:xfrm>
              <a:off x="8881213" y="2921000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9" name="Shape 1718"/>
            <p:cNvSpPr/>
            <p:nvPr/>
          </p:nvSpPr>
          <p:spPr>
            <a:xfrm>
              <a:off x="9124190" y="3171029"/>
              <a:ext cx="331596" cy="298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0" y="0"/>
                  </a:moveTo>
                  <a:lnTo>
                    <a:pt x="9720" y="0"/>
                  </a:lnTo>
                  <a:cubicBezTo>
                    <a:pt x="8533" y="0"/>
                    <a:pt x="7560" y="1080"/>
                    <a:pt x="7560" y="2400"/>
                  </a:cubicBezTo>
                  <a:lnTo>
                    <a:pt x="7560" y="12000"/>
                  </a:lnTo>
                  <a:lnTo>
                    <a:pt x="15121" y="12000"/>
                  </a:lnTo>
                  <a:lnTo>
                    <a:pt x="18360" y="15600"/>
                  </a:lnTo>
                  <a:lnTo>
                    <a:pt x="18360" y="12000"/>
                  </a:lnTo>
                  <a:lnTo>
                    <a:pt x="19440" y="12000"/>
                  </a:lnTo>
                  <a:cubicBezTo>
                    <a:pt x="20629" y="12000"/>
                    <a:pt x="21600" y="10920"/>
                    <a:pt x="21600" y="9600"/>
                  </a:cubicBezTo>
                  <a:lnTo>
                    <a:pt x="21600" y="2400"/>
                  </a:lnTo>
                  <a:cubicBezTo>
                    <a:pt x="21600" y="1080"/>
                    <a:pt x="20629" y="0"/>
                    <a:pt x="19440" y="0"/>
                  </a:cubicBezTo>
                  <a:close/>
                  <a:moveTo>
                    <a:pt x="6265" y="13440"/>
                  </a:moveTo>
                  <a:lnTo>
                    <a:pt x="6265" y="6000"/>
                  </a:lnTo>
                  <a:lnTo>
                    <a:pt x="2160" y="6000"/>
                  </a:lnTo>
                  <a:cubicBezTo>
                    <a:pt x="973" y="6000"/>
                    <a:pt x="0" y="7080"/>
                    <a:pt x="0" y="8400"/>
                  </a:cubicBezTo>
                  <a:lnTo>
                    <a:pt x="0" y="15600"/>
                  </a:lnTo>
                  <a:cubicBezTo>
                    <a:pt x="0" y="16920"/>
                    <a:pt x="973" y="18000"/>
                    <a:pt x="2160" y="18000"/>
                  </a:cubicBezTo>
                  <a:lnTo>
                    <a:pt x="3241" y="18000"/>
                  </a:lnTo>
                  <a:lnTo>
                    <a:pt x="3241" y="21600"/>
                  </a:lnTo>
                  <a:lnTo>
                    <a:pt x="6480" y="18000"/>
                  </a:lnTo>
                  <a:lnTo>
                    <a:pt x="11880" y="18000"/>
                  </a:lnTo>
                  <a:cubicBezTo>
                    <a:pt x="13069" y="18000"/>
                    <a:pt x="14040" y="16920"/>
                    <a:pt x="14040" y="15600"/>
                  </a:cubicBezTo>
                  <a:lnTo>
                    <a:pt x="14040" y="13415"/>
                  </a:lnTo>
                  <a:cubicBezTo>
                    <a:pt x="13971" y="13432"/>
                    <a:pt x="13898" y="13440"/>
                    <a:pt x="13824" y="13440"/>
                  </a:cubicBezTo>
                  <a:cubicBezTo>
                    <a:pt x="13824" y="13440"/>
                    <a:pt x="6265" y="13440"/>
                    <a:pt x="6265" y="1344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35"/>
          <p:cNvGrpSpPr/>
          <p:nvPr/>
        </p:nvGrpSpPr>
        <p:grpSpPr>
          <a:xfrm>
            <a:off x="6182642" y="3092024"/>
            <a:ext cx="532555" cy="532656"/>
            <a:chOff x="8567357" y="3819709"/>
            <a:chExt cx="817551" cy="817551"/>
          </a:xfrm>
        </p:grpSpPr>
        <p:sp>
          <p:nvSpPr>
            <p:cNvPr id="24" name="Shape 1713"/>
            <p:cNvSpPr/>
            <p:nvPr/>
          </p:nvSpPr>
          <p:spPr>
            <a:xfrm rot="18610256" flipH="1">
              <a:off x="8567357" y="3819709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noFill/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Shape 1719"/>
            <p:cNvSpPr/>
            <p:nvPr/>
          </p:nvSpPr>
          <p:spPr>
            <a:xfrm>
              <a:off x="8839580" y="4053860"/>
              <a:ext cx="273105" cy="349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595" y="39"/>
                  </a:moveTo>
                  <a:cubicBezTo>
                    <a:pt x="4807" y="400"/>
                    <a:pt x="1724" y="3046"/>
                    <a:pt x="2203" y="4243"/>
                  </a:cubicBezTo>
                  <a:cubicBezTo>
                    <a:pt x="2751" y="5505"/>
                    <a:pt x="6720" y="6978"/>
                    <a:pt x="6720" y="6978"/>
                  </a:cubicBezTo>
                  <a:cubicBezTo>
                    <a:pt x="10143" y="6768"/>
                    <a:pt x="10142" y="6765"/>
                    <a:pt x="10142" y="6765"/>
                  </a:cubicBezTo>
                  <a:cubicBezTo>
                    <a:pt x="10142" y="6765"/>
                    <a:pt x="8780" y="460"/>
                    <a:pt x="7274" y="39"/>
                  </a:cubicBezTo>
                  <a:cubicBezTo>
                    <a:pt x="7086" y="-14"/>
                    <a:pt x="6850" y="-13"/>
                    <a:pt x="6595" y="39"/>
                  </a:cubicBezTo>
                  <a:close/>
                  <a:moveTo>
                    <a:pt x="14631" y="39"/>
                  </a:moveTo>
                  <a:cubicBezTo>
                    <a:pt x="13128" y="460"/>
                    <a:pt x="11763" y="6765"/>
                    <a:pt x="11763" y="6765"/>
                  </a:cubicBezTo>
                  <a:cubicBezTo>
                    <a:pt x="15178" y="6975"/>
                    <a:pt x="15185" y="6978"/>
                    <a:pt x="15185" y="6978"/>
                  </a:cubicBezTo>
                  <a:cubicBezTo>
                    <a:pt x="15185" y="6978"/>
                    <a:pt x="19144" y="5505"/>
                    <a:pt x="19827" y="4243"/>
                  </a:cubicBezTo>
                  <a:cubicBezTo>
                    <a:pt x="20373" y="2875"/>
                    <a:pt x="16133" y="-382"/>
                    <a:pt x="14631" y="39"/>
                  </a:cubicBezTo>
                  <a:close/>
                  <a:moveTo>
                    <a:pt x="7135" y="2668"/>
                  </a:moveTo>
                  <a:cubicBezTo>
                    <a:pt x="7957" y="2878"/>
                    <a:pt x="8646" y="5924"/>
                    <a:pt x="8646" y="5924"/>
                  </a:cubicBezTo>
                  <a:cubicBezTo>
                    <a:pt x="6865" y="6029"/>
                    <a:pt x="6858" y="6031"/>
                    <a:pt x="6858" y="6031"/>
                  </a:cubicBezTo>
                  <a:cubicBezTo>
                    <a:pt x="6858" y="6031"/>
                    <a:pt x="4943" y="5300"/>
                    <a:pt x="4669" y="4668"/>
                  </a:cubicBezTo>
                  <a:cubicBezTo>
                    <a:pt x="4395" y="4037"/>
                    <a:pt x="6451" y="2352"/>
                    <a:pt x="7135" y="2668"/>
                  </a:cubicBezTo>
                  <a:close/>
                  <a:moveTo>
                    <a:pt x="14769" y="2668"/>
                  </a:moveTo>
                  <a:cubicBezTo>
                    <a:pt x="15452" y="2352"/>
                    <a:pt x="17509" y="4037"/>
                    <a:pt x="17236" y="4668"/>
                  </a:cubicBezTo>
                  <a:cubicBezTo>
                    <a:pt x="16962" y="5300"/>
                    <a:pt x="15046" y="6031"/>
                    <a:pt x="15047" y="6031"/>
                  </a:cubicBezTo>
                  <a:cubicBezTo>
                    <a:pt x="13407" y="5926"/>
                    <a:pt x="13412" y="5924"/>
                    <a:pt x="13412" y="5924"/>
                  </a:cubicBezTo>
                  <a:cubicBezTo>
                    <a:pt x="13412" y="5924"/>
                    <a:pt x="13950" y="2878"/>
                    <a:pt x="14769" y="2668"/>
                  </a:cubicBezTo>
                  <a:close/>
                  <a:moveTo>
                    <a:pt x="8355" y="7595"/>
                  </a:moveTo>
                  <a:lnTo>
                    <a:pt x="8355" y="21112"/>
                  </a:lnTo>
                  <a:cubicBezTo>
                    <a:pt x="9036" y="21216"/>
                    <a:pt x="9992" y="21218"/>
                    <a:pt x="10945" y="21218"/>
                  </a:cubicBezTo>
                  <a:cubicBezTo>
                    <a:pt x="11899" y="21218"/>
                    <a:pt x="12857" y="21216"/>
                    <a:pt x="13675" y="21112"/>
                  </a:cubicBezTo>
                  <a:cubicBezTo>
                    <a:pt x="13675" y="7594"/>
                    <a:pt x="13675" y="7595"/>
                    <a:pt x="13675" y="7595"/>
                  </a:cubicBezTo>
                  <a:cubicBezTo>
                    <a:pt x="12857" y="7595"/>
                    <a:pt x="11899" y="7595"/>
                    <a:pt x="10945" y="7595"/>
                  </a:cubicBezTo>
                  <a:cubicBezTo>
                    <a:pt x="9992" y="7595"/>
                    <a:pt x="9036" y="7595"/>
                    <a:pt x="8355" y="7595"/>
                  </a:cubicBezTo>
                  <a:close/>
                  <a:moveTo>
                    <a:pt x="6969" y="7691"/>
                  </a:moveTo>
                  <a:cubicBezTo>
                    <a:pt x="3825" y="7796"/>
                    <a:pt x="2189" y="8106"/>
                    <a:pt x="2189" y="8106"/>
                  </a:cubicBezTo>
                  <a:cubicBezTo>
                    <a:pt x="1095" y="8106"/>
                    <a:pt x="0" y="8842"/>
                    <a:pt x="0" y="9788"/>
                  </a:cubicBezTo>
                  <a:cubicBezTo>
                    <a:pt x="0" y="18924"/>
                    <a:pt x="0" y="18930"/>
                    <a:pt x="0" y="18930"/>
                  </a:cubicBezTo>
                  <a:cubicBezTo>
                    <a:pt x="0" y="19875"/>
                    <a:pt x="1095" y="20601"/>
                    <a:pt x="2189" y="20601"/>
                  </a:cubicBezTo>
                  <a:cubicBezTo>
                    <a:pt x="2189" y="20601"/>
                    <a:pt x="3825" y="20923"/>
                    <a:pt x="6969" y="21133"/>
                  </a:cubicBezTo>
                  <a:cubicBezTo>
                    <a:pt x="6969" y="7690"/>
                    <a:pt x="6969" y="7691"/>
                    <a:pt x="6969" y="7691"/>
                  </a:cubicBezTo>
                  <a:close/>
                  <a:moveTo>
                    <a:pt x="14631" y="7691"/>
                  </a:moveTo>
                  <a:cubicBezTo>
                    <a:pt x="14631" y="21134"/>
                    <a:pt x="14631" y="21133"/>
                    <a:pt x="14631" y="21133"/>
                  </a:cubicBezTo>
                  <a:cubicBezTo>
                    <a:pt x="17775" y="20923"/>
                    <a:pt x="19411" y="20601"/>
                    <a:pt x="19411" y="20601"/>
                  </a:cubicBezTo>
                  <a:cubicBezTo>
                    <a:pt x="20641" y="20601"/>
                    <a:pt x="21600" y="19875"/>
                    <a:pt x="21600" y="18930"/>
                  </a:cubicBezTo>
                  <a:cubicBezTo>
                    <a:pt x="21600" y="9793"/>
                    <a:pt x="21600" y="9788"/>
                    <a:pt x="21600" y="9788"/>
                  </a:cubicBezTo>
                  <a:cubicBezTo>
                    <a:pt x="21600" y="8842"/>
                    <a:pt x="20641" y="8106"/>
                    <a:pt x="19411" y="8106"/>
                  </a:cubicBezTo>
                  <a:cubicBezTo>
                    <a:pt x="19411" y="8106"/>
                    <a:pt x="17775" y="7796"/>
                    <a:pt x="14631" y="769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3"/>
          <p:cNvSpPr txBox="1">
            <a:spLocks/>
          </p:cNvSpPr>
          <p:nvPr/>
        </p:nvSpPr>
        <p:spPr>
          <a:xfrm>
            <a:off x="5392422" y="2623196"/>
            <a:ext cx="623343" cy="3693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0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0" y="2655888"/>
            <a:ext cx="681038" cy="26511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en-US" sz="10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lang="id-ID" altLang="zh-CN" sz="10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Text Placeholder 3"/>
          <p:cNvSpPr txBox="1">
            <a:spLocks/>
          </p:cNvSpPr>
          <p:nvPr/>
        </p:nvSpPr>
        <p:spPr>
          <a:xfrm>
            <a:off x="3537348" y="2623196"/>
            <a:ext cx="572066" cy="3693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0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 Placeholder 4"/>
          <p:cNvSpPr txBox="1">
            <a:spLocks/>
          </p:cNvSpPr>
          <p:nvPr/>
        </p:nvSpPr>
        <p:spPr>
          <a:xfrm>
            <a:off x="3135000" y="3582240"/>
            <a:ext cx="1551749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18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>
          <a:xfrm>
            <a:off x="3150844" y="1741254"/>
            <a:ext cx="2843902" cy="2739032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3"/>
          <p:cNvGrpSpPr/>
          <p:nvPr/>
        </p:nvGrpSpPr>
        <p:grpSpPr>
          <a:xfrm>
            <a:off x="6157259" y="3555863"/>
            <a:ext cx="1744483" cy="652792"/>
            <a:chOff x="8512415" y="2327890"/>
            <a:chExt cx="3256083" cy="870168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90"/>
              <a:ext cx="1951007" cy="61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3"/>
              <a:ext cx="3256083" cy="566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6"/>
          <p:cNvGrpSpPr/>
          <p:nvPr/>
        </p:nvGrpSpPr>
        <p:grpSpPr>
          <a:xfrm flipH="1">
            <a:off x="2247572" y="1676600"/>
            <a:ext cx="1682757" cy="652792"/>
            <a:chOff x="8512415" y="2327889"/>
            <a:chExt cx="3256083" cy="870168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4" cy="615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2"/>
              <a:ext cx="3256083" cy="566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30"/>
          <p:cNvGrpSpPr/>
          <p:nvPr/>
        </p:nvGrpSpPr>
        <p:grpSpPr>
          <a:xfrm flipH="1">
            <a:off x="1345771" y="3675263"/>
            <a:ext cx="1682757" cy="652792"/>
            <a:chOff x="8512415" y="2327889"/>
            <a:chExt cx="3256083" cy="870168"/>
          </a:xfrm>
        </p:grpSpPr>
        <p:sp>
          <p:nvSpPr>
            <p:cNvPr id="32" name="TextBox 31"/>
            <p:cNvSpPr txBox="1"/>
            <p:nvPr/>
          </p:nvSpPr>
          <p:spPr>
            <a:xfrm>
              <a:off x="8519743" y="2327889"/>
              <a:ext cx="2256791" cy="369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2"/>
              <a:ext cx="3256083" cy="566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831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9554" y="1189488"/>
            <a:ext cx="5428746" cy="314482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6451" y="1386440"/>
            <a:ext cx="3790786" cy="1040083"/>
          </a:xfrm>
          <a:prstGeom prst="rect">
            <a:avLst/>
          </a:pr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41768" y="3979536"/>
            <a:ext cx="1785469" cy="3547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/>
            <a:endParaRPr lang="zh-CN" altLang="en-US" sz="14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4923404" y="1551629"/>
            <a:ext cx="776111" cy="417902"/>
          </a:xfrm>
          <a:prstGeom prst="rect">
            <a:avLst/>
          </a:prstGeom>
        </p:spPr>
        <p:txBody>
          <a:bodyPr vert="horz" lIns="68585" tIns="34293" rIns="68585" bIns="34293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</a:t>
            </a:r>
            <a:endParaRPr lang="en-U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sz="1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5873398" y="2689963"/>
            <a:ext cx="2753839" cy="837613"/>
          </a:xfrm>
          <a:prstGeom prst="rect">
            <a:avLst/>
          </a:prstGeom>
        </p:spPr>
        <p:txBody>
          <a:bodyPr vert="horz" lIns="68585" tIns="34293" rIns="68585" bIns="34293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73398" y="1551629"/>
            <a:ext cx="2753839" cy="837613"/>
          </a:xfrm>
          <a:prstGeom prst="rect">
            <a:avLst/>
          </a:prstGeom>
        </p:spPr>
        <p:txBody>
          <a:bodyPr vert="horz" lIns="68585" tIns="34293" rIns="68585" bIns="34293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6909807" y="4040408"/>
            <a:ext cx="1145578" cy="222538"/>
          </a:xfrm>
          <a:prstGeom prst="rect">
            <a:avLst/>
          </a:prstGeom>
        </p:spPr>
        <p:txBody>
          <a:bodyPr vert="horz" lIns="68585" tIns="34293" rIns="68585" bIns="34293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33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69436C6-6CC9-4CAB-8867-03F67D8E5C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5" b="7845"/>
          <a:stretch/>
        </p:blipFill>
        <p:spPr>
          <a:xfrm>
            <a:off x="0" y="0"/>
            <a:ext cx="9145588" cy="514439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97396D1-DB4F-4EE2-9B45-5A0237B70DB9}"/>
              </a:ext>
            </a:extLst>
          </p:cNvPr>
          <p:cNvGrpSpPr/>
          <p:nvPr/>
        </p:nvGrpSpPr>
        <p:grpSpPr>
          <a:xfrm>
            <a:off x="-787714" y="-860917"/>
            <a:ext cx="6253881" cy="6738008"/>
            <a:chOff x="-923487" y="-1141128"/>
            <a:chExt cx="8338756" cy="8984278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588ED6C-A579-49DF-B0E2-A749950B3E74}"/>
                </a:ext>
              </a:extLst>
            </p:cNvPr>
            <p:cNvSpPr/>
            <p:nvPr/>
          </p:nvSpPr>
          <p:spPr>
            <a:xfrm rot="6422178">
              <a:off x="-1241910" y="-822705"/>
              <a:ext cx="8975602" cy="8338756"/>
            </a:xfrm>
            <a:custGeom>
              <a:avLst/>
              <a:gdLst>
                <a:gd name="connsiteX0" fmla="*/ 2073149 w 8975602"/>
                <a:gd name="connsiteY0" fmla="*/ 8338756 h 8338756"/>
                <a:gd name="connsiteX1" fmla="*/ 0 w 8975602"/>
                <a:gd name="connsiteY1" fmla="*/ 1148184 h 8338756"/>
                <a:gd name="connsiteX2" fmla="*/ 7477235 w 8975602"/>
                <a:gd name="connsiteY2" fmla="*/ 1288676 h 8338756"/>
                <a:gd name="connsiteX3" fmla="*/ 8975602 w 8975602"/>
                <a:gd name="connsiteY3" fmla="*/ 6223681 h 833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75602" h="8338756">
                  <a:moveTo>
                    <a:pt x="2073149" y="8338756"/>
                  </a:moveTo>
                  <a:lnTo>
                    <a:pt x="0" y="1148184"/>
                  </a:lnTo>
                  <a:cubicBezTo>
                    <a:pt x="5268222" y="-2082127"/>
                    <a:pt x="5200337" y="2675985"/>
                    <a:pt x="7477235" y="1288676"/>
                  </a:cubicBezTo>
                  <a:lnTo>
                    <a:pt x="8975602" y="6223681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bg1">
                    <a:alpha val="77000"/>
                  </a:schemeClr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47D546A-79FF-4EEB-93EE-1B9BCBD48368}"/>
                </a:ext>
              </a:extLst>
            </p:cNvPr>
            <p:cNvSpPr/>
            <p:nvPr/>
          </p:nvSpPr>
          <p:spPr>
            <a:xfrm rot="6422178">
              <a:off x="-1332791" y="-629825"/>
              <a:ext cx="8895630" cy="8050319"/>
            </a:xfrm>
            <a:custGeom>
              <a:avLst/>
              <a:gdLst>
                <a:gd name="connsiteX0" fmla="*/ 2084976 w 8895630"/>
                <a:gd name="connsiteY0" fmla="*/ 8050319 h 8050319"/>
                <a:gd name="connsiteX1" fmla="*/ 0 w 8895630"/>
                <a:gd name="connsiteY1" fmla="*/ 1148603 h 8050319"/>
                <a:gd name="connsiteX2" fmla="*/ 7477235 w 8895630"/>
                <a:gd name="connsiteY2" fmla="*/ 1289095 h 8050319"/>
                <a:gd name="connsiteX3" fmla="*/ 8895630 w 8895630"/>
                <a:gd name="connsiteY3" fmla="*/ 5963374 h 805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95630" h="8050319">
                  <a:moveTo>
                    <a:pt x="2084976" y="8050319"/>
                  </a:moveTo>
                  <a:lnTo>
                    <a:pt x="0" y="1148603"/>
                  </a:lnTo>
                  <a:cubicBezTo>
                    <a:pt x="5268222" y="-2081708"/>
                    <a:pt x="4880712" y="2673674"/>
                    <a:pt x="7477235" y="1289095"/>
                  </a:cubicBezTo>
                  <a:lnTo>
                    <a:pt x="8895630" y="5963374"/>
                  </a:lnTo>
                  <a:close/>
                </a:path>
              </a:pathLst>
            </a:cu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D1DB3A1-9F40-4C0F-B0C6-5AA688F9B231}"/>
              </a:ext>
            </a:extLst>
          </p:cNvPr>
          <p:cNvGrpSpPr/>
          <p:nvPr/>
        </p:nvGrpSpPr>
        <p:grpSpPr>
          <a:xfrm>
            <a:off x="184287" y="1928486"/>
            <a:ext cx="5036579" cy="1584695"/>
            <a:chOff x="682258" y="2778229"/>
            <a:chExt cx="5036579" cy="1584695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5E5CF6A-01F4-431C-BC6D-046019F74791}"/>
                </a:ext>
              </a:extLst>
            </p:cNvPr>
            <p:cNvGrpSpPr/>
            <p:nvPr/>
          </p:nvGrpSpPr>
          <p:grpSpPr>
            <a:xfrm>
              <a:off x="746052" y="3868654"/>
              <a:ext cx="1732426" cy="494270"/>
              <a:chOff x="2034869" y="3723413"/>
              <a:chExt cx="1732426" cy="494270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34FA1030-50F1-4022-A7C7-558D82A76E99}"/>
                  </a:ext>
                </a:extLst>
              </p:cNvPr>
              <p:cNvSpPr/>
              <p:nvPr/>
            </p:nvSpPr>
            <p:spPr>
              <a:xfrm>
                <a:off x="2034869" y="3723413"/>
                <a:ext cx="1732426" cy="49427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0C5540F5-9C34-4E1A-86D6-7DFD528A1235}"/>
                  </a:ext>
                </a:extLst>
              </p:cNvPr>
              <p:cNvSpPr/>
              <p:nvPr/>
            </p:nvSpPr>
            <p:spPr>
              <a:xfrm>
                <a:off x="2471150" y="3841188"/>
                <a:ext cx="974626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16000">
                          <a:srgbClr val="333BBA"/>
                        </a:gs>
                        <a:gs pos="100000">
                          <a:srgbClr val="00B0F0"/>
                        </a:gs>
                      </a:gsLst>
                      <a:lin ang="7200000" scaled="0"/>
                    </a:gradFill>
                    <a:effectLst/>
                    <a:uLnTx/>
                    <a:uFillTx/>
                    <a:latin typeface="汉仪瑞意宋W" panose="00020600040101010101" pitchFamily="18" charset="-122"/>
                    <a:ea typeface="汉仪瑞意宋W" panose="00020600040101010101" pitchFamily="18" charset="-122"/>
                    <a:cs typeface="+mn-cs"/>
                  </a:rPr>
                  <a:t>PPT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16000">
                          <a:srgbClr val="333BBA"/>
                        </a:gs>
                        <a:gs pos="100000">
                          <a:srgbClr val="00B0F0"/>
                        </a:gs>
                      </a:gsLst>
                      <a:lin ang="7200000" scaled="0"/>
                    </a:gradFill>
                    <a:effectLst/>
                    <a:uLnTx/>
                    <a:uFillTx/>
                    <a:latin typeface="汉仪瑞意宋W" panose="00020600040101010101" pitchFamily="18" charset="-122"/>
                    <a:ea typeface="汉仪瑞意宋W" panose="00020600040101010101" pitchFamily="18" charset="-122"/>
                    <a:cs typeface="+mn-cs"/>
                  </a:rPr>
                  <a:t>老司机</a:t>
                </a:r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5AE5C2C-7263-4D16-B412-FF955EA1BD9B}"/>
                </a:ext>
              </a:extLst>
            </p:cNvPr>
            <p:cNvSpPr/>
            <p:nvPr/>
          </p:nvSpPr>
          <p:spPr>
            <a:xfrm>
              <a:off x="682258" y="2778229"/>
              <a:ext cx="5036579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  <a:alpha val="50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MARKET COOPERATION PROMOTION PROGRAM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  <a:alpha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5" name="原创设计师QQ598969553      _5">
            <a:extLst>
              <a:ext uri="{FF2B5EF4-FFF2-40B4-BE49-F238E27FC236}">
                <a16:creationId xmlns:a16="http://schemas.microsoft.com/office/drawing/2014/main" id="{08E44869-2BD5-4967-9DDD-D7D509B9C9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354" y="1197873"/>
            <a:ext cx="216726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solidFill>
                  <a:prstClr val="white">
                    <a:lumMod val="95000"/>
                  </a:prstClr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谢谢观看</a:t>
            </a:r>
            <a:endParaRPr lang="en-US" altLang="zh-CN" sz="4800" dirty="0">
              <a:solidFill>
                <a:prstClr val="white">
                  <a:lumMod val="95000"/>
                </a:prstClr>
              </a:solidFill>
              <a:latin typeface="汉仪瑞意宋W" panose="00020600040101010101" pitchFamily="18" charset="-122"/>
              <a:ea typeface="汉仪瑞意宋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77077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1DAFFE9-0C31-47AA-954B-EEB8BEC85FC4}"/>
              </a:ext>
            </a:extLst>
          </p:cNvPr>
          <p:cNvSpPr/>
          <p:nvPr/>
        </p:nvSpPr>
        <p:spPr>
          <a:xfrm>
            <a:off x="2281133" y="2787712"/>
            <a:ext cx="4584908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获取本模板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完整版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微信号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4E9C557-DF5C-46FD-B5C5-FED89E4532DE}"/>
              </a:ext>
            </a:extLst>
          </p:cNvPr>
          <p:cNvSpPr/>
          <p:nvPr/>
        </p:nvSpPr>
        <p:spPr>
          <a:xfrm>
            <a:off x="3174166" y="3218048"/>
            <a:ext cx="2787943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1903</a:t>
            </a:r>
            <a:endParaRPr lang="zh-CN" altLang="en-US" sz="2400" b="1" dirty="0">
              <a:solidFill>
                <a:srgbClr val="E756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5FE4DEF-1699-449C-896F-8D0E1031D0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706" t="28652" r="11706" b="16850"/>
          <a:stretch/>
        </p:blipFill>
        <p:spPr>
          <a:xfrm>
            <a:off x="3565496" y="573115"/>
            <a:ext cx="2016184" cy="199942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C5B5345-8A4B-4F3B-8B36-FB05F7D7869C}"/>
              </a:ext>
            </a:extLst>
          </p:cNvPr>
          <p:cNvSpPr/>
          <p:nvPr/>
        </p:nvSpPr>
        <p:spPr>
          <a:xfrm>
            <a:off x="1535550" y="3782391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</p:spTree>
    <p:extLst>
      <p:ext uri="{BB962C8B-B14F-4D97-AF65-F5344CB8AC3E}">
        <p14:creationId xmlns:p14="http://schemas.microsoft.com/office/powerpoint/2010/main" val="343463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E1714B86-92F5-4559-82DE-9AA7D67059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6" t="7796" r="44062" b="7796"/>
          <a:stretch/>
        </p:blipFill>
        <p:spPr>
          <a:xfrm>
            <a:off x="0" y="-3684"/>
            <a:ext cx="3296667" cy="5145088"/>
          </a:xfrm>
          <a:custGeom>
            <a:avLst/>
            <a:gdLst>
              <a:gd name="connsiteX0" fmla="*/ 0 w 3296667"/>
              <a:gd name="connsiteY0" fmla="*/ 0 h 5145088"/>
              <a:gd name="connsiteX1" fmla="*/ 3296667 w 3296667"/>
              <a:gd name="connsiteY1" fmla="*/ 0 h 5145088"/>
              <a:gd name="connsiteX2" fmla="*/ 3296667 w 3296667"/>
              <a:gd name="connsiteY2" fmla="*/ 3557389 h 5145088"/>
              <a:gd name="connsiteX3" fmla="*/ 3062813 w 3296667"/>
              <a:gd name="connsiteY3" fmla="*/ 3736301 h 5145088"/>
              <a:gd name="connsiteX4" fmla="*/ 2149444 w 3296667"/>
              <a:gd name="connsiteY4" fmla="*/ 5086704 h 5145088"/>
              <a:gd name="connsiteX5" fmla="*/ 2161327 w 3296667"/>
              <a:gd name="connsiteY5" fmla="*/ 5145088 h 5145088"/>
              <a:gd name="connsiteX6" fmla="*/ 0 w 3296667"/>
              <a:gd name="connsiteY6" fmla="*/ 5145088 h 51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96667" h="5145088">
                <a:moveTo>
                  <a:pt x="0" y="0"/>
                </a:moveTo>
                <a:lnTo>
                  <a:pt x="3296667" y="0"/>
                </a:lnTo>
                <a:lnTo>
                  <a:pt x="3296667" y="3557389"/>
                </a:lnTo>
                <a:lnTo>
                  <a:pt x="3062813" y="3736301"/>
                </a:lnTo>
                <a:cubicBezTo>
                  <a:pt x="2537253" y="4115510"/>
                  <a:pt x="2044009" y="4373146"/>
                  <a:pt x="2149444" y="5086704"/>
                </a:cubicBezTo>
                <a:lnTo>
                  <a:pt x="2161327" y="5145088"/>
                </a:lnTo>
                <a:lnTo>
                  <a:pt x="0" y="5145088"/>
                </a:lnTo>
                <a:close/>
              </a:path>
            </a:pathLst>
          </a:custGeom>
        </p:spPr>
      </p:pic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9BA81796-5784-431D-A442-AB2A5D6FAB99}"/>
              </a:ext>
            </a:extLst>
          </p:cNvPr>
          <p:cNvSpPr/>
          <p:nvPr/>
        </p:nvSpPr>
        <p:spPr>
          <a:xfrm rot="6422178">
            <a:off x="-2338554" y="-502836"/>
            <a:ext cx="6671524" cy="6037560"/>
          </a:xfrm>
          <a:custGeom>
            <a:avLst/>
            <a:gdLst>
              <a:gd name="connsiteX0" fmla="*/ 2084976 w 8895630"/>
              <a:gd name="connsiteY0" fmla="*/ 8050319 h 8050319"/>
              <a:gd name="connsiteX1" fmla="*/ 0 w 8895630"/>
              <a:gd name="connsiteY1" fmla="*/ 1148603 h 8050319"/>
              <a:gd name="connsiteX2" fmla="*/ 7477235 w 8895630"/>
              <a:gd name="connsiteY2" fmla="*/ 1289095 h 8050319"/>
              <a:gd name="connsiteX3" fmla="*/ 8895630 w 8895630"/>
              <a:gd name="connsiteY3" fmla="*/ 5963374 h 805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5630" h="8050319">
                <a:moveTo>
                  <a:pt x="2084976" y="8050319"/>
                </a:moveTo>
                <a:lnTo>
                  <a:pt x="0" y="1148603"/>
                </a:lnTo>
                <a:cubicBezTo>
                  <a:pt x="5268222" y="-2081708"/>
                  <a:pt x="4880712" y="2673674"/>
                  <a:pt x="7477235" y="1289095"/>
                </a:cubicBezTo>
                <a:lnTo>
                  <a:pt x="8895630" y="5963374"/>
                </a:lnTo>
                <a:close/>
              </a:path>
            </a:pathLst>
          </a:cu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91C6A13-C02E-41CF-A339-A8F087AD1FAE}"/>
              </a:ext>
            </a:extLst>
          </p:cNvPr>
          <p:cNvSpPr/>
          <p:nvPr/>
        </p:nvSpPr>
        <p:spPr>
          <a:xfrm rot="6422178">
            <a:off x="-2658051" y="-502836"/>
            <a:ext cx="6671524" cy="6037560"/>
          </a:xfrm>
          <a:custGeom>
            <a:avLst/>
            <a:gdLst>
              <a:gd name="connsiteX0" fmla="*/ 2084976 w 8895630"/>
              <a:gd name="connsiteY0" fmla="*/ 8050319 h 8050319"/>
              <a:gd name="connsiteX1" fmla="*/ 0 w 8895630"/>
              <a:gd name="connsiteY1" fmla="*/ 1148603 h 8050319"/>
              <a:gd name="connsiteX2" fmla="*/ 7477235 w 8895630"/>
              <a:gd name="connsiteY2" fmla="*/ 1289095 h 8050319"/>
              <a:gd name="connsiteX3" fmla="*/ 8895630 w 8895630"/>
              <a:gd name="connsiteY3" fmla="*/ 5963374 h 805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5630" h="8050319">
                <a:moveTo>
                  <a:pt x="2084976" y="8050319"/>
                </a:moveTo>
                <a:lnTo>
                  <a:pt x="0" y="1148603"/>
                </a:lnTo>
                <a:cubicBezTo>
                  <a:pt x="5268222" y="-2081708"/>
                  <a:pt x="4880712" y="2673674"/>
                  <a:pt x="7477235" y="1289095"/>
                </a:cubicBezTo>
                <a:lnTo>
                  <a:pt x="8895630" y="5963374"/>
                </a:lnTo>
                <a:close/>
              </a:path>
            </a:pathLst>
          </a:cu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Rectangle 18">
            <a:extLst>
              <a:ext uri="{FF2B5EF4-FFF2-40B4-BE49-F238E27FC236}">
                <a16:creationId xmlns:a16="http://schemas.microsoft.com/office/drawing/2014/main" id="{AEE93CB2-0326-4ACE-8D45-40E72D7606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859" y="1864129"/>
            <a:ext cx="17762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目录</a:t>
            </a:r>
            <a:endParaRPr lang="en-US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53B4A393-3165-46C6-832C-3235A0BDCD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1887" y="2808547"/>
            <a:ext cx="13948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宋体" pitchFamily="2" charset="-122"/>
              </a:rPr>
              <a:t>CONTENTS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5740287-8DD2-40C6-9690-FCFB36CE1570}"/>
              </a:ext>
            </a:extLst>
          </p:cNvPr>
          <p:cNvSpPr/>
          <p:nvPr/>
        </p:nvSpPr>
        <p:spPr>
          <a:xfrm>
            <a:off x="577680" y="1536405"/>
            <a:ext cx="2172645" cy="1892595"/>
          </a:xfrm>
          <a:prstGeom prst="rect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D41EDCF9-5C43-4EB0-B36D-5740DC39B181}"/>
              </a:ext>
            </a:extLst>
          </p:cNvPr>
          <p:cNvSpPr>
            <a:spLocks/>
          </p:cNvSpPr>
          <p:nvPr/>
        </p:nvSpPr>
        <p:spPr bwMode="auto">
          <a:xfrm>
            <a:off x="4280281" y="1132384"/>
            <a:ext cx="4089448" cy="508642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noFill/>
          <a:ln w="10" cap="flat" cmpd="sng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91396" tIns="45697" rIns="91396" bIns="45697"/>
          <a:lstStyle/>
          <a:p>
            <a:endParaRPr lang="zh-CN" altLang="en-US" sz="22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2">
            <a:extLst>
              <a:ext uri="{FF2B5EF4-FFF2-40B4-BE49-F238E27FC236}">
                <a16:creationId xmlns:a16="http://schemas.microsoft.com/office/drawing/2014/main" id="{A6DAD684-F2FD-4063-A604-F0F29B5447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0882" y="1134129"/>
            <a:ext cx="522248" cy="507207"/>
          </a:xfrm>
          <a:prstGeom prst="rect">
            <a:avLst/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2DBE19D1-45EF-4A13-9EEB-12C0CE70B09E}"/>
              </a:ext>
            </a:extLst>
          </p:cNvPr>
          <p:cNvSpPr>
            <a:spLocks/>
          </p:cNvSpPr>
          <p:nvPr/>
        </p:nvSpPr>
        <p:spPr bwMode="auto">
          <a:xfrm>
            <a:off x="4280281" y="2008134"/>
            <a:ext cx="4089448" cy="508642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noFill/>
          <a:ln w="10" cap="flat" cmpd="sng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91396" tIns="45697" rIns="91396" bIns="45697"/>
          <a:lstStyle/>
          <a:p>
            <a:endParaRPr lang="zh-CN" altLang="en-US" sz="2267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B9B793E2-0850-4C38-A8F7-59B0E5D24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9156" y="2008134"/>
            <a:ext cx="522248" cy="508642"/>
          </a:xfrm>
          <a:prstGeom prst="rect">
            <a:avLst/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D54EB8BD-2551-42A1-9BC2-C20CE5FC72E1}"/>
              </a:ext>
            </a:extLst>
          </p:cNvPr>
          <p:cNvSpPr>
            <a:spLocks/>
          </p:cNvSpPr>
          <p:nvPr/>
        </p:nvSpPr>
        <p:spPr bwMode="auto">
          <a:xfrm>
            <a:off x="4288956" y="2894813"/>
            <a:ext cx="4089448" cy="508642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noFill/>
          <a:ln w="10" cap="flat" cmpd="sng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91396" tIns="45697" rIns="91396" bIns="45697"/>
          <a:lstStyle/>
          <a:p>
            <a:endParaRPr lang="zh-CN" altLang="en-US" sz="2267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9D2AB7F-B865-4949-9494-6ED6044B3A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9557" y="2892270"/>
            <a:ext cx="522248" cy="508643"/>
          </a:xfrm>
          <a:prstGeom prst="rect">
            <a:avLst/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Freeform 10">
            <a:extLst>
              <a:ext uri="{FF2B5EF4-FFF2-40B4-BE49-F238E27FC236}">
                <a16:creationId xmlns:a16="http://schemas.microsoft.com/office/drawing/2014/main" id="{E3466B33-A472-4C97-93A3-37DEBF41023D}"/>
              </a:ext>
            </a:extLst>
          </p:cNvPr>
          <p:cNvSpPr>
            <a:spLocks/>
          </p:cNvSpPr>
          <p:nvPr/>
        </p:nvSpPr>
        <p:spPr bwMode="auto">
          <a:xfrm>
            <a:off x="4288956" y="3762509"/>
            <a:ext cx="4089448" cy="508642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noFill/>
          <a:ln w="10" cap="flat" cmpd="sng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91396" tIns="45697" rIns="91396" bIns="45697"/>
          <a:lstStyle/>
          <a:p>
            <a:endParaRPr lang="zh-CN" altLang="en-US" sz="22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2">
            <a:extLst>
              <a:ext uri="{FF2B5EF4-FFF2-40B4-BE49-F238E27FC236}">
                <a16:creationId xmlns:a16="http://schemas.microsoft.com/office/drawing/2014/main" id="{B8D419D0-26E4-4D55-901C-9312B861BA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9557" y="3765410"/>
            <a:ext cx="522248" cy="504825"/>
          </a:xfrm>
          <a:prstGeom prst="rect">
            <a:avLst/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6" name="TextBox 105">
            <a:extLst>
              <a:ext uri="{FF2B5EF4-FFF2-40B4-BE49-F238E27FC236}">
                <a16:creationId xmlns:a16="http://schemas.microsoft.com/office/drawing/2014/main" id="{B2D872D0-DEDB-4821-A720-9542A275FC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4830" y="1188815"/>
            <a:ext cx="1925438" cy="441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67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7" name="TextBox 106">
            <a:extLst>
              <a:ext uri="{FF2B5EF4-FFF2-40B4-BE49-F238E27FC236}">
                <a16:creationId xmlns:a16="http://schemas.microsoft.com/office/drawing/2014/main" id="{E0CB1AFB-DB9B-4403-B5EF-119E237A1C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9103" y="1121235"/>
            <a:ext cx="394571" cy="523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TextBox 108">
            <a:extLst>
              <a:ext uri="{FF2B5EF4-FFF2-40B4-BE49-F238E27FC236}">
                <a16:creationId xmlns:a16="http://schemas.microsoft.com/office/drawing/2014/main" id="{FA99AB43-DCC9-4981-B488-A354C72974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4830" y="2086430"/>
            <a:ext cx="1925438" cy="441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67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9" name="TextBox 109">
            <a:extLst>
              <a:ext uri="{FF2B5EF4-FFF2-40B4-BE49-F238E27FC236}">
                <a16:creationId xmlns:a16="http://schemas.microsoft.com/office/drawing/2014/main" id="{4F74328D-409A-4B50-B506-784F4021EC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9103" y="2022612"/>
            <a:ext cx="394571" cy="523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TextBox 115">
            <a:extLst>
              <a:ext uri="{FF2B5EF4-FFF2-40B4-BE49-F238E27FC236}">
                <a16:creationId xmlns:a16="http://schemas.microsoft.com/office/drawing/2014/main" id="{74820577-5172-4A92-8CFB-483011346C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3505" y="2935135"/>
            <a:ext cx="1925438" cy="441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67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1" name="TextBox 116">
            <a:extLst>
              <a:ext uri="{FF2B5EF4-FFF2-40B4-BE49-F238E27FC236}">
                <a16:creationId xmlns:a16="http://schemas.microsoft.com/office/drawing/2014/main" id="{D4B47771-F3BA-4365-8091-2D0E146DE3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7778" y="2882583"/>
            <a:ext cx="394571" cy="523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TextBox 117">
            <a:extLst>
              <a:ext uri="{FF2B5EF4-FFF2-40B4-BE49-F238E27FC236}">
                <a16:creationId xmlns:a16="http://schemas.microsoft.com/office/drawing/2014/main" id="{F51976B1-99CE-4BDE-A38F-B67DA32F39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3505" y="3810887"/>
            <a:ext cx="1925438" cy="441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67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3" name="TextBox 118">
            <a:extLst>
              <a:ext uri="{FF2B5EF4-FFF2-40B4-BE49-F238E27FC236}">
                <a16:creationId xmlns:a16="http://schemas.microsoft.com/office/drawing/2014/main" id="{33B5BDCE-2D1A-453D-BCCF-B77972C37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7778" y="3757904"/>
            <a:ext cx="394571" cy="523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51529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6330" y="3652664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美仑设计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957321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AD8A3CED-A2AF-449D-8926-D71395923133}"/>
              </a:ext>
            </a:extLst>
          </p:cNvPr>
          <p:cNvSpPr/>
          <p:nvPr/>
        </p:nvSpPr>
        <p:spPr>
          <a:xfrm>
            <a:off x="1" y="0"/>
            <a:ext cx="9145588" cy="5167197"/>
          </a:xfrm>
          <a:prstGeom prst="rect">
            <a:avLst/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6330" y="412304"/>
            <a:ext cx="8280920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2E9441A4-BBA8-40EA-93E7-3E48579B761C}"/>
              </a:ext>
            </a:extLst>
          </p:cNvPr>
          <p:cNvSpPr/>
          <p:nvPr/>
        </p:nvSpPr>
        <p:spPr>
          <a:xfrm>
            <a:off x="1610424" y="1420416"/>
            <a:ext cx="2184698" cy="2184698"/>
          </a:xfrm>
          <a:prstGeom prst="ellipse">
            <a:avLst/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99585" y="1742064"/>
            <a:ext cx="1206376" cy="111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73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73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>
            <p:custDataLst>
              <p:tags r:id="rId2"/>
            </p:custDataLst>
          </p:nvPr>
        </p:nvCxnSpPr>
        <p:spPr>
          <a:xfrm>
            <a:off x="4413434" y="2572544"/>
            <a:ext cx="2947040" cy="0"/>
          </a:xfrm>
          <a:prstGeom prst="line">
            <a:avLst/>
          </a:prstGeom>
          <a:ln w="12700">
            <a:solidFill>
              <a:srgbClr val="333BBA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69949" y="2770228"/>
            <a:ext cx="2465648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13434" y="1955231"/>
            <a:ext cx="3178239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zh-CN" sz="4400" dirty="0">
                <a:gradFill>
                  <a:gsLst>
                    <a:gs pos="16000">
                      <a:srgbClr val="333BBA">
                        <a:alpha val="89000"/>
                      </a:srgbClr>
                    </a:gs>
                    <a:gs pos="100000">
                      <a:srgbClr val="00B0F0"/>
                    </a:gs>
                  </a:gsLst>
                  <a:lin ang="7200000" scaled="0"/>
                </a:gra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年度工作概述</a:t>
            </a:r>
          </a:p>
        </p:txBody>
      </p:sp>
      <p:sp>
        <p:nvSpPr>
          <p:cNvPr id="19" name="TextBox 11"/>
          <p:cNvSpPr txBox="1"/>
          <p:nvPr/>
        </p:nvSpPr>
        <p:spPr>
          <a:xfrm>
            <a:off x="4413434" y="2629323"/>
            <a:ext cx="1421946" cy="240837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marL="121929" lvl="1" indent="-121929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38527" y="2629323"/>
            <a:ext cx="1421946" cy="240837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marL="121929" lvl="1" indent="-121929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4413434" y="2895668"/>
            <a:ext cx="1421946" cy="240837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marL="121929" lvl="1" indent="-121929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5938527" y="2895668"/>
            <a:ext cx="1421946" cy="240837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pPr marL="121929" lvl="1" indent="-121929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612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1537023" y="1398289"/>
            <a:ext cx="1296305" cy="182064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79415" tIns="39708" rIns="79415" bIns="397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2785869" y="1398289"/>
            <a:ext cx="1296305" cy="182064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79415" tIns="39708" rIns="79415" bIns="397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135784" y="2081031"/>
            <a:ext cx="987661" cy="113790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2123445" y="1170709"/>
            <a:ext cx="1458343" cy="2048229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3447694" y="1714491"/>
            <a:ext cx="1296305" cy="150444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4060600" y="1398289"/>
            <a:ext cx="1296305" cy="182064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 vert="horz" wrap="square" lIns="79415" tIns="39708" rIns="79415" bIns="397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4862744" y="2081031"/>
            <a:ext cx="987661" cy="113790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5369177" y="1398289"/>
            <a:ext cx="1296305" cy="182064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79415" tIns="39708" rIns="79415" bIns="397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6704978" y="1398289"/>
            <a:ext cx="1296305" cy="182064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79415" tIns="39708" rIns="79415" bIns="397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5981496" y="1170709"/>
            <a:ext cx="1458343" cy="2048229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Group 136"/>
          <p:cNvGrpSpPr/>
          <p:nvPr/>
        </p:nvGrpSpPr>
        <p:grpSpPr>
          <a:xfrm>
            <a:off x="1333325" y="3336547"/>
            <a:ext cx="538609" cy="603116"/>
            <a:chOff x="927956" y="3281022"/>
            <a:chExt cx="620135" cy="69427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120"/>
            <p:cNvGrpSpPr/>
            <p:nvPr/>
          </p:nvGrpSpPr>
          <p:grpSpPr>
            <a:xfrm>
              <a:off x="927956" y="3475474"/>
              <a:ext cx="620135" cy="499821"/>
              <a:chOff x="985563" y="3705902"/>
              <a:chExt cx="620135" cy="499821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85563" y="4056919"/>
                <a:ext cx="620135" cy="14880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7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7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Group 137"/>
          <p:cNvGrpSpPr/>
          <p:nvPr/>
        </p:nvGrpSpPr>
        <p:grpSpPr>
          <a:xfrm>
            <a:off x="1975008" y="3336543"/>
            <a:ext cx="538609" cy="885548"/>
            <a:chOff x="1585296" y="3281022"/>
            <a:chExt cx="620135" cy="1019394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107"/>
            <p:cNvGrpSpPr/>
            <p:nvPr/>
          </p:nvGrpSpPr>
          <p:grpSpPr>
            <a:xfrm>
              <a:off x="1585296" y="3475474"/>
              <a:ext cx="620135" cy="824942"/>
              <a:chOff x="1634092" y="3705902"/>
              <a:chExt cx="620135" cy="824942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634092" y="4382040"/>
                <a:ext cx="620135" cy="14880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7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7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Group 136"/>
          <p:cNvGrpSpPr/>
          <p:nvPr/>
        </p:nvGrpSpPr>
        <p:grpSpPr>
          <a:xfrm>
            <a:off x="2616690" y="3336547"/>
            <a:ext cx="538609" cy="603116"/>
            <a:chOff x="927956" y="3281022"/>
            <a:chExt cx="620135" cy="69427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8" name="Group 120"/>
            <p:cNvGrpSpPr/>
            <p:nvPr/>
          </p:nvGrpSpPr>
          <p:grpSpPr>
            <a:xfrm>
              <a:off x="927956" y="3475474"/>
              <a:ext cx="620135" cy="499821"/>
              <a:chOff x="985563" y="3705902"/>
              <a:chExt cx="620135" cy="499821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85563" y="4056919"/>
                <a:ext cx="620135" cy="14880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7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7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Group 137"/>
          <p:cNvGrpSpPr/>
          <p:nvPr/>
        </p:nvGrpSpPr>
        <p:grpSpPr>
          <a:xfrm>
            <a:off x="3258372" y="3336543"/>
            <a:ext cx="538609" cy="885548"/>
            <a:chOff x="1585296" y="3281022"/>
            <a:chExt cx="620135" cy="1019394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" name="Group 107"/>
            <p:cNvGrpSpPr/>
            <p:nvPr/>
          </p:nvGrpSpPr>
          <p:grpSpPr>
            <a:xfrm>
              <a:off x="1585296" y="3475474"/>
              <a:ext cx="620135" cy="824942"/>
              <a:chOff x="1634092" y="3705902"/>
              <a:chExt cx="620135" cy="824942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634092" y="4382040"/>
                <a:ext cx="620135" cy="14880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7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7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Group 136"/>
          <p:cNvGrpSpPr/>
          <p:nvPr/>
        </p:nvGrpSpPr>
        <p:grpSpPr>
          <a:xfrm>
            <a:off x="3900055" y="3336547"/>
            <a:ext cx="538609" cy="603116"/>
            <a:chOff x="927956" y="3281022"/>
            <a:chExt cx="620135" cy="69427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" name="Group 120"/>
            <p:cNvGrpSpPr/>
            <p:nvPr/>
          </p:nvGrpSpPr>
          <p:grpSpPr>
            <a:xfrm>
              <a:off x="927956" y="3475474"/>
              <a:ext cx="620135" cy="499821"/>
              <a:chOff x="985563" y="3705902"/>
              <a:chExt cx="620135" cy="499821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85563" y="4056919"/>
                <a:ext cx="620135" cy="14880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7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7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Group 137"/>
          <p:cNvGrpSpPr/>
          <p:nvPr/>
        </p:nvGrpSpPr>
        <p:grpSpPr>
          <a:xfrm>
            <a:off x="4541737" y="3336543"/>
            <a:ext cx="538609" cy="885548"/>
            <a:chOff x="1585296" y="3281022"/>
            <a:chExt cx="620135" cy="1019394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" name="Group 107"/>
            <p:cNvGrpSpPr/>
            <p:nvPr/>
          </p:nvGrpSpPr>
          <p:grpSpPr>
            <a:xfrm>
              <a:off x="1585296" y="3475474"/>
              <a:ext cx="620135" cy="824942"/>
              <a:chOff x="1634092" y="3705902"/>
              <a:chExt cx="620135" cy="824942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634092" y="4382040"/>
                <a:ext cx="620135" cy="14880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7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7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6" name="Group 136"/>
          <p:cNvGrpSpPr/>
          <p:nvPr/>
        </p:nvGrpSpPr>
        <p:grpSpPr>
          <a:xfrm>
            <a:off x="5183420" y="3336547"/>
            <a:ext cx="538609" cy="603116"/>
            <a:chOff x="927956" y="3281022"/>
            <a:chExt cx="620135" cy="694273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8" name="Group 120"/>
            <p:cNvGrpSpPr/>
            <p:nvPr/>
          </p:nvGrpSpPr>
          <p:grpSpPr>
            <a:xfrm>
              <a:off x="927956" y="3475474"/>
              <a:ext cx="620135" cy="499821"/>
              <a:chOff x="985563" y="3705902"/>
              <a:chExt cx="620135" cy="499821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85563" y="4056919"/>
                <a:ext cx="620135" cy="14880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7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7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Group 137"/>
          <p:cNvGrpSpPr/>
          <p:nvPr/>
        </p:nvGrpSpPr>
        <p:grpSpPr>
          <a:xfrm>
            <a:off x="5825101" y="3336543"/>
            <a:ext cx="538609" cy="885548"/>
            <a:chOff x="1585296" y="3281022"/>
            <a:chExt cx="620135" cy="1019394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0" name="Group 127"/>
            <p:cNvGrpSpPr/>
            <p:nvPr/>
          </p:nvGrpSpPr>
          <p:grpSpPr>
            <a:xfrm>
              <a:off x="1585296" y="3475474"/>
              <a:ext cx="620135" cy="824942"/>
              <a:chOff x="1634092" y="3705902"/>
              <a:chExt cx="620135" cy="824942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634092" y="4382040"/>
                <a:ext cx="620135" cy="14880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7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7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1" name="Group 136"/>
          <p:cNvGrpSpPr/>
          <p:nvPr/>
        </p:nvGrpSpPr>
        <p:grpSpPr>
          <a:xfrm>
            <a:off x="6466784" y="3336547"/>
            <a:ext cx="538609" cy="603116"/>
            <a:chOff x="927956" y="3281022"/>
            <a:chExt cx="620135" cy="694273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3" name="Group 120"/>
            <p:cNvGrpSpPr/>
            <p:nvPr/>
          </p:nvGrpSpPr>
          <p:grpSpPr>
            <a:xfrm>
              <a:off x="927956" y="3475474"/>
              <a:ext cx="620135" cy="499821"/>
              <a:chOff x="985563" y="3705902"/>
              <a:chExt cx="620135" cy="499821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85563" y="4056919"/>
                <a:ext cx="620135" cy="14880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7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7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Group 137"/>
          <p:cNvGrpSpPr/>
          <p:nvPr/>
        </p:nvGrpSpPr>
        <p:grpSpPr>
          <a:xfrm>
            <a:off x="7108464" y="3336543"/>
            <a:ext cx="538609" cy="885548"/>
            <a:chOff x="1585296" y="3281022"/>
            <a:chExt cx="620135" cy="1019394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5" name="Group 137"/>
            <p:cNvGrpSpPr/>
            <p:nvPr/>
          </p:nvGrpSpPr>
          <p:grpSpPr>
            <a:xfrm>
              <a:off x="1585296" y="3475474"/>
              <a:ext cx="620135" cy="824942"/>
              <a:chOff x="1634092" y="3705902"/>
              <a:chExt cx="620135" cy="824942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634092" y="4382040"/>
                <a:ext cx="620135" cy="14880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7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7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0395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>
          <a:xfrm rot="4351113">
            <a:off x="3888103" y="1599366"/>
            <a:ext cx="3348501" cy="2309235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750204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6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ko-KR" altLang="en-US" dirty="0">
                <a:solidFill>
                  <a:prstClr val="white"/>
                </a:solidFill>
                <a:latin typeface="等线" panose="020F0502020204030204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ko-KR" altLang="en-US" dirty="0">
                <a:solidFill>
                  <a:prstClr val="white"/>
                </a:solidFill>
                <a:latin typeface="等线" panose="020F0502020204030204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750204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6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750204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6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6432499" y="1672416"/>
            <a:ext cx="704787" cy="364859"/>
          </a:xfrm>
          <a:prstGeom prst="rect">
            <a:avLst/>
          </a:prstGeom>
        </p:spPr>
        <p:txBody>
          <a:bodyPr vert="horz" lIns="75020" tIns="37509" rIns="75020" bIns="37509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6181861" y="4110293"/>
            <a:ext cx="704787" cy="364859"/>
          </a:xfrm>
          <a:prstGeom prst="rect">
            <a:avLst/>
          </a:prstGeom>
        </p:spPr>
        <p:txBody>
          <a:bodyPr vert="horz" lIns="75020" tIns="37509" rIns="75020" bIns="37509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4185339" y="2931184"/>
            <a:ext cx="704787" cy="364859"/>
          </a:xfrm>
          <a:prstGeom prst="rect">
            <a:avLst/>
          </a:prstGeom>
        </p:spPr>
        <p:txBody>
          <a:bodyPr vert="horz" lIns="75020" tIns="37509" rIns="75020" bIns="37509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5179194" y="3849716"/>
            <a:ext cx="310599" cy="310658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0"/>
          <p:cNvGrpSpPr/>
          <p:nvPr/>
        </p:nvGrpSpPr>
        <p:grpSpPr>
          <a:xfrm>
            <a:off x="5177716" y="1646173"/>
            <a:ext cx="446117" cy="446202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3"/>
          <p:cNvGrpSpPr/>
          <p:nvPr/>
        </p:nvGrpSpPr>
        <p:grpSpPr>
          <a:xfrm>
            <a:off x="5852224" y="2967439"/>
            <a:ext cx="310599" cy="310658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1906102" y="1549245"/>
            <a:ext cx="2119842" cy="383218"/>
          </a:xfrm>
          <a:prstGeom prst="rect">
            <a:avLst/>
          </a:prstGeom>
        </p:spPr>
        <p:txBody>
          <a:bodyPr vert="horz" lIns="75020" tIns="37509" rIns="75020" bIns="37509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1906100" y="2374405"/>
            <a:ext cx="2119843" cy="383218"/>
          </a:xfrm>
          <a:prstGeom prst="rect">
            <a:avLst/>
          </a:prstGeom>
        </p:spPr>
        <p:txBody>
          <a:bodyPr vert="horz" lIns="75020" tIns="37509" rIns="75020" bIns="37509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1906102" y="3199566"/>
            <a:ext cx="2119842" cy="383218"/>
          </a:xfrm>
          <a:prstGeom prst="rect">
            <a:avLst/>
          </a:prstGeom>
        </p:spPr>
        <p:txBody>
          <a:bodyPr vert="horz" lIns="75020" tIns="37509" rIns="75020" bIns="37509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27035" y="4024725"/>
            <a:ext cx="2144248" cy="395056"/>
          </a:xfrm>
          <a:prstGeom prst="rect">
            <a:avLst/>
          </a:prstGeom>
          <a:noFill/>
        </p:spPr>
        <p:txBody>
          <a:bodyPr wrap="square" lIns="65032" tIns="32516" rIns="118141" bIns="29535" numCol="1" spcCol="256032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83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731701" y="1184641"/>
            <a:ext cx="1829017" cy="3598385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1900" dirty="0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s-E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4532627" y="3677786"/>
            <a:ext cx="1437406" cy="6510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22" tIns="45722" rIns="45722" bIns="45722"/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4531040" y="3396712"/>
            <a:ext cx="1152662" cy="3080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1200" b="1" dirty="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Portfolio 4</a:t>
            </a:r>
            <a:endParaRPr lang="es-ES" sz="1900" dirty="0">
              <a:cs typeface="Calibri" charset="0"/>
            </a:endParaRPr>
          </a:p>
        </p:txBody>
      </p:sp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2601466" y="1184641"/>
            <a:ext cx="1829017" cy="3598385"/>
            <a:chOff x="-1" y="0"/>
            <a:chExt cx="1829063" cy="3596384"/>
          </a:xfrm>
        </p:grpSpPr>
        <p:sp>
          <p:nvSpPr>
            <p:cNvPr id="32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1900" dirty="0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3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s-E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4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35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4489296" y="1184641"/>
            <a:ext cx="1829017" cy="3598385"/>
            <a:chOff x="-1" y="0"/>
            <a:chExt cx="1829063" cy="3596384"/>
          </a:xfrm>
        </p:grpSpPr>
        <p:sp>
          <p:nvSpPr>
            <p:cNvPr id="37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1900" dirty="0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8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s-E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9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40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6386158" y="1184641"/>
            <a:ext cx="1829017" cy="3598385"/>
            <a:chOff x="-1" y="0"/>
            <a:chExt cx="1829063" cy="3596384"/>
          </a:xfrm>
        </p:grpSpPr>
        <p:sp>
          <p:nvSpPr>
            <p:cNvPr id="42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1900" dirty="0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43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adFill>
              <a:gsLst>
                <a:gs pos="16000">
                  <a:srgbClr val="333BBA">
                    <a:alpha val="89000"/>
                  </a:srgbClr>
                </a:gs>
                <a:gs pos="100000">
                  <a:srgbClr val="00B0F0"/>
                </a:gs>
              </a:gsLst>
              <a:lin ang="7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s-E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4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45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213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/>
        </p:nvCxnSpPr>
        <p:spPr>
          <a:xfrm>
            <a:off x="4578458" y="1104756"/>
            <a:ext cx="0" cy="3828341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" name="组合 30"/>
          <p:cNvGrpSpPr/>
          <p:nvPr/>
        </p:nvGrpSpPr>
        <p:grpSpPr>
          <a:xfrm>
            <a:off x="1766711" y="1415366"/>
            <a:ext cx="3254421" cy="725518"/>
            <a:chOff x="5879462" y="287200"/>
            <a:chExt cx="3545784" cy="79036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3" name="组合 32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34" name="Freeform 56"/>
              <p:cNvSpPr>
                <a:spLocks/>
              </p:cNvSpPr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gradFill>
                <a:gsLst>
                  <a:gs pos="16000">
                    <a:srgbClr val="333BBA">
                      <a:alpha val="89000"/>
                    </a:srgbClr>
                  </a:gs>
                  <a:gs pos="100000">
                    <a:srgbClr val="00B0F0"/>
                  </a:gs>
                </a:gsLst>
                <a:lin ang="72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  <a:sym typeface="+mn-lt"/>
                </a:endParaRPr>
              </a:p>
            </p:txBody>
          </p:sp>
          <p:sp>
            <p:nvSpPr>
              <p:cNvPr id="35" name="Freeform 57"/>
              <p:cNvSpPr>
                <a:spLocks/>
              </p:cNvSpPr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gradFill>
                <a:gsLst>
                  <a:gs pos="16000">
                    <a:srgbClr val="333BBA">
                      <a:alpha val="89000"/>
                    </a:srgbClr>
                  </a:gs>
                  <a:gs pos="100000">
                    <a:srgbClr val="00B0F0"/>
                  </a:gs>
                </a:gsLst>
                <a:lin ang="72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  <a:sym typeface="+mn-lt"/>
                </a:endParaRPr>
              </a:p>
            </p:txBody>
          </p:sp>
          <p:sp>
            <p:nvSpPr>
              <p:cNvPr id="36" name="Freeform 58"/>
              <p:cNvSpPr>
                <a:spLocks/>
              </p:cNvSpPr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gradFill>
                <a:gsLst>
                  <a:gs pos="16000">
                    <a:srgbClr val="333BBA">
                      <a:alpha val="89000"/>
                    </a:srgbClr>
                  </a:gs>
                  <a:gs pos="100000">
                    <a:srgbClr val="00B0F0"/>
                  </a:gs>
                </a:gsLst>
                <a:lin ang="72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  <a:sym typeface="+mn-lt"/>
                </a:endParaRPr>
              </a:p>
            </p:txBody>
          </p:sp>
        </p:grpSp>
      </p:grpSp>
      <p:sp>
        <p:nvSpPr>
          <p:cNvPr id="37" name="文本框 36"/>
          <p:cNvSpPr txBox="1"/>
          <p:nvPr/>
        </p:nvSpPr>
        <p:spPr>
          <a:xfrm>
            <a:off x="4040374" y="1491633"/>
            <a:ext cx="962514" cy="2847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2012.09</a:t>
            </a:r>
            <a:endParaRPr lang="zh-CN" altLang="en-US" sz="1400" dirty="0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7"/>
          <p:cNvGrpSpPr/>
          <p:nvPr/>
        </p:nvGrpSpPr>
        <p:grpSpPr>
          <a:xfrm>
            <a:off x="1770252" y="3579830"/>
            <a:ext cx="3254421" cy="725518"/>
            <a:chOff x="5879462" y="287200"/>
            <a:chExt cx="3545784" cy="79036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5" name="组合 39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41" name="Freeform 56"/>
              <p:cNvSpPr>
                <a:spLocks/>
              </p:cNvSpPr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gradFill>
                <a:gsLst>
                  <a:gs pos="16000">
                    <a:srgbClr val="333BBA">
                      <a:alpha val="89000"/>
                    </a:srgbClr>
                  </a:gs>
                  <a:gs pos="100000">
                    <a:srgbClr val="00B0F0"/>
                  </a:gs>
                </a:gsLst>
                <a:lin ang="72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  <a:sym typeface="+mn-lt"/>
                </a:endParaRPr>
              </a:p>
            </p:txBody>
          </p:sp>
          <p:sp>
            <p:nvSpPr>
              <p:cNvPr id="42" name="Freeform 57"/>
              <p:cNvSpPr>
                <a:spLocks/>
              </p:cNvSpPr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gradFill>
                <a:gsLst>
                  <a:gs pos="16000">
                    <a:srgbClr val="333BBA">
                      <a:alpha val="89000"/>
                    </a:srgbClr>
                  </a:gs>
                  <a:gs pos="100000">
                    <a:srgbClr val="00B0F0"/>
                  </a:gs>
                </a:gsLst>
                <a:lin ang="72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  <a:sym typeface="+mn-lt"/>
                </a:endParaRPr>
              </a:p>
            </p:txBody>
          </p:sp>
          <p:sp>
            <p:nvSpPr>
              <p:cNvPr id="43" name="Freeform 58"/>
              <p:cNvSpPr>
                <a:spLocks/>
              </p:cNvSpPr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gradFill>
                <a:gsLst>
                  <a:gs pos="16000">
                    <a:srgbClr val="333BBA">
                      <a:alpha val="89000"/>
                    </a:srgbClr>
                  </a:gs>
                  <a:gs pos="100000">
                    <a:srgbClr val="00B0F0"/>
                  </a:gs>
                </a:gsLst>
                <a:lin ang="72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  <a:sym typeface="+mn-lt"/>
                </a:endParaRPr>
              </a:p>
            </p:txBody>
          </p:sp>
        </p:grpSp>
      </p:grpSp>
      <p:sp>
        <p:nvSpPr>
          <p:cNvPr id="44" name="文本框 43"/>
          <p:cNvSpPr txBox="1"/>
          <p:nvPr/>
        </p:nvSpPr>
        <p:spPr>
          <a:xfrm>
            <a:off x="4040374" y="3637509"/>
            <a:ext cx="962514" cy="2847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2014.09</a:t>
            </a:r>
            <a:endParaRPr lang="zh-CN" altLang="en-US" sz="1400" dirty="0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44"/>
          <p:cNvGrpSpPr/>
          <p:nvPr/>
        </p:nvGrpSpPr>
        <p:grpSpPr>
          <a:xfrm flipH="1">
            <a:off x="4132915" y="2514195"/>
            <a:ext cx="3254421" cy="725518"/>
            <a:chOff x="5879462" y="287200"/>
            <a:chExt cx="3545784" cy="79036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7" name="组合 46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48" name="Freeform 56"/>
              <p:cNvSpPr>
                <a:spLocks/>
              </p:cNvSpPr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57"/>
              <p:cNvSpPr>
                <a:spLocks/>
              </p:cNvSpPr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58"/>
              <p:cNvSpPr>
                <a:spLocks/>
              </p:cNvSpPr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51" name="文本框 50"/>
          <p:cNvSpPr txBox="1"/>
          <p:nvPr/>
        </p:nvSpPr>
        <p:spPr>
          <a:xfrm>
            <a:off x="4142051" y="2582555"/>
            <a:ext cx="962514" cy="2847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2013.09</a:t>
            </a:r>
            <a:endParaRPr lang="zh-CN" altLang="en-US" sz="1400" dirty="0">
              <a:solidFill>
                <a:schemeClr val="tx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045487" y="1463048"/>
            <a:ext cx="1484820" cy="3001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相关关键词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2063525" y="3641380"/>
            <a:ext cx="1440681" cy="3001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相关关键词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5280200" y="2586427"/>
            <a:ext cx="1440681" cy="3001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相关关键词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766711" y="1983906"/>
            <a:ext cx="217585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此处添加详细文本描述，建议与标题相关并符合整体语言风格</a:t>
            </a:r>
            <a:endParaRPr lang="en-US" altLang="zh-CN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096876" y="3039473"/>
            <a:ext cx="2318278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此处添加详细文本描述，建议与标题相关并符合整体语言风格</a:t>
            </a:r>
            <a:endParaRPr lang="en-US" altLang="zh-CN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766712" y="4078652"/>
            <a:ext cx="217585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此处添加详细文本描述，建议与标题相关并符合整体语言风格</a:t>
            </a:r>
            <a:endParaRPr lang="en-US" altLang="zh-CN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637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149890" y="3975876"/>
            <a:ext cx="777374" cy="153339"/>
          </a:xfrm>
          <a:prstGeom prst="roundRect">
            <a:avLst>
              <a:gd name="adj" fmla="val 50000"/>
            </a:avLst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32"/>
          <p:cNvSpPr txBox="1">
            <a:spLocks/>
          </p:cNvSpPr>
          <p:nvPr/>
        </p:nvSpPr>
        <p:spPr>
          <a:xfrm>
            <a:off x="4903854" y="1965980"/>
            <a:ext cx="3250728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4893602" y="1736262"/>
            <a:ext cx="2910929" cy="18466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1149890" y="3762897"/>
            <a:ext cx="777374" cy="153339"/>
          </a:xfrm>
          <a:prstGeom prst="roundRect">
            <a:avLst>
              <a:gd name="adj" fmla="val 50000"/>
            </a:avLst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1149890" y="3555063"/>
            <a:ext cx="777374" cy="153339"/>
          </a:xfrm>
          <a:prstGeom prst="roundRect">
            <a:avLst>
              <a:gd name="adj" fmla="val 50000"/>
            </a:avLst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1149890" y="3342086"/>
            <a:ext cx="777374" cy="153339"/>
          </a:xfrm>
          <a:prstGeom prst="roundRect">
            <a:avLst>
              <a:gd name="adj" fmla="val 50000"/>
            </a:avLst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149890" y="3128745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1149890" y="2915768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149890" y="2707934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1149890" y="2494956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2236990" y="3975876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2236990" y="3762897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2236990" y="3555063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2236990" y="3342086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2236990" y="3128745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2236990" y="2915768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2236990" y="2707934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2236990" y="2494956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ounded Rectangle 89"/>
          <p:cNvSpPr/>
          <p:nvPr/>
        </p:nvSpPr>
        <p:spPr>
          <a:xfrm>
            <a:off x="3357711" y="3975876"/>
            <a:ext cx="777374" cy="153339"/>
          </a:xfrm>
          <a:prstGeom prst="roundRect">
            <a:avLst>
              <a:gd name="adj" fmla="val 50000"/>
            </a:avLst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3357711" y="3762897"/>
            <a:ext cx="777374" cy="153339"/>
          </a:xfrm>
          <a:prstGeom prst="roundRect">
            <a:avLst>
              <a:gd name="adj" fmla="val 50000"/>
            </a:avLst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3357711" y="3555063"/>
            <a:ext cx="777374" cy="153339"/>
          </a:xfrm>
          <a:prstGeom prst="roundRect">
            <a:avLst>
              <a:gd name="adj" fmla="val 50000"/>
            </a:avLst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3357711" y="3342086"/>
            <a:ext cx="777374" cy="153339"/>
          </a:xfrm>
          <a:prstGeom prst="roundRect">
            <a:avLst>
              <a:gd name="adj" fmla="val 50000"/>
            </a:avLst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3357711" y="3128745"/>
            <a:ext cx="777374" cy="153339"/>
          </a:xfrm>
          <a:prstGeom prst="roundRect">
            <a:avLst>
              <a:gd name="adj" fmla="val 50000"/>
            </a:avLst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3357711" y="2915768"/>
            <a:ext cx="777374" cy="153339"/>
          </a:xfrm>
          <a:prstGeom prst="roundRect">
            <a:avLst>
              <a:gd name="adj" fmla="val 50000"/>
            </a:avLst>
          </a:prstGeom>
          <a:gradFill>
            <a:gsLst>
              <a:gs pos="16000">
                <a:srgbClr val="333BBA"/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3357711" y="2707934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3357711" y="2494956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89138" y="1767580"/>
            <a:ext cx="703082" cy="153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1149890" y="2279780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2236990" y="2279780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3357711" y="2279780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2272349" y="1767580"/>
            <a:ext cx="703082" cy="153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1188405" y="1767580"/>
            <a:ext cx="703082" cy="153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1149890" y="2068713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2236990" y="2068713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3357711" y="2068713"/>
            <a:ext cx="777374" cy="15333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4883980" y="2910520"/>
            <a:ext cx="411529" cy="411607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5373210" y="2891453"/>
            <a:ext cx="43762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1.908 K</a:t>
            </a:r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613909" y="2910520"/>
            <a:ext cx="411529" cy="411607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7110550" y="2891453"/>
            <a:ext cx="43762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2.074 K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5343362" y="3178156"/>
            <a:ext cx="583493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7035804" y="3170189"/>
            <a:ext cx="732573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</a:t>
            </a:r>
          </a:p>
        </p:txBody>
      </p:sp>
      <p:sp>
        <p:nvSpPr>
          <p:cNvPr id="44" name="Text Placeholder 32"/>
          <p:cNvSpPr txBox="1">
            <a:spLocks/>
          </p:cNvSpPr>
          <p:nvPr/>
        </p:nvSpPr>
        <p:spPr>
          <a:xfrm>
            <a:off x="4903854" y="3483759"/>
            <a:ext cx="3250728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</p:spTree>
    <p:extLst>
      <p:ext uri="{BB962C8B-B14F-4D97-AF65-F5344CB8AC3E}">
        <p14:creationId xmlns:p14="http://schemas.microsoft.com/office/powerpoint/2010/main" val="381158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3477212" y="2870329"/>
            <a:ext cx="2191166" cy="1341540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79405" tIns="39703" rIns="79405" bIns="39703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3477212" y="2546957"/>
            <a:ext cx="2191166" cy="1341540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3477212" y="2226934"/>
            <a:ext cx="2191166" cy="1341540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79405" tIns="39703" rIns="79405" bIns="39703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3477212" y="1848270"/>
            <a:ext cx="2191166" cy="1341540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3080" y="2395403"/>
            <a:ext cx="125935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33080" y="3202805"/>
            <a:ext cx="125935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151120" y="2360825"/>
            <a:ext cx="566948" cy="54803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151120" y="3168226"/>
            <a:ext cx="566948" cy="54803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90634" y="2395403"/>
            <a:ext cx="125935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90634" y="3202805"/>
            <a:ext cx="125935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445360" y="2360825"/>
            <a:ext cx="566948" cy="548032"/>
          </a:xfrm>
          <a:prstGeom prst="roundRect">
            <a:avLst/>
          </a:pr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445360" y="3168226"/>
            <a:ext cx="566948" cy="548032"/>
          </a:xfrm>
          <a:prstGeom prst="roundRect">
            <a:avLst/>
          </a:prstGeom>
          <a:gradFill>
            <a:gsLst>
              <a:gs pos="16000">
                <a:srgbClr val="333BBA">
                  <a:alpha val="89000"/>
                </a:srgbClr>
              </a:gs>
              <a:gs pos="100000">
                <a:srgbClr val="00B0F0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Group 18"/>
          <p:cNvGrpSpPr/>
          <p:nvPr/>
        </p:nvGrpSpPr>
        <p:grpSpPr>
          <a:xfrm>
            <a:off x="6239933" y="2442600"/>
            <a:ext cx="389321" cy="386729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2"/>
          <p:cNvGrpSpPr/>
          <p:nvPr/>
        </p:nvGrpSpPr>
        <p:grpSpPr>
          <a:xfrm>
            <a:off x="6266131" y="3309051"/>
            <a:ext cx="320923" cy="309183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Freeform 59"/>
          <p:cNvSpPr>
            <a:spLocks noEditPoints="1"/>
          </p:cNvSpPr>
          <p:nvPr/>
        </p:nvSpPr>
        <p:spPr bwMode="auto">
          <a:xfrm>
            <a:off x="2581757" y="3244026"/>
            <a:ext cx="278982" cy="374208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5 h 145"/>
              <a:gd name="T6" fmla="*/ 13 w 108"/>
              <a:gd name="T7" fmla="*/ 124 h 145"/>
              <a:gd name="T8" fmla="*/ 96 w 108"/>
              <a:gd name="T9" fmla="*/ 124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3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9 w 108"/>
              <a:gd name="T35" fmla="*/ 12 h 145"/>
              <a:gd name="T36" fmla="*/ 60 w 108"/>
              <a:gd name="T37" fmla="*/ 12 h 145"/>
              <a:gd name="T38" fmla="*/ 68 w 108"/>
              <a:gd name="T39" fmla="*/ 36 h 145"/>
              <a:gd name="T40" fmla="*/ 41 w 108"/>
              <a:gd name="T41" fmla="*/ 36 h 145"/>
              <a:gd name="T42" fmla="*/ 49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5"/>
                  <a:pt x="0" y="135"/>
                  <a:pt x="0" y="135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9405" tIns="39703" rIns="79405" bIns="39703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26"/>
          <p:cNvGrpSpPr/>
          <p:nvPr/>
        </p:nvGrpSpPr>
        <p:grpSpPr>
          <a:xfrm>
            <a:off x="2596930" y="2483135"/>
            <a:ext cx="263810" cy="305660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70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3FDE6F3-C2C1-497D-9AC0-D418F52504A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641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heme/theme1.xml><?xml version="1.0" encoding="utf-8"?>
<a:theme xmlns:a="http://schemas.openxmlformats.org/drawingml/2006/main" name="51PPT模板网，www.51pptmoban.com">
  <a:themeElements>
    <a:clrScheme name="自定义 103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4957"/>
      </a:accent1>
      <a:accent2>
        <a:srgbClr val="7F7F7F"/>
      </a:accent2>
      <a:accent3>
        <a:srgbClr val="FF4957"/>
      </a:accent3>
      <a:accent4>
        <a:srgbClr val="7F7F7F"/>
      </a:accent4>
      <a:accent5>
        <a:srgbClr val="FF4957"/>
      </a:accent5>
      <a:accent6>
        <a:srgbClr val="7F7F7F"/>
      </a:accent6>
      <a:hlink>
        <a:srgbClr val="007FA2"/>
      </a:hlink>
      <a:folHlink>
        <a:srgbClr val="FF495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16000">
              <a:srgbClr val="333BBA"/>
            </a:gs>
            <a:gs pos="100000">
              <a:srgbClr val="00B0F0"/>
            </a:gs>
          </a:gsLst>
          <a:lin ang="7200000" scaled="0"/>
        </a:gradFill>
        <a:ln>
          <a:noFill/>
        </a:ln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1200" cap="none" spc="0" normalizeH="0" baseline="0" noProof="0">
            <a:ln>
              <a:noFill/>
            </a:ln>
            <a:solidFill>
              <a:prstClr val="white"/>
            </a:solidFill>
            <a:effectLst/>
            <a:uLnTx/>
            <a:uFillTx/>
            <a:latin typeface="等线" panose="020F0502020204030204"/>
            <a:ea typeface="等线" panose="02010600030101010101" pitchFamily="2" charset="-122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2214</Words>
  <Application>Microsoft Office PowerPoint</Application>
  <PresentationFormat>自定义</PresentationFormat>
  <Paragraphs>182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等线</vt:lpstr>
      <vt:lpstr>冬青黑体简体中文 W3</vt:lpstr>
      <vt:lpstr>汉仪瑞意宋W</vt:lpstr>
      <vt:lpstr>微软雅黑</vt:lpstr>
      <vt:lpstr>微软雅黑 Light</vt:lpstr>
      <vt:lpstr>Arial</vt:lpstr>
      <vt:lpstr>Calibri</vt:lpstr>
      <vt:lpstr>Calibri Light</vt:lpstr>
      <vt:lpstr>Century Gothic</vt:lpstr>
      <vt:lpstr>Open Sans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蓝紫渐变大气精美商务通用ppt模板</dc:title>
  <dc:creator>美仑设计</dc:creator>
  <cp:keywords>www.51pptmoban.com</cp:keywords>
  <dc:description>www.51pptmoban.com</dc:description>
  <cp:lastModifiedBy>Power user</cp:lastModifiedBy>
  <cp:revision>2</cp:revision>
  <dcterms:created xsi:type="dcterms:W3CDTF">2016-10-17T14:00:15Z</dcterms:created>
  <dcterms:modified xsi:type="dcterms:W3CDTF">2023-03-23T12:52:25Z</dcterms:modified>
</cp:coreProperties>
</file>