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2" r:id="rId3"/>
    <p:sldId id="261" r:id="rId4"/>
    <p:sldId id="273" r:id="rId5"/>
    <p:sldId id="269" r:id="rId6"/>
    <p:sldId id="286" r:id="rId7"/>
    <p:sldId id="285" r:id="rId8"/>
    <p:sldId id="262" r:id="rId9"/>
    <p:sldId id="267" r:id="rId10"/>
    <p:sldId id="283" r:id="rId11"/>
    <p:sldId id="274" r:id="rId12"/>
    <p:sldId id="284" r:id="rId13"/>
    <p:sldId id="264" r:id="rId14"/>
    <p:sldId id="275" r:id="rId15"/>
    <p:sldId id="268" r:id="rId16"/>
    <p:sldId id="281" r:id="rId17"/>
    <p:sldId id="282" r:id="rId18"/>
    <p:sldId id="265" r:id="rId19"/>
    <p:sldId id="260" r:id="rId20"/>
    <p:sldId id="279" r:id="rId21"/>
    <p:sldId id="280" r:id="rId22"/>
    <p:sldId id="276" r:id="rId23"/>
    <p:sldId id="277" r:id="rId24"/>
    <p:sldId id="28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18" userDrawn="1">
          <p15:clr>
            <a:srgbClr val="A4A3A4"/>
          </p15:clr>
        </p15:guide>
        <p15:guide id="3" pos="3931" userDrawn="1">
          <p15:clr>
            <a:srgbClr val="A4A3A4"/>
          </p15:clr>
        </p15:guide>
        <p15:guide id="4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053"/>
    <a:srgbClr val="354054"/>
    <a:srgbClr val="353D50"/>
    <a:srgbClr val="353D51"/>
    <a:srgbClr val="373E51"/>
    <a:srgbClr val="ED7D31"/>
    <a:srgbClr val="00A0D2"/>
    <a:srgbClr val="00A0C8"/>
    <a:srgbClr val="009DD0"/>
    <a:srgbClr val="000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79" autoAdjust="0"/>
  </p:normalViewPr>
  <p:slideViewPr>
    <p:cSldViewPr snapToGrid="0">
      <p:cViewPr varScale="1">
        <p:scale>
          <a:sx n="107" d="100"/>
          <a:sy n="107" d="100"/>
        </p:scale>
        <p:origin x="690" y="102"/>
      </p:cViewPr>
      <p:guideLst>
        <p:guide orient="horz" pos="2160"/>
        <p:guide pos="1118"/>
        <p:guide pos="3931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noFill/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cat>
            <c:strRef>
              <c:f>环边饼图!$B$3:$C$3</c:f>
              <c:strCache>
                <c:ptCount val="2"/>
                <c:pt idx="0">
                  <c:v>木1</c:v>
                </c:pt>
                <c:pt idx="1">
                  <c:v>木2</c:v>
                </c:pt>
              </c:strCache>
            </c:strRef>
          </c:cat>
          <c:val>
            <c:numRef>
              <c:f>环边饼图!$B$4:$C$4</c:f>
              <c:numCache>
                <c:formatCode>General</c:formatCode>
                <c:ptCount val="2"/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pieChart>
        <c:varyColors val="1"/>
        <c:ser>
          <c:idx val="1"/>
          <c:order val="1"/>
          <c:spPr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环边饼图!$B$3:$C$3</c:f>
              <c:strCache>
                <c:ptCount val="2"/>
                <c:pt idx="0">
                  <c:v>木1</c:v>
                </c:pt>
                <c:pt idx="1">
                  <c:v>木2</c:v>
                </c:pt>
              </c:strCache>
            </c:strRef>
          </c:cat>
          <c:val>
            <c:numRef>
              <c:f>环边饼图!$B$5:$C$5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Other Company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5.8</c:v>
                </c:pt>
                <c:pt idx="1">
                  <c:v>4.5</c:v>
                </c:pt>
                <c:pt idx="2">
                  <c:v>3.5</c:v>
                </c:pt>
                <c:pt idx="3">
                  <c:v>5.2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Our Product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3.1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92710768"/>
        <c:axId val="-392709136"/>
      </c:lineChart>
      <c:catAx>
        <c:axId val="-39271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92709136"/>
        <c:crosses val="autoZero"/>
        <c:auto val="1"/>
        <c:lblAlgn val="ctr"/>
        <c:lblOffset val="100"/>
        <c:noMultiLvlLbl val="0"/>
      </c:catAx>
      <c:valAx>
        <c:axId val="-392709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4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92710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5FE29-F78D-4B78-B1AA-AB58FD8DBA9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D4E4F-5D65-4934-A9E1-CF5594EDF4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82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14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56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270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94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852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43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634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D4E4F-5D65-4934-A9E1-CF5594EDF49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47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8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9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715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10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316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74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865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392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453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620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0596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9327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327" y="0"/>
            <a:ext cx="12192000" cy="68616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1352938" y="365126"/>
            <a:ext cx="10000861" cy="838524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Add Your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99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1367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22EA0-0258-4B8A-BCBD-B83879F3E085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A2ACD-466B-4893-ABB7-24CCF896A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6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60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662" y="-8965"/>
            <a:ext cx="12192000" cy="68616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79662" y="5074684"/>
            <a:ext cx="1440000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Let’s Go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1587138" y="2820975"/>
            <a:ext cx="108000" cy="1216050"/>
            <a:chOff x="11553825" y="2811975"/>
            <a:chExt cx="108000" cy="121605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1553825" y="281197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1580825" y="308758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1580825" y="330919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1580825" y="353080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580825" y="375241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580825" y="3974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985877" y="1162370"/>
            <a:ext cx="822757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</a:rPr>
              <a:t>STARRY </a:t>
            </a:r>
            <a:r>
              <a:rPr lang="en-US" altLang="zh-CN" sz="6600" dirty="0" smtClean="0">
                <a:solidFill>
                  <a:schemeClr val="bg1"/>
                </a:solidFill>
              </a:rPr>
              <a:t>BACKGROUND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2362" y="3704171"/>
            <a:ext cx="762192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The furthest distance in the world </a:t>
            </a:r>
            <a:r>
              <a:rPr lang="en-US" altLang="zh-CN" sz="1400" dirty="0" smtClean="0">
                <a:solidFill>
                  <a:schemeClr val="bg1"/>
                </a:solidFill>
              </a:rPr>
              <a:t>is </a:t>
            </a:r>
            <a:r>
              <a:rPr lang="en-US" altLang="zh-CN" sz="14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400" dirty="0" smtClean="0">
                <a:solidFill>
                  <a:schemeClr val="bg1"/>
                </a:solidFill>
              </a:rPr>
              <a:t>death. But </a:t>
            </a:r>
            <a:r>
              <a:rPr lang="en-US" altLang="zh-CN" sz="14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400" dirty="0">
                <a:solidFill>
                  <a:schemeClr val="bg1"/>
                </a:solidFill>
              </a:rPr>
              <a:t>you don't know that </a:t>
            </a:r>
            <a:r>
              <a:rPr lang="en-US" altLang="zh-CN" sz="1400" dirty="0" smtClean="0">
                <a:solidFill>
                  <a:schemeClr val="bg1"/>
                </a:solidFill>
              </a:rPr>
              <a:t>I </a:t>
            </a:r>
            <a:r>
              <a:rPr lang="en-US" altLang="zh-CN" sz="1400" dirty="0">
                <a:solidFill>
                  <a:schemeClr val="bg1"/>
                </a:solidFill>
              </a:rPr>
              <a:t>love </a:t>
            </a:r>
            <a:r>
              <a:rPr lang="en-US" altLang="zh-CN" sz="1400" dirty="0" smtClean="0">
                <a:solidFill>
                  <a:schemeClr val="bg1"/>
                </a:solidFill>
              </a:rPr>
              <a:t>you. The </a:t>
            </a:r>
            <a:r>
              <a:rPr lang="en-US" altLang="zh-CN" sz="1400" dirty="0">
                <a:solidFill>
                  <a:schemeClr val="bg1"/>
                </a:solidFill>
              </a:rPr>
              <a:t>furthest distance in the world </a:t>
            </a:r>
            <a:r>
              <a:rPr lang="en-US" altLang="zh-CN" sz="1400" dirty="0" smtClean="0">
                <a:solidFill>
                  <a:schemeClr val="bg1"/>
                </a:solidFill>
              </a:rPr>
              <a:t>is </a:t>
            </a:r>
            <a:r>
              <a:rPr lang="en-US" altLang="zh-CN" sz="14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400" dirty="0" smtClean="0">
                <a:solidFill>
                  <a:schemeClr val="bg1"/>
                </a:solidFill>
              </a:rPr>
              <a:t>love. But </a:t>
            </a:r>
            <a:r>
              <a:rPr lang="en-US" altLang="zh-CN" sz="1400" dirty="0">
                <a:solidFill>
                  <a:schemeClr val="bg1"/>
                </a:solidFill>
              </a:rPr>
              <a:t>when I plainly cannot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yearning.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have never been in my heart.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等腰三角形 1"/>
          <p:cNvSpPr>
            <a:spLocks noChangeAspect="1"/>
          </p:cNvSpPr>
          <p:nvPr/>
        </p:nvSpPr>
        <p:spPr>
          <a:xfrm flipV="1">
            <a:off x="5973662" y="5655415"/>
            <a:ext cx="252000" cy="126000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7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Business Scope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427096" y="3880164"/>
            <a:ext cx="1315615" cy="1200346"/>
            <a:chOff x="6427096" y="3880164"/>
            <a:chExt cx="1315615" cy="1200346"/>
          </a:xfrm>
        </p:grpSpPr>
        <p:sp>
          <p:nvSpPr>
            <p:cNvPr id="6" name="矩形 5"/>
            <p:cNvSpPr/>
            <p:nvPr/>
          </p:nvSpPr>
          <p:spPr>
            <a:xfrm>
              <a:off x="6427096" y="3880164"/>
              <a:ext cx="1315615" cy="120034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777335" y="4096209"/>
              <a:ext cx="652463" cy="765174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26947" y="2001835"/>
            <a:ext cx="1315615" cy="1200346"/>
            <a:chOff x="6226947" y="2001835"/>
            <a:chExt cx="1315615" cy="1200346"/>
          </a:xfrm>
        </p:grpSpPr>
        <p:sp>
          <p:nvSpPr>
            <p:cNvPr id="5" name="矩形 4"/>
            <p:cNvSpPr/>
            <p:nvPr/>
          </p:nvSpPr>
          <p:spPr>
            <a:xfrm>
              <a:off x="6226947" y="2001835"/>
              <a:ext cx="1315615" cy="120034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638783" y="2209434"/>
              <a:ext cx="573396" cy="691952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95600" y="3013885"/>
            <a:ext cx="1315615" cy="1200346"/>
            <a:chOff x="5195600" y="3013885"/>
            <a:chExt cx="1315615" cy="1200346"/>
          </a:xfrm>
        </p:grpSpPr>
        <p:sp>
          <p:nvSpPr>
            <p:cNvPr id="4" name="矩形 3"/>
            <p:cNvSpPr/>
            <p:nvPr/>
          </p:nvSpPr>
          <p:spPr>
            <a:xfrm>
              <a:off x="5195600" y="3013885"/>
              <a:ext cx="1315615" cy="120034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5484124" y="3374108"/>
              <a:ext cx="734329" cy="64765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95120" y="2301213"/>
            <a:ext cx="1315615" cy="1200346"/>
            <a:chOff x="3995120" y="2301213"/>
            <a:chExt cx="1315615" cy="1200346"/>
          </a:xfrm>
        </p:grpSpPr>
        <p:sp>
          <p:nvSpPr>
            <p:cNvPr id="3" name="矩形 2"/>
            <p:cNvSpPr/>
            <p:nvPr/>
          </p:nvSpPr>
          <p:spPr>
            <a:xfrm>
              <a:off x="3995120" y="2301213"/>
              <a:ext cx="1315615" cy="120034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4313874" y="2602008"/>
              <a:ext cx="653902" cy="626656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7892367" y="4254232"/>
            <a:ext cx="23512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400" dirty="0" smtClean="0">
                <a:solidFill>
                  <a:schemeClr val="bg1"/>
                </a:solidFill>
              </a:rPr>
              <a:t>death, but </a:t>
            </a:r>
            <a:r>
              <a:rPr lang="en-US" altLang="zh-CN" sz="14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you don't know that I love you</a:t>
            </a:r>
          </a:p>
        </p:txBody>
      </p:sp>
      <p:sp>
        <p:nvSpPr>
          <p:cNvPr id="36" name="矩形 35"/>
          <p:cNvSpPr/>
          <p:nvPr/>
        </p:nvSpPr>
        <p:spPr>
          <a:xfrm>
            <a:off x="7707457" y="2314628"/>
            <a:ext cx="25828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400" dirty="0" smtClean="0">
                <a:solidFill>
                  <a:schemeClr val="bg1"/>
                </a:solidFill>
              </a:rPr>
              <a:t>love, but </a:t>
            </a:r>
            <a:r>
              <a:rPr lang="en-US" altLang="zh-CN" sz="1400" dirty="0">
                <a:solidFill>
                  <a:schemeClr val="bg1"/>
                </a:solidFill>
              </a:rPr>
              <a:t>when plainly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2394" y="4454757"/>
            <a:ext cx="25913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pain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yearning,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</a:t>
            </a:r>
            <a:r>
              <a:rPr lang="en-US" altLang="zh-CN" sz="1400" dirty="0" smtClean="0">
                <a:solidFill>
                  <a:schemeClr val="bg1"/>
                </a:solidFill>
              </a:rPr>
              <a:t>have </a:t>
            </a:r>
            <a:r>
              <a:rPr lang="en-US" altLang="zh-CN" sz="1400" dirty="0">
                <a:solidFill>
                  <a:schemeClr val="bg1"/>
                </a:solidFill>
              </a:rPr>
              <a:t>never been in my </a:t>
            </a:r>
            <a:r>
              <a:rPr lang="en-US" altLang="zh-CN" sz="1400" dirty="0" smtClean="0">
                <a:solidFill>
                  <a:schemeClr val="bg1"/>
                </a:solidFill>
              </a:rPr>
              <a:t>heart.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50817" y="2552535"/>
            <a:ext cx="20146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400" dirty="0">
                <a:solidFill>
                  <a:schemeClr val="bg1"/>
                </a:solidFill>
              </a:rPr>
              <a:t>you can't see my </a:t>
            </a:r>
            <a:r>
              <a:rPr lang="en-US" altLang="zh-CN" sz="1400" dirty="0" smtClean="0">
                <a:solidFill>
                  <a:schemeClr val="bg1"/>
                </a:solidFill>
              </a:rPr>
              <a:t>love.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23717" y="2174264"/>
            <a:ext cx="1941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Business 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42394" y="4083211"/>
            <a:ext cx="1941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Business 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92367" y="3880164"/>
            <a:ext cx="1941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Business 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07457" y="1926258"/>
            <a:ext cx="1941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Business 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743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3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5574" y="3933271"/>
            <a:ext cx="4137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The furthest distance in the world is not between life and death. But when I stand in front of you, yet you don't know that I love you</a:t>
            </a:r>
            <a:r>
              <a:rPr lang="en-US" altLang="zh-CN" sz="1600" dirty="0">
                <a:solidFill>
                  <a:schemeClr val="bg1"/>
                </a:solidFill>
              </a:rPr>
              <a:t>. The furthest distance in the world is not being apart while being in love.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Business Scope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217506" y="1686370"/>
            <a:ext cx="4945392" cy="3816561"/>
            <a:chOff x="3427048" y="1376065"/>
            <a:chExt cx="5337905" cy="4119479"/>
          </a:xfrm>
        </p:grpSpPr>
        <p:graphicFrame>
          <p:nvGraphicFramePr>
            <p:cNvPr id="7" name="图表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39176554"/>
                </p:ext>
              </p:extLst>
            </p:nvPr>
          </p:nvGraphicFramePr>
          <p:xfrm>
            <a:off x="3427048" y="1570702"/>
            <a:ext cx="5337905" cy="37302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等腰三角形 8"/>
            <p:cNvSpPr/>
            <p:nvPr/>
          </p:nvSpPr>
          <p:spPr>
            <a:xfrm rot="5400000" flipH="1">
              <a:off x="7477506" y="3230926"/>
              <a:ext cx="480060" cy="3291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089904" y="1376065"/>
              <a:ext cx="0" cy="4119479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122661" y="2010343"/>
            <a:ext cx="2689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35%</a:t>
            </a:r>
            <a:endParaRPr lang="zh-CN" altLang="en-US" sz="8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22661" y="3333782"/>
            <a:ext cx="3319920" cy="40532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High </a:t>
            </a:r>
            <a:r>
              <a:rPr lang="en-US" altLang="zh-CN" dirty="0"/>
              <a:t>Market Share of Brands</a:t>
            </a:r>
          </a:p>
        </p:txBody>
      </p:sp>
    </p:spTree>
    <p:extLst>
      <p:ext uri="{BB962C8B-B14F-4D97-AF65-F5344CB8AC3E}">
        <p14:creationId xmlns:p14="http://schemas.microsoft.com/office/powerpoint/2010/main" val="29933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Business Scope</a:t>
            </a:r>
            <a:endParaRPr lang="zh-CN" altLang="en-US" dirty="0"/>
          </a:p>
        </p:txBody>
      </p:sp>
      <p:sp>
        <p:nvSpPr>
          <p:cNvPr id="3" name="Freeform 25"/>
          <p:cNvSpPr>
            <a:spLocks noEditPoints="1"/>
          </p:cNvSpPr>
          <p:nvPr/>
        </p:nvSpPr>
        <p:spPr bwMode="auto">
          <a:xfrm>
            <a:off x="5103785" y="2088133"/>
            <a:ext cx="1947146" cy="1934393"/>
          </a:xfrm>
          <a:custGeom>
            <a:avLst/>
            <a:gdLst>
              <a:gd name="T0" fmla="*/ 0 w 191"/>
              <a:gd name="T1" fmla="*/ 95 h 190"/>
              <a:gd name="T2" fmla="*/ 2 w 191"/>
              <a:gd name="T3" fmla="*/ 78 h 190"/>
              <a:gd name="T4" fmla="*/ 96 w 191"/>
              <a:gd name="T5" fmla="*/ 0 h 190"/>
              <a:gd name="T6" fmla="*/ 96 w 191"/>
              <a:gd name="T7" fmla="*/ 190 h 190"/>
              <a:gd name="T8" fmla="*/ 146 w 191"/>
              <a:gd name="T9" fmla="*/ 72 h 190"/>
              <a:gd name="T10" fmla="*/ 175 w 191"/>
              <a:gd name="T11" fmla="*/ 66 h 190"/>
              <a:gd name="T12" fmla="*/ 139 w 191"/>
              <a:gd name="T13" fmla="*/ 55 h 190"/>
              <a:gd name="T14" fmla="*/ 154 w 191"/>
              <a:gd name="T15" fmla="*/ 34 h 190"/>
              <a:gd name="T16" fmla="*/ 82 w 191"/>
              <a:gd name="T17" fmla="*/ 34 h 190"/>
              <a:gd name="T18" fmla="*/ 106 w 191"/>
              <a:gd name="T19" fmla="*/ 51 h 190"/>
              <a:gd name="T20" fmla="*/ 81 w 191"/>
              <a:gd name="T21" fmla="*/ 43 h 190"/>
              <a:gd name="T22" fmla="*/ 66 w 191"/>
              <a:gd name="T23" fmla="*/ 45 h 190"/>
              <a:gd name="T24" fmla="*/ 36 w 191"/>
              <a:gd name="T25" fmla="*/ 96 h 190"/>
              <a:gd name="T26" fmla="*/ 47 w 191"/>
              <a:gd name="T27" fmla="*/ 107 h 190"/>
              <a:gd name="T28" fmla="*/ 59 w 191"/>
              <a:gd name="T29" fmla="*/ 104 h 190"/>
              <a:gd name="T30" fmla="*/ 101 w 191"/>
              <a:gd name="T31" fmla="*/ 87 h 190"/>
              <a:gd name="T32" fmla="*/ 69 w 191"/>
              <a:gd name="T33" fmla="*/ 115 h 190"/>
              <a:gd name="T34" fmla="*/ 108 w 191"/>
              <a:gd name="T35" fmla="*/ 93 h 190"/>
              <a:gd name="T36" fmla="*/ 110 w 191"/>
              <a:gd name="T37" fmla="*/ 124 h 190"/>
              <a:gd name="T38" fmla="*/ 141 w 191"/>
              <a:gd name="T39" fmla="*/ 117 h 190"/>
              <a:gd name="T40" fmla="*/ 140 w 191"/>
              <a:gd name="T41" fmla="*/ 87 h 190"/>
              <a:gd name="T42" fmla="*/ 157 w 191"/>
              <a:gd name="T43" fmla="*/ 123 h 190"/>
              <a:gd name="T44" fmla="*/ 181 w 191"/>
              <a:gd name="T45" fmla="*/ 95 h 190"/>
              <a:gd name="T46" fmla="*/ 145 w 191"/>
              <a:gd name="T47" fmla="*/ 75 h 190"/>
              <a:gd name="T48" fmla="*/ 30 w 191"/>
              <a:gd name="T49" fmla="*/ 106 h 190"/>
              <a:gd name="T50" fmla="*/ 26 w 191"/>
              <a:gd name="T51" fmla="*/ 107 h 190"/>
              <a:gd name="T52" fmla="*/ 28 w 191"/>
              <a:gd name="T53" fmla="*/ 146 h 190"/>
              <a:gd name="T54" fmla="*/ 43 w 191"/>
              <a:gd name="T55" fmla="*/ 116 h 190"/>
              <a:gd name="T56" fmla="*/ 119 w 191"/>
              <a:gd name="T57" fmla="*/ 166 h 190"/>
              <a:gd name="T58" fmla="*/ 118 w 191"/>
              <a:gd name="T59" fmla="*/ 177 h 190"/>
              <a:gd name="T60" fmla="*/ 143 w 191"/>
              <a:gd name="T61" fmla="*/ 142 h 190"/>
              <a:gd name="T62" fmla="*/ 110 w 191"/>
              <a:gd name="T63" fmla="*/ 131 h 190"/>
              <a:gd name="T64" fmla="*/ 119 w 191"/>
              <a:gd name="T65" fmla="*/ 166 h 190"/>
              <a:gd name="T66" fmla="*/ 159 w 191"/>
              <a:gd name="T67" fmla="*/ 129 h 190"/>
              <a:gd name="T68" fmla="*/ 151 w 191"/>
              <a:gd name="T69" fmla="*/ 141 h 190"/>
              <a:gd name="T70" fmla="*/ 175 w 191"/>
              <a:gd name="T71" fmla="*/ 126 h 190"/>
              <a:gd name="T72" fmla="*/ 112 w 191"/>
              <a:gd name="T73" fmla="*/ 178 h 190"/>
              <a:gd name="T74" fmla="*/ 110 w 191"/>
              <a:gd name="T75" fmla="*/ 173 h 190"/>
              <a:gd name="T76" fmla="*/ 107 w 191"/>
              <a:gd name="T77" fmla="*/ 160 h 190"/>
              <a:gd name="T78" fmla="*/ 67 w 191"/>
              <a:gd name="T79" fmla="*/ 123 h 190"/>
              <a:gd name="T80" fmla="*/ 48 w 191"/>
              <a:gd name="T81" fmla="*/ 127 h 190"/>
              <a:gd name="T82" fmla="*/ 96 w 191"/>
              <a:gd name="T83" fmla="*/ 180 h 190"/>
              <a:gd name="T84" fmla="*/ 19 w 191"/>
              <a:gd name="T85" fmla="*/ 104 h 190"/>
              <a:gd name="T86" fmla="*/ 11 w 191"/>
              <a:gd name="T87" fmla="*/ 92 h 190"/>
              <a:gd name="T88" fmla="*/ 15 w 191"/>
              <a:gd name="T89" fmla="*/ 121 h 190"/>
              <a:gd name="T90" fmla="*/ 18 w 191"/>
              <a:gd name="T91" fmla="*/ 90 h 190"/>
              <a:gd name="T92" fmla="*/ 26 w 191"/>
              <a:gd name="T93" fmla="*/ 86 h 190"/>
              <a:gd name="T94" fmla="*/ 62 w 191"/>
              <a:gd name="T95" fmla="*/ 37 h 190"/>
              <a:gd name="T96" fmla="*/ 42 w 191"/>
              <a:gd name="T97" fmla="*/ 29 h 190"/>
              <a:gd name="T98" fmla="*/ 49 w 191"/>
              <a:gd name="T99" fmla="*/ 24 h 190"/>
              <a:gd name="T100" fmla="*/ 72 w 191"/>
              <a:gd name="T101" fmla="*/ 27 h 190"/>
              <a:gd name="T102" fmla="*/ 121 w 191"/>
              <a:gd name="T103" fmla="*/ 14 h 190"/>
              <a:gd name="T104" fmla="*/ 49 w 191"/>
              <a:gd name="T105" fmla="*/ 24 h 190"/>
              <a:gd name="T106" fmla="*/ 102 w 191"/>
              <a:gd name="T107" fmla="*/ 71 h 190"/>
              <a:gd name="T108" fmla="*/ 138 w 191"/>
              <a:gd name="T109" fmla="*/ 71 h 190"/>
              <a:gd name="T110" fmla="*/ 120 w 191"/>
              <a:gd name="T111" fmla="*/ 60 h 190"/>
              <a:gd name="T112" fmla="*/ 120 w 191"/>
              <a:gd name="T113" fmla="*/ 83 h 190"/>
              <a:gd name="T114" fmla="*/ 120 w 191"/>
              <a:gd name="T115" fmla="*/ 60 h 190"/>
              <a:gd name="T116" fmla="*/ 115 w 191"/>
              <a:gd name="T117" fmla="*/ 71 h 190"/>
              <a:gd name="T118" fmla="*/ 126 w 191"/>
              <a:gd name="T119" fmla="*/ 7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1" h="190">
                <a:moveTo>
                  <a:pt x="96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90"/>
                  <a:pt x="1" y="85"/>
                  <a:pt x="2" y="80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0" y="34"/>
                  <a:pt x="49" y="0"/>
                  <a:pt x="96" y="0"/>
                </a:cubicBezTo>
                <a:cubicBezTo>
                  <a:pt x="148" y="0"/>
                  <a:pt x="191" y="42"/>
                  <a:pt x="191" y="95"/>
                </a:cubicBezTo>
                <a:cubicBezTo>
                  <a:pt x="191" y="147"/>
                  <a:pt x="148" y="190"/>
                  <a:pt x="96" y="190"/>
                </a:cubicBezTo>
                <a:close/>
                <a:moveTo>
                  <a:pt x="145" y="75"/>
                </a:moveTo>
                <a:cubicBezTo>
                  <a:pt x="145" y="74"/>
                  <a:pt x="146" y="73"/>
                  <a:pt x="146" y="72"/>
                </a:cubicBezTo>
                <a:cubicBezTo>
                  <a:pt x="146" y="70"/>
                  <a:pt x="145" y="68"/>
                  <a:pt x="145" y="67"/>
                </a:cubicBezTo>
                <a:cubicBezTo>
                  <a:pt x="154" y="66"/>
                  <a:pt x="164" y="65"/>
                  <a:pt x="175" y="66"/>
                </a:cubicBezTo>
                <a:cubicBezTo>
                  <a:pt x="172" y="56"/>
                  <a:pt x="167" y="47"/>
                  <a:pt x="160" y="40"/>
                </a:cubicBezTo>
                <a:cubicBezTo>
                  <a:pt x="155" y="42"/>
                  <a:pt x="147" y="47"/>
                  <a:pt x="139" y="55"/>
                </a:cubicBezTo>
                <a:cubicBezTo>
                  <a:pt x="138" y="53"/>
                  <a:pt x="136" y="52"/>
                  <a:pt x="134" y="50"/>
                </a:cubicBezTo>
                <a:cubicBezTo>
                  <a:pt x="142" y="42"/>
                  <a:pt x="150" y="36"/>
                  <a:pt x="154" y="34"/>
                </a:cubicBezTo>
                <a:cubicBezTo>
                  <a:pt x="147" y="27"/>
                  <a:pt x="139" y="22"/>
                  <a:pt x="131" y="18"/>
                </a:cubicBezTo>
                <a:cubicBezTo>
                  <a:pt x="123" y="19"/>
                  <a:pt x="103" y="22"/>
                  <a:pt x="82" y="34"/>
                </a:cubicBezTo>
                <a:cubicBezTo>
                  <a:pt x="82" y="35"/>
                  <a:pt x="82" y="36"/>
                  <a:pt x="82" y="37"/>
                </a:cubicBezTo>
                <a:cubicBezTo>
                  <a:pt x="90" y="40"/>
                  <a:pt x="99" y="45"/>
                  <a:pt x="106" y="51"/>
                </a:cubicBezTo>
                <a:cubicBezTo>
                  <a:pt x="105" y="52"/>
                  <a:pt x="103" y="53"/>
                  <a:pt x="102" y="55"/>
                </a:cubicBezTo>
                <a:cubicBezTo>
                  <a:pt x="96" y="51"/>
                  <a:pt x="89" y="46"/>
                  <a:pt x="81" y="43"/>
                </a:cubicBezTo>
                <a:cubicBezTo>
                  <a:pt x="79" y="45"/>
                  <a:pt x="76" y="47"/>
                  <a:pt x="72" y="47"/>
                </a:cubicBezTo>
                <a:cubicBezTo>
                  <a:pt x="70" y="47"/>
                  <a:pt x="68" y="46"/>
                  <a:pt x="66" y="45"/>
                </a:cubicBezTo>
                <a:cubicBezTo>
                  <a:pt x="54" y="55"/>
                  <a:pt x="42" y="69"/>
                  <a:pt x="33" y="89"/>
                </a:cubicBezTo>
                <a:cubicBezTo>
                  <a:pt x="35" y="91"/>
                  <a:pt x="36" y="93"/>
                  <a:pt x="36" y="96"/>
                </a:cubicBezTo>
                <a:cubicBezTo>
                  <a:pt x="36" y="98"/>
                  <a:pt x="36" y="100"/>
                  <a:pt x="35" y="101"/>
                </a:cubicBezTo>
                <a:cubicBezTo>
                  <a:pt x="39" y="103"/>
                  <a:pt x="43" y="105"/>
                  <a:pt x="47" y="107"/>
                </a:cubicBezTo>
                <a:cubicBezTo>
                  <a:pt x="49" y="105"/>
                  <a:pt x="52" y="103"/>
                  <a:pt x="56" y="103"/>
                </a:cubicBezTo>
                <a:cubicBezTo>
                  <a:pt x="57" y="103"/>
                  <a:pt x="58" y="103"/>
                  <a:pt x="59" y="104"/>
                </a:cubicBezTo>
                <a:cubicBezTo>
                  <a:pt x="69" y="95"/>
                  <a:pt x="81" y="86"/>
                  <a:pt x="97" y="79"/>
                </a:cubicBezTo>
                <a:cubicBezTo>
                  <a:pt x="98" y="82"/>
                  <a:pt x="99" y="85"/>
                  <a:pt x="101" y="87"/>
                </a:cubicBezTo>
                <a:cubicBezTo>
                  <a:pt x="89" y="92"/>
                  <a:pt x="77" y="99"/>
                  <a:pt x="66" y="108"/>
                </a:cubicBezTo>
                <a:cubicBezTo>
                  <a:pt x="67" y="110"/>
                  <a:pt x="68" y="113"/>
                  <a:pt x="69" y="115"/>
                </a:cubicBezTo>
                <a:cubicBezTo>
                  <a:pt x="79" y="119"/>
                  <a:pt x="90" y="121"/>
                  <a:pt x="103" y="123"/>
                </a:cubicBezTo>
                <a:cubicBezTo>
                  <a:pt x="103" y="112"/>
                  <a:pt x="105" y="102"/>
                  <a:pt x="108" y="93"/>
                </a:cubicBezTo>
                <a:cubicBezTo>
                  <a:pt x="110" y="95"/>
                  <a:pt x="112" y="96"/>
                  <a:pt x="115" y="96"/>
                </a:cubicBezTo>
                <a:cubicBezTo>
                  <a:pt x="112" y="104"/>
                  <a:pt x="111" y="114"/>
                  <a:pt x="110" y="124"/>
                </a:cubicBezTo>
                <a:cubicBezTo>
                  <a:pt x="118" y="125"/>
                  <a:pt x="126" y="125"/>
                  <a:pt x="134" y="125"/>
                </a:cubicBezTo>
                <a:cubicBezTo>
                  <a:pt x="136" y="122"/>
                  <a:pt x="138" y="119"/>
                  <a:pt x="141" y="117"/>
                </a:cubicBezTo>
                <a:cubicBezTo>
                  <a:pt x="140" y="109"/>
                  <a:pt x="137" y="101"/>
                  <a:pt x="134" y="93"/>
                </a:cubicBezTo>
                <a:cubicBezTo>
                  <a:pt x="136" y="91"/>
                  <a:pt x="138" y="90"/>
                  <a:pt x="140" y="87"/>
                </a:cubicBezTo>
                <a:cubicBezTo>
                  <a:pt x="145" y="96"/>
                  <a:pt x="148" y="106"/>
                  <a:pt x="150" y="117"/>
                </a:cubicBezTo>
                <a:cubicBezTo>
                  <a:pt x="153" y="118"/>
                  <a:pt x="156" y="120"/>
                  <a:pt x="157" y="123"/>
                </a:cubicBezTo>
                <a:cubicBezTo>
                  <a:pt x="164" y="122"/>
                  <a:pt x="170" y="120"/>
                  <a:pt x="177" y="119"/>
                </a:cubicBezTo>
                <a:cubicBezTo>
                  <a:pt x="179" y="111"/>
                  <a:pt x="181" y="103"/>
                  <a:pt x="181" y="95"/>
                </a:cubicBezTo>
                <a:cubicBezTo>
                  <a:pt x="181" y="87"/>
                  <a:pt x="179" y="80"/>
                  <a:pt x="177" y="73"/>
                </a:cubicBezTo>
                <a:cubicBezTo>
                  <a:pt x="172" y="73"/>
                  <a:pt x="160" y="73"/>
                  <a:pt x="145" y="75"/>
                </a:cubicBezTo>
                <a:close/>
                <a:moveTo>
                  <a:pt x="43" y="113"/>
                </a:moveTo>
                <a:cubicBezTo>
                  <a:pt x="39" y="111"/>
                  <a:pt x="34" y="108"/>
                  <a:pt x="30" y="106"/>
                </a:cubicBezTo>
                <a:cubicBezTo>
                  <a:pt x="29" y="106"/>
                  <a:pt x="28" y="107"/>
                  <a:pt x="26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4" y="115"/>
                  <a:pt x="22" y="124"/>
                  <a:pt x="20" y="134"/>
                </a:cubicBezTo>
                <a:cubicBezTo>
                  <a:pt x="22" y="138"/>
                  <a:pt x="25" y="142"/>
                  <a:pt x="28" y="146"/>
                </a:cubicBezTo>
                <a:cubicBezTo>
                  <a:pt x="30" y="141"/>
                  <a:pt x="35" y="131"/>
                  <a:pt x="44" y="120"/>
                </a:cubicBezTo>
                <a:cubicBezTo>
                  <a:pt x="43" y="119"/>
                  <a:pt x="43" y="117"/>
                  <a:pt x="43" y="116"/>
                </a:cubicBezTo>
                <a:cubicBezTo>
                  <a:pt x="43" y="115"/>
                  <a:pt x="43" y="114"/>
                  <a:pt x="43" y="113"/>
                </a:cubicBezTo>
                <a:close/>
                <a:moveTo>
                  <a:pt x="119" y="166"/>
                </a:moveTo>
                <a:cubicBezTo>
                  <a:pt x="119" y="167"/>
                  <a:pt x="117" y="171"/>
                  <a:pt x="116" y="172"/>
                </a:cubicBezTo>
                <a:cubicBezTo>
                  <a:pt x="117" y="174"/>
                  <a:pt x="117" y="174"/>
                  <a:pt x="118" y="177"/>
                </a:cubicBezTo>
                <a:cubicBezTo>
                  <a:pt x="126" y="175"/>
                  <a:pt x="133" y="172"/>
                  <a:pt x="139" y="168"/>
                </a:cubicBezTo>
                <a:cubicBezTo>
                  <a:pt x="141" y="162"/>
                  <a:pt x="143" y="153"/>
                  <a:pt x="143" y="142"/>
                </a:cubicBezTo>
                <a:cubicBezTo>
                  <a:pt x="138" y="140"/>
                  <a:pt x="135" y="136"/>
                  <a:pt x="134" y="132"/>
                </a:cubicBezTo>
                <a:cubicBezTo>
                  <a:pt x="126" y="132"/>
                  <a:pt x="118" y="132"/>
                  <a:pt x="110" y="131"/>
                </a:cubicBezTo>
                <a:cubicBezTo>
                  <a:pt x="110" y="140"/>
                  <a:pt x="112" y="149"/>
                  <a:pt x="114" y="160"/>
                </a:cubicBezTo>
                <a:cubicBezTo>
                  <a:pt x="116" y="161"/>
                  <a:pt x="119" y="163"/>
                  <a:pt x="119" y="166"/>
                </a:cubicBezTo>
                <a:close/>
                <a:moveTo>
                  <a:pt x="175" y="126"/>
                </a:moveTo>
                <a:cubicBezTo>
                  <a:pt x="169" y="127"/>
                  <a:pt x="164" y="128"/>
                  <a:pt x="159" y="129"/>
                </a:cubicBezTo>
                <a:cubicBezTo>
                  <a:pt x="159" y="129"/>
                  <a:pt x="159" y="129"/>
                  <a:pt x="159" y="129"/>
                </a:cubicBezTo>
                <a:cubicBezTo>
                  <a:pt x="159" y="135"/>
                  <a:pt x="156" y="140"/>
                  <a:pt x="151" y="141"/>
                </a:cubicBezTo>
                <a:cubicBezTo>
                  <a:pt x="150" y="148"/>
                  <a:pt x="149" y="155"/>
                  <a:pt x="147" y="162"/>
                </a:cubicBezTo>
                <a:cubicBezTo>
                  <a:pt x="159" y="153"/>
                  <a:pt x="169" y="140"/>
                  <a:pt x="175" y="126"/>
                </a:cubicBezTo>
                <a:close/>
                <a:moveTo>
                  <a:pt x="96" y="180"/>
                </a:moveTo>
                <a:cubicBezTo>
                  <a:pt x="101" y="180"/>
                  <a:pt x="106" y="179"/>
                  <a:pt x="112" y="178"/>
                </a:cubicBezTo>
                <a:cubicBezTo>
                  <a:pt x="111" y="177"/>
                  <a:pt x="111" y="175"/>
                  <a:pt x="110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06" y="173"/>
                  <a:pt x="103" y="170"/>
                  <a:pt x="103" y="166"/>
                </a:cubicBezTo>
                <a:cubicBezTo>
                  <a:pt x="103" y="164"/>
                  <a:pt x="104" y="162"/>
                  <a:pt x="107" y="160"/>
                </a:cubicBezTo>
                <a:cubicBezTo>
                  <a:pt x="104" y="150"/>
                  <a:pt x="103" y="140"/>
                  <a:pt x="103" y="131"/>
                </a:cubicBezTo>
                <a:cubicBezTo>
                  <a:pt x="90" y="129"/>
                  <a:pt x="78" y="126"/>
                  <a:pt x="67" y="123"/>
                </a:cubicBezTo>
                <a:cubicBezTo>
                  <a:pt x="65" y="126"/>
                  <a:pt x="61" y="129"/>
                  <a:pt x="56" y="129"/>
                </a:cubicBezTo>
                <a:cubicBezTo>
                  <a:pt x="53" y="129"/>
                  <a:pt x="51" y="128"/>
                  <a:pt x="48" y="127"/>
                </a:cubicBezTo>
                <a:cubicBezTo>
                  <a:pt x="43" y="134"/>
                  <a:pt x="38" y="143"/>
                  <a:pt x="34" y="154"/>
                </a:cubicBezTo>
                <a:cubicBezTo>
                  <a:pt x="50" y="170"/>
                  <a:pt x="71" y="180"/>
                  <a:pt x="96" y="180"/>
                </a:cubicBezTo>
                <a:close/>
                <a:moveTo>
                  <a:pt x="15" y="121"/>
                </a:moveTo>
                <a:cubicBezTo>
                  <a:pt x="16" y="117"/>
                  <a:pt x="17" y="111"/>
                  <a:pt x="19" y="104"/>
                </a:cubicBezTo>
                <a:cubicBezTo>
                  <a:pt x="17" y="102"/>
                  <a:pt x="16" y="99"/>
                  <a:pt x="16" y="97"/>
                </a:cubicBezTo>
                <a:cubicBezTo>
                  <a:pt x="14" y="95"/>
                  <a:pt x="12" y="94"/>
                  <a:pt x="11" y="92"/>
                </a:cubicBezTo>
                <a:cubicBezTo>
                  <a:pt x="11" y="93"/>
                  <a:pt x="11" y="94"/>
                  <a:pt x="11" y="95"/>
                </a:cubicBezTo>
                <a:cubicBezTo>
                  <a:pt x="11" y="104"/>
                  <a:pt x="12" y="113"/>
                  <a:pt x="15" y="121"/>
                </a:cubicBezTo>
                <a:close/>
                <a:moveTo>
                  <a:pt x="11" y="86"/>
                </a:moveTo>
                <a:cubicBezTo>
                  <a:pt x="13" y="87"/>
                  <a:pt x="15" y="89"/>
                  <a:pt x="18" y="90"/>
                </a:cubicBezTo>
                <a:cubicBezTo>
                  <a:pt x="20" y="88"/>
                  <a:pt x="23" y="86"/>
                  <a:pt x="26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34" y="71"/>
                  <a:pt x="45" y="54"/>
                  <a:pt x="62" y="40"/>
                </a:cubicBezTo>
                <a:cubicBezTo>
                  <a:pt x="62" y="39"/>
                  <a:pt x="62" y="38"/>
                  <a:pt x="62" y="37"/>
                </a:cubicBezTo>
                <a:cubicBezTo>
                  <a:pt x="62" y="36"/>
                  <a:pt x="62" y="36"/>
                  <a:pt x="62" y="35"/>
                </a:cubicBezTo>
                <a:cubicBezTo>
                  <a:pt x="56" y="33"/>
                  <a:pt x="49" y="31"/>
                  <a:pt x="42" y="29"/>
                </a:cubicBezTo>
                <a:cubicBezTo>
                  <a:pt x="25" y="43"/>
                  <a:pt x="14" y="63"/>
                  <a:pt x="11" y="86"/>
                </a:cubicBezTo>
                <a:close/>
                <a:moveTo>
                  <a:pt x="49" y="24"/>
                </a:moveTo>
                <a:cubicBezTo>
                  <a:pt x="52" y="25"/>
                  <a:pt x="58" y="27"/>
                  <a:pt x="66" y="29"/>
                </a:cubicBezTo>
                <a:cubicBezTo>
                  <a:pt x="67" y="28"/>
                  <a:pt x="70" y="27"/>
                  <a:pt x="72" y="27"/>
                </a:cubicBezTo>
                <a:cubicBezTo>
                  <a:pt x="75" y="27"/>
                  <a:pt x="77" y="28"/>
                  <a:pt x="78" y="29"/>
                </a:cubicBezTo>
                <a:cubicBezTo>
                  <a:pt x="90" y="22"/>
                  <a:pt x="104" y="17"/>
                  <a:pt x="121" y="14"/>
                </a:cubicBezTo>
                <a:cubicBezTo>
                  <a:pt x="113" y="11"/>
                  <a:pt x="104" y="10"/>
                  <a:pt x="96" y="10"/>
                </a:cubicBezTo>
                <a:cubicBezTo>
                  <a:pt x="78" y="10"/>
                  <a:pt x="62" y="15"/>
                  <a:pt x="49" y="24"/>
                </a:cubicBezTo>
                <a:close/>
                <a:moveTo>
                  <a:pt x="120" y="89"/>
                </a:moveTo>
                <a:cubicBezTo>
                  <a:pt x="110" y="89"/>
                  <a:pt x="102" y="81"/>
                  <a:pt x="102" y="71"/>
                </a:cubicBezTo>
                <a:cubicBezTo>
                  <a:pt x="102" y="62"/>
                  <a:pt x="110" y="54"/>
                  <a:pt x="120" y="54"/>
                </a:cubicBezTo>
                <a:cubicBezTo>
                  <a:pt x="130" y="54"/>
                  <a:pt x="138" y="62"/>
                  <a:pt x="138" y="71"/>
                </a:cubicBezTo>
                <a:cubicBezTo>
                  <a:pt x="138" y="81"/>
                  <a:pt x="130" y="89"/>
                  <a:pt x="120" y="89"/>
                </a:cubicBezTo>
                <a:close/>
                <a:moveTo>
                  <a:pt x="120" y="60"/>
                </a:moveTo>
                <a:cubicBezTo>
                  <a:pt x="114" y="60"/>
                  <a:pt x="109" y="65"/>
                  <a:pt x="109" y="71"/>
                </a:cubicBezTo>
                <a:cubicBezTo>
                  <a:pt x="109" y="78"/>
                  <a:pt x="114" y="83"/>
                  <a:pt x="120" y="83"/>
                </a:cubicBezTo>
                <a:cubicBezTo>
                  <a:pt x="127" y="83"/>
                  <a:pt x="132" y="78"/>
                  <a:pt x="132" y="71"/>
                </a:cubicBezTo>
                <a:cubicBezTo>
                  <a:pt x="132" y="65"/>
                  <a:pt x="127" y="60"/>
                  <a:pt x="120" y="60"/>
                </a:cubicBezTo>
                <a:close/>
                <a:moveTo>
                  <a:pt x="120" y="76"/>
                </a:moveTo>
                <a:cubicBezTo>
                  <a:pt x="117" y="76"/>
                  <a:pt x="115" y="74"/>
                  <a:pt x="115" y="71"/>
                </a:cubicBezTo>
                <a:cubicBezTo>
                  <a:pt x="115" y="67"/>
                  <a:pt x="117" y="65"/>
                  <a:pt x="120" y="65"/>
                </a:cubicBezTo>
                <a:cubicBezTo>
                  <a:pt x="123" y="65"/>
                  <a:pt x="126" y="67"/>
                  <a:pt x="126" y="71"/>
                </a:cubicBezTo>
                <a:cubicBezTo>
                  <a:pt x="126" y="74"/>
                  <a:pt x="123" y="76"/>
                  <a:pt x="12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049" y="1784278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Furthest Distance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64622" y="4295877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 This World</a:t>
            </a: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7386736" y="2990816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For You And Me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7386737" y="3620142"/>
            <a:ext cx="2637450" cy="1390264"/>
            <a:chOff x="7386737" y="3620142"/>
            <a:chExt cx="2637450" cy="1390264"/>
          </a:xfrm>
        </p:grpSpPr>
        <p:sp>
          <p:nvSpPr>
            <p:cNvPr id="7" name="矩形 6"/>
            <p:cNvSpPr/>
            <p:nvPr/>
          </p:nvSpPr>
          <p:spPr>
            <a:xfrm>
              <a:off x="7386737" y="3620142"/>
              <a:ext cx="2637450" cy="1390264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534688" y="3736447"/>
              <a:ext cx="24739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between life and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death,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I stand in front of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you, yet you don't know that I love you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30528" y="2362238"/>
            <a:ext cx="2711124" cy="1257156"/>
            <a:chOff x="2130528" y="2362238"/>
            <a:chExt cx="2711124" cy="1257156"/>
          </a:xfrm>
        </p:grpSpPr>
        <p:sp>
          <p:nvSpPr>
            <p:cNvPr id="9" name="矩形 8"/>
            <p:cNvSpPr/>
            <p:nvPr/>
          </p:nvSpPr>
          <p:spPr>
            <a:xfrm>
              <a:off x="2130528" y="2362238"/>
              <a:ext cx="2637451" cy="1257156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258826" y="2478543"/>
              <a:ext cx="258282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being apart while being in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love,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plainly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77066" y="4873837"/>
            <a:ext cx="2653002" cy="1238528"/>
            <a:chOff x="3177066" y="4873837"/>
            <a:chExt cx="2653002" cy="1238528"/>
          </a:xfrm>
        </p:grpSpPr>
        <p:sp>
          <p:nvSpPr>
            <p:cNvPr id="8" name="矩形 7"/>
            <p:cNvSpPr/>
            <p:nvPr/>
          </p:nvSpPr>
          <p:spPr>
            <a:xfrm>
              <a:off x="3177066" y="4873837"/>
              <a:ext cx="2653002" cy="123852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64357" y="4997913"/>
              <a:ext cx="256571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when pain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yearning, yet pretend you have never in </a:t>
              </a:r>
              <a:r>
                <a:rPr lang="en-US" altLang="zh-CN" sz="1400" dirty="0">
                  <a:solidFill>
                    <a:schemeClr val="bg1"/>
                  </a:solidFill>
                </a:rPr>
                <a:t>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heart.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06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4825" y="1878398"/>
            <a:ext cx="32470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Part.03</a:t>
            </a:r>
            <a:endParaRPr lang="zh-CN" altLang="en-US" sz="5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0827" y="2742888"/>
            <a:ext cx="2415050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</a:t>
            </a:r>
            <a:r>
              <a:rPr lang="en-US" altLang="zh-CN" dirty="0" smtClean="0"/>
              <a:t>Furthest Distance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810911" y="1492612"/>
            <a:ext cx="467085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furthest distance in the world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Is </a:t>
            </a:r>
            <a:r>
              <a:rPr lang="en-US" altLang="zh-CN" sz="2000" dirty="0">
                <a:solidFill>
                  <a:schemeClr val="bg1"/>
                </a:solidFill>
              </a:rPr>
              <a:t>not being apart while being in love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But </a:t>
            </a:r>
            <a:r>
              <a:rPr lang="en-US" altLang="zh-CN" sz="2000" dirty="0">
                <a:solidFill>
                  <a:schemeClr val="bg1"/>
                </a:solidFill>
              </a:rPr>
              <a:t>when plainly can't resist the yearning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Yet </a:t>
            </a:r>
            <a:r>
              <a:rPr lang="en-US" altLang="zh-CN" sz="2000" dirty="0">
                <a:solidFill>
                  <a:schemeClr val="bg1"/>
                </a:solidFill>
              </a:rPr>
              <a:t>pretending you have </a:t>
            </a:r>
            <a:r>
              <a:rPr lang="en-US" altLang="zh-CN" sz="2000" dirty="0" smtClean="0">
                <a:solidFill>
                  <a:schemeClr val="bg1"/>
                </a:solidFill>
              </a:rPr>
              <a:t>never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been </a:t>
            </a:r>
            <a:r>
              <a:rPr lang="en-US" altLang="zh-CN" sz="2000" dirty="0">
                <a:solidFill>
                  <a:schemeClr val="bg1"/>
                </a:solidFill>
              </a:rPr>
              <a:t>in my heart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87138" y="2820975"/>
            <a:ext cx="108000" cy="1216050"/>
            <a:chOff x="11623468" y="2820975"/>
            <a:chExt cx="108000" cy="121605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1650468" y="2820975"/>
              <a:ext cx="54000" cy="5400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1623468" y="370741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1650468" y="304258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650468" y="326419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650468" y="348580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650468" y="3983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34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Product Line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037189" y="4833540"/>
            <a:ext cx="2038736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Product Line </a:t>
            </a:r>
            <a:r>
              <a:rPr lang="en-US" altLang="zh-CN" dirty="0"/>
              <a:t>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5925" y="4385651"/>
            <a:ext cx="2038736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Product Line II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4661" y="3941084"/>
            <a:ext cx="2038736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Product Line  III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53397" y="3496517"/>
            <a:ext cx="2038736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Product Line  IV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120484" y="5315382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24492" y="4861533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01964" y="3941084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3228" y="4385651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13518" y="3297497"/>
            <a:ext cx="2038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400" dirty="0" smtClean="0">
                <a:solidFill>
                  <a:schemeClr val="bg1"/>
                </a:solidFill>
              </a:rPr>
              <a:t>death, but </a:t>
            </a:r>
            <a:r>
              <a:rPr lang="en-US" altLang="zh-CN" sz="14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you don't know that I love you</a:t>
            </a:r>
          </a:p>
        </p:txBody>
      </p:sp>
      <p:sp>
        <p:nvSpPr>
          <p:cNvPr id="14" name="矩形 13"/>
          <p:cNvSpPr/>
          <p:nvPr/>
        </p:nvSpPr>
        <p:spPr>
          <a:xfrm>
            <a:off x="6114661" y="2529147"/>
            <a:ext cx="20387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400" dirty="0" smtClean="0">
                <a:solidFill>
                  <a:schemeClr val="bg1"/>
                </a:solidFill>
              </a:rPr>
              <a:t>love, but </a:t>
            </a:r>
            <a:r>
              <a:rPr lang="en-US" altLang="zh-CN" sz="1400" dirty="0">
                <a:solidFill>
                  <a:schemeClr val="bg1"/>
                </a:solidFill>
              </a:rPr>
              <a:t>when plainly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5925" y="2804019"/>
            <a:ext cx="20342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pain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yearning,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</a:t>
            </a:r>
            <a:r>
              <a:rPr lang="en-US" altLang="zh-CN" sz="1400" dirty="0" smtClean="0">
                <a:solidFill>
                  <a:schemeClr val="bg1"/>
                </a:solidFill>
              </a:rPr>
              <a:t>have </a:t>
            </a:r>
            <a:r>
              <a:rPr lang="en-US" altLang="zh-CN" sz="1400" dirty="0">
                <a:solidFill>
                  <a:schemeClr val="bg1"/>
                </a:solidFill>
              </a:rPr>
              <a:t>never been in my </a:t>
            </a:r>
            <a:r>
              <a:rPr lang="en-US" altLang="zh-CN" sz="1400" dirty="0" smtClean="0">
                <a:solidFill>
                  <a:schemeClr val="bg1"/>
                </a:solidFill>
              </a:rPr>
              <a:t>heart.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53397" y="2305396"/>
            <a:ext cx="2038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400" dirty="0">
                <a:solidFill>
                  <a:schemeClr val="bg1"/>
                </a:solidFill>
              </a:rPr>
              <a:t>you can't see my </a:t>
            </a:r>
            <a:r>
              <a:rPr lang="en-US" altLang="zh-CN" sz="1400" dirty="0" smtClean="0">
                <a:solidFill>
                  <a:schemeClr val="bg1"/>
                </a:solidFill>
              </a:rPr>
              <a:t>love.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668976" y="2460789"/>
            <a:ext cx="757238" cy="735012"/>
          </a:xfrm>
          <a:custGeom>
            <a:avLst/>
            <a:gdLst>
              <a:gd name="T0" fmla="*/ 196 w 199"/>
              <a:gd name="T1" fmla="*/ 173 h 193"/>
              <a:gd name="T2" fmla="*/ 176 w 199"/>
              <a:gd name="T3" fmla="*/ 193 h 193"/>
              <a:gd name="T4" fmla="*/ 20 w 199"/>
              <a:gd name="T5" fmla="*/ 193 h 193"/>
              <a:gd name="T6" fmla="*/ 0 w 199"/>
              <a:gd name="T7" fmla="*/ 173 h 193"/>
              <a:gd name="T8" fmla="*/ 22 w 199"/>
              <a:gd name="T9" fmla="*/ 49 h 193"/>
              <a:gd name="T10" fmla="*/ 173 w 199"/>
              <a:gd name="T11" fmla="*/ 49 h 193"/>
              <a:gd name="T12" fmla="*/ 196 w 199"/>
              <a:gd name="T13" fmla="*/ 173 h 193"/>
              <a:gd name="T14" fmla="*/ 168 w 199"/>
              <a:gd name="T15" fmla="*/ 81 h 193"/>
              <a:gd name="T16" fmla="*/ 148 w 199"/>
              <a:gd name="T17" fmla="*/ 61 h 193"/>
              <a:gd name="T18" fmla="*/ 40 w 199"/>
              <a:gd name="T19" fmla="*/ 61 h 193"/>
              <a:gd name="T20" fmla="*/ 20 w 199"/>
              <a:gd name="T21" fmla="*/ 81 h 193"/>
              <a:gd name="T22" fmla="*/ 20 w 199"/>
              <a:gd name="T23" fmla="*/ 89 h 193"/>
              <a:gd name="T24" fmla="*/ 40 w 199"/>
              <a:gd name="T25" fmla="*/ 109 h 193"/>
              <a:gd name="T26" fmla="*/ 148 w 199"/>
              <a:gd name="T27" fmla="*/ 109 h 193"/>
              <a:gd name="T28" fmla="*/ 168 w 199"/>
              <a:gd name="T29" fmla="*/ 89 h 193"/>
              <a:gd name="T30" fmla="*/ 168 w 199"/>
              <a:gd name="T31" fmla="*/ 81 h 193"/>
              <a:gd name="T32" fmla="*/ 153 w 199"/>
              <a:gd name="T33" fmla="*/ 123 h 193"/>
              <a:gd name="T34" fmla="*/ 125 w 199"/>
              <a:gd name="T35" fmla="*/ 151 h 193"/>
              <a:gd name="T36" fmla="*/ 153 w 199"/>
              <a:gd name="T37" fmla="*/ 179 h 193"/>
              <a:gd name="T38" fmla="*/ 181 w 199"/>
              <a:gd name="T39" fmla="*/ 151 h 193"/>
              <a:gd name="T40" fmla="*/ 153 w 199"/>
              <a:gd name="T41" fmla="*/ 123 h 193"/>
              <a:gd name="T42" fmla="*/ 153 w 199"/>
              <a:gd name="T43" fmla="*/ 169 h 193"/>
              <a:gd name="T44" fmla="*/ 135 w 199"/>
              <a:gd name="T45" fmla="*/ 151 h 193"/>
              <a:gd name="T46" fmla="*/ 153 w 199"/>
              <a:gd name="T47" fmla="*/ 133 h 193"/>
              <a:gd name="T48" fmla="*/ 171 w 199"/>
              <a:gd name="T49" fmla="*/ 151 h 193"/>
              <a:gd name="T50" fmla="*/ 153 w 199"/>
              <a:gd name="T51" fmla="*/ 169 h 193"/>
              <a:gd name="T52" fmla="*/ 32 w 199"/>
              <a:gd name="T53" fmla="*/ 89 h 193"/>
              <a:gd name="T54" fmla="*/ 112 w 199"/>
              <a:gd name="T55" fmla="*/ 89 h 193"/>
              <a:gd name="T56" fmla="*/ 112 w 199"/>
              <a:gd name="T57" fmla="*/ 97 h 193"/>
              <a:gd name="T58" fmla="*/ 120 w 199"/>
              <a:gd name="T59" fmla="*/ 97 h 193"/>
              <a:gd name="T60" fmla="*/ 120 w 199"/>
              <a:gd name="T61" fmla="*/ 89 h 193"/>
              <a:gd name="T62" fmla="*/ 140 w 199"/>
              <a:gd name="T63" fmla="*/ 89 h 193"/>
              <a:gd name="T64" fmla="*/ 140 w 199"/>
              <a:gd name="T65" fmla="*/ 97 h 193"/>
              <a:gd name="T66" fmla="*/ 148 w 199"/>
              <a:gd name="T67" fmla="*/ 97 h 193"/>
              <a:gd name="T68" fmla="*/ 148 w 199"/>
              <a:gd name="T69" fmla="*/ 89 h 193"/>
              <a:gd name="T70" fmla="*/ 156 w 199"/>
              <a:gd name="T71" fmla="*/ 89 h 193"/>
              <a:gd name="T72" fmla="*/ 156 w 199"/>
              <a:gd name="T73" fmla="*/ 101 h 193"/>
              <a:gd name="T74" fmla="*/ 32 w 199"/>
              <a:gd name="T75" fmla="*/ 101 h 193"/>
              <a:gd name="T76" fmla="*/ 32 w 199"/>
              <a:gd name="T77" fmla="*/ 89 h 193"/>
              <a:gd name="T78" fmla="*/ 92 w 199"/>
              <a:gd name="T79" fmla="*/ 73 h 193"/>
              <a:gd name="T80" fmla="*/ 84 w 199"/>
              <a:gd name="T81" fmla="*/ 73 h 193"/>
              <a:gd name="T82" fmla="*/ 84 w 199"/>
              <a:gd name="T83" fmla="*/ 81 h 193"/>
              <a:gd name="T84" fmla="*/ 68 w 199"/>
              <a:gd name="T85" fmla="*/ 81 h 193"/>
              <a:gd name="T86" fmla="*/ 68 w 199"/>
              <a:gd name="T87" fmla="*/ 73 h 193"/>
              <a:gd name="T88" fmla="*/ 60 w 199"/>
              <a:gd name="T89" fmla="*/ 73 h 193"/>
              <a:gd name="T90" fmla="*/ 60 w 199"/>
              <a:gd name="T91" fmla="*/ 81 h 193"/>
              <a:gd name="T92" fmla="*/ 32 w 199"/>
              <a:gd name="T93" fmla="*/ 81 h 193"/>
              <a:gd name="T94" fmla="*/ 32 w 199"/>
              <a:gd name="T95" fmla="*/ 69 h 193"/>
              <a:gd name="T96" fmla="*/ 156 w 199"/>
              <a:gd name="T97" fmla="*/ 69 h 193"/>
              <a:gd name="T98" fmla="*/ 156 w 199"/>
              <a:gd name="T99" fmla="*/ 81 h 193"/>
              <a:gd name="T100" fmla="*/ 92 w 199"/>
              <a:gd name="T101" fmla="*/ 81 h 193"/>
              <a:gd name="T102" fmla="*/ 92 w 199"/>
              <a:gd name="T103" fmla="*/ 73 h 193"/>
              <a:gd name="T104" fmla="*/ 37 w 199"/>
              <a:gd name="T105" fmla="*/ 21 h 193"/>
              <a:gd name="T106" fmla="*/ 29 w 199"/>
              <a:gd name="T107" fmla="*/ 23 h 193"/>
              <a:gd name="T108" fmla="*/ 18 w 199"/>
              <a:gd name="T109" fmla="*/ 12 h 193"/>
              <a:gd name="T110" fmla="*/ 29 w 199"/>
              <a:gd name="T111" fmla="*/ 0 h 193"/>
              <a:gd name="T112" fmla="*/ 40 w 199"/>
              <a:gd name="T113" fmla="*/ 9 h 193"/>
              <a:gd name="T114" fmla="*/ 175 w 199"/>
              <a:gd name="T115" fmla="*/ 45 h 193"/>
              <a:gd name="T116" fmla="*/ 129 w 199"/>
              <a:gd name="T117" fmla="*/ 45 h 193"/>
              <a:gd name="T118" fmla="*/ 37 w 199"/>
              <a:gd name="T119" fmla="*/ 2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9" h="193">
                <a:moveTo>
                  <a:pt x="196" y="173"/>
                </a:moveTo>
                <a:cubicBezTo>
                  <a:pt x="196" y="184"/>
                  <a:pt x="187" y="193"/>
                  <a:pt x="176" y="193"/>
                </a:cubicBezTo>
                <a:cubicBezTo>
                  <a:pt x="20" y="193"/>
                  <a:pt x="20" y="193"/>
                  <a:pt x="20" y="193"/>
                </a:cubicBezTo>
                <a:cubicBezTo>
                  <a:pt x="9" y="193"/>
                  <a:pt x="0" y="184"/>
                  <a:pt x="0" y="173"/>
                </a:cubicBezTo>
                <a:cubicBezTo>
                  <a:pt x="0" y="173"/>
                  <a:pt x="0" y="49"/>
                  <a:pt x="22" y="49"/>
                </a:cubicBezTo>
                <a:cubicBezTo>
                  <a:pt x="173" y="49"/>
                  <a:pt x="173" y="49"/>
                  <a:pt x="173" y="49"/>
                </a:cubicBezTo>
                <a:cubicBezTo>
                  <a:pt x="199" y="49"/>
                  <a:pt x="196" y="173"/>
                  <a:pt x="196" y="173"/>
                </a:cubicBezTo>
                <a:close/>
                <a:moveTo>
                  <a:pt x="168" y="81"/>
                </a:moveTo>
                <a:cubicBezTo>
                  <a:pt x="168" y="70"/>
                  <a:pt x="159" y="61"/>
                  <a:pt x="148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29" y="61"/>
                  <a:pt x="20" y="70"/>
                  <a:pt x="20" y="81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100"/>
                  <a:pt x="29" y="109"/>
                  <a:pt x="40" y="109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59" y="109"/>
                  <a:pt x="168" y="100"/>
                  <a:pt x="168" y="89"/>
                </a:cubicBezTo>
                <a:lnTo>
                  <a:pt x="168" y="81"/>
                </a:lnTo>
                <a:close/>
                <a:moveTo>
                  <a:pt x="153" y="123"/>
                </a:moveTo>
                <a:cubicBezTo>
                  <a:pt x="138" y="123"/>
                  <a:pt x="125" y="136"/>
                  <a:pt x="125" y="151"/>
                </a:cubicBezTo>
                <a:cubicBezTo>
                  <a:pt x="125" y="166"/>
                  <a:pt x="138" y="179"/>
                  <a:pt x="153" y="179"/>
                </a:cubicBezTo>
                <a:cubicBezTo>
                  <a:pt x="169" y="179"/>
                  <a:pt x="181" y="166"/>
                  <a:pt x="181" y="151"/>
                </a:cubicBezTo>
                <a:cubicBezTo>
                  <a:pt x="181" y="136"/>
                  <a:pt x="169" y="123"/>
                  <a:pt x="153" y="123"/>
                </a:cubicBezTo>
                <a:close/>
                <a:moveTo>
                  <a:pt x="153" y="169"/>
                </a:moveTo>
                <a:cubicBezTo>
                  <a:pt x="143" y="169"/>
                  <a:pt x="135" y="161"/>
                  <a:pt x="135" y="151"/>
                </a:cubicBezTo>
                <a:cubicBezTo>
                  <a:pt x="135" y="141"/>
                  <a:pt x="143" y="133"/>
                  <a:pt x="153" y="133"/>
                </a:cubicBezTo>
                <a:cubicBezTo>
                  <a:pt x="163" y="133"/>
                  <a:pt x="171" y="141"/>
                  <a:pt x="171" y="151"/>
                </a:cubicBezTo>
                <a:cubicBezTo>
                  <a:pt x="171" y="161"/>
                  <a:pt x="163" y="169"/>
                  <a:pt x="153" y="169"/>
                </a:cubicBezTo>
                <a:close/>
                <a:moveTo>
                  <a:pt x="32" y="89"/>
                </a:moveTo>
                <a:cubicBezTo>
                  <a:pt x="112" y="89"/>
                  <a:pt x="112" y="89"/>
                  <a:pt x="112" y="89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40" y="89"/>
                  <a:pt x="140" y="89"/>
                  <a:pt x="140" y="89"/>
                </a:cubicBezTo>
                <a:cubicBezTo>
                  <a:pt x="140" y="97"/>
                  <a:pt x="140" y="97"/>
                  <a:pt x="140" y="97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101"/>
                  <a:pt x="156" y="101"/>
                  <a:pt x="156" y="101"/>
                </a:cubicBezTo>
                <a:cubicBezTo>
                  <a:pt x="32" y="101"/>
                  <a:pt x="32" y="101"/>
                  <a:pt x="32" y="101"/>
                </a:cubicBezTo>
                <a:lnTo>
                  <a:pt x="32" y="89"/>
                </a:lnTo>
                <a:close/>
                <a:moveTo>
                  <a:pt x="92" y="73"/>
                </a:move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68" y="81"/>
                  <a:pt x="68" y="81"/>
                  <a:pt x="68" y="81"/>
                </a:cubicBezTo>
                <a:cubicBezTo>
                  <a:pt x="68" y="73"/>
                  <a:pt x="68" y="73"/>
                  <a:pt x="68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1"/>
                  <a:pt x="60" y="81"/>
                  <a:pt x="60" y="81"/>
                </a:cubicBezTo>
                <a:cubicBezTo>
                  <a:pt x="32" y="81"/>
                  <a:pt x="32" y="81"/>
                  <a:pt x="32" y="81"/>
                </a:cubicBezTo>
                <a:cubicBezTo>
                  <a:pt x="32" y="69"/>
                  <a:pt x="32" y="69"/>
                  <a:pt x="32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81"/>
                  <a:pt x="156" y="81"/>
                  <a:pt x="156" y="81"/>
                </a:cubicBezTo>
                <a:cubicBezTo>
                  <a:pt x="92" y="81"/>
                  <a:pt x="92" y="81"/>
                  <a:pt x="92" y="81"/>
                </a:cubicBezTo>
                <a:lnTo>
                  <a:pt x="92" y="73"/>
                </a:lnTo>
                <a:close/>
                <a:moveTo>
                  <a:pt x="37" y="21"/>
                </a:moveTo>
                <a:cubicBezTo>
                  <a:pt x="35" y="22"/>
                  <a:pt x="32" y="23"/>
                  <a:pt x="29" y="23"/>
                </a:cubicBezTo>
                <a:cubicBezTo>
                  <a:pt x="23" y="23"/>
                  <a:pt x="18" y="18"/>
                  <a:pt x="18" y="12"/>
                </a:cubicBezTo>
                <a:cubicBezTo>
                  <a:pt x="18" y="6"/>
                  <a:pt x="23" y="0"/>
                  <a:pt x="29" y="0"/>
                </a:cubicBezTo>
                <a:cubicBezTo>
                  <a:pt x="35" y="0"/>
                  <a:pt x="39" y="4"/>
                  <a:pt x="40" y="9"/>
                </a:cubicBezTo>
                <a:cubicBezTo>
                  <a:pt x="175" y="45"/>
                  <a:pt x="175" y="45"/>
                  <a:pt x="175" y="45"/>
                </a:cubicBezTo>
                <a:cubicBezTo>
                  <a:pt x="129" y="45"/>
                  <a:pt x="129" y="45"/>
                  <a:pt x="129" y="45"/>
                </a:cubicBezTo>
                <a:lnTo>
                  <a:pt x="37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4659048" y="1991103"/>
            <a:ext cx="713989" cy="717022"/>
          </a:xfrm>
          <a:custGeom>
            <a:avLst/>
            <a:gdLst>
              <a:gd name="T0" fmla="*/ 172 w 196"/>
              <a:gd name="T1" fmla="*/ 193 h 197"/>
              <a:gd name="T2" fmla="*/ 24 w 196"/>
              <a:gd name="T3" fmla="*/ 193 h 197"/>
              <a:gd name="T4" fmla="*/ 0 w 196"/>
              <a:gd name="T5" fmla="*/ 125 h 197"/>
              <a:gd name="T6" fmla="*/ 24 w 196"/>
              <a:gd name="T7" fmla="*/ 57 h 197"/>
              <a:gd name="T8" fmla="*/ 172 w 196"/>
              <a:gd name="T9" fmla="*/ 57 h 197"/>
              <a:gd name="T10" fmla="*/ 196 w 196"/>
              <a:gd name="T11" fmla="*/ 125 h 197"/>
              <a:gd name="T12" fmla="*/ 148 w 196"/>
              <a:gd name="T13" fmla="*/ 89 h 197"/>
              <a:gd name="T14" fmla="*/ 85 w 196"/>
              <a:gd name="T15" fmla="*/ 69 h 197"/>
              <a:gd name="T16" fmla="*/ 17 w 196"/>
              <a:gd name="T17" fmla="*/ 89 h 197"/>
              <a:gd name="T18" fmla="*/ 17 w 196"/>
              <a:gd name="T19" fmla="*/ 161 h 197"/>
              <a:gd name="T20" fmla="*/ 85 w 196"/>
              <a:gd name="T21" fmla="*/ 181 h 197"/>
              <a:gd name="T22" fmla="*/ 148 w 196"/>
              <a:gd name="T23" fmla="*/ 161 h 197"/>
              <a:gd name="T24" fmla="*/ 148 w 196"/>
              <a:gd name="T25" fmla="*/ 89 h 197"/>
              <a:gd name="T26" fmla="*/ 170 w 196"/>
              <a:gd name="T27" fmla="*/ 182 h 197"/>
              <a:gd name="T28" fmla="*/ 170 w 196"/>
              <a:gd name="T29" fmla="*/ 153 h 197"/>
              <a:gd name="T30" fmla="*/ 185 w 196"/>
              <a:gd name="T31" fmla="*/ 89 h 197"/>
              <a:gd name="T32" fmla="*/ 161 w 196"/>
              <a:gd name="T33" fmla="*/ 97 h 197"/>
              <a:gd name="T34" fmla="*/ 185 w 196"/>
              <a:gd name="T35" fmla="*/ 89 h 197"/>
              <a:gd name="T36" fmla="*/ 161 w 196"/>
              <a:gd name="T37" fmla="*/ 105 h 197"/>
              <a:gd name="T38" fmla="*/ 185 w 196"/>
              <a:gd name="T39" fmla="*/ 113 h 197"/>
              <a:gd name="T40" fmla="*/ 185 w 196"/>
              <a:gd name="T41" fmla="*/ 121 h 197"/>
              <a:gd name="T42" fmla="*/ 161 w 196"/>
              <a:gd name="T43" fmla="*/ 129 h 197"/>
              <a:gd name="T44" fmla="*/ 185 w 196"/>
              <a:gd name="T45" fmla="*/ 121 h 197"/>
              <a:gd name="T46" fmla="*/ 169 w 196"/>
              <a:gd name="T47" fmla="*/ 177 h 197"/>
              <a:gd name="T48" fmla="*/ 169 w 196"/>
              <a:gd name="T49" fmla="*/ 158 h 197"/>
              <a:gd name="T50" fmla="*/ 120 w 196"/>
              <a:gd name="T51" fmla="*/ 173 h 197"/>
              <a:gd name="T52" fmla="*/ 20 w 196"/>
              <a:gd name="T53" fmla="*/ 153 h 197"/>
              <a:gd name="T54" fmla="*/ 40 w 196"/>
              <a:gd name="T55" fmla="*/ 77 h 197"/>
              <a:gd name="T56" fmla="*/ 144 w 196"/>
              <a:gd name="T57" fmla="*/ 97 h 197"/>
              <a:gd name="T58" fmla="*/ 120 w 196"/>
              <a:gd name="T59" fmla="*/ 173 h 197"/>
              <a:gd name="T60" fmla="*/ 157 w 196"/>
              <a:gd name="T61" fmla="*/ 13 h 197"/>
              <a:gd name="T62" fmla="*/ 130 w 196"/>
              <a:gd name="T63" fmla="*/ 32 h 197"/>
              <a:gd name="T64" fmla="*/ 153 w 196"/>
              <a:gd name="T65" fmla="*/ 7 h 197"/>
              <a:gd name="T66" fmla="*/ 166 w 196"/>
              <a:gd name="T67" fmla="*/ 7 h 197"/>
              <a:gd name="T68" fmla="*/ 79 w 196"/>
              <a:gd name="T69" fmla="*/ 33 h 197"/>
              <a:gd name="T70" fmla="*/ 129 w 196"/>
              <a:gd name="T71" fmla="*/ 49 h 197"/>
              <a:gd name="T72" fmla="*/ 79 w 196"/>
              <a:gd name="T73" fmla="*/ 33 h 197"/>
              <a:gd name="T74" fmla="*/ 35 w 196"/>
              <a:gd name="T75" fmla="*/ 13 h 197"/>
              <a:gd name="T76" fmla="*/ 27 w 196"/>
              <a:gd name="T77" fmla="*/ 7 h 197"/>
              <a:gd name="T78" fmla="*/ 40 w 196"/>
              <a:gd name="T79" fmla="*/ 7 h 197"/>
              <a:gd name="T80" fmla="*/ 62 w 196"/>
              <a:gd name="T81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97">
                <a:moveTo>
                  <a:pt x="192" y="173"/>
                </a:moveTo>
                <a:cubicBezTo>
                  <a:pt x="192" y="184"/>
                  <a:pt x="183" y="193"/>
                  <a:pt x="172" y="193"/>
                </a:cubicBezTo>
                <a:cubicBezTo>
                  <a:pt x="172" y="193"/>
                  <a:pt x="135" y="197"/>
                  <a:pt x="99" y="197"/>
                </a:cubicBezTo>
                <a:cubicBezTo>
                  <a:pt x="62" y="197"/>
                  <a:pt x="24" y="193"/>
                  <a:pt x="24" y="193"/>
                </a:cubicBezTo>
                <a:cubicBezTo>
                  <a:pt x="13" y="193"/>
                  <a:pt x="4" y="184"/>
                  <a:pt x="4" y="173"/>
                </a:cubicBezTo>
                <a:cubicBezTo>
                  <a:pt x="4" y="173"/>
                  <a:pt x="0" y="149"/>
                  <a:pt x="0" y="125"/>
                </a:cubicBezTo>
                <a:cubicBezTo>
                  <a:pt x="0" y="101"/>
                  <a:pt x="4" y="77"/>
                  <a:pt x="4" y="77"/>
                </a:cubicBezTo>
                <a:cubicBezTo>
                  <a:pt x="4" y="66"/>
                  <a:pt x="9" y="57"/>
                  <a:pt x="24" y="57"/>
                </a:cubicBezTo>
                <a:cubicBezTo>
                  <a:pt x="25" y="57"/>
                  <a:pt x="62" y="53"/>
                  <a:pt x="99" y="53"/>
                </a:cubicBezTo>
                <a:cubicBezTo>
                  <a:pt x="135" y="53"/>
                  <a:pt x="172" y="57"/>
                  <a:pt x="172" y="57"/>
                </a:cubicBezTo>
                <a:cubicBezTo>
                  <a:pt x="183" y="57"/>
                  <a:pt x="192" y="66"/>
                  <a:pt x="192" y="77"/>
                </a:cubicBezTo>
                <a:cubicBezTo>
                  <a:pt x="192" y="77"/>
                  <a:pt x="196" y="101"/>
                  <a:pt x="196" y="125"/>
                </a:cubicBezTo>
                <a:cubicBezTo>
                  <a:pt x="196" y="149"/>
                  <a:pt x="192" y="173"/>
                  <a:pt x="192" y="173"/>
                </a:cubicBezTo>
                <a:close/>
                <a:moveTo>
                  <a:pt x="148" y="89"/>
                </a:moveTo>
                <a:cubicBezTo>
                  <a:pt x="148" y="80"/>
                  <a:pt x="141" y="73"/>
                  <a:pt x="132" y="73"/>
                </a:cubicBezTo>
                <a:cubicBezTo>
                  <a:pt x="132" y="73"/>
                  <a:pt x="114" y="69"/>
                  <a:pt x="85" y="69"/>
                </a:cubicBezTo>
                <a:cubicBezTo>
                  <a:pt x="55" y="69"/>
                  <a:pt x="34" y="73"/>
                  <a:pt x="33" y="73"/>
                </a:cubicBezTo>
                <a:cubicBezTo>
                  <a:pt x="21" y="73"/>
                  <a:pt x="17" y="80"/>
                  <a:pt x="17" y="89"/>
                </a:cubicBezTo>
                <a:cubicBezTo>
                  <a:pt x="17" y="89"/>
                  <a:pt x="14" y="108"/>
                  <a:pt x="14" y="127"/>
                </a:cubicBezTo>
                <a:cubicBezTo>
                  <a:pt x="14" y="146"/>
                  <a:pt x="17" y="161"/>
                  <a:pt x="17" y="161"/>
                </a:cubicBezTo>
                <a:cubicBezTo>
                  <a:pt x="17" y="170"/>
                  <a:pt x="24" y="177"/>
                  <a:pt x="33" y="177"/>
                </a:cubicBezTo>
                <a:cubicBezTo>
                  <a:pt x="33" y="177"/>
                  <a:pt x="55" y="181"/>
                  <a:pt x="85" y="181"/>
                </a:cubicBezTo>
                <a:cubicBezTo>
                  <a:pt x="114" y="181"/>
                  <a:pt x="132" y="177"/>
                  <a:pt x="132" y="177"/>
                </a:cubicBezTo>
                <a:cubicBezTo>
                  <a:pt x="141" y="177"/>
                  <a:pt x="148" y="170"/>
                  <a:pt x="148" y="161"/>
                </a:cubicBezTo>
                <a:cubicBezTo>
                  <a:pt x="148" y="161"/>
                  <a:pt x="152" y="146"/>
                  <a:pt x="152" y="127"/>
                </a:cubicBezTo>
                <a:cubicBezTo>
                  <a:pt x="152" y="108"/>
                  <a:pt x="148" y="89"/>
                  <a:pt x="148" y="89"/>
                </a:cubicBezTo>
                <a:close/>
                <a:moveTo>
                  <a:pt x="155" y="168"/>
                </a:moveTo>
                <a:cubicBezTo>
                  <a:pt x="155" y="176"/>
                  <a:pt x="162" y="182"/>
                  <a:pt x="170" y="182"/>
                </a:cubicBezTo>
                <a:cubicBezTo>
                  <a:pt x="178" y="182"/>
                  <a:pt x="184" y="176"/>
                  <a:pt x="184" y="168"/>
                </a:cubicBezTo>
                <a:cubicBezTo>
                  <a:pt x="184" y="160"/>
                  <a:pt x="178" y="153"/>
                  <a:pt x="170" y="153"/>
                </a:cubicBezTo>
                <a:cubicBezTo>
                  <a:pt x="162" y="153"/>
                  <a:pt x="155" y="160"/>
                  <a:pt x="155" y="168"/>
                </a:cubicBezTo>
                <a:close/>
                <a:moveTo>
                  <a:pt x="185" y="89"/>
                </a:moveTo>
                <a:cubicBezTo>
                  <a:pt x="161" y="89"/>
                  <a:pt x="161" y="89"/>
                  <a:pt x="161" y="89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85" y="97"/>
                  <a:pt x="185" y="97"/>
                  <a:pt x="185" y="97"/>
                </a:cubicBezTo>
                <a:lnTo>
                  <a:pt x="185" y="89"/>
                </a:lnTo>
                <a:close/>
                <a:moveTo>
                  <a:pt x="185" y="105"/>
                </a:moveTo>
                <a:cubicBezTo>
                  <a:pt x="161" y="105"/>
                  <a:pt x="161" y="105"/>
                  <a:pt x="161" y="105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85" y="113"/>
                  <a:pt x="185" y="113"/>
                  <a:pt x="185" y="113"/>
                </a:cubicBezTo>
                <a:lnTo>
                  <a:pt x="185" y="105"/>
                </a:lnTo>
                <a:close/>
                <a:moveTo>
                  <a:pt x="185" y="121"/>
                </a:moveTo>
                <a:cubicBezTo>
                  <a:pt x="161" y="121"/>
                  <a:pt x="161" y="121"/>
                  <a:pt x="161" y="121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85" y="129"/>
                  <a:pt x="185" y="129"/>
                  <a:pt x="185" y="129"/>
                </a:cubicBezTo>
                <a:lnTo>
                  <a:pt x="185" y="121"/>
                </a:lnTo>
                <a:close/>
                <a:moveTo>
                  <a:pt x="179" y="168"/>
                </a:moveTo>
                <a:cubicBezTo>
                  <a:pt x="179" y="173"/>
                  <a:pt x="175" y="177"/>
                  <a:pt x="169" y="177"/>
                </a:cubicBezTo>
                <a:cubicBezTo>
                  <a:pt x="164" y="177"/>
                  <a:pt x="160" y="173"/>
                  <a:pt x="160" y="168"/>
                </a:cubicBezTo>
                <a:cubicBezTo>
                  <a:pt x="160" y="162"/>
                  <a:pt x="164" y="158"/>
                  <a:pt x="169" y="158"/>
                </a:cubicBezTo>
                <a:cubicBezTo>
                  <a:pt x="175" y="158"/>
                  <a:pt x="179" y="162"/>
                  <a:pt x="179" y="168"/>
                </a:cubicBezTo>
                <a:close/>
                <a:moveTo>
                  <a:pt x="120" y="173"/>
                </a:moveTo>
                <a:cubicBezTo>
                  <a:pt x="40" y="173"/>
                  <a:pt x="40" y="173"/>
                  <a:pt x="40" y="173"/>
                </a:cubicBezTo>
                <a:cubicBezTo>
                  <a:pt x="29" y="173"/>
                  <a:pt x="20" y="164"/>
                  <a:pt x="20" y="15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86"/>
                  <a:pt x="29" y="77"/>
                  <a:pt x="40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5" y="77"/>
                  <a:pt x="144" y="86"/>
                  <a:pt x="144" y="97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64"/>
                  <a:pt x="131" y="173"/>
                  <a:pt x="120" y="173"/>
                </a:cubicBezTo>
                <a:close/>
                <a:moveTo>
                  <a:pt x="159" y="13"/>
                </a:moveTo>
                <a:cubicBezTo>
                  <a:pt x="158" y="13"/>
                  <a:pt x="158" y="13"/>
                  <a:pt x="157" y="13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3" y="9"/>
                  <a:pt x="153" y="8"/>
                  <a:pt x="153" y="7"/>
                </a:cubicBezTo>
                <a:cubicBezTo>
                  <a:pt x="153" y="3"/>
                  <a:pt x="156" y="0"/>
                  <a:pt x="159" y="0"/>
                </a:cubicBezTo>
                <a:cubicBezTo>
                  <a:pt x="163" y="0"/>
                  <a:pt x="166" y="3"/>
                  <a:pt x="166" y="7"/>
                </a:cubicBezTo>
                <a:cubicBezTo>
                  <a:pt x="166" y="10"/>
                  <a:pt x="163" y="13"/>
                  <a:pt x="159" y="13"/>
                </a:cubicBezTo>
                <a:close/>
                <a:moveTo>
                  <a:pt x="79" y="33"/>
                </a:moveTo>
                <a:cubicBezTo>
                  <a:pt x="115" y="33"/>
                  <a:pt x="115" y="33"/>
                  <a:pt x="115" y="33"/>
                </a:cubicBezTo>
                <a:cubicBezTo>
                  <a:pt x="123" y="33"/>
                  <a:pt x="129" y="41"/>
                  <a:pt x="129" y="49"/>
                </a:cubicBezTo>
                <a:cubicBezTo>
                  <a:pt x="106" y="49"/>
                  <a:pt x="85" y="49"/>
                  <a:pt x="65" y="49"/>
                </a:cubicBezTo>
                <a:cubicBezTo>
                  <a:pt x="65" y="41"/>
                  <a:pt x="71" y="33"/>
                  <a:pt x="79" y="33"/>
                </a:cubicBezTo>
                <a:close/>
                <a:moveTo>
                  <a:pt x="58" y="36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29" y="13"/>
                  <a:pt x="27" y="10"/>
                  <a:pt x="27" y="7"/>
                </a:cubicBezTo>
                <a:cubicBezTo>
                  <a:pt x="27" y="3"/>
                  <a:pt x="29" y="0"/>
                  <a:pt x="33" y="0"/>
                </a:cubicBezTo>
                <a:cubicBezTo>
                  <a:pt x="37" y="0"/>
                  <a:pt x="40" y="3"/>
                  <a:pt x="40" y="7"/>
                </a:cubicBezTo>
                <a:cubicBezTo>
                  <a:pt x="40" y="8"/>
                  <a:pt x="39" y="9"/>
                  <a:pt x="39" y="10"/>
                </a:cubicBezTo>
                <a:cubicBezTo>
                  <a:pt x="62" y="32"/>
                  <a:pt x="62" y="32"/>
                  <a:pt x="62" y="32"/>
                </a:cubicBezTo>
                <a:lnTo>
                  <a:pt x="5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6737155" y="1746414"/>
            <a:ext cx="731838" cy="714375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7"/>
          <p:cNvSpPr>
            <a:spLocks noEditPoints="1"/>
          </p:cNvSpPr>
          <p:nvPr/>
        </p:nvSpPr>
        <p:spPr bwMode="auto">
          <a:xfrm>
            <a:off x="8924606" y="1581133"/>
            <a:ext cx="496318" cy="617183"/>
          </a:xfrm>
          <a:custGeom>
            <a:avLst/>
            <a:gdLst>
              <a:gd name="T0" fmla="*/ 143 w 160"/>
              <a:gd name="T1" fmla="*/ 0 h 200"/>
              <a:gd name="T2" fmla="*/ 16 w 160"/>
              <a:gd name="T3" fmla="*/ 0 h 200"/>
              <a:gd name="T4" fmla="*/ 0 w 160"/>
              <a:gd name="T5" fmla="*/ 17 h 200"/>
              <a:gd name="T6" fmla="*/ 0 w 160"/>
              <a:gd name="T7" fmla="*/ 183 h 200"/>
              <a:gd name="T8" fmla="*/ 16 w 160"/>
              <a:gd name="T9" fmla="*/ 200 h 200"/>
              <a:gd name="T10" fmla="*/ 143 w 160"/>
              <a:gd name="T11" fmla="*/ 200 h 200"/>
              <a:gd name="T12" fmla="*/ 160 w 160"/>
              <a:gd name="T13" fmla="*/ 183 h 200"/>
              <a:gd name="T14" fmla="*/ 160 w 160"/>
              <a:gd name="T15" fmla="*/ 17 h 200"/>
              <a:gd name="T16" fmla="*/ 143 w 160"/>
              <a:gd name="T17" fmla="*/ 0 h 200"/>
              <a:gd name="T18" fmla="*/ 78 w 160"/>
              <a:gd name="T19" fmla="*/ 193 h 200"/>
              <a:gd name="T20" fmla="*/ 68 w 160"/>
              <a:gd name="T21" fmla="*/ 183 h 200"/>
              <a:gd name="T22" fmla="*/ 78 w 160"/>
              <a:gd name="T23" fmla="*/ 173 h 200"/>
              <a:gd name="T24" fmla="*/ 88 w 160"/>
              <a:gd name="T25" fmla="*/ 183 h 200"/>
              <a:gd name="T26" fmla="*/ 78 w 160"/>
              <a:gd name="T27" fmla="*/ 193 h 200"/>
              <a:gd name="T28" fmla="*/ 148 w 160"/>
              <a:gd name="T29" fmla="*/ 164 h 200"/>
              <a:gd name="T30" fmla="*/ 12 w 160"/>
              <a:gd name="T31" fmla="*/ 164 h 200"/>
              <a:gd name="T32" fmla="*/ 12 w 160"/>
              <a:gd name="T33" fmla="*/ 12 h 200"/>
              <a:gd name="T34" fmla="*/ 148 w 160"/>
              <a:gd name="T35" fmla="*/ 12 h 200"/>
              <a:gd name="T36" fmla="*/ 148 w 160"/>
              <a:gd name="T37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0" h="200">
                <a:moveTo>
                  <a:pt x="143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92"/>
                  <a:pt x="7" y="200"/>
                  <a:pt x="16" y="200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152" y="200"/>
                  <a:pt x="160" y="192"/>
                  <a:pt x="160" y="183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60" y="7"/>
                  <a:pt x="152" y="0"/>
                  <a:pt x="143" y="0"/>
                </a:cubicBezTo>
                <a:moveTo>
                  <a:pt x="78" y="193"/>
                </a:moveTo>
                <a:cubicBezTo>
                  <a:pt x="73" y="193"/>
                  <a:pt x="68" y="188"/>
                  <a:pt x="68" y="183"/>
                </a:cubicBezTo>
                <a:cubicBezTo>
                  <a:pt x="68" y="177"/>
                  <a:pt x="73" y="173"/>
                  <a:pt x="78" y="173"/>
                </a:cubicBezTo>
                <a:cubicBezTo>
                  <a:pt x="84" y="173"/>
                  <a:pt x="88" y="177"/>
                  <a:pt x="88" y="183"/>
                </a:cubicBezTo>
                <a:cubicBezTo>
                  <a:pt x="88" y="188"/>
                  <a:pt x="84" y="193"/>
                  <a:pt x="78" y="193"/>
                </a:cubicBezTo>
                <a:moveTo>
                  <a:pt x="148" y="164"/>
                </a:moveTo>
                <a:cubicBezTo>
                  <a:pt x="12" y="164"/>
                  <a:pt x="12" y="164"/>
                  <a:pt x="12" y="164"/>
                </a:cubicBezTo>
                <a:cubicBezTo>
                  <a:pt x="12" y="12"/>
                  <a:pt x="12" y="12"/>
                  <a:pt x="12" y="12"/>
                </a:cubicBezTo>
                <a:cubicBezTo>
                  <a:pt x="148" y="12"/>
                  <a:pt x="148" y="12"/>
                  <a:pt x="148" y="12"/>
                </a:cubicBezTo>
                <a:lnTo>
                  <a:pt x="148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6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23" grpId="0" animBg="1"/>
      <p:bldP spid="26" grpId="0" animBg="1"/>
      <p:bldP spid="29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81467" y="2341871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1872" y="2341871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1467" y="4178291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91872" y="4178291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Product Line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 rot="18914105">
            <a:off x="4624678" y="3018008"/>
            <a:ext cx="1550526" cy="3299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 rot="2685895" flipH="1">
            <a:off x="4895599" y="4146542"/>
            <a:ext cx="1550526" cy="3299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 rot="2685895" flipH="1">
            <a:off x="5768815" y="2751565"/>
            <a:ext cx="1550526" cy="3299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8" name="矩形 7"/>
          <p:cNvSpPr/>
          <p:nvPr/>
        </p:nvSpPr>
        <p:spPr>
          <a:xfrm rot="18914105">
            <a:off x="6039736" y="3880099"/>
            <a:ext cx="1550526" cy="3299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7984183" y="4080568"/>
            <a:ext cx="258282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400" dirty="0" smtClean="0">
                <a:solidFill>
                  <a:schemeClr val="bg1"/>
                </a:solidFill>
              </a:rPr>
              <a:t>death, but </a:t>
            </a:r>
            <a:r>
              <a:rPr lang="en-US" altLang="zh-CN" sz="14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you don't know that I love you</a:t>
            </a:r>
          </a:p>
        </p:txBody>
      </p:sp>
      <p:sp>
        <p:nvSpPr>
          <p:cNvPr id="15" name="矩形 14"/>
          <p:cNvSpPr/>
          <p:nvPr/>
        </p:nvSpPr>
        <p:spPr>
          <a:xfrm>
            <a:off x="7984183" y="2182864"/>
            <a:ext cx="25828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400" dirty="0" smtClean="0">
                <a:solidFill>
                  <a:schemeClr val="bg1"/>
                </a:solidFill>
              </a:rPr>
              <a:t>love, but </a:t>
            </a:r>
            <a:r>
              <a:rPr lang="en-US" altLang="zh-CN" sz="1400" dirty="0">
                <a:solidFill>
                  <a:schemeClr val="bg1"/>
                </a:solidFill>
              </a:rPr>
              <a:t>when plainly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4957" y="4080567"/>
            <a:ext cx="25913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pain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yearning,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</a:t>
            </a:r>
            <a:r>
              <a:rPr lang="en-US" altLang="zh-CN" sz="1400" dirty="0" smtClean="0">
                <a:solidFill>
                  <a:schemeClr val="bg1"/>
                </a:solidFill>
              </a:rPr>
              <a:t>have </a:t>
            </a:r>
            <a:r>
              <a:rPr lang="en-US" altLang="zh-CN" sz="1400" dirty="0">
                <a:solidFill>
                  <a:schemeClr val="bg1"/>
                </a:solidFill>
              </a:rPr>
              <a:t>never been in my </a:t>
            </a:r>
            <a:r>
              <a:rPr lang="en-US" altLang="zh-CN" sz="1400" dirty="0" smtClean="0">
                <a:solidFill>
                  <a:schemeClr val="bg1"/>
                </a:solidFill>
              </a:rPr>
              <a:t>heart.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87003" y="2182864"/>
            <a:ext cx="2320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400" dirty="0">
                <a:solidFill>
                  <a:schemeClr val="bg1"/>
                </a:solidFill>
              </a:rPr>
              <a:t>you can't see my </a:t>
            </a:r>
            <a:r>
              <a:rPr lang="en-US" altLang="zh-CN" sz="1400" dirty="0" smtClean="0">
                <a:solidFill>
                  <a:schemeClr val="bg1"/>
                </a:solidFill>
              </a:rPr>
              <a:t>love.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5729645" y="3234612"/>
            <a:ext cx="755650" cy="758825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51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3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148" y="1734324"/>
            <a:ext cx="3026973" cy="20031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761" y="3750030"/>
            <a:ext cx="3032754" cy="20186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Product Line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9788" y="1726163"/>
            <a:ext cx="3026973" cy="20148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543732" y="3745598"/>
            <a:ext cx="3032755" cy="2023107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9787" y="3762621"/>
            <a:ext cx="3026973" cy="200608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6761" y="1726162"/>
            <a:ext cx="3017927" cy="2023867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23156" y="2071857"/>
            <a:ext cx="2619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6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6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600" dirty="0" smtClean="0">
                <a:solidFill>
                  <a:schemeClr val="bg1"/>
                </a:solidFill>
              </a:rPr>
              <a:t>death, but </a:t>
            </a:r>
            <a:r>
              <a:rPr lang="en-US" altLang="zh-CN" sz="16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600" dirty="0" smtClean="0">
                <a:solidFill>
                  <a:schemeClr val="bg1"/>
                </a:solidFill>
              </a:rPr>
              <a:t>you, yet you don't know that I love you</a:t>
            </a:r>
          </a:p>
        </p:txBody>
      </p:sp>
      <p:sp>
        <p:nvSpPr>
          <p:cNvPr id="18" name="矩形 17"/>
          <p:cNvSpPr/>
          <p:nvPr/>
        </p:nvSpPr>
        <p:spPr>
          <a:xfrm>
            <a:off x="7790259" y="4103943"/>
            <a:ext cx="2545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6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6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600" dirty="0" smtClean="0">
                <a:solidFill>
                  <a:schemeClr val="bg1"/>
                </a:solidFill>
              </a:rPr>
              <a:t>love, but </a:t>
            </a:r>
            <a:r>
              <a:rPr lang="en-US" altLang="zh-CN" sz="1600" dirty="0">
                <a:solidFill>
                  <a:schemeClr val="bg1"/>
                </a:solidFill>
              </a:rPr>
              <a:t>when plainly can't resist the </a:t>
            </a:r>
            <a:r>
              <a:rPr lang="en-US" altLang="zh-CN" sz="1600" dirty="0" smtClean="0">
                <a:solidFill>
                  <a:schemeClr val="bg1"/>
                </a:solidFill>
              </a:rPr>
              <a:t>yearning. 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87420" y="4097648"/>
            <a:ext cx="24317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6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600" dirty="0">
                <a:solidFill>
                  <a:schemeClr val="bg1"/>
                </a:solidFill>
              </a:rPr>
              <a:t>not when pain can't resist the </a:t>
            </a:r>
            <a:r>
              <a:rPr lang="en-US" altLang="zh-CN" sz="1600" dirty="0" smtClean="0">
                <a:solidFill>
                  <a:schemeClr val="bg1"/>
                </a:solidFill>
              </a:rPr>
              <a:t>yearning, yet pretend you have never in </a:t>
            </a:r>
            <a:r>
              <a:rPr lang="en-US" altLang="zh-CN" sz="1600" dirty="0">
                <a:solidFill>
                  <a:schemeClr val="bg1"/>
                </a:solidFill>
              </a:rPr>
              <a:t>my </a:t>
            </a:r>
            <a:r>
              <a:rPr lang="en-US" altLang="zh-CN" sz="1600" dirty="0" smtClean="0">
                <a:solidFill>
                  <a:schemeClr val="bg1"/>
                </a:solidFill>
              </a:rPr>
              <a:t>heart. 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12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Product Line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17030" y="1837851"/>
            <a:ext cx="1260000" cy="12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77030" y="3097851"/>
            <a:ext cx="1260000" cy="12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876229" y="3381190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229" y="4638109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6229" y="3381190"/>
            <a:ext cx="154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37030" y="4354770"/>
            <a:ext cx="1260000" cy="1260000"/>
            <a:chOff x="4537030" y="4354770"/>
            <a:chExt cx="1260000" cy="1260000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4537030" y="4354770"/>
              <a:ext cx="1260000" cy="1260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4832683" y="4734438"/>
              <a:ext cx="672378" cy="512688"/>
            </a:xfrm>
            <a:custGeom>
              <a:avLst/>
              <a:gdLst>
                <a:gd name="T0" fmla="*/ 168 w 200"/>
                <a:gd name="T1" fmla="*/ 152 h 152"/>
                <a:gd name="T2" fmla="*/ 30 w 200"/>
                <a:gd name="T3" fmla="*/ 152 h 152"/>
                <a:gd name="T4" fmla="*/ 0 w 200"/>
                <a:gd name="T5" fmla="*/ 122 h 152"/>
                <a:gd name="T6" fmla="*/ 0 w 200"/>
                <a:gd name="T7" fmla="*/ 39 h 152"/>
                <a:gd name="T8" fmla="*/ 30 w 200"/>
                <a:gd name="T9" fmla="*/ 8 h 152"/>
                <a:gd name="T10" fmla="*/ 32 w 200"/>
                <a:gd name="T11" fmla="*/ 8 h 152"/>
                <a:gd name="T12" fmla="*/ 32 w 200"/>
                <a:gd name="T13" fmla="*/ 6 h 152"/>
                <a:gd name="T14" fmla="*/ 37 w 200"/>
                <a:gd name="T15" fmla="*/ 0 h 152"/>
                <a:gd name="T16" fmla="*/ 66 w 200"/>
                <a:gd name="T17" fmla="*/ 0 h 152"/>
                <a:gd name="T18" fmla="*/ 71 w 200"/>
                <a:gd name="T19" fmla="*/ 6 h 152"/>
                <a:gd name="T20" fmla="*/ 71 w 200"/>
                <a:gd name="T21" fmla="*/ 8 h 152"/>
                <a:gd name="T22" fmla="*/ 168 w 200"/>
                <a:gd name="T23" fmla="*/ 8 h 152"/>
                <a:gd name="T24" fmla="*/ 200 w 200"/>
                <a:gd name="T25" fmla="*/ 39 h 152"/>
                <a:gd name="T26" fmla="*/ 200 w 200"/>
                <a:gd name="T27" fmla="*/ 122 h 152"/>
                <a:gd name="T28" fmla="*/ 168 w 200"/>
                <a:gd name="T29" fmla="*/ 152 h 152"/>
                <a:gd name="T30" fmla="*/ 78 w 200"/>
                <a:gd name="T31" fmla="*/ 35 h 152"/>
                <a:gd name="T32" fmla="*/ 33 w 200"/>
                <a:gd name="T33" fmla="*/ 80 h 152"/>
                <a:gd name="T34" fmla="*/ 78 w 200"/>
                <a:gd name="T35" fmla="*/ 125 h 152"/>
                <a:gd name="T36" fmla="*/ 123 w 200"/>
                <a:gd name="T37" fmla="*/ 80 h 152"/>
                <a:gd name="T38" fmla="*/ 78 w 200"/>
                <a:gd name="T39" fmla="*/ 35 h 152"/>
                <a:gd name="T40" fmla="*/ 184 w 200"/>
                <a:gd name="T41" fmla="*/ 33 h 152"/>
                <a:gd name="T42" fmla="*/ 175 w 200"/>
                <a:gd name="T43" fmla="*/ 24 h 152"/>
                <a:gd name="T44" fmla="*/ 137 w 200"/>
                <a:gd name="T45" fmla="*/ 24 h 152"/>
                <a:gd name="T46" fmla="*/ 128 w 200"/>
                <a:gd name="T47" fmla="*/ 33 h 152"/>
                <a:gd name="T48" fmla="*/ 128 w 200"/>
                <a:gd name="T49" fmla="*/ 47 h 152"/>
                <a:gd name="T50" fmla="*/ 137 w 200"/>
                <a:gd name="T51" fmla="*/ 56 h 152"/>
                <a:gd name="T52" fmla="*/ 175 w 200"/>
                <a:gd name="T53" fmla="*/ 56 h 152"/>
                <a:gd name="T54" fmla="*/ 184 w 200"/>
                <a:gd name="T55" fmla="*/ 47 h 152"/>
                <a:gd name="T56" fmla="*/ 184 w 200"/>
                <a:gd name="T57" fmla="*/ 33 h 152"/>
                <a:gd name="T58" fmla="*/ 78 w 200"/>
                <a:gd name="T59" fmla="*/ 106 h 152"/>
                <a:gd name="T60" fmla="*/ 53 w 200"/>
                <a:gd name="T61" fmla="*/ 80 h 152"/>
                <a:gd name="T62" fmla="*/ 78 w 200"/>
                <a:gd name="T63" fmla="*/ 55 h 152"/>
                <a:gd name="T64" fmla="*/ 104 w 200"/>
                <a:gd name="T65" fmla="*/ 80 h 152"/>
                <a:gd name="T66" fmla="*/ 78 w 200"/>
                <a:gd name="T67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52">
                  <a:moveTo>
                    <a:pt x="168" y="152"/>
                  </a:moveTo>
                  <a:cubicBezTo>
                    <a:pt x="30" y="152"/>
                    <a:pt x="30" y="152"/>
                    <a:pt x="30" y="152"/>
                  </a:cubicBezTo>
                  <a:cubicBezTo>
                    <a:pt x="14" y="152"/>
                    <a:pt x="0" y="139"/>
                    <a:pt x="0" y="12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3"/>
                    <a:pt x="14" y="8"/>
                    <a:pt x="3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5" y="0"/>
                    <a:pt x="3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1" y="3"/>
                    <a:pt x="71" y="6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85" y="8"/>
                    <a:pt x="200" y="23"/>
                    <a:pt x="200" y="39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200" y="139"/>
                    <a:pt x="185" y="152"/>
                    <a:pt x="168" y="152"/>
                  </a:cubicBezTo>
                  <a:close/>
                  <a:moveTo>
                    <a:pt x="78" y="35"/>
                  </a:moveTo>
                  <a:cubicBezTo>
                    <a:pt x="54" y="35"/>
                    <a:pt x="33" y="56"/>
                    <a:pt x="33" y="80"/>
                  </a:cubicBezTo>
                  <a:cubicBezTo>
                    <a:pt x="33" y="105"/>
                    <a:pt x="54" y="125"/>
                    <a:pt x="78" y="125"/>
                  </a:cubicBezTo>
                  <a:cubicBezTo>
                    <a:pt x="103" y="125"/>
                    <a:pt x="123" y="105"/>
                    <a:pt x="123" y="80"/>
                  </a:cubicBezTo>
                  <a:cubicBezTo>
                    <a:pt x="123" y="56"/>
                    <a:pt x="103" y="35"/>
                    <a:pt x="78" y="35"/>
                  </a:cubicBezTo>
                  <a:close/>
                  <a:moveTo>
                    <a:pt x="184" y="33"/>
                  </a:moveTo>
                  <a:cubicBezTo>
                    <a:pt x="184" y="28"/>
                    <a:pt x="180" y="24"/>
                    <a:pt x="175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8" y="28"/>
                    <a:pt x="128" y="33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8" y="52"/>
                    <a:pt x="132" y="56"/>
                    <a:pt x="137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80" y="56"/>
                    <a:pt x="184" y="52"/>
                    <a:pt x="184" y="47"/>
                  </a:cubicBezTo>
                  <a:lnTo>
                    <a:pt x="184" y="33"/>
                  </a:lnTo>
                  <a:close/>
                  <a:moveTo>
                    <a:pt x="78" y="106"/>
                  </a:moveTo>
                  <a:cubicBezTo>
                    <a:pt x="64" y="106"/>
                    <a:pt x="53" y="95"/>
                    <a:pt x="53" y="80"/>
                  </a:cubicBezTo>
                  <a:cubicBezTo>
                    <a:pt x="53" y="66"/>
                    <a:pt x="64" y="55"/>
                    <a:pt x="78" y="55"/>
                  </a:cubicBezTo>
                  <a:cubicBezTo>
                    <a:pt x="92" y="55"/>
                    <a:pt x="104" y="66"/>
                    <a:pt x="104" y="80"/>
                  </a:cubicBezTo>
                  <a:cubicBezTo>
                    <a:pt x="104" y="95"/>
                    <a:pt x="92" y="106"/>
                    <a:pt x="78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77030" y="1840932"/>
            <a:ext cx="1260000" cy="1260000"/>
            <a:chOff x="3277030" y="1840932"/>
            <a:chExt cx="1260000" cy="1260000"/>
          </a:xfrm>
        </p:grpSpPr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3277030" y="1840932"/>
              <a:ext cx="1260000" cy="1260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3541905" y="2113113"/>
              <a:ext cx="730250" cy="715963"/>
            </a:xfrm>
            <a:custGeom>
              <a:avLst/>
              <a:gdLst>
                <a:gd name="T0" fmla="*/ 123 w 192"/>
                <a:gd name="T1" fmla="*/ 175 h 188"/>
                <a:gd name="T2" fmla="*/ 123 w 192"/>
                <a:gd name="T3" fmla="*/ 148 h 188"/>
                <a:gd name="T4" fmla="*/ 68 w 192"/>
                <a:gd name="T5" fmla="*/ 149 h 188"/>
                <a:gd name="T6" fmla="*/ 68 w 192"/>
                <a:gd name="T7" fmla="*/ 176 h 188"/>
                <a:gd name="T8" fmla="*/ 56 w 192"/>
                <a:gd name="T9" fmla="*/ 182 h 188"/>
                <a:gd name="T10" fmla="*/ 60 w 192"/>
                <a:gd name="T11" fmla="*/ 188 h 188"/>
                <a:gd name="T12" fmla="*/ 130 w 192"/>
                <a:gd name="T13" fmla="*/ 188 h 188"/>
                <a:gd name="T14" fmla="*/ 135 w 192"/>
                <a:gd name="T15" fmla="*/ 183 h 188"/>
                <a:gd name="T16" fmla="*/ 123 w 192"/>
                <a:gd name="T17" fmla="*/ 175 h 188"/>
                <a:gd name="T18" fmla="*/ 173 w 192"/>
                <a:gd name="T19" fmla="*/ 0 h 188"/>
                <a:gd name="T20" fmla="*/ 18 w 192"/>
                <a:gd name="T21" fmla="*/ 0 h 188"/>
                <a:gd name="T22" fmla="*/ 0 w 192"/>
                <a:gd name="T23" fmla="*/ 19 h 188"/>
                <a:gd name="T24" fmla="*/ 0 w 192"/>
                <a:gd name="T25" fmla="*/ 126 h 188"/>
                <a:gd name="T26" fmla="*/ 18 w 192"/>
                <a:gd name="T27" fmla="*/ 144 h 188"/>
                <a:gd name="T28" fmla="*/ 173 w 192"/>
                <a:gd name="T29" fmla="*/ 144 h 188"/>
                <a:gd name="T30" fmla="*/ 192 w 192"/>
                <a:gd name="T31" fmla="*/ 126 h 188"/>
                <a:gd name="T32" fmla="*/ 192 w 192"/>
                <a:gd name="T33" fmla="*/ 19 h 188"/>
                <a:gd name="T34" fmla="*/ 173 w 192"/>
                <a:gd name="T35" fmla="*/ 0 h 188"/>
                <a:gd name="T36" fmla="*/ 180 w 192"/>
                <a:gd name="T37" fmla="*/ 100 h 188"/>
                <a:gd name="T38" fmla="*/ 167 w 192"/>
                <a:gd name="T39" fmla="*/ 112 h 188"/>
                <a:gd name="T40" fmla="*/ 24 w 192"/>
                <a:gd name="T41" fmla="*/ 112 h 188"/>
                <a:gd name="T42" fmla="*/ 11 w 192"/>
                <a:gd name="T43" fmla="*/ 100 h 188"/>
                <a:gd name="T44" fmla="*/ 11 w 192"/>
                <a:gd name="T45" fmla="*/ 25 h 188"/>
                <a:gd name="T46" fmla="*/ 24 w 192"/>
                <a:gd name="T47" fmla="*/ 12 h 188"/>
                <a:gd name="T48" fmla="*/ 167 w 192"/>
                <a:gd name="T49" fmla="*/ 12 h 188"/>
                <a:gd name="T50" fmla="*/ 180 w 192"/>
                <a:gd name="T51" fmla="*/ 25 h 188"/>
                <a:gd name="T52" fmla="*/ 180 w 192"/>
                <a:gd name="T53" fmla="*/ 10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88">
                  <a:moveTo>
                    <a:pt x="123" y="175"/>
                  </a:moveTo>
                  <a:cubicBezTo>
                    <a:pt x="123" y="148"/>
                    <a:pt x="123" y="148"/>
                    <a:pt x="123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76"/>
                    <a:pt x="68" y="176"/>
                    <a:pt x="68" y="176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3" y="188"/>
                    <a:pt x="6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8" y="185"/>
                    <a:pt x="135" y="183"/>
                  </a:cubicBezTo>
                  <a:cubicBezTo>
                    <a:pt x="133" y="180"/>
                    <a:pt x="123" y="175"/>
                    <a:pt x="123" y="175"/>
                  </a:cubicBezTo>
                  <a:close/>
                  <a:moveTo>
                    <a:pt x="17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4"/>
                    <a:pt x="18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83" y="144"/>
                    <a:pt x="192" y="136"/>
                    <a:pt x="192" y="12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9"/>
                    <a:pt x="183" y="0"/>
                    <a:pt x="173" y="0"/>
                  </a:cubicBezTo>
                  <a:close/>
                  <a:moveTo>
                    <a:pt x="180" y="100"/>
                  </a:moveTo>
                  <a:cubicBezTo>
                    <a:pt x="180" y="107"/>
                    <a:pt x="174" y="112"/>
                    <a:pt x="167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7" y="112"/>
                    <a:pt x="11" y="107"/>
                    <a:pt x="11" y="10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7" y="12"/>
                    <a:pt x="2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4" y="12"/>
                    <a:pt x="180" y="18"/>
                    <a:pt x="180" y="25"/>
                  </a:cubicBezTo>
                  <a:lnTo>
                    <a:pt x="18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17030" y="4360932"/>
            <a:ext cx="1260000" cy="1260000"/>
            <a:chOff x="2017030" y="4360932"/>
            <a:chExt cx="1260000" cy="1260000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017030" y="4360932"/>
              <a:ext cx="1260000" cy="12600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2447005" y="4631666"/>
              <a:ext cx="400050" cy="760413"/>
            </a:xfrm>
            <a:custGeom>
              <a:avLst/>
              <a:gdLst>
                <a:gd name="T0" fmla="*/ 87 w 104"/>
                <a:gd name="T1" fmla="*/ 0 h 200"/>
                <a:gd name="T2" fmla="*/ 16 w 104"/>
                <a:gd name="T3" fmla="*/ 0 h 200"/>
                <a:gd name="T4" fmla="*/ 0 w 104"/>
                <a:gd name="T5" fmla="*/ 17 h 200"/>
                <a:gd name="T6" fmla="*/ 0 w 104"/>
                <a:gd name="T7" fmla="*/ 183 h 200"/>
                <a:gd name="T8" fmla="*/ 16 w 104"/>
                <a:gd name="T9" fmla="*/ 200 h 200"/>
                <a:gd name="T10" fmla="*/ 87 w 104"/>
                <a:gd name="T11" fmla="*/ 200 h 200"/>
                <a:gd name="T12" fmla="*/ 104 w 104"/>
                <a:gd name="T13" fmla="*/ 183 h 200"/>
                <a:gd name="T14" fmla="*/ 104 w 104"/>
                <a:gd name="T15" fmla="*/ 17 h 200"/>
                <a:gd name="T16" fmla="*/ 87 w 104"/>
                <a:gd name="T17" fmla="*/ 0 h 200"/>
                <a:gd name="T18" fmla="*/ 43 w 104"/>
                <a:gd name="T19" fmla="*/ 13 h 200"/>
                <a:gd name="T20" fmla="*/ 63 w 104"/>
                <a:gd name="T21" fmla="*/ 13 h 200"/>
                <a:gd name="T22" fmla="*/ 66 w 104"/>
                <a:gd name="T23" fmla="*/ 17 h 200"/>
                <a:gd name="T24" fmla="*/ 63 w 104"/>
                <a:gd name="T25" fmla="*/ 20 h 200"/>
                <a:gd name="T26" fmla="*/ 43 w 104"/>
                <a:gd name="T27" fmla="*/ 20 h 200"/>
                <a:gd name="T28" fmla="*/ 40 w 104"/>
                <a:gd name="T29" fmla="*/ 17 h 200"/>
                <a:gd name="T30" fmla="*/ 43 w 104"/>
                <a:gd name="T31" fmla="*/ 13 h 200"/>
                <a:gd name="T32" fmla="*/ 53 w 104"/>
                <a:gd name="T33" fmla="*/ 193 h 200"/>
                <a:gd name="T34" fmla="*/ 43 w 104"/>
                <a:gd name="T35" fmla="*/ 183 h 200"/>
                <a:gd name="T36" fmla="*/ 53 w 104"/>
                <a:gd name="T37" fmla="*/ 173 h 200"/>
                <a:gd name="T38" fmla="*/ 63 w 104"/>
                <a:gd name="T39" fmla="*/ 183 h 200"/>
                <a:gd name="T40" fmla="*/ 53 w 104"/>
                <a:gd name="T41" fmla="*/ 193 h 200"/>
                <a:gd name="T42" fmla="*/ 96 w 104"/>
                <a:gd name="T43" fmla="*/ 164 h 200"/>
                <a:gd name="T44" fmla="*/ 8 w 104"/>
                <a:gd name="T45" fmla="*/ 164 h 200"/>
                <a:gd name="T46" fmla="*/ 8 w 104"/>
                <a:gd name="T47" fmla="*/ 32 h 200"/>
                <a:gd name="T48" fmla="*/ 96 w 104"/>
                <a:gd name="T49" fmla="*/ 32 h 200"/>
                <a:gd name="T50" fmla="*/ 96 w 104"/>
                <a:gd name="T5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200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96" y="200"/>
                    <a:pt x="104" y="192"/>
                    <a:pt x="104" y="183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8"/>
                    <a:pt x="96" y="0"/>
                    <a:pt x="87" y="0"/>
                  </a:cubicBezTo>
                  <a:moveTo>
                    <a:pt x="43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5" y="13"/>
                    <a:pt x="66" y="15"/>
                    <a:pt x="66" y="17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0"/>
                    <a:pt x="40" y="19"/>
                    <a:pt x="40" y="17"/>
                  </a:cubicBezTo>
                  <a:cubicBezTo>
                    <a:pt x="40" y="15"/>
                    <a:pt x="41" y="13"/>
                    <a:pt x="43" y="13"/>
                  </a:cubicBezTo>
                  <a:moveTo>
                    <a:pt x="53" y="193"/>
                  </a:moveTo>
                  <a:cubicBezTo>
                    <a:pt x="47" y="193"/>
                    <a:pt x="43" y="189"/>
                    <a:pt x="43" y="183"/>
                  </a:cubicBezTo>
                  <a:cubicBezTo>
                    <a:pt x="43" y="178"/>
                    <a:pt x="47" y="173"/>
                    <a:pt x="53" y="173"/>
                  </a:cubicBezTo>
                  <a:cubicBezTo>
                    <a:pt x="58" y="173"/>
                    <a:pt x="63" y="178"/>
                    <a:pt x="63" y="183"/>
                  </a:cubicBezTo>
                  <a:cubicBezTo>
                    <a:pt x="63" y="189"/>
                    <a:pt x="58" y="193"/>
                    <a:pt x="53" y="193"/>
                  </a:cubicBezTo>
                  <a:moveTo>
                    <a:pt x="96" y="164"/>
                  </a:moveTo>
                  <a:cubicBezTo>
                    <a:pt x="8" y="164"/>
                    <a:pt x="8" y="164"/>
                    <a:pt x="8" y="16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6443443" y="1837851"/>
            <a:ext cx="382955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Excellent 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11395" y="2908717"/>
            <a:ext cx="3745584" cy="2745631"/>
            <a:chOff x="6611395" y="2908717"/>
            <a:chExt cx="3745584" cy="2745631"/>
          </a:xfrm>
        </p:grpSpPr>
        <p:sp>
          <p:nvSpPr>
            <p:cNvPr id="29" name="矩形 28"/>
            <p:cNvSpPr/>
            <p:nvPr/>
          </p:nvSpPr>
          <p:spPr>
            <a:xfrm>
              <a:off x="6611395" y="2908717"/>
              <a:ext cx="3745584" cy="2745631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752196" y="3033714"/>
              <a:ext cx="3409474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The furthest distance in the world is not between life and death. But when I stand in front of you, yet you don't know that I love you</a:t>
              </a:r>
              <a:r>
                <a:rPr lang="en-US" altLang="zh-CN" sz="1600" dirty="0">
                  <a:solidFill>
                    <a:schemeClr val="bg1"/>
                  </a:solidFill>
                </a:rPr>
                <a:t>. 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The </a:t>
              </a:r>
              <a:r>
                <a:rPr lang="en-US" altLang="zh-CN" sz="1600" dirty="0">
                  <a:solidFill>
                    <a:schemeClr val="bg1"/>
                  </a:solidFill>
                </a:rPr>
                <a:t>furthest distance in the world is not being apart while being in love. But when </a:t>
              </a:r>
              <a:r>
                <a:rPr lang="en-US" altLang="zh-CN" sz="1600" dirty="0" smtClean="0">
                  <a:solidFill>
                    <a:schemeClr val="bg1"/>
                  </a:solidFill>
                </a:rPr>
                <a:t>I cannot </a:t>
              </a:r>
              <a:r>
                <a:rPr lang="en-US" altLang="zh-CN" sz="1600" dirty="0">
                  <a:solidFill>
                    <a:schemeClr val="bg1"/>
                  </a:solidFill>
                </a:rPr>
                <a:t>resist the yearning.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29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0" grpId="0"/>
      <p:bldP spid="11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4825" y="1878398"/>
            <a:ext cx="32470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Part.04</a:t>
            </a:r>
            <a:endParaRPr lang="zh-CN" altLang="en-US" sz="5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0827" y="2743773"/>
            <a:ext cx="2415050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</a:t>
            </a:r>
            <a:r>
              <a:rPr lang="en-US" altLang="zh-CN" dirty="0" smtClean="0"/>
              <a:t>Furthest Distance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819149" y="1196050"/>
            <a:ext cx="534193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furthest distance in the world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Is </a:t>
            </a:r>
            <a:r>
              <a:rPr lang="en-US" altLang="zh-CN" sz="2000" dirty="0">
                <a:solidFill>
                  <a:schemeClr val="bg1"/>
                </a:solidFill>
              </a:rPr>
              <a:t>not when </a:t>
            </a:r>
            <a:r>
              <a:rPr lang="en-US" altLang="zh-CN" sz="2000" dirty="0" smtClean="0">
                <a:solidFill>
                  <a:schemeClr val="bg1"/>
                </a:solidFill>
              </a:rPr>
              <a:t>pain </a:t>
            </a:r>
            <a:r>
              <a:rPr lang="en-US" altLang="zh-CN" sz="2000" dirty="0">
                <a:solidFill>
                  <a:schemeClr val="bg1"/>
                </a:solidFill>
              </a:rPr>
              <a:t>can't resist the yearning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Yet </a:t>
            </a:r>
            <a:r>
              <a:rPr lang="en-US" altLang="zh-CN" sz="2000" dirty="0">
                <a:solidFill>
                  <a:schemeClr val="bg1"/>
                </a:solidFill>
              </a:rPr>
              <a:t>pretending you </a:t>
            </a:r>
            <a:r>
              <a:rPr lang="en-US" altLang="zh-CN" sz="2000" dirty="0" smtClean="0">
                <a:solidFill>
                  <a:schemeClr val="bg1"/>
                </a:solidFill>
              </a:rPr>
              <a:t>have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never </a:t>
            </a:r>
            <a:r>
              <a:rPr lang="en-US" altLang="zh-CN" sz="2000" dirty="0">
                <a:solidFill>
                  <a:schemeClr val="bg1"/>
                </a:solidFill>
              </a:rPr>
              <a:t>been in my </a:t>
            </a:r>
            <a:r>
              <a:rPr lang="en-US" altLang="zh-CN" sz="2000" dirty="0" smtClean="0">
                <a:solidFill>
                  <a:schemeClr val="bg1"/>
                </a:solidFill>
              </a:rPr>
              <a:t>heart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But </a:t>
            </a:r>
            <a:r>
              <a:rPr lang="en-US" altLang="zh-CN" sz="2000" dirty="0">
                <a:solidFill>
                  <a:schemeClr val="bg1"/>
                </a:solidFill>
              </a:rPr>
              <a:t>using one's indifferent heart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To </a:t>
            </a:r>
            <a:r>
              <a:rPr lang="en-US" altLang="zh-CN" sz="2000" dirty="0">
                <a:solidFill>
                  <a:schemeClr val="bg1"/>
                </a:solidFill>
              </a:rPr>
              <a:t>dig an </a:t>
            </a:r>
            <a:r>
              <a:rPr lang="en-US" altLang="zh-CN" sz="2000" dirty="0" smtClean="0">
                <a:solidFill>
                  <a:schemeClr val="bg1"/>
                </a:solidFill>
              </a:rPr>
              <a:t>uncross able </a:t>
            </a:r>
            <a:r>
              <a:rPr lang="en-US" altLang="zh-CN" sz="2000" dirty="0">
                <a:solidFill>
                  <a:schemeClr val="bg1"/>
                </a:solidFill>
              </a:rPr>
              <a:t>river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For </a:t>
            </a:r>
            <a:r>
              <a:rPr lang="en-US" altLang="zh-CN" sz="2000" dirty="0">
                <a:solidFill>
                  <a:schemeClr val="bg1"/>
                </a:solidFill>
              </a:rPr>
              <a:t>the one who loves you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 flipV="1">
            <a:off x="11587138" y="2820975"/>
            <a:ext cx="108000" cy="1216050"/>
            <a:chOff x="11553825" y="2811975"/>
            <a:chExt cx="108000" cy="1216050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1553825" y="281197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1580825" y="308758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1580825" y="330919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1580825" y="353080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11580825" y="375241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11580825" y="3974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051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Professional Services</a:t>
            </a:r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373520" y="3141074"/>
            <a:ext cx="1117778" cy="1117778"/>
            <a:chOff x="5598569" y="3663278"/>
            <a:chExt cx="1117778" cy="1117778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98569" y="3663278"/>
              <a:ext cx="1117778" cy="111777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810006" y="3877098"/>
              <a:ext cx="725582" cy="720979"/>
            </a:xfrm>
            <a:custGeom>
              <a:avLst/>
              <a:gdLst>
                <a:gd name="T0" fmla="*/ 128 w 197"/>
                <a:gd name="T1" fmla="*/ 100 h 196"/>
                <a:gd name="T2" fmla="*/ 147 w 197"/>
                <a:gd name="T3" fmla="*/ 104 h 196"/>
                <a:gd name="T4" fmla="*/ 197 w 197"/>
                <a:gd name="T5" fmla="*/ 54 h 196"/>
                <a:gd name="T6" fmla="*/ 196 w 197"/>
                <a:gd name="T7" fmla="*/ 45 h 196"/>
                <a:gd name="T8" fmla="*/ 161 w 197"/>
                <a:gd name="T9" fmla="*/ 83 h 196"/>
                <a:gd name="T10" fmla="*/ 127 w 197"/>
                <a:gd name="T11" fmla="*/ 77 h 196"/>
                <a:gd name="T12" fmla="*/ 115 w 197"/>
                <a:gd name="T13" fmla="*/ 45 h 196"/>
                <a:gd name="T14" fmla="*/ 154 w 197"/>
                <a:gd name="T15" fmla="*/ 4 h 196"/>
                <a:gd name="T16" fmla="*/ 147 w 197"/>
                <a:gd name="T17" fmla="*/ 3 h 196"/>
                <a:gd name="T18" fmla="*/ 96 w 197"/>
                <a:gd name="T19" fmla="*/ 54 h 196"/>
                <a:gd name="T20" fmla="*/ 101 w 197"/>
                <a:gd name="T21" fmla="*/ 74 h 196"/>
                <a:gd name="T22" fmla="*/ 53 w 197"/>
                <a:gd name="T23" fmla="*/ 133 h 196"/>
                <a:gd name="T24" fmla="*/ 44 w 197"/>
                <a:gd name="T25" fmla="*/ 131 h 196"/>
                <a:gd name="T26" fmla="*/ 12 w 197"/>
                <a:gd name="T27" fmla="*/ 162 h 196"/>
                <a:gd name="T28" fmla="*/ 44 w 197"/>
                <a:gd name="T29" fmla="*/ 194 h 196"/>
                <a:gd name="T30" fmla="*/ 75 w 197"/>
                <a:gd name="T31" fmla="*/ 162 h 196"/>
                <a:gd name="T32" fmla="*/ 72 w 197"/>
                <a:gd name="T33" fmla="*/ 151 h 196"/>
                <a:gd name="T34" fmla="*/ 128 w 197"/>
                <a:gd name="T35" fmla="*/ 100 h 196"/>
                <a:gd name="T36" fmla="*/ 44 w 197"/>
                <a:gd name="T37" fmla="*/ 179 h 196"/>
                <a:gd name="T38" fmla="*/ 27 w 197"/>
                <a:gd name="T39" fmla="*/ 162 h 196"/>
                <a:gd name="T40" fmla="*/ 44 w 197"/>
                <a:gd name="T41" fmla="*/ 146 h 196"/>
                <a:gd name="T42" fmla="*/ 60 w 197"/>
                <a:gd name="T43" fmla="*/ 162 h 196"/>
                <a:gd name="T44" fmla="*/ 44 w 197"/>
                <a:gd name="T45" fmla="*/ 179 h 196"/>
                <a:gd name="T46" fmla="*/ 47 w 197"/>
                <a:gd name="T47" fmla="*/ 61 h 196"/>
                <a:gd name="T48" fmla="*/ 76 w 197"/>
                <a:gd name="T49" fmla="*/ 92 h 196"/>
                <a:gd name="T50" fmla="*/ 90 w 197"/>
                <a:gd name="T51" fmla="*/ 77 h 196"/>
                <a:gd name="T52" fmla="*/ 61 w 197"/>
                <a:gd name="T53" fmla="*/ 47 h 196"/>
                <a:gd name="T54" fmla="*/ 68 w 197"/>
                <a:gd name="T55" fmla="*/ 40 h 196"/>
                <a:gd name="T56" fmla="*/ 28 w 197"/>
                <a:gd name="T57" fmla="*/ 0 h 196"/>
                <a:gd name="T58" fmla="*/ 0 w 197"/>
                <a:gd name="T59" fmla="*/ 29 h 196"/>
                <a:gd name="T60" fmla="*/ 39 w 197"/>
                <a:gd name="T61" fmla="*/ 68 h 196"/>
                <a:gd name="T62" fmla="*/ 47 w 197"/>
                <a:gd name="T63" fmla="*/ 61 h 196"/>
                <a:gd name="T64" fmla="*/ 138 w 197"/>
                <a:gd name="T65" fmla="*/ 107 h 196"/>
                <a:gd name="T66" fmla="*/ 97 w 197"/>
                <a:gd name="T67" fmla="*/ 143 h 196"/>
                <a:gd name="T68" fmla="*/ 142 w 197"/>
                <a:gd name="T69" fmla="*/ 188 h 196"/>
                <a:gd name="T70" fmla="*/ 170 w 197"/>
                <a:gd name="T71" fmla="*/ 188 h 196"/>
                <a:gd name="T72" fmla="*/ 182 w 197"/>
                <a:gd name="T73" fmla="*/ 177 h 196"/>
                <a:gd name="T74" fmla="*/ 182 w 197"/>
                <a:gd name="T75" fmla="*/ 149 h 196"/>
                <a:gd name="T76" fmla="*/ 138 w 197"/>
                <a:gd name="T77" fmla="*/ 107 h 196"/>
                <a:gd name="T78" fmla="*/ 158 w 197"/>
                <a:gd name="T79" fmla="*/ 180 h 196"/>
                <a:gd name="T80" fmla="*/ 151 w 197"/>
                <a:gd name="T81" fmla="*/ 180 h 196"/>
                <a:gd name="T82" fmla="*/ 114 w 197"/>
                <a:gd name="T83" fmla="*/ 144 h 196"/>
                <a:gd name="T84" fmla="*/ 114 w 197"/>
                <a:gd name="T85" fmla="*/ 137 h 196"/>
                <a:gd name="T86" fmla="*/ 121 w 197"/>
                <a:gd name="T87" fmla="*/ 137 h 196"/>
                <a:gd name="T88" fmla="*/ 158 w 197"/>
                <a:gd name="T89" fmla="*/ 173 h 196"/>
                <a:gd name="T90" fmla="*/ 158 w 197"/>
                <a:gd name="T91" fmla="*/ 180 h 196"/>
                <a:gd name="T92" fmla="*/ 174 w 197"/>
                <a:gd name="T93" fmla="*/ 164 h 196"/>
                <a:gd name="T94" fmla="*/ 167 w 197"/>
                <a:gd name="T95" fmla="*/ 164 h 196"/>
                <a:gd name="T96" fmla="*/ 130 w 197"/>
                <a:gd name="T97" fmla="*/ 128 h 196"/>
                <a:gd name="T98" fmla="*/ 130 w 197"/>
                <a:gd name="T99" fmla="*/ 121 h 196"/>
                <a:gd name="T100" fmla="*/ 137 w 197"/>
                <a:gd name="T101" fmla="*/ 121 h 196"/>
                <a:gd name="T102" fmla="*/ 174 w 197"/>
                <a:gd name="T103" fmla="*/ 157 h 196"/>
                <a:gd name="T104" fmla="*/ 174 w 197"/>
                <a:gd name="T105" fmla="*/ 16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96">
                  <a:moveTo>
                    <a:pt x="128" y="100"/>
                  </a:moveTo>
                  <a:cubicBezTo>
                    <a:pt x="134" y="103"/>
                    <a:pt x="140" y="104"/>
                    <a:pt x="147" y="104"/>
                  </a:cubicBezTo>
                  <a:cubicBezTo>
                    <a:pt x="175" y="104"/>
                    <a:pt x="197" y="82"/>
                    <a:pt x="197" y="54"/>
                  </a:cubicBezTo>
                  <a:cubicBezTo>
                    <a:pt x="197" y="51"/>
                    <a:pt x="197" y="48"/>
                    <a:pt x="196" y="45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2" y="3"/>
                    <a:pt x="149" y="3"/>
                    <a:pt x="147" y="3"/>
                  </a:cubicBezTo>
                  <a:cubicBezTo>
                    <a:pt x="119" y="3"/>
                    <a:pt x="96" y="26"/>
                    <a:pt x="96" y="54"/>
                  </a:cubicBezTo>
                  <a:cubicBezTo>
                    <a:pt x="96" y="61"/>
                    <a:pt x="98" y="68"/>
                    <a:pt x="101" y="74"/>
                  </a:cubicBezTo>
                  <a:cubicBezTo>
                    <a:pt x="85" y="101"/>
                    <a:pt x="62" y="124"/>
                    <a:pt x="53" y="133"/>
                  </a:cubicBezTo>
                  <a:cubicBezTo>
                    <a:pt x="50" y="132"/>
                    <a:pt x="47" y="131"/>
                    <a:pt x="44" y="131"/>
                  </a:cubicBezTo>
                  <a:cubicBezTo>
                    <a:pt x="26" y="131"/>
                    <a:pt x="12" y="145"/>
                    <a:pt x="12" y="162"/>
                  </a:cubicBezTo>
                  <a:cubicBezTo>
                    <a:pt x="12" y="180"/>
                    <a:pt x="26" y="194"/>
                    <a:pt x="44" y="194"/>
                  </a:cubicBezTo>
                  <a:cubicBezTo>
                    <a:pt x="61" y="194"/>
                    <a:pt x="75" y="180"/>
                    <a:pt x="75" y="162"/>
                  </a:cubicBezTo>
                  <a:cubicBezTo>
                    <a:pt x="75" y="158"/>
                    <a:pt x="74" y="154"/>
                    <a:pt x="72" y="151"/>
                  </a:cubicBezTo>
                  <a:cubicBezTo>
                    <a:pt x="79" y="141"/>
                    <a:pt x="98" y="119"/>
                    <a:pt x="128" y="100"/>
                  </a:cubicBezTo>
                  <a:close/>
                  <a:moveTo>
                    <a:pt x="44" y="179"/>
                  </a:moveTo>
                  <a:cubicBezTo>
                    <a:pt x="34" y="179"/>
                    <a:pt x="27" y="172"/>
                    <a:pt x="27" y="162"/>
                  </a:cubicBezTo>
                  <a:cubicBezTo>
                    <a:pt x="27" y="153"/>
                    <a:pt x="34" y="146"/>
                    <a:pt x="44" y="146"/>
                  </a:cubicBezTo>
                  <a:cubicBezTo>
                    <a:pt x="53" y="146"/>
                    <a:pt x="60" y="153"/>
                    <a:pt x="60" y="162"/>
                  </a:cubicBezTo>
                  <a:cubicBezTo>
                    <a:pt x="60" y="172"/>
                    <a:pt x="53" y="179"/>
                    <a:pt x="44" y="179"/>
                  </a:cubicBezTo>
                  <a:close/>
                  <a:moveTo>
                    <a:pt x="47" y="61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9" y="68"/>
                    <a:pt x="39" y="68"/>
                    <a:pt x="39" y="68"/>
                  </a:cubicBezTo>
                  <a:lnTo>
                    <a:pt x="47" y="61"/>
                  </a:lnTo>
                  <a:close/>
                  <a:moveTo>
                    <a:pt x="138" y="107"/>
                  </a:moveTo>
                  <a:cubicBezTo>
                    <a:pt x="138" y="107"/>
                    <a:pt x="114" y="114"/>
                    <a:pt x="97" y="143"/>
                  </a:cubicBezTo>
                  <a:cubicBezTo>
                    <a:pt x="97" y="141"/>
                    <a:pt x="142" y="188"/>
                    <a:pt x="142" y="188"/>
                  </a:cubicBezTo>
                  <a:cubicBezTo>
                    <a:pt x="150" y="196"/>
                    <a:pt x="163" y="196"/>
                    <a:pt x="170" y="188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9" y="169"/>
                    <a:pt x="189" y="156"/>
                    <a:pt x="182" y="149"/>
                  </a:cubicBezTo>
                  <a:lnTo>
                    <a:pt x="138" y="107"/>
                  </a:lnTo>
                  <a:close/>
                  <a:moveTo>
                    <a:pt x="158" y="180"/>
                  </a:moveTo>
                  <a:cubicBezTo>
                    <a:pt x="156" y="182"/>
                    <a:pt x="153" y="182"/>
                    <a:pt x="151" y="180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2" y="142"/>
                    <a:pt x="112" y="139"/>
                    <a:pt x="114" y="137"/>
                  </a:cubicBezTo>
                  <a:cubicBezTo>
                    <a:pt x="116" y="135"/>
                    <a:pt x="120" y="135"/>
                    <a:pt x="121" y="137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5"/>
                    <a:pt x="160" y="178"/>
                    <a:pt x="158" y="180"/>
                  </a:cubicBezTo>
                  <a:close/>
                  <a:moveTo>
                    <a:pt x="174" y="164"/>
                  </a:moveTo>
                  <a:cubicBezTo>
                    <a:pt x="172" y="166"/>
                    <a:pt x="169" y="166"/>
                    <a:pt x="167" y="164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8" y="126"/>
                    <a:pt x="128" y="123"/>
                    <a:pt x="130" y="121"/>
                  </a:cubicBezTo>
                  <a:cubicBezTo>
                    <a:pt x="132" y="119"/>
                    <a:pt x="136" y="119"/>
                    <a:pt x="137" y="121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6" y="159"/>
                    <a:pt x="176" y="162"/>
                    <a:pt x="174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7346" y="4432970"/>
            <a:ext cx="1117778" cy="1117778"/>
            <a:chOff x="8480034" y="2407298"/>
            <a:chExt cx="1117778" cy="1117778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8480034" y="2407298"/>
              <a:ext cx="1117778" cy="111777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8682473" y="2634259"/>
              <a:ext cx="731838" cy="671512"/>
            </a:xfrm>
            <a:custGeom>
              <a:avLst/>
              <a:gdLst>
                <a:gd name="T0" fmla="*/ 159 w 192"/>
                <a:gd name="T1" fmla="*/ 129 h 176"/>
                <a:gd name="T2" fmla="*/ 128 w 192"/>
                <a:gd name="T3" fmla="*/ 156 h 176"/>
                <a:gd name="T4" fmla="*/ 66 w 192"/>
                <a:gd name="T5" fmla="*/ 158 h 176"/>
                <a:gd name="T6" fmla="*/ 39 w 192"/>
                <a:gd name="T7" fmla="*/ 102 h 176"/>
                <a:gd name="T8" fmla="*/ 96 w 192"/>
                <a:gd name="T9" fmla="*/ 16 h 176"/>
                <a:gd name="T10" fmla="*/ 154 w 192"/>
                <a:gd name="T11" fmla="*/ 98 h 176"/>
                <a:gd name="T12" fmla="*/ 162 w 192"/>
                <a:gd name="T13" fmla="*/ 107 h 176"/>
                <a:gd name="T14" fmla="*/ 164 w 192"/>
                <a:gd name="T15" fmla="*/ 79 h 176"/>
                <a:gd name="T16" fmla="*/ 164 w 192"/>
                <a:gd name="T17" fmla="*/ 52 h 176"/>
                <a:gd name="T18" fmla="*/ 96 w 192"/>
                <a:gd name="T19" fmla="*/ 7 h 176"/>
                <a:gd name="T20" fmla="*/ 96 w 192"/>
                <a:gd name="T21" fmla="*/ 7 h 176"/>
                <a:gd name="T22" fmla="*/ 52 w 192"/>
                <a:gd name="T23" fmla="*/ 20 h 176"/>
                <a:gd name="T24" fmla="*/ 48 w 192"/>
                <a:gd name="T25" fmla="*/ 23 h 176"/>
                <a:gd name="T26" fmla="*/ 44 w 192"/>
                <a:gd name="T27" fmla="*/ 26 h 176"/>
                <a:gd name="T28" fmla="*/ 40 w 192"/>
                <a:gd name="T29" fmla="*/ 30 h 176"/>
                <a:gd name="T30" fmla="*/ 37 w 192"/>
                <a:gd name="T31" fmla="*/ 34 h 176"/>
                <a:gd name="T32" fmla="*/ 34 w 192"/>
                <a:gd name="T33" fmla="*/ 38 h 176"/>
                <a:gd name="T34" fmla="*/ 32 w 192"/>
                <a:gd name="T35" fmla="*/ 43 h 176"/>
                <a:gd name="T36" fmla="*/ 30 w 192"/>
                <a:gd name="T37" fmla="*/ 47 h 176"/>
                <a:gd name="T38" fmla="*/ 33 w 192"/>
                <a:gd name="T39" fmla="*/ 54 h 176"/>
                <a:gd name="T40" fmla="*/ 33 w 192"/>
                <a:gd name="T41" fmla="*/ 106 h 176"/>
                <a:gd name="T42" fmla="*/ 0 w 192"/>
                <a:gd name="T43" fmla="*/ 80 h 176"/>
                <a:gd name="T44" fmla="*/ 96 w 192"/>
                <a:gd name="T45" fmla="*/ 0 h 176"/>
                <a:gd name="T46" fmla="*/ 96 w 192"/>
                <a:gd name="T47" fmla="*/ 0 h 176"/>
                <a:gd name="T48" fmla="*/ 192 w 192"/>
                <a:gd name="T49" fmla="*/ 80 h 176"/>
                <a:gd name="T50" fmla="*/ 148 w 192"/>
                <a:gd name="T51" fmla="*/ 84 h 176"/>
                <a:gd name="T52" fmla="*/ 144 w 192"/>
                <a:gd name="T53" fmla="*/ 83 h 176"/>
                <a:gd name="T54" fmla="*/ 141 w 192"/>
                <a:gd name="T55" fmla="*/ 81 h 176"/>
                <a:gd name="T56" fmla="*/ 136 w 192"/>
                <a:gd name="T57" fmla="*/ 79 h 176"/>
                <a:gd name="T58" fmla="*/ 132 w 192"/>
                <a:gd name="T59" fmla="*/ 76 h 176"/>
                <a:gd name="T60" fmla="*/ 127 w 192"/>
                <a:gd name="T61" fmla="*/ 72 h 176"/>
                <a:gd name="T62" fmla="*/ 123 w 192"/>
                <a:gd name="T63" fmla="*/ 68 h 176"/>
                <a:gd name="T64" fmla="*/ 119 w 192"/>
                <a:gd name="T65" fmla="*/ 62 h 176"/>
                <a:gd name="T66" fmla="*/ 83 w 192"/>
                <a:gd name="T67" fmla="*/ 88 h 176"/>
                <a:gd name="T68" fmla="*/ 88 w 192"/>
                <a:gd name="T69" fmla="*/ 56 h 176"/>
                <a:gd name="T70" fmla="*/ 85 w 192"/>
                <a:gd name="T71" fmla="*/ 61 h 176"/>
                <a:gd name="T72" fmla="*/ 82 w 192"/>
                <a:gd name="T73" fmla="*/ 66 h 176"/>
                <a:gd name="T74" fmla="*/ 74 w 192"/>
                <a:gd name="T75" fmla="*/ 76 h 176"/>
                <a:gd name="T76" fmla="*/ 70 w 192"/>
                <a:gd name="T77" fmla="*/ 79 h 176"/>
                <a:gd name="T78" fmla="*/ 66 w 192"/>
                <a:gd name="T79" fmla="*/ 83 h 176"/>
                <a:gd name="T80" fmla="*/ 61 w 192"/>
                <a:gd name="T81" fmla="*/ 87 h 176"/>
                <a:gd name="T82" fmla="*/ 57 w 192"/>
                <a:gd name="T83" fmla="*/ 89 h 176"/>
                <a:gd name="T84" fmla="*/ 54 w 192"/>
                <a:gd name="T85" fmla="*/ 91 h 176"/>
                <a:gd name="T86" fmla="*/ 51 w 192"/>
                <a:gd name="T87" fmla="*/ 93 h 176"/>
                <a:gd name="T88" fmla="*/ 49 w 192"/>
                <a:gd name="T89" fmla="*/ 95 h 176"/>
                <a:gd name="T90" fmla="*/ 96 w 192"/>
                <a:gd name="T91" fmla="*/ 165 h 176"/>
                <a:gd name="T92" fmla="*/ 113 w 192"/>
                <a:gd name="T93" fmla="*/ 147 h 176"/>
                <a:gd name="T94" fmla="*/ 95 w 192"/>
                <a:gd name="T95" fmla="*/ 143 h 176"/>
                <a:gd name="T96" fmla="*/ 113 w 192"/>
                <a:gd name="T97" fmla="*/ 140 h 176"/>
                <a:gd name="T98" fmla="*/ 148 w 192"/>
                <a:gd name="T99" fmla="*/ 84 h 176"/>
                <a:gd name="T100" fmla="*/ 136 w 192"/>
                <a:gd name="T101" fmla="*/ 108 h 176"/>
                <a:gd name="T102" fmla="*/ 119 w 192"/>
                <a:gd name="T103" fmla="*/ 97 h 176"/>
                <a:gd name="T104" fmla="*/ 92 w 192"/>
                <a:gd name="T105" fmla="*/ 108 h 176"/>
                <a:gd name="T106" fmla="*/ 75 w 192"/>
                <a:gd name="T107" fmla="*/ 9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76">
                  <a:moveTo>
                    <a:pt x="169" y="109"/>
                  </a:moveTo>
                  <a:cubicBezTo>
                    <a:pt x="167" y="117"/>
                    <a:pt x="164" y="124"/>
                    <a:pt x="159" y="129"/>
                  </a:cubicBezTo>
                  <a:cubicBezTo>
                    <a:pt x="164" y="155"/>
                    <a:pt x="171" y="161"/>
                    <a:pt x="177" y="162"/>
                  </a:cubicBezTo>
                  <a:cubicBezTo>
                    <a:pt x="175" y="165"/>
                    <a:pt x="143" y="174"/>
                    <a:pt x="128" y="156"/>
                  </a:cubicBezTo>
                  <a:cubicBezTo>
                    <a:pt x="119" y="168"/>
                    <a:pt x="108" y="176"/>
                    <a:pt x="96" y="176"/>
                  </a:cubicBezTo>
                  <a:cubicBezTo>
                    <a:pt x="86" y="176"/>
                    <a:pt x="75" y="169"/>
                    <a:pt x="66" y="158"/>
                  </a:cubicBezTo>
                  <a:cubicBezTo>
                    <a:pt x="51" y="173"/>
                    <a:pt x="20" y="162"/>
                    <a:pt x="20" y="162"/>
                  </a:cubicBezTo>
                  <a:cubicBezTo>
                    <a:pt x="20" y="162"/>
                    <a:pt x="34" y="156"/>
                    <a:pt x="39" y="102"/>
                  </a:cubicBezTo>
                  <a:cubicBezTo>
                    <a:pt x="37" y="94"/>
                    <a:pt x="36" y="85"/>
                    <a:pt x="36" y="77"/>
                  </a:cubicBezTo>
                  <a:cubicBezTo>
                    <a:pt x="36" y="33"/>
                    <a:pt x="67" y="16"/>
                    <a:pt x="96" y="16"/>
                  </a:cubicBezTo>
                  <a:cubicBezTo>
                    <a:pt x="126" y="16"/>
                    <a:pt x="156" y="33"/>
                    <a:pt x="156" y="77"/>
                  </a:cubicBezTo>
                  <a:cubicBezTo>
                    <a:pt x="156" y="84"/>
                    <a:pt x="155" y="91"/>
                    <a:pt x="154" y="98"/>
                  </a:cubicBezTo>
                  <a:cubicBezTo>
                    <a:pt x="155" y="106"/>
                    <a:pt x="156" y="113"/>
                    <a:pt x="157" y="119"/>
                  </a:cubicBezTo>
                  <a:cubicBezTo>
                    <a:pt x="159" y="116"/>
                    <a:pt x="161" y="112"/>
                    <a:pt x="162" y="107"/>
                  </a:cubicBezTo>
                  <a:cubicBezTo>
                    <a:pt x="161" y="107"/>
                    <a:pt x="160" y="107"/>
                    <a:pt x="159" y="106"/>
                  </a:cubicBezTo>
                  <a:cubicBezTo>
                    <a:pt x="162" y="97"/>
                    <a:pt x="164" y="88"/>
                    <a:pt x="164" y="79"/>
                  </a:cubicBezTo>
                  <a:cubicBezTo>
                    <a:pt x="164" y="70"/>
                    <a:pt x="162" y="61"/>
                    <a:pt x="159" y="54"/>
                  </a:cubicBezTo>
                  <a:cubicBezTo>
                    <a:pt x="161" y="53"/>
                    <a:pt x="162" y="52"/>
                    <a:pt x="164" y="52"/>
                  </a:cubicBezTo>
                  <a:cubicBezTo>
                    <a:pt x="156" y="26"/>
                    <a:pt x="129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79" y="7"/>
                    <a:pt x="64" y="12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1"/>
                    <a:pt x="49" y="22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4"/>
                    <a:pt x="45" y="25"/>
                    <a:pt x="44" y="26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8"/>
                    <a:pt x="41" y="29"/>
                    <a:pt x="40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2"/>
                    <a:pt x="38" y="33"/>
                    <a:pt x="37" y="34"/>
                  </a:cubicBezTo>
                  <a:cubicBezTo>
                    <a:pt x="37" y="34"/>
                    <a:pt x="36" y="35"/>
                    <a:pt x="36" y="36"/>
                  </a:cubicBezTo>
                  <a:cubicBezTo>
                    <a:pt x="35" y="36"/>
                    <a:pt x="35" y="37"/>
                    <a:pt x="34" y="38"/>
                  </a:cubicBezTo>
                  <a:cubicBezTo>
                    <a:pt x="34" y="39"/>
                    <a:pt x="33" y="40"/>
                    <a:pt x="33" y="40"/>
                  </a:cubicBezTo>
                  <a:cubicBezTo>
                    <a:pt x="33" y="41"/>
                    <a:pt x="32" y="42"/>
                    <a:pt x="32" y="43"/>
                  </a:cubicBezTo>
                  <a:cubicBezTo>
                    <a:pt x="31" y="43"/>
                    <a:pt x="31" y="44"/>
                    <a:pt x="30" y="45"/>
                  </a:cubicBezTo>
                  <a:cubicBezTo>
                    <a:pt x="30" y="46"/>
                    <a:pt x="30" y="47"/>
                    <a:pt x="30" y="47"/>
                  </a:cubicBezTo>
                  <a:cubicBezTo>
                    <a:pt x="29" y="49"/>
                    <a:pt x="28" y="50"/>
                    <a:pt x="28" y="52"/>
                  </a:cubicBezTo>
                  <a:cubicBezTo>
                    <a:pt x="30" y="52"/>
                    <a:pt x="31" y="53"/>
                    <a:pt x="33" y="54"/>
                  </a:cubicBezTo>
                  <a:cubicBezTo>
                    <a:pt x="30" y="61"/>
                    <a:pt x="28" y="70"/>
                    <a:pt x="28" y="79"/>
                  </a:cubicBezTo>
                  <a:cubicBezTo>
                    <a:pt x="28" y="88"/>
                    <a:pt x="30" y="97"/>
                    <a:pt x="33" y="106"/>
                  </a:cubicBezTo>
                  <a:cubicBezTo>
                    <a:pt x="30" y="108"/>
                    <a:pt x="27" y="109"/>
                    <a:pt x="23" y="109"/>
                  </a:cubicBezTo>
                  <a:cubicBezTo>
                    <a:pt x="10" y="109"/>
                    <a:pt x="0" y="96"/>
                    <a:pt x="0" y="80"/>
                  </a:cubicBezTo>
                  <a:cubicBezTo>
                    <a:pt x="0" y="66"/>
                    <a:pt x="8" y="54"/>
                    <a:pt x="19" y="52"/>
                  </a:cubicBezTo>
                  <a:cubicBezTo>
                    <a:pt x="27" y="22"/>
                    <a:pt x="58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34" y="0"/>
                    <a:pt x="165" y="22"/>
                    <a:pt x="173" y="52"/>
                  </a:cubicBezTo>
                  <a:cubicBezTo>
                    <a:pt x="184" y="54"/>
                    <a:pt x="192" y="66"/>
                    <a:pt x="192" y="80"/>
                  </a:cubicBezTo>
                  <a:cubicBezTo>
                    <a:pt x="192" y="96"/>
                    <a:pt x="182" y="109"/>
                    <a:pt x="169" y="109"/>
                  </a:cubicBezTo>
                  <a:close/>
                  <a:moveTo>
                    <a:pt x="148" y="84"/>
                  </a:moveTo>
                  <a:cubicBezTo>
                    <a:pt x="147" y="83"/>
                    <a:pt x="146" y="83"/>
                    <a:pt x="145" y="83"/>
                  </a:cubicBezTo>
                  <a:cubicBezTo>
                    <a:pt x="145" y="83"/>
                    <a:pt x="144" y="83"/>
                    <a:pt x="144" y="83"/>
                  </a:cubicBezTo>
                  <a:cubicBezTo>
                    <a:pt x="143" y="82"/>
                    <a:pt x="142" y="82"/>
                    <a:pt x="141" y="8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39" y="81"/>
                    <a:pt x="138" y="80"/>
                    <a:pt x="137" y="79"/>
                  </a:cubicBezTo>
                  <a:cubicBezTo>
                    <a:pt x="137" y="79"/>
                    <a:pt x="136" y="79"/>
                    <a:pt x="136" y="79"/>
                  </a:cubicBezTo>
                  <a:cubicBezTo>
                    <a:pt x="135" y="78"/>
                    <a:pt x="134" y="77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1" y="75"/>
                    <a:pt x="129" y="74"/>
                    <a:pt x="128" y="73"/>
                  </a:cubicBezTo>
                  <a:cubicBezTo>
                    <a:pt x="128" y="73"/>
                    <a:pt x="127" y="72"/>
                    <a:pt x="127" y="72"/>
                  </a:cubicBezTo>
                  <a:cubicBezTo>
                    <a:pt x="126" y="71"/>
                    <a:pt x="125" y="70"/>
                    <a:pt x="123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2" y="66"/>
                    <a:pt x="121" y="65"/>
                    <a:pt x="120" y="63"/>
                  </a:cubicBezTo>
                  <a:cubicBezTo>
                    <a:pt x="120" y="63"/>
                    <a:pt x="119" y="62"/>
                    <a:pt x="119" y="62"/>
                  </a:cubicBezTo>
                  <a:cubicBezTo>
                    <a:pt x="118" y="60"/>
                    <a:pt x="117" y="58"/>
                    <a:pt x="116" y="56"/>
                  </a:cubicBezTo>
                  <a:cubicBezTo>
                    <a:pt x="106" y="86"/>
                    <a:pt x="83" y="88"/>
                    <a:pt x="83" y="88"/>
                  </a:cubicBezTo>
                  <a:cubicBezTo>
                    <a:pt x="83" y="88"/>
                    <a:pt x="93" y="75"/>
                    <a:pt x="91" y="51"/>
                  </a:cubicBezTo>
                  <a:cubicBezTo>
                    <a:pt x="90" y="52"/>
                    <a:pt x="89" y="54"/>
                    <a:pt x="88" y="56"/>
                  </a:cubicBezTo>
                  <a:cubicBezTo>
                    <a:pt x="88" y="56"/>
                    <a:pt x="88" y="57"/>
                    <a:pt x="88" y="57"/>
                  </a:cubicBezTo>
                  <a:cubicBezTo>
                    <a:pt x="87" y="59"/>
                    <a:pt x="86" y="60"/>
                    <a:pt x="85" y="61"/>
                  </a:cubicBezTo>
                  <a:cubicBezTo>
                    <a:pt x="85" y="62"/>
                    <a:pt x="85" y="62"/>
                    <a:pt x="84" y="63"/>
                  </a:cubicBezTo>
                  <a:cubicBezTo>
                    <a:pt x="84" y="64"/>
                    <a:pt x="83" y="65"/>
                    <a:pt x="82" y="66"/>
                  </a:cubicBezTo>
                  <a:cubicBezTo>
                    <a:pt x="82" y="66"/>
                    <a:pt x="81" y="67"/>
                    <a:pt x="81" y="67"/>
                  </a:cubicBezTo>
                  <a:cubicBezTo>
                    <a:pt x="79" y="70"/>
                    <a:pt x="76" y="73"/>
                    <a:pt x="74" y="76"/>
                  </a:cubicBezTo>
                  <a:cubicBezTo>
                    <a:pt x="73" y="76"/>
                    <a:pt x="73" y="76"/>
                    <a:pt x="73" y="77"/>
                  </a:cubicBezTo>
                  <a:cubicBezTo>
                    <a:pt x="72" y="78"/>
                    <a:pt x="71" y="78"/>
                    <a:pt x="70" y="79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8" y="81"/>
                    <a:pt x="67" y="82"/>
                    <a:pt x="66" y="83"/>
                  </a:cubicBezTo>
                  <a:cubicBezTo>
                    <a:pt x="65" y="83"/>
                    <a:pt x="65" y="83"/>
                    <a:pt x="65" y="84"/>
                  </a:cubicBezTo>
                  <a:cubicBezTo>
                    <a:pt x="63" y="85"/>
                    <a:pt x="62" y="86"/>
                    <a:pt x="61" y="8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0" y="88"/>
                    <a:pt x="58" y="88"/>
                    <a:pt x="57" y="89"/>
                  </a:cubicBezTo>
                  <a:cubicBezTo>
                    <a:pt x="57" y="89"/>
                    <a:pt x="57" y="90"/>
                    <a:pt x="56" y="90"/>
                  </a:cubicBezTo>
                  <a:cubicBezTo>
                    <a:pt x="56" y="90"/>
                    <a:pt x="55" y="91"/>
                    <a:pt x="54" y="91"/>
                  </a:cubicBezTo>
                  <a:cubicBezTo>
                    <a:pt x="54" y="92"/>
                    <a:pt x="53" y="92"/>
                    <a:pt x="53" y="92"/>
                  </a:cubicBezTo>
                  <a:cubicBezTo>
                    <a:pt x="52" y="92"/>
                    <a:pt x="52" y="93"/>
                    <a:pt x="51" y="93"/>
                  </a:cubicBezTo>
                  <a:cubicBezTo>
                    <a:pt x="51" y="93"/>
                    <a:pt x="50" y="94"/>
                    <a:pt x="50" y="94"/>
                  </a:cubicBezTo>
                  <a:cubicBezTo>
                    <a:pt x="49" y="94"/>
                    <a:pt x="49" y="94"/>
                    <a:pt x="49" y="95"/>
                  </a:cubicBezTo>
                  <a:cubicBezTo>
                    <a:pt x="48" y="95"/>
                    <a:pt x="46" y="96"/>
                    <a:pt x="46" y="96"/>
                  </a:cubicBezTo>
                  <a:cubicBezTo>
                    <a:pt x="52" y="130"/>
                    <a:pt x="75" y="165"/>
                    <a:pt x="96" y="165"/>
                  </a:cubicBezTo>
                  <a:cubicBezTo>
                    <a:pt x="107" y="165"/>
                    <a:pt x="117" y="157"/>
                    <a:pt x="126" y="146"/>
                  </a:cubicBezTo>
                  <a:cubicBezTo>
                    <a:pt x="121" y="147"/>
                    <a:pt x="116" y="147"/>
                    <a:pt x="113" y="147"/>
                  </a:cubicBezTo>
                  <a:cubicBezTo>
                    <a:pt x="112" y="151"/>
                    <a:pt x="108" y="153"/>
                    <a:pt x="104" y="153"/>
                  </a:cubicBezTo>
                  <a:cubicBezTo>
                    <a:pt x="99" y="153"/>
                    <a:pt x="95" y="148"/>
                    <a:pt x="95" y="143"/>
                  </a:cubicBezTo>
                  <a:cubicBezTo>
                    <a:pt x="95" y="138"/>
                    <a:pt x="99" y="133"/>
                    <a:pt x="104" y="133"/>
                  </a:cubicBezTo>
                  <a:cubicBezTo>
                    <a:pt x="109" y="133"/>
                    <a:pt x="112" y="136"/>
                    <a:pt x="113" y="140"/>
                  </a:cubicBezTo>
                  <a:cubicBezTo>
                    <a:pt x="118" y="140"/>
                    <a:pt x="125" y="139"/>
                    <a:pt x="131" y="137"/>
                  </a:cubicBezTo>
                  <a:cubicBezTo>
                    <a:pt x="140" y="121"/>
                    <a:pt x="147" y="102"/>
                    <a:pt x="148" y="84"/>
                  </a:cubicBezTo>
                  <a:close/>
                  <a:moveTo>
                    <a:pt x="119" y="97"/>
                  </a:moveTo>
                  <a:cubicBezTo>
                    <a:pt x="128" y="97"/>
                    <a:pt x="135" y="102"/>
                    <a:pt x="136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4" y="102"/>
                    <a:pt x="111" y="97"/>
                    <a:pt x="119" y="97"/>
                  </a:cubicBezTo>
                  <a:close/>
                  <a:moveTo>
                    <a:pt x="75" y="97"/>
                  </a:moveTo>
                  <a:cubicBezTo>
                    <a:pt x="84" y="97"/>
                    <a:pt x="91" y="102"/>
                    <a:pt x="92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60" y="102"/>
                    <a:pt x="67" y="97"/>
                    <a:pt x="75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19307" y="1811854"/>
            <a:ext cx="1117778" cy="1117778"/>
            <a:chOff x="2717104" y="2407298"/>
            <a:chExt cx="1117778" cy="111777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2717104" y="2407298"/>
              <a:ext cx="1117778" cy="111777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2848200" y="2634259"/>
              <a:ext cx="762000" cy="663575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20797" y="3141074"/>
            <a:ext cx="3995366" cy="1117778"/>
            <a:chOff x="4520797" y="3141074"/>
            <a:chExt cx="3995366" cy="1117778"/>
          </a:xfrm>
        </p:grpSpPr>
        <p:sp>
          <p:nvSpPr>
            <p:cNvPr id="26" name="矩形 25"/>
            <p:cNvSpPr/>
            <p:nvPr/>
          </p:nvSpPr>
          <p:spPr>
            <a:xfrm>
              <a:off x="4520797" y="3141074"/>
              <a:ext cx="3995366" cy="111777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637346" y="3309216"/>
              <a:ext cx="374123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between life and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death,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I stand in front of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you, yet you don't know that I love you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47993" y="1811854"/>
            <a:ext cx="3995366" cy="1117778"/>
            <a:chOff x="3247993" y="1811854"/>
            <a:chExt cx="3995366" cy="1117778"/>
          </a:xfrm>
        </p:grpSpPr>
        <p:sp>
          <p:nvSpPr>
            <p:cNvPr id="25" name="矩形 24"/>
            <p:cNvSpPr/>
            <p:nvPr/>
          </p:nvSpPr>
          <p:spPr>
            <a:xfrm>
              <a:off x="3247993" y="1811854"/>
              <a:ext cx="3995366" cy="111777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07341" y="1985341"/>
              <a:ext cx="371191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being apart while being in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love,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plainly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55124" y="4432970"/>
            <a:ext cx="3995366" cy="1117778"/>
            <a:chOff x="5755124" y="4432970"/>
            <a:chExt cx="3995366" cy="1117778"/>
          </a:xfrm>
        </p:grpSpPr>
        <p:sp>
          <p:nvSpPr>
            <p:cNvPr id="27" name="矩形 26"/>
            <p:cNvSpPr/>
            <p:nvPr/>
          </p:nvSpPr>
          <p:spPr>
            <a:xfrm>
              <a:off x="5755124" y="4432970"/>
              <a:ext cx="3995366" cy="111777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41069" y="4622527"/>
              <a:ext cx="36015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when pain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yearning, yet </a:t>
              </a:r>
              <a:r>
                <a:rPr lang="en-US" altLang="zh-CN" sz="1400" dirty="0">
                  <a:solidFill>
                    <a:schemeClr val="bg1"/>
                  </a:solidFill>
                </a:rPr>
                <a:t>pretending you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have </a:t>
              </a:r>
              <a:r>
                <a:rPr lang="en-US" altLang="zh-CN" sz="1400" dirty="0">
                  <a:solidFill>
                    <a:schemeClr val="bg1"/>
                  </a:solidFill>
                </a:rPr>
                <a:t>never been in 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heart.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788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587138" y="2820975"/>
            <a:ext cx="108000" cy="1216050"/>
            <a:chOff x="11567325" y="2820975"/>
            <a:chExt cx="108000" cy="1216050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594325" y="2820975"/>
              <a:ext cx="54000" cy="5400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567325" y="304258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94325" y="331819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1594325" y="353980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1594325" y="376141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1594325" y="3983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9" name="文本框 528"/>
          <p:cNvSpPr txBox="1"/>
          <p:nvPr/>
        </p:nvSpPr>
        <p:spPr>
          <a:xfrm>
            <a:off x="1963024" y="1015471"/>
            <a:ext cx="3599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Content</a:t>
            </a:r>
            <a:endParaRPr lang="zh-CN" altLang="en-US" sz="6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531" name="矩形 530"/>
          <p:cNvSpPr/>
          <p:nvPr/>
        </p:nvSpPr>
        <p:spPr>
          <a:xfrm>
            <a:off x="1969766" y="2581287"/>
            <a:ext cx="2040732" cy="1242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00" cap="all" dirty="0" smtClean="0">
                <a:latin typeface="+mj-lt"/>
              </a:rPr>
              <a:t>Profile</a:t>
            </a:r>
            <a:endParaRPr lang="en-US" altLang="zh-CN" sz="2600" cap="all" dirty="0">
              <a:latin typeface="+mj-lt"/>
            </a:endParaRPr>
          </a:p>
        </p:txBody>
      </p:sp>
      <p:sp>
        <p:nvSpPr>
          <p:cNvPr id="532" name="矩形 531"/>
          <p:cNvSpPr/>
          <p:nvPr/>
        </p:nvSpPr>
        <p:spPr>
          <a:xfrm>
            <a:off x="3852566" y="3681592"/>
            <a:ext cx="2040732" cy="1242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00" cap="all" dirty="0" smtClean="0">
                <a:latin typeface="+mj-lt"/>
              </a:rPr>
              <a:t>Business</a:t>
            </a:r>
            <a:endParaRPr lang="en-US" altLang="zh-CN" sz="2600" cap="all" dirty="0">
              <a:latin typeface="+mj-lt"/>
            </a:endParaRPr>
          </a:p>
        </p:txBody>
      </p:sp>
      <p:sp>
        <p:nvSpPr>
          <p:cNvPr id="533" name="矩形 532"/>
          <p:cNvSpPr/>
          <p:nvPr/>
        </p:nvSpPr>
        <p:spPr>
          <a:xfrm>
            <a:off x="5744586" y="2945714"/>
            <a:ext cx="2040732" cy="1242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00" cap="all" dirty="0" smtClean="0">
                <a:latin typeface="+mj-lt"/>
              </a:rPr>
              <a:t>Product</a:t>
            </a:r>
            <a:endParaRPr lang="en-US" altLang="zh-CN" sz="2600" cap="all" dirty="0">
              <a:latin typeface="+mj-lt"/>
            </a:endParaRPr>
          </a:p>
        </p:txBody>
      </p:sp>
      <p:sp>
        <p:nvSpPr>
          <p:cNvPr id="534" name="矩形 533"/>
          <p:cNvSpPr/>
          <p:nvPr/>
        </p:nvSpPr>
        <p:spPr>
          <a:xfrm>
            <a:off x="7636606" y="2021362"/>
            <a:ext cx="2040732" cy="1242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00" cap="all" dirty="0">
                <a:latin typeface="+mj-lt"/>
              </a:rPr>
              <a:t>service</a:t>
            </a:r>
          </a:p>
        </p:txBody>
      </p:sp>
      <p:sp>
        <p:nvSpPr>
          <p:cNvPr id="535" name="文本框 534"/>
          <p:cNvSpPr txBox="1"/>
          <p:nvPr/>
        </p:nvSpPr>
        <p:spPr>
          <a:xfrm>
            <a:off x="2101922" y="3968049"/>
            <a:ext cx="1379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4183232" y="5061563"/>
            <a:ext cx="1379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6093914" y="4321992"/>
            <a:ext cx="1379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7967272" y="3398141"/>
            <a:ext cx="1379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0852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" grpId="0" animBg="1"/>
      <p:bldP spid="532" grpId="0" animBg="1"/>
      <p:bldP spid="533" grpId="0" animBg="1"/>
      <p:bldP spid="534" grpId="0" animBg="1"/>
      <p:bldP spid="535" grpId="0"/>
      <p:bldP spid="536" grpId="0"/>
      <p:bldP spid="537" grpId="0"/>
      <p:bldP spid="5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Professional Services</a:t>
            </a:r>
            <a:endParaRPr lang="zh-CN" altLang="en-US" dirty="0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13146381"/>
              </p:ext>
            </p:extLst>
          </p:nvPr>
        </p:nvGraphicFramePr>
        <p:xfrm>
          <a:off x="1707502" y="2000405"/>
          <a:ext cx="5255208" cy="3861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7648846" y="3276092"/>
            <a:ext cx="2362902" cy="40532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Quality </a:t>
            </a:r>
            <a:r>
              <a:rPr lang="en-US" altLang="zh-CN" dirty="0" smtClean="0"/>
              <a:t>Complaints</a:t>
            </a:r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7648846" y="2052060"/>
            <a:ext cx="22765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Elephant" panose="02020904090505020303" pitchFamily="18" charset="0"/>
              </a:rPr>
              <a:t>CSI</a:t>
            </a:r>
            <a:endParaRPr lang="zh-CN" altLang="en-US" sz="8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83531" y="3931237"/>
            <a:ext cx="282943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</a:rPr>
              <a:t>The furthest distance in the world is not between life and death. </a:t>
            </a: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</a:rPr>
              <a:t>But when I stand in front of you, yet you don't know that I love you</a:t>
            </a:r>
            <a:r>
              <a:rPr lang="en-US" altLang="zh-CN" sz="1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32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Professional Services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3414" y="1698172"/>
            <a:ext cx="7416517" cy="40868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5390" y="1698172"/>
            <a:ext cx="7434541" cy="408680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323230" y="3332655"/>
            <a:ext cx="589424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The furthest distance in the world </a:t>
            </a:r>
            <a:r>
              <a:rPr lang="en-US" altLang="zh-CN" sz="1600" dirty="0" smtClean="0">
                <a:solidFill>
                  <a:schemeClr val="bg1"/>
                </a:solidFill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600" dirty="0" smtClean="0">
                <a:solidFill>
                  <a:schemeClr val="bg1"/>
                </a:solidFill>
              </a:rPr>
              <a:t>death. But </a:t>
            </a:r>
            <a:r>
              <a:rPr lang="en-US" altLang="zh-CN" sz="16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6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600" dirty="0">
                <a:solidFill>
                  <a:schemeClr val="bg1"/>
                </a:solidFill>
              </a:rPr>
              <a:t>you don't know that </a:t>
            </a:r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love </a:t>
            </a:r>
            <a:r>
              <a:rPr lang="en-US" altLang="zh-CN" sz="1600" dirty="0" smtClean="0">
                <a:solidFill>
                  <a:schemeClr val="bg1"/>
                </a:solidFill>
              </a:rPr>
              <a:t>you.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23230" y="4122623"/>
            <a:ext cx="597822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The furthest distance in the world is not being apart while being in love. But when I plainly cannot resist the yearning. yet pretending you have never been in my heart.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038687" y="1697891"/>
            <a:ext cx="1021772" cy="1021772"/>
            <a:chOff x="9038687" y="1697891"/>
            <a:chExt cx="1021772" cy="1021772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9038687" y="1697891"/>
              <a:ext cx="1021772" cy="10217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9320178" y="1916677"/>
              <a:ext cx="458788" cy="584200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038687" y="3741435"/>
            <a:ext cx="1021772" cy="1021772"/>
            <a:chOff x="9038687" y="3741435"/>
            <a:chExt cx="1021772" cy="1021772"/>
          </a:xfrm>
        </p:grpSpPr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9038687" y="3741435"/>
              <a:ext cx="1021772" cy="10217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" name="Group 8"/>
            <p:cNvGrpSpPr>
              <a:grpSpLocks noChangeAspect="1"/>
            </p:cNvGrpSpPr>
            <p:nvPr/>
          </p:nvGrpSpPr>
          <p:grpSpPr bwMode="auto">
            <a:xfrm>
              <a:off x="9263821" y="3984992"/>
              <a:ext cx="571500" cy="542925"/>
              <a:chOff x="5678" y="1745"/>
              <a:chExt cx="360" cy="342"/>
            </a:xfrm>
            <a:solidFill>
              <a:schemeClr val="bg1"/>
            </a:solidFill>
          </p:grpSpPr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5678" y="1745"/>
                <a:ext cx="360" cy="342"/>
              </a:xfrm>
              <a:custGeom>
                <a:avLst/>
                <a:gdLst>
                  <a:gd name="T0" fmla="*/ 179 w 360"/>
                  <a:gd name="T1" fmla="*/ 0 h 342"/>
                  <a:gd name="T2" fmla="*/ 239 w 360"/>
                  <a:gd name="T3" fmla="*/ 107 h 342"/>
                  <a:gd name="T4" fmla="*/ 360 w 360"/>
                  <a:gd name="T5" fmla="*/ 131 h 342"/>
                  <a:gd name="T6" fmla="*/ 276 w 360"/>
                  <a:gd name="T7" fmla="*/ 220 h 342"/>
                  <a:gd name="T8" fmla="*/ 291 w 360"/>
                  <a:gd name="T9" fmla="*/ 342 h 342"/>
                  <a:gd name="T10" fmla="*/ 179 w 360"/>
                  <a:gd name="T11" fmla="*/ 290 h 342"/>
                  <a:gd name="T12" fmla="*/ 69 w 360"/>
                  <a:gd name="T13" fmla="*/ 342 h 342"/>
                  <a:gd name="T14" fmla="*/ 84 w 360"/>
                  <a:gd name="T15" fmla="*/ 220 h 342"/>
                  <a:gd name="T16" fmla="*/ 0 w 360"/>
                  <a:gd name="T17" fmla="*/ 131 h 342"/>
                  <a:gd name="T18" fmla="*/ 121 w 360"/>
                  <a:gd name="T19" fmla="*/ 107 h 342"/>
                  <a:gd name="T20" fmla="*/ 179 w 360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342">
                    <a:moveTo>
                      <a:pt x="179" y="0"/>
                    </a:moveTo>
                    <a:lnTo>
                      <a:pt x="239" y="107"/>
                    </a:lnTo>
                    <a:lnTo>
                      <a:pt x="360" y="131"/>
                    </a:lnTo>
                    <a:lnTo>
                      <a:pt x="276" y="220"/>
                    </a:lnTo>
                    <a:lnTo>
                      <a:pt x="291" y="342"/>
                    </a:lnTo>
                    <a:lnTo>
                      <a:pt x="179" y="290"/>
                    </a:lnTo>
                    <a:lnTo>
                      <a:pt x="69" y="342"/>
                    </a:lnTo>
                    <a:lnTo>
                      <a:pt x="84" y="220"/>
                    </a:lnTo>
                    <a:lnTo>
                      <a:pt x="0" y="131"/>
                    </a:lnTo>
                    <a:lnTo>
                      <a:pt x="121" y="107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5678" y="1745"/>
                <a:ext cx="360" cy="342"/>
              </a:xfrm>
              <a:custGeom>
                <a:avLst/>
                <a:gdLst>
                  <a:gd name="T0" fmla="*/ 179 w 360"/>
                  <a:gd name="T1" fmla="*/ 0 h 342"/>
                  <a:gd name="T2" fmla="*/ 239 w 360"/>
                  <a:gd name="T3" fmla="*/ 107 h 342"/>
                  <a:gd name="T4" fmla="*/ 360 w 360"/>
                  <a:gd name="T5" fmla="*/ 131 h 342"/>
                  <a:gd name="T6" fmla="*/ 276 w 360"/>
                  <a:gd name="T7" fmla="*/ 220 h 342"/>
                  <a:gd name="T8" fmla="*/ 291 w 360"/>
                  <a:gd name="T9" fmla="*/ 342 h 342"/>
                  <a:gd name="T10" fmla="*/ 179 w 360"/>
                  <a:gd name="T11" fmla="*/ 290 h 342"/>
                  <a:gd name="T12" fmla="*/ 69 w 360"/>
                  <a:gd name="T13" fmla="*/ 342 h 342"/>
                  <a:gd name="T14" fmla="*/ 84 w 360"/>
                  <a:gd name="T15" fmla="*/ 220 h 342"/>
                  <a:gd name="T16" fmla="*/ 0 w 360"/>
                  <a:gd name="T17" fmla="*/ 131 h 342"/>
                  <a:gd name="T18" fmla="*/ 121 w 360"/>
                  <a:gd name="T19" fmla="*/ 107 h 342"/>
                  <a:gd name="T20" fmla="*/ 179 w 360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342">
                    <a:moveTo>
                      <a:pt x="179" y="0"/>
                    </a:moveTo>
                    <a:lnTo>
                      <a:pt x="239" y="107"/>
                    </a:lnTo>
                    <a:lnTo>
                      <a:pt x="360" y="131"/>
                    </a:lnTo>
                    <a:lnTo>
                      <a:pt x="276" y="220"/>
                    </a:lnTo>
                    <a:lnTo>
                      <a:pt x="291" y="342"/>
                    </a:lnTo>
                    <a:lnTo>
                      <a:pt x="179" y="290"/>
                    </a:lnTo>
                    <a:lnTo>
                      <a:pt x="69" y="342"/>
                    </a:lnTo>
                    <a:lnTo>
                      <a:pt x="84" y="220"/>
                    </a:lnTo>
                    <a:lnTo>
                      <a:pt x="0" y="131"/>
                    </a:lnTo>
                    <a:lnTo>
                      <a:pt x="121" y="107"/>
                    </a:lnTo>
                    <a:lnTo>
                      <a:pt x="17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9038687" y="4763206"/>
            <a:ext cx="1021772" cy="1021772"/>
            <a:chOff x="9038687" y="4763206"/>
            <a:chExt cx="1021772" cy="1021772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9038687" y="4763206"/>
              <a:ext cx="1021772" cy="10217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9254296" y="5006764"/>
              <a:ext cx="581025" cy="576263"/>
            </a:xfrm>
            <a:custGeom>
              <a:avLst/>
              <a:gdLst>
                <a:gd name="T0" fmla="*/ 190 w 196"/>
                <a:gd name="T1" fmla="*/ 166 h 194"/>
                <a:gd name="T2" fmla="*/ 143 w 196"/>
                <a:gd name="T3" fmla="*/ 120 h 194"/>
                <a:gd name="T4" fmla="*/ 142 w 196"/>
                <a:gd name="T5" fmla="*/ 118 h 194"/>
                <a:gd name="T6" fmla="*/ 154 w 196"/>
                <a:gd name="T7" fmla="*/ 76 h 194"/>
                <a:gd name="T8" fmla="*/ 77 w 196"/>
                <a:gd name="T9" fmla="*/ 0 h 194"/>
                <a:gd name="T10" fmla="*/ 0 w 196"/>
                <a:gd name="T11" fmla="*/ 76 h 194"/>
                <a:gd name="T12" fmla="*/ 77 w 196"/>
                <a:gd name="T13" fmla="*/ 153 h 194"/>
                <a:gd name="T14" fmla="*/ 119 w 196"/>
                <a:gd name="T15" fmla="*/ 141 h 194"/>
                <a:gd name="T16" fmla="*/ 120 w 196"/>
                <a:gd name="T17" fmla="*/ 143 h 194"/>
                <a:gd name="T18" fmla="*/ 167 w 196"/>
                <a:gd name="T19" fmla="*/ 189 h 194"/>
                <a:gd name="T20" fmla="*/ 178 w 196"/>
                <a:gd name="T21" fmla="*/ 194 h 194"/>
                <a:gd name="T22" fmla="*/ 190 w 196"/>
                <a:gd name="T23" fmla="*/ 189 h 194"/>
                <a:gd name="T24" fmla="*/ 190 w 196"/>
                <a:gd name="T25" fmla="*/ 166 h 194"/>
                <a:gd name="T26" fmla="*/ 77 w 196"/>
                <a:gd name="T27" fmla="*/ 129 h 194"/>
                <a:gd name="T28" fmla="*/ 25 w 196"/>
                <a:gd name="T29" fmla="*/ 76 h 194"/>
                <a:gd name="T30" fmla="*/ 77 w 196"/>
                <a:gd name="T31" fmla="*/ 24 h 194"/>
                <a:gd name="T32" fmla="*/ 130 w 196"/>
                <a:gd name="T33" fmla="*/ 76 h 194"/>
                <a:gd name="T34" fmla="*/ 77 w 196"/>
                <a:gd name="T35" fmla="*/ 12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94">
                  <a:moveTo>
                    <a:pt x="190" y="166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19"/>
                    <a:pt x="142" y="119"/>
                    <a:pt x="142" y="118"/>
                  </a:cubicBezTo>
                  <a:cubicBezTo>
                    <a:pt x="149" y="106"/>
                    <a:pt x="154" y="92"/>
                    <a:pt x="154" y="76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119"/>
                    <a:pt x="35" y="153"/>
                    <a:pt x="77" y="153"/>
                  </a:cubicBezTo>
                  <a:cubicBezTo>
                    <a:pt x="93" y="153"/>
                    <a:pt x="107" y="149"/>
                    <a:pt x="119" y="141"/>
                  </a:cubicBezTo>
                  <a:cubicBezTo>
                    <a:pt x="119" y="141"/>
                    <a:pt x="120" y="142"/>
                    <a:pt x="120" y="143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70" y="192"/>
                    <a:pt x="174" y="194"/>
                    <a:pt x="178" y="194"/>
                  </a:cubicBezTo>
                  <a:cubicBezTo>
                    <a:pt x="182" y="194"/>
                    <a:pt x="187" y="192"/>
                    <a:pt x="190" y="189"/>
                  </a:cubicBezTo>
                  <a:cubicBezTo>
                    <a:pt x="196" y="183"/>
                    <a:pt x="196" y="172"/>
                    <a:pt x="190" y="166"/>
                  </a:cubicBezTo>
                  <a:moveTo>
                    <a:pt x="77" y="129"/>
                  </a:moveTo>
                  <a:cubicBezTo>
                    <a:pt x="48" y="129"/>
                    <a:pt x="25" y="105"/>
                    <a:pt x="25" y="76"/>
                  </a:cubicBezTo>
                  <a:cubicBezTo>
                    <a:pt x="25" y="48"/>
                    <a:pt x="48" y="24"/>
                    <a:pt x="77" y="24"/>
                  </a:cubicBezTo>
                  <a:cubicBezTo>
                    <a:pt x="106" y="24"/>
                    <a:pt x="130" y="48"/>
                    <a:pt x="130" y="76"/>
                  </a:cubicBezTo>
                  <a:cubicBezTo>
                    <a:pt x="130" y="105"/>
                    <a:pt x="106" y="129"/>
                    <a:pt x="77" y="12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38687" y="2719663"/>
            <a:ext cx="1021772" cy="1021772"/>
            <a:chOff x="9038687" y="2719663"/>
            <a:chExt cx="1021772" cy="1021772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9038687" y="2719663"/>
              <a:ext cx="1021772" cy="10217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9283665" y="2945757"/>
              <a:ext cx="531813" cy="560388"/>
            </a:xfrm>
            <a:custGeom>
              <a:avLst/>
              <a:gdLst>
                <a:gd name="T0" fmla="*/ 165 w 179"/>
                <a:gd name="T1" fmla="*/ 15 h 189"/>
                <a:gd name="T2" fmla="*/ 163 w 179"/>
                <a:gd name="T3" fmla="*/ 14 h 189"/>
                <a:gd name="T4" fmla="*/ 130 w 179"/>
                <a:gd name="T5" fmla="*/ 0 h 189"/>
                <a:gd name="T6" fmla="*/ 96 w 179"/>
                <a:gd name="T7" fmla="*/ 14 h 189"/>
                <a:gd name="T8" fmla="*/ 82 w 179"/>
                <a:gd name="T9" fmla="*/ 28 h 189"/>
                <a:gd name="T10" fmla="*/ 82 w 179"/>
                <a:gd name="T11" fmla="*/ 49 h 189"/>
                <a:gd name="T12" fmla="*/ 103 w 179"/>
                <a:gd name="T13" fmla="*/ 49 h 189"/>
                <a:gd name="T14" fmla="*/ 117 w 179"/>
                <a:gd name="T15" fmla="*/ 34 h 189"/>
                <a:gd name="T16" fmla="*/ 130 w 179"/>
                <a:gd name="T17" fmla="*/ 29 h 189"/>
                <a:gd name="T18" fmla="*/ 143 w 179"/>
                <a:gd name="T19" fmla="*/ 34 h 189"/>
                <a:gd name="T20" fmla="*/ 144 w 179"/>
                <a:gd name="T21" fmla="*/ 36 h 189"/>
                <a:gd name="T22" fmla="*/ 149 w 179"/>
                <a:gd name="T23" fmla="*/ 49 h 189"/>
                <a:gd name="T24" fmla="*/ 144 w 179"/>
                <a:gd name="T25" fmla="*/ 62 h 189"/>
                <a:gd name="T26" fmla="*/ 110 w 179"/>
                <a:gd name="T27" fmla="*/ 96 h 189"/>
                <a:gd name="T28" fmla="*/ 97 w 179"/>
                <a:gd name="T29" fmla="*/ 101 h 189"/>
                <a:gd name="T30" fmla="*/ 84 w 179"/>
                <a:gd name="T31" fmla="*/ 96 h 189"/>
                <a:gd name="T32" fmla="*/ 83 w 179"/>
                <a:gd name="T33" fmla="*/ 94 h 189"/>
                <a:gd name="T34" fmla="*/ 62 w 179"/>
                <a:gd name="T35" fmla="*/ 115 h 189"/>
                <a:gd name="T36" fmla="*/ 63 w 179"/>
                <a:gd name="T37" fmla="*/ 117 h 189"/>
                <a:gd name="T38" fmla="*/ 97 w 179"/>
                <a:gd name="T39" fmla="*/ 131 h 189"/>
                <a:gd name="T40" fmla="*/ 97 w 179"/>
                <a:gd name="T41" fmla="*/ 131 h 189"/>
                <a:gd name="T42" fmla="*/ 131 w 179"/>
                <a:gd name="T43" fmla="*/ 117 h 189"/>
                <a:gd name="T44" fmla="*/ 165 w 179"/>
                <a:gd name="T45" fmla="*/ 83 h 189"/>
                <a:gd name="T46" fmla="*/ 179 w 179"/>
                <a:gd name="T47" fmla="*/ 49 h 189"/>
                <a:gd name="T48" fmla="*/ 165 w 179"/>
                <a:gd name="T49" fmla="*/ 15 h 189"/>
                <a:gd name="T50" fmla="*/ 77 w 179"/>
                <a:gd name="T51" fmla="*/ 139 h 189"/>
                <a:gd name="T52" fmla="*/ 62 w 179"/>
                <a:gd name="T53" fmla="*/ 154 h 189"/>
                <a:gd name="T54" fmla="*/ 49 w 179"/>
                <a:gd name="T55" fmla="*/ 159 h 189"/>
                <a:gd name="T56" fmla="*/ 36 w 179"/>
                <a:gd name="T57" fmla="*/ 154 h 189"/>
                <a:gd name="T58" fmla="*/ 35 w 179"/>
                <a:gd name="T59" fmla="*/ 153 h 189"/>
                <a:gd name="T60" fmla="*/ 30 w 179"/>
                <a:gd name="T61" fmla="*/ 140 h 189"/>
                <a:gd name="T62" fmla="*/ 35 w 179"/>
                <a:gd name="T63" fmla="*/ 127 h 189"/>
                <a:gd name="T64" fmla="*/ 69 w 179"/>
                <a:gd name="T65" fmla="*/ 93 h 189"/>
                <a:gd name="T66" fmla="*/ 82 w 179"/>
                <a:gd name="T67" fmla="*/ 87 h 189"/>
                <a:gd name="T68" fmla="*/ 95 w 179"/>
                <a:gd name="T69" fmla="*/ 93 h 189"/>
                <a:gd name="T70" fmla="*/ 96 w 179"/>
                <a:gd name="T71" fmla="*/ 94 h 189"/>
                <a:gd name="T72" fmla="*/ 96 w 179"/>
                <a:gd name="T73" fmla="*/ 94 h 189"/>
                <a:gd name="T74" fmla="*/ 117 w 179"/>
                <a:gd name="T75" fmla="*/ 73 h 189"/>
                <a:gd name="T76" fmla="*/ 116 w 179"/>
                <a:gd name="T77" fmla="*/ 72 h 189"/>
                <a:gd name="T78" fmla="*/ 113 w 179"/>
                <a:gd name="T79" fmla="*/ 69 h 189"/>
                <a:gd name="T80" fmla="*/ 109 w 179"/>
                <a:gd name="T81" fmla="*/ 66 h 189"/>
                <a:gd name="T82" fmla="*/ 82 w 179"/>
                <a:gd name="T83" fmla="*/ 58 h 189"/>
                <a:gd name="T84" fmla="*/ 48 w 179"/>
                <a:gd name="T85" fmla="*/ 72 h 189"/>
                <a:gd name="T86" fmla="*/ 14 w 179"/>
                <a:gd name="T87" fmla="*/ 106 h 189"/>
                <a:gd name="T88" fmla="*/ 0 w 179"/>
                <a:gd name="T89" fmla="*/ 140 h 189"/>
                <a:gd name="T90" fmla="*/ 14 w 179"/>
                <a:gd name="T91" fmla="*/ 173 h 189"/>
                <a:gd name="T92" fmla="*/ 16 w 179"/>
                <a:gd name="T93" fmla="*/ 175 h 189"/>
                <a:gd name="T94" fmla="*/ 49 w 179"/>
                <a:gd name="T95" fmla="*/ 189 h 189"/>
                <a:gd name="T96" fmla="*/ 49 w 179"/>
                <a:gd name="T97" fmla="*/ 189 h 189"/>
                <a:gd name="T98" fmla="*/ 83 w 179"/>
                <a:gd name="T99" fmla="*/ 175 h 189"/>
                <a:gd name="T100" fmla="*/ 98 w 179"/>
                <a:gd name="T101" fmla="*/ 160 h 189"/>
                <a:gd name="T102" fmla="*/ 98 w 179"/>
                <a:gd name="T103" fmla="*/ 139 h 189"/>
                <a:gd name="T104" fmla="*/ 77 w 179"/>
                <a:gd name="T105" fmla="*/ 13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9" h="189">
                  <a:moveTo>
                    <a:pt x="165" y="15"/>
                  </a:moveTo>
                  <a:cubicBezTo>
                    <a:pt x="163" y="14"/>
                    <a:pt x="163" y="14"/>
                    <a:pt x="163" y="14"/>
                  </a:cubicBezTo>
                  <a:cubicBezTo>
                    <a:pt x="154" y="4"/>
                    <a:pt x="142" y="0"/>
                    <a:pt x="130" y="0"/>
                  </a:cubicBezTo>
                  <a:cubicBezTo>
                    <a:pt x="117" y="0"/>
                    <a:pt x="105" y="4"/>
                    <a:pt x="96" y="14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6" y="33"/>
                    <a:pt x="76" y="43"/>
                    <a:pt x="82" y="49"/>
                  </a:cubicBezTo>
                  <a:cubicBezTo>
                    <a:pt x="88" y="54"/>
                    <a:pt x="97" y="54"/>
                    <a:pt x="103" y="49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0" y="31"/>
                    <a:pt x="125" y="29"/>
                    <a:pt x="130" y="29"/>
                  </a:cubicBezTo>
                  <a:cubicBezTo>
                    <a:pt x="134" y="29"/>
                    <a:pt x="139" y="31"/>
                    <a:pt x="143" y="34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8" y="40"/>
                    <a:pt x="149" y="44"/>
                    <a:pt x="149" y="49"/>
                  </a:cubicBezTo>
                  <a:cubicBezTo>
                    <a:pt x="149" y="54"/>
                    <a:pt x="148" y="58"/>
                    <a:pt x="144" y="62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9"/>
                    <a:pt x="102" y="101"/>
                    <a:pt x="97" y="101"/>
                  </a:cubicBezTo>
                  <a:cubicBezTo>
                    <a:pt x="92" y="101"/>
                    <a:pt x="88" y="99"/>
                    <a:pt x="84" y="96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2" y="126"/>
                    <a:pt x="85" y="131"/>
                    <a:pt x="97" y="13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109" y="131"/>
                    <a:pt x="121" y="126"/>
                    <a:pt x="131" y="117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4" y="73"/>
                    <a:pt x="179" y="61"/>
                    <a:pt x="179" y="49"/>
                  </a:cubicBezTo>
                  <a:cubicBezTo>
                    <a:pt x="179" y="37"/>
                    <a:pt x="174" y="24"/>
                    <a:pt x="165" y="15"/>
                  </a:cubicBezTo>
                  <a:close/>
                  <a:moveTo>
                    <a:pt x="77" y="139"/>
                  </a:moveTo>
                  <a:cubicBezTo>
                    <a:pt x="62" y="154"/>
                    <a:pt x="62" y="154"/>
                    <a:pt x="62" y="154"/>
                  </a:cubicBezTo>
                  <a:cubicBezTo>
                    <a:pt x="59" y="158"/>
                    <a:pt x="54" y="159"/>
                    <a:pt x="49" y="159"/>
                  </a:cubicBezTo>
                  <a:cubicBezTo>
                    <a:pt x="45" y="159"/>
                    <a:pt x="40" y="158"/>
                    <a:pt x="36" y="154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31" y="149"/>
                    <a:pt x="30" y="144"/>
                    <a:pt x="30" y="140"/>
                  </a:cubicBezTo>
                  <a:cubicBezTo>
                    <a:pt x="30" y="135"/>
                    <a:pt x="31" y="130"/>
                    <a:pt x="35" y="127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3" y="89"/>
                    <a:pt x="77" y="87"/>
                    <a:pt x="82" y="87"/>
                  </a:cubicBezTo>
                  <a:cubicBezTo>
                    <a:pt x="87" y="87"/>
                    <a:pt x="91" y="89"/>
                    <a:pt x="95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2" y="68"/>
                    <a:pt x="111" y="67"/>
                    <a:pt x="109" y="66"/>
                  </a:cubicBezTo>
                  <a:cubicBezTo>
                    <a:pt x="101" y="61"/>
                    <a:pt x="92" y="58"/>
                    <a:pt x="82" y="58"/>
                  </a:cubicBezTo>
                  <a:cubicBezTo>
                    <a:pt x="70" y="58"/>
                    <a:pt x="58" y="62"/>
                    <a:pt x="48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5" y="115"/>
                    <a:pt x="0" y="128"/>
                    <a:pt x="0" y="140"/>
                  </a:cubicBezTo>
                  <a:cubicBezTo>
                    <a:pt x="0" y="152"/>
                    <a:pt x="5" y="164"/>
                    <a:pt x="14" y="173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25" y="184"/>
                    <a:pt x="37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61" y="189"/>
                    <a:pt x="74" y="184"/>
                    <a:pt x="83" y="175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104" y="154"/>
                    <a:pt x="104" y="145"/>
                    <a:pt x="98" y="139"/>
                  </a:cubicBezTo>
                  <a:cubicBezTo>
                    <a:pt x="92" y="134"/>
                    <a:pt x="83" y="134"/>
                    <a:pt x="77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337091" y="2302621"/>
            <a:ext cx="44648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Elephant" panose="02020904090505020303" pitchFamily="18" charset="0"/>
              </a:rPr>
              <a:t>Wise Choice</a:t>
            </a:r>
            <a:endParaRPr lang="zh-CN" altLang="en-US" sz="54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25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/>
      <p:bldP spid="18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Professional Services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15606" y="1983677"/>
            <a:ext cx="2073652" cy="47481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cap="all" dirty="0" smtClean="0"/>
              <a:t>Contact Us</a:t>
            </a:r>
            <a:endParaRPr lang="en-US" altLang="zh-CN" sz="2000" cap="all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915606" y="3631012"/>
            <a:ext cx="2318008" cy="369332"/>
            <a:chOff x="5139107" y="3779332"/>
            <a:chExt cx="2073303" cy="330343"/>
          </a:xfrm>
        </p:grpSpPr>
        <p:grpSp>
          <p:nvGrpSpPr>
            <p:cNvPr id="19" name="Group 14"/>
            <p:cNvGrpSpPr>
              <a:grpSpLocks noChangeAspect="1"/>
            </p:cNvGrpSpPr>
            <p:nvPr/>
          </p:nvGrpSpPr>
          <p:grpSpPr bwMode="auto">
            <a:xfrm>
              <a:off x="5139107" y="3829350"/>
              <a:ext cx="388697" cy="278848"/>
              <a:chOff x="3746" y="2093"/>
              <a:chExt cx="184" cy="132"/>
            </a:xfrm>
            <a:solidFill>
              <a:schemeClr val="bg1"/>
            </a:solidFill>
          </p:grpSpPr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3750" y="2165"/>
                <a:ext cx="175" cy="60"/>
              </a:xfrm>
              <a:custGeom>
                <a:avLst/>
                <a:gdLst>
                  <a:gd name="T0" fmla="*/ 35 w 71"/>
                  <a:gd name="T1" fmla="*/ 8 h 24"/>
                  <a:gd name="T2" fmla="*/ 26 w 71"/>
                  <a:gd name="T3" fmla="*/ 0 h 24"/>
                  <a:gd name="T4" fmla="*/ 0 w 71"/>
                  <a:gd name="T5" fmla="*/ 23 h 24"/>
                  <a:gd name="T6" fmla="*/ 3 w 71"/>
                  <a:gd name="T7" fmla="*/ 24 h 24"/>
                  <a:gd name="T8" fmla="*/ 67 w 71"/>
                  <a:gd name="T9" fmla="*/ 24 h 24"/>
                  <a:gd name="T10" fmla="*/ 71 w 71"/>
                  <a:gd name="T11" fmla="*/ 23 h 24"/>
                  <a:gd name="T12" fmla="*/ 45 w 71"/>
                  <a:gd name="T13" fmla="*/ 0 h 24"/>
                  <a:gd name="T14" fmla="*/ 35 w 71"/>
                  <a:gd name="T1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4">
                    <a:moveTo>
                      <a:pt x="35" y="8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9" y="24"/>
                      <a:pt x="70" y="24"/>
                      <a:pt x="71" y="23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3750" y="2093"/>
                <a:ext cx="175" cy="79"/>
              </a:xfrm>
              <a:custGeom>
                <a:avLst/>
                <a:gdLst>
                  <a:gd name="T0" fmla="*/ 71 w 71"/>
                  <a:gd name="T1" fmla="*/ 1 h 32"/>
                  <a:gd name="T2" fmla="*/ 67 w 71"/>
                  <a:gd name="T3" fmla="*/ 0 h 32"/>
                  <a:gd name="T4" fmla="*/ 3 w 71"/>
                  <a:gd name="T5" fmla="*/ 0 h 32"/>
                  <a:gd name="T6" fmla="*/ 0 w 71"/>
                  <a:gd name="T7" fmla="*/ 1 h 32"/>
                  <a:gd name="T8" fmla="*/ 35 w 71"/>
                  <a:gd name="T9" fmla="*/ 32 h 32"/>
                  <a:gd name="T10" fmla="*/ 71 w 71"/>
                  <a:gd name="T1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32">
                    <a:moveTo>
                      <a:pt x="71" y="1"/>
                    </a:moveTo>
                    <a:cubicBezTo>
                      <a:pt x="70" y="0"/>
                      <a:pt x="69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7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3746" y="2105"/>
                <a:ext cx="63" cy="110"/>
              </a:xfrm>
              <a:custGeom>
                <a:avLst/>
                <a:gdLst>
                  <a:gd name="T0" fmla="*/ 0 w 63"/>
                  <a:gd name="T1" fmla="*/ 0 h 110"/>
                  <a:gd name="T2" fmla="*/ 0 w 63"/>
                  <a:gd name="T3" fmla="*/ 110 h 110"/>
                  <a:gd name="T4" fmla="*/ 63 w 63"/>
                  <a:gd name="T5" fmla="*/ 55 h 110"/>
                  <a:gd name="T6" fmla="*/ 0 w 63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10">
                    <a:moveTo>
                      <a:pt x="0" y="0"/>
                    </a:moveTo>
                    <a:lnTo>
                      <a:pt x="0" y="110"/>
                    </a:lnTo>
                    <a:lnTo>
                      <a:pt x="63" y="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3866" y="2103"/>
                <a:ext cx="64" cy="112"/>
              </a:xfrm>
              <a:custGeom>
                <a:avLst/>
                <a:gdLst>
                  <a:gd name="T0" fmla="*/ 0 w 64"/>
                  <a:gd name="T1" fmla="*/ 57 h 112"/>
                  <a:gd name="T2" fmla="*/ 64 w 64"/>
                  <a:gd name="T3" fmla="*/ 112 h 112"/>
                  <a:gd name="T4" fmla="*/ 64 w 64"/>
                  <a:gd name="T5" fmla="*/ 0 h 112"/>
                  <a:gd name="T6" fmla="*/ 0 w 64"/>
                  <a:gd name="T7" fmla="*/ 5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12">
                    <a:moveTo>
                      <a:pt x="0" y="57"/>
                    </a:moveTo>
                    <a:lnTo>
                      <a:pt x="64" y="112"/>
                    </a:lnTo>
                    <a:lnTo>
                      <a:pt x="64" y="0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604857" y="3779332"/>
              <a:ext cx="1607553" cy="3303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xx@website.com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15606" y="4323595"/>
            <a:ext cx="2579144" cy="415771"/>
            <a:chOff x="8131371" y="3778807"/>
            <a:chExt cx="2306876" cy="371880"/>
          </a:xfrm>
        </p:grpSpPr>
        <p:grpSp>
          <p:nvGrpSpPr>
            <p:cNvPr id="26" name="Group 30"/>
            <p:cNvGrpSpPr>
              <a:grpSpLocks noChangeAspect="1"/>
            </p:cNvGrpSpPr>
            <p:nvPr/>
          </p:nvGrpSpPr>
          <p:grpSpPr bwMode="auto">
            <a:xfrm>
              <a:off x="8131371" y="3786861"/>
              <a:ext cx="448127" cy="363826"/>
              <a:chOff x="3205" y="2943"/>
              <a:chExt cx="404" cy="328"/>
            </a:xfrm>
            <a:solidFill>
              <a:schemeClr val="bg1"/>
            </a:solidFill>
          </p:grpSpPr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3205" y="2943"/>
                <a:ext cx="287" cy="261"/>
              </a:xfrm>
              <a:custGeom>
                <a:avLst/>
                <a:gdLst>
                  <a:gd name="T0" fmla="*/ 114 w 119"/>
                  <a:gd name="T1" fmla="*/ 41 h 108"/>
                  <a:gd name="T2" fmla="*/ 119 w 119"/>
                  <a:gd name="T3" fmla="*/ 41 h 108"/>
                  <a:gd name="T4" fmla="*/ 59 w 119"/>
                  <a:gd name="T5" fmla="*/ 0 h 108"/>
                  <a:gd name="T6" fmla="*/ 0 w 119"/>
                  <a:gd name="T7" fmla="*/ 50 h 108"/>
                  <a:gd name="T8" fmla="*/ 24 w 119"/>
                  <a:gd name="T9" fmla="*/ 90 h 108"/>
                  <a:gd name="T10" fmla="*/ 18 w 119"/>
                  <a:gd name="T11" fmla="*/ 108 h 108"/>
                  <a:gd name="T12" fmla="*/ 39 w 119"/>
                  <a:gd name="T13" fmla="*/ 98 h 108"/>
                  <a:gd name="T14" fmla="*/ 59 w 119"/>
                  <a:gd name="T15" fmla="*/ 101 h 108"/>
                  <a:gd name="T16" fmla="*/ 65 w 119"/>
                  <a:gd name="T17" fmla="*/ 100 h 108"/>
                  <a:gd name="T18" fmla="*/ 63 w 119"/>
                  <a:gd name="T19" fmla="*/ 88 h 108"/>
                  <a:gd name="T20" fmla="*/ 114 w 119"/>
                  <a:gd name="T21" fmla="*/ 41 h 108"/>
                  <a:gd name="T22" fmla="*/ 82 w 119"/>
                  <a:gd name="T23" fmla="*/ 25 h 108"/>
                  <a:gd name="T24" fmla="*/ 89 w 119"/>
                  <a:gd name="T25" fmla="*/ 32 h 108"/>
                  <a:gd name="T26" fmla="*/ 82 w 119"/>
                  <a:gd name="T27" fmla="*/ 40 h 108"/>
                  <a:gd name="T28" fmla="*/ 73 w 119"/>
                  <a:gd name="T29" fmla="*/ 32 h 108"/>
                  <a:gd name="T30" fmla="*/ 82 w 119"/>
                  <a:gd name="T31" fmla="*/ 25 h 108"/>
                  <a:gd name="T32" fmla="*/ 40 w 119"/>
                  <a:gd name="T33" fmla="*/ 40 h 108"/>
                  <a:gd name="T34" fmla="*/ 31 w 119"/>
                  <a:gd name="T35" fmla="*/ 32 h 108"/>
                  <a:gd name="T36" fmla="*/ 40 w 119"/>
                  <a:gd name="T37" fmla="*/ 25 h 108"/>
                  <a:gd name="T38" fmla="*/ 47 w 119"/>
                  <a:gd name="T39" fmla="*/ 32 h 108"/>
                  <a:gd name="T40" fmla="*/ 40 w 119"/>
                  <a:gd name="T41" fmla="*/ 4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08">
                    <a:moveTo>
                      <a:pt x="114" y="41"/>
                    </a:moveTo>
                    <a:cubicBezTo>
                      <a:pt x="115" y="41"/>
                      <a:pt x="117" y="41"/>
                      <a:pt x="119" y="41"/>
                    </a:cubicBezTo>
                    <a:cubicBezTo>
                      <a:pt x="114" y="17"/>
                      <a:pt x="89" y="0"/>
                      <a:pt x="59" y="0"/>
                    </a:cubicBezTo>
                    <a:cubicBezTo>
                      <a:pt x="27" y="0"/>
                      <a:pt x="0" y="22"/>
                      <a:pt x="0" y="50"/>
                    </a:cubicBezTo>
                    <a:cubicBezTo>
                      <a:pt x="0" y="67"/>
                      <a:pt x="9" y="80"/>
                      <a:pt x="24" y="90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6" y="99"/>
                      <a:pt x="52" y="101"/>
                      <a:pt x="59" y="101"/>
                    </a:cubicBezTo>
                    <a:cubicBezTo>
                      <a:pt x="61" y="101"/>
                      <a:pt x="63" y="101"/>
                      <a:pt x="65" y="100"/>
                    </a:cubicBezTo>
                    <a:cubicBezTo>
                      <a:pt x="64" y="97"/>
                      <a:pt x="63" y="92"/>
                      <a:pt x="63" y="88"/>
                    </a:cubicBezTo>
                    <a:cubicBezTo>
                      <a:pt x="63" y="62"/>
                      <a:pt x="85" y="41"/>
                      <a:pt x="114" y="41"/>
                    </a:cubicBezTo>
                    <a:close/>
                    <a:moveTo>
                      <a:pt x="82" y="25"/>
                    </a:moveTo>
                    <a:cubicBezTo>
                      <a:pt x="86" y="25"/>
                      <a:pt x="89" y="28"/>
                      <a:pt x="89" y="32"/>
                    </a:cubicBezTo>
                    <a:cubicBezTo>
                      <a:pt x="89" y="37"/>
                      <a:pt x="86" y="40"/>
                      <a:pt x="82" y="40"/>
                    </a:cubicBezTo>
                    <a:cubicBezTo>
                      <a:pt x="77" y="40"/>
                      <a:pt x="73" y="37"/>
                      <a:pt x="73" y="32"/>
                    </a:cubicBezTo>
                    <a:cubicBezTo>
                      <a:pt x="73" y="28"/>
                      <a:pt x="77" y="25"/>
                      <a:pt x="82" y="25"/>
                    </a:cubicBezTo>
                    <a:close/>
                    <a:moveTo>
                      <a:pt x="40" y="40"/>
                    </a:moveTo>
                    <a:cubicBezTo>
                      <a:pt x="36" y="40"/>
                      <a:pt x="31" y="37"/>
                      <a:pt x="31" y="32"/>
                    </a:cubicBezTo>
                    <a:cubicBezTo>
                      <a:pt x="31" y="28"/>
                      <a:pt x="36" y="25"/>
                      <a:pt x="40" y="25"/>
                    </a:cubicBezTo>
                    <a:cubicBezTo>
                      <a:pt x="45" y="25"/>
                      <a:pt x="47" y="28"/>
                      <a:pt x="47" y="32"/>
                    </a:cubicBezTo>
                    <a:cubicBezTo>
                      <a:pt x="47" y="37"/>
                      <a:pt x="45" y="40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 noEditPoints="1"/>
              </p:cNvSpPr>
              <p:nvPr/>
            </p:nvSpPr>
            <p:spPr bwMode="auto">
              <a:xfrm>
                <a:off x="3367" y="3049"/>
                <a:ext cx="242" cy="222"/>
              </a:xfrm>
              <a:custGeom>
                <a:avLst/>
                <a:gdLst>
                  <a:gd name="T0" fmla="*/ 101 w 101"/>
                  <a:gd name="T1" fmla="*/ 43 h 92"/>
                  <a:gd name="T2" fmla="*/ 50 w 101"/>
                  <a:gd name="T3" fmla="*/ 0 h 92"/>
                  <a:gd name="T4" fmla="*/ 0 w 101"/>
                  <a:gd name="T5" fmla="*/ 43 h 92"/>
                  <a:gd name="T6" fmla="*/ 50 w 101"/>
                  <a:gd name="T7" fmla="*/ 86 h 92"/>
                  <a:gd name="T8" fmla="*/ 68 w 101"/>
                  <a:gd name="T9" fmla="*/ 83 h 92"/>
                  <a:gd name="T10" fmla="*/ 84 w 101"/>
                  <a:gd name="T11" fmla="*/ 92 h 92"/>
                  <a:gd name="T12" fmla="*/ 80 w 101"/>
                  <a:gd name="T13" fmla="*/ 78 h 92"/>
                  <a:gd name="T14" fmla="*/ 101 w 101"/>
                  <a:gd name="T15" fmla="*/ 43 h 92"/>
                  <a:gd name="T16" fmla="*/ 34 w 101"/>
                  <a:gd name="T17" fmla="*/ 36 h 92"/>
                  <a:gd name="T18" fmla="*/ 28 w 101"/>
                  <a:gd name="T19" fmla="*/ 30 h 92"/>
                  <a:gd name="T20" fmla="*/ 34 w 101"/>
                  <a:gd name="T21" fmla="*/ 24 h 92"/>
                  <a:gd name="T22" fmla="*/ 41 w 101"/>
                  <a:gd name="T23" fmla="*/ 30 h 92"/>
                  <a:gd name="T24" fmla="*/ 34 w 101"/>
                  <a:gd name="T25" fmla="*/ 36 h 92"/>
                  <a:gd name="T26" fmla="*/ 67 w 101"/>
                  <a:gd name="T27" fmla="*/ 36 h 92"/>
                  <a:gd name="T28" fmla="*/ 61 w 101"/>
                  <a:gd name="T29" fmla="*/ 30 h 92"/>
                  <a:gd name="T30" fmla="*/ 67 w 101"/>
                  <a:gd name="T31" fmla="*/ 24 h 92"/>
                  <a:gd name="T32" fmla="*/ 74 w 101"/>
                  <a:gd name="T33" fmla="*/ 30 h 92"/>
                  <a:gd name="T34" fmla="*/ 67 w 101"/>
                  <a:gd name="T35" fmla="*/ 3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92">
                    <a:moveTo>
                      <a:pt x="101" y="43"/>
                    </a:moveTo>
                    <a:cubicBezTo>
                      <a:pt x="101" y="20"/>
                      <a:pt x="77" y="0"/>
                      <a:pt x="50" y="0"/>
                    </a:cubicBezTo>
                    <a:cubicBezTo>
                      <a:pt x="22" y="0"/>
                      <a:pt x="0" y="20"/>
                      <a:pt x="0" y="43"/>
                    </a:cubicBezTo>
                    <a:cubicBezTo>
                      <a:pt x="0" y="67"/>
                      <a:pt x="22" y="86"/>
                      <a:pt x="50" y="86"/>
                    </a:cubicBezTo>
                    <a:cubicBezTo>
                      <a:pt x="56" y="86"/>
                      <a:pt x="62" y="85"/>
                      <a:pt x="68" y="83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92" y="69"/>
                      <a:pt x="101" y="57"/>
                      <a:pt x="101" y="43"/>
                    </a:cubicBezTo>
                    <a:close/>
                    <a:moveTo>
                      <a:pt x="34" y="36"/>
                    </a:moveTo>
                    <a:cubicBezTo>
                      <a:pt x="31" y="36"/>
                      <a:pt x="28" y="33"/>
                      <a:pt x="28" y="30"/>
                    </a:cubicBezTo>
                    <a:cubicBezTo>
                      <a:pt x="28" y="27"/>
                      <a:pt x="31" y="24"/>
                      <a:pt x="34" y="24"/>
                    </a:cubicBezTo>
                    <a:cubicBezTo>
                      <a:pt x="38" y="24"/>
                      <a:pt x="41" y="27"/>
                      <a:pt x="41" y="30"/>
                    </a:cubicBezTo>
                    <a:cubicBezTo>
                      <a:pt x="41" y="33"/>
                      <a:pt x="38" y="36"/>
                      <a:pt x="34" y="36"/>
                    </a:cubicBezTo>
                    <a:close/>
                    <a:moveTo>
                      <a:pt x="67" y="36"/>
                    </a:moveTo>
                    <a:cubicBezTo>
                      <a:pt x="64" y="36"/>
                      <a:pt x="61" y="33"/>
                      <a:pt x="61" y="30"/>
                    </a:cubicBezTo>
                    <a:cubicBezTo>
                      <a:pt x="61" y="27"/>
                      <a:pt x="64" y="24"/>
                      <a:pt x="67" y="24"/>
                    </a:cubicBezTo>
                    <a:cubicBezTo>
                      <a:pt x="71" y="24"/>
                      <a:pt x="74" y="27"/>
                      <a:pt x="74" y="30"/>
                    </a:cubicBezTo>
                    <a:cubicBezTo>
                      <a:pt x="74" y="33"/>
                      <a:pt x="71" y="36"/>
                      <a:pt x="6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 noEditPoints="1"/>
              </p:cNvSpPr>
              <p:nvPr/>
            </p:nvSpPr>
            <p:spPr bwMode="auto">
              <a:xfrm>
                <a:off x="3205" y="2943"/>
                <a:ext cx="287" cy="261"/>
              </a:xfrm>
              <a:custGeom>
                <a:avLst/>
                <a:gdLst>
                  <a:gd name="T0" fmla="*/ 114 w 119"/>
                  <a:gd name="T1" fmla="*/ 41 h 108"/>
                  <a:gd name="T2" fmla="*/ 119 w 119"/>
                  <a:gd name="T3" fmla="*/ 41 h 108"/>
                  <a:gd name="T4" fmla="*/ 59 w 119"/>
                  <a:gd name="T5" fmla="*/ 0 h 108"/>
                  <a:gd name="T6" fmla="*/ 0 w 119"/>
                  <a:gd name="T7" fmla="*/ 50 h 108"/>
                  <a:gd name="T8" fmla="*/ 24 w 119"/>
                  <a:gd name="T9" fmla="*/ 90 h 108"/>
                  <a:gd name="T10" fmla="*/ 18 w 119"/>
                  <a:gd name="T11" fmla="*/ 108 h 108"/>
                  <a:gd name="T12" fmla="*/ 39 w 119"/>
                  <a:gd name="T13" fmla="*/ 98 h 108"/>
                  <a:gd name="T14" fmla="*/ 59 w 119"/>
                  <a:gd name="T15" fmla="*/ 101 h 108"/>
                  <a:gd name="T16" fmla="*/ 65 w 119"/>
                  <a:gd name="T17" fmla="*/ 100 h 108"/>
                  <a:gd name="T18" fmla="*/ 63 w 119"/>
                  <a:gd name="T19" fmla="*/ 88 h 108"/>
                  <a:gd name="T20" fmla="*/ 114 w 119"/>
                  <a:gd name="T21" fmla="*/ 41 h 108"/>
                  <a:gd name="T22" fmla="*/ 82 w 119"/>
                  <a:gd name="T23" fmla="*/ 25 h 108"/>
                  <a:gd name="T24" fmla="*/ 89 w 119"/>
                  <a:gd name="T25" fmla="*/ 32 h 108"/>
                  <a:gd name="T26" fmla="*/ 82 w 119"/>
                  <a:gd name="T27" fmla="*/ 40 h 108"/>
                  <a:gd name="T28" fmla="*/ 73 w 119"/>
                  <a:gd name="T29" fmla="*/ 32 h 108"/>
                  <a:gd name="T30" fmla="*/ 82 w 119"/>
                  <a:gd name="T31" fmla="*/ 25 h 108"/>
                  <a:gd name="T32" fmla="*/ 40 w 119"/>
                  <a:gd name="T33" fmla="*/ 40 h 108"/>
                  <a:gd name="T34" fmla="*/ 31 w 119"/>
                  <a:gd name="T35" fmla="*/ 32 h 108"/>
                  <a:gd name="T36" fmla="*/ 40 w 119"/>
                  <a:gd name="T37" fmla="*/ 25 h 108"/>
                  <a:gd name="T38" fmla="*/ 47 w 119"/>
                  <a:gd name="T39" fmla="*/ 32 h 108"/>
                  <a:gd name="T40" fmla="*/ 40 w 119"/>
                  <a:gd name="T41" fmla="*/ 4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9" h="108">
                    <a:moveTo>
                      <a:pt x="114" y="41"/>
                    </a:moveTo>
                    <a:cubicBezTo>
                      <a:pt x="115" y="41"/>
                      <a:pt x="117" y="41"/>
                      <a:pt x="119" y="41"/>
                    </a:cubicBezTo>
                    <a:cubicBezTo>
                      <a:pt x="114" y="17"/>
                      <a:pt x="89" y="0"/>
                      <a:pt x="59" y="0"/>
                    </a:cubicBezTo>
                    <a:cubicBezTo>
                      <a:pt x="27" y="0"/>
                      <a:pt x="0" y="22"/>
                      <a:pt x="0" y="50"/>
                    </a:cubicBezTo>
                    <a:cubicBezTo>
                      <a:pt x="0" y="67"/>
                      <a:pt x="9" y="80"/>
                      <a:pt x="24" y="90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6" y="99"/>
                      <a:pt x="52" y="101"/>
                      <a:pt x="59" y="101"/>
                    </a:cubicBezTo>
                    <a:cubicBezTo>
                      <a:pt x="61" y="101"/>
                      <a:pt x="63" y="101"/>
                      <a:pt x="65" y="100"/>
                    </a:cubicBezTo>
                    <a:cubicBezTo>
                      <a:pt x="64" y="97"/>
                      <a:pt x="63" y="92"/>
                      <a:pt x="63" y="88"/>
                    </a:cubicBezTo>
                    <a:cubicBezTo>
                      <a:pt x="63" y="62"/>
                      <a:pt x="85" y="41"/>
                      <a:pt x="114" y="41"/>
                    </a:cubicBezTo>
                    <a:close/>
                    <a:moveTo>
                      <a:pt x="82" y="25"/>
                    </a:moveTo>
                    <a:cubicBezTo>
                      <a:pt x="86" y="25"/>
                      <a:pt x="89" y="28"/>
                      <a:pt x="89" y="32"/>
                    </a:cubicBezTo>
                    <a:cubicBezTo>
                      <a:pt x="89" y="37"/>
                      <a:pt x="86" y="40"/>
                      <a:pt x="82" y="40"/>
                    </a:cubicBezTo>
                    <a:cubicBezTo>
                      <a:pt x="77" y="40"/>
                      <a:pt x="73" y="37"/>
                      <a:pt x="73" y="32"/>
                    </a:cubicBezTo>
                    <a:cubicBezTo>
                      <a:pt x="73" y="28"/>
                      <a:pt x="77" y="25"/>
                      <a:pt x="82" y="25"/>
                    </a:cubicBezTo>
                    <a:close/>
                    <a:moveTo>
                      <a:pt x="40" y="40"/>
                    </a:moveTo>
                    <a:cubicBezTo>
                      <a:pt x="36" y="40"/>
                      <a:pt x="31" y="37"/>
                      <a:pt x="31" y="32"/>
                    </a:cubicBezTo>
                    <a:cubicBezTo>
                      <a:pt x="31" y="28"/>
                      <a:pt x="36" y="25"/>
                      <a:pt x="40" y="25"/>
                    </a:cubicBezTo>
                    <a:cubicBezTo>
                      <a:pt x="45" y="25"/>
                      <a:pt x="47" y="28"/>
                      <a:pt x="47" y="32"/>
                    </a:cubicBezTo>
                    <a:cubicBezTo>
                      <a:pt x="47" y="37"/>
                      <a:pt x="45" y="40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"/>
              <p:cNvSpPr>
                <a:spLocks noEditPoints="1"/>
              </p:cNvSpPr>
              <p:nvPr/>
            </p:nvSpPr>
            <p:spPr bwMode="auto">
              <a:xfrm>
                <a:off x="3367" y="3049"/>
                <a:ext cx="242" cy="222"/>
              </a:xfrm>
              <a:custGeom>
                <a:avLst/>
                <a:gdLst>
                  <a:gd name="T0" fmla="*/ 101 w 101"/>
                  <a:gd name="T1" fmla="*/ 43 h 92"/>
                  <a:gd name="T2" fmla="*/ 50 w 101"/>
                  <a:gd name="T3" fmla="*/ 0 h 92"/>
                  <a:gd name="T4" fmla="*/ 0 w 101"/>
                  <a:gd name="T5" fmla="*/ 43 h 92"/>
                  <a:gd name="T6" fmla="*/ 50 w 101"/>
                  <a:gd name="T7" fmla="*/ 86 h 92"/>
                  <a:gd name="T8" fmla="*/ 68 w 101"/>
                  <a:gd name="T9" fmla="*/ 83 h 92"/>
                  <a:gd name="T10" fmla="*/ 84 w 101"/>
                  <a:gd name="T11" fmla="*/ 92 h 92"/>
                  <a:gd name="T12" fmla="*/ 80 w 101"/>
                  <a:gd name="T13" fmla="*/ 78 h 92"/>
                  <a:gd name="T14" fmla="*/ 101 w 101"/>
                  <a:gd name="T15" fmla="*/ 43 h 92"/>
                  <a:gd name="T16" fmla="*/ 34 w 101"/>
                  <a:gd name="T17" fmla="*/ 36 h 92"/>
                  <a:gd name="T18" fmla="*/ 28 w 101"/>
                  <a:gd name="T19" fmla="*/ 30 h 92"/>
                  <a:gd name="T20" fmla="*/ 34 w 101"/>
                  <a:gd name="T21" fmla="*/ 24 h 92"/>
                  <a:gd name="T22" fmla="*/ 41 w 101"/>
                  <a:gd name="T23" fmla="*/ 30 h 92"/>
                  <a:gd name="T24" fmla="*/ 34 w 101"/>
                  <a:gd name="T25" fmla="*/ 36 h 92"/>
                  <a:gd name="T26" fmla="*/ 67 w 101"/>
                  <a:gd name="T27" fmla="*/ 36 h 92"/>
                  <a:gd name="T28" fmla="*/ 61 w 101"/>
                  <a:gd name="T29" fmla="*/ 30 h 92"/>
                  <a:gd name="T30" fmla="*/ 67 w 101"/>
                  <a:gd name="T31" fmla="*/ 24 h 92"/>
                  <a:gd name="T32" fmla="*/ 74 w 101"/>
                  <a:gd name="T33" fmla="*/ 30 h 92"/>
                  <a:gd name="T34" fmla="*/ 67 w 101"/>
                  <a:gd name="T35" fmla="*/ 3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92">
                    <a:moveTo>
                      <a:pt x="101" y="43"/>
                    </a:moveTo>
                    <a:cubicBezTo>
                      <a:pt x="101" y="20"/>
                      <a:pt x="77" y="0"/>
                      <a:pt x="50" y="0"/>
                    </a:cubicBezTo>
                    <a:cubicBezTo>
                      <a:pt x="22" y="0"/>
                      <a:pt x="0" y="20"/>
                      <a:pt x="0" y="43"/>
                    </a:cubicBezTo>
                    <a:cubicBezTo>
                      <a:pt x="0" y="67"/>
                      <a:pt x="22" y="86"/>
                      <a:pt x="50" y="86"/>
                    </a:cubicBezTo>
                    <a:cubicBezTo>
                      <a:pt x="56" y="86"/>
                      <a:pt x="62" y="85"/>
                      <a:pt x="68" y="83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92" y="69"/>
                      <a:pt x="101" y="57"/>
                      <a:pt x="101" y="43"/>
                    </a:cubicBezTo>
                    <a:close/>
                    <a:moveTo>
                      <a:pt x="34" y="36"/>
                    </a:moveTo>
                    <a:cubicBezTo>
                      <a:pt x="31" y="36"/>
                      <a:pt x="28" y="33"/>
                      <a:pt x="28" y="30"/>
                    </a:cubicBezTo>
                    <a:cubicBezTo>
                      <a:pt x="28" y="27"/>
                      <a:pt x="31" y="24"/>
                      <a:pt x="34" y="24"/>
                    </a:cubicBezTo>
                    <a:cubicBezTo>
                      <a:pt x="38" y="24"/>
                      <a:pt x="41" y="27"/>
                      <a:pt x="41" y="30"/>
                    </a:cubicBezTo>
                    <a:cubicBezTo>
                      <a:pt x="41" y="33"/>
                      <a:pt x="38" y="36"/>
                      <a:pt x="34" y="36"/>
                    </a:cubicBezTo>
                    <a:close/>
                    <a:moveTo>
                      <a:pt x="67" y="36"/>
                    </a:moveTo>
                    <a:cubicBezTo>
                      <a:pt x="64" y="36"/>
                      <a:pt x="61" y="33"/>
                      <a:pt x="61" y="30"/>
                    </a:cubicBezTo>
                    <a:cubicBezTo>
                      <a:pt x="61" y="27"/>
                      <a:pt x="64" y="24"/>
                      <a:pt x="67" y="24"/>
                    </a:cubicBezTo>
                    <a:cubicBezTo>
                      <a:pt x="71" y="24"/>
                      <a:pt x="74" y="27"/>
                      <a:pt x="74" y="30"/>
                    </a:cubicBezTo>
                    <a:cubicBezTo>
                      <a:pt x="74" y="33"/>
                      <a:pt x="71" y="36"/>
                      <a:pt x="6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8661244" y="3778807"/>
              <a:ext cx="1777003" cy="330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xxx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15606" y="5019018"/>
            <a:ext cx="3589879" cy="408989"/>
            <a:chOff x="5132768" y="5073685"/>
            <a:chExt cx="3210910" cy="365814"/>
          </a:xfrm>
        </p:grpSpPr>
        <p:grpSp>
          <p:nvGrpSpPr>
            <p:cNvPr id="33" name="Group 9"/>
            <p:cNvGrpSpPr>
              <a:grpSpLocks noChangeAspect="1"/>
            </p:cNvGrpSpPr>
            <p:nvPr/>
          </p:nvGrpSpPr>
          <p:grpSpPr bwMode="auto">
            <a:xfrm>
              <a:off x="5132768" y="5073685"/>
              <a:ext cx="395036" cy="354898"/>
              <a:chOff x="3745" y="2075"/>
              <a:chExt cx="187" cy="168"/>
            </a:xfrm>
            <a:solidFill>
              <a:schemeClr val="bg1"/>
            </a:solidFill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3745" y="2075"/>
                <a:ext cx="187" cy="89"/>
              </a:xfrm>
              <a:custGeom>
                <a:avLst/>
                <a:gdLst>
                  <a:gd name="T0" fmla="*/ 75 w 76"/>
                  <a:gd name="T1" fmla="*/ 31 h 36"/>
                  <a:gd name="T2" fmla="*/ 40 w 76"/>
                  <a:gd name="T3" fmla="*/ 1 h 36"/>
                  <a:gd name="T4" fmla="*/ 36 w 76"/>
                  <a:gd name="T5" fmla="*/ 1 h 36"/>
                  <a:gd name="T6" fmla="*/ 24 w 76"/>
                  <a:gd name="T7" fmla="*/ 12 h 36"/>
                  <a:gd name="T8" fmla="*/ 24 w 76"/>
                  <a:gd name="T9" fmla="*/ 7 h 36"/>
                  <a:gd name="T10" fmla="*/ 19 w 76"/>
                  <a:gd name="T11" fmla="*/ 3 h 36"/>
                  <a:gd name="T12" fmla="*/ 15 w 76"/>
                  <a:gd name="T13" fmla="*/ 7 h 36"/>
                  <a:gd name="T14" fmla="*/ 15 w 76"/>
                  <a:gd name="T15" fmla="*/ 20 h 36"/>
                  <a:gd name="T16" fmla="*/ 1 w 76"/>
                  <a:gd name="T17" fmla="*/ 31 h 36"/>
                  <a:gd name="T18" fmla="*/ 1 w 76"/>
                  <a:gd name="T19" fmla="*/ 34 h 36"/>
                  <a:gd name="T20" fmla="*/ 4 w 76"/>
                  <a:gd name="T21" fmla="*/ 35 h 36"/>
                  <a:gd name="T22" fmla="*/ 38 w 76"/>
                  <a:gd name="T23" fmla="*/ 6 h 36"/>
                  <a:gd name="T24" fmla="*/ 72 w 76"/>
                  <a:gd name="T25" fmla="*/ 35 h 36"/>
                  <a:gd name="T26" fmla="*/ 73 w 76"/>
                  <a:gd name="T27" fmla="*/ 35 h 36"/>
                  <a:gd name="T28" fmla="*/ 75 w 76"/>
                  <a:gd name="T29" fmla="*/ 34 h 36"/>
                  <a:gd name="T30" fmla="*/ 75 w 76"/>
                  <a:gd name="T31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36">
                    <a:moveTo>
                      <a:pt x="75" y="31"/>
                    </a:move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7" y="0"/>
                      <a:pt x="36" y="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5"/>
                      <a:pt x="22" y="3"/>
                      <a:pt x="19" y="3"/>
                    </a:cubicBezTo>
                    <a:cubicBezTo>
                      <a:pt x="17" y="3"/>
                      <a:pt x="15" y="5"/>
                      <a:pt x="15" y="7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2"/>
                      <a:pt x="0" y="34"/>
                      <a:pt x="1" y="34"/>
                    </a:cubicBezTo>
                    <a:cubicBezTo>
                      <a:pt x="2" y="35"/>
                      <a:pt x="4" y="36"/>
                      <a:pt x="4" y="3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3" y="35"/>
                      <a:pt x="73" y="35"/>
                    </a:cubicBezTo>
                    <a:cubicBezTo>
                      <a:pt x="74" y="35"/>
                      <a:pt x="74" y="35"/>
                      <a:pt x="75" y="34"/>
                    </a:cubicBezTo>
                    <a:cubicBezTo>
                      <a:pt x="76" y="34"/>
                      <a:pt x="76" y="32"/>
                      <a:pt x="7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3770" y="2117"/>
                <a:ext cx="137" cy="126"/>
              </a:xfrm>
              <a:custGeom>
                <a:avLst/>
                <a:gdLst>
                  <a:gd name="T0" fmla="*/ 31 w 56"/>
                  <a:gd name="T1" fmla="*/ 1 h 51"/>
                  <a:gd name="T2" fmla="*/ 28 w 56"/>
                  <a:gd name="T3" fmla="*/ 0 h 51"/>
                  <a:gd name="T4" fmla="*/ 25 w 56"/>
                  <a:gd name="T5" fmla="*/ 1 h 51"/>
                  <a:gd name="T6" fmla="*/ 2 w 56"/>
                  <a:gd name="T7" fmla="*/ 20 h 51"/>
                  <a:gd name="T8" fmla="*/ 0 w 56"/>
                  <a:gd name="T9" fmla="*/ 23 h 51"/>
                  <a:gd name="T10" fmla="*/ 0 w 56"/>
                  <a:gd name="T11" fmla="*/ 46 h 51"/>
                  <a:gd name="T12" fmla="*/ 5 w 56"/>
                  <a:gd name="T13" fmla="*/ 51 h 51"/>
                  <a:gd name="T14" fmla="*/ 19 w 56"/>
                  <a:gd name="T15" fmla="*/ 51 h 51"/>
                  <a:gd name="T16" fmla="*/ 19 w 56"/>
                  <a:gd name="T17" fmla="*/ 28 h 51"/>
                  <a:gd name="T18" fmla="*/ 37 w 56"/>
                  <a:gd name="T19" fmla="*/ 28 h 51"/>
                  <a:gd name="T20" fmla="*/ 37 w 56"/>
                  <a:gd name="T21" fmla="*/ 51 h 51"/>
                  <a:gd name="T22" fmla="*/ 51 w 56"/>
                  <a:gd name="T23" fmla="*/ 51 h 51"/>
                  <a:gd name="T24" fmla="*/ 56 w 56"/>
                  <a:gd name="T25" fmla="*/ 46 h 51"/>
                  <a:gd name="T26" fmla="*/ 56 w 56"/>
                  <a:gd name="T27" fmla="*/ 23 h 51"/>
                  <a:gd name="T28" fmla="*/ 54 w 56"/>
                  <a:gd name="T29" fmla="*/ 20 h 51"/>
                  <a:gd name="T30" fmla="*/ 31 w 56"/>
                  <a:gd name="T31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51">
                    <a:moveTo>
                      <a:pt x="31" y="1"/>
                    </a:moveTo>
                    <a:cubicBezTo>
                      <a:pt x="30" y="0"/>
                      <a:pt x="29" y="0"/>
                      <a:pt x="28" y="0"/>
                    </a:cubicBezTo>
                    <a:cubicBezTo>
                      <a:pt x="27" y="0"/>
                      <a:pt x="26" y="0"/>
                      <a:pt x="25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2"/>
                      <a:pt x="0" y="2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4" y="51"/>
                      <a:pt x="56" y="49"/>
                      <a:pt x="56" y="46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2"/>
                      <a:pt x="55" y="21"/>
                      <a:pt x="54" y="20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645511" y="5109156"/>
              <a:ext cx="2698167" cy="330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http:www.website.com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15606" y="2869144"/>
            <a:ext cx="2136190" cy="482214"/>
            <a:chOff x="6883736" y="2913687"/>
            <a:chExt cx="2136190" cy="482214"/>
          </a:xfrm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883736" y="2913687"/>
              <a:ext cx="379315" cy="482214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439901" y="2973121"/>
              <a:ext cx="15800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13800138000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549388" y="2030274"/>
            <a:ext cx="4866375" cy="3499037"/>
            <a:chOff x="1577381" y="2015355"/>
            <a:chExt cx="4236112" cy="3045863"/>
          </a:xfrm>
        </p:grpSpPr>
        <p:sp>
          <p:nvSpPr>
            <p:cNvPr id="78" name="文本框 77"/>
            <p:cNvSpPr txBox="1"/>
            <p:nvPr/>
          </p:nvSpPr>
          <p:spPr>
            <a:xfrm>
              <a:off x="4753043" y="3123644"/>
              <a:ext cx="1060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effectLst/>
                </a:rPr>
                <a:t>Beijing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577381" y="2015355"/>
              <a:ext cx="3706304" cy="3045863"/>
              <a:chOff x="1581137" y="1589640"/>
              <a:chExt cx="5256213" cy="4319588"/>
            </a:xfrm>
            <a:solidFill>
              <a:schemeClr val="bg1">
                <a:alpha val="20000"/>
              </a:schemeClr>
            </a:solidFill>
          </p:grpSpPr>
          <p:sp>
            <p:nvSpPr>
              <p:cNvPr id="84" name="Freeform 4"/>
              <p:cNvSpPr>
                <a:spLocks/>
              </p:cNvSpPr>
              <p:nvPr/>
            </p:nvSpPr>
            <p:spPr bwMode="auto">
              <a:xfrm>
                <a:off x="5646725" y="1589640"/>
                <a:ext cx="1190625" cy="1057275"/>
              </a:xfrm>
              <a:custGeom>
                <a:avLst/>
                <a:gdLst>
                  <a:gd name="T0" fmla="*/ 332 w 1088"/>
                  <a:gd name="T1" fmla="*/ 807 h 988"/>
                  <a:gd name="T2" fmla="*/ 394 w 1088"/>
                  <a:gd name="T3" fmla="*/ 879 h 988"/>
                  <a:gd name="T4" fmla="*/ 441 w 1088"/>
                  <a:gd name="T5" fmla="*/ 869 h 988"/>
                  <a:gd name="T6" fmla="*/ 502 w 1088"/>
                  <a:gd name="T7" fmla="*/ 874 h 988"/>
                  <a:gd name="T8" fmla="*/ 567 w 1088"/>
                  <a:gd name="T9" fmla="*/ 859 h 988"/>
                  <a:gd name="T10" fmla="*/ 614 w 1088"/>
                  <a:gd name="T11" fmla="*/ 915 h 988"/>
                  <a:gd name="T12" fmla="*/ 651 w 1088"/>
                  <a:gd name="T13" fmla="*/ 929 h 988"/>
                  <a:gd name="T14" fmla="*/ 695 w 1088"/>
                  <a:gd name="T15" fmla="*/ 957 h 988"/>
                  <a:gd name="T16" fmla="*/ 707 w 1088"/>
                  <a:gd name="T17" fmla="*/ 903 h 988"/>
                  <a:gd name="T18" fmla="*/ 754 w 1088"/>
                  <a:gd name="T19" fmla="*/ 959 h 988"/>
                  <a:gd name="T20" fmla="*/ 797 w 1088"/>
                  <a:gd name="T21" fmla="*/ 984 h 988"/>
                  <a:gd name="T22" fmla="*/ 843 w 1088"/>
                  <a:gd name="T23" fmla="*/ 927 h 988"/>
                  <a:gd name="T24" fmla="*/ 873 w 1088"/>
                  <a:gd name="T25" fmla="*/ 922 h 988"/>
                  <a:gd name="T26" fmla="*/ 922 w 1088"/>
                  <a:gd name="T27" fmla="*/ 957 h 988"/>
                  <a:gd name="T28" fmla="*/ 964 w 1088"/>
                  <a:gd name="T29" fmla="*/ 959 h 988"/>
                  <a:gd name="T30" fmla="*/ 950 w 1088"/>
                  <a:gd name="T31" fmla="*/ 881 h 988"/>
                  <a:gd name="T32" fmla="*/ 929 w 1088"/>
                  <a:gd name="T33" fmla="*/ 786 h 988"/>
                  <a:gd name="T34" fmla="*/ 1035 w 1088"/>
                  <a:gd name="T35" fmla="*/ 744 h 988"/>
                  <a:gd name="T36" fmla="*/ 1045 w 1088"/>
                  <a:gd name="T37" fmla="*/ 697 h 988"/>
                  <a:gd name="T38" fmla="*/ 1058 w 1088"/>
                  <a:gd name="T39" fmla="*/ 651 h 988"/>
                  <a:gd name="T40" fmla="*/ 1063 w 1088"/>
                  <a:gd name="T41" fmla="*/ 468 h 988"/>
                  <a:gd name="T42" fmla="*/ 1059 w 1088"/>
                  <a:gd name="T43" fmla="*/ 388 h 988"/>
                  <a:gd name="T44" fmla="*/ 1053 w 1088"/>
                  <a:gd name="T45" fmla="*/ 352 h 988"/>
                  <a:gd name="T46" fmla="*/ 983 w 1088"/>
                  <a:gd name="T47" fmla="*/ 406 h 988"/>
                  <a:gd name="T48" fmla="*/ 909 w 1088"/>
                  <a:gd name="T49" fmla="*/ 473 h 988"/>
                  <a:gd name="T50" fmla="*/ 777 w 1088"/>
                  <a:gd name="T51" fmla="*/ 473 h 988"/>
                  <a:gd name="T52" fmla="*/ 761 w 1088"/>
                  <a:gd name="T53" fmla="*/ 422 h 988"/>
                  <a:gd name="T54" fmla="*/ 715 w 1088"/>
                  <a:gd name="T55" fmla="*/ 388 h 988"/>
                  <a:gd name="T56" fmla="*/ 629 w 1088"/>
                  <a:gd name="T57" fmla="*/ 366 h 988"/>
                  <a:gd name="T58" fmla="*/ 559 w 1088"/>
                  <a:gd name="T59" fmla="*/ 358 h 988"/>
                  <a:gd name="T60" fmla="*/ 497 w 1088"/>
                  <a:gd name="T61" fmla="*/ 314 h 988"/>
                  <a:gd name="T62" fmla="*/ 467 w 1088"/>
                  <a:gd name="T63" fmla="*/ 263 h 988"/>
                  <a:gd name="T64" fmla="*/ 424 w 1088"/>
                  <a:gd name="T65" fmla="*/ 208 h 988"/>
                  <a:gd name="T66" fmla="*/ 370 w 1088"/>
                  <a:gd name="T67" fmla="*/ 122 h 988"/>
                  <a:gd name="T68" fmla="*/ 313 w 1088"/>
                  <a:gd name="T69" fmla="*/ 35 h 988"/>
                  <a:gd name="T70" fmla="*/ 221 w 1088"/>
                  <a:gd name="T71" fmla="*/ 21 h 988"/>
                  <a:gd name="T72" fmla="*/ 118 w 1088"/>
                  <a:gd name="T73" fmla="*/ 0 h 988"/>
                  <a:gd name="T74" fmla="*/ 4 w 1088"/>
                  <a:gd name="T75" fmla="*/ 49 h 988"/>
                  <a:gd name="T76" fmla="*/ 0 w 1088"/>
                  <a:gd name="T77" fmla="*/ 139 h 988"/>
                  <a:gd name="T78" fmla="*/ 50 w 1088"/>
                  <a:gd name="T79" fmla="*/ 173 h 988"/>
                  <a:gd name="T80" fmla="*/ 110 w 1088"/>
                  <a:gd name="T81" fmla="*/ 161 h 988"/>
                  <a:gd name="T82" fmla="*/ 123 w 1088"/>
                  <a:gd name="T83" fmla="*/ 223 h 988"/>
                  <a:gd name="T84" fmla="*/ 197 w 1088"/>
                  <a:gd name="T85" fmla="*/ 257 h 988"/>
                  <a:gd name="T86" fmla="*/ 242 w 1088"/>
                  <a:gd name="T87" fmla="*/ 238 h 988"/>
                  <a:gd name="T88" fmla="*/ 370 w 1088"/>
                  <a:gd name="T89" fmla="*/ 245 h 988"/>
                  <a:gd name="T90" fmla="*/ 350 w 1088"/>
                  <a:gd name="T91" fmla="*/ 417 h 988"/>
                  <a:gd name="T92" fmla="*/ 332 w 1088"/>
                  <a:gd name="T93" fmla="*/ 471 h 988"/>
                  <a:gd name="T94" fmla="*/ 325 w 1088"/>
                  <a:gd name="T95" fmla="*/ 582 h 988"/>
                  <a:gd name="T96" fmla="*/ 295 w 1088"/>
                  <a:gd name="T97" fmla="*/ 558 h 988"/>
                  <a:gd name="T98" fmla="*/ 229 w 1088"/>
                  <a:gd name="T99" fmla="*/ 659 h 988"/>
                  <a:gd name="T100" fmla="*/ 202 w 1088"/>
                  <a:gd name="T101" fmla="*/ 708 h 988"/>
                  <a:gd name="T102" fmla="*/ 295 w 1088"/>
                  <a:gd name="T103" fmla="*/ 742 h 988"/>
                  <a:gd name="T104" fmla="*/ 295 w 1088"/>
                  <a:gd name="T105" fmla="*/ 762 h 988"/>
                  <a:gd name="T106" fmla="*/ 262 w 1088"/>
                  <a:gd name="T107" fmla="*/ 804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8" h="988">
                    <a:moveTo>
                      <a:pt x="275" y="816"/>
                    </a:moveTo>
                    <a:lnTo>
                      <a:pt x="332" y="807"/>
                    </a:lnTo>
                    <a:lnTo>
                      <a:pt x="357" y="853"/>
                    </a:lnTo>
                    <a:lnTo>
                      <a:pt x="394" y="879"/>
                    </a:lnTo>
                    <a:lnTo>
                      <a:pt x="419" y="869"/>
                    </a:lnTo>
                    <a:lnTo>
                      <a:pt x="441" y="869"/>
                    </a:lnTo>
                    <a:lnTo>
                      <a:pt x="478" y="846"/>
                    </a:lnTo>
                    <a:lnTo>
                      <a:pt x="502" y="874"/>
                    </a:lnTo>
                    <a:lnTo>
                      <a:pt x="520" y="879"/>
                    </a:lnTo>
                    <a:lnTo>
                      <a:pt x="567" y="859"/>
                    </a:lnTo>
                    <a:lnTo>
                      <a:pt x="602" y="879"/>
                    </a:lnTo>
                    <a:lnTo>
                      <a:pt x="614" y="915"/>
                    </a:lnTo>
                    <a:lnTo>
                      <a:pt x="638" y="915"/>
                    </a:lnTo>
                    <a:lnTo>
                      <a:pt x="651" y="929"/>
                    </a:lnTo>
                    <a:lnTo>
                      <a:pt x="682" y="964"/>
                    </a:lnTo>
                    <a:lnTo>
                      <a:pt x="695" y="957"/>
                    </a:lnTo>
                    <a:lnTo>
                      <a:pt x="689" y="915"/>
                    </a:lnTo>
                    <a:lnTo>
                      <a:pt x="707" y="903"/>
                    </a:lnTo>
                    <a:lnTo>
                      <a:pt x="733" y="952"/>
                    </a:lnTo>
                    <a:lnTo>
                      <a:pt x="754" y="959"/>
                    </a:lnTo>
                    <a:lnTo>
                      <a:pt x="779" y="987"/>
                    </a:lnTo>
                    <a:lnTo>
                      <a:pt x="797" y="984"/>
                    </a:lnTo>
                    <a:lnTo>
                      <a:pt x="805" y="971"/>
                    </a:lnTo>
                    <a:lnTo>
                      <a:pt x="843" y="927"/>
                    </a:lnTo>
                    <a:lnTo>
                      <a:pt x="860" y="940"/>
                    </a:lnTo>
                    <a:lnTo>
                      <a:pt x="873" y="922"/>
                    </a:lnTo>
                    <a:lnTo>
                      <a:pt x="884" y="945"/>
                    </a:lnTo>
                    <a:lnTo>
                      <a:pt x="922" y="957"/>
                    </a:lnTo>
                    <a:lnTo>
                      <a:pt x="947" y="957"/>
                    </a:lnTo>
                    <a:lnTo>
                      <a:pt x="964" y="959"/>
                    </a:lnTo>
                    <a:lnTo>
                      <a:pt x="955" y="940"/>
                    </a:lnTo>
                    <a:lnTo>
                      <a:pt x="950" y="881"/>
                    </a:lnTo>
                    <a:lnTo>
                      <a:pt x="904" y="811"/>
                    </a:lnTo>
                    <a:lnTo>
                      <a:pt x="929" y="786"/>
                    </a:lnTo>
                    <a:lnTo>
                      <a:pt x="952" y="744"/>
                    </a:lnTo>
                    <a:lnTo>
                      <a:pt x="1035" y="744"/>
                    </a:lnTo>
                    <a:lnTo>
                      <a:pt x="1049" y="733"/>
                    </a:lnTo>
                    <a:lnTo>
                      <a:pt x="1045" y="697"/>
                    </a:lnTo>
                    <a:lnTo>
                      <a:pt x="1063" y="669"/>
                    </a:lnTo>
                    <a:lnTo>
                      <a:pt x="1058" y="651"/>
                    </a:lnTo>
                    <a:lnTo>
                      <a:pt x="1064" y="622"/>
                    </a:lnTo>
                    <a:lnTo>
                      <a:pt x="1063" y="468"/>
                    </a:lnTo>
                    <a:lnTo>
                      <a:pt x="1087" y="419"/>
                    </a:lnTo>
                    <a:lnTo>
                      <a:pt x="1059" y="388"/>
                    </a:lnTo>
                    <a:lnTo>
                      <a:pt x="1064" y="368"/>
                    </a:lnTo>
                    <a:lnTo>
                      <a:pt x="1053" y="352"/>
                    </a:lnTo>
                    <a:lnTo>
                      <a:pt x="1021" y="363"/>
                    </a:lnTo>
                    <a:lnTo>
                      <a:pt x="983" y="406"/>
                    </a:lnTo>
                    <a:lnTo>
                      <a:pt x="947" y="422"/>
                    </a:lnTo>
                    <a:lnTo>
                      <a:pt x="909" y="473"/>
                    </a:lnTo>
                    <a:lnTo>
                      <a:pt x="818" y="503"/>
                    </a:lnTo>
                    <a:lnTo>
                      <a:pt x="777" y="473"/>
                    </a:lnTo>
                    <a:lnTo>
                      <a:pt x="782" y="454"/>
                    </a:lnTo>
                    <a:lnTo>
                      <a:pt x="761" y="422"/>
                    </a:lnTo>
                    <a:lnTo>
                      <a:pt x="749" y="388"/>
                    </a:lnTo>
                    <a:lnTo>
                      <a:pt x="715" y="388"/>
                    </a:lnTo>
                    <a:lnTo>
                      <a:pt x="652" y="357"/>
                    </a:lnTo>
                    <a:lnTo>
                      <a:pt x="629" y="366"/>
                    </a:lnTo>
                    <a:lnTo>
                      <a:pt x="602" y="352"/>
                    </a:lnTo>
                    <a:lnTo>
                      <a:pt x="559" y="358"/>
                    </a:lnTo>
                    <a:lnTo>
                      <a:pt x="520" y="345"/>
                    </a:lnTo>
                    <a:lnTo>
                      <a:pt x="497" y="314"/>
                    </a:lnTo>
                    <a:lnTo>
                      <a:pt x="478" y="290"/>
                    </a:lnTo>
                    <a:lnTo>
                      <a:pt x="467" y="263"/>
                    </a:lnTo>
                    <a:lnTo>
                      <a:pt x="441" y="236"/>
                    </a:lnTo>
                    <a:lnTo>
                      <a:pt x="424" y="208"/>
                    </a:lnTo>
                    <a:lnTo>
                      <a:pt x="382" y="154"/>
                    </a:lnTo>
                    <a:lnTo>
                      <a:pt x="370" y="122"/>
                    </a:lnTo>
                    <a:lnTo>
                      <a:pt x="325" y="65"/>
                    </a:lnTo>
                    <a:lnTo>
                      <a:pt x="313" y="35"/>
                    </a:lnTo>
                    <a:lnTo>
                      <a:pt x="259" y="9"/>
                    </a:lnTo>
                    <a:lnTo>
                      <a:pt x="221" y="21"/>
                    </a:lnTo>
                    <a:lnTo>
                      <a:pt x="190" y="14"/>
                    </a:lnTo>
                    <a:lnTo>
                      <a:pt x="118" y="0"/>
                    </a:lnTo>
                    <a:lnTo>
                      <a:pt x="22" y="33"/>
                    </a:lnTo>
                    <a:lnTo>
                      <a:pt x="4" y="49"/>
                    </a:lnTo>
                    <a:lnTo>
                      <a:pt x="25" y="76"/>
                    </a:lnTo>
                    <a:lnTo>
                      <a:pt x="0" y="139"/>
                    </a:lnTo>
                    <a:lnTo>
                      <a:pt x="7" y="146"/>
                    </a:lnTo>
                    <a:lnTo>
                      <a:pt x="50" y="173"/>
                    </a:lnTo>
                    <a:lnTo>
                      <a:pt x="71" y="136"/>
                    </a:lnTo>
                    <a:lnTo>
                      <a:pt x="110" y="161"/>
                    </a:lnTo>
                    <a:lnTo>
                      <a:pt x="107" y="179"/>
                    </a:lnTo>
                    <a:lnTo>
                      <a:pt x="123" y="223"/>
                    </a:lnTo>
                    <a:lnTo>
                      <a:pt x="147" y="249"/>
                    </a:lnTo>
                    <a:lnTo>
                      <a:pt x="197" y="257"/>
                    </a:lnTo>
                    <a:lnTo>
                      <a:pt x="212" y="243"/>
                    </a:lnTo>
                    <a:lnTo>
                      <a:pt x="242" y="238"/>
                    </a:lnTo>
                    <a:lnTo>
                      <a:pt x="295" y="190"/>
                    </a:lnTo>
                    <a:lnTo>
                      <a:pt x="370" y="245"/>
                    </a:lnTo>
                    <a:lnTo>
                      <a:pt x="345" y="345"/>
                    </a:lnTo>
                    <a:lnTo>
                      <a:pt x="350" y="417"/>
                    </a:lnTo>
                    <a:lnTo>
                      <a:pt x="350" y="461"/>
                    </a:lnTo>
                    <a:lnTo>
                      <a:pt x="332" y="471"/>
                    </a:lnTo>
                    <a:lnTo>
                      <a:pt x="329" y="585"/>
                    </a:lnTo>
                    <a:lnTo>
                      <a:pt x="325" y="582"/>
                    </a:lnTo>
                    <a:lnTo>
                      <a:pt x="304" y="558"/>
                    </a:lnTo>
                    <a:lnTo>
                      <a:pt x="295" y="558"/>
                    </a:lnTo>
                    <a:lnTo>
                      <a:pt x="289" y="566"/>
                    </a:lnTo>
                    <a:lnTo>
                      <a:pt x="229" y="659"/>
                    </a:lnTo>
                    <a:lnTo>
                      <a:pt x="197" y="696"/>
                    </a:lnTo>
                    <a:lnTo>
                      <a:pt x="202" y="708"/>
                    </a:lnTo>
                    <a:lnTo>
                      <a:pt x="265" y="749"/>
                    </a:lnTo>
                    <a:lnTo>
                      <a:pt x="295" y="742"/>
                    </a:lnTo>
                    <a:lnTo>
                      <a:pt x="299" y="749"/>
                    </a:lnTo>
                    <a:lnTo>
                      <a:pt x="295" y="762"/>
                    </a:lnTo>
                    <a:lnTo>
                      <a:pt x="265" y="774"/>
                    </a:lnTo>
                    <a:lnTo>
                      <a:pt x="262" y="804"/>
                    </a:lnTo>
                    <a:lnTo>
                      <a:pt x="275" y="816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5"/>
              <p:cNvSpPr>
                <a:spLocks/>
              </p:cNvSpPr>
              <p:nvPr/>
            </p:nvSpPr>
            <p:spPr bwMode="auto">
              <a:xfrm>
                <a:off x="3757600" y="1642028"/>
                <a:ext cx="2314575" cy="2038350"/>
              </a:xfrm>
              <a:custGeom>
                <a:avLst/>
                <a:gdLst>
                  <a:gd name="T0" fmla="*/ 690 w 2117"/>
                  <a:gd name="T1" fmla="*/ 1843 h 1903"/>
                  <a:gd name="T2" fmla="*/ 782 w 2117"/>
                  <a:gd name="T3" fmla="*/ 1683 h 1903"/>
                  <a:gd name="T4" fmla="*/ 849 w 2117"/>
                  <a:gd name="T5" fmla="*/ 1833 h 1903"/>
                  <a:gd name="T6" fmla="*/ 932 w 2117"/>
                  <a:gd name="T7" fmla="*/ 1866 h 1903"/>
                  <a:gd name="T8" fmla="*/ 1039 w 2117"/>
                  <a:gd name="T9" fmla="*/ 1706 h 1903"/>
                  <a:gd name="T10" fmla="*/ 1151 w 2117"/>
                  <a:gd name="T11" fmla="*/ 1652 h 1903"/>
                  <a:gd name="T12" fmla="*/ 1279 w 2117"/>
                  <a:gd name="T13" fmla="*/ 1550 h 1903"/>
                  <a:gd name="T14" fmla="*/ 1356 w 2117"/>
                  <a:gd name="T15" fmla="*/ 1448 h 1903"/>
                  <a:gd name="T16" fmla="*/ 1430 w 2117"/>
                  <a:gd name="T17" fmla="*/ 1334 h 1903"/>
                  <a:gd name="T18" fmla="*/ 1505 w 2117"/>
                  <a:gd name="T19" fmla="*/ 1339 h 1903"/>
                  <a:gd name="T20" fmla="*/ 1591 w 2117"/>
                  <a:gd name="T21" fmla="*/ 1312 h 1903"/>
                  <a:gd name="T22" fmla="*/ 1700 w 2117"/>
                  <a:gd name="T23" fmla="*/ 1303 h 1903"/>
                  <a:gd name="T24" fmla="*/ 1803 w 2117"/>
                  <a:gd name="T25" fmla="*/ 1342 h 1903"/>
                  <a:gd name="T26" fmla="*/ 1859 w 2117"/>
                  <a:gd name="T27" fmla="*/ 1300 h 1903"/>
                  <a:gd name="T28" fmla="*/ 1967 w 2117"/>
                  <a:gd name="T29" fmla="*/ 1198 h 1903"/>
                  <a:gd name="T30" fmla="*/ 2060 w 2117"/>
                  <a:gd name="T31" fmla="*/ 1146 h 1903"/>
                  <a:gd name="T32" fmla="*/ 2085 w 2117"/>
                  <a:gd name="T33" fmla="*/ 1060 h 1903"/>
                  <a:gd name="T34" fmla="*/ 1971 w 2117"/>
                  <a:gd name="T35" fmla="*/ 996 h 1903"/>
                  <a:gd name="T36" fmla="*/ 1944 w 2117"/>
                  <a:gd name="T37" fmla="*/ 870 h 1903"/>
                  <a:gd name="T38" fmla="*/ 1979 w 2117"/>
                  <a:gd name="T39" fmla="*/ 828 h 1903"/>
                  <a:gd name="T40" fmla="*/ 1992 w 2117"/>
                  <a:gd name="T41" fmla="*/ 729 h 1903"/>
                  <a:gd name="T42" fmla="*/ 1992 w 2117"/>
                  <a:gd name="T43" fmla="*/ 704 h 1903"/>
                  <a:gd name="T44" fmla="*/ 2017 w 2117"/>
                  <a:gd name="T45" fmla="*/ 518 h 1903"/>
                  <a:gd name="T46" fmla="*/ 2058 w 2117"/>
                  <a:gd name="T47" fmla="*/ 538 h 1903"/>
                  <a:gd name="T48" fmla="*/ 2073 w 2117"/>
                  <a:gd name="T49" fmla="*/ 297 h 1903"/>
                  <a:gd name="T50" fmla="*/ 1939 w 2117"/>
                  <a:gd name="T51" fmla="*/ 194 h 1903"/>
                  <a:gd name="T52" fmla="*/ 1836 w 2117"/>
                  <a:gd name="T53" fmla="*/ 132 h 1903"/>
                  <a:gd name="T54" fmla="*/ 1734 w 2117"/>
                  <a:gd name="T55" fmla="*/ 98 h 1903"/>
                  <a:gd name="T56" fmla="*/ 1715 w 2117"/>
                  <a:gd name="T57" fmla="*/ 0 h 1903"/>
                  <a:gd name="T58" fmla="*/ 1674 w 2117"/>
                  <a:gd name="T59" fmla="*/ 98 h 1903"/>
                  <a:gd name="T60" fmla="*/ 1622 w 2117"/>
                  <a:gd name="T61" fmla="*/ 358 h 1903"/>
                  <a:gd name="T62" fmla="*/ 1485 w 2117"/>
                  <a:gd name="T63" fmla="*/ 463 h 1903"/>
                  <a:gd name="T64" fmla="*/ 1393 w 2117"/>
                  <a:gd name="T65" fmla="*/ 646 h 1903"/>
                  <a:gd name="T66" fmla="*/ 1537 w 2117"/>
                  <a:gd name="T67" fmla="*/ 679 h 1903"/>
                  <a:gd name="T68" fmla="*/ 1739 w 2117"/>
                  <a:gd name="T69" fmla="*/ 746 h 1903"/>
                  <a:gd name="T70" fmla="*/ 1596 w 2117"/>
                  <a:gd name="T71" fmla="*/ 807 h 1903"/>
                  <a:gd name="T72" fmla="*/ 1479 w 2117"/>
                  <a:gd name="T73" fmla="*/ 884 h 1903"/>
                  <a:gd name="T74" fmla="*/ 1326 w 2117"/>
                  <a:gd name="T75" fmla="*/ 1023 h 1903"/>
                  <a:gd name="T76" fmla="*/ 1143 w 2117"/>
                  <a:gd name="T77" fmla="*/ 1051 h 1903"/>
                  <a:gd name="T78" fmla="*/ 1104 w 2117"/>
                  <a:gd name="T79" fmla="*/ 1226 h 1903"/>
                  <a:gd name="T80" fmla="*/ 825 w 2117"/>
                  <a:gd name="T81" fmla="*/ 1345 h 1903"/>
                  <a:gd name="T82" fmla="*/ 583 w 2117"/>
                  <a:gd name="T83" fmla="*/ 1420 h 1903"/>
                  <a:gd name="T84" fmla="*/ 212 w 2117"/>
                  <a:gd name="T85" fmla="*/ 1332 h 1903"/>
                  <a:gd name="T86" fmla="*/ 12 w 2117"/>
                  <a:gd name="T87" fmla="*/ 1398 h 1903"/>
                  <a:gd name="T88" fmla="*/ 127 w 2117"/>
                  <a:gd name="T89" fmla="*/ 1527 h 1903"/>
                  <a:gd name="T90" fmla="*/ 240 w 2117"/>
                  <a:gd name="T91" fmla="*/ 1576 h 1903"/>
                  <a:gd name="T92" fmla="*/ 274 w 2117"/>
                  <a:gd name="T93" fmla="*/ 1678 h 1903"/>
                  <a:gd name="T94" fmla="*/ 394 w 2117"/>
                  <a:gd name="T95" fmla="*/ 1744 h 1903"/>
                  <a:gd name="T96" fmla="*/ 566 w 2117"/>
                  <a:gd name="T97" fmla="*/ 1729 h 1903"/>
                  <a:gd name="T98" fmla="*/ 510 w 2117"/>
                  <a:gd name="T99" fmla="*/ 1819 h 1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17" h="1903">
                    <a:moveTo>
                      <a:pt x="596" y="1893"/>
                    </a:moveTo>
                    <a:lnTo>
                      <a:pt x="626" y="1888"/>
                    </a:lnTo>
                    <a:lnTo>
                      <a:pt x="650" y="1879"/>
                    </a:lnTo>
                    <a:lnTo>
                      <a:pt x="690" y="1843"/>
                    </a:lnTo>
                    <a:lnTo>
                      <a:pt x="700" y="1789"/>
                    </a:lnTo>
                    <a:lnTo>
                      <a:pt x="724" y="1711"/>
                    </a:lnTo>
                    <a:lnTo>
                      <a:pt x="775" y="1676"/>
                    </a:lnTo>
                    <a:lnTo>
                      <a:pt x="782" y="1683"/>
                    </a:lnTo>
                    <a:lnTo>
                      <a:pt x="799" y="1738"/>
                    </a:lnTo>
                    <a:lnTo>
                      <a:pt x="775" y="1772"/>
                    </a:lnTo>
                    <a:lnTo>
                      <a:pt x="766" y="1804"/>
                    </a:lnTo>
                    <a:lnTo>
                      <a:pt x="849" y="1833"/>
                    </a:lnTo>
                    <a:lnTo>
                      <a:pt x="854" y="1856"/>
                    </a:lnTo>
                    <a:lnTo>
                      <a:pt x="901" y="1854"/>
                    </a:lnTo>
                    <a:lnTo>
                      <a:pt x="921" y="1860"/>
                    </a:lnTo>
                    <a:lnTo>
                      <a:pt x="932" y="1866"/>
                    </a:lnTo>
                    <a:lnTo>
                      <a:pt x="1014" y="1750"/>
                    </a:lnTo>
                    <a:lnTo>
                      <a:pt x="1036" y="1743"/>
                    </a:lnTo>
                    <a:lnTo>
                      <a:pt x="1041" y="1729"/>
                    </a:lnTo>
                    <a:lnTo>
                      <a:pt x="1039" y="1706"/>
                    </a:lnTo>
                    <a:lnTo>
                      <a:pt x="1067" y="1666"/>
                    </a:lnTo>
                    <a:lnTo>
                      <a:pt x="1119" y="1664"/>
                    </a:lnTo>
                    <a:lnTo>
                      <a:pt x="1139" y="1641"/>
                    </a:lnTo>
                    <a:lnTo>
                      <a:pt x="1151" y="1652"/>
                    </a:lnTo>
                    <a:lnTo>
                      <a:pt x="1181" y="1627"/>
                    </a:lnTo>
                    <a:lnTo>
                      <a:pt x="1197" y="1627"/>
                    </a:lnTo>
                    <a:lnTo>
                      <a:pt x="1251" y="1548"/>
                    </a:lnTo>
                    <a:lnTo>
                      <a:pt x="1279" y="1550"/>
                    </a:lnTo>
                    <a:lnTo>
                      <a:pt x="1314" y="1525"/>
                    </a:lnTo>
                    <a:lnTo>
                      <a:pt x="1323" y="1534"/>
                    </a:lnTo>
                    <a:lnTo>
                      <a:pt x="1388" y="1502"/>
                    </a:lnTo>
                    <a:lnTo>
                      <a:pt x="1356" y="1448"/>
                    </a:lnTo>
                    <a:lnTo>
                      <a:pt x="1365" y="1394"/>
                    </a:lnTo>
                    <a:lnTo>
                      <a:pt x="1393" y="1336"/>
                    </a:lnTo>
                    <a:lnTo>
                      <a:pt x="1416" y="1327"/>
                    </a:lnTo>
                    <a:lnTo>
                      <a:pt x="1430" y="1334"/>
                    </a:lnTo>
                    <a:lnTo>
                      <a:pt x="1430" y="1375"/>
                    </a:lnTo>
                    <a:lnTo>
                      <a:pt x="1447" y="1387"/>
                    </a:lnTo>
                    <a:lnTo>
                      <a:pt x="1488" y="1357"/>
                    </a:lnTo>
                    <a:lnTo>
                      <a:pt x="1505" y="1339"/>
                    </a:lnTo>
                    <a:lnTo>
                      <a:pt x="1521" y="1347"/>
                    </a:lnTo>
                    <a:lnTo>
                      <a:pt x="1542" y="1329"/>
                    </a:lnTo>
                    <a:lnTo>
                      <a:pt x="1584" y="1327"/>
                    </a:lnTo>
                    <a:lnTo>
                      <a:pt x="1591" y="1312"/>
                    </a:lnTo>
                    <a:lnTo>
                      <a:pt x="1581" y="1290"/>
                    </a:lnTo>
                    <a:lnTo>
                      <a:pt x="1610" y="1261"/>
                    </a:lnTo>
                    <a:lnTo>
                      <a:pt x="1645" y="1243"/>
                    </a:lnTo>
                    <a:lnTo>
                      <a:pt x="1700" y="1303"/>
                    </a:lnTo>
                    <a:lnTo>
                      <a:pt x="1697" y="1324"/>
                    </a:lnTo>
                    <a:lnTo>
                      <a:pt x="1724" y="1368"/>
                    </a:lnTo>
                    <a:lnTo>
                      <a:pt x="1789" y="1372"/>
                    </a:lnTo>
                    <a:lnTo>
                      <a:pt x="1803" y="1342"/>
                    </a:lnTo>
                    <a:lnTo>
                      <a:pt x="1787" y="1255"/>
                    </a:lnTo>
                    <a:lnTo>
                      <a:pt x="1801" y="1240"/>
                    </a:lnTo>
                    <a:lnTo>
                      <a:pt x="1831" y="1261"/>
                    </a:lnTo>
                    <a:lnTo>
                      <a:pt x="1859" y="1300"/>
                    </a:lnTo>
                    <a:lnTo>
                      <a:pt x="1901" y="1236"/>
                    </a:lnTo>
                    <a:lnTo>
                      <a:pt x="1921" y="1231"/>
                    </a:lnTo>
                    <a:lnTo>
                      <a:pt x="1951" y="1198"/>
                    </a:lnTo>
                    <a:lnTo>
                      <a:pt x="1967" y="1198"/>
                    </a:lnTo>
                    <a:lnTo>
                      <a:pt x="1994" y="1171"/>
                    </a:lnTo>
                    <a:lnTo>
                      <a:pt x="2009" y="1171"/>
                    </a:lnTo>
                    <a:lnTo>
                      <a:pt x="2023" y="1146"/>
                    </a:lnTo>
                    <a:lnTo>
                      <a:pt x="2060" y="1146"/>
                    </a:lnTo>
                    <a:lnTo>
                      <a:pt x="2099" y="1111"/>
                    </a:lnTo>
                    <a:lnTo>
                      <a:pt x="2116" y="1095"/>
                    </a:lnTo>
                    <a:lnTo>
                      <a:pt x="2116" y="1076"/>
                    </a:lnTo>
                    <a:lnTo>
                      <a:pt x="2085" y="1060"/>
                    </a:lnTo>
                    <a:lnTo>
                      <a:pt x="2085" y="1023"/>
                    </a:lnTo>
                    <a:lnTo>
                      <a:pt x="2036" y="958"/>
                    </a:lnTo>
                    <a:lnTo>
                      <a:pt x="1986" y="1005"/>
                    </a:lnTo>
                    <a:lnTo>
                      <a:pt x="1971" y="996"/>
                    </a:lnTo>
                    <a:lnTo>
                      <a:pt x="1969" y="969"/>
                    </a:lnTo>
                    <a:lnTo>
                      <a:pt x="1949" y="939"/>
                    </a:lnTo>
                    <a:lnTo>
                      <a:pt x="1944" y="907"/>
                    </a:lnTo>
                    <a:lnTo>
                      <a:pt x="1944" y="870"/>
                    </a:lnTo>
                    <a:lnTo>
                      <a:pt x="1910" y="844"/>
                    </a:lnTo>
                    <a:lnTo>
                      <a:pt x="1905" y="832"/>
                    </a:lnTo>
                    <a:lnTo>
                      <a:pt x="1913" y="810"/>
                    </a:lnTo>
                    <a:lnTo>
                      <a:pt x="1979" y="828"/>
                    </a:lnTo>
                    <a:lnTo>
                      <a:pt x="1981" y="798"/>
                    </a:lnTo>
                    <a:lnTo>
                      <a:pt x="2004" y="771"/>
                    </a:lnTo>
                    <a:lnTo>
                      <a:pt x="1989" y="759"/>
                    </a:lnTo>
                    <a:lnTo>
                      <a:pt x="1992" y="729"/>
                    </a:lnTo>
                    <a:lnTo>
                      <a:pt x="2023" y="717"/>
                    </a:lnTo>
                    <a:lnTo>
                      <a:pt x="2028" y="704"/>
                    </a:lnTo>
                    <a:lnTo>
                      <a:pt x="2023" y="697"/>
                    </a:lnTo>
                    <a:lnTo>
                      <a:pt x="1992" y="704"/>
                    </a:lnTo>
                    <a:lnTo>
                      <a:pt x="1931" y="662"/>
                    </a:lnTo>
                    <a:lnTo>
                      <a:pt x="1926" y="650"/>
                    </a:lnTo>
                    <a:lnTo>
                      <a:pt x="1956" y="613"/>
                    </a:lnTo>
                    <a:lnTo>
                      <a:pt x="2017" y="518"/>
                    </a:lnTo>
                    <a:lnTo>
                      <a:pt x="2023" y="511"/>
                    </a:lnTo>
                    <a:lnTo>
                      <a:pt x="2033" y="511"/>
                    </a:lnTo>
                    <a:lnTo>
                      <a:pt x="2053" y="536"/>
                    </a:lnTo>
                    <a:lnTo>
                      <a:pt x="2058" y="538"/>
                    </a:lnTo>
                    <a:lnTo>
                      <a:pt x="2060" y="424"/>
                    </a:lnTo>
                    <a:lnTo>
                      <a:pt x="2078" y="415"/>
                    </a:lnTo>
                    <a:lnTo>
                      <a:pt x="2078" y="370"/>
                    </a:lnTo>
                    <a:lnTo>
                      <a:pt x="2073" y="297"/>
                    </a:lnTo>
                    <a:lnTo>
                      <a:pt x="2099" y="196"/>
                    </a:lnTo>
                    <a:lnTo>
                      <a:pt x="2023" y="142"/>
                    </a:lnTo>
                    <a:lnTo>
                      <a:pt x="1969" y="189"/>
                    </a:lnTo>
                    <a:lnTo>
                      <a:pt x="1939" y="194"/>
                    </a:lnTo>
                    <a:lnTo>
                      <a:pt x="1926" y="210"/>
                    </a:lnTo>
                    <a:lnTo>
                      <a:pt x="1875" y="201"/>
                    </a:lnTo>
                    <a:lnTo>
                      <a:pt x="1851" y="174"/>
                    </a:lnTo>
                    <a:lnTo>
                      <a:pt x="1836" y="132"/>
                    </a:lnTo>
                    <a:lnTo>
                      <a:pt x="1838" y="114"/>
                    </a:lnTo>
                    <a:lnTo>
                      <a:pt x="1799" y="88"/>
                    </a:lnTo>
                    <a:lnTo>
                      <a:pt x="1777" y="126"/>
                    </a:lnTo>
                    <a:lnTo>
                      <a:pt x="1734" y="98"/>
                    </a:lnTo>
                    <a:lnTo>
                      <a:pt x="1727" y="91"/>
                    </a:lnTo>
                    <a:lnTo>
                      <a:pt x="1752" y="27"/>
                    </a:lnTo>
                    <a:lnTo>
                      <a:pt x="1731" y="0"/>
                    </a:lnTo>
                    <a:lnTo>
                      <a:pt x="1715" y="0"/>
                    </a:lnTo>
                    <a:lnTo>
                      <a:pt x="1669" y="32"/>
                    </a:lnTo>
                    <a:lnTo>
                      <a:pt x="1633" y="86"/>
                    </a:lnTo>
                    <a:lnTo>
                      <a:pt x="1647" y="96"/>
                    </a:lnTo>
                    <a:lnTo>
                      <a:pt x="1674" y="98"/>
                    </a:lnTo>
                    <a:lnTo>
                      <a:pt x="1697" y="156"/>
                    </a:lnTo>
                    <a:lnTo>
                      <a:pt x="1685" y="177"/>
                    </a:lnTo>
                    <a:lnTo>
                      <a:pt x="1663" y="210"/>
                    </a:lnTo>
                    <a:lnTo>
                      <a:pt x="1622" y="358"/>
                    </a:lnTo>
                    <a:lnTo>
                      <a:pt x="1638" y="384"/>
                    </a:lnTo>
                    <a:lnTo>
                      <a:pt x="1625" y="405"/>
                    </a:lnTo>
                    <a:lnTo>
                      <a:pt x="1535" y="470"/>
                    </a:lnTo>
                    <a:lnTo>
                      <a:pt x="1485" y="463"/>
                    </a:lnTo>
                    <a:lnTo>
                      <a:pt x="1458" y="452"/>
                    </a:lnTo>
                    <a:lnTo>
                      <a:pt x="1452" y="465"/>
                    </a:lnTo>
                    <a:lnTo>
                      <a:pt x="1412" y="625"/>
                    </a:lnTo>
                    <a:lnTo>
                      <a:pt x="1393" y="646"/>
                    </a:lnTo>
                    <a:lnTo>
                      <a:pt x="1403" y="674"/>
                    </a:lnTo>
                    <a:lnTo>
                      <a:pt x="1428" y="697"/>
                    </a:lnTo>
                    <a:lnTo>
                      <a:pt x="1470" y="672"/>
                    </a:lnTo>
                    <a:lnTo>
                      <a:pt x="1537" y="679"/>
                    </a:lnTo>
                    <a:lnTo>
                      <a:pt x="1556" y="646"/>
                    </a:lnTo>
                    <a:lnTo>
                      <a:pt x="1591" y="637"/>
                    </a:lnTo>
                    <a:lnTo>
                      <a:pt x="1657" y="662"/>
                    </a:lnTo>
                    <a:lnTo>
                      <a:pt x="1739" y="746"/>
                    </a:lnTo>
                    <a:lnTo>
                      <a:pt x="1739" y="764"/>
                    </a:lnTo>
                    <a:lnTo>
                      <a:pt x="1722" y="776"/>
                    </a:lnTo>
                    <a:lnTo>
                      <a:pt x="1627" y="783"/>
                    </a:lnTo>
                    <a:lnTo>
                      <a:pt x="1596" y="807"/>
                    </a:lnTo>
                    <a:lnTo>
                      <a:pt x="1572" y="802"/>
                    </a:lnTo>
                    <a:lnTo>
                      <a:pt x="1554" y="832"/>
                    </a:lnTo>
                    <a:lnTo>
                      <a:pt x="1509" y="840"/>
                    </a:lnTo>
                    <a:lnTo>
                      <a:pt x="1479" y="884"/>
                    </a:lnTo>
                    <a:lnTo>
                      <a:pt x="1475" y="916"/>
                    </a:lnTo>
                    <a:lnTo>
                      <a:pt x="1411" y="958"/>
                    </a:lnTo>
                    <a:lnTo>
                      <a:pt x="1370" y="964"/>
                    </a:lnTo>
                    <a:lnTo>
                      <a:pt x="1326" y="1023"/>
                    </a:lnTo>
                    <a:lnTo>
                      <a:pt x="1284" y="1048"/>
                    </a:lnTo>
                    <a:lnTo>
                      <a:pt x="1202" y="1030"/>
                    </a:lnTo>
                    <a:lnTo>
                      <a:pt x="1176" y="1018"/>
                    </a:lnTo>
                    <a:lnTo>
                      <a:pt x="1143" y="1051"/>
                    </a:lnTo>
                    <a:lnTo>
                      <a:pt x="1129" y="1107"/>
                    </a:lnTo>
                    <a:lnTo>
                      <a:pt x="1172" y="1171"/>
                    </a:lnTo>
                    <a:lnTo>
                      <a:pt x="1143" y="1201"/>
                    </a:lnTo>
                    <a:lnTo>
                      <a:pt x="1104" y="1226"/>
                    </a:lnTo>
                    <a:lnTo>
                      <a:pt x="1044" y="1300"/>
                    </a:lnTo>
                    <a:lnTo>
                      <a:pt x="967" y="1334"/>
                    </a:lnTo>
                    <a:lnTo>
                      <a:pt x="841" y="1347"/>
                    </a:lnTo>
                    <a:lnTo>
                      <a:pt x="825" y="1345"/>
                    </a:lnTo>
                    <a:lnTo>
                      <a:pt x="679" y="1407"/>
                    </a:lnTo>
                    <a:lnTo>
                      <a:pt x="608" y="1448"/>
                    </a:lnTo>
                    <a:lnTo>
                      <a:pt x="590" y="1438"/>
                    </a:lnTo>
                    <a:lnTo>
                      <a:pt x="583" y="1420"/>
                    </a:lnTo>
                    <a:lnTo>
                      <a:pt x="492" y="1414"/>
                    </a:lnTo>
                    <a:lnTo>
                      <a:pt x="391" y="1382"/>
                    </a:lnTo>
                    <a:lnTo>
                      <a:pt x="363" y="1350"/>
                    </a:lnTo>
                    <a:lnTo>
                      <a:pt x="212" y="1332"/>
                    </a:lnTo>
                    <a:lnTo>
                      <a:pt x="184" y="1345"/>
                    </a:lnTo>
                    <a:lnTo>
                      <a:pt x="2" y="1327"/>
                    </a:lnTo>
                    <a:lnTo>
                      <a:pt x="0" y="1354"/>
                    </a:lnTo>
                    <a:lnTo>
                      <a:pt x="12" y="1398"/>
                    </a:lnTo>
                    <a:lnTo>
                      <a:pt x="4" y="1465"/>
                    </a:lnTo>
                    <a:lnTo>
                      <a:pt x="56" y="1542"/>
                    </a:lnTo>
                    <a:lnTo>
                      <a:pt x="85" y="1560"/>
                    </a:lnTo>
                    <a:lnTo>
                      <a:pt x="127" y="1527"/>
                    </a:lnTo>
                    <a:lnTo>
                      <a:pt x="214" y="1527"/>
                    </a:lnTo>
                    <a:lnTo>
                      <a:pt x="236" y="1534"/>
                    </a:lnTo>
                    <a:lnTo>
                      <a:pt x="249" y="1555"/>
                    </a:lnTo>
                    <a:lnTo>
                      <a:pt x="240" y="1576"/>
                    </a:lnTo>
                    <a:lnTo>
                      <a:pt x="190" y="1616"/>
                    </a:lnTo>
                    <a:lnTo>
                      <a:pt x="195" y="1636"/>
                    </a:lnTo>
                    <a:lnTo>
                      <a:pt x="253" y="1678"/>
                    </a:lnTo>
                    <a:lnTo>
                      <a:pt x="274" y="1678"/>
                    </a:lnTo>
                    <a:lnTo>
                      <a:pt x="282" y="1688"/>
                    </a:lnTo>
                    <a:lnTo>
                      <a:pt x="277" y="1706"/>
                    </a:lnTo>
                    <a:lnTo>
                      <a:pt x="312" y="1734"/>
                    </a:lnTo>
                    <a:lnTo>
                      <a:pt x="394" y="1744"/>
                    </a:lnTo>
                    <a:lnTo>
                      <a:pt x="430" y="1736"/>
                    </a:lnTo>
                    <a:lnTo>
                      <a:pt x="481" y="1686"/>
                    </a:lnTo>
                    <a:lnTo>
                      <a:pt x="541" y="1690"/>
                    </a:lnTo>
                    <a:lnTo>
                      <a:pt x="566" y="1729"/>
                    </a:lnTo>
                    <a:lnTo>
                      <a:pt x="552" y="1761"/>
                    </a:lnTo>
                    <a:lnTo>
                      <a:pt x="554" y="1782"/>
                    </a:lnTo>
                    <a:lnTo>
                      <a:pt x="523" y="1802"/>
                    </a:lnTo>
                    <a:lnTo>
                      <a:pt x="510" y="1819"/>
                    </a:lnTo>
                    <a:lnTo>
                      <a:pt x="514" y="1860"/>
                    </a:lnTo>
                    <a:lnTo>
                      <a:pt x="571" y="1902"/>
                    </a:lnTo>
                    <a:lnTo>
                      <a:pt x="596" y="189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1581137" y="2207178"/>
                <a:ext cx="2101850" cy="1558925"/>
              </a:xfrm>
              <a:custGeom>
                <a:avLst/>
                <a:gdLst>
                  <a:gd name="T0" fmla="*/ 1318 w 1922"/>
                  <a:gd name="T1" fmla="*/ 50 h 1456"/>
                  <a:gd name="T2" fmla="*/ 1377 w 1922"/>
                  <a:gd name="T3" fmla="*/ 123 h 1456"/>
                  <a:gd name="T4" fmla="*/ 1460 w 1922"/>
                  <a:gd name="T5" fmla="*/ 177 h 1456"/>
                  <a:gd name="T6" fmla="*/ 1532 w 1922"/>
                  <a:gd name="T7" fmla="*/ 319 h 1456"/>
                  <a:gd name="T8" fmla="*/ 1492 w 1922"/>
                  <a:gd name="T9" fmla="*/ 427 h 1456"/>
                  <a:gd name="T10" fmla="*/ 1701 w 1922"/>
                  <a:gd name="T11" fmla="*/ 521 h 1456"/>
                  <a:gd name="T12" fmla="*/ 1846 w 1922"/>
                  <a:gd name="T13" fmla="*/ 627 h 1456"/>
                  <a:gd name="T14" fmla="*/ 1921 w 1922"/>
                  <a:gd name="T15" fmla="*/ 788 h 1456"/>
                  <a:gd name="T16" fmla="*/ 1867 w 1922"/>
                  <a:gd name="T17" fmla="*/ 858 h 1456"/>
                  <a:gd name="T18" fmla="*/ 1673 w 1922"/>
                  <a:gd name="T19" fmla="*/ 965 h 1456"/>
                  <a:gd name="T20" fmla="*/ 1645 w 1922"/>
                  <a:gd name="T21" fmla="*/ 1133 h 1456"/>
                  <a:gd name="T22" fmla="*/ 1370 w 1922"/>
                  <a:gd name="T23" fmla="*/ 1215 h 1456"/>
                  <a:gd name="T24" fmla="*/ 1419 w 1922"/>
                  <a:gd name="T25" fmla="*/ 1367 h 1456"/>
                  <a:gd name="T26" fmla="*/ 1389 w 1922"/>
                  <a:gd name="T27" fmla="*/ 1416 h 1456"/>
                  <a:gd name="T28" fmla="*/ 1349 w 1922"/>
                  <a:gd name="T29" fmla="*/ 1455 h 1456"/>
                  <a:gd name="T30" fmla="*/ 1240 w 1922"/>
                  <a:gd name="T31" fmla="*/ 1427 h 1456"/>
                  <a:gd name="T32" fmla="*/ 1053 w 1922"/>
                  <a:gd name="T33" fmla="*/ 1401 h 1456"/>
                  <a:gd name="T34" fmla="*/ 865 w 1922"/>
                  <a:gd name="T35" fmla="*/ 1434 h 1456"/>
                  <a:gd name="T36" fmla="*/ 719 w 1922"/>
                  <a:gd name="T37" fmla="*/ 1411 h 1456"/>
                  <a:gd name="T38" fmla="*/ 553 w 1922"/>
                  <a:gd name="T39" fmla="*/ 1425 h 1456"/>
                  <a:gd name="T40" fmla="*/ 459 w 1922"/>
                  <a:gd name="T41" fmla="*/ 1379 h 1456"/>
                  <a:gd name="T42" fmla="*/ 359 w 1922"/>
                  <a:gd name="T43" fmla="*/ 1311 h 1456"/>
                  <a:gd name="T44" fmla="*/ 146 w 1922"/>
                  <a:gd name="T45" fmla="*/ 1272 h 1456"/>
                  <a:gd name="T46" fmla="*/ 118 w 1922"/>
                  <a:gd name="T47" fmla="*/ 1189 h 1456"/>
                  <a:gd name="T48" fmla="*/ 74 w 1922"/>
                  <a:gd name="T49" fmla="*/ 1131 h 1456"/>
                  <a:gd name="T50" fmla="*/ 41 w 1922"/>
                  <a:gd name="T51" fmla="*/ 1074 h 1456"/>
                  <a:gd name="T52" fmla="*/ 71 w 1922"/>
                  <a:gd name="T53" fmla="*/ 1007 h 1456"/>
                  <a:gd name="T54" fmla="*/ 9 w 1922"/>
                  <a:gd name="T55" fmla="*/ 926 h 1456"/>
                  <a:gd name="T56" fmla="*/ 7 w 1922"/>
                  <a:gd name="T57" fmla="*/ 840 h 1456"/>
                  <a:gd name="T58" fmla="*/ 44 w 1922"/>
                  <a:gd name="T59" fmla="*/ 783 h 1456"/>
                  <a:gd name="T60" fmla="*/ 151 w 1922"/>
                  <a:gd name="T61" fmla="*/ 746 h 1456"/>
                  <a:gd name="T62" fmla="*/ 203 w 1922"/>
                  <a:gd name="T63" fmla="*/ 750 h 1456"/>
                  <a:gd name="T64" fmla="*/ 267 w 1922"/>
                  <a:gd name="T65" fmla="*/ 780 h 1456"/>
                  <a:gd name="T66" fmla="*/ 459 w 1922"/>
                  <a:gd name="T67" fmla="*/ 713 h 1456"/>
                  <a:gd name="T68" fmla="*/ 625 w 1922"/>
                  <a:gd name="T69" fmla="*/ 606 h 1456"/>
                  <a:gd name="T70" fmla="*/ 676 w 1922"/>
                  <a:gd name="T71" fmla="*/ 560 h 1456"/>
                  <a:gd name="T72" fmla="*/ 647 w 1922"/>
                  <a:gd name="T73" fmla="*/ 380 h 1456"/>
                  <a:gd name="T74" fmla="*/ 794 w 1922"/>
                  <a:gd name="T75" fmla="*/ 349 h 1456"/>
                  <a:gd name="T76" fmla="*/ 857 w 1922"/>
                  <a:gd name="T77" fmla="*/ 380 h 1456"/>
                  <a:gd name="T78" fmla="*/ 932 w 1922"/>
                  <a:gd name="T79" fmla="*/ 183 h 1456"/>
                  <a:gd name="T80" fmla="*/ 1048 w 1922"/>
                  <a:gd name="T81" fmla="*/ 207 h 1456"/>
                  <a:gd name="T82" fmla="*/ 1147 w 1922"/>
                  <a:gd name="T83" fmla="*/ 92 h 1456"/>
                  <a:gd name="T84" fmla="*/ 1238 w 1922"/>
                  <a:gd name="T85" fmla="*/ 41 h 1456"/>
                  <a:gd name="T86" fmla="*/ 1310 w 1922"/>
                  <a:gd name="T87" fmla="*/ 13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22" h="1456">
                    <a:moveTo>
                      <a:pt x="1310" y="13"/>
                    </a:moveTo>
                    <a:lnTo>
                      <a:pt x="1333" y="13"/>
                    </a:lnTo>
                    <a:lnTo>
                      <a:pt x="1318" y="50"/>
                    </a:lnTo>
                    <a:lnTo>
                      <a:pt x="1337" y="71"/>
                    </a:lnTo>
                    <a:lnTo>
                      <a:pt x="1337" y="87"/>
                    </a:lnTo>
                    <a:lnTo>
                      <a:pt x="1377" y="123"/>
                    </a:lnTo>
                    <a:lnTo>
                      <a:pt x="1387" y="152"/>
                    </a:lnTo>
                    <a:lnTo>
                      <a:pt x="1439" y="158"/>
                    </a:lnTo>
                    <a:lnTo>
                      <a:pt x="1460" y="177"/>
                    </a:lnTo>
                    <a:lnTo>
                      <a:pt x="1473" y="177"/>
                    </a:lnTo>
                    <a:lnTo>
                      <a:pt x="1503" y="239"/>
                    </a:lnTo>
                    <a:lnTo>
                      <a:pt x="1532" y="319"/>
                    </a:lnTo>
                    <a:lnTo>
                      <a:pt x="1517" y="363"/>
                    </a:lnTo>
                    <a:lnTo>
                      <a:pt x="1520" y="380"/>
                    </a:lnTo>
                    <a:lnTo>
                      <a:pt x="1492" y="427"/>
                    </a:lnTo>
                    <a:lnTo>
                      <a:pt x="1499" y="467"/>
                    </a:lnTo>
                    <a:lnTo>
                      <a:pt x="1597" y="506"/>
                    </a:lnTo>
                    <a:lnTo>
                      <a:pt x="1701" y="521"/>
                    </a:lnTo>
                    <a:lnTo>
                      <a:pt x="1809" y="596"/>
                    </a:lnTo>
                    <a:lnTo>
                      <a:pt x="1844" y="606"/>
                    </a:lnTo>
                    <a:lnTo>
                      <a:pt x="1846" y="627"/>
                    </a:lnTo>
                    <a:lnTo>
                      <a:pt x="1869" y="674"/>
                    </a:lnTo>
                    <a:lnTo>
                      <a:pt x="1891" y="735"/>
                    </a:lnTo>
                    <a:lnTo>
                      <a:pt x="1921" y="788"/>
                    </a:lnTo>
                    <a:lnTo>
                      <a:pt x="1904" y="807"/>
                    </a:lnTo>
                    <a:lnTo>
                      <a:pt x="1904" y="843"/>
                    </a:lnTo>
                    <a:lnTo>
                      <a:pt x="1867" y="858"/>
                    </a:lnTo>
                    <a:lnTo>
                      <a:pt x="1774" y="897"/>
                    </a:lnTo>
                    <a:lnTo>
                      <a:pt x="1715" y="945"/>
                    </a:lnTo>
                    <a:lnTo>
                      <a:pt x="1673" y="965"/>
                    </a:lnTo>
                    <a:lnTo>
                      <a:pt x="1666" y="995"/>
                    </a:lnTo>
                    <a:lnTo>
                      <a:pt x="1678" y="1138"/>
                    </a:lnTo>
                    <a:lnTo>
                      <a:pt x="1645" y="1133"/>
                    </a:lnTo>
                    <a:lnTo>
                      <a:pt x="1629" y="1145"/>
                    </a:lnTo>
                    <a:lnTo>
                      <a:pt x="1402" y="1189"/>
                    </a:lnTo>
                    <a:lnTo>
                      <a:pt x="1370" y="1215"/>
                    </a:lnTo>
                    <a:lnTo>
                      <a:pt x="1375" y="1275"/>
                    </a:lnTo>
                    <a:lnTo>
                      <a:pt x="1441" y="1332"/>
                    </a:lnTo>
                    <a:lnTo>
                      <a:pt x="1419" y="1367"/>
                    </a:lnTo>
                    <a:lnTo>
                      <a:pt x="1387" y="1383"/>
                    </a:lnTo>
                    <a:lnTo>
                      <a:pt x="1382" y="1401"/>
                    </a:lnTo>
                    <a:lnTo>
                      <a:pt x="1389" y="1416"/>
                    </a:lnTo>
                    <a:lnTo>
                      <a:pt x="1407" y="1416"/>
                    </a:lnTo>
                    <a:lnTo>
                      <a:pt x="1417" y="1429"/>
                    </a:lnTo>
                    <a:lnTo>
                      <a:pt x="1349" y="1455"/>
                    </a:lnTo>
                    <a:lnTo>
                      <a:pt x="1310" y="1439"/>
                    </a:lnTo>
                    <a:lnTo>
                      <a:pt x="1291" y="1427"/>
                    </a:lnTo>
                    <a:lnTo>
                      <a:pt x="1240" y="1427"/>
                    </a:lnTo>
                    <a:lnTo>
                      <a:pt x="1151" y="1387"/>
                    </a:lnTo>
                    <a:lnTo>
                      <a:pt x="1097" y="1387"/>
                    </a:lnTo>
                    <a:lnTo>
                      <a:pt x="1053" y="1401"/>
                    </a:lnTo>
                    <a:lnTo>
                      <a:pt x="1004" y="1401"/>
                    </a:lnTo>
                    <a:lnTo>
                      <a:pt x="927" y="1441"/>
                    </a:lnTo>
                    <a:lnTo>
                      <a:pt x="865" y="1434"/>
                    </a:lnTo>
                    <a:lnTo>
                      <a:pt x="802" y="1455"/>
                    </a:lnTo>
                    <a:lnTo>
                      <a:pt x="752" y="1439"/>
                    </a:lnTo>
                    <a:lnTo>
                      <a:pt x="719" y="1411"/>
                    </a:lnTo>
                    <a:lnTo>
                      <a:pt x="638" y="1401"/>
                    </a:lnTo>
                    <a:lnTo>
                      <a:pt x="583" y="1437"/>
                    </a:lnTo>
                    <a:lnTo>
                      <a:pt x="553" y="1425"/>
                    </a:lnTo>
                    <a:lnTo>
                      <a:pt x="529" y="1405"/>
                    </a:lnTo>
                    <a:lnTo>
                      <a:pt x="470" y="1389"/>
                    </a:lnTo>
                    <a:lnTo>
                      <a:pt x="459" y="1379"/>
                    </a:lnTo>
                    <a:lnTo>
                      <a:pt x="435" y="1378"/>
                    </a:lnTo>
                    <a:lnTo>
                      <a:pt x="398" y="1319"/>
                    </a:lnTo>
                    <a:lnTo>
                      <a:pt x="359" y="1311"/>
                    </a:lnTo>
                    <a:lnTo>
                      <a:pt x="267" y="1341"/>
                    </a:lnTo>
                    <a:lnTo>
                      <a:pt x="226" y="1332"/>
                    </a:lnTo>
                    <a:lnTo>
                      <a:pt x="146" y="1272"/>
                    </a:lnTo>
                    <a:lnTo>
                      <a:pt x="123" y="1270"/>
                    </a:lnTo>
                    <a:lnTo>
                      <a:pt x="105" y="1229"/>
                    </a:lnTo>
                    <a:lnTo>
                      <a:pt x="118" y="1189"/>
                    </a:lnTo>
                    <a:lnTo>
                      <a:pt x="113" y="1170"/>
                    </a:lnTo>
                    <a:lnTo>
                      <a:pt x="83" y="1150"/>
                    </a:lnTo>
                    <a:lnTo>
                      <a:pt x="74" y="1131"/>
                    </a:lnTo>
                    <a:lnTo>
                      <a:pt x="11" y="1096"/>
                    </a:lnTo>
                    <a:lnTo>
                      <a:pt x="11" y="1086"/>
                    </a:lnTo>
                    <a:lnTo>
                      <a:pt x="41" y="1074"/>
                    </a:lnTo>
                    <a:lnTo>
                      <a:pt x="58" y="1084"/>
                    </a:lnTo>
                    <a:lnTo>
                      <a:pt x="76" y="1067"/>
                    </a:lnTo>
                    <a:lnTo>
                      <a:pt x="71" y="1007"/>
                    </a:lnTo>
                    <a:lnTo>
                      <a:pt x="76" y="958"/>
                    </a:lnTo>
                    <a:lnTo>
                      <a:pt x="37" y="918"/>
                    </a:lnTo>
                    <a:lnTo>
                      <a:pt x="9" y="926"/>
                    </a:lnTo>
                    <a:lnTo>
                      <a:pt x="0" y="897"/>
                    </a:lnTo>
                    <a:lnTo>
                      <a:pt x="14" y="866"/>
                    </a:lnTo>
                    <a:lnTo>
                      <a:pt x="7" y="840"/>
                    </a:lnTo>
                    <a:lnTo>
                      <a:pt x="34" y="815"/>
                    </a:lnTo>
                    <a:lnTo>
                      <a:pt x="44" y="804"/>
                    </a:lnTo>
                    <a:lnTo>
                      <a:pt x="44" y="783"/>
                    </a:lnTo>
                    <a:lnTo>
                      <a:pt x="81" y="766"/>
                    </a:lnTo>
                    <a:lnTo>
                      <a:pt x="118" y="758"/>
                    </a:lnTo>
                    <a:lnTo>
                      <a:pt x="151" y="746"/>
                    </a:lnTo>
                    <a:lnTo>
                      <a:pt x="177" y="753"/>
                    </a:lnTo>
                    <a:lnTo>
                      <a:pt x="197" y="746"/>
                    </a:lnTo>
                    <a:lnTo>
                      <a:pt x="203" y="750"/>
                    </a:lnTo>
                    <a:lnTo>
                      <a:pt x="207" y="776"/>
                    </a:lnTo>
                    <a:lnTo>
                      <a:pt x="224" y="783"/>
                    </a:lnTo>
                    <a:lnTo>
                      <a:pt x="267" y="780"/>
                    </a:lnTo>
                    <a:lnTo>
                      <a:pt x="314" y="728"/>
                    </a:lnTo>
                    <a:lnTo>
                      <a:pt x="410" y="748"/>
                    </a:lnTo>
                    <a:lnTo>
                      <a:pt x="459" y="713"/>
                    </a:lnTo>
                    <a:lnTo>
                      <a:pt x="602" y="681"/>
                    </a:lnTo>
                    <a:lnTo>
                      <a:pt x="611" y="660"/>
                    </a:lnTo>
                    <a:lnTo>
                      <a:pt x="625" y="606"/>
                    </a:lnTo>
                    <a:lnTo>
                      <a:pt x="664" y="575"/>
                    </a:lnTo>
                    <a:lnTo>
                      <a:pt x="676" y="575"/>
                    </a:lnTo>
                    <a:lnTo>
                      <a:pt x="676" y="560"/>
                    </a:lnTo>
                    <a:lnTo>
                      <a:pt x="680" y="422"/>
                    </a:lnTo>
                    <a:lnTo>
                      <a:pt x="686" y="394"/>
                    </a:lnTo>
                    <a:lnTo>
                      <a:pt x="647" y="380"/>
                    </a:lnTo>
                    <a:lnTo>
                      <a:pt x="645" y="370"/>
                    </a:lnTo>
                    <a:lnTo>
                      <a:pt x="686" y="358"/>
                    </a:lnTo>
                    <a:lnTo>
                      <a:pt x="794" y="349"/>
                    </a:lnTo>
                    <a:lnTo>
                      <a:pt x="807" y="370"/>
                    </a:lnTo>
                    <a:lnTo>
                      <a:pt x="848" y="380"/>
                    </a:lnTo>
                    <a:lnTo>
                      <a:pt x="857" y="380"/>
                    </a:lnTo>
                    <a:lnTo>
                      <a:pt x="872" y="362"/>
                    </a:lnTo>
                    <a:lnTo>
                      <a:pt x="853" y="344"/>
                    </a:lnTo>
                    <a:lnTo>
                      <a:pt x="932" y="183"/>
                    </a:lnTo>
                    <a:lnTo>
                      <a:pt x="944" y="172"/>
                    </a:lnTo>
                    <a:lnTo>
                      <a:pt x="1016" y="207"/>
                    </a:lnTo>
                    <a:lnTo>
                      <a:pt x="1048" y="207"/>
                    </a:lnTo>
                    <a:lnTo>
                      <a:pt x="1063" y="227"/>
                    </a:lnTo>
                    <a:lnTo>
                      <a:pt x="1129" y="207"/>
                    </a:lnTo>
                    <a:lnTo>
                      <a:pt x="1147" y="92"/>
                    </a:lnTo>
                    <a:lnTo>
                      <a:pt x="1175" y="74"/>
                    </a:lnTo>
                    <a:lnTo>
                      <a:pt x="1214" y="71"/>
                    </a:lnTo>
                    <a:lnTo>
                      <a:pt x="1238" y="41"/>
                    </a:lnTo>
                    <a:lnTo>
                      <a:pt x="1245" y="13"/>
                    </a:lnTo>
                    <a:lnTo>
                      <a:pt x="1265" y="0"/>
                    </a:lnTo>
                    <a:lnTo>
                      <a:pt x="1310" y="1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5697525" y="2777090"/>
                <a:ext cx="596900" cy="568325"/>
              </a:xfrm>
              <a:custGeom>
                <a:avLst/>
                <a:gdLst>
                  <a:gd name="T0" fmla="*/ 453 w 548"/>
                  <a:gd name="T1" fmla="*/ 368 h 530"/>
                  <a:gd name="T2" fmla="*/ 508 w 548"/>
                  <a:gd name="T3" fmla="*/ 281 h 530"/>
                  <a:gd name="T4" fmla="*/ 547 w 548"/>
                  <a:gd name="T5" fmla="*/ 239 h 530"/>
                  <a:gd name="T6" fmla="*/ 542 w 548"/>
                  <a:gd name="T7" fmla="*/ 197 h 530"/>
                  <a:gd name="T8" fmla="*/ 503 w 548"/>
                  <a:gd name="T9" fmla="*/ 153 h 530"/>
                  <a:gd name="T10" fmla="*/ 497 w 548"/>
                  <a:gd name="T11" fmla="*/ 117 h 530"/>
                  <a:gd name="T12" fmla="*/ 429 w 548"/>
                  <a:gd name="T13" fmla="*/ 22 h 530"/>
                  <a:gd name="T14" fmla="*/ 423 w 548"/>
                  <a:gd name="T15" fmla="*/ 32 h 530"/>
                  <a:gd name="T16" fmla="*/ 411 w 548"/>
                  <a:gd name="T17" fmla="*/ 45 h 530"/>
                  <a:gd name="T18" fmla="*/ 382 w 548"/>
                  <a:gd name="T19" fmla="*/ 13 h 530"/>
                  <a:gd name="T20" fmla="*/ 337 w 548"/>
                  <a:gd name="T21" fmla="*/ 0 h 530"/>
                  <a:gd name="T22" fmla="*/ 337 w 548"/>
                  <a:gd name="T23" fmla="*/ 13 h 530"/>
                  <a:gd name="T24" fmla="*/ 337 w 548"/>
                  <a:gd name="T25" fmla="*/ 32 h 530"/>
                  <a:gd name="T26" fmla="*/ 320 w 548"/>
                  <a:gd name="T27" fmla="*/ 47 h 530"/>
                  <a:gd name="T28" fmla="*/ 283 w 548"/>
                  <a:gd name="T29" fmla="*/ 82 h 530"/>
                  <a:gd name="T30" fmla="*/ 246 w 548"/>
                  <a:gd name="T31" fmla="*/ 82 h 530"/>
                  <a:gd name="T32" fmla="*/ 232 w 548"/>
                  <a:gd name="T33" fmla="*/ 107 h 530"/>
                  <a:gd name="T34" fmla="*/ 218 w 548"/>
                  <a:gd name="T35" fmla="*/ 107 h 530"/>
                  <a:gd name="T36" fmla="*/ 191 w 548"/>
                  <a:gd name="T37" fmla="*/ 134 h 530"/>
                  <a:gd name="T38" fmla="*/ 175 w 548"/>
                  <a:gd name="T39" fmla="*/ 134 h 530"/>
                  <a:gd name="T40" fmla="*/ 144 w 548"/>
                  <a:gd name="T41" fmla="*/ 166 h 530"/>
                  <a:gd name="T42" fmla="*/ 125 w 548"/>
                  <a:gd name="T43" fmla="*/ 171 h 530"/>
                  <a:gd name="T44" fmla="*/ 82 w 548"/>
                  <a:gd name="T45" fmla="*/ 235 h 530"/>
                  <a:gd name="T46" fmla="*/ 55 w 548"/>
                  <a:gd name="T47" fmla="*/ 196 h 530"/>
                  <a:gd name="T48" fmla="*/ 26 w 548"/>
                  <a:gd name="T49" fmla="*/ 176 h 530"/>
                  <a:gd name="T50" fmla="*/ 12 w 548"/>
                  <a:gd name="T51" fmla="*/ 190 h 530"/>
                  <a:gd name="T52" fmla="*/ 28 w 548"/>
                  <a:gd name="T53" fmla="*/ 277 h 530"/>
                  <a:gd name="T54" fmla="*/ 14 w 548"/>
                  <a:gd name="T55" fmla="*/ 307 h 530"/>
                  <a:gd name="T56" fmla="*/ 0 w 548"/>
                  <a:gd name="T57" fmla="*/ 350 h 530"/>
                  <a:gd name="T58" fmla="*/ 42 w 548"/>
                  <a:gd name="T59" fmla="*/ 377 h 530"/>
                  <a:gd name="T60" fmla="*/ 62 w 548"/>
                  <a:gd name="T61" fmla="*/ 380 h 530"/>
                  <a:gd name="T62" fmla="*/ 92 w 548"/>
                  <a:gd name="T63" fmla="*/ 421 h 530"/>
                  <a:gd name="T64" fmla="*/ 115 w 548"/>
                  <a:gd name="T65" fmla="*/ 409 h 530"/>
                  <a:gd name="T66" fmla="*/ 149 w 548"/>
                  <a:gd name="T67" fmla="*/ 368 h 530"/>
                  <a:gd name="T68" fmla="*/ 182 w 548"/>
                  <a:gd name="T69" fmla="*/ 308 h 530"/>
                  <a:gd name="T70" fmla="*/ 240 w 548"/>
                  <a:gd name="T71" fmla="*/ 296 h 530"/>
                  <a:gd name="T72" fmla="*/ 276 w 548"/>
                  <a:gd name="T73" fmla="*/ 332 h 530"/>
                  <a:gd name="T74" fmla="*/ 251 w 548"/>
                  <a:gd name="T75" fmla="*/ 392 h 530"/>
                  <a:gd name="T76" fmla="*/ 218 w 548"/>
                  <a:gd name="T77" fmla="*/ 445 h 530"/>
                  <a:gd name="T78" fmla="*/ 246 w 548"/>
                  <a:gd name="T79" fmla="*/ 467 h 530"/>
                  <a:gd name="T80" fmla="*/ 246 w 548"/>
                  <a:gd name="T81" fmla="*/ 494 h 530"/>
                  <a:gd name="T82" fmla="*/ 223 w 548"/>
                  <a:gd name="T83" fmla="*/ 518 h 530"/>
                  <a:gd name="T84" fmla="*/ 228 w 548"/>
                  <a:gd name="T85" fmla="*/ 529 h 530"/>
                  <a:gd name="T86" fmla="*/ 269 w 548"/>
                  <a:gd name="T87" fmla="*/ 507 h 530"/>
                  <a:gd name="T88" fmla="*/ 330 w 548"/>
                  <a:gd name="T89" fmla="*/ 425 h 530"/>
                  <a:gd name="T90" fmla="*/ 423 w 548"/>
                  <a:gd name="T91" fmla="*/ 374 h 530"/>
                  <a:gd name="T92" fmla="*/ 453 w 548"/>
                  <a:gd name="T93" fmla="*/ 368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48" h="530">
                    <a:moveTo>
                      <a:pt x="453" y="368"/>
                    </a:moveTo>
                    <a:lnTo>
                      <a:pt x="508" y="281"/>
                    </a:lnTo>
                    <a:lnTo>
                      <a:pt x="547" y="239"/>
                    </a:lnTo>
                    <a:lnTo>
                      <a:pt x="542" y="197"/>
                    </a:lnTo>
                    <a:lnTo>
                      <a:pt x="503" y="153"/>
                    </a:lnTo>
                    <a:lnTo>
                      <a:pt x="497" y="117"/>
                    </a:lnTo>
                    <a:lnTo>
                      <a:pt x="429" y="22"/>
                    </a:lnTo>
                    <a:lnTo>
                      <a:pt x="423" y="32"/>
                    </a:lnTo>
                    <a:lnTo>
                      <a:pt x="411" y="45"/>
                    </a:lnTo>
                    <a:lnTo>
                      <a:pt x="382" y="13"/>
                    </a:lnTo>
                    <a:lnTo>
                      <a:pt x="337" y="0"/>
                    </a:lnTo>
                    <a:lnTo>
                      <a:pt x="337" y="13"/>
                    </a:lnTo>
                    <a:lnTo>
                      <a:pt x="337" y="32"/>
                    </a:lnTo>
                    <a:lnTo>
                      <a:pt x="320" y="47"/>
                    </a:lnTo>
                    <a:lnTo>
                      <a:pt x="283" y="82"/>
                    </a:lnTo>
                    <a:lnTo>
                      <a:pt x="246" y="82"/>
                    </a:lnTo>
                    <a:lnTo>
                      <a:pt x="232" y="107"/>
                    </a:lnTo>
                    <a:lnTo>
                      <a:pt x="218" y="107"/>
                    </a:lnTo>
                    <a:lnTo>
                      <a:pt x="191" y="134"/>
                    </a:lnTo>
                    <a:lnTo>
                      <a:pt x="175" y="134"/>
                    </a:lnTo>
                    <a:lnTo>
                      <a:pt x="144" y="166"/>
                    </a:lnTo>
                    <a:lnTo>
                      <a:pt x="125" y="171"/>
                    </a:lnTo>
                    <a:lnTo>
                      <a:pt x="82" y="235"/>
                    </a:lnTo>
                    <a:lnTo>
                      <a:pt x="55" y="196"/>
                    </a:lnTo>
                    <a:lnTo>
                      <a:pt x="26" y="176"/>
                    </a:lnTo>
                    <a:lnTo>
                      <a:pt x="12" y="190"/>
                    </a:lnTo>
                    <a:lnTo>
                      <a:pt x="28" y="277"/>
                    </a:lnTo>
                    <a:lnTo>
                      <a:pt x="14" y="307"/>
                    </a:lnTo>
                    <a:lnTo>
                      <a:pt x="0" y="350"/>
                    </a:lnTo>
                    <a:lnTo>
                      <a:pt x="42" y="377"/>
                    </a:lnTo>
                    <a:lnTo>
                      <a:pt x="62" y="380"/>
                    </a:lnTo>
                    <a:lnTo>
                      <a:pt x="92" y="421"/>
                    </a:lnTo>
                    <a:lnTo>
                      <a:pt x="115" y="409"/>
                    </a:lnTo>
                    <a:lnTo>
                      <a:pt x="149" y="368"/>
                    </a:lnTo>
                    <a:lnTo>
                      <a:pt x="182" y="308"/>
                    </a:lnTo>
                    <a:lnTo>
                      <a:pt x="240" y="296"/>
                    </a:lnTo>
                    <a:lnTo>
                      <a:pt x="276" y="332"/>
                    </a:lnTo>
                    <a:lnTo>
                      <a:pt x="251" y="392"/>
                    </a:lnTo>
                    <a:lnTo>
                      <a:pt x="218" y="445"/>
                    </a:lnTo>
                    <a:lnTo>
                      <a:pt x="246" y="467"/>
                    </a:lnTo>
                    <a:lnTo>
                      <a:pt x="246" y="494"/>
                    </a:lnTo>
                    <a:lnTo>
                      <a:pt x="223" y="518"/>
                    </a:lnTo>
                    <a:lnTo>
                      <a:pt x="228" y="529"/>
                    </a:lnTo>
                    <a:lnTo>
                      <a:pt x="269" y="507"/>
                    </a:lnTo>
                    <a:lnTo>
                      <a:pt x="330" y="425"/>
                    </a:lnTo>
                    <a:lnTo>
                      <a:pt x="423" y="374"/>
                    </a:lnTo>
                    <a:lnTo>
                      <a:pt x="453" y="368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5841987" y="2456415"/>
                <a:ext cx="869950" cy="579438"/>
              </a:xfrm>
              <a:custGeom>
                <a:avLst/>
                <a:gdLst>
                  <a:gd name="T0" fmla="*/ 768 w 793"/>
                  <a:gd name="T1" fmla="*/ 148 h 540"/>
                  <a:gd name="T2" fmla="*/ 705 w 793"/>
                  <a:gd name="T3" fmla="*/ 136 h 540"/>
                  <a:gd name="T4" fmla="*/ 681 w 793"/>
                  <a:gd name="T5" fmla="*/ 133 h 540"/>
                  <a:gd name="T6" fmla="*/ 625 w 793"/>
                  <a:gd name="T7" fmla="*/ 163 h 540"/>
                  <a:gd name="T8" fmla="*/ 600 w 793"/>
                  <a:gd name="T9" fmla="*/ 178 h 540"/>
                  <a:gd name="T10" fmla="*/ 554 w 793"/>
                  <a:gd name="T11" fmla="*/ 144 h 540"/>
                  <a:gd name="T12" fmla="*/ 511 w 793"/>
                  <a:gd name="T13" fmla="*/ 108 h 540"/>
                  <a:gd name="T14" fmla="*/ 504 w 793"/>
                  <a:gd name="T15" fmla="*/ 156 h 540"/>
                  <a:gd name="T16" fmla="*/ 460 w 793"/>
                  <a:gd name="T17" fmla="*/ 108 h 540"/>
                  <a:gd name="T18" fmla="*/ 423 w 793"/>
                  <a:gd name="T19" fmla="*/ 70 h 540"/>
                  <a:gd name="T20" fmla="*/ 342 w 793"/>
                  <a:gd name="T21" fmla="*/ 70 h 540"/>
                  <a:gd name="T22" fmla="*/ 301 w 793"/>
                  <a:gd name="T23" fmla="*/ 39 h 540"/>
                  <a:gd name="T24" fmla="*/ 241 w 793"/>
                  <a:gd name="T25" fmla="*/ 61 h 540"/>
                  <a:gd name="T26" fmla="*/ 180 w 793"/>
                  <a:gd name="T27" fmla="*/ 45 h 540"/>
                  <a:gd name="T28" fmla="*/ 98 w 793"/>
                  <a:gd name="T29" fmla="*/ 9 h 540"/>
                  <a:gd name="T30" fmla="*/ 73 w 793"/>
                  <a:gd name="T31" fmla="*/ 66 h 540"/>
                  <a:gd name="T32" fmla="*/ 0 w 793"/>
                  <a:gd name="T33" fmla="*/ 70 h 540"/>
                  <a:gd name="T34" fmla="*/ 39 w 793"/>
                  <a:gd name="T35" fmla="*/ 108 h 540"/>
                  <a:gd name="T36" fmla="*/ 44 w 793"/>
                  <a:gd name="T37" fmla="*/ 176 h 540"/>
                  <a:gd name="T38" fmla="*/ 66 w 793"/>
                  <a:gd name="T39" fmla="*/ 231 h 540"/>
                  <a:gd name="T40" fmla="*/ 130 w 793"/>
                  <a:gd name="T41" fmla="*/ 195 h 540"/>
                  <a:gd name="T42" fmla="*/ 180 w 793"/>
                  <a:gd name="T43" fmla="*/ 296 h 540"/>
                  <a:gd name="T44" fmla="*/ 208 w 793"/>
                  <a:gd name="T45" fmla="*/ 298 h 540"/>
                  <a:gd name="T46" fmla="*/ 283 w 793"/>
                  <a:gd name="T47" fmla="*/ 344 h 540"/>
                  <a:gd name="T48" fmla="*/ 301 w 793"/>
                  <a:gd name="T49" fmla="*/ 320 h 540"/>
                  <a:gd name="T50" fmla="*/ 375 w 793"/>
                  <a:gd name="T51" fmla="*/ 452 h 540"/>
                  <a:gd name="T52" fmla="*/ 418 w 793"/>
                  <a:gd name="T53" fmla="*/ 539 h 540"/>
                  <a:gd name="T54" fmla="*/ 483 w 793"/>
                  <a:gd name="T55" fmla="*/ 426 h 540"/>
                  <a:gd name="T56" fmla="*/ 534 w 793"/>
                  <a:gd name="T57" fmla="*/ 440 h 540"/>
                  <a:gd name="T58" fmla="*/ 609 w 793"/>
                  <a:gd name="T59" fmla="*/ 415 h 540"/>
                  <a:gd name="T60" fmla="*/ 591 w 793"/>
                  <a:gd name="T61" fmla="*/ 364 h 540"/>
                  <a:gd name="T62" fmla="*/ 664 w 793"/>
                  <a:gd name="T63" fmla="*/ 307 h 540"/>
                  <a:gd name="T64" fmla="*/ 694 w 793"/>
                  <a:gd name="T65" fmla="*/ 252 h 540"/>
                  <a:gd name="T66" fmla="*/ 716 w 793"/>
                  <a:gd name="T67" fmla="*/ 220 h 540"/>
                  <a:gd name="T68" fmla="*/ 745 w 793"/>
                  <a:gd name="T69" fmla="*/ 246 h 540"/>
                  <a:gd name="T70" fmla="*/ 792 w 793"/>
                  <a:gd name="T71" fmla="*/ 16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3" h="540">
                    <a:moveTo>
                      <a:pt x="784" y="151"/>
                    </a:moveTo>
                    <a:lnTo>
                      <a:pt x="768" y="148"/>
                    </a:lnTo>
                    <a:lnTo>
                      <a:pt x="742" y="148"/>
                    </a:lnTo>
                    <a:lnTo>
                      <a:pt x="705" y="136"/>
                    </a:lnTo>
                    <a:lnTo>
                      <a:pt x="694" y="115"/>
                    </a:lnTo>
                    <a:lnTo>
                      <a:pt x="681" y="133"/>
                    </a:lnTo>
                    <a:lnTo>
                      <a:pt x="664" y="120"/>
                    </a:lnTo>
                    <a:lnTo>
                      <a:pt x="625" y="163"/>
                    </a:lnTo>
                    <a:lnTo>
                      <a:pt x="618" y="176"/>
                    </a:lnTo>
                    <a:lnTo>
                      <a:pt x="600" y="178"/>
                    </a:lnTo>
                    <a:lnTo>
                      <a:pt x="576" y="151"/>
                    </a:lnTo>
                    <a:lnTo>
                      <a:pt x="554" y="144"/>
                    </a:lnTo>
                    <a:lnTo>
                      <a:pt x="529" y="94"/>
                    </a:lnTo>
                    <a:lnTo>
                      <a:pt x="511" y="108"/>
                    </a:lnTo>
                    <a:lnTo>
                      <a:pt x="517" y="148"/>
                    </a:lnTo>
                    <a:lnTo>
                      <a:pt x="504" y="156"/>
                    </a:lnTo>
                    <a:lnTo>
                      <a:pt x="472" y="122"/>
                    </a:lnTo>
                    <a:lnTo>
                      <a:pt x="460" y="108"/>
                    </a:lnTo>
                    <a:lnTo>
                      <a:pt x="435" y="108"/>
                    </a:lnTo>
                    <a:lnTo>
                      <a:pt x="423" y="70"/>
                    </a:lnTo>
                    <a:lnTo>
                      <a:pt x="388" y="51"/>
                    </a:lnTo>
                    <a:lnTo>
                      <a:pt x="342" y="70"/>
                    </a:lnTo>
                    <a:lnTo>
                      <a:pt x="325" y="66"/>
                    </a:lnTo>
                    <a:lnTo>
                      <a:pt x="301" y="39"/>
                    </a:lnTo>
                    <a:lnTo>
                      <a:pt x="262" y="61"/>
                    </a:lnTo>
                    <a:lnTo>
                      <a:pt x="241" y="61"/>
                    </a:lnTo>
                    <a:lnTo>
                      <a:pt x="216" y="70"/>
                    </a:lnTo>
                    <a:lnTo>
                      <a:pt x="180" y="45"/>
                    </a:lnTo>
                    <a:lnTo>
                      <a:pt x="154" y="0"/>
                    </a:lnTo>
                    <a:lnTo>
                      <a:pt x="98" y="9"/>
                    </a:lnTo>
                    <a:lnTo>
                      <a:pt x="75" y="37"/>
                    </a:lnTo>
                    <a:lnTo>
                      <a:pt x="73" y="66"/>
                    </a:lnTo>
                    <a:lnTo>
                      <a:pt x="7" y="48"/>
                    </a:lnTo>
                    <a:lnTo>
                      <a:pt x="0" y="70"/>
                    </a:lnTo>
                    <a:lnTo>
                      <a:pt x="4" y="82"/>
                    </a:lnTo>
                    <a:lnTo>
                      <a:pt x="39" y="108"/>
                    </a:lnTo>
                    <a:lnTo>
                      <a:pt x="39" y="144"/>
                    </a:lnTo>
                    <a:lnTo>
                      <a:pt x="44" y="176"/>
                    </a:lnTo>
                    <a:lnTo>
                      <a:pt x="64" y="206"/>
                    </a:lnTo>
                    <a:lnTo>
                      <a:pt x="66" y="231"/>
                    </a:lnTo>
                    <a:lnTo>
                      <a:pt x="80" y="241"/>
                    </a:lnTo>
                    <a:lnTo>
                      <a:pt x="130" y="195"/>
                    </a:lnTo>
                    <a:lnTo>
                      <a:pt x="180" y="259"/>
                    </a:lnTo>
                    <a:lnTo>
                      <a:pt x="180" y="296"/>
                    </a:lnTo>
                    <a:lnTo>
                      <a:pt x="208" y="312"/>
                    </a:lnTo>
                    <a:lnTo>
                      <a:pt x="208" y="298"/>
                    </a:lnTo>
                    <a:lnTo>
                      <a:pt x="253" y="312"/>
                    </a:lnTo>
                    <a:lnTo>
                      <a:pt x="283" y="344"/>
                    </a:lnTo>
                    <a:lnTo>
                      <a:pt x="295" y="330"/>
                    </a:lnTo>
                    <a:lnTo>
                      <a:pt x="301" y="320"/>
                    </a:lnTo>
                    <a:lnTo>
                      <a:pt x="368" y="415"/>
                    </a:lnTo>
                    <a:lnTo>
                      <a:pt x="375" y="452"/>
                    </a:lnTo>
                    <a:lnTo>
                      <a:pt x="414" y="495"/>
                    </a:lnTo>
                    <a:lnTo>
                      <a:pt x="418" y="539"/>
                    </a:lnTo>
                    <a:lnTo>
                      <a:pt x="452" y="517"/>
                    </a:lnTo>
                    <a:lnTo>
                      <a:pt x="483" y="426"/>
                    </a:lnTo>
                    <a:lnTo>
                      <a:pt x="499" y="420"/>
                    </a:lnTo>
                    <a:lnTo>
                      <a:pt x="534" y="440"/>
                    </a:lnTo>
                    <a:lnTo>
                      <a:pt x="591" y="433"/>
                    </a:lnTo>
                    <a:lnTo>
                      <a:pt x="609" y="415"/>
                    </a:lnTo>
                    <a:lnTo>
                      <a:pt x="583" y="375"/>
                    </a:lnTo>
                    <a:lnTo>
                      <a:pt x="591" y="364"/>
                    </a:lnTo>
                    <a:lnTo>
                      <a:pt x="642" y="346"/>
                    </a:lnTo>
                    <a:lnTo>
                      <a:pt x="664" y="307"/>
                    </a:lnTo>
                    <a:lnTo>
                      <a:pt x="691" y="294"/>
                    </a:lnTo>
                    <a:lnTo>
                      <a:pt x="694" y="252"/>
                    </a:lnTo>
                    <a:lnTo>
                      <a:pt x="700" y="225"/>
                    </a:lnTo>
                    <a:lnTo>
                      <a:pt x="716" y="220"/>
                    </a:lnTo>
                    <a:lnTo>
                      <a:pt x="729" y="235"/>
                    </a:lnTo>
                    <a:lnTo>
                      <a:pt x="745" y="246"/>
                    </a:lnTo>
                    <a:lnTo>
                      <a:pt x="782" y="199"/>
                    </a:lnTo>
                    <a:lnTo>
                      <a:pt x="792" y="160"/>
                    </a:lnTo>
                    <a:lnTo>
                      <a:pt x="784" y="15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3682987" y="4629703"/>
                <a:ext cx="947738" cy="962025"/>
              </a:xfrm>
              <a:custGeom>
                <a:avLst/>
                <a:gdLst>
                  <a:gd name="T0" fmla="*/ 756 w 867"/>
                  <a:gd name="T1" fmla="*/ 139 h 900"/>
                  <a:gd name="T2" fmla="*/ 695 w 867"/>
                  <a:gd name="T3" fmla="*/ 156 h 900"/>
                  <a:gd name="T4" fmla="*/ 671 w 867"/>
                  <a:gd name="T5" fmla="*/ 110 h 900"/>
                  <a:gd name="T6" fmla="*/ 658 w 867"/>
                  <a:gd name="T7" fmla="*/ 78 h 900"/>
                  <a:gd name="T8" fmla="*/ 616 w 867"/>
                  <a:gd name="T9" fmla="*/ 80 h 900"/>
                  <a:gd name="T10" fmla="*/ 591 w 867"/>
                  <a:gd name="T11" fmla="*/ 117 h 900"/>
                  <a:gd name="T12" fmla="*/ 591 w 867"/>
                  <a:gd name="T13" fmla="*/ 157 h 900"/>
                  <a:gd name="T14" fmla="*/ 540 w 867"/>
                  <a:gd name="T15" fmla="*/ 313 h 900"/>
                  <a:gd name="T16" fmla="*/ 497 w 867"/>
                  <a:gd name="T17" fmla="*/ 322 h 900"/>
                  <a:gd name="T18" fmla="*/ 416 w 867"/>
                  <a:gd name="T19" fmla="*/ 345 h 900"/>
                  <a:gd name="T20" fmla="*/ 296 w 867"/>
                  <a:gd name="T21" fmla="*/ 156 h 900"/>
                  <a:gd name="T22" fmla="*/ 255 w 867"/>
                  <a:gd name="T23" fmla="*/ 124 h 900"/>
                  <a:gd name="T24" fmla="*/ 245 w 867"/>
                  <a:gd name="T25" fmla="*/ 80 h 900"/>
                  <a:gd name="T26" fmla="*/ 188 w 867"/>
                  <a:gd name="T27" fmla="*/ 110 h 900"/>
                  <a:gd name="T28" fmla="*/ 163 w 867"/>
                  <a:gd name="T29" fmla="*/ 0 h 900"/>
                  <a:gd name="T30" fmla="*/ 121 w 867"/>
                  <a:gd name="T31" fmla="*/ 44 h 900"/>
                  <a:gd name="T32" fmla="*/ 116 w 867"/>
                  <a:gd name="T33" fmla="*/ 112 h 900"/>
                  <a:gd name="T34" fmla="*/ 88 w 867"/>
                  <a:gd name="T35" fmla="*/ 100 h 900"/>
                  <a:gd name="T36" fmla="*/ 88 w 867"/>
                  <a:gd name="T37" fmla="*/ 182 h 900"/>
                  <a:gd name="T38" fmla="*/ 121 w 867"/>
                  <a:gd name="T39" fmla="*/ 192 h 900"/>
                  <a:gd name="T40" fmla="*/ 117 w 867"/>
                  <a:gd name="T41" fmla="*/ 367 h 900"/>
                  <a:gd name="T42" fmla="*/ 20 w 867"/>
                  <a:gd name="T43" fmla="*/ 482 h 900"/>
                  <a:gd name="T44" fmla="*/ 0 w 867"/>
                  <a:gd name="T45" fmla="*/ 514 h 900"/>
                  <a:gd name="T46" fmla="*/ 2 w 867"/>
                  <a:gd name="T47" fmla="*/ 583 h 900"/>
                  <a:gd name="T48" fmla="*/ 57 w 867"/>
                  <a:gd name="T49" fmla="*/ 572 h 900"/>
                  <a:gd name="T50" fmla="*/ 116 w 867"/>
                  <a:gd name="T51" fmla="*/ 597 h 900"/>
                  <a:gd name="T52" fmla="*/ 133 w 867"/>
                  <a:gd name="T53" fmla="*/ 660 h 900"/>
                  <a:gd name="T54" fmla="*/ 179 w 867"/>
                  <a:gd name="T55" fmla="*/ 672 h 900"/>
                  <a:gd name="T56" fmla="*/ 177 w 867"/>
                  <a:gd name="T57" fmla="*/ 709 h 900"/>
                  <a:gd name="T58" fmla="*/ 160 w 867"/>
                  <a:gd name="T59" fmla="*/ 775 h 900"/>
                  <a:gd name="T60" fmla="*/ 195 w 867"/>
                  <a:gd name="T61" fmla="*/ 790 h 900"/>
                  <a:gd name="T62" fmla="*/ 230 w 867"/>
                  <a:gd name="T63" fmla="*/ 820 h 900"/>
                  <a:gd name="T64" fmla="*/ 297 w 867"/>
                  <a:gd name="T65" fmla="*/ 861 h 900"/>
                  <a:gd name="T66" fmla="*/ 361 w 867"/>
                  <a:gd name="T67" fmla="*/ 841 h 900"/>
                  <a:gd name="T68" fmla="*/ 368 w 867"/>
                  <a:gd name="T69" fmla="*/ 882 h 900"/>
                  <a:gd name="T70" fmla="*/ 409 w 867"/>
                  <a:gd name="T71" fmla="*/ 891 h 900"/>
                  <a:gd name="T72" fmla="*/ 428 w 867"/>
                  <a:gd name="T73" fmla="*/ 886 h 900"/>
                  <a:gd name="T74" fmla="*/ 410 w 867"/>
                  <a:gd name="T75" fmla="*/ 775 h 900"/>
                  <a:gd name="T76" fmla="*/ 465 w 867"/>
                  <a:gd name="T77" fmla="*/ 756 h 900"/>
                  <a:gd name="T78" fmla="*/ 497 w 867"/>
                  <a:gd name="T79" fmla="*/ 728 h 900"/>
                  <a:gd name="T80" fmla="*/ 578 w 867"/>
                  <a:gd name="T81" fmla="*/ 726 h 900"/>
                  <a:gd name="T82" fmla="*/ 616 w 867"/>
                  <a:gd name="T83" fmla="*/ 721 h 900"/>
                  <a:gd name="T84" fmla="*/ 647 w 867"/>
                  <a:gd name="T85" fmla="*/ 745 h 900"/>
                  <a:gd name="T86" fmla="*/ 676 w 867"/>
                  <a:gd name="T87" fmla="*/ 714 h 900"/>
                  <a:gd name="T88" fmla="*/ 713 w 867"/>
                  <a:gd name="T89" fmla="*/ 716 h 900"/>
                  <a:gd name="T90" fmla="*/ 762 w 867"/>
                  <a:gd name="T91" fmla="*/ 660 h 900"/>
                  <a:gd name="T92" fmla="*/ 809 w 867"/>
                  <a:gd name="T93" fmla="*/ 672 h 900"/>
                  <a:gd name="T94" fmla="*/ 846 w 867"/>
                  <a:gd name="T95" fmla="*/ 636 h 900"/>
                  <a:gd name="T96" fmla="*/ 866 w 867"/>
                  <a:gd name="T97" fmla="*/ 595 h 900"/>
                  <a:gd name="T98" fmla="*/ 771 w 867"/>
                  <a:gd name="T99" fmla="*/ 561 h 900"/>
                  <a:gd name="T100" fmla="*/ 734 w 867"/>
                  <a:gd name="T101" fmla="*/ 538 h 900"/>
                  <a:gd name="T102" fmla="*/ 694 w 867"/>
                  <a:gd name="T103" fmla="*/ 512 h 900"/>
                  <a:gd name="T104" fmla="*/ 706 w 867"/>
                  <a:gd name="T105" fmla="*/ 438 h 900"/>
                  <a:gd name="T106" fmla="*/ 695 w 867"/>
                  <a:gd name="T107" fmla="*/ 302 h 900"/>
                  <a:gd name="T108" fmla="*/ 628 w 867"/>
                  <a:gd name="T109" fmla="*/ 306 h 900"/>
                  <a:gd name="T110" fmla="*/ 616 w 867"/>
                  <a:gd name="T111" fmla="*/ 258 h 900"/>
                  <a:gd name="T112" fmla="*/ 630 w 867"/>
                  <a:gd name="T113" fmla="*/ 210 h 900"/>
                  <a:gd name="T114" fmla="*/ 671 w 867"/>
                  <a:gd name="T115" fmla="*/ 207 h 900"/>
                  <a:gd name="T116" fmla="*/ 752 w 867"/>
                  <a:gd name="T117" fmla="*/ 207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7" h="900">
                    <a:moveTo>
                      <a:pt x="762" y="165"/>
                    </a:moveTo>
                    <a:lnTo>
                      <a:pt x="756" y="139"/>
                    </a:lnTo>
                    <a:lnTo>
                      <a:pt x="734" y="133"/>
                    </a:lnTo>
                    <a:lnTo>
                      <a:pt x="695" y="156"/>
                    </a:lnTo>
                    <a:lnTo>
                      <a:pt x="671" y="142"/>
                    </a:lnTo>
                    <a:lnTo>
                      <a:pt x="671" y="110"/>
                    </a:lnTo>
                    <a:lnTo>
                      <a:pt x="658" y="96"/>
                    </a:lnTo>
                    <a:lnTo>
                      <a:pt x="658" y="78"/>
                    </a:lnTo>
                    <a:lnTo>
                      <a:pt x="623" y="72"/>
                    </a:lnTo>
                    <a:lnTo>
                      <a:pt x="616" y="80"/>
                    </a:lnTo>
                    <a:lnTo>
                      <a:pt x="621" y="105"/>
                    </a:lnTo>
                    <a:lnTo>
                      <a:pt x="591" y="117"/>
                    </a:lnTo>
                    <a:lnTo>
                      <a:pt x="585" y="134"/>
                    </a:lnTo>
                    <a:lnTo>
                      <a:pt x="591" y="157"/>
                    </a:lnTo>
                    <a:lnTo>
                      <a:pt x="528" y="229"/>
                    </a:lnTo>
                    <a:lnTo>
                      <a:pt x="540" y="313"/>
                    </a:lnTo>
                    <a:lnTo>
                      <a:pt x="510" y="337"/>
                    </a:lnTo>
                    <a:lnTo>
                      <a:pt x="497" y="322"/>
                    </a:lnTo>
                    <a:lnTo>
                      <a:pt x="437" y="357"/>
                    </a:lnTo>
                    <a:lnTo>
                      <a:pt x="416" y="345"/>
                    </a:lnTo>
                    <a:lnTo>
                      <a:pt x="329" y="180"/>
                    </a:lnTo>
                    <a:lnTo>
                      <a:pt x="296" y="156"/>
                    </a:lnTo>
                    <a:lnTo>
                      <a:pt x="268" y="147"/>
                    </a:lnTo>
                    <a:lnTo>
                      <a:pt x="255" y="124"/>
                    </a:lnTo>
                    <a:lnTo>
                      <a:pt x="271" y="100"/>
                    </a:lnTo>
                    <a:lnTo>
                      <a:pt x="245" y="80"/>
                    </a:lnTo>
                    <a:lnTo>
                      <a:pt x="217" y="105"/>
                    </a:lnTo>
                    <a:lnTo>
                      <a:pt x="188" y="110"/>
                    </a:lnTo>
                    <a:lnTo>
                      <a:pt x="167" y="22"/>
                    </a:lnTo>
                    <a:lnTo>
                      <a:pt x="163" y="0"/>
                    </a:lnTo>
                    <a:lnTo>
                      <a:pt x="133" y="37"/>
                    </a:lnTo>
                    <a:lnTo>
                      <a:pt x="121" y="44"/>
                    </a:lnTo>
                    <a:lnTo>
                      <a:pt x="122" y="100"/>
                    </a:lnTo>
                    <a:lnTo>
                      <a:pt x="116" y="112"/>
                    </a:lnTo>
                    <a:lnTo>
                      <a:pt x="100" y="112"/>
                    </a:lnTo>
                    <a:lnTo>
                      <a:pt x="88" y="100"/>
                    </a:lnTo>
                    <a:lnTo>
                      <a:pt x="73" y="117"/>
                    </a:lnTo>
                    <a:lnTo>
                      <a:pt x="88" y="182"/>
                    </a:lnTo>
                    <a:lnTo>
                      <a:pt x="105" y="182"/>
                    </a:lnTo>
                    <a:lnTo>
                      <a:pt x="121" y="192"/>
                    </a:lnTo>
                    <a:lnTo>
                      <a:pt x="125" y="231"/>
                    </a:lnTo>
                    <a:lnTo>
                      <a:pt x="117" y="367"/>
                    </a:lnTo>
                    <a:lnTo>
                      <a:pt x="25" y="451"/>
                    </a:lnTo>
                    <a:lnTo>
                      <a:pt x="20" y="482"/>
                    </a:lnTo>
                    <a:lnTo>
                      <a:pt x="2" y="496"/>
                    </a:lnTo>
                    <a:lnTo>
                      <a:pt x="0" y="514"/>
                    </a:lnTo>
                    <a:lnTo>
                      <a:pt x="15" y="553"/>
                    </a:lnTo>
                    <a:lnTo>
                      <a:pt x="2" y="583"/>
                    </a:lnTo>
                    <a:lnTo>
                      <a:pt x="10" y="585"/>
                    </a:lnTo>
                    <a:lnTo>
                      <a:pt x="57" y="572"/>
                    </a:lnTo>
                    <a:lnTo>
                      <a:pt x="122" y="571"/>
                    </a:lnTo>
                    <a:lnTo>
                      <a:pt x="116" y="597"/>
                    </a:lnTo>
                    <a:lnTo>
                      <a:pt x="127" y="622"/>
                    </a:lnTo>
                    <a:lnTo>
                      <a:pt x="133" y="660"/>
                    </a:lnTo>
                    <a:lnTo>
                      <a:pt x="140" y="672"/>
                    </a:lnTo>
                    <a:lnTo>
                      <a:pt x="179" y="672"/>
                    </a:lnTo>
                    <a:lnTo>
                      <a:pt x="197" y="684"/>
                    </a:lnTo>
                    <a:lnTo>
                      <a:pt x="177" y="709"/>
                    </a:lnTo>
                    <a:lnTo>
                      <a:pt x="175" y="740"/>
                    </a:lnTo>
                    <a:lnTo>
                      <a:pt x="160" y="775"/>
                    </a:lnTo>
                    <a:lnTo>
                      <a:pt x="170" y="788"/>
                    </a:lnTo>
                    <a:lnTo>
                      <a:pt x="195" y="790"/>
                    </a:lnTo>
                    <a:lnTo>
                      <a:pt x="236" y="806"/>
                    </a:lnTo>
                    <a:lnTo>
                      <a:pt x="230" y="820"/>
                    </a:lnTo>
                    <a:lnTo>
                      <a:pt x="257" y="861"/>
                    </a:lnTo>
                    <a:lnTo>
                      <a:pt x="297" y="861"/>
                    </a:lnTo>
                    <a:lnTo>
                      <a:pt x="347" y="831"/>
                    </a:lnTo>
                    <a:lnTo>
                      <a:pt x="361" y="841"/>
                    </a:lnTo>
                    <a:lnTo>
                      <a:pt x="361" y="856"/>
                    </a:lnTo>
                    <a:lnTo>
                      <a:pt x="368" y="882"/>
                    </a:lnTo>
                    <a:lnTo>
                      <a:pt x="381" y="894"/>
                    </a:lnTo>
                    <a:lnTo>
                      <a:pt x="409" y="891"/>
                    </a:lnTo>
                    <a:lnTo>
                      <a:pt x="418" y="899"/>
                    </a:lnTo>
                    <a:lnTo>
                      <a:pt x="428" y="886"/>
                    </a:lnTo>
                    <a:lnTo>
                      <a:pt x="428" y="848"/>
                    </a:lnTo>
                    <a:lnTo>
                      <a:pt x="410" y="775"/>
                    </a:lnTo>
                    <a:lnTo>
                      <a:pt x="423" y="756"/>
                    </a:lnTo>
                    <a:lnTo>
                      <a:pt x="465" y="756"/>
                    </a:lnTo>
                    <a:lnTo>
                      <a:pt x="474" y="756"/>
                    </a:lnTo>
                    <a:lnTo>
                      <a:pt x="497" y="728"/>
                    </a:lnTo>
                    <a:lnTo>
                      <a:pt x="555" y="745"/>
                    </a:lnTo>
                    <a:lnTo>
                      <a:pt x="578" y="726"/>
                    </a:lnTo>
                    <a:lnTo>
                      <a:pt x="591" y="738"/>
                    </a:lnTo>
                    <a:lnTo>
                      <a:pt x="616" y="721"/>
                    </a:lnTo>
                    <a:lnTo>
                      <a:pt x="640" y="745"/>
                    </a:lnTo>
                    <a:lnTo>
                      <a:pt x="647" y="745"/>
                    </a:lnTo>
                    <a:lnTo>
                      <a:pt x="656" y="733"/>
                    </a:lnTo>
                    <a:lnTo>
                      <a:pt x="676" y="714"/>
                    </a:lnTo>
                    <a:lnTo>
                      <a:pt x="683" y="721"/>
                    </a:lnTo>
                    <a:lnTo>
                      <a:pt x="713" y="716"/>
                    </a:lnTo>
                    <a:lnTo>
                      <a:pt x="738" y="693"/>
                    </a:lnTo>
                    <a:lnTo>
                      <a:pt x="762" y="660"/>
                    </a:lnTo>
                    <a:lnTo>
                      <a:pt x="792" y="655"/>
                    </a:lnTo>
                    <a:lnTo>
                      <a:pt x="809" y="672"/>
                    </a:lnTo>
                    <a:lnTo>
                      <a:pt x="821" y="637"/>
                    </a:lnTo>
                    <a:lnTo>
                      <a:pt x="846" y="636"/>
                    </a:lnTo>
                    <a:lnTo>
                      <a:pt x="856" y="627"/>
                    </a:lnTo>
                    <a:lnTo>
                      <a:pt x="866" y="595"/>
                    </a:lnTo>
                    <a:lnTo>
                      <a:pt x="854" y="578"/>
                    </a:lnTo>
                    <a:lnTo>
                      <a:pt x="771" y="561"/>
                    </a:lnTo>
                    <a:lnTo>
                      <a:pt x="756" y="538"/>
                    </a:lnTo>
                    <a:lnTo>
                      <a:pt x="734" y="538"/>
                    </a:lnTo>
                    <a:lnTo>
                      <a:pt x="708" y="538"/>
                    </a:lnTo>
                    <a:lnTo>
                      <a:pt x="694" y="512"/>
                    </a:lnTo>
                    <a:lnTo>
                      <a:pt x="694" y="496"/>
                    </a:lnTo>
                    <a:lnTo>
                      <a:pt x="706" y="438"/>
                    </a:lnTo>
                    <a:lnTo>
                      <a:pt x="671" y="405"/>
                    </a:lnTo>
                    <a:lnTo>
                      <a:pt x="695" y="302"/>
                    </a:lnTo>
                    <a:lnTo>
                      <a:pt x="681" y="288"/>
                    </a:lnTo>
                    <a:lnTo>
                      <a:pt x="628" y="306"/>
                    </a:lnTo>
                    <a:lnTo>
                      <a:pt x="616" y="283"/>
                    </a:lnTo>
                    <a:lnTo>
                      <a:pt x="616" y="258"/>
                    </a:lnTo>
                    <a:lnTo>
                      <a:pt x="603" y="246"/>
                    </a:lnTo>
                    <a:lnTo>
                      <a:pt x="630" y="210"/>
                    </a:lnTo>
                    <a:lnTo>
                      <a:pt x="658" y="219"/>
                    </a:lnTo>
                    <a:lnTo>
                      <a:pt x="671" y="207"/>
                    </a:lnTo>
                    <a:lnTo>
                      <a:pt x="725" y="214"/>
                    </a:lnTo>
                    <a:lnTo>
                      <a:pt x="752" y="207"/>
                    </a:lnTo>
                    <a:lnTo>
                      <a:pt x="762" y="165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>
                <a:spLocks/>
              </p:cNvSpPr>
              <p:nvPr/>
            </p:nvSpPr>
            <p:spPr bwMode="auto">
              <a:xfrm>
                <a:off x="5414950" y="4429678"/>
                <a:ext cx="493712" cy="673100"/>
              </a:xfrm>
              <a:custGeom>
                <a:avLst/>
                <a:gdLst>
                  <a:gd name="T0" fmla="*/ 9 w 449"/>
                  <a:gd name="T1" fmla="*/ 138 h 630"/>
                  <a:gd name="T2" fmla="*/ 38 w 449"/>
                  <a:gd name="T3" fmla="*/ 194 h 630"/>
                  <a:gd name="T4" fmla="*/ 40 w 449"/>
                  <a:gd name="T5" fmla="*/ 223 h 630"/>
                  <a:gd name="T6" fmla="*/ 27 w 449"/>
                  <a:gd name="T7" fmla="*/ 253 h 630"/>
                  <a:gd name="T8" fmla="*/ 4 w 449"/>
                  <a:gd name="T9" fmla="*/ 270 h 630"/>
                  <a:gd name="T10" fmla="*/ 0 w 449"/>
                  <a:gd name="T11" fmla="*/ 322 h 630"/>
                  <a:gd name="T12" fmla="*/ 7 w 449"/>
                  <a:gd name="T13" fmla="*/ 331 h 630"/>
                  <a:gd name="T14" fmla="*/ 19 w 449"/>
                  <a:gd name="T15" fmla="*/ 326 h 630"/>
                  <a:gd name="T16" fmla="*/ 27 w 449"/>
                  <a:gd name="T17" fmla="*/ 331 h 630"/>
                  <a:gd name="T18" fmla="*/ 27 w 449"/>
                  <a:gd name="T19" fmla="*/ 366 h 630"/>
                  <a:gd name="T20" fmla="*/ 40 w 449"/>
                  <a:gd name="T21" fmla="*/ 405 h 630"/>
                  <a:gd name="T22" fmla="*/ 58 w 449"/>
                  <a:gd name="T23" fmla="*/ 412 h 630"/>
                  <a:gd name="T24" fmla="*/ 61 w 449"/>
                  <a:gd name="T25" fmla="*/ 471 h 630"/>
                  <a:gd name="T26" fmla="*/ 50 w 449"/>
                  <a:gd name="T27" fmla="*/ 510 h 630"/>
                  <a:gd name="T28" fmla="*/ 61 w 449"/>
                  <a:gd name="T29" fmla="*/ 528 h 630"/>
                  <a:gd name="T30" fmla="*/ 81 w 449"/>
                  <a:gd name="T31" fmla="*/ 547 h 630"/>
                  <a:gd name="T32" fmla="*/ 126 w 449"/>
                  <a:gd name="T33" fmla="*/ 535 h 630"/>
                  <a:gd name="T34" fmla="*/ 136 w 449"/>
                  <a:gd name="T35" fmla="*/ 553 h 630"/>
                  <a:gd name="T36" fmla="*/ 120 w 449"/>
                  <a:gd name="T37" fmla="*/ 572 h 630"/>
                  <a:gd name="T38" fmla="*/ 97 w 449"/>
                  <a:gd name="T39" fmla="*/ 608 h 630"/>
                  <a:gd name="T40" fmla="*/ 97 w 449"/>
                  <a:gd name="T41" fmla="*/ 618 h 630"/>
                  <a:gd name="T42" fmla="*/ 112 w 449"/>
                  <a:gd name="T43" fmla="*/ 629 h 630"/>
                  <a:gd name="T44" fmla="*/ 209 w 449"/>
                  <a:gd name="T45" fmla="*/ 588 h 630"/>
                  <a:gd name="T46" fmla="*/ 244 w 449"/>
                  <a:gd name="T47" fmla="*/ 608 h 630"/>
                  <a:gd name="T48" fmla="*/ 253 w 449"/>
                  <a:gd name="T49" fmla="*/ 598 h 630"/>
                  <a:gd name="T50" fmla="*/ 244 w 449"/>
                  <a:gd name="T51" fmla="*/ 576 h 630"/>
                  <a:gd name="T52" fmla="*/ 246 w 449"/>
                  <a:gd name="T53" fmla="*/ 562 h 630"/>
                  <a:gd name="T54" fmla="*/ 261 w 449"/>
                  <a:gd name="T55" fmla="*/ 472 h 630"/>
                  <a:gd name="T56" fmla="*/ 275 w 449"/>
                  <a:gd name="T57" fmla="*/ 452 h 630"/>
                  <a:gd name="T58" fmla="*/ 282 w 449"/>
                  <a:gd name="T59" fmla="*/ 427 h 630"/>
                  <a:gd name="T60" fmla="*/ 299 w 449"/>
                  <a:gd name="T61" fmla="*/ 390 h 630"/>
                  <a:gd name="T62" fmla="*/ 289 w 449"/>
                  <a:gd name="T63" fmla="*/ 375 h 630"/>
                  <a:gd name="T64" fmla="*/ 292 w 449"/>
                  <a:gd name="T65" fmla="*/ 344 h 630"/>
                  <a:gd name="T66" fmla="*/ 334 w 449"/>
                  <a:gd name="T67" fmla="*/ 296 h 630"/>
                  <a:gd name="T68" fmla="*/ 333 w 449"/>
                  <a:gd name="T69" fmla="*/ 264 h 630"/>
                  <a:gd name="T70" fmla="*/ 358 w 449"/>
                  <a:gd name="T71" fmla="*/ 218 h 630"/>
                  <a:gd name="T72" fmla="*/ 385 w 449"/>
                  <a:gd name="T73" fmla="*/ 226 h 630"/>
                  <a:gd name="T74" fmla="*/ 438 w 449"/>
                  <a:gd name="T75" fmla="*/ 186 h 630"/>
                  <a:gd name="T76" fmla="*/ 448 w 449"/>
                  <a:gd name="T77" fmla="*/ 166 h 630"/>
                  <a:gd name="T78" fmla="*/ 414 w 449"/>
                  <a:gd name="T79" fmla="*/ 103 h 630"/>
                  <a:gd name="T80" fmla="*/ 392 w 449"/>
                  <a:gd name="T81" fmla="*/ 70 h 630"/>
                  <a:gd name="T82" fmla="*/ 408 w 449"/>
                  <a:gd name="T83" fmla="*/ 56 h 630"/>
                  <a:gd name="T84" fmla="*/ 388 w 449"/>
                  <a:gd name="T85" fmla="*/ 37 h 630"/>
                  <a:gd name="T86" fmla="*/ 336 w 449"/>
                  <a:gd name="T87" fmla="*/ 37 h 630"/>
                  <a:gd name="T88" fmla="*/ 315 w 449"/>
                  <a:gd name="T89" fmla="*/ 12 h 630"/>
                  <a:gd name="T90" fmla="*/ 273 w 449"/>
                  <a:gd name="T91" fmla="*/ 54 h 630"/>
                  <a:gd name="T92" fmla="*/ 258 w 449"/>
                  <a:gd name="T93" fmla="*/ 46 h 630"/>
                  <a:gd name="T94" fmla="*/ 275 w 449"/>
                  <a:gd name="T95" fmla="*/ 14 h 630"/>
                  <a:gd name="T96" fmla="*/ 273 w 449"/>
                  <a:gd name="T97" fmla="*/ 4 h 630"/>
                  <a:gd name="T98" fmla="*/ 258 w 449"/>
                  <a:gd name="T99" fmla="*/ 0 h 630"/>
                  <a:gd name="T100" fmla="*/ 209 w 449"/>
                  <a:gd name="T101" fmla="*/ 27 h 630"/>
                  <a:gd name="T102" fmla="*/ 171 w 449"/>
                  <a:gd name="T103" fmla="*/ 39 h 630"/>
                  <a:gd name="T104" fmla="*/ 138 w 449"/>
                  <a:gd name="T105" fmla="*/ 37 h 630"/>
                  <a:gd name="T106" fmla="*/ 70 w 449"/>
                  <a:gd name="T107" fmla="*/ 100 h 630"/>
                  <a:gd name="T108" fmla="*/ 34 w 449"/>
                  <a:gd name="T109" fmla="*/ 112 h 630"/>
                  <a:gd name="T110" fmla="*/ 9 w 449"/>
                  <a:gd name="T111" fmla="*/ 138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9" h="630">
                    <a:moveTo>
                      <a:pt x="9" y="138"/>
                    </a:moveTo>
                    <a:lnTo>
                      <a:pt x="38" y="194"/>
                    </a:lnTo>
                    <a:lnTo>
                      <a:pt x="40" y="223"/>
                    </a:lnTo>
                    <a:lnTo>
                      <a:pt x="27" y="253"/>
                    </a:lnTo>
                    <a:lnTo>
                      <a:pt x="4" y="270"/>
                    </a:lnTo>
                    <a:lnTo>
                      <a:pt x="0" y="322"/>
                    </a:lnTo>
                    <a:lnTo>
                      <a:pt x="7" y="331"/>
                    </a:lnTo>
                    <a:lnTo>
                      <a:pt x="19" y="326"/>
                    </a:lnTo>
                    <a:lnTo>
                      <a:pt x="27" y="331"/>
                    </a:lnTo>
                    <a:lnTo>
                      <a:pt x="27" y="366"/>
                    </a:lnTo>
                    <a:lnTo>
                      <a:pt x="40" y="405"/>
                    </a:lnTo>
                    <a:lnTo>
                      <a:pt x="58" y="412"/>
                    </a:lnTo>
                    <a:lnTo>
                      <a:pt x="61" y="471"/>
                    </a:lnTo>
                    <a:lnTo>
                      <a:pt x="50" y="510"/>
                    </a:lnTo>
                    <a:lnTo>
                      <a:pt x="61" y="528"/>
                    </a:lnTo>
                    <a:lnTo>
                      <a:pt x="81" y="547"/>
                    </a:lnTo>
                    <a:lnTo>
                      <a:pt x="126" y="535"/>
                    </a:lnTo>
                    <a:lnTo>
                      <a:pt x="136" y="553"/>
                    </a:lnTo>
                    <a:lnTo>
                      <a:pt x="120" y="572"/>
                    </a:lnTo>
                    <a:lnTo>
                      <a:pt x="97" y="608"/>
                    </a:lnTo>
                    <a:lnTo>
                      <a:pt x="97" y="618"/>
                    </a:lnTo>
                    <a:lnTo>
                      <a:pt x="112" y="629"/>
                    </a:lnTo>
                    <a:lnTo>
                      <a:pt x="209" y="588"/>
                    </a:lnTo>
                    <a:lnTo>
                      <a:pt x="244" y="608"/>
                    </a:lnTo>
                    <a:lnTo>
                      <a:pt x="253" y="598"/>
                    </a:lnTo>
                    <a:lnTo>
                      <a:pt x="244" y="576"/>
                    </a:lnTo>
                    <a:lnTo>
                      <a:pt x="246" y="562"/>
                    </a:lnTo>
                    <a:lnTo>
                      <a:pt x="261" y="472"/>
                    </a:lnTo>
                    <a:lnTo>
                      <a:pt x="275" y="452"/>
                    </a:lnTo>
                    <a:lnTo>
                      <a:pt x="282" y="427"/>
                    </a:lnTo>
                    <a:lnTo>
                      <a:pt x="299" y="390"/>
                    </a:lnTo>
                    <a:lnTo>
                      <a:pt x="289" y="375"/>
                    </a:lnTo>
                    <a:lnTo>
                      <a:pt x="292" y="344"/>
                    </a:lnTo>
                    <a:lnTo>
                      <a:pt x="334" y="296"/>
                    </a:lnTo>
                    <a:lnTo>
                      <a:pt x="333" y="264"/>
                    </a:lnTo>
                    <a:lnTo>
                      <a:pt x="358" y="218"/>
                    </a:lnTo>
                    <a:lnTo>
                      <a:pt x="385" y="226"/>
                    </a:lnTo>
                    <a:lnTo>
                      <a:pt x="438" y="186"/>
                    </a:lnTo>
                    <a:lnTo>
                      <a:pt x="448" y="166"/>
                    </a:lnTo>
                    <a:lnTo>
                      <a:pt x="414" y="103"/>
                    </a:lnTo>
                    <a:lnTo>
                      <a:pt x="392" y="70"/>
                    </a:lnTo>
                    <a:lnTo>
                      <a:pt x="408" y="56"/>
                    </a:lnTo>
                    <a:lnTo>
                      <a:pt x="388" y="37"/>
                    </a:lnTo>
                    <a:lnTo>
                      <a:pt x="336" y="37"/>
                    </a:lnTo>
                    <a:lnTo>
                      <a:pt x="315" y="12"/>
                    </a:lnTo>
                    <a:lnTo>
                      <a:pt x="273" y="54"/>
                    </a:lnTo>
                    <a:lnTo>
                      <a:pt x="258" y="46"/>
                    </a:lnTo>
                    <a:lnTo>
                      <a:pt x="275" y="14"/>
                    </a:lnTo>
                    <a:lnTo>
                      <a:pt x="273" y="4"/>
                    </a:lnTo>
                    <a:lnTo>
                      <a:pt x="258" y="0"/>
                    </a:lnTo>
                    <a:lnTo>
                      <a:pt x="209" y="27"/>
                    </a:lnTo>
                    <a:lnTo>
                      <a:pt x="171" y="39"/>
                    </a:lnTo>
                    <a:lnTo>
                      <a:pt x="138" y="37"/>
                    </a:lnTo>
                    <a:lnTo>
                      <a:pt x="70" y="100"/>
                    </a:lnTo>
                    <a:lnTo>
                      <a:pt x="34" y="112"/>
                    </a:lnTo>
                    <a:lnTo>
                      <a:pt x="9" y="138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11"/>
              <p:cNvSpPr>
                <a:spLocks/>
              </p:cNvSpPr>
              <p:nvPr/>
            </p:nvSpPr>
            <p:spPr bwMode="auto">
              <a:xfrm>
                <a:off x="4343387" y="4626528"/>
                <a:ext cx="657225" cy="541337"/>
              </a:xfrm>
              <a:custGeom>
                <a:avLst/>
                <a:gdLst>
                  <a:gd name="T0" fmla="*/ 163 w 600"/>
                  <a:gd name="T1" fmla="*/ 169 h 506"/>
                  <a:gd name="T2" fmla="*/ 152 w 600"/>
                  <a:gd name="T3" fmla="*/ 210 h 506"/>
                  <a:gd name="T4" fmla="*/ 126 w 600"/>
                  <a:gd name="T5" fmla="*/ 217 h 506"/>
                  <a:gd name="T6" fmla="*/ 70 w 600"/>
                  <a:gd name="T7" fmla="*/ 210 h 506"/>
                  <a:gd name="T8" fmla="*/ 57 w 600"/>
                  <a:gd name="T9" fmla="*/ 222 h 506"/>
                  <a:gd name="T10" fmla="*/ 28 w 600"/>
                  <a:gd name="T11" fmla="*/ 212 h 506"/>
                  <a:gd name="T12" fmla="*/ 0 w 600"/>
                  <a:gd name="T13" fmla="*/ 249 h 506"/>
                  <a:gd name="T14" fmla="*/ 13 w 600"/>
                  <a:gd name="T15" fmla="*/ 261 h 506"/>
                  <a:gd name="T16" fmla="*/ 13 w 600"/>
                  <a:gd name="T17" fmla="*/ 286 h 506"/>
                  <a:gd name="T18" fmla="*/ 26 w 600"/>
                  <a:gd name="T19" fmla="*/ 308 h 506"/>
                  <a:gd name="T20" fmla="*/ 80 w 600"/>
                  <a:gd name="T21" fmla="*/ 291 h 506"/>
                  <a:gd name="T22" fmla="*/ 95 w 600"/>
                  <a:gd name="T23" fmla="*/ 304 h 506"/>
                  <a:gd name="T24" fmla="*/ 70 w 600"/>
                  <a:gd name="T25" fmla="*/ 407 h 506"/>
                  <a:gd name="T26" fmla="*/ 106 w 600"/>
                  <a:gd name="T27" fmla="*/ 439 h 506"/>
                  <a:gd name="T28" fmla="*/ 94 w 600"/>
                  <a:gd name="T29" fmla="*/ 496 h 506"/>
                  <a:gd name="T30" fmla="*/ 130 w 600"/>
                  <a:gd name="T31" fmla="*/ 500 h 506"/>
                  <a:gd name="T32" fmla="*/ 163 w 600"/>
                  <a:gd name="T33" fmla="*/ 467 h 506"/>
                  <a:gd name="T34" fmla="*/ 177 w 600"/>
                  <a:gd name="T35" fmla="*/ 476 h 506"/>
                  <a:gd name="T36" fmla="*/ 246 w 600"/>
                  <a:gd name="T37" fmla="*/ 505 h 506"/>
                  <a:gd name="T38" fmla="*/ 257 w 600"/>
                  <a:gd name="T39" fmla="*/ 496 h 506"/>
                  <a:gd name="T40" fmla="*/ 260 w 600"/>
                  <a:gd name="T41" fmla="*/ 476 h 506"/>
                  <a:gd name="T42" fmla="*/ 274 w 600"/>
                  <a:gd name="T43" fmla="*/ 463 h 506"/>
                  <a:gd name="T44" fmla="*/ 372 w 600"/>
                  <a:gd name="T45" fmla="*/ 402 h 506"/>
                  <a:gd name="T46" fmla="*/ 386 w 600"/>
                  <a:gd name="T47" fmla="*/ 422 h 506"/>
                  <a:gd name="T48" fmla="*/ 448 w 600"/>
                  <a:gd name="T49" fmla="*/ 439 h 506"/>
                  <a:gd name="T50" fmla="*/ 478 w 600"/>
                  <a:gd name="T51" fmla="*/ 397 h 506"/>
                  <a:gd name="T52" fmla="*/ 493 w 600"/>
                  <a:gd name="T53" fmla="*/ 407 h 506"/>
                  <a:gd name="T54" fmla="*/ 517 w 600"/>
                  <a:gd name="T55" fmla="*/ 407 h 506"/>
                  <a:gd name="T56" fmla="*/ 517 w 600"/>
                  <a:gd name="T57" fmla="*/ 395 h 506"/>
                  <a:gd name="T58" fmla="*/ 548 w 600"/>
                  <a:gd name="T59" fmla="*/ 385 h 506"/>
                  <a:gd name="T60" fmla="*/ 548 w 600"/>
                  <a:gd name="T61" fmla="*/ 377 h 506"/>
                  <a:gd name="T62" fmla="*/ 559 w 600"/>
                  <a:gd name="T63" fmla="*/ 364 h 506"/>
                  <a:gd name="T64" fmla="*/ 566 w 600"/>
                  <a:gd name="T65" fmla="*/ 366 h 506"/>
                  <a:gd name="T66" fmla="*/ 599 w 600"/>
                  <a:gd name="T67" fmla="*/ 337 h 506"/>
                  <a:gd name="T68" fmla="*/ 571 w 600"/>
                  <a:gd name="T69" fmla="*/ 293 h 506"/>
                  <a:gd name="T70" fmla="*/ 585 w 600"/>
                  <a:gd name="T71" fmla="*/ 232 h 506"/>
                  <a:gd name="T72" fmla="*/ 570 w 600"/>
                  <a:gd name="T73" fmla="*/ 212 h 506"/>
                  <a:gd name="T74" fmla="*/ 524 w 600"/>
                  <a:gd name="T75" fmla="*/ 224 h 506"/>
                  <a:gd name="T76" fmla="*/ 519 w 600"/>
                  <a:gd name="T77" fmla="*/ 217 h 506"/>
                  <a:gd name="T78" fmla="*/ 570 w 600"/>
                  <a:gd name="T79" fmla="*/ 164 h 506"/>
                  <a:gd name="T80" fmla="*/ 548 w 600"/>
                  <a:gd name="T81" fmla="*/ 78 h 506"/>
                  <a:gd name="T82" fmla="*/ 514 w 600"/>
                  <a:gd name="T83" fmla="*/ 103 h 506"/>
                  <a:gd name="T84" fmla="*/ 483 w 600"/>
                  <a:gd name="T85" fmla="*/ 74 h 506"/>
                  <a:gd name="T86" fmla="*/ 456 w 600"/>
                  <a:gd name="T87" fmla="*/ 38 h 506"/>
                  <a:gd name="T88" fmla="*/ 452 w 600"/>
                  <a:gd name="T89" fmla="*/ 15 h 506"/>
                  <a:gd name="T90" fmla="*/ 436 w 600"/>
                  <a:gd name="T91" fmla="*/ 10 h 506"/>
                  <a:gd name="T92" fmla="*/ 410 w 600"/>
                  <a:gd name="T93" fmla="*/ 17 h 506"/>
                  <a:gd name="T94" fmla="*/ 372 w 600"/>
                  <a:gd name="T95" fmla="*/ 0 h 506"/>
                  <a:gd name="T96" fmla="*/ 354 w 600"/>
                  <a:gd name="T97" fmla="*/ 41 h 506"/>
                  <a:gd name="T98" fmla="*/ 322 w 600"/>
                  <a:gd name="T99" fmla="*/ 44 h 506"/>
                  <a:gd name="T100" fmla="*/ 298 w 600"/>
                  <a:gd name="T101" fmla="*/ 78 h 506"/>
                  <a:gd name="T102" fmla="*/ 283 w 600"/>
                  <a:gd name="T103" fmla="*/ 71 h 506"/>
                  <a:gd name="T104" fmla="*/ 260 w 600"/>
                  <a:gd name="T105" fmla="*/ 78 h 506"/>
                  <a:gd name="T106" fmla="*/ 225 w 600"/>
                  <a:gd name="T107" fmla="*/ 58 h 506"/>
                  <a:gd name="T108" fmla="*/ 197 w 600"/>
                  <a:gd name="T109" fmla="*/ 90 h 506"/>
                  <a:gd name="T110" fmla="*/ 197 w 600"/>
                  <a:gd name="T111" fmla="*/ 106 h 506"/>
                  <a:gd name="T112" fmla="*/ 252 w 600"/>
                  <a:gd name="T113" fmla="*/ 133 h 506"/>
                  <a:gd name="T114" fmla="*/ 265 w 600"/>
                  <a:gd name="T115" fmla="*/ 156 h 506"/>
                  <a:gd name="T116" fmla="*/ 225 w 600"/>
                  <a:gd name="T117" fmla="*/ 170 h 506"/>
                  <a:gd name="T118" fmla="*/ 163 w 600"/>
                  <a:gd name="T119" fmla="*/ 169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00" h="506">
                    <a:moveTo>
                      <a:pt x="163" y="169"/>
                    </a:moveTo>
                    <a:lnTo>
                      <a:pt x="152" y="210"/>
                    </a:lnTo>
                    <a:lnTo>
                      <a:pt x="126" y="217"/>
                    </a:lnTo>
                    <a:lnTo>
                      <a:pt x="70" y="210"/>
                    </a:lnTo>
                    <a:lnTo>
                      <a:pt x="57" y="222"/>
                    </a:lnTo>
                    <a:lnTo>
                      <a:pt x="28" y="212"/>
                    </a:lnTo>
                    <a:lnTo>
                      <a:pt x="0" y="249"/>
                    </a:lnTo>
                    <a:lnTo>
                      <a:pt x="13" y="261"/>
                    </a:lnTo>
                    <a:lnTo>
                      <a:pt x="13" y="286"/>
                    </a:lnTo>
                    <a:lnTo>
                      <a:pt x="26" y="308"/>
                    </a:lnTo>
                    <a:lnTo>
                      <a:pt x="80" y="291"/>
                    </a:lnTo>
                    <a:lnTo>
                      <a:pt x="95" y="304"/>
                    </a:lnTo>
                    <a:lnTo>
                      <a:pt x="70" y="407"/>
                    </a:lnTo>
                    <a:lnTo>
                      <a:pt x="106" y="439"/>
                    </a:lnTo>
                    <a:lnTo>
                      <a:pt x="94" y="496"/>
                    </a:lnTo>
                    <a:lnTo>
                      <a:pt x="130" y="500"/>
                    </a:lnTo>
                    <a:lnTo>
                      <a:pt x="163" y="467"/>
                    </a:lnTo>
                    <a:lnTo>
                      <a:pt x="177" y="476"/>
                    </a:lnTo>
                    <a:lnTo>
                      <a:pt x="246" y="505"/>
                    </a:lnTo>
                    <a:lnTo>
                      <a:pt x="257" y="496"/>
                    </a:lnTo>
                    <a:lnTo>
                      <a:pt x="260" y="476"/>
                    </a:lnTo>
                    <a:lnTo>
                      <a:pt x="274" y="463"/>
                    </a:lnTo>
                    <a:lnTo>
                      <a:pt x="372" y="402"/>
                    </a:lnTo>
                    <a:lnTo>
                      <a:pt x="386" y="422"/>
                    </a:lnTo>
                    <a:lnTo>
                      <a:pt x="448" y="439"/>
                    </a:lnTo>
                    <a:lnTo>
                      <a:pt x="478" y="397"/>
                    </a:lnTo>
                    <a:lnTo>
                      <a:pt x="493" y="407"/>
                    </a:lnTo>
                    <a:lnTo>
                      <a:pt x="517" y="407"/>
                    </a:lnTo>
                    <a:lnTo>
                      <a:pt x="517" y="395"/>
                    </a:lnTo>
                    <a:lnTo>
                      <a:pt x="548" y="385"/>
                    </a:lnTo>
                    <a:lnTo>
                      <a:pt x="548" y="377"/>
                    </a:lnTo>
                    <a:lnTo>
                      <a:pt x="559" y="364"/>
                    </a:lnTo>
                    <a:lnTo>
                      <a:pt x="566" y="366"/>
                    </a:lnTo>
                    <a:lnTo>
                      <a:pt x="599" y="337"/>
                    </a:lnTo>
                    <a:lnTo>
                      <a:pt x="571" y="293"/>
                    </a:lnTo>
                    <a:lnTo>
                      <a:pt x="585" y="232"/>
                    </a:lnTo>
                    <a:lnTo>
                      <a:pt x="570" y="212"/>
                    </a:lnTo>
                    <a:lnTo>
                      <a:pt x="524" y="224"/>
                    </a:lnTo>
                    <a:lnTo>
                      <a:pt x="519" y="217"/>
                    </a:lnTo>
                    <a:lnTo>
                      <a:pt x="570" y="164"/>
                    </a:lnTo>
                    <a:lnTo>
                      <a:pt x="548" y="78"/>
                    </a:lnTo>
                    <a:lnTo>
                      <a:pt x="514" y="103"/>
                    </a:lnTo>
                    <a:lnTo>
                      <a:pt x="483" y="74"/>
                    </a:lnTo>
                    <a:lnTo>
                      <a:pt x="456" y="38"/>
                    </a:lnTo>
                    <a:lnTo>
                      <a:pt x="452" y="15"/>
                    </a:lnTo>
                    <a:lnTo>
                      <a:pt x="436" y="10"/>
                    </a:lnTo>
                    <a:lnTo>
                      <a:pt x="410" y="17"/>
                    </a:lnTo>
                    <a:lnTo>
                      <a:pt x="372" y="0"/>
                    </a:lnTo>
                    <a:lnTo>
                      <a:pt x="354" y="41"/>
                    </a:lnTo>
                    <a:lnTo>
                      <a:pt x="322" y="44"/>
                    </a:lnTo>
                    <a:lnTo>
                      <a:pt x="298" y="78"/>
                    </a:lnTo>
                    <a:lnTo>
                      <a:pt x="283" y="71"/>
                    </a:lnTo>
                    <a:lnTo>
                      <a:pt x="260" y="78"/>
                    </a:lnTo>
                    <a:lnTo>
                      <a:pt x="225" y="58"/>
                    </a:lnTo>
                    <a:lnTo>
                      <a:pt x="197" y="90"/>
                    </a:lnTo>
                    <a:lnTo>
                      <a:pt x="197" y="106"/>
                    </a:lnTo>
                    <a:lnTo>
                      <a:pt x="252" y="133"/>
                    </a:lnTo>
                    <a:lnTo>
                      <a:pt x="265" y="156"/>
                    </a:lnTo>
                    <a:lnTo>
                      <a:pt x="225" y="170"/>
                    </a:lnTo>
                    <a:lnTo>
                      <a:pt x="163" y="169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12"/>
              <p:cNvSpPr>
                <a:spLocks/>
              </p:cNvSpPr>
              <p:nvPr/>
            </p:nvSpPr>
            <p:spPr bwMode="auto">
              <a:xfrm>
                <a:off x="3713150" y="4055028"/>
                <a:ext cx="1290637" cy="954087"/>
              </a:xfrm>
              <a:custGeom>
                <a:avLst/>
                <a:gdLst>
                  <a:gd name="T0" fmla="*/ 462 w 1181"/>
                  <a:gd name="T1" fmla="*/ 75 h 893"/>
                  <a:gd name="T2" fmla="*/ 441 w 1181"/>
                  <a:gd name="T3" fmla="*/ 27 h 893"/>
                  <a:gd name="T4" fmla="*/ 517 w 1181"/>
                  <a:gd name="T5" fmla="*/ 0 h 893"/>
                  <a:gd name="T6" fmla="*/ 530 w 1181"/>
                  <a:gd name="T7" fmla="*/ 52 h 893"/>
                  <a:gd name="T8" fmla="*/ 600 w 1181"/>
                  <a:gd name="T9" fmla="*/ 111 h 893"/>
                  <a:gd name="T10" fmla="*/ 636 w 1181"/>
                  <a:gd name="T11" fmla="*/ 111 h 893"/>
                  <a:gd name="T12" fmla="*/ 667 w 1181"/>
                  <a:gd name="T13" fmla="*/ 166 h 893"/>
                  <a:gd name="T14" fmla="*/ 739 w 1181"/>
                  <a:gd name="T15" fmla="*/ 160 h 893"/>
                  <a:gd name="T16" fmla="*/ 771 w 1181"/>
                  <a:gd name="T17" fmla="*/ 135 h 893"/>
                  <a:gd name="T18" fmla="*/ 794 w 1181"/>
                  <a:gd name="T19" fmla="*/ 160 h 893"/>
                  <a:gd name="T20" fmla="*/ 876 w 1181"/>
                  <a:gd name="T21" fmla="*/ 150 h 893"/>
                  <a:gd name="T22" fmla="*/ 893 w 1181"/>
                  <a:gd name="T23" fmla="*/ 171 h 893"/>
                  <a:gd name="T24" fmla="*/ 974 w 1181"/>
                  <a:gd name="T25" fmla="*/ 207 h 893"/>
                  <a:gd name="T26" fmla="*/ 1076 w 1181"/>
                  <a:gd name="T27" fmla="*/ 219 h 893"/>
                  <a:gd name="T28" fmla="*/ 1124 w 1181"/>
                  <a:gd name="T29" fmla="*/ 230 h 893"/>
                  <a:gd name="T30" fmla="*/ 1169 w 1181"/>
                  <a:gd name="T31" fmla="*/ 262 h 893"/>
                  <a:gd name="T32" fmla="*/ 1172 w 1181"/>
                  <a:gd name="T33" fmla="*/ 339 h 893"/>
                  <a:gd name="T34" fmla="*/ 1115 w 1181"/>
                  <a:gd name="T35" fmla="*/ 367 h 893"/>
                  <a:gd name="T36" fmla="*/ 1025 w 1181"/>
                  <a:gd name="T37" fmla="*/ 398 h 893"/>
                  <a:gd name="T38" fmla="*/ 1041 w 1181"/>
                  <a:gd name="T39" fmla="*/ 461 h 893"/>
                  <a:gd name="T40" fmla="*/ 1110 w 1181"/>
                  <a:gd name="T41" fmla="*/ 527 h 893"/>
                  <a:gd name="T42" fmla="*/ 1081 w 1181"/>
                  <a:gd name="T43" fmla="*/ 633 h 893"/>
                  <a:gd name="T44" fmla="*/ 1025 w 1181"/>
                  <a:gd name="T45" fmla="*/ 566 h 893"/>
                  <a:gd name="T46" fmla="*/ 1004 w 1181"/>
                  <a:gd name="T47" fmla="*/ 539 h 893"/>
                  <a:gd name="T48" fmla="*/ 942 w 1181"/>
                  <a:gd name="T49" fmla="*/ 528 h 893"/>
                  <a:gd name="T50" fmla="*/ 893 w 1181"/>
                  <a:gd name="T51" fmla="*/ 573 h 893"/>
                  <a:gd name="T52" fmla="*/ 857 w 1181"/>
                  <a:gd name="T53" fmla="*/ 601 h 893"/>
                  <a:gd name="T54" fmla="*/ 799 w 1181"/>
                  <a:gd name="T55" fmla="*/ 588 h 893"/>
                  <a:gd name="T56" fmla="*/ 771 w 1181"/>
                  <a:gd name="T57" fmla="*/ 636 h 893"/>
                  <a:gd name="T58" fmla="*/ 839 w 1181"/>
                  <a:gd name="T59" fmla="*/ 686 h 893"/>
                  <a:gd name="T60" fmla="*/ 739 w 1181"/>
                  <a:gd name="T61" fmla="*/ 699 h 893"/>
                  <a:gd name="T62" fmla="*/ 710 w 1181"/>
                  <a:gd name="T63" fmla="*/ 668 h 893"/>
                  <a:gd name="T64" fmla="*/ 649 w 1181"/>
                  <a:gd name="T65" fmla="*/ 677 h 893"/>
                  <a:gd name="T66" fmla="*/ 636 w 1181"/>
                  <a:gd name="T67" fmla="*/ 631 h 893"/>
                  <a:gd name="T68" fmla="*/ 600 w 1181"/>
                  <a:gd name="T69" fmla="*/ 606 h 893"/>
                  <a:gd name="T70" fmla="*/ 597 w 1181"/>
                  <a:gd name="T71" fmla="*/ 641 h 893"/>
                  <a:gd name="T72" fmla="*/ 561 w 1181"/>
                  <a:gd name="T73" fmla="*/ 668 h 893"/>
                  <a:gd name="T74" fmla="*/ 505 w 1181"/>
                  <a:gd name="T75" fmla="*/ 764 h 893"/>
                  <a:gd name="T76" fmla="*/ 488 w 1181"/>
                  <a:gd name="T77" fmla="*/ 871 h 893"/>
                  <a:gd name="T78" fmla="*/ 414 w 1181"/>
                  <a:gd name="T79" fmla="*/ 892 h 893"/>
                  <a:gd name="T80" fmla="*/ 304 w 1181"/>
                  <a:gd name="T81" fmla="*/ 714 h 893"/>
                  <a:gd name="T82" fmla="*/ 244 w 1181"/>
                  <a:gd name="T83" fmla="*/ 681 h 893"/>
                  <a:gd name="T84" fmla="*/ 247 w 1181"/>
                  <a:gd name="T85" fmla="*/ 636 h 893"/>
                  <a:gd name="T86" fmla="*/ 192 w 1181"/>
                  <a:gd name="T87" fmla="*/ 641 h 893"/>
                  <a:gd name="T88" fmla="*/ 142 w 1181"/>
                  <a:gd name="T89" fmla="*/ 557 h 893"/>
                  <a:gd name="T90" fmla="*/ 132 w 1181"/>
                  <a:gd name="T91" fmla="*/ 391 h 893"/>
                  <a:gd name="T92" fmla="*/ 124 w 1181"/>
                  <a:gd name="T93" fmla="*/ 306 h 893"/>
                  <a:gd name="T94" fmla="*/ 0 w 1181"/>
                  <a:gd name="T95" fmla="*/ 147 h 893"/>
                  <a:gd name="T96" fmla="*/ 16 w 1181"/>
                  <a:gd name="T97" fmla="*/ 106 h 893"/>
                  <a:gd name="T98" fmla="*/ 184 w 1181"/>
                  <a:gd name="T99" fmla="*/ 111 h 893"/>
                  <a:gd name="T100" fmla="*/ 240 w 1181"/>
                  <a:gd name="T101" fmla="*/ 122 h 893"/>
                  <a:gd name="T102" fmla="*/ 327 w 1181"/>
                  <a:gd name="T103" fmla="*/ 165 h 893"/>
                  <a:gd name="T104" fmla="*/ 337 w 1181"/>
                  <a:gd name="T105" fmla="*/ 116 h 893"/>
                  <a:gd name="T106" fmla="*/ 392 w 1181"/>
                  <a:gd name="T107" fmla="*/ 126 h 893"/>
                  <a:gd name="T108" fmla="*/ 446 w 1181"/>
                  <a:gd name="T109" fmla="*/ 112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81" h="893">
                    <a:moveTo>
                      <a:pt x="446" y="111"/>
                    </a:moveTo>
                    <a:lnTo>
                      <a:pt x="462" y="75"/>
                    </a:lnTo>
                    <a:lnTo>
                      <a:pt x="445" y="57"/>
                    </a:lnTo>
                    <a:lnTo>
                      <a:pt x="441" y="27"/>
                    </a:lnTo>
                    <a:lnTo>
                      <a:pt x="500" y="0"/>
                    </a:lnTo>
                    <a:lnTo>
                      <a:pt x="517" y="0"/>
                    </a:lnTo>
                    <a:lnTo>
                      <a:pt x="525" y="24"/>
                    </a:lnTo>
                    <a:lnTo>
                      <a:pt x="530" y="52"/>
                    </a:lnTo>
                    <a:lnTo>
                      <a:pt x="559" y="74"/>
                    </a:lnTo>
                    <a:lnTo>
                      <a:pt x="600" y="111"/>
                    </a:lnTo>
                    <a:lnTo>
                      <a:pt x="621" y="94"/>
                    </a:lnTo>
                    <a:lnTo>
                      <a:pt x="636" y="111"/>
                    </a:lnTo>
                    <a:lnTo>
                      <a:pt x="642" y="150"/>
                    </a:lnTo>
                    <a:lnTo>
                      <a:pt x="667" y="166"/>
                    </a:lnTo>
                    <a:lnTo>
                      <a:pt x="728" y="171"/>
                    </a:lnTo>
                    <a:lnTo>
                      <a:pt x="739" y="160"/>
                    </a:lnTo>
                    <a:lnTo>
                      <a:pt x="734" y="142"/>
                    </a:lnTo>
                    <a:lnTo>
                      <a:pt x="771" y="135"/>
                    </a:lnTo>
                    <a:lnTo>
                      <a:pt x="794" y="138"/>
                    </a:lnTo>
                    <a:lnTo>
                      <a:pt x="794" y="160"/>
                    </a:lnTo>
                    <a:lnTo>
                      <a:pt x="811" y="162"/>
                    </a:lnTo>
                    <a:lnTo>
                      <a:pt x="876" y="150"/>
                    </a:lnTo>
                    <a:lnTo>
                      <a:pt x="888" y="154"/>
                    </a:lnTo>
                    <a:lnTo>
                      <a:pt x="893" y="171"/>
                    </a:lnTo>
                    <a:lnTo>
                      <a:pt x="917" y="180"/>
                    </a:lnTo>
                    <a:lnTo>
                      <a:pt x="974" y="207"/>
                    </a:lnTo>
                    <a:lnTo>
                      <a:pt x="1007" y="194"/>
                    </a:lnTo>
                    <a:lnTo>
                      <a:pt x="1076" y="219"/>
                    </a:lnTo>
                    <a:lnTo>
                      <a:pt x="1089" y="238"/>
                    </a:lnTo>
                    <a:lnTo>
                      <a:pt x="1124" y="230"/>
                    </a:lnTo>
                    <a:lnTo>
                      <a:pt x="1147" y="234"/>
                    </a:lnTo>
                    <a:lnTo>
                      <a:pt x="1169" y="262"/>
                    </a:lnTo>
                    <a:lnTo>
                      <a:pt x="1180" y="320"/>
                    </a:lnTo>
                    <a:lnTo>
                      <a:pt x="1172" y="339"/>
                    </a:lnTo>
                    <a:lnTo>
                      <a:pt x="1158" y="334"/>
                    </a:lnTo>
                    <a:lnTo>
                      <a:pt x="1115" y="367"/>
                    </a:lnTo>
                    <a:lnTo>
                      <a:pt x="1044" y="379"/>
                    </a:lnTo>
                    <a:lnTo>
                      <a:pt x="1025" y="398"/>
                    </a:lnTo>
                    <a:lnTo>
                      <a:pt x="1039" y="418"/>
                    </a:lnTo>
                    <a:lnTo>
                      <a:pt x="1041" y="461"/>
                    </a:lnTo>
                    <a:lnTo>
                      <a:pt x="1061" y="465"/>
                    </a:lnTo>
                    <a:lnTo>
                      <a:pt x="1110" y="527"/>
                    </a:lnTo>
                    <a:lnTo>
                      <a:pt x="1112" y="608"/>
                    </a:lnTo>
                    <a:lnTo>
                      <a:pt x="1081" y="633"/>
                    </a:lnTo>
                    <a:lnTo>
                      <a:pt x="1051" y="603"/>
                    </a:lnTo>
                    <a:lnTo>
                      <a:pt x="1025" y="566"/>
                    </a:lnTo>
                    <a:lnTo>
                      <a:pt x="1021" y="543"/>
                    </a:lnTo>
                    <a:lnTo>
                      <a:pt x="1004" y="539"/>
                    </a:lnTo>
                    <a:lnTo>
                      <a:pt x="979" y="546"/>
                    </a:lnTo>
                    <a:lnTo>
                      <a:pt x="942" y="528"/>
                    </a:lnTo>
                    <a:lnTo>
                      <a:pt x="925" y="571"/>
                    </a:lnTo>
                    <a:lnTo>
                      <a:pt x="893" y="573"/>
                    </a:lnTo>
                    <a:lnTo>
                      <a:pt x="871" y="608"/>
                    </a:lnTo>
                    <a:lnTo>
                      <a:pt x="857" y="601"/>
                    </a:lnTo>
                    <a:lnTo>
                      <a:pt x="834" y="608"/>
                    </a:lnTo>
                    <a:lnTo>
                      <a:pt x="799" y="588"/>
                    </a:lnTo>
                    <a:lnTo>
                      <a:pt x="771" y="620"/>
                    </a:lnTo>
                    <a:lnTo>
                      <a:pt x="771" y="636"/>
                    </a:lnTo>
                    <a:lnTo>
                      <a:pt x="827" y="665"/>
                    </a:lnTo>
                    <a:lnTo>
                      <a:pt x="839" y="686"/>
                    </a:lnTo>
                    <a:lnTo>
                      <a:pt x="799" y="701"/>
                    </a:lnTo>
                    <a:lnTo>
                      <a:pt x="739" y="699"/>
                    </a:lnTo>
                    <a:lnTo>
                      <a:pt x="733" y="673"/>
                    </a:lnTo>
                    <a:lnTo>
                      <a:pt x="710" y="668"/>
                    </a:lnTo>
                    <a:lnTo>
                      <a:pt x="673" y="690"/>
                    </a:lnTo>
                    <a:lnTo>
                      <a:pt x="649" y="677"/>
                    </a:lnTo>
                    <a:lnTo>
                      <a:pt x="649" y="645"/>
                    </a:lnTo>
                    <a:lnTo>
                      <a:pt x="636" y="631"/>
                    </a:lnTo>
                    <a:lnTo>
                      <a:pt x="636" y="613"/>
                    </a:lnTo>
                    <a:lnTo>
                      <a:pt x="600" y="606"/>
                    </a:lnTo>
                    <a:lnTo>
                      <a:pt x="593" y="615"/>
                    </a:lnTo>
                    <a:lnTo>
                      <a:pt x="597" y="641"/>
                    </a:lnTo>
                    <a:lnTo>
                      <a:pt x="567" y="653"/>
                    </a:lnTo>
                    <a:lnTo>
                      <a:pt x="561" y="668"/>
                    </a:lnTo>
                    <a:lnTo>
                      <a:pt x="567" y="691"/>
                    </a:lnTo>
                    <a:lnTo>
                      <a:pt x="505" y="764"/>
                    </a:lnTo>
                    <a:lnTo>
                      <a:pt x="517" y="847"/>
                    </a:lnTo>
                    <a:lnTo>
                      <a:pt x="488" y="871"/>
                    </a:lnTo>
                    <a:lnTo>
                      <a:pt x="474" y="857"/>
                    </a:lnTo>
                    <a:lnTo>
                      <a:pt x="414" y="892"/>
                    </a:lnTo>
                    <a:lnTo>
                      <a:pt x="392" y="879"/>
                    </a:lnTo>
                    <a:lnTo>
                      <a:pt x="304" y="714"/>
                    </a:lnTo>
                    <a:lnTo>
                      <a:pt x="272" y="690"/>
                    </a:lnTo>
                    <a:lnTo>
                      <a:pt x="244" y="681"/>
                    </a:lnTo>
                    <a:lnTo>
                      <a:pt x="231" y="660"/>
                    </a:lnTo>
                    <a:lnTo>
                      <a:pt x="247" y="636"/>
                    </a:lnTo>
                    <a:lnTo>
                      <a:pt x="222" y="615"/>
                    </a:lnTo>
                    <a:lnTo>
                      <a:pt x="192" y="641"/>
                    </a:lnTo>
                    <a:lnTo>
                      <a:pt x="163" y="645"/>
                    </a:lnTo>
                    <a:lnTo>
                      <a:pt x="142" y="557"/>
                    </a:lnTo>
                    <a:lnTo>
                      <a:pt x="138" y="534"/>
                    </a:lnTo>
                    <a:lnTo>
                      <a:pt x="132" y="391"/>
                    </a:lnTo>
                    <a:lnTo>
                      <a:pt x="105" y="320"/>
                    </a:lnTo>
                    <a:lnTo>
                      <a:pt x="124" y="306"/>
                    </a:lnTo>
                    <a:lnTo>
                      <a:pt x="69" y="202"/>
                    </a:lnTo>
                    <a:lnTo>
                      <a:pt x="0" y="147"/>
                    </a:lnTo>
                    <a:lnTo>
                      <a:pt x="10" y="116"/>
                    </a:lnTo>
                    <a:lnTo>
                      <a:pt x="16" y="106"/>
                    </a:lnTo>
                    <a:lnTo>
                      <a:pt x="117" y="90"/>
                    </a:lnTo>
                    <a:lnTo>
                      <a:pt x="184" y="111"/>
                    </a:lnTo>
                    <a:lnTo>
                      <a:pt x="224" y="98"/>
                    </a:lnTo>
                    <a:lnTo>
                      <a:pt x="240" y="122"/>
                    </a:lnTo>
                    <a:lnTo>
                      <a:pt x="290" y="171"/>
                    </a:lnTo>
                    <a:lnTo>
                      <a:pt x="327" y="165"/>
                    </a:lnTo>
                    <a:lnTo>
                      <a:pt x="327" y="135"/>
                    </a:lnTo>
                    <a:lnTo>
                      <a:pt x="337" y="116"/>
                    </a:lnTo>
                    <a:lnTo>
                      <a:pt x="376" y="99"/>
                    </a:lnTo>
                    <a:lnTo>
                      <a:pt x="392" y="126"/>
                    </a:lnTo>
                    <a:lnTo>
                      <a:pt x="414" y="111"/>
                    </a:lnTo>
                    <a:lnTo>
                      <a:pt x="446" y="112"/>
                    </a:lnTo>
                    <a:lnTo>
                      <a:pt x="446" y="11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13"/>
              <p:cNvSpPr>
                <a:spLocks/>
              </p:cNvSpPr>
              <p:nvPr/>
            </p:nvSpPr>
            <p:spPr bwMode="auto">
              <a:xfrm>
                <a:off x="1828787" y="3691490"/>
                <a:ext cx="2035175" cy="1076325"/>
              </a:xfrm>
              <a:custGeom>
                <a:avLst/>
                <a:gdLst>
                  <a:gd name="T0" fmla="*/ 1132 w 1863"/>
                  <a:gd name="T1" fmla="*/ 958 h 1005"/>
                  <a:gd name="T2" fmla="*/ 1161 w 1863"/>
                  <a:gd name="T3" fmla="*/ 990 h 1005"/>
                  <a:gd name="T4" fmla="*/ 1256 w 1863"/>
                  <a:gd name="T5" fmla="*/ 958 h 1005"/>
                  <a:gd name="T6" fmla="*/ 1316 w 1863"/>
                  <a:gd name="T7" fmla="*/ 915 h 1005"/>
                  <a:gd name="T8" fmla="*/ 1386 w 1863"/>
                  <a:gd name="T9" fmla="*/ 887 h 1005"/>
                  <a:gd name="T10" fmla="*/ 1461 w 1863"/>
                  <a:gd name="T11" fmla="*/ 863 h 1005"/>
                  <a:gd name="T12" fmla="*/ 1582 w 1863"/>
                  <a:gd name="T13" fmla="*/ 843 h 1005"/>
                  <a:gd name="T14" fmla="*/ 1584 w 1863"/>
                  <a:gd name="T15" fmla="*/ 887 h 1005"/>
                  <a:gd name="T16" fmla="*/ 1622 w 1863"/>
                  <a:gd name="T17" fmla="*/ 895 h 1005"/>
                  <a:gd name="T18" fmla="*/ 1599 w 1863"/>
                  <a:gd name="T19" fmla="*/ 951 h 1005"/>
                  <a:gd name="T20" fmla="*/ 1622 w 1863"/>
                  <a:gd name="T21" fmla="*/ 958 h 1005"/>
                  <a:gd name="T22" fmla="*/ 1725 w 1863"/>
                  <a:gd name="T23" fmla="*/ 951 h 1005"/>
                  <a:gd name="T24" fmla="*/ 1787 w 1863"/>
                  <a:gd name="T25" fmla="*/ 971 h 1005"/>
                  <a:gd name="T26" fmla="*/ 1815 w 1863"/>
                  <a:gd name="T27" fmla="*/ 983 h 1005"/>
                  <a:gd name="T28" fmla="*/ 1820 w 1863"/>
                  <a:gd name="T29" fmla="*/ 915 h 1005"/>
                  <a:gd name="T30" fmla="*/ 1862 w 1863"/>
                  <a:gd name="T31" fmla="*/ 870 h 1005"/>
                  <a:gd name="T32" fmla="*/ 1829 w 1863"/>
                  <a:gd name="T33" fmla="*/ 655 h 1005"/>
                  <a:gd name="T34" fmla="*/ 1792 w 1863"/>
                  <a:gd name="T35" fmla="*/ 538 h 1005"/>
                  <a:gd name="T36" fmla="*/ 1703 w 1863"/>
                  <a:gd name="T37" fmla="*/ 495 h 1005"/>
                  <a:gd name="T38" fmla="*/ 1647 w 1863"/>
                  <a:gd name="T39" fmla="*/ 602 h 1005"/>
                  <a:gd name="T40" fmla="*/ 1540 w 1863"/>
                  <a:gd name="T41" fmla="*/ 547 h 1005"/>
                  <a:gd name="T42" fmla="*/ 1342 w 1863"/>
                  <a:gd name="T43" fmla="*/ 475 h 1005"/>
                  <a:gd name="T44" fmla="*/ 1260 w 1863"/>
                  <a:gd name="T45" fmla="*/ 463 h 1005"/>
                  <a:gd name="T46" fmla="*/ 1102 w 1863"/>
                  <a:gd name="T47" fmla="*/ 397 h 1005"/>
                  <a:gd name="T48" fmla="*/ 1026 w 1863"/>
                  <a:gd name="T49" fmla="*/ 214 h 1005"/>
                  <a:gd name="T50" fmla="*/ 1055 w 1863"/>
                  <a:gd name="T51" fmla="*/ 157 h 1005"/>
                  <a:gd name="T52" fmla="*/ 1054 w 1863"/>
                  <a:gd name="T53" fmla="*/ 78 h 1005"/>
                  <a:gd name="T54" fmla="*/ 1066 w 1863"/>
                  <a:gd name="T55" fmla="*/ 39 h 1005"/>
                  <a:gd name="T56" fmla="*/ 927 w 1863"/>
                  <a:gd name="T57" fmla="*/ 0 h 1005"/>
                  <a:gd name="T58" fmla="*/ 827 w 1863"/>
                  <a:gd name="T59" fmla="*/ 13 h 1005"/>
                  <a:gd name="T60" fmla="*/ 703 w 1863"/>
                  <a:gd name="T61" fmla="*/ 54 h 1005"/>
                  <a:gd name="T62" fmla="*/ 578 w 1863"/>
                  <a:gd name="T63" fmla="*/ 67 h 1005"/>
                  <a:gd name="T64" fmla="*/ 494 w 1863"/>
                  <a:gd name="T65" fmla="*/ 24 h 1005"/>
                  <a:gd name="T66" fmla="*/ 358 w 1863"/>
                  <a:gd name="T67" fmla="*/ 49 h 1005"/>
                  <a:gd name="T68" fmla="*/ 304 w 1863"/>
                  <a:gd name="T69" fmla="*/ 18 h 1005"/>
                  <a:gd name="T70" fmla="*/ 202 w 1863"/>
                  <a:gd name="T71" fmla="*/ 28 h 1005"/>
                  <a:gd name="T72" fmla="*/ 153 w 1863"/>
                  <a:gd name="T73" fmla="*/ 94 h 1005"/>
                  <a:gd name="T74" fmla="*/ 124 w 1863"/>
                  <a:gd name="T75" fmla="*/ 127 h 1005"/>
                  <a:gd name="T76" fmla="*/ 89 w 1863"/>
                  <a:gd name="T77" fmla="*/ 147 h 1005"/>
                  <a:gd name="T78" fmla="*/ 74 w 1863"/>
                  <a:gd name="T79" fmla="*/ 172 h 1005"/>
                  <a:gd name="T80" fmla="*/ 101 w 1863"/>
                  <a:gd name="T81" fmla="*/ 231 h 1005"/>
                  <a:gd name="T82" fmla="*/ 94 w 1863"/>
                  <a:gd name="T83" fmla="*/ 288 h 1005"/>
                  <a:gd name="T84" fmla="*/ 27 w 1863"/>
                  <a:gd name="T85" fmla="*/ 267 h 1005"/>
                  <a:gd name="T86" fmla="*/ 0 w 1863"/>
                  <a:gd name="T87" fmla="*/ 293 h 1005"/>
                  <a:gd name="T88" fmla="*/ 17 w 1863"/>
                  <a:gd name="T89" fmla="*/ 347 h 1005"/>
                  <a:gd name="T90" fmla="*/ 9 w 1863"/>
                  <a:gd name="T91" fmla="*/ 397 h 1005"/>
                  <a:gd name="T92" fmla="*/ 43 w 1863"/>
                  <a:gd name="T93" fmla="*/ 415 h 1005"/>
                  <a:gd name="T94" fmla="*/ 124 w 1863"/>
                  <a:gd name="T95" fmla="*/ 495 h 1005"/>
                  <a:gd name="T96" fmla="*/ 172 w 1863"/>
                  <a:gd name="T97" fmla="*/ 565 h 1005"/>
                  <a:gd name="T98" fmla="*/ 205 w 1863"/>
                  <a:gd name="T99" fmla="*/ 588 h 1005"/>
                  <a:gd name="T100" fmla="*/ 261 w 1863"/>
                  <a:gd name="T101" fmla="*/ 584 h 1005"/>
                  <a:gd name="T102" fmla="*/ 395 w 1863"/>
                  <a:gd name="T103" fmla="*/ 730 h 1005"/>
                  <a:gd name="T104" fmla="*/ 435 w 1863"/>
                  <a:gd name="T105" fmla="*/ 715 h 1005"/>
                  <a:gd name="T106" fmla="*/ 447 w 1863"/>
                  <a:gd name="T107" fmla="*/ 771 h 1005"/>
                  <a:gd name="T108" fmla="*/ 529 w 1863"/>
                  <a:gd name="T109" fmla="*/ 805 h 1005"/>
                  <a:gd name="T110" fmla="*/ 596 w 1863"/>
                  <a:gd name="T111" fmla="*/ 875 h 1005"/>
                  <a:gd name="T112" fmla="*/ 608 w 1863"/>
                  <a:gd name="T113" fmla="*/ 905 h 1005"/>
                  <a:gd name="T114" fmla="*/ 682 w 1863"/>
                  <a:gd name="T115" fmla="*/ 903 h 1005"/>
                  <a:gd name="T116" fmla="*/ 813 w 1863"/>
                  <a:gd name="T117" fmla="*/ 928 h 1005"/>
                  <a:gd name="T118" fmla="*/ 872 w 1863"/>
                  <a:gd name="T119" fmla="*/ 946 h 1005"/>
                  <a:gd name="T120" fmla="*/ 872 w 1863"/>
                  <a:gd name="T121" fmla="*/ 1004 h 1005"/>
                  <a:gd name="T122" fmla="*/ 984 w 1863"/>
                  <a:gd name="T123" fmla="*/ 918 h 1005"/>
                  <a:gd name="T124" fmla="*/ 1073 w 1863"/>
                  <a:gd name="T125" fmla="*/ 951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63" h="1005">
                    <a:moveTo>
                      <a:pt x="1073" y="951"/>
                    </a:moveTo>
                    <a:lnTo>
                      <a:pt x="1132" y="958"/>
                    </a:lnTo>
                    <a:lnTo>
                      <a:pt x="1151" y="985"/>
                    </a:lnTo>
                    <a:lnTo>
                      <a:pt x="1161" y="990"/>
                    </a:lnTo>
                    <a:lnTo>
                      <a:pt x="1250" y="973"/>
                    </a:lnTo>
                    <a:lnTo>
                      <a:pt x="1256" y="958"/>
                    </a:lnTo>
                    <a:lnTo>
                      <a:pt x="1272" y="948"/>
                    </a:lnTo>
                    <a:lnTo>
                      <a:pt x="1316" y="915"/>
                    </a:lnTo>
                    <a:lnTo>
                      <a:pt x="1353" y="910"/>
                    </a:lnTo>
                    <a:lnTo>
                      <a:pt x="1386" y="887"/>
                    </a:lnTo>
                    <a:lnTo>
                      <a:pt x="1452" y="850"/>
                    </a:lnTo>
                    <a:lnTo>
                      <a:pt x="1461" y="863"/>
                    </a:lnTo>
                    <a:lnTo>
                      <a:pt x="1510" y="880"/>
                    </a:lnTo>
                    <a:lnTo>
                      <a:pt x="1582" y="843"/>
                    </a:lnTo>
                    <a:lnTo>
                      <a:pt x="1604" y="858"/>
                    </a:lnTo>
                    <a:lnTo>
                      <a:pt x="1584" y="887"/>
                    </a:lnTo>
                    <a:lnTo>
                      <a:pt x="1592" y="895"/>
                    </a:lnTo>
                    <a:lnTo>
                      <a:pt x="1622" y="895"/>
                    </a:lnTo>
                    <a:lnTo>
                      <a:pt x="1624" y="907"/>
                    </a:lnTo>
                    <a:lnTo>
                      <a:pt x="1599" y="951"/>
                    </a:lnTo>
                    <a:lnTo>
                      <a:pt x="1607" y="958"/>
                    </a:lnTo>
                    <a:lnTo>
                      <a:pt x="1622" y="958"/>
                    </a:lnTo>
                    <a:lnTo>
                      <a:pt x="1694" y="978"/>
                    </a:lnTo>
                    <a:lnTo>
                      <a:pt x="1725" y="951"/>
                    </a:lnTo>
                    <a:lnTo>
                      <a:pt x="1772" y="988"/>
                    </a:lnTo>
                    <a:lnTo>
                      <a:pt x="1787" y="971"/>
                    </a:lnTo>
                    <a:lnTo>
                      <a:pt x="1799" y="983"/>
                    </a:lnTo>
                    <a:lnTo>
                      <a:pt x="1815" y="983"/>
                    </a:lnTo>
                    <a:lnTo>
                      <a:pt x="1821" y="971"/>
                    </a:lnTo>
                    <a:lnTo>
                      <a:pt x="1820" y="915"/>
                    </a:lnTo>
                    <a:lnTo>
                      <a:pt x="1832" y="907"/>
                    </a:lnTo>
                    <a:lnTo>
                      <a:pt x="1862" y="870"/>
                    </a:lnTo>
                    <a:lnTo>
                      <a:pt x="1856" y="727"/>
                    </a:lnTo>
                    <a:lnTo>
                      <a:pt x="1829" y="655"/>
                    </a:lnTo>
                    <a:lnTo>
                      <a:pt x="1848" y="641"/>
                    </a:lnTo>
                    <a:lnTo>
                      <a:pt x="1792" y="538"/>
                    </a:lnTo>
                    <a:lnTo>
                      <a:pt x="1722" y="482"/>
                    </a:lnTo>
                    <a:lnTo>
                      <a:pt x="1703" y="495"/>
                    </a:lnTo>
                    <a:lnTo>
                      <a:pt x="1706" y="528"/>
                    </a:lnTo>
                    <a:lnTo>
                      <a:pt x="1647" y="602"/>
                    </a:lnTo>
                    <a:lnTo>
                      <a:pt x="1547" y="584"/>
                    </a:lnTo>
                    <a:lnTo>
                      <a:pt x="1540" y="547"/>
                    </a:lnTo>
                    <a:lnTo>
                      <a:pt x="1478" y="497"/>
                    </a:lnTo>
                    <a:lnTo>
                      <a:pt x="1342" y="475"/>
                    </a:lnTo>
                    <a:lnTo>
                      <a:pt x="1283" y="465"/>
                    </a:lnTo>
                    <a:lnTo>
                      <a:pt x="1260" y="463"/>
                    </a:lnTo>
                    <a:lnTo>
                      <a:pt x="1209" y="420"/>
                    </a:lnTo>
                    <a:lnTo>
                      <a:pt x="1102" y="397"/>
                    </a:lnTo>
                    <a:lnTo>
                      <a:pt x="1028" y="253"/>
                    </a:lnTo>
                    <a:lnTo>
                      <a:pt x="1026" y="214"/>
                    </a:lnTo>
                    <a:lnTo>
                      <a:pt x="1055" y="201"/>
                    </a:lnTo>
                    <a:lnTo>
                      <a:pt x="1055" y="157"/>
                    </a:lnTo>
                    <a:lnTo>
                      <a:pt x="1078" y="103"/>
                    </a:lnTo>
                    <a:lnTo>
                      <a:pt x="1054" y="78"/>
                    </a:lnTo>
                    <a:lnTo>
                      <a:pt x="1085" y="51"/>
                    </a:lnTo>
                    <a:lnTo>
                      <a:pt x="1066" y="39"/>
                    </a:lnTo>
                    <a:lnTo>
                      <a:pt x="1016" y="39"/>
                    </a:lnTo>
                    <a:lnTo>
                      <a:pt x="927" y="0"/>
                    </a:lnTo>
                    <a:lnTo>
                      <a:pt x="872" y="0"/>
                    </a:lnTo>
                    <a:lnTo>
                      <a:pt x="827" y="13"/>
                    </a:lnTo>
                    <a:lnTo>
                      <a:pt x="778" y="13"/>
                    </a:lnTo>
                    <a:lnTo>
                      <a:pt x="703" y="54"/>
                    </a:lnTo>
                    <a:lnTo>
                      <a:pt x="640" y="46"/>
                    </a:lnTo>
                    <a:lnTo>
                      <a:pt x="578" y="67"/>
                    </a:lnTo>
                    <a:lnTo>
                      <a:pt x="526" y="51"/>
                    </a:lnTo>
                    <a:lnTo>
                      <a:pt x="494" y="24"/>
                    </a:lnTo>
                    <a:lnTo>
                      <a:pt x="413" y="13"/>
                    </a:lnTo>
                    <a:lnTo>
                      <a:pt x="358" y="49"/>
                    </a:lnTo>
                    <a:lnTo>
                      <a:pt x="328" y="37"/>
                    </a:lnTo>
                    <a:lnTo>
                      <a:pt x="304" y="18"/>
                    </a:lnTo>
                    <a:lnTo>
                      <a:pt x="244" y="1"/>
                    </a:lnTo>
                    <a:lnTo>
                      <a:pt x="202" y="28"/>
                    </a:lnTo>
                    <a:lnTo>
                      <a:pt x="184" y="76"/>
                    </a:lnTo>
                    <a:lnTo>
                      <a:pt x="153" y="94"/>
                    </a:lnTo>
                    <a:lnTo>
                      <a:pt x="146" y="120"/>
                    </a:lnTo>
                    <a:lnTo>
                      <a:pt x="124" y="127"/>
                    </a:lnTo>
                    <a:lnTo>
                      <a:pt x="99" y="124"/>
                    </a:lnTo>
                    <a:lnTo>
                      <a:pt x="89" y="147"/>
                    </a:lnTo>
                    <a:lnTo>
                      <a:pt x="83" y="175"/>
                    </a:lnTo>
                    <a:lnTo>
                      <a:pt x="74" y="172"/>
                    </a:lnTo>
                    <a:lnTo>
                      <a:pt x="71" y="201"/>
                    </a:lnTo>
                    <a:lnTo>
                      <a:pt x="101" y="231"/>
                    </a:lnTo>
                    <a:lnTo>
                      <a:pt x="104" y="273"/>
                    </a:lnTo>
                    <a:lnTo>
                      <a:pt x="94" y="288"/>
                    </a:lnTo>
                    <a:lnTo>
                      <a:pt x="49" y="293"/>
                    </a:lnTo>
                    <a:lnTo>
                      <a:pt x="27" y="267"/>
                    </a:lnTo>
                    <a:lnTo>
                      <a:pt x="4" y="273"/>
                    </a:lnTo>
                    <a:lnTo>
                      <a:pt x="0" y="293"/>
                    </a:lnTo>
                    <a:lnTo>
                      <a:pt x="11" y="323"/>
                    </a:lnTo>
                    <a:lnTo>
                      <a:pt x="17" y="347"/>
                    </a:lnTo>
                    <a:lnTo>
                      <a:pt x="17" y="374"/>
                    </a:lnTo>
                    <a:lnTo>
                      <a:pt x="9" y="397"/>
                    </a:lnTo>
                    <a:lnTo>
                      <a:pt x="11" y="411"/>
                    </a:lnTo>
                    <a:lnTo>
                      <a:pt x="43" y="415"/>
                    </a:lnTo>
                    <a:lnTo>
                      <a:pt x="57" y="441"/>
                    </a:lnTo>
                    <a:lnTo>
                      <a:pt x="124" y="495"/>
                    </a:lnTo>
                    <a:lnTo>
                      <a:pt x="124" y="510"/>
                    </a:lnTo>
                    <a:lnTo>
                      <a:pt x="172" y="565"/>
                    </a:lnTo>
                    <a:lnTo>
                      <a:pt x="189" y="584"/>
                    </a:lnTo>
                    <a:lnTo>
                      <a:pt x="205" y="588"/>
                    </a:lnTo>
                    <a:lnTo>
                      <a:pt x="233" y="559"/>
                    </a:lnTo>
                    <a:lnTo>
                      <a:pt x="261" y="584"/>
                    </a:lnTo>
                    <a:lnTo>
                      <a:pt x="375" y="679"/>
                    </a:lnTo>
                    <a:lnTo>
                      <a:pt x="395" y="730"/>
                    </a:lnTo>
                    <a:lnTo>
                      <a:pt x="421" y="730"/>
                    </a:lnTo>
                    <a:lnTo>
                      <a:pt x="435" y="715"/>
                    </a:lnTo>
                    <a:lnTo>
                      <a:pt x="447" y="727"/>
                    </a:lnTo>
                    <a:lnTo>
                      <a:pt x="447" y="771"/>
                    </a:lnTo>
                    <a:lnTo>
                      <a:pt x="513" y="808"/>
                    </a:lnTo>
                    <a:lnTo>
                      <a:pt x="529" y="805"/>
                    </a:lnTo>
                    <a:lnTo>
                      <a:pt x="538" y="843"/>
                    </a:lnTo>
                    <a:lnTo>
                      <a:pt x="596" y="875"/>
                    </a:lnTo>
                    <a:lnTo>
                      <a:pt x="596" y="898"/>
                    </a:lnTo>
                    <a:lnTo>
                      <a:pt x="608" y="905"/>
                    </a:lnTo>
                    <a:lnTo>
                      <a:pt x="657" y="903"/>
                    </a:lnTo>
                    <a:lnTo>
                      <a:pt x="682" y="903"/>
                    </a:lnTo>
                    <a:lnTo>
                      <a:pt x="724" y="931"/>
                    </a:lnTo>
                    <a:lnTo>
                      <a:pt x="813" y="928"/>
                    </a:lnTo>
                    <a:lnTo>
                      <a:pt x="860" y="927"/>
                    </a:lnTo>
                    <a:lnTo>
                      <a:pt x="872" y="946"/>
                    </a:lnTo>
                    <a:lnTo>
                      <a:pt x="860" y="988"/>
                    </a:lnTo>
                    <a:lnTo>
                      <a:pt x="872" y="1004"/>
                    </a:lnTo>
                    <a:lnTo>
                      <a:pt x="922" y="961"/>
                    </a:lnTo>
                    <a:lnTo>
                      <a:pt x="984" y="918"/>
                    </a:lnTo>
                    <a:lnTo>
                      <a:pt x="1028" y="923"/>
                    </a:lnTo>
                    <a:lnTo>
                      <a:pt x="1073" y="95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14"/>
              <p:cNvSpPr>
                <a:spLocks/>
              </p:cNvSpPr>
              <p:nvPr/>
            </p:nvSpPr>
            <p:spPr bwMode="auto">
              <a:xfrm>
                <a:off x="4991087" y="3747053"/>
                <a:ext cx="633413" cy="542925"/>
              </a:xfrm>
              <a:custGeom>
                <a:avLst/>
                <a:gdLst>
                  <a:gd name="T0" fmla="*/ 67 w 580"/>
                  <a:gd name="T1" fmla="*/ 352 h 507"/>
                  <a:gd name="T2" fmla="*/ 151 w 580"/>
                  <a:gd name="T3" fmla="*/ 423 h 507"/>
                  <a:gd name="T4" fmla="*/ 220 w 580"/>
                  <a:gd name="T5" fmla="*/ 437 h 507"/>
                  <a:gd name="T6" fmla="*/ 282 w 580"/>
                  <a:gd name="T7" fmla="*/ 430 h 507"/>
                  <a:gd name="T8" fmla="*/ 303 w 580"/>
                  <a:gd name="T9" fmla="*/ 437 h 507"/>
                  <a:gd name="T10" fmla="*/ 326 w 580"/>
                  <a:gd name="T11" fmla="*/ 425 h 507"/>
                  <a:gd name="T12" fmla="*/ 340 w 580"/>
                  <a:gd name="T13" fmla="*/ 443 h 507"/>
                  <a:gd name="T14" fmla="*/ 347 w 580"/>
                  <a:gd name="T15" fmla="*/ 465 h 507"/>
                  <a:gd name="T16" fmla="*/ 378 w 580"/>
                  <a:gd name="T17" fmla="*/ 480 h 507"/>
                  <a:gd name="T18" fmla="*/ 418 w 580"/>
                  <a:gd name="T19" fmla="*/ 480 h 507"/>
                  <a:gd name="T20" fmla="*/ 448 w 580"/>
                  <a:gd name="T21" fmla="*/ 506 h 507"/>
                  <a:gd name="T22" fmla="*/ 475 w 580"/>
                  <a:gd name="T23" fmla="*/ 494 h 507"/>
                  <a:gd name="T24" fmla="*/ 496 w 580"/>
                  <a:gd name="T25" fmla="*/ 506 h 507"/>
                  <a:gd name="T26" fmla="*/ 513 w 580"/>
                  <a:gd name="T27" fmla="*/ 471 h 507"/>
                  <a:gd name="T28" fmla="*/ 538 w 580"/>
                  <a:gd name="T29" fmla="*/ 460 h 507"/>
                  <a:gd name="T30" fmla="*/ 543 w 580"/>
                  <a:gd name="T31" fmla="*/ 432 h 507"/>
                  <a:gd name="T32" fmla="*/ 533 w 580"/>
                  <a:gd name="T33" fmla="*/ 382 h 507"/>
                  <a:gd name="T34" fmla="*/ 529 w 580"/>
                  <a:gd name="T35" fmla="*/ 378 h 507"/>
                  <a:gd name="T36" fmla="*/ 503 w 580"/>
                  <a:gd name="T37" fmla="*/ 405 h 507"/>
                  <a:gd name="T38" fmla="*/ 465 w 580"/>
                  <a:gd name="T39" fmla="*/ 374 h 507"/>
                  <a:gd name="T40" fmla="*/ 437 w 580"/>
                  <a:gd name="T41" fmla="*/ 340 h 507"/>
                  <a:gd name="T42" fmla="*/ 465 w 580"/>
                  <a:gd name="T43" fmla="*/ 320 h 507"/>
                  <a:gd name="T44" fmla="*/ 474 w 580"/>
                  <a:gd name="T45" fmla="*/ 286 h 507"/>
                  <a:gd name="T46" fmla="*/ 490 w 580"/>
                  <a:gd name="T47" fmla="*/ 274 h 507"/>
                  <a:gd name="T48" fmla="*/ 489 w 580"/>
                  <a:gd name="T49" fmla="*/ 227 h 507"/>
                  <a:gd name="T50" fmla="*/ 501 w 580"/>
                  <a:gd name="T51" fmla="*/ 217 h 507"/>
                  <a:gd name="T52" fmla="*/ 524 w 580"/>
                  <a:gd name="T53" fmla="*/ 235 h 507"/>
                  <a:gd name="T54" fmla="*/ 538 w 580"/>
                  <a:gd name="T55" fmla="*/ 254 h 507"/>
                  <a:gd name="T56" fmla="*/ 569 w 580"/>
                  <a:gd name="T57" fmla="*/ 235 h 507"/>
                  <a:gd name="T58" fmla="*/ 579 w 580"/>
                  <a:gd name="T59" fmla="*/ 223 h 507"/>
                  <a:gd name="T60" fmla="*/ 574 w 580"/>
                  <a:gd name="T61" fmla="*/ 199 h 507"/>
                  <a:gd name="T62" fmla="*/ 538 w 580"/>
                  <a:gd name="T63" fmla="*/ 181 h 507"/>
                  <a:gd name="T64" fmla="*/ 530 w 580"/>
                  <a:gd name="T65" fmla="*/ 155 h 507"/>
                  <a:gd name="T66" fmla="*/ 469 w 580"/>
                  <a:gd name="T67" fmla="*/ 164 h 507"/>
                  <a:gd name="T68" fmla="*/ 428 w 580"/>
                  <a:gd name="T69" fmla="*/ 131 h 507"/>
                  <a:gd name="T70" fmla="*/ 410 w 580"/>
                  <a:gd name="T71" fmla="*/ 127 h 507"/>
                  <a:gd name="T72" fmla="*/ 410 w 580"/>
                  <a:gd name="T73" fmla="*/ 103 h 507"/>
                  <a:gd name="T74" fmla="*/ 498 w 580"/>
                  <a:gd name="T75" fmla="*/ 9 h 507"/>
                  <a:gd name="T76" fmla="*/ 465 w 580"/>
                  <a:gd name="T77" fmla="*/ 17 h 507"/>
                  <a:gd name="T78" fmla="*/ 445 w 580"/>
                  <a:gd name="T79" fmla="*/ 28 h 507"/>
                  <a:gd name="T80" fmla="*/ 437 w 580"/>
                  <a:gd name="T81" fmla="*/ 17 h 507"/>
                  <a:gd name="T82" fmla="*/ 437 w 580"/>
                  <a:gd name="T83" fmla="*/ 4 h 507"/>
                  <a:gd name="T84" fmla="*/ 423 w 580"/>
                  <a:gd name="T85" fmla="*/ 0 h 507"/>
                  <a:gd name="T86" fmla="*/ 383 w 580"/>
                  <a:gd name="T87" fmla="*/ 14 h 507"/>
                  <a:gd name="T88" fmla="*/ 282 w 580"/>
                  <a:gd name="T89" fmla="*/ 2 h 507"/>
                  <a:gd name="T90" fmla="*/ 277 w 580"/>
                  <a:gd name="T91" fmla="*/ 82 h 507"/>
                  <a:gd name="T92" fmla="*/ 230 w 580"/>
                  <a:gd name="T93" fmla="*/ 121 h 507"/>
                  <a:gd name="T94" fmla="*/ 163 w 580"/>
                  <a:gd name="T95" fmla="*/ 131 h 507"/>
                  <a:gd name="T96" fmla="*/ 72 w 580"/>
                  <a:gd name="T97" fmla="*/ 190 h 507"/>
                  <a:gd name="T98" fmla="*/ 0 w 580"/>
                  <a:gd name="T99" fmla="*/ 211 h 507"/>
                  <a:gd name="T100" fmla="*/ 0 w 580"/>
                  <a:gd name="T101" fmla="*/ 223 h 507"/>
                  <a:gd name="T102" fmla="*/ 67 w 580"/>
                  <a:gd name="T103" fmla="*/ 322 h 507"/>
                  <a:gd name="T104" fmla="*/ 67 w 580"/>
                  <a:gd name="T105" fmla="*/ 352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80" h="507">
                    <a:moveTo>
                      <a:pt x="67" y="352"/>
                    </a:moveTo>
                    <a:lnTo>
                      <a:pt x="151" y="423"/>
                    </a:lnTo>
                    <a:lnTo>
                      <a:pt x="220" y="437"/>
                    </a:lnTo>
                    <a:lnTo>
                      <a:pt x="282" y="430"/>
                    </a:lnTo>
                    <a:lnTo>
                      <a:pt x="303" y="437"/>
                    </a:lnTo>
                    <a:lnTo>
                      <a:pt x="326" y="425"/>
                    </a:lnTo>
                    <a:lnTo>
                      <a:pt x="340" y="443"/>
                    </a:lnTo>
                    <a:lnTo>
                      <a:pt x="347" y="465"/>
                    </a:lnTo>
                    <a:lnTo>
                      <a:pt x="378" y="480"/>
                    </a:lnTo>
                    <a:lnTo>
                      <a:pt x="418" y="480"/>
                    </a:lnTo>
                    <a:lnTo>
                      <a:pt x="448" y="506"/>
                    </a:lnTo>
                    <a:lnTo>
                      <a:pt x="475" y="494"/>
                    </a:lnTo>
                    <a:lnTo>
                      <a:pt x="496" y="506"/>
                    </a:lnTo>
                    <a:lnTo>
                      <a:pt x="513" y="471"/>
                    </a:lnTo>
                    <a:lnTo>
                      <a:pt x="538" y="460"/>
                    </a:lnTo>
                    <a:lnTo>
                      <a:pt x="543" y="432"/>
                    </a:lnTo>
                    <a:lnTo>
                      <a:pt x="533" y="382"/>
                    </a:lnTo>
                    <a:lnTo>
                      <a:pt x="529" y="378"/>
                    </a:lnTo>
                    <a:lnTo>
                      <a:pt x="503" y="405"/>
                    </a:lnTo>
                    <a:lnTo>
                      <a:pt x="465" y="374"/>
                    </a:lnTo>
                    <a:lnTo>
                      <a:pt x="437" y="340"/>
                    </a:lnTo>
                    <a:lnTo>
                      <a:pt x="465" y="320"/>
                    </a:lnTo>
                    <a:lnTo>
                      <a:pt x="474" y="286"/>
                    </a:lnTo>
                    <a:lnTo>
                      <a:pt x="490" y="274"/>
                    </a:lnTo>
                    <a:lnTo>
                      <a:pt x="489" y="227"/>
                    </a:lnTo>
                    <a:lnTo>
                      <a:pt x="501" y="217"/>
                    </a:lnTo>
                    <a:lnTo>
                      <a:pt x="524" y="235"/>
                    </a:lnTo>
                    <a:lnTo>
                      <a:pt x="538" y="254"/>
                    </a:lnTo>
                    <a:lnTo>
                      <a:pt x="569" y="235"/>
                    </a:lnTo>
                    <a:lnTo>
                      <a:pt x="579" y="223"/>
                    </a:lnTo>
                    <a:lnTo>
                      <a:pt x="574" y="199"/>
                    </a:lnTo>
                    <a:lnTo>
                      <a:pt x="538" y="181"/>
                    </a:lnTo>
                    <a:lnTo>
                      <a:pt x="530" y="155"/>
                    </a:lnTo>
                    <a:lnTo>
                      <a:pt x="469" y="164"/>
                    </a:lnTo>
                    <a:lnTo>
                      <a:pt x="428" y="131"/>
                    </a:lnTo>
                    <a:lnTo>
                      <a:pt x="410" y="127"/>
                    </a:lnTo>
                    <a:lnTo>
                      <a:pt x="410" y="103"/>
                    </a:lnTo>
                    <a:lnTo>
                      <a:pt x="498" y="9"/>
                    </a:lnTo>
                    <a:lnTo>
                      <a:pt x="465" y="17"/>
                    </a:lnTo>
                    <a:lnTo>
                      <a:pt x="445" y="28"/>
                    </a:lnTo>
                    <a:lnTo>
                      <a:pt x="437" y="17"/>
                    </a:lnTo>
                    <a:lnTo>
                      <a:pt x="437" y="4"/>
                    </a:lnTo>
                    <a:lnTo>
                      <a:pt x="423" y="0"/>
                    </a:lnTo>
                    <a:lnTo>
                      <a:pt x="383" y="14"/>
                    </a:lnTo>
                    <a:lnTo>
                      <a:pt x="282" y="2"/>
                    </a:lnTo>
                    <a:lnTo>
                      <a:pt x="277" y="82"/>
                    </a:lnTo>
                    <a:lnTo>
                      <a:pt x="230" y="121"/>
                    </a:lnTo>
                    <a:lnTo>
                      <a:pt x="163" y="131"/>
                    </a:lnTo>
                    <a:lnTo>
                      <a:pt x="72" y="190"/>
                    </a:lnTo>
                    <a:lnTo>
                      <a:pt x="0" y="211"/>
                    </a:lnTo>
                    <a:lnTo>
                      <a:pt x="0" y="223"/>
                    </a:lnTo>
                    <a:lnTo>
                      <a:pt x="67" y="322"/>
                    </a:lnTo>
                    <a:lnTo>
                      <a:pt x="67" y="352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27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15"/>
              <p:cNvSpPr>
                <a:spLocks/>
              </p:cNvSpPr>
              <p:nvPr/>
            </p:nvSpPr>
            <p:spPr bwMode="auto">
              <a:xfrm>
                <a:off x="2954325" y="3420028"/>
                <a:ext cx="1317625" cy="915987"/>
              </a:xfrm>
              <a:custGeom>
                <a:avLst/>
                <a:gdLst>
                  <a:gd name="T0" fmla="*/ 98 w 1202"/>
                  <a:gd name="T1" fmla="*/ 320 h 856"/>
                  <a:gd name="T2" fmla="*/ 154 w 1202"/>
                  <a:gd name="T3" fmla="*/ 281 h 856"/>
                  <a:gd name="T4" fmla="*/ 129 w 1202"/>
                  <a:gd name="T5" fmla="*/ 266 h 856"/>
                  <a:gd name="T6" fmla="*/ 166 w 1202"/>
                  <a:gd name="T7" fmla="*/ 232 h 856"/>
                  <a:gd name="T8" fmla="*/ 122 w 1202"/>
                  <a:gd name="T9" fmla="*/ 140 h 856"/>
                  <a:gd name="T10" fmla="*/ 149 w 1202"/>
                  <a:gd name="T11" fmla="*/ 56 h 856"/>
                  <a:gd name="T12" fmla="*/ 392 w 1202"/>
                  <a:gd name="T13" fmla="*/ 0 h 856"/>
                  <a:gd name="T14" fmla="*/ 539 w 1202"/>
                  <a:gd name="T15" fmla="*/ 31 h 856"/>
                  <a:gd name="T16" fmla="*/ 623 w 1202"/>
                  <a:gd name="T17" fmla="*/ 80 h 856"/>
                  <a:gd name="T18" fmla="*/ 705 w 1202"/>
                  <a:gd name="T19" fmla="*/ 49 h 856"/>
                  <a:gd name="T20" fmla="*/ 811 w 1202"/>
                  <a:gd name="T21" fmla="*/ 37 h 856"/>
                  <a:gd name="T22" fmla="*/ 944 w 1202"/>
                  <a:gd name="T23" fmla="*/ 73 h 856"/>
                  <a:gd name="T24" fmla="*/ 1028 w 1202"/>
                  <a:gd name="T25" fmla="*/ 169 h 856"/>
                  <a:gd name="T26" fmla="*/ 1103 w 1202"/>
                  <a:gd name="T27" fmla="*/ 197 h 856"/>
                  <a:gd name="T28" fmla="*/ 1175 w 1202"/>
                  <a:gd name="T29" fmla="*/ 329 h 856"/>
                  <a:gd name="T30" fmla="*/ 1193 w 1202"/>
                  <a:gd name="T31" fmla="*/ 423 h 856"/>
                  <a:gd name="T32" fmla="*/ 1154 w 1202"/>
                  <a:gd name="T33" fmla="*/ 484 h 856"/>
                  <a:gd name="T34" fmla="*/ 1108 w 1202"/>
                  <a:gd name="T35" fmla="*/ 526 h 856"/>
                  <a:gd name="T36" fmla="*/ 1088 w 1202"/>
                  <a:gd name="T37" fmla="*/ 587 h 856"/>
                  <a:gd name="T38" fmla="*/ 1037 w 1202"/>
                  <a:gd name="T39" fmla="*/ 557 h 856"/>
                  <a:gd name="T40" fmla="*/ 1040 w 1202"/>
                  <a:gd name="T41" fmla="*/ 601 h 856"/>
                  <a:gd name="T42" fmla="*/ 1117 w 1202"/>
                  <a:gd name="T43" fmla="*/ 643 h 856"/>
                  <a:gd name="T44" fmla="*/ 1156 w 1202"/>
                  <a:gd name="T45" fmla="*/ 663 h 856"/>
                  <a:gd name="T46" fmla="*/ 1141 w 1202"/>
                  <a:gd name="T47" fmla="*/ 700 h 856"/>
                  <a:gd name="T48" fmla="*/ 1088 w 1202"/>
                  <a:gd name="T49" fmla="*/ 713 h 856"/>
                  <a:gd name="T50" fmla="*/ 1033 w 1202"/>
                  <a:gd name="T51" fmla="*/ 703 h 856"/>
                  <a:gd name="T52" fmla="*/ 1023 w 1202"/>
                  <a:gd name="T53" fmla="*/ 753 h 856"/>
                  <a:gd name="T54" fmla="*/ 934 w 1202"/>
                  <a:gd name="T55" fmla="*/ 709 h 856"/>
                  <a:gd name="T56" fmla="*/ 880 w 1202"/>
                  <a:gd name="T57" fmla="*/ 699 h 856"/>
                  <a:gd name="T58" fmla="*/ 711 w 1202"/>
                  <a:gd name="T59" fmla="*/ 694 h 856"/>
                  <a:gd name="T60" fmla="*/ 695 w 1202"/>
                  <a:gd name="T61" fmla="*/ 735 h 856"/>
                  <a:gd name="T62" fmla="*/ 677 w 1202"/>
                  <a:gd name="T63" fmla="*/ 780 h 856"/>
                  <a:gd name="T64" fmla="*/ 519 w 1202"/>
                  <a:gd name="T65" fmla="*/ 835 h 856"/>
                  <a:gd name="T66" fmla="*/ 451 w 1202"/>
                  <a:gd name="T67" fmla="*/ 749 h 856"/>
                  <a:gd name="T68" fmla="*/ 256 w 1202"/>
                  <a:gd name="T69" fmla="*/ 718 h 856"/>
                  <a:gd name="T70" fmla="*/ 182 w 1202"/>
                  <a:gd name="T71" fmla="*/ 672 h 856"/>
                  <a:gd name="T72" fmla="*/ 1 w 1202"/>
                  <a:gd name="T73" fmla="*/ 506 h 856"/>
                  <a:gd name="T74" fmla="*/ 28 w 1202"/>
                  <a:gd name="T75" fmla="*/ 454 h 856"/>
                  <a:gd name="T76" fmla="*/ 51 w 1202"/>
                  <a:gd name="T77" fmla="*/ 356 h 856"/>
                  <a:gd name="T78" fmla="*/ 58 w 1202"/>
                  <a:gd name="T79" fmla="*/ 304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02" h="856">
                    <a:moveTo>
                      <a:pt x="58" y="304"/>
                    </a:moveTo>
                    <a:lnTo>
                      <a:pt x="98" y="320"/>
                    </a:lnTo>
                    <a:lnTo>
                      <a:pt x="164" y="294"/>
                    </a:lnTo>
                    <a:lnTo>
                      <a:pt x="154" y="281"/>
                    </a:lnTo>
                    <a:lnTo>
                      <a:pt x="136" y="281"/>
                    </a:lnTo>
                    <a:lnTo>
                      <a:pt x="129" y="266"/>
                    </a:lnTo>
                    <a:lnTo>
                      <a:pt x="134" y="248"/>
                    </a:lnTo>
                    <a:lnTo>
                      <a:pt x="166" y="232"/>
                    </a:lnTo>
                    <a:lnTo>
                      <a:pt x="189" y="197"/>
                    </a:lnTo>
                    <a:lnTo>
                      <a:pt x="122" y="140"/>
                    </a:lnTo>
                    <a:lnTo>
                      <a:pt x="117" y="80"/>
                    </a:lnTo>
                    <a:lnTo>
                      <a:pt x="149" y="56"/>
                    </a:lnTo>
                    <a:lnTo>
                      <a:pt x="376" y="11"/>
                    </a:lnTo>
                    <a:lnTo>
                      <a:pt x="392" y="0"/>
                    </a:lnTo>
                    <a:lnTo>
                      <a:pt x="425" y="4"/>
                    </a:lnTo>
                    <a:lnTo>
                      <a:pt x="539" y="31"/>
                    </a:lnTo>
                    <a:lnTo>
                      <a:pt x="573" y="51"/>
                    </a:lnTo>
                    <a:lnTo>
                      <a:pt x="623" y="80"/>
                    </a:lnTo>
                    <a:lnTo>
                      <a:pt x="656" y="77"/>
                    </a:lnTo>
                    <a:lnTo>
                      <a:pt x="705" y="49"/>
                    </a:lnTo>
                    <a:lnTo>
                      <a:pt x="769" y="58"/>
                    </a:lnTo>
                    <a:lnTo>
                      <a:pt x="811" y="37"/>
                    </a:lnTo>
                    <a:lnTo>
                      <a:pt x="897" y="89"/>
                    </a:lnTo>
                    <a:lnTo>
                      <a:pt x="944" y="73"/>
                    </a:lnTo>
                    <a:lnTo>
                      <a:pt x="968" y="131"/>
                    </a:lnTo>
                    <a:lnTo>
                      <a:pt x="1028" y="169"/>
                    </a:lnTo>
                    <a:lnTo>
                      <a:pt x="1072" y="208"/>
                    </a:lnTo>
                    <a:lnTo>
                      <a:pt x="1103" y="197"/>
                    </a:lnTo>
                    <a:lnTo>
                      <a:pt x="1163" y="277"/>
                    </a:lnTo>
                    <a:lnTo>
                      <a:pt x="1175" y="329"/>
                    </a:lnTo>
                    <a:lnTo>
                      <a:pt x="1201" y="360"/>
                    </a:lnTo>
                    <a:lnTo>
                      <a:pt x="1193" y="423"/>
                    </a:lnTo>
                    <a:lnTo>
                      <a:pt x="1144" y="459"/>
                    </a:lnTo>
                    <a:lnTo>
                      <a:pt x="1154" y="484"/>
                    </a:lnTo>
                    <a:lnTo>
                      <a:pt x="1135" y="503"/>
                    </a:lnTo>
                    <a:lnTo>
                      <a:pt x="1108" y="526"/>
                    </a:lnTo>
                    <a:lnTo>
                      <a:pt x="1108" y="568"/>
                    </a:lnTo>
                    <a:lnTo>
                      <a:pt x="1088" y="587"/>
                    </a:lnTo>
                    <a:lnTo>
                      <a:pt x="1060" y="577"/>
                    </a:lnTo>
                    <a:lnTo>
                      <a:pt x="1037" y="557"/>
                    </a:lnTo>
                    <a:lnTo>
                      <a:pt x="1025" y="580"/>
                    </a:lnTo>
                    <a:lnTo>
                      <a:pt x="1040" y="601"/>
                    </a:lnTo>
                    <a:lnTo>
                      <a:pt x="1081" y="606"/>
                    </a:lnTo>
                    <a:lnTo>
                      <a:pt x="1117" y="643"/>
                    </a:lnTo>
                    <a:lnTo>
                      <a:pt x="1139" y="643"/>
                    </a:lnTo>
                    <a:lnTo>
                      <a:pt x="1156" y="663"/>
                    </a:lnTo>
                    <a:lnTo>
                      <a:pt x="1141" y="699"/>
                    </a:lnTo>
                    <a:lnTo>
                      <a:pt x="1141" y="700"/>
                    </a:lnTo>
                    <a:lnTo>
                      <a:pt x="1108" y="699"/>
                    </a:lnTo>
                    <a:lnTo>
                      <a:pt x="1088" y="713"/>
                    </a:lnTo>
                    <a:lnTo>
                      <a:pt x="1072" y="687"/>
                    </a:lnTo>
                    <a:lnTo>
                      <a:pt x="1033" y="703"/>
                    </a:lnTo>
                    <a:lnTo>
                      <a:pt x="1023" y="723"/>
                    </a:lnTo>
                    <a:lnTo>
                      <a:pt x="1023" y="753"/>
                    </a:lnTo>
                    <a:lnTo>
                      <a:pt x="985" y="759"/>
                    </a:lnTo>
                    <a:lnTo>
                      <a:pt x="934" y="709"/>
                    </a:lnTo>
                    <a:lnTo>
                      <a:pt x="919" y="685"/>
                    </a:lnTo>
                    <a:lnTo>
                      <a:pt x="880" y="699"/>
                    </a:lnTo>
                    <a:lnTo>
                      <a:pt x="813" y="677"/>
                    </a:lnTo>
                    <a:lnTo>
                      <a:pt x="711" y="694"/>
                    </a:lnTo>
                    <a:lnTo>
                      <a:pt x="705" y="703"/>
                    </a:lnTo>
                    <a:lnTo>
                      <a:pt x="695" y="735"/>
                    </a:lnTo>
                    <a:lnTo>
                      <a:pt x="675" y="748"/>
                    </a:lnTo>
                    <a:lnTo>
                      <a:pt x="677" y="780"/>
                    </a:lnTo>
                    <a:lnTo>
                      <a:pt x="619" y="855"/>
                    </a:lnTo>
                    <a:lnTo>
                      <a:pt x="519" y="835"/>
                    </a:lnTo>
                    <a:lnTo>
                      <a:pt x="512" y="798"/>
                    </a:lnTo>
                    <a:lnTo>
                      <a:pt x="451" y="749"/>
                    </a:lnTo>
                    <a:lnTo>
                      <a:pt x="314" y="727"/>
                    </a:lnTo>
                    <a:lnTo>
                      <a:pt x="256" y="718"/>
                    </a:lnTo>
                    <a:lnTo>
                      <a:pt x="233" y="715"/>
                    </a:lnTo>
                    <a:lnTo>
                      <a:pt x="182" y="672"/>
                    </a:lnTo>
                    <a:lnTo>
                      <a:pt x="76" y="648"/>
                    </a:lnTo>
                    <a:lnTo>
                      <a:pt x="1" y="506"/>
                    </a:lnTo>
                    <a:lnTo>
                      <a:pt x="0" y="467"/>
                    </a:lnTo>
                    <a:lnTo>
                      <a:pt x="28" y="454"/>
                    </a:lnTo>
                    <a:lnTo>
                      <a:pt x="28" y="410"/>
                    </a:lnTo>
                    <a:lnTo>
                      <a:pt x="51" y="356"/>
                    </a:lnTo>
                    <a:lnTo>
                      <a:pt x="27" y="330"/>
                    </a:lnTo>
                    <a:lnTo>
                      <a:pt x="58" y="304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16"/>
              <p:cNvSpPr>
                <a:spLocks/>
              </p:cNvSpPr>
              <p:nvPr/>
            </p:nvSpPr>
            <p:spPr bwMode="auto">
              <a:xfrm>
                <a:off x="4419587" y="3443840"/>
                <a:ext cx="271463" cy="474663"/>
              </a:xfrm>
              <a:custGeom>
                <a:avLst/>
                <a:gdLst>
                  <a:gd name="T0" fmla="*/ 232 w 252"/>
                  <a:gd name="T1" fmla="*/ 247 h 443"/>
                  <a:gd name="T2" fmla="*/ 236 w 252"/>
                  <a:gd name="T3" fmla="*/ 200 h 443"/>
                  <a:gd name="T4" fmla="*/ 251 w 252"/>
                  <a:gd name="T5" fmla="*/ 178 h 443"/>
                  <a:gd name="T6" fmla="*/ 246 w 252"/>
                  <a:gd name="T7" fmla="*/ 156 h 443"/>
                  <a:gd name="T8" fmla="*/ 165 w 252"/>
                  <a:gd name="T9" fmla="*/ 127 h 443"/>
                  <a:gd name="T10" fmla="*/ 174 w 252"/>
                  <a:gd name="T11" fmla="*/ 96 h 443"/>
                  <a:gd name="T12" fmla="*/ 196 w 252"/>
                  <a:gd name="T13" fmla="*/ 61 h 443"/>
                  <a:gd name="T14" fmla="*/ 181 w 252"/>
                  <a:gd name="T15" fmla="*/ 7 h 443"/>
                  <a:gd name="T16" fmla="*/ 174 w 252"/>
                  <a:gd name="T17" fmla="*/ 0 h 443"/>
                  <a:gd name="T18" fmla="*/ 124 w 252"/>
                  <a:gd name="T19" fmla="*/ 34 h 443"/>
                  <a:gd name="T20" fmla="*/ 102 w 252"/>
                  <a:gd name="T21" fmla="*/ 111 h 443"/>
                  <a:gd name="T22" fmla="*/ 91 w 252"/>
                  <a:gd name="T23" fmla="*/ 165 h 443"/>
                  <a:gd name="T24" fmla="*/ 52 w 252"/>
                  <a:gd name="T25" fmla="*/ 200 h 443"/>
                  <a:gd name="T26" fmla="*/ 28 w 252"/>
                  <a:gd name="T27" fmla="*/ 210 h 443"/>
                  <a:gd name="T28" fmla="*/ 0 w 252"/>
                  <a:gd name="T29" fmla="*/ 214 h 443"/>
                  <a:gd name="T30" fmla="*/ 63 w 252"/>
                  <a:gd name="T31" fmla="*/ 299 h 443"/>
                  <a:gd name="T32" fmla="*/ 80 w 252"/>
                  <a:gd name="T33" fmla="*/ 356 h 443"/>
                  <a:gd name="T34" fmla="*/ 72 w 252"/>
                  <a:gd name="T35" fmla="*/ 389 h 443"/>
                  <a:gd name="T36" fmla="*/ 115 w 252"/>
                  <a:gd name="T37" fmla="*/ 413 h 443"/>
                  <a:gd name="T38" fmla="*/ 115 w 252"/>
                  <a:gd name="T39" fmla="*/ 429 h 443"/>
                  <a:gd name="T40" fmla="*/ 156 w 252"/>
                  <a:gd name="T41" fmla="*/ 442 h 443"/>
                  <a:gd name="T42" fmla="*/ 169 w 252"/>
                  <a:gd name="T43" fmla="*/ 442 h 443"/>
                  <a:gd name="T44" fmla="*/ 169 w 252"/>
                  <a:gd name="T45" fmla="*/ 408 h 443"/>
                  <a:gd name="T46" fmla="*/ 200 w 252"/>
                  <a:gd name="T47" fmla="*/ 402 h 443"/>
                  <a:gd name="T48" fmla="*/ 210 w 252"/>
                  <a:gd name="T49" fmla="*/ 361 h 443"/>
                  <a:gd name="T50" fmla="*/ 186 w 252"/>
                  <a:gd name="T51" fmla="*/ 344 h 443"/>
                  <a:gd name="T52" fmla="*/ 169 w 252"/>
                  <a:gd name="T53" fmla="*/ 327 h 443"/>
                  <a:gd name="T54" fmla="*/ 176 w 252"/>
                  <a:gd name="T55" fmla="*/ 251 h 443"/>
                  <a:gd name="T56" fmla="*/ 192 w 252"/>
                  <a:gd name="T57" fmla="*/ 239 h 443"/>
                  <a:gd name="T58" fmla="*/ 223 w 252"/>
                  <a:gd name="T59" fmla="*/ 252 h 443"/>
                  <a:gd name="T60" fmla="*/ 232 w 252"/>
                  <a:gd name="T61" fmla="*/ 247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2" h="443">
                    <a:moveTo>
                      <a:pt x="232" y="247"/>
                    </a:moveTo>
                    <a:lnTo>
                      <a:pt x="236" y="200"/>
                    </a:lnTo>
                    <a:lnTo>
                      <a:pt x="251" y="178"/>
                    </a:lnTo>
                    <a:lnTo>
                      <a:pt x="246" y="156"/>
                    </a:lnTo>
                    <a:lnTo>
                      <a:pt x="165" y="127"/>
                    </a:lnTo>
                    <a:lnTo>
                      <a:pt x="174" y="96"/>
                    </a:lnTo>
                    <a:lnTo>
                      <a:pt x="196" y="61"/>
                    </a:lnTo>
                    <a:lnTo>
                      <a:pt x="181" y="7"/>
                    </a:lnTo>
                    <a:lnTo>
                      <a:pt x="174" y="0"/>
                    </a:lnTo>
                    <a:lnTo>
                      <a:pt x="124" y="34"/>
                    </a:lnTo>
                    <a:lnTo>
                      <a:pt x="102" y="111"/>
                    </a:lnTo>
                    <a:lnTo>
                      <a:pt x="91" y="165"/>
                    </a:lnTo>
                    <a:lnTo>
                      <a:pt x="52" y="200"/>
                    </a:lnTo>
                    <a:lnTo>
                      <a:pt x="28" y="210"/>
                    </a:lnTo>
                    <a:lnTo>
                      <a:pt x="0" y="214"/>
                    </a:lnTo>
                    <a:lnTo>
                      <a:pt x="63" y="299"/>
                    </a:lnTo>
                    <a:lnTo>
                      <a:pt x="80" y="356"/>
                    </a:lnTo>
                    <a:lnTo>
                      <a:pt x="72" y="389"/>
                    </a:lnTo>
                    <a:lnTo>
                      <a:pt x="115" y="413"/>
                    </a:lnTo>
                    <a:lnTo>
                      <a:pt x="115" y="429"/>
                    </a:lnTo>
                    <a:lnTo>
                      <a:pt x="156" y="442"/>
                    </a:lnTo>
                    <a:lnTo>
                      <a:pt x="169" y="442"/>
                    </a:lnTo>
                    <a:lnTo>
                      <a:pt x="169" y="408"/>
                    </a:lnTo>
                    <a:lnTo>
                      <a:pt x="200" y="402"/>
                    </a:lnTo>
                    <a:lnTo>
                      <a:pt x="210" y="361"/>
                    </a:lnTo>
                    <a:lnTo>
                      <a:pt x="186" y="344"/>
                    </a:lnTo>
                    <a:lnTo>
                      <a:pt x="169" y="327"/>
                    </a:lnTo>
                    <a:lnTo>
                      <a:pt x="176" y="251"/>
                    </a:lnTo>
                    <a:lnTo>
                      <a:pt x="192" y="239"/>
                    </a:lnTo>
                    <a:lnTo>
                      <a:pt x="223" y="252"/>
                    </a:lnTo>
                    <a:lnTo>
                      <a:pt x="232" y="247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5245087" y="2973940"/>
                <a:ext cx="557213" cy="785813"/>
              </a:xfrm>
              <a:custGeom>
                <a:avLst/>
                <a:gdLst>
                  <a:gd name="T0" fmla="*/ 201 w 507"/>
                  <a:gd name="T1" fmla="*/ 710 h 733"/>
                  <a:gd name="T2" fmla="*/ 243 w 507"/>
                  <a:gd name="T3" fmla="*/ 572 h 733"/>
                  <a:gd name="T4" fmla="*/ 336 w 507"/>
                  <a:gd name="T5" fmla="*/ 514 h 733"/>
                  <a:gd name="T6" fmla="*/ 359 w 507"/>
                  <a:gd name="T7" fmla="*/ 457 h 733"/>
                  <a:gd name="T8" fmla="*/ 317 w 507"/>
                  <a:gd name="T9" fmla="*/ 434 h 733"/>
                  <a:gd name="T10" fmla="*/ 268 w 507"/>
                  <a:gd name="T11" fmla="*/ 411 h 733"/>
                  <a:gd name="T12" fmla="*/ 242 w 507"/>
                  <a:gd name="T13" fmla="*/ 340 h 733"/>
                  <a:gd name="T14" fmla="*/ 195 w 507"/>
                  <a:gd name="T15" fmla="*/ 346 h 733"/>
                  <a:gd name="T16" fmla="*/ 146 w 507"/>
                  <a:gd name="T17" fmla="*/ 334 h 733"/>
                  <a:gd name="T18" fmla="*/ 183 w 507"/>
                  <a:gd name="T19" fmla="*/ 261 h 733"/>
                  <a:gd name="T20" fmla="*/ 221 w 507"/>
                  <a:gd name="T21" fmla="*/ 186 h 733"/>
                  <a:gd name="T22" fmla="*/ 293 w 507"/>
                  <a:gd name="T23" fmla="*/ 216 h 733"/>
                  <a:gd name="T24" fmla="*/ 318 w 507"/>
                  <a:gd name="T25" fmla="*/ 266 h 733"/>
                  <a:gd name="T26" fmla="*/ 324 w 507"/>
                  <a:gd name="T27" fmla="*/ 309 h 733"/>
                  <a:gd name="T28" fmla="*/ 364 w 507"/>
                  <a:gd name="T29" fmla="*/ 354 h 733"/>
                  <a:gd name="T30" fmla="*/ 464 w 507"/>
                  <a:gd name="T31" fmla="*/ 326 h 733"/>
                  <a:gd name="T32" fmla="*/ 506 w 507"/>
                  <a:gd name="T33" fmla="*/ 243 h 733"/>
                  <a:gd name="T34" fmla="*/ 455 w 507"/>
                  <a:gd name="T35" fmla="*/ 199 h 733"/>
                  <a:gd name="T36" fmla="*/ 428 w 507"/>
                  <a:gd name="T37" fmla="*/ 128 h 733"/>
                  <a:gd name="T38" fmla="*/ 336 w 507"/>
                  <a:gd name="T39" fmla="*/ 80 h 733"/>
                  <a:gd name="T40" fmla="*/ 286 w 507"/>
                  <a:gd name="T41" fmla="*/ 0 h 733"/>
                  <a:gd name="T42" fmla="*/ 221 w 507"/>
                  <a:gd name="T43" fmla="*/ 46 h 733"/>
                  <a:gd name="T44" fmla="*/ 224 w 507"/>
                  <a:gd name="T45" fmla="*/ 82 h 733"/>
                  <a:gd name="T46" fmla="*/ 163 w 507"/>
                  <a:gd name="T47" fmla="*/ 103 h 733"/>
                  <a:gd name="T48" fmla="*/ 129 w 507"/>
                  <a:gd name="T49" fmla="*/ 112 h 733"/>
                  <a:gd name="T50" fmla="*/ 73 w 507"/>
                  <a:gd name="T51" fmla="*/ 130 h 733"/>
                  <a:gd name="T52" fmla="*/ 58 w 507"/>
                  <a:gd name="T53" fmla="*/ 82 h 733"/>
                  <a:gd name="T54" fmla="*/ 9 w 507"/>
                  <a:gd name="T55" fmla="*/ 150 h 733"/>
                  <a:gd name="T56" fmla="*/ 32 w 507"/>
                  <a:gd name="T57" fmla="*/ 258 h 733"/>
                  <a:gd name="T58" fmla="*/ 58 w 507"/>
                  <a:gd name="T59" fmla="*/ 326 h 733"/>
                  <a:gd name="T60" fmla="*/ 68 w 507"/>
                  <a:gd name="T61" fmla="*/ 406 h 733"/>
                  <a:gd name="T62" fmla="*/ 7 w 507"/>
                  <a:gd name="T63" fmla="*/ 496 h 733"/>
                  <a:gd name="T64" fmla="*/ 65 w 507"/>
                  <a:gd name="T65" fmla="*/ 584 h 733"/>
                  <a:gd name="T66" fmla="*/ 45 w 507"/>
                  <a:gd name="T67" fmla="*/ 644 h 733"/>
                  <a:gd name="T68" fmla="*/ 23 w 507"/>
                  <a:gd name="T69" fmla="*/ 691 h 733"/>
                  <a:gd name="T70" fmla="*/ 143 w 507"/>
                  <a:gd name="T71" fmla="*/ 732 h 733"/>
                  <a:gd name="T72" fmla="*/ 197 w 507"/>
                  <a:gd name="T73" fmla="*/ 722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7" h="733">
                    <a:moveTo>
                      <a:pt x="197" y="722"/>
                    </a:moveTo>
                    <a:lnTo>
                      <a:pt x="201" y="710"/>
                    </a:lnTo>
                    <a:lnTo>
                      <a:pt x="185" y="681"/>
                    </a:lnTo>
                    <a:lnTo>
                      <a:pt x="243" y="572"/>
                    </a:lnTo>
                    <a:lnTo>
                      <a:pt x="297" y="524"/>
                    </a:lnTo>
                    <a:lnTo>
                      <a:pt x="336" y="514"/>
                    </a:lnTo>
                    <a:lnTo>
                      <a:pt x="374" y="466"/>
                    </a:lnTo>
                    <a:lnTo>
                      <a:pt x="359" y="457"/>
                    </a:lnTo>
                    <a:lnTo>
                      <a:pt x="345" y="423"/>
                    </a:lnTo>
                    <a:lnTo>
                      <a:pt x="317" y="434"/>
                    </a:lnTo>
                    <a:lnTo>
                      <a:pt x="270" y="423"/>
                    </a:lnTo>
                    <a:lnTo>
                      <a:pt x="268" y="411"/>
                    </a:lnTo>
                    <a:lnTo>
                      <a:pt x="266" y="331"/>
                    </a:lnTo>
                    <a:lnTo>
                      <a:pt x="242" y="340"/>
                    </a:lnTo>
                    <a:lnTo>
                      <a:pt x="227" y="356"/>
                    </a:lnTo>
                    <a:lnTo>
                      <a:pt x="195" y="346"/>
                    </a:lnTo>
                    <a:lnTo>
                      <a:pt x="153" y="354"/>
                    </a:lnTo>
                    <a:lnTo>
                      <a:pt x="146" y="334"/>
                    </a:lnTo>
                    <a:lnTo>
                      <a:pt x="151" y="297"/>
                    </a:lnTo>
                    <a:lnTo>
                      <a:pt x="183" y="261"/>
                    </a:lnTo>
                    <a:lnTo>
                      <a:pt x="190" y="218"/>
                    </a:lnTo>
                    <a:lnTo>
                      <a:pt x="221" y="186"/>
                    </a:lnTo>
                    <a:lnTo>
                      <a:pt x="279" y="216"/>
                    </a:lnTo>
                    <a:lnTo>
                      <a:pt x="293" y="216"/>
                    </a:lnTo>
                    <a:lnTo>
                      <a:pt x="303" y="258"/>
                    </a:lnTo>
                    <a:lnTo>
                      <a:pt x="318" y="266"/>
                    </a:lnTo>
                    <a:lnTo>
                      <a:pt x="327" y="292"/>
                    </a:lnTo>
                    <a:lnTo>
                      <a:pt x="324" y="309"/>
                    </a:lnTo>
                    <a:lnTo>
                      <a:pt x="359" y="334"/>
                    </a:lnTo>
                    <a:lnTo>
                      <a:pt x="364" y="354"/>
                    </a:lnTo>
                    <a:lnTo>
                      <a:pt x="393" y="366"/>
                    </a:lnTo>
                    <a:lnTo>
                      <a:pt x="464" y="326"/>
                    </a:lnTo>
                    <a:lnTo>
                      <a:pt x="464" y="304"/>
                    </a:lnTo>
                    <a:lnTo>
                      <a:pt x="506" y="243"/>
                    </a:lnTo>
                    <a:lnTo>
                      <a:pt x="476" y="201"/>
                    </a:lnTo>
                    <a:lnTo>
                      <a:pt x="455" y="199"/>
                    </a:lnTo>
                    <a:lnTo>
                      <a:pt x="413" y="172"/>
                    </a:lnTo>
                    <a:lnTo>
                      <a:pt x="428" y="128"/>
                    </a:lnTo>
                    <a:lnTo>
                      <a:pt x="364" y="123"/>
                    </a:lnTo>
                    <a:lnTo>
                      <a:pt x="336" y="80"/>
                    </a:lnTo>
                    <a:lnTo>
                      <a:pt x="340" y="60"/>
                    </a:lnTo>
                    <a:lnTo>
                      <a:pt x="286" y="0"/>
                    </a:lnTo>
                    <a:lnTo>
                      <a:pt x="251" y="18"/>
                    </a:lnTo>
                    <a:lnTo>
                      <a:pt x="221" y="46"/>
                    </a:lnTo>
                    <a:lnTo>
                      <a:pt x="232" y="68"/>
                    </a:lnTo>
                    <a:lnTo>
                      <a:pt x="224" y="82"/>
                    </a:lnTo>
                    <a:lnTo>
                      <a:pt x="183" y="85"/>
                    </a:lnTo>
                    <a:lnTo>
                      <a:pt x="163" y="103"/>
                    </a:lnTo>
                    <a:lnTo>
                      <a:pt x="146" y="94"/>
                    </a:lnTo>
                    <a:lnTo>
                      <a:pt x="129" y="112"/>
                    </a:lnTo>
                    <a:lnTo>
                      <a:pt x="89" y="142"/>
                    </a:lnTo>
                    <a:lnTo>
                      <a:pt x="73" y="130"/>
                    </a:lnTo>
                    <a:lnTo>
                      <a:pt x="73" y="90"/>
                    </a:lnTo>
                    <a:lnTo>
                      <a:pt x="58" y="82"/>
                    </a:lnTo>
                    <a:lnTo>
                      <a:pt x="37" y="92"/>
                    </a:lnTo>
                    <a:lnTo>
                      <a:pt x="9" y="150"/>
                    </a:lnTo>
                    <a:lnTo>
                      <a:pt x="0" y="204"/>
                    </a:lnTo>
                    <a:lnTo>
                      <a:pt x="32" y="258"/>
                    </a:lnTo>
                    <a:lnTo>
                      <a:pt x="58" y="283"/>
                    </a:lnTo>
                    <a:lnTo>
                      <a:pt x="58" y="326"/>
                    </a:lnTo>
                    <a:lnTo>
                      <a:pt x="75" y="363"/>
                    </a:lnTo>
                    <a:lnTo>
                      <a:pt x="68" y="406"/>
                    </a:lnTo>
                    <a:lnTo>
                      <a:pt x="27" y="432"/>
                    </a:lnTo>
                    <a:lnTo>
                      <a:pt x="7" y="496"/>
                    </a:lnTo>
                    <a:lnTo>
                      <a:pt x="41" y="536"/>
                    </a:lnTo>
                    <a:lnTo>
                      <a:pt x="65" y="584"/>
                    </a:lnTo>
                    <a:lnTo>
                      <a:pt x="50" y="609"/>
                    </a:lnTo>
                    <a:lnTo>
                      <a:pt x="45" y="644"/>
                    </a:lnTo>
                    <a:lnTo>
                      <a:pt x="32" y="666"/>
                    </a:lnTo>
                    <a:lnTo>
                      <a:pt x="23" y="691"/>
                    </a:lnTo>
                    <a:lnTo>
                      <a:pt x="45" y="720"/>
                    </a:lnTo>
                    <a:lnTo>
                      <a:pt x="143" y="732"/>
                    </a:lnTo>
                    <a:lnTo>
                      <a:pt x="183" y="717"/>
                    </a:lnTo>
                    <a:lnTo>
                      <a:pt x="197" y="722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18"/>
              <p:cNvSpPr>
                <a:spLocks/>
              </p:cNvSpPr>
              <p:nvPr/>
            </p:nvSpPr>
            <p:spPr bwMode="auto">
              <a:xfrm>
                <a:off x="5537187" y="3250165"/>
                <a:ext cx="114300" cy="184150"/>
              </a:xfrm>
              <a:custGeom>
                <a:avLst/>
                <a:gdLst>
                  <a:gd name="T0" fmla="*/ 86 w 105"/>
                  <a:gd name="T1" fmla="*/ 159 h 173"/>
                  <a:gd name="T2" fmla="*/ 60 w 105"/>
                  <a:gd name="T3" fmla="*/ 172 h 173"/>
                  <a:gd name="T4" fmla="*/ 14 w 105"/>
                  <a:gd name="T5" fmla="*/ 162 h 173"/>
                  <a:gd name="T6" fmla="*/ 3 w 105"/>
                  <a:gd name="T7" fmla="*/ 150 h 173"/>
                  <a:gd name="T8" fmla="*/ 0 w 105"/>
                  <a:gd name="T9" fmla="*/ 74 h 173"/>
                  <a:gd name="T10" fmla="*/ 41 w 105"/>
                  <a:gd name="T11" fmla="*/ 57 h 173"/>
                  <a:gd name="T12" fmla="*/ 37 w 105"/>
                  <a:gd name="T13" fmla="*/ 43 h 173"/>
                  <a:gd name="T14" fmla="*/ 44 w 105"/>
                  <a:gd name="T15" fmla="*/ 14 h 173"/>
                  <a:gd name="T16" fmla="*/ 47 w 105"/>
                  <a:gd name="T17" fmla="*/ 0 h 173"/>
                  <a:gd name="T18" fmla="*/ 62 w 105"/>
                  <a:gd name="T19" fmla="*/ 8 h 173"/>
                  <a:gd name="T20" fmla="*/ 69 w 105"/>
                  <a:gd name="T21" fmla="*/ 33 h 173"/>
                  <a:gd name="T22" fmla="*/ 66 w 105"/>
                  <a:gd name="T23" fmla="*/ 50 h 173"/>
                  <a:gd name="T24" fmla="*/ 99 w 105"/>
                  <a:gd name="T25" fmla="*/ 74 h 173"/>
                  <a:gd name="T26" fmla="*/ 104 w 105"/>
                  <a:gd name="T27" fmla="*/ 93 h 173"/>
                  <a:gd name="T28" fmla="*/ 86 w 105"/>
                  <a:gd name="T29" fmla="*/ 107 h 173"/>
                  <a:gd name="T30" fmla="*/ 78 w 105"/>
                  <a:gd name="T31" fmla="*/ 139 h 173"/>
                  <a:gd name="T32" fmla="*/ 86 w 105"/>
                  <a:gd name="T33" fmla="*/ 159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73">
                    <a:moveTo>
                      <a:pt x="86" y="159"/>
                    </a:moveTo>
                    <a:lnTo>
                      <a:pt x="60" y="172"/>
                    </a:lnTo>
                    <a:lnTo>
                      <a:pt x="14" y="162"/>
                    </a:lnTo>
                    <a:lnTo>
                      <a:pt x="3" y="150"/>
                    </a:lnTo>
                    <a:lnTo>
                      <a:pt x="0" y="74"/>
                    </a:lnTo>
                    <a:lnTo>
                      <a:pt x="41" y="57"/>
                    </a:lnTo>
                    <a:lnTo>
                      <a:pt x="37" y="43"/>
                    </a:lnTo>
                    <a:lnTo>
                      <a:pt x="44" y="14"/>
                    </a:lnTo>
                    <a:lnTo>
                      <a:pt x="47" y="0"/>
                    </a:lnTo>
                    <a:lnTo>
                      <a:pt x="62" y="8"/>
                    </a:lnTo>
                    <a:lnTo>
                      <a:pt x="69" y="33"/>
                    </a:lnTo>
                    <a:lnTo>
                      <a:pt x="66" y="50"/>
                    </a:lnTo>
                    <a:lnTo>
                      <a:pt x="99" y="74"/>
                    </a:lnTo>
                    <a:lnTo>
                      <a:pt x="104" y="93"/>
                    </a:lnTo>
                    <a:lnTo>
                      <a:pt x="86" y="107"/>
                    </a:lnTo>
                    <a:lnTo>
                      <a:pt x="78" y="139"/>
                    </a:lnTo>
                    <a:lnTo>
                      <a:pt x="86" y="159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19"/>
              <p:cNvSpPr>
                <a:spLocks/>
              </p:cNvSpPr>
              <p:nvPr/>
            </p:nvSpPr>
            <p:spPr bwMode="auto">
              <a:xfrm>
                <a:off x="5402250" y="3170790"/>
                <a:ext cx="180975" cy="182563"/>
              </a:xfrm>
              <a:custGeom>
                <a:avLst/>
                <a:gdLst>
                  <a:gd name="T0" fmla="*/ 125 w 164"/>
                  <a:gd name="T1" fmla="*/ 141 h 169"/>
                  <a:gd name="T2" fmla="*/ 124 w 164"/>
                  <a:gd name="T3" fmla="*/ 118 h 169"/>
                  <a:gd name="T4" fmla="*/ 117 w 164"/>
                  <a:gd name="T5" fmla="*/ 100 h 169"/>
                  <a:gd name="T6" fmla="*/ 159 w 164"/>
                  <a:gd name="T7" fmla="*/ 84 h 169"/>
                  <a:gd name="T8" fmla="*/ 163 w 164"/>
                  <a:gd name="T9" fmla="*/ 69 h 169"/>
                  <a:gd name="T10" fmla="*/ 152 w 164"/>
                  <a:gd name="T11" fmla="*/ 30 h 169"/>
                  <a:gd name="T12" fmla="*/ 139 w 164"/>
                  <a:gd name="T13" fmla="*/ 30 h 169"/>
                  <a:gd name="T14" fmla="*/ 74 w 164"/>
                  <a:gd name="T15" fmla="*/ 0 h 169"/>
                  <a:gd name="T16" fmla="*/ 47 w 164"/>
                  <a:gd name="T17" fmla="*/ 30 h 169"/>
                  <a:gd name="T18" fmla="*/ 35 w 164"/>
                  <a:gd name="T19" fmla="*/ 66 h 169"/>
                  <a:gd name="T20" fmla="*/ 5 w 164"/>
                  <a:gd name="T21" fmla="*/ 109 h 169"/>
                  <a:gd name="T22" fmla="*/ 0 w 164"/>
                  <a:gd name="T23" fmla="*/ 139 h 169"/>
                  <a:gd name="T24" fmla="*/ 11 w 164"/>
                  <a:gd name="T25" fmla="*/ 159 h 169"/>
                  <a:gd name="T26" fmla="*/ 57 w 164"/>
                  <a:gd name="T27" fmla="*/ 156 h 169"/>
                  <a:gd name="T28" fmla="*/ 81 w 164"/>
                  <a:gd name="T29" fmla="*/ 168 h 169"/>
                  <a:gd name="T30" fmla="*/ 103 w 164"/>
                  <a:gd name="T31" fmla="*/ 151 h 169"/>
                  <a:gd name="T32" fmla="*/ 125 w 164"/>
                  <a:gd name="T33" fmla="*/ 14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4" h="169">
                    <a:moveTo>
                      <a:pt x="125" y="141"/>
                    </a:moveTo>
                    <a:lnTo>
                      <a:pt x="124" y="118"/>
                    </a:lnTo>
                    <a:lnTo>
                      <a:pt x="117" y="100"/>
                    </a:lnTo>
                    <a:lnTo>
                      <a:pt x="159" y="84"/>
                    </a:lnTo>
                    <a:lnTo>
                      <a:pt x="163" y="69"/>
                    </a:lnTo>
                    <a:lnTo>
                      <a:pt x="152" y="30"/>
                    </a:lnTo>
                    <a:lnTo>
                      <a:pt x="139" y="30"/>
                    </a:lnTo>
                    <a:lnTo>
                      <a:pt x="74" y="0"/>
                    </a:lnTo>
                    <a:lnTo>
                      <a:pt x="47" y="30"/>
                    </a:lnTo>
                    <a:lnTo>
                      <a:pt x="35" y="66"/>
                    </a:lnTo>
                    <a:lnTo>
                      <a:pt x="5" y="109"/>
                    </a:lnTo>
                    <a:lnTo>
                      <a:pt x="0" y="139"/>
                    </a:lnTo>
                    <a:lnTo>
                      <a:pt x="11" y="159"/>
                    </a:lnTo>
                    <a:lnTo>
                      <a:pt x="57" y="156"/>
                    </a:lnTo>
                    <a:lnTo>
                      <a:pt x="81" y="168"/>
                    </a:lnTo>
                    <a:lnTo>
                      <a:pt x="103" y="151"/>
                    </a:lnTo>
                    <a:lnTo>
                      <a:pt x="125" y="14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20"/>
              <p:cNvSpPr>
                <a:spLocks/>
              </p:cNvSpPr>
              <p:nvPr/>
            </p:nvSpPr>
            <p:spPr bwMode="auto">
              <a:xfrm>
                <a:off x="4973625" y="3245403"/>
                <a:ext cx="352425" cy="717550"/>
              </a:xfrm>
              <a:custGeom>
                <a:avLst/>
                <a:gdLst>
                  <a:gd name="T0" fmla="*/ 21 w 323"/>
                  <a:gd name="T1" fmla="*/ 671 h 672"/>
                  <a:gd name="T2" fmla="*/ 90 w 323"/>
                  <a:gd name="T3" fmla="*/ 650 h 672"/>
                  <a:gd name="T4" fmla="*/ 179 w 323"/>
                  <a:gd name="T5" fmla="*/ 592 h 672"/>
                  <a:gd name="T6" fmla="*/ 241 w 323"/>
                  <a:gd name="T7" fmla="*/ 580 h 672"/>
                  <a:gd name="T8" fmla="*/ 288 w 323"/>
                  <a:gd name="T9" fmla="*/ 542 h 672"/>
                  <a:gd name="T10" fmla="*/ 293 w 323"/>
                  <a:gd name="T11" fmla="*/ 462 h 672"/>
                  <a:gd name="T12" fmla="*/ 270 w 323"/>
                  <a:gd name="T13" fmla="*/ 433 h 672"/>
                  <a:gd name="T14" fmla="*/ 278 w 323"/>
                  <a:gd name="T15" fmla="*/ 406 h 672"/>
                  <a:gd name="T16" fmla="*/ 293 w 323"/>
                  <a:gd name="T17" fmla="*/ 386 h 672"/>
                  <a:gd name="T18" fmla="*/ 296 w 323"/>
                  <a:gd name="T19" fmla="*/ 351 h 672"/>
                  <a:gd name="T20" fmla="*/ 312 w 323"/>
                  <a:gd name="T21" fmla="*/ 326 h 672"/>
                  <a:gd name="T22" fmla="*/ 288 w 323"/>
                  <a:gd name="T23" fmla="*/ 278 h 672"/>
                  <a:gd name="T24" fmla="*/ 253 w 323"/>
                  <a:gd name="T25" fmla="*/ 238 h 672"/>
                  <a:gd name="T26" fmla="*/ 274 w 323"/>
                  <a:gd name="T27" fmla="*/ 174 h 672"/>
                  <a:gd name="T28" fmla="*/ 314 w 323"/>
                  <a:gd name="T29" fmla="*/ 148 h 672"/>
                  <a:gd name="T30" fmla="*/ 322 w 323"/>
                  <a:gd name="T31" fmla="*/ 105 h 672"/>
                  <a:gd name="T32" fmla="*/ 305 w 323"/>
                  <a:gd name="T33" fmla="*/ 68 h 672"/>
                  <a:gd name="T34" fmla="*/ 305 w 323"/>
                  <a:gd name="T35" fmla="*/ 25 h 672"/>
                  <a:gd name="T36" fmla="*/ 278 w 323"/>
                  <a:gd name="T37" fmla="*/ 0 h 672"/>
                  <a:gd name="T38" fmla="*/ 215 w 323"/>
                  <a:gd name="T39" fmla="*/ 32 h 672"/>
                  <a:gd name="T40" fmla="*/ 205 w 323"/>
                  <a:gd name="T41" fmla="*/ 22 h 672"/>
                  <a:gd name="T42" fmla="*/ 172 w 323"/>
                  <a:gd name="T43" fmla="*/ 48 h 672"/>
                  <a:gd name="T44" fmla="*/ 144 w 323"/>
                  <a:gd name="T45" fmla="*/ 45 h 672"/>
                  <a:gd name="T46" fmla="*/ 90 w 323"/>
                  <a:gd name="T47" fmla="*/ 123 h 672"/>
                  <a:gd name="T48" fmla="*/ 75 w 323"/>
                  <a:gd name="T49" fmla="*/ 123 h 672"/>
                  <a:gd name="T50" fmla="*/ 45 w 323"/>
                  <a:gd name="T51" fmla="*/ 148 h 672"/>
                  <a:gd name="T52" fmla="*/ 47 w 323"/>
                  <a:gd name="T53" fmla="*/ 181 h 672"/>
                  <a:gd name="T54" fmla="*/ 33 w 323"/>
                  <a:gd name="T55" fmla="*/ 211 h 672"/>
                  <a:gd name="T56" fmla="*/ 28 w 323"/>
                  <a:gd name="T57" fmla="*/ 252 h 672"/>
                  <a:gd name="T58" fmla="*/ 2 w 323"/>
                  <a:gd name="T59" fmla="*/ 292 h 672"/>
                  <a:gd name="T60" fmla="*/ 31 w 323"/>
                  <a:gd name="T61" fmla="*/ 351 h 672"/>
                  <a:gd name="T62" fmla="*/ 21 w 323"/>
                  <a:gd name="T63" fmla="*/ 386 h 672"/>
                  <a:gd name="T64" fmla="*/ 0 w 323"/>
                  <a:gd name="T65" fmla="*/ 423 h 672"/>
                  <a:gd name="T66" fmla="*/ 31 w 323"/>
                  <a:gd name="T67" fmla="*/ 567 h 672"/>
                  <a:gd name="T68" fmla="*/ 10 w 323"/>
                  <a:gd name="T69" fmla="*/ 640 h 672"/>
                  <a:gd name="T70" fmla="*/ 21 w 323"/>
                  <a:gd name="T71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3" h="672">
                    <a:moveTo>
                      <a:pt x="21" y="671"/>
                    </a:moveTo>
                    <a:lnTo>
                      <a:pt x="90" y="650"/>
                    </a:lnTo>
                    <a:lnTo>
                      <a:pt x="179" y="592"/>
                    </a:lnTo>
                    <a:lnTo>
                      <a:pt x="241" y="580"/>
                    </a:lnTo>
                    <a:lnTo>
                      <a:pt x="288" y="542"/>
                    </a:lnTo>
                    <a:lnTo>
                      <a:pt x="293" y="462"/>
                    </a:lnTo>
                    <a:lnTo>
                      <a:pt x="270" y="433"/>
                    </a:lnTo>
                    <a:lnTo>
                      <a:pt x="278" y="406"/>
                    </a:lnTo>
                    <a:lnTo>
                      <a:pt x="293" y="386"/>
                    </a:lnTo>
                    <a:lnTo>
                      <a:pt x="296" y="351"/>
                    </a:lnTo>
                    <a:lnTo>
                      <a:pt x="312" y="326"/>
                    </a:lnTo>
                    <a:lnTo>
                      <a:pt x="288" y="278"/>
                    </a:lnTo>
                    <a:lnTo>
                      <a:pt x="253" y="238"/>
                    </a:lnTo>
                    <a:lnTo>
                      <a:pt x="274" y="174"/>
                    </a:lnTo>
                    <a:lnTo>
                      <a:pt x="314" y="148"/>
                    </a:lnTo>
                    <a:lnTo>
                      <a:pt x="322" y="105"/>
                    </a:lnTo>
                    <a:lnTo>
                      <a:pt x="305" y="68"/>
                    </a:lnTo>
                    <a:lnTo>
                      <a:pt x="305" y="25"/>
                    </a:lnTo>
                    <a:lnTo>
                      <a:pt x="278" y="0"/>
                    </a:lnTo>
                    <a:lnTo>
                      <a:pt x="215" y="32"/>
                    </a:lnTo>
                    <a:lnTo>
                      <a:pt x="205" y="22"/>
                    </a:lnTo>
                    <a:lnTo>
                      <a:pt x="172" y="48"/>
                    </a:lnTo>
                    <a:lnTo>
                      <a:pt x="144" y="45"/>
                    </a:lnTo>
                    <a:lnTo>
                      <a:pt x="90" y="123"/>
                    </a:lnTo>
                    <a:lnTo>
                      <a:pt x="75" y="123"/>
                    </a:lnTo>
                    <a:lnTo>
                      <a:pt x="45" y="148"/>
                    </a:lnTo>
                    <a:lnTo>
                      <a:pt x="47" y="181"/>
                    </a:lnTo>
                    <a:lnTo>
                      <a:pt x="33" y="211"/>
                    </a:lnTo>
                    <a:lnTo>
                      <a:pt x="28" y="252"/>
                    </a:lnTo>
                    <a:lnTo>
                      <a:pt x="2" y="292"/>
                    </a:lnTo>
                    <a:lnTo>
                      <a:pt x="31" y="351"/>
                    </a:lnTo>
                    <a:lnTo>
                      <a:pt x="21" y="386"/>
                    </a:lnTo>
                    <a:lnTo>
                      <a:pt x="0" y="423"/>
                    </a:lnTo>
                    <a:lnTo>
                      <a:pt x="31" y="567"/>
                    </a:lnTo>
                    <a:lnTo>
                      <a:pt x="10" y="640"/>
                    </a:lnTo>
                    <a:lnTo>
                      <a:pt x="21" y="67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21"/>
              <p:cNvSpPr>
                <a:spLocks/>
              </p:cNvSpPr>
              <p:nvPr/>
            </p:nvSpPr>
            <p:spPr bwMode="auto">
              <a:xfrm>
                <a:off x="5538775" y="3262865"/>
                <a:ext cx="41275" cy="58738"/>
              </a:xfrm>
              <a:custGeom>
                <a:avLst/>
                <a:gdLst>
                  <a:gd name="T0" fmla="*/ 37 w 38"/>
                  <a:gd name="T1" fmla="*/ 0 h 53"/>
                  <a:gd name="T2" fmla="*/ 31 w 38"/>
                  <a:gd name="T3" fmla="*/ 27 h 53"/>
                  <a:gd name="T4" fmla="*/ 34 w 38"/>
                  <a:gd name="T5" fmla="*/ 39 h 53"/>
                  <a:gd name="T6" fmla="*/ 8 w 38"/>
                  <a:gd name="T7" fmla="*/ 52 h 53"/>
                  <a:gd name="T8" fmla="*/ 5 w 38"/>
                  <a:gd name="T9" fmla="*/ 30 h 53"/>
                  <a:gd name="T10" fmla="*/ 0 w 38"/>
                  <a:gd name="T11" fmla="*/ 15 h 53"/>
                  <a:gd name="T12" fmla="*/ 37 w 38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3">
                    <a:moveTo>
                      <a:pt x="37" y="0"/>
                    </a:moveTo>
                    <a:lnTo>
                      <a:pt x="31" y="27"/>
                    </a:lnTo>
                    <a:lnTo>
                      <a:pt x="34" y="39"/>
                    </a:lnTo>
                    <a:lnTo>
                      <a:pt x="8" y="52"/>
                    </a:lnTo>
                    <a:lnTo>
                      <a:pt x="5" y="30"/>
                    </a:lnTo>
                    <a:lnTo>
                      <a:pt x="0" y="15"/>
                    </a:lnTo>
                    <a:lnTo>
                      <a:pt x="37" y="0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22"/>
              <p:cNvSpPr>
                <a:spLocks/>
              </p:cNvSpPr>
              <p:nvPr/>
            </p:nvSpPr>
            <p:spPr bwMode="auto">
              <a:xfrm>
                <a:off x="5510200" y="5344078"/>
                <a:ext cx="79375" cy="55562"/>
              </a:xfrm>
              <a:custGeom>
                <a:avLst/>
                <a:gdLst>
                  <a:gd name="T0" fmla="*/ 4 w 72"/>
                  <a:gd name="T1" fmla="*/ 13 h 49"/>
                  <a:gd name="T2" fmla="*/ 30 w 72"/>
                  <a:gd name="T3" fmla="*/ 18 h 49"/>
                  <a:gd name="T4" fmla="*/ 57 w 72"/>
                  <a:gd name="T5" fmla="*/ 0 h 49"/>
                  <a:gd name="T6" fmla="*/ 71 w 72"/>
                  <a:gd name="T7" fmla="*/ 36 h 49"/>
                  <a:gd name="T8" fmla="*/ 42 w 72"/>
                  <a:gd name="T9" fmla="*/ 48 h 49"/>
                  <a:gd name="T10" fmla="*/ 6 w 72"/>
                  <a:gd name="T11" fmla="*/ 45 h 49"/>
                  <a:gd name="T12" fmla="*/ 0 w 72"/>
                  <a:gd name="T13" fmla="*/ 18 h 49"/>
                  <a:gd name="T14" fmla="*/ 4 w 72"/>
                  <a:gd name="T15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9">
                    <a:moveTo>
                      <a:pt x="4" y="13"/>
                    </a:moveTo>
                    <a:lnTo>
                      <a:pt x="30" y="18"/>
                    </a:lnTo>
                    <a:lnTo>
                      <a:pt x="57" y="0"/>
                    </a:lnTo>
                    <a:lnTo>
                      <a:pt x="71" y="36"/>
                    </a:lnTo>
                    <a:lnTo>
                      <a:pt x="42" y="48"/>
                    </a:lnTo>
                    <a:lnTo>
                      <a:pt x="6" y="45"/>
                    </a:lnTo>
                    <a:lnTo>
                      <a:pt x="0" y="18"/>
                    </a:lnTo>
                    <a:lnTo>
                      <a:pt x="4" y="1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23"/>
              <p:cNvSpPr>
                <a:spLocks/>
              </p:cNvSpPr>
              <p:nvPr/>
            </p:nvSpPr>
            <p:spPr bwMode="auto">
              <a:xfrm>
                <a:off x="5049825" y="4993240"/>
                <a:ext cx="798512" cy="646113"/>
              </a:xfrm>
              <a:custGeom>
                <a:avLst/>
                <a:gdLst>
                  <a:gd name="T0" fmla="*/ 214 w 729"/>
                  <a:gd name="T1" fmla="*/ 87 h 604"/>
                  <a:gd name="T2" fmla="*/ 224 w 729"/>
                  <a:gd name="T3" fmla="*/ 49 h 604"/>
                  <a:gd name="T4" fmla="*/ 291 w 729"/>
                  <a:gd name="T5" fmla="*/ 70 h 604"/>
                  <a:gd name="T6" fmla="*/ 289 w 729"/>
                  <a:gd name="T7" fmla="*/ 39 h 604"/>
                  <a:gd name="T8" fmla="*/ 317 w 729"/>
                  <a:gd name="T9" fmla="*/ 4 h 604"/>
                  <a:gd name="T10" fmla="*/ 392 w 729"/>
                  <a:gd name="T11" fmla="*/ 0 h 604"/>
                  <a:gd name="T12" fmla="*/ 458 w 729"/>
                  <a:gd name="T13" fmla="*/ 7 h 604"/>
                  <a:gd name="T14" fmla="*/ 452 w 729"/>
                  <a:gd name="T15" fmla="*/ 44 h 604"/>
                  <a:gd name="T16" fmla="*/ 426 w 729"/>
                  <a:gd name="T17" fmla="*/ 89 h 604"/>
                  <a:gd name="T18" fmla="*/ 542 w 729"/>
                  <a:gd name="T19" fmla="*/ 59 h 604"/>
                  <a:gd name="T20" fmla="*/ 585 w 729"/>
                  <a:gd name="T21" fmla="*/ 70 h 604"/>
                  <a:gd name="T22" fmla="*/ 578 w 729"/>
                  <a:gd name="T23" fmla="*/ 34 h 604"/>
                  <a:gd name="T24" fmla="*/ 654 w 729"/>
                  <a:gd name="T25" fmla="*/ 57 h 604"/>
                  <a:gd name="T26" fmla="*/ 698 w 729"/>
                  <a:gd name="T27" fmla="*/ 89 h 604"/>
                  <a:gd name="T28" fmla="*/ 708 w 729"/>
                  <a:gd name="T29" fmla="*/ 167 h 604"/>
                  <a:gd name="T30" fmla="*/ 675 w 729"/>
                  <a:gd name="T31" fmla="*/ 206 h 604"/>
                  <a:gd name="T32" fmla="*/ 612 w 729"/>
                  <a:gd name="T33" fmla="*/ 258 h 604"/>
                  <a:gd name="T34" fmla="*/ 580 w 729"/>
                  <a:gd name="T35" fmla="*/ 268 h 604"/>
                  <a:gd name="T36" fmla="*/ 566 w 729"/>
                  <a:gd name="T37" fmla="*/ 275 h 604"/>
                  <a:gd name="T38" fmla="*/ 514 w 729"/>
                  <a:gd name="T39" fmla="*/ 293 h 604"/>
                  <a:gd name="T40" fmla="*/ 474 w 729"/>
                  <a:gd name="T41" fmla="*/ 296 h 604"/>
                  <a:gd name="T42" fmla="*/ 376 w 729"/>
                  <a:gd name="T43" fmla="*/ 285 h 604"/>
                  <a:gd name="T44" fmla="*/ 389 w 729"/>
                  <a:gd name="T45" fmla="*/ 354 h 604"/>
                  <a:gd name="T46" fmla="*/ 327 w 729"/>
                  <a:gd name="T47" fmla="*/ 399 h 604"/>
                  <a:gd name="T48" fmla="*/ 263 w 729"/>
                  <a:gd name="T49" fmla="*/ 418 h 604"/>
                  <a:gd name="T50" fmla="*/ 189 w 729"/>
                  <a:gd name="T51" fmla="*/ 450 h 604"/>
                  <a:gd name="T52" fmla="*/ 70 w 729"/>
                  <a:gd name="T53" fmla="*/ 502 h 604"/>
                  <a:gd name="T54" fmla="*/ 88 w 729"/>
                  <a:gd name="T55" fmla="*/ 582 h 604"/>
                  <a:gd name="T56" fmla="*/ 35 w 729"/>
                  <a:gd name="T57" fmla="*/ 599 h 604"/>
                  <a:gd name="T58" fmla="*/ 8 w 729"/>
                  <a:gd name="T59" fmla="*/ 491 h 604"/>
                  <a:gd name="T60" fmla="*/ 33 w 729"/>
                  <a:gd name="T61" fmla="*/ 431 h 604"/>
                  <a:gd name="T62" fmla="*/ 61 w 729"/>
                  <a:gd name="T63" fmla="*/ 403 h 604"/>
                  <a:gd name="T64" fmla="*/ 98 w 729"/>
                  <a:gd name="T65" fmla="*/ 352 h 604"/>
                  <a:gd name="T66" fmla="*/ 153 w 729"/>
                  <a:gd name="T67" fmla="*/ 246 h 604"/>
                  <a:gd name="T68" fmla="*/ 194 w 729"/>
                  <a:gd name="T69" fmla="*/ 170 h 604"/>
                  <a:gd name="T70" fmla="*/ 194 w 729"/>
                  <a:gd name="T71" fmla="*/ 103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9" h="604">
                    <a:moveTo>
                      <a:pt x="194" y="103"/>
                    </a:moveTo>
                    <a:lnTo>
                      <a:pt x="214" y="87"/>
                    </a:lnTo>
                    <a:lnTo>
                      <a:pt x="214" y="57"/>
                    </a:lnTo>
                    <a:lnTo>
                      <a:pt x="224" y="49"/>
                    </a:lnTo>
                    <a:lnTo>
                      <a:pt x="249" y="50"/>
                    </a:lnTo>
                    <a:lnTo>
                      <a:pt x="291" y="70"/>
                    </a:lnTo>
                    <a:lnTo>
                      <a:pt x="298" y="55"/>
                    </a:lnTo>
                    <a:lnTo>
                      <a:pt x="289" y="39"/>
                    </a:lnTo>
                    <a:lnTo>
                      <a:pt x="291" y="27"/>
                    </a:lnTo>
                    <a:lnTo>
                      <a:pt x="317" y="4"/>
                    </a:lnTo>
                    <a:lnTo>
                      <a:pt x="364" y="16"/>
                    </a:lnTo>
                    <a:lnTo>
                      <a:pt x="392" y="0"/>
                    </a:lnTo>
                    <a:lnTo>
                      <a:pt x="412" y="19"/>
                    </a:lnTo>
                    <a:lnTo>
                      <a:pt x="458" y="7"/>
                    </a:lnTo>
                    <a:lnTo>
                      <a:pt x="467" y="25"/>
                    </a:lnTo>
                    <a:lnTo>
                      <a:pt x="452" y="44"/>
                    </a:lnTo>
                    <a:lnTo>
                      <a:pt x="426" y="80"/>
                    </a:lnTo>
                    <a:lnTo>
                      <a:pt x="426" y="89"/>
                    </a:lnTo>
                    <a:lnTo>
                      <a:pt x="442" y="100"/>
                    </a:lnTo>
                    <a:lnTo>
                      <a:pt x="542" y="59"/>
                    </a:lnTo>
                    <a:lnTo>
                      <a:pt x="575" y="80"/>
                    </a:lnTo>
                    <a:lnTo>
                      <a:pt x="585" y="70"/>
                    </a:lnTo>
                    <a:lnTo>
                      <a:pt x="575" y="49"/>
                    </a:lnTo>
                    <a:lnTo>
                      <a:pt x="578" y="34"/>
                    </a:lnTo>
                    <a:lnTo>
                      <a:pt x="642" y="49"/>
                    </a:lnTo>
                    <a:lnTo>
                      <a:pt x="654" y="57"/>
                    </a:lnTo>
                    <a:lnTo>
                      <a:pt x="670" y="55"/>
                    </a:lnTo>
                    <a:lnTo>
                      <a:pt x="698" y="89"/>
                    </a:lnTo>
                    <a:lnTo>
                      <a:pt x="728" y="153"/>
                    </a:lnTo>
                    <a:lnTo>
                      <a:pt x="708" y="167"/>
                    </a:lnTo>
                    <a:lnTo>
                      <a:pt x="690" y="201"/>
                    </a:lnTo>
                    <a:lnTo>
                      <a:pt x="675" y="206"/>
                    </a:lnTo>
                    <a:lnTo>
                      <a:pt x="662" y="234"/>
                    </a:lnTo>
                    <a:lnTo>
                      <a:pt x="612" y="258"/>
                    </a:lnTo>
                    <a:lnTo>
                      <a:pt x="593" y="246"/>
                    </a:lnTo>
                    <a:lnTo>
                      <a:pt x="580" y="268"/>
                    </a:lnTo>
                    <a:lnTo>
                      <a:pt x="580" y="275"/>
                    </a:lnTo>
                    <a:lnTo>
                      <a:pt x="566" y="275"/>
                    </a:lnTo>
                    <a:lnTo>
                      <a:pt x="539" y="275"/>
                    </a:lnTo>
                    <a:lnTo>
                      <a:pt x="514" y="293"/>
                    </a:lnTo>
                    <a:lnTo>
                      <a:pt x="497" y="284"/>
                    </a:lnTo>
                    <a:lnTo>
                      <a:pt x="474" y="296"/>
                    </a:lnTo>
                    <a:lnTo>
                      <a:pt x="422" y="320"/>
                    </a:lnTo>
                    <a:lnTo>
                      <a:pt x="376" y="285"/>
                    </a:lnTo>
                    <a:lnTo>
                      <a:pt x="374" y="312"/>
                    </a:lnTo>
                    <a:lnTo>
                      <a:pt x="389" y="354"/>
                    </a:lnTo>
                    <a:lnTo>
                      <a:pt x="349" y="369"/>
                    </a:lnTo>
                    <a:lnTo>
                      <a:pt x="327" y="399"/>
                    </a:lnTo>
                    <a:lnTo>
                      <a:pt x="286" y="411"/>
                    </a:lnTo>
                    <a:lnTo>
                      <a:pt x="263" y="418"/>
                    </a:lnTo>
                    <a:lnTo>
                      <a:pt x="219" y="418"/>
                    </a:lnTo>
                    <a:lnTo>
                      <a:pt x="189" y="450"/>
                    </a:lnTo>
                    <a:lnTo>
                      <a:pt x="111" y="477"/>
                    </a:lnTo>
                    <a:lnTo>
                      <a:pt x="70" y="502"/>
                    </a:lnTo>
                    <a:lnTo>
                      <a:pt x="52" y="521"/>
                    </a:lnTo>
                    <a:lnTo>
                      <a:pt x="88" y="582"/>
                    </a:lnTo>
                    <a:lnTo>
                      <a:pt x="64" y="603"/>
                    </a:lnTo>
                    <a:lnTo>
                      <a:pt x="35" y="599"/>
                    </a:lnTo>
                    <a:lnTo>
                      <a:pt x="0" y="539"/>
                    </a:lnTo>
                    <a:lnTo>
                      <a:pt x="8" y="491"/>
                    </a:lnTo>
                    <a:lnTo>
                      <a:pt x="8" y="472"/>
                    </a:lnTo>
                    <a:lnTo>
                      <a:pt x="33" y="431"/>
                    </a:lnTo>
                    <a:lnTo>
                      <a:pt x="64" y="423"/>
                    </a:lnTo>
                    <a:lnTo>
                      <a:pt x="61" y="403"/>
                    </a:lnTo>
                    <a:lnTo>
                      <a:pt x="93" y="388"/>
                    </a:lnTo>
                    <a:lnTo>
                      <a:pt x="98" y="352"/>
                    </a:lnTo>
                    <a:lnTo>
                      <a:pt x="155" y="308"/>
                    </a:lnTo>
                    <a:lnTo>
                      <a:pt x="153" y="246"/>
                    </a:lnTo>
                    <a:lnTo>
                      <a:pt x="196" y="193"/>
                    </a:lnTo>
                    <a:lnTo>
                      <a:pt x="194" y="170"/>
                    </a:lnTo>
                    <a:lnTo>
                      <a:pt x="209" y="151"/>
                    </a:lnTo>
                    <a:lnTo>
                      <a:pt x="194" y="10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24"/>
              <p:cNvSpPr>
                <a:spLocks/>
              </p:cNvSpPr>
              <p:nvPr/>
            </p:nvSpPr>
            <p:spPr bwMode="auto">
              <a:xfrm>
                <a:off x="4452925" y="4924978"/>
                <a:ext cx="822325" cy="581025"/>
              </a:xfrm>
              <a:custGeom>
                <a:avLst/>
                <a:gdLst>
                  <a:gd name="T0" fmla="*/ 34 w 753"/>
                  <a:gd name="T1" fmla="*/ 211 h 542"/>
                  <a:gd name="T2" fmla="*/ 80 w 753"/>
                  <a:gd name="T3" fmla="*/ 187 h 542"/>
                  <a:gd name="T4" fmla="*/ 159 w 753"/>
                  <a:gd name="T5" fmla="*/ 207 h 542"/>
                  <a:gd name="T6" fmla="*/ 175 w 753"/>
                  <a:gd name="T7" fmla="*/ 173 h 542"/>
                  <a:gd name="T8" fmla="*/ 284 w 753"/>
                  <a:gd name="T9" fmla="*/ 133 h 542"/>
                  <a:gd name="T10" fmla="*/ 373 w 753"/>
                  <a:gd name="T11" fmla="*/ 107 h 542"/>
                  <a:gd name="T12" fmla="*/ 410 w 753"/>
                  <a:gd name="T13" fmla="*/ 117 h 542"/>
                  <a:gd name="T14" fmla="*/ 438 w 753"/>
                  <a:gd name="T15" fmla="*/ 95 h 542"/>
                  <a:gd name="T16" fmla="*/ 450 w 753"/>
                  <a:gd name="T17" fmla="*/ 73 h 542"/>
                  <a:gd name="T18" fmla="*/ 489 w 753"/>
                  <a:gd name="T19" fmla="*/ 46 h 542"/>
                  <a:gd name="T20" fmla="*/ 537 w 753"/>
                  <a:gd name="T21" fmla="*/ 19 h 542"/>
                  <a:gd name="T22" fmla="*/ 557 w 753"/>
                  <a:gd name="T23" fmla="*/ 44 h 542"/>
                  <a:gd name="T24" fmla="*/ 606 w 753"/>
                  <a:gd name="T25" fmla="*/ 9 h 542"/>
                  <a:gd name="T26" fmla="*/ 656 w 753"/>
                  <a:gd name="T27" fmla="*/ 9 h 542"/>
                  <a:gd name="T28" fmla="*/ 681 w 753"/>
                  <a:gd name="T29" fmla="*/ 47 h 542"/>
                  <a:gd name="T30" fmla="*/ 651 w 753"/>
                  <a:gd name="T31" fmla="*/ 119 h 542"/>
                  <a:gd name="T32" fmla="*/ 651 w 753"/>
                  <a:gd name="T33" fmla="*/ 151 h 542"/>
                  <a:gd name="T34" fmla="*/ 700 w 753"/>
                  <a:gd name="T35" fmla="*/ 176 h 542"/>
                  <a:gd name="T36" fmla="*/ 736 w 753"/>
                  <a:gd name="T37" fmla="*/ 164 h 542"/>
                  <a:gd name="T38" fmla="*/ 736 w 753"/>
                  <a:gd name="T39" fmla="*/ 231 h 542"/>
                  <a:gd name="T40" fmla="*/ 694 w 753"/>
                  <a:gd name="T41" fmla="*/ 308 h 542"/>
                  <a:gd name="T42" fmla="*/ 640 w 753"/>
                  <a:gd name="T43" fmla="*/ 413 h 542"/>
                  <a:gd name="T44" fmla="*/ 603 w 753"/>
                  <a:gd name="T45" fmla="*/ 465 h 542"/>
                  <a:gd name="T46" fmla="*/ 574 w 753"/>
                  <a:gd name="T47" fmla="*/ 493 h 542"/>
                  <a:gd name="T48" fmla="*/ 485 w 753"/>
                  <a:gd name="T49" fmla="*/ 541 h 542"/>
                  <a:gd name="T50" fmla="*/ 417 w 753"/>
                  <a:gd name="T51" fmla="*/ 503 h 542"/>
                  <a:gd name="T52" fmla="*/ 347 w 753"/>
                  <a:gd name="T53" fmla="*/ 541 h 542"/>
                  <a:gd name="T54" fmla="*/ 232 w 753"/>
                  <a:gd name="T55" fmla="*/ 499 h 542"/>
                  <a:gd name="T56" fmla="*/ 237 w 753"/>
                  <a:gd name="T57" fmla="*/ 418 h 542"/>
                  <a:gd name="T58" fmla="*/ 185 w 753"/>
                  <a:gd name="T59" fmla="*/ 404 h 542"/>
                  <a:gd name="T60" fmla="*/ 147 w 753"/>
                  <a:gd name="T61" fmla="*/ 404 h 542"/>
                  <a:gd name="T62" fmla="*/ 127 w 753"/>
                  <a:gd name="T63" fmla="*/ 346 h 542"/>
                  <a:gd name="T64" fmla="*/ 161 w 753"/>
                  <a:gd name="T65" fmla="*/ 337 h 542"/>
                  <a:gd name="T66" fmla="*/ 159 w 753"/>
                  <a:gd name="T67" fmla="*/ 289 h 542"/>
                  <a:gd name="T68" fmla="*/ 62 w 753"/>
                  <a:gd name="T69" fmla="*/ 249 h 542"/>
                  <a:gd name="T70" fmla="*/ 14 w 753"/>
                  <a:gd name="T71" fmla="*/ 249 h 542"/>
                  <a:gd name="T72" fmla="*/ 0 w 753"/>
                  <a:gd name="T73" fmla="*/ 207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3" h="542">
                    <a:moveTo>
                      <a:pt x="0" y="207"/>
                    </a:moveTo>
                    <a:lnTo>
                      <a:pt x="34" y="211"/>
                    </a:lnTo>
                    <a:lnTo>
                      <a:pt x="67" y="178"/>
                    </a:lnTo>
                    <a:lnTo>
                      <a:pt x="80" y="187"/>
                    </a:lnTo>
                    <a:lnTo>
                      <a:pt x="147" y="215"/>
                    </a:lnTo>
                    <a:lnTo>
                      <a:pt x="159" y="207"/>
                    </a:lnTo>
                    <a:lnTo>
                      <a:pt x="161" y="187"/>
                    </a:lnTo>
                    <a:lnTo>
                      <a:pt x="175" y="173"/>
                    </a:lnTo>
                    <a:lnTo>
                      <a:pt x="269" y="112"/>
                    </a:lnTo>
                    <a:lnTo>
                      <a:pt x="284" y="133"/>
                    </a:lnTo>
                    <a:lnTo>
                      <a:pt x="343" y="148"/>
                    </a:lnTo>
                    <a:lnTo>
                      <a:pt x="373" y="107"/>
                    </a:lnTo>
                    <a:lnTo>
                      <a:pt x="387" y="117"/>
                    </a:lnTo>
                    <a:lnTo>
                      <a:pt x="410" y="117"/>
                    </a:lnTo>
                    <a:lnTo>
                      <a:pt x="410" y="105"/>
                    </a:lnTo>
                    <a:lnTo>
                      <a:pt x="438" y="95"/>
                    </a:lnTo>
                    <a:lnTo>
                      <a:pt x="438" y="86"/>
                    </a:lnTo>
                    <a:lnTo>
                      <a:pt x="450" y="73"/>
                    </a:lnTo>
                    <a:lnTo>
                      <a:pt x="458" y="75"/>
                    </a:lnTo>
                    <a:lnTo>
                      <a:pt x="489" y="46"/>
                    </a:lnTo>
                    <a:lnTo>
                      <a:pt x="513" y="52"/>
                    </a:lnTo>
                    <a:lnTo>
                      <a:pt x="537" y="19"/>
                    </a:lnTo>
                    <a:lnTo>
                      <a:pt x="550" y="46"/>
                    </a:lnTo>
                    <a:lnTo>
                      <a:pt x="557" y="44"/>
                    </a:lnTo>
                    <a:lnTo>
                      <a:pt x="596" y="7"/>
                    </a:lnTo>
                    <a:lnTo>
                      <a:pt x="606" y="9"/>
                    </a:lnTo>
                    <a:lnTo>
                      <a:pt x="624" y="0"/>
                    </a:lnTo>
                    <a:lnTo>
                      <a:pt x="656" y="9"/>
                    </a:lnTo>
                    <a:lnTo>
                      <a:pt x="656" y="44"/>
                    </a:lnTo>
                    <a:lnTo>
                      <a:pt x="681" y="47"/>
                    </a:lnTo>
                    <a:lnTo>
                      <a:pt x="672" y="82"/>
                    </a:lnTo>
                    <a:lnTo>
                      <a:pt x="651" y="119"/>
                    </a:lnTo>
                    <a:lnTo>
                      <a:pt x="640" y="151"/>
                    </a:lnTo>
                    <a:lnTo>
                      <a:pt x="651" y="151"/>
                    </a:lnTo>
                    <a:lnTo>
                      <a:pt x="678" y="127"/>
                    </a:lnTo>
                    <a:lnTo>
                      <a:pt x="700" y="176"/>
                    </a:lnTo>
                    <a:lnTo>
                      <a:pt x="717" y="164"/>
                    </a:lnTo>
                    <a:lnTo>
                      <a:pt x="736" y="164"/>
                    </a:lnTo>
                    <a:lnTo>
                      <a:pt x="752" y="213"/>
                    </a:lnTo>
                    <a:lnTo>
                      <a:pt x="736" y="231"/>
                    </a:lnTo>
                    <a:lnTo>
                      <a:pt x="738" y="254"/>
                    </a:lnTo>
                    <a:lnTo>
                      <a:pt x="694" y="308"/>
                    </a:lnTo>
                    <a:lnTo>
                      <a:pt x="696" y="369"/>
                    </a:lnTo>
                    <a:lnTo>
                      <a:pt x="640" y="413"/>
                    </a:lnTo>
                    <a:lnTo>
                      <a:pt x="635" y="449"/>
                    </a:lnTo>
                    <a:lnTo>
                      <a:pt x="603" y="465"/>
                    </a:lnTo>
                    <a:lnTo>
                      <a:pt x="606" y="484"/>
                    </a:lnTo>
                    <a:lnTo>
                      <a:pt x="574" y="493"/>
                    </a:lnTo>
                    <a:lnTo>
                      <a:pt x="550" y="533"/>
                    </a:lnTo>
                    <a:lnTo>
                      <a:pt x="485" y="541"/>
                    </a:lnTo>
                    <a:lnTo>
                      <a:pt x="450" y="517"/>
                    </a:lnTo>
                    <a:lnTo>
                      <a:pt x="417" y="503"/>
                    </a:lnTo>
                    <a:lnTo>
                      <a:pt x="382" y="538"/>
                    </a:lnTo>
                    <a:lnTo>
                      <a:pt x="347" y="541"/>
                    </a:lnTo>
                    <a:lnTo>
                      <a:pt x="311" y="541"/>
                    </a:lnTo>
                    <a:lnTo>
                      <a:pt x="232" y="499"/>
                    </a:lnTo>
                    <a:lnTo>
                      <a:pt x="220" y="460"/>
                    </a:lnTo>
                    <a:lnTo>
                      <a:pt x="237" y="418"/>
                    </a:lnTo>
                    <a:lnTo>
                      <a:pt x="215" y="404"/>
                    </a:lnTo>
                    <a:lnTo>
                      <a:pt x="185" y="404"/>
                    </a:lnTo>
                    <a:lnTo>
                      <a:pt x="179" y="394"/>
                    </a:lnTo>
                    <a:lnTo>
                      <a:pt x="147" y="404"/>
                    </a:lnTo>
                    <a:lnTo>
                      <a:pt x="115" y="381"/>
                    </a:lnTo>
                    <a:lnTo>
                      <a:pt x="127" y="346"/>
                    </a:lnTo>
                    <a:lnTo>
                      <a:pt x="152" y="345"/>
                    </a:lnTo>
                    <a:lnTo>
                      <a:pt x="161" y="337"/>
                    </a:lnTo>
                    <a:lnTo>
                      <a:pt x="171" y="305"/>
                    </a:lnTo>
                    <a:lnTo>
                      <a:pt x="159" y="289"/>
                    </a:lnTo>
                    <a:lnTo>
                      <a:pt x="75" y="272"/>
                    </a:lnTo>
                    <a:lnTo>
                      <a:pt x="62" y="249"/>
                    </a:lnTo>
                    <a:lnTo>
                      <a:pt x="39" y="249"/>
                    </a:lnTo>
                    <a:lnTo>
                      <a:pt x="14" y="249"/>
                    </a:lnTo>
                    <a:lnTo>
                      <a:pt x="0" y="223"/>
                    </a:lnTo>
                    <a:lnTo>
                      <a:pt x="0" y="207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25"/>
              <p:cNvSpPr>
                <a:spLocks/>
              </p:cNvSpPr>
              <p:nvPr/>
            </p:nvSpPr>
            <p:spPr bwMode="auto">
              <a:xfrm>
                <a:off x="4906950" y="4494765"/>
                <a:ext cx="569912" cy="622300"/>
              </a:xfrm>
              <a:custGeom>
                <a:avLst/>
                <a:gdLst>
                  <a:gd name="T0" fmla="*/ 446 w 521"/>
                  <a:gd name="T1" fmla="*/ 70 h 582"/>
                  <a:gd name="T2" fmla="*/ 435 w 521"/>
                  <a:gd name="T3" fmla="*/ 21 h 582"/>
                  <a:gd name="T4" fmla="*/ 399 w 521"/>
                  <a:gd name="T5" fmla="*/ 28 h 582"/>
                  <a:gd name="T6" fmla="*/ 371 w 521"/>
                  <a:gd name="T7" fmla="*/ 46 h 582"/>
                  <a:gd name="T8" fmla="*/ 343 w 521"/>
                  <a:gd name="T9" fmla="*/ 26 h 582"/>
                  <a:gd name="T10" fmla="*/ 295 w 521"/>
                  <a:gd name="T11" fmla="*/ 33 h 582"/>
                  <a:gd name="T12" fmla="*/ 141 w 521"/>
                  <a:gd name="T13" fmla="*/ 0 h 582"/>
                  <a:gd name="T14" fmla="*/ 151 w 521"/>
                  <a:gd name="T15" fmla="*/ 39 h 582"/>
                  <a:gd name="T16" fmla="*/ 82 w 521"/>
                  <a:gd name="T17" fmla="*/ 39 h 582"/>
                  <a:gd name="T18" fmla="*/ 25 w 521"/>
                  <a:gd name="T19" fmla="*/ 110 h 582"/>
                  <a:gd name="T20" fmla="*/ 49 w 521"/>
                  <a:gd name="T21" fmla="*/ 277 h 582"/>
                  <a:gd name="T22" fmla="*/ 4 w 521"/>
                  <a:gd name="T23" fmla="*/ 338 h 582"/>
                  <a:gd name="T24" fmla="*/ 63 w 521"/>
                  <a:gd name="T25" fmla="*/ 345 h 582"/>
                  <a:gd name="T26" fmla="*/ 76 w 521"/>
                  <a:gd name="T27" fmla="*/ 451 h 582"/>
                  <a:gd name="T28" fmla="*/ 124 w 521"/>
                  <a:gd name="T29" fmla="*/ 423 h 582"/>
                  <a:gd name="T30" fmla="*/ 144 w 521"/>
                  <a:gd name="T31" fmla="*/ 447 h 582"/>
                  <a:gd name="T32" fmla="*/ 194 w 521"/>
                  <a:gd name="T33" fmla="*/ 414 h 582"/>
                  <a:gd name="T34" fmla="*/ 242 w 521"/>
                  <a:gd name="T35" fmla="*/ 414 h 582"/>
                  <a:gd name="T36" fmla="*/ 267 w 521"/>
                  <a:gd name="T37" fmla="*/ 452 h 582"/>
                  <a:gd name="T38" fmla="*/ 237 w 521"/>
                  <a:gd name="T39" fmla="*/ 524 h 582"/>
                  <a:gd name="T40" fmla="*/ 237 w 521"/>
                  <a:gd name="T41" fmla="*/ 555 h 582"/>
                  <a:gd name="T42" fmla="*/ 288 w 521"/>
                  <a:gd name="T43" fmla="*/ 581 h 582"/>
                  <a:gd name="T44" fmla="*/ 323 w 521"/>
                  <a:gd name="T45" fmla="*/ 568 h 582"/>
                  <a:gd name="T46" fmla="*/ 343 w 521"/>
                  <a:gd name="T47" fmla="*/ 524 h 582"/>
                  <a:gd name="T48" fmla="*/ 378 w 521"/>
                  <a:gd name="T49" fmla="*/ 517 h 582"/>
                  <a:gd name="T50" fmla="*/ 426 w 521"/>
                  <a:gd name="T51" fmla="*/ 522 h 582"/>
                  <a:gd name="T52" fmla="*/ 419 w 521"/>
                  <a:gd name="T53" fmla="*/ 493 h 582"/>
                  <a:gd name="T54" fmla="*/ 492 w 521"/>
                  <a:gd name="T55" fmla="*/ 482 h 582"/>
                  <a:gd name="T56" fmla="*/ 509 w 521"/>
                  <a:gd name="T57" fmla="*/ 447 h 582"/>
                  <a:gd name="T58" fmla="*/ 517 w 521"/>
                  <a:gd name="T59" fmla="*/ 350 h 582"/>
                  <a:gd name="T60" fmla="*/ 485 w 521"/>
                  <a:gd name="T61" fmla="*/ 303 h 582"/>
                  <a:gd name="T62" fmla="*/ 476 w 521"/>
                  <a:gd name="T63" fmla="*/ 264 h 582"/>
                  <a:gd name="T64" fmla="*/ 458 w 521"/>
                  <a:gd name="T65" fmla="*/ 260 h 582"/>
                  <a:gd name="T66" fmla="*/ 485 w 521"/>
                  <a:gd name="T67" fmla="*/ 190 h 582"/>
                  <a:gd name="T68" fmla="*/ 497 w 521"/>
                  <a:gd name="T69" fmla="*/ 133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1" h="582">
                    <a:moveTo>
                      <a:pt x="468" y="75"/>
                    </a:moveTo>
                    <a:lnTo>
                      <a:pt x="446" y="70"/>
                    </a:lnTo>
                    <a:lnTo>
                      <a:pt x="435" y="55"/>
                    </a:lnTo>
                    <a:lnTo>
                      <a:pt x="435" y="21"/>
                    </a:lnTo>
                    <a:lnTo>
                      <a:pt x="423" y="4"/>
                    </a:lnTo>
                    <a:lnTo>
                      <a:pt x="399" y="28"/>
                    </a:lnTo>
                    <a:lnTo>
                      <a:pt x="387" y="46"/>
                    </a:lnTo>
                    <a:lnTo>
                      <a:pt x="371" y="46"/>
                    </a:lnTo>
                    <a:lnTo>
                      <a:pt x="366" y="19"/>
                    </a:lnTo>
                    <a:lnTo>
                      <a:pt x="343" y="26"/>
                    </a:lnTo>
                    <a:lnTo>
                      <a:pt x="313" y="46"/>
                    </a:lnTo>
                    <a:lnTo>
                      <a:pt x="295" y="33"/>
                    </a:lnTo>
                    <a:lnTo>
                      <a:pt x="254" y="7"/>
                    </a:lnTo>
                    <a:lnTo>
                      <a:pt x="141" y="0"/>
                    </a:lnTo>
                    <a:lnTo>
                      <a:pt x="129" y="12"/>
                    </a:lnTo>
                    <a:lnTo>
                      <a:pt x="151" y="39"/>
                    </a:lnTo>
                    <a:lnTo>
                      <a:pt x="124" y="55"/>
                    </a:lnTo>
                    <a:lnTo>
                      <a:pt x="82" y="39"/>
                    </a:lnTo>
                    <a:lnTo>
                      <a:pt x="39" y="75"/>
                    </a:lnTo>
                    <a:lnTo>
                      <a:pt x="25" y="110"/>
                    </a:lnTo>
                    <a:lnTo>
                      <a:pt x="27" y="190"/>
                    </a:lnTo>
                    <a:lnTo>
                      <a:pt x="49" y="277"/>
                    </a:lnTo>
                    <a:lnTo>
                      <a:pt x="0" y="331"/>
                    </a:lnTo>
                    <a:lnTo>
                      <a:pt x="4" y="338"/>
                    </a:lnTo>
                    <a:lnTo>
                      <a:pt x="49" y="326"/>
                    </a:lnTo>
                    <a:lnTo>
                      <a:pt x="63" y="345"/>
                    </a:lnTo>
                    <a:lnTo>
                      <a:pt x="50" y="406"/>
                    </a:lnTo>
                    <a:lnTo>
                      <a:pt x="76" y="451"/>
                    </a:lnTo>
                    <a:lnTo>
                      <a:pt x="100" y="457"/>
                    </a:lnTo>
                    <a:lnTo>
                      <a:pt x="124" y="423"/>
                    </a:lnTo>
                    <a:lnTo>
                      <a:pt x="136" y="451"/>
                    </a:lnTo>
                    <a:lnTo>
                      <a:pt x="144" y="447"/>
                    </a:lnTo>
                    <a:lnTo>
                      <a:pt x="183" y="411"/>
                    </a:lnTo>
                    <a:lnTo>
                      <a:pt x="194" y="414"/>
                    </a:lnTo>
                    <a:lnTo>
                      <a:pt x="212" y="404"/>
                    </a:lnTo>
                    <a:lnTo>
                      <a:pt x="242" y="414"/>
                    </a:lnTo>
                    <a:lnTo>
                      <a:pt x="242" y="447"/>
                    </a:lnTo>
                    <a:lnTo>
                      <a:pt x="267" y="452"/>
                    </a:lnTo>
                    <a:lnTo>
                      <a:pt x="259" y="487"/>
                    </a:lnTo>
                    <a:lnTo>
                      <a:pt x="237" y="524"/>
                    </a:lnTo>
                    <a:lnTo>
                      <a:pt x="226" y="555"/>
                    </a:lnTo>
                    <a:lnTo>
                      <a:pt x="237" y="555"/>
                    </a:lnTo>
                    <a:lnTo>
                      <a:pt x="265" y="531"/>
                    </a:lnTo>
                    <a:lnTo>
                      <a:pt x="288" y="581"/>
                    </a:lnTo>
                    <a:lnTo>
                      <a:pt x="303" y="568"/>
                    </a:lnTo>
                    <a:lnTo>
                      <a:pt x="323" y="568"/>
                    </a:lnTo>
                    <a:lnTo>
                      <a:pt x="343" y="553"/>
                    </a:lnTo>
                    <a:lnTo>
                      <a:pt x="343" y="524"/>
                    </a:lnTo>
                    <a:lnTo>
                      <a:pt x="353" y="514"/>
                    </a:lnTo>
                    <a:lnTo>
                      <a:pt x="378" y="517"/>
                    </a:lnTo>
                    <a:lnTo>
                      <a:pt x="419" y="536"/>
                    </a:lnTo>
                    <a:lnTo>
                      <a:pt x="426" y="522"/>
                    </a:lnTo>
                    <a:lnTo>
                      <a:pt x="416" y="505"/>
                    </a:lnTo>
                    <a:lnTo>
                      <a:pt x="419" y="493"/>
                    </a:lnTo>
                    <a:lnTo>
                      <a:pt x="446" y="470"/>
                    </a:lnTo>
                    <a:lnTo>
                      <a:pt x="492" y="482"/>
                    </a:lnTo>
                    <a:lnTo>
                      <a:pt x="520" y="465"/>
                    </a:lnTo>
                    <a:lnTo>
                      <a:pt x="509" y="447"/>
                    </a:lnTo>
                    <a:lnTo>
                      <a:pt x="520" y="409"/>
                    </a:lnTo>
                    <a:lnTo>
                      <a:pt x="517" y="350"/>
                    </a:lnTo>
                    <a:lnTo>
                      <a:pt x="499" y="343"/>
                    </a:lnTo>
                    <a:lnTo>
                      <a:pt x="485" y="303"/>
                    </a:lnTo>
                    <a:lnTo>
                      <a:pt x="485" y="268"/>
                    </a:lnTo>
                    <a:lnTo>
                      <a:pt x="476" y="264"/>
                    </a:lnTo>
                    <a:lnTo>
                      <a:pt x="465" y="268"/>
                    </a:lnTo>
                    <a:lnTo>
                      <a:pt x="458" y="260"/>
                    </a:lnTo>
                    <a:lnTo>
                      <a:pt x="463" y="208"/>
                    </a:lnTo>
                    <a:lnTo>
                      <a:pt x="485" y="190"/>
                    </a:lnTo>
                    <a:lnTo>
                      <a:pt x="499" y="160"/>
                    </a:lnTo>
                    <a:lnTo>
                      <a:pt x="497" y="133"/>
                    </a:lnTo>
                    <a:lnTo>
                      <a:pt x="468" y="75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26"/>
              <p:cNvSpPr>
                <a:spLocks/>
              </p:cNvSpPr>
              <p:nvPr/>
            </p:nvSpPr>
            <p:spPr bwMode="auto">
              <a:xfrm>
                <a:off x="4840275" y="4126465"/>
                <a:ext cx="801687" cy="490538"/>
              </a:xfrm>
              <a:custGeom>
                <a:avLst/>
                <a:gdLst>
                  <a:gd name="T0" fmla="*/ 99 w 733"/>
                  <a:gd name="T1" fmla="*/ 420 h 456"/>
                  <a:gd name="T2" fmla="*/ 184 w 733"/>
                  <a:gd name="T3" fmla="*/ 400 h 456"/>
                  <a:gd name="T4" fmla="*/ 189 w 733"/>
                  <a:gd name="T5" fmla="*/ 356 h 456"/>
                  <a:gd name="T6" fmla="*/ 315 w 733"/>
                  <a:gd name="T7" fmla="*/ 351 h 456"/>
                  <a:gd name="T8" fmla="*/ 375 w 733"/>
                  <a:gd name="T9" fmla="*/ 391 h 456"/>
                  <a:gd name="T10" fmla="*/ 427 w 733"/>
                  <a:gd name="T11" fmla="*/ 363 h 456"/>
                  <a:gd name="T12" fmla="*/ 448 w 733"/>
                  <a:gd name="T13" fmla="*/ 391 h 456"/>
                  <a:gd name="T14" fmla="*/ 486 w 733"/>
                  <a:gd name="T15" fmla="*/ 349 h 456"/>
                  <a:gd name="T16" fmla="*/ 498 w 733"/>
                  <a:gd name="T17" fmla="*/ 400 h 456"/>
                  <a:gd name="T18" fmla="*/ 530 w 733"/>
                  <a:gd name="T19" fmla="*/ 420 h 456"/>
                  <a:gd name="T20" fmla="*/ 591 w 733"/>
                  <a:gd name="T21" fmla="*/ 384 h 456"/>
                  <a:gd name="T22" fmla="*/ 692 w 733"/>
                  <a:gd name="T23" fmla="*/ 322 h 456"/>
                  <a:gd name="T24" fmla="*/ 684 w 733"/>
                  <a:gd name="T25" fmla="*/ 222 h 456"/>
                  <a:gd name="T26" fmla="*/ 693 w 733"/>
                  <a:gd name="T27" fmla="*/ 187 h 456"/>
                  <a:gd name="T28" fmla="*/ 628 w 733"/>
                  <a:gd name="T29" fmla="*/ 153 h 456"/>
                  <a:gd name="T30" fmla="*/ 582 w 733"/>
                  <a:gd name="T31" fmla="*/ 153 h 456"/>
                  <a:gd name="T32" fmla="*/ 513 w 733"/>
                  <a:gd name="T33" fmla="*/ 128 h 456"/>
                  <a:gd name="T34" fmla="*/ 476 w 733"/>
                  <a:gd name="T35" fmla="*/ 91 h 456"/>
                  <a:gd name="T36" fmla="*/ 439 w 733"/>
                  <a:gd name="T37" fmla="*/ 85 h 456"/>
                  <a:gd name="T38" fmla="*/ 358 w 733"/>
                  <a:gd name="T39" fmla="*/ 85 h 456"/>
                  <a:gd name="T40" fmla="*/ 210 w 733"/>
                  <a:gd name="T41" fmla="*/ 0 h 456"/>
                  <a:gd name="T42" fmla="*/ 180 w 733"/>
                  <a:gd name="T43" fmla="*/ 10 h 456"/>
                  <a:gd name="T44" fmla="*/ 87 w 733"/>
                  <a:gd name="T45" fmla="*/ 10 h 456"/>
                  <a:gd name="T46" fmla="*/ 99 w 733"/>
                  <a:gd name="T47" fmla="*/ 42 h 456"/>
                  <a:gd name="T48" fmla="*/ 142 w 733"/>
                  <a:gd name="T49" fmla="*/ 52 h 456"/>
                  <a:gd name="T50" fmla="*/ 94 w 733"/>
                  <a:gd name="T51" fmla="*/ 85 h 456"/>
                  <a:gd name="T52" fmla="*/ 94 w 733"/>
                  <a:gd name="T53" fmla="*/ 123 h 456"/>
                  <a:gd name="T54" fmla="*/ 122 w 733"/>
                  <a:gd name="T55" fmla="*/ 164 h 456"/>
                  <a:gd name="T56" fmla="*/ 154 w 733"/>
                  <a:gd name="T57" fmla="*/ 249 h 456"/>
                  <a:gd name="T58" fmla="*/ 133 w 733"/>
                  <a:gd name="T59" fmla="*/ 264 h 456"/>
                  <a:gd name="T60" fmla="*/ 19 w 733"/>
                  <a:gd name="T61" fmla="*/ 308 h 456"/>
                  <a:gd name="T62" fmla="*/ 14 w 733"/>
                  <a:gd name="T63" fmla="*/ 346 h 456"/>
                  <a:gd name="T64" fmla="*/ 36 w 733"/>
                  <a:gd name="T65" fmla="*/ 393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3" h="456">
                    <a:moveTo>
                      <a:pt x="85" y="455"/>
                    </a:moveTo>
                    <a:lnTo>
                      <a:pt x="99" y="420"/>
                    </a:lnTo>
                    <a:lnTo>
                      <a:pt x="144" y="384"/>
                    </a:lnTo>
                    <a:lnTo>
                      <a:pt x="184" y="400"/>
                    </a:lnTo>
                    <a:lnTo>
                      <a:pt x="212" y="384"/>
                    </a:lnTo>
                    <a:lnTo>
                      <a:pt x="189" y="356"/>
                    </a:lnTo>
                    <a:lnTo>
                      <a:pt x="202" y="344"/>
                    </a:lnTo>
                    <a:lnTo>
                      <a:pt x="315" y="351"/>
                    </a:lnTo>
                    <a:lnTo>
                      <a:pt x="356" y="378"/>
                    </a:lnTo>
                    <a:lnTo>
                      <a:pt x="375" y="391"/>
                    </a:lnTo>
                    <a:lnTo>
                      <a:pt x="405" y="370"/>
                    </a:lnTo>
                    <a:lnTo>
                      <a:pt x="427" y="363"/>
                    </a:lnTo>
                    <a:lnTo>
                      <a:pt x="432" y="391"/>
                    </a:lnTo>
                    <a:lnTo>
                      <a:pt x="448" y="391"/>
                    </a:lnTo>
                    <a:lnTo>
                      <a:pt x="462" y="373"/>
                    </a:lnTo>
                    <a:lnTo>
                      <a:pt x="486" y="349"/>
                    </a:lnTo>
                    <a:lnTo>
                      <a:pt x="498" y="366"/>
                    </a:lnTo>
                    <a:lnTo>
                      <a:pt x="498" y="400"/>
                    </a:lnTo>
                    <a:lnTo>
                      <a:pt x="508" y="416"/>
                    </a:lnTo>
                    <a:lnTo>
                      <a:pt x="530" y="420"/>
                    </a:lnTo>
                    <a:lnTo>
                      <a:pt x="554" y="396"/>
                    </a:lnTo>
                    <a:lnTo>
                      <a:pt x="591" y="384"/>
                    </a:lnTo>
                    <a:lnTo>
                      <a:pt x="661" y="320"/>
                    </a:lnTo>
                    <a:lnTo>
                      <a:pt x="692" y="322"/>
                    </a:lnTo>
                    <a:lnTo>
                      <a:pt x="732" y="310"/>
                    </a:lnTo>
                    <a:lnTo>
                      <a:pt x="684" y="222"/>
                    </a:lnTo>
                    <a:lnTo>
                      <a:pt x="699" y="195"/>
                    </a:lnTo>
                    <a:lnTo>
                      <a:pt x="693" y="187"/>
                    </a:lnTo>
                    <a:lnTo>
                      <a:pt x="670" y="178"/>
                    </a:lnTo>
                    <a:lnTo>
                      <a:pt x="628" y="153"/>
                    </a:lnTo>
                    <a:lnTo>
                      <a:pt x="608" y="141"/>
                    </a:lnTo>
                    <a:lnTo>
                      <a:pt x="582" y="153"/>
                    </a:lnTo>
                    <a:lnTo>
                      <a:pt x="552" y="128"/>
                    </a:lnTo>
                    <a:lnTo>
                      <a:pt x="513" y="128"/>
                    </a:lnTo>
                    <a:lnTo>
                      <a:pt x="483" y="114"/>
                    </a:lnTo>
                    <a:lnTo>
                      <a:pt x="476" y="91"/>
                    </a:lnTo>
                    <a:lnTo>
                      <a:pt x="462" y="73"/>
                    </a:lnTo>
                    <a:lnTo>
                      <a:pt x="439" y="85"/>
                    </a:lnTo>
                    <a:lnTo>
                      <a:pt x="420" y="78"/>
                    </a:lnTo>
                    <a:lnTo>
                      <a:pt x="358" y="85"/>
                    </a:lnTo>
                    <a:lnTo>
                      <a:pt x="292" y="70"/>
                    </a:lnTo>
                    <a:lnTo>
                      <a:pt x="210" y="0"/>
                    </a:lnTo>
                    <a:lnTo>
                      <a:pt x="188" y="16"/>
                    </a:lnTo>
                    <a:lnTo>
                      <a:pt x="180" y="10"/>
                    </a:lnTo>
                    <a:lnTo>
                      <a:pt x="162" y="10"/>
                    </a:lnTo>
                    <a:lnTo>
                      <a:pt x="87" y="10"/>
                    </a:lnTo>
                    <a:lnTo>
                      <a:pt x="78" y="20"/>
                    </a:lnTo>
                    <a:lnTo>
                      <a:pt x="99" y="42"/>
                    </a:lnTo>
                    <a:lnTo>
                      <a:pt x="122" y="46"/>
                    </a:lnTo>
                    <a:lnTo>
                      <a:pt x="142" y="52"/>
                    </a:lnTo>
                    <a:lnTo>
                      <a:pt x="133" y="68"/>
                    </a:lnTo>
                    <a:lnTo>
                      <a:pt x="94" y="85"/>
                    </a:lnTo>
                    <a:lnTo>
                      <a:pt x="87" y="114"/>
                    </a:lnTo>
                    <a:lnTo>
                      <a:pt x="94" y="123"/>
                    </a:lnTo>
                    <a:lnTo>
                      <a:pt x="99" y="160"/>
                    </a:lnTo>
                    <a:lnTo>
                      <a:pt x="122" y="164"/>
                    </a:lnTo>
                    <a:lnTo>
                      <a:pt x="144" y="192"/>
                    </a:lnTo>
                    <a:lnTo>
                      <a:pt x="154" y="249"/>
                    </a:lnTo>
                    <a:lnTo>
                      <a:pt x="147" y="267"/>
                    </a:lnTo>
                    <a:lnTo>
                      <a:pt x="133" y="264"/>
                    </a:lnTo>
                    <a:lnTo>
                      <a:pt x="90" y="295"/>
                    </a:lnTo>
                    <a:lnTo>
                      <a:pt x="19" y="308"/>
                    </a:lnTo>
                    <a:lnTo>
                      <a:pt x="0" y="327"/>
                    </a:lnTo>
                    <a:lnTo>
                      <a:pt x="14" y="346"/>
                    </a:lnTo>
                    <a:lnTo>
                      <a:pt x="16" y="388"/>
                    </a:lnTo>
                    <a:lnTo>
                      <a:pt x="36" y="393"/>
                    </a:lnTo>
                    <a:lnTo>
                      <a:pt x="85" y="455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27"/>
              <p:cNvSpPr>
                <a:spLocks/>
              </p:cNvSpPr>
              <p:nvPr/>
            </p:nvSpPr>
            <p:spPr bwMode="auto">
              <a:xfrm>
                <a:off x="4948225" y="5677453"/>
                <a:ext cx="258762" cy="231775"/>
              </a:xfrm>
              <a:custGeom>
                <a:avLst/>
                <a:gdLst>
                  <a:gd name="T0" fmla="*/ 237 w 238"/>
                  <a:gd name="T1" fmla="*/ 36 h 215"/>
                  <a:gd name="T2" fmla="*/ 192 w 238"/>
                  <a:gd name="T3" fmla="*/ 110 h 215"/>
                  <a:gd name="T4" fmla="*/ 192 w 238"/>
                  <a:gd name="T5" fmla="*/ 144 h 215"/>
                  <a:gd name="T6" fmla="*/ 105 w 238"/>
                  <a:gd name="T7" fmla="*/ 214 h 215"/>
                  <a:gd name="T8" fmla="*/ 18 w 238"/>
                  <a:gd name="T9" fmla="*/ 182 h 215"/>
                  <a:gd name="T10" fmla="*/ 0 w 238"/>
                  <a:gd name="T11" fmla="*/ 120 h 215"/>
                  <a:gd name="T12" fmla="*/ 4 w 238"/>
                  <a:gd name="T13" fmla="*/ 90 h 215"/>
                  <a:gd name="T14" fmla="*/ 54 w 238"/>
                  <a:gd name="T15" fmla="*/ 43 h 215"/>
                  <a:gd name="T16" fmla="*/ 69 w 238"/>
                  <a:gd name="T17" fmla="*/ 28 h 215"/>
                  <a:gd name="T18" fmla="*/ 150 w 238"/>
                  <a:gd name="T19" fmla="*/ 16 h 215"/>
                  <a:gd name="T20" fmla="*/ 186 w 238"/>
                  <a:gd name="T21" fmla="*/ 12 h 215"/>
                  <a:gd name="T22" fmla="*/ 198 w 238"/>
                  <a:gd name="T23" fmla="*/ 0 h 215"/>
                  <a:gd name="T24" fmla="*/ 224 w 238"/>
                  <a:gd name="T25" fmla="*/ 4 h 215"/>
                  <a:gd name="T26" fmla="*/ 237 w 238"/>
                  <a:gd name="T27" fmla="*/ 36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8" h="215">
                    <a:moveTo>
                      <a:pt x="237" y="36"/>
                    </a:moveTo>
                    <a:lnTo>
                      <a:pt x="192" y="110"/>
                    </a:lnTo>
                    <a:lnTo>
                      <a:pt x="192" y="144"/>
                    </a:lnTo>
                    <a:lnTo>
                      <a:pt x="105" y="214"/>
                    </a:lnTo>
                    <a:lnTo>
                      <a:pt x="18" y="182"/>
                    </a:lnTo>
                    <a:lnTo>
                      <a:pt x="0" y="120"/>
                    </a:lnTo>
                    <a:lnTo>
                      <a:pt x="4" y="90"/>
                    </a:lnTo>
                    <a:lnTo>
                      <a:pt x="54" y="43"/>
                    </a:lnTo>
                    <a:lnTo>
                      <a:pt x="69" y="28"/>
                    </a:lnTo>
                    <a:lnTo>
                      <a:pt x="150" y="16"/>
                    </a:lnTo>
                    <a:lnTo>
                      <a:pt x="186" y="12"/>
                    </a:lnTo>
                    <a:lnTo>
                      <a:pt x="198" y="0"/>
                    </a:lnTo>
                    <a:lnTo>
                      <a:pt x="224" y="4"/>
                    </a:lnTo>
                    <a:lnTo>
                      <a:pt x="237" y="36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Oval 28"/>
              <p:cNvSpPr>
                <a:spLocks noChangeArrowheads="1"/>
              </p:cNvSpPr>
              <p:nvPr/>
            </p:nvSpPr>
            <p:spPr bwMode="auto">
              <a:xfrm>
                <a:off x="5867387" y="4194728"/>
                <a:ext cx="66675" cy="65087"/>
              </a:xfrm>
              <a:prstGeom prst="ellipse">
                <a:avLst/>
              </a:prstGeom>
              <a:grpFill/>
              <a:ln w="3175">
                <a:solidFill>
                  <a:schemeClr val="bg1">
                    <a:alpha val="80000"/>
                  </a:schemeClr>
                </a:solidFill>
                <a:round/>
                <a:headEnd/>
                <a:tailEnd/>
              </a:ln>
              <a:effectLst/>
              <a:extLst/>
            </p:spPr>
            <p:txBody>
              <a:bodyPr lIns="52121" tIns="26060" rIns="52121" bIns="26060"/>
              <a:lstStyle/>
              <a:p>
                <a:endParaRPr lang="zh-CN" altLang="zh-CN"/>
              </a:p>
            </p:txBody>
          </p:sp>
          <p:sp>
            <p:nvSpPr>
              <p:cNvPr id="109" name="Freeform 29"/>
              <p:cNvSpPr>
                <a:spLocks/>
              </p:cNvSpPr>
              <p:nvPr/>
            </p:nvSpPr>
            <p:spPr bwMode="auto">
              <a:xfrm>
                <a:off x="3400412" y="3051728"/>
                <a:ext cx="1417638" cy="1185862"/>
              </a:xfrm>
              <a:custGeom>
                <a:avLst/>
                <a:gdLst>
                  <a:gd name="T0" fmla="*/ 0 w 1299"/>
                  <a:gd name="T1" fmla="*/ 207 h 1107"/>
                  <a:gd name="T2" fmla="*/ 49 w 1299"/>
                  <a:gd name="T3" fmla="*/ 157 h 1107"/>
                  <a:gd name="T4" fmla="*/ 200 w 1299"/>
                  <a:gd name="T5" fmla="*/ 71 h 1107"/>
                  <a:gd name="T6" fmla="*/ 237 w 1299"/>
                  <a:gd name="T7" fmla="*/ 19 h 1107"/>
                  <a:gd name="T8" fmla="*/ 269 w 1299"/>
                  <a:gd name="T9" fmla="*/ 2 h 1107"/>
                  <a:gd name="T10" fmla="*/ 327 w 1299"/>
                  <a:gd name="T11" fmla="*/ 39 h 1107"/>
                  <a:gd name="T12" fmla="*/ 332 w 1299"/>
                  <a:gd name="T13" fmla="*/ 149 h 1107"/>
                  <a:gd name="T14" fmla="*/ 412 w 1299"/>
                  <a:gd name="T15" fmla="*/ 244 h 1107"/>
                  <a:gd name="T16" fmla="*/ 542 w 1299"/>
                  <a:gd name="T17" fmla="*/ 212 h 1107"/>
                  <a:gd name="T18" fmla="*/ 577 w 1299"/>
                  <a:gd name="T19" fmla="*/ 239 h 1107"/>
                  <a:gd name="T20" fmla="*/ 519 w 1299"/>
                  <a:gd name="T21" fmla="*/ 299 h 1107"/>
                  <a:gd name="T22" fmla="*/ 580 w 1299"/>
                  <a:gd name="T23" fmla="*/ 362 h 1107"/>
                  <a:gd name="T24" fmla="*/ 609 w 1299"/>
                  <a:gd name="T25" fmla="*/ 371 h 1107"/>
                  <a:gd name="T26" fmla="*/ 639 w 1299"/>
                  <a:gd name="T27" fmla="*/ 417 h 1107"/>
                  <a:gd name="T28" fmla="*/ 756 w 1299"/>
                  <a:gd name="T29" fmla="*/ 419 h 1107"/>
                  <a:gd name="T30" fmla="*/ 868 w 1299"/>
                  <a:gd name="T31" fmla="*/ 374 h 1107"/>
                  <a:gd name="T32" fmla="*/ 879 w 1299"/>
                  <a:gd name="T33" fmla="*/ 446 h 1107"/>
                  <a:gd name="T34" fmla="*/ 849 w 1299"/>
                  <a:gd name="T35" fmla="*/ 485 h 1107"/>
                  <a:gd name="T36" fmla="*/ 840 w 1299"/>
                  <a:gd name="T37" fmla="*/ 543 h 1107"/>
                  <a:gd name="T38" fmla="*/ 923 w 1299"/>
                  <a:gd name="T39" fmla="*/ 576 h 1107"/>
                  <a:gd name="T40" fmla="*/ 1005 w 1299"/>
                  <a:gd name="T41" fmla="*/ 719 h 1107"/>
                  <a:gd name="T42" fmla="*/ 1041 w 1299"/>
                  <a:gd name="T43" fmla="*/ 777 h 1107"/>
                  <a:gd name="T44" fmla="*/ 1083 w 1299"/>
                  <a:gd name="T45" fmla="*/ 806 h 1107"/>
                  <a:gd name="T46" fmla="*/ 1096 w 1299"/>
                  <a:gd name="T47" fmla="*/ 772 h 1107"/>
                  <a:gd name="T48" fmla="*/ 1138 w 1299"/>
                  <a:gd name="T49" fmla="*/ 724 h 1107"/>
                  <a:gd name="T50" fmla="*/ 1096 w 1299"/>
                  <a:gd name="T51" fmla="*/ 689 h 1107"/>
                  <a:gd name="T52" fmla="*/ 1120 w 1299"/>
                  <a:gd name="T53" fmla="*/ 600 h 1107"/>
                  <a:gd name="T54" fmla="*/ 1162 w 1299"/>
                  <a:gd name="T55" fmla="*/ 609 h 1107"/>
                  <a:gd name="T56" fmla="*/ 1247 w 1299"/>
                  <a:gd name="T57" fmla="*/ 662 h 1107"/>
                  <a:gd name="T58" fmla="*/ 1298 w 1299"/>
                  <a:gd name="T59" fmla="*/ 714 h 1107"/>
                  <a:gd name="T60" fmla="*/ 1288 w 1299"/>
                  <a:gd name="T61" fmla="*/ 784 h 1107"/>
                  <a:gd name="T62" fmla="*/ 1223 w 1299"/>
                  <a:gd name="T63" fmla="*/ 806 h 1107"/>
                  <a:gd name="T64" fmla="*/ 1214 w 1299"/>
                  <a:gd name="T65" fmla="*/ 824 h 1107"/>
                  <a:gd name="T66" fmla="*/ 1167 w 1299"/>
                  <a:gd name="T67" fmla="*/ 843 h 1107"/>
                  <a:gd name="T68" fmla="*/ 1113 w 1299"/>
                  <a:gd name="T69" fmla="*/ 830 h 1107"/>
                  <a:gd name="T70" fmla="*/ 1113 w 1299"/>
                  <a:gd name="T71" fmla="*/ 855 h 1107"/>
                  <a:gd name="T72" fmla="*/ 1091 w 1299"/>
                  <a:gd name="T73" fmla="*/ 892 h 1107"/>
                  <a:gd name="T74" fmla="*/ 1101 w 1299"/>
                  <a:gd name="T75" fmla="*/ 962 h 1107"/>
                  <a:gd name="T76" fmla="*/ 1106 w 1299"/>
                  <a:gd name="T77" fmla="*/ 996 h 1107"/>
                  <a:gd name="T78" fmla="*/ 1046 w 1299"/>
                  <a:gd name="T79" fmla="*/ 1008 h 1107"/>
                  <a:gd name="T80" fmla="*/ 1053 w 1299"/>
                  <a:gd name="T81" fmla="*/ 1070 h 1107"/>
                  <a:gd name="T82" fmla="*/ 1020 w 1299"/>
                  <a:gd name="T83" fmla="*/ 1095 h 1107"/>
                  <a:gd name="T84" fmla="*/ 948 w 1299"/>
                  <a:gd name="T85" fmla="*/ 1101 h 1107"/>
                  <a:gd name="T86" fmla="*/ 917 w 1299"/>
                  <a:gd name="T87" fmla="*/ 1046 h 1107"/>
                  <a:gd name="T88" fmla="*/ 881 w 1299"/>
                  <a:gd name="T89" fmla="*/ 1046 h 1107"/>
                  <a:gd name="T90" fmla="*/ 812 w 1299"/>
                  <a:gd name="T91" fmla="*/ 987 h 1107"/>
                  <a:gd name="T92" fmla="*/ 798 w 1299"/>
                  <a:gd name="T93" fmla="*/ 934 h 1107"/>
                  <a:gd name="T94" fmla="*/ 723 w 1299"/>
                  <a:gd name="T95" fmla="*/ 962 h 1107"/>
                  <a:gd name="T96" fmla="*/ 704 w 1299"/>
                  <a:gd name="T97" fmla="*/ 992 h 1107"/>
                  <a:gd name="T98" fmla="*/ 626 w 1299"/>
                  <a:gd name="T99" fmla="*/ 948 h 1107"/>
                  <a:gd name="T100" fmla="*/ 623 w 1299"/>
                  <a:gd name="T101" fmla="*/ 904 h 1107"/>
                  <a:gd name="T102" fmla="*/ 674 w 1299"/>
                  <a:gd name="T103" fmla="*/ 934 h 1107"/>
                  <a:gd name="T104" fmla="*/ 695 w 1299"/>
                  <a:gd name="T105" fmla="*/ 873 h 1107"/>
                  <a:gd name="T106" fmla="*/ 741 w 1299"/>
                  <a:gd name="T107" fmla="*/ 830 h 1107"/>
                  <a:gd name="T108" fmla="*/ 779 w 1299"/>
                  <a:gd name="T109" fmla="*/ 770 h 1107"/>
                  <a:gd name="T110" fmla="*/ 761 w 1299"/>
                  <a:gd name="T111" fmla="*/ 675 h 1107"/>
                  <a:gd name="T112" fmla="*/ 690 w 1299"/>
                  <a:gd name="T113" fmla="*/ 543 h 1107"/>
                  <a:gd name="T114" fmla="*/ 614 w 1299"/>
                  <a:gd name="T115" fmla="*/ 514 h 1107"/>
                  <a:gd name="T116" fmla="*/ 531 w 1299"/>
                  <a:gd name="T117" fmla="*/ 419 h 1107"/>
                  <a:gd name="T118" fmla="*/ 397 w 1299"/>
                  <a:gd name="T119" fmla="*/ 382 h 1107"/>
                  <a:gd name="T120" fmla="*/ 292 w 1299"/>
                  <a:gd name="T121" fmla="*/ 394 h 1107"/>
                  <a:gd name="T122" fmla="*/ 209 w 1299"/>
                  <a:gd name="T123" fmla="*/ 427 h 1107"/>
                  <a:gd name="T124" fmla="*/ 125 w 1299"/>
                  <a:gd name="T125" fmla="*/ 376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99" h="1107">
                    <a:moveTo>
                      <a:pt x="11" y="350"/>
                    </a:moveTo>
                    <a:lnTo>
                      <a:pt x="0" y="207"/>
                    </a:lnTo>
                    <a:lnTo>
                      <a:pt x="7" y="177"/>
                    </a:lnTo>
                    <a:lnTo>
                      <a:pt x="49" y="157"/>
                    </a:lnTo>
                    <a:lnTo>
                      <a:pt x="107" y="109"/>
                    </a:lnTo>
                    <a:lnTo>
                      <a:pt x="200" y="71"/>
                    </a:lnTo>
                    <a:lnTo>
                      <a:pt x="237" y="55"/>
                    </a:lnTo>
                    <a:lnTo>
                      <a:pt x="237" y="19"/>
                    </a:lnTo>
                    <a:lnTo>
                      <a:pt x="254" y="0"/>
                    </a:lnTo>
                    <a:lnTo>
                      <a:pt x="269" y="2"/>
                    </a:lnTo>
                    <a:lnTo>
                      <a:pt x="329" y="11"/>
                    </a:lnTo>
                    <a:lnTo>
                      <a:pt x="327" y="39"/>
                    </a:lnTo>
                    <a:lnTo>
                      <a:pt x="339" y="82"/>
                    </a:lnTo>
                    <a:lnTo>
                      <a:pt x="332" y="149"/>
                    </a:lnTo>
                    <a:lnTo>
                      <a:pt x="383" y="226"/>
                    </a:lnTo>
                    <a:lnTo>
                      <a:pt x="412" y="244"/>
                    </a:lnTo>
                    <a:lnTo>
                      <a:pt x="454" y="212"/>
                    </a:lnTo>
                    <a:lnTo>
                      <a:pt x="542" y="212"/>
                    </a:lnTo>
                    <a:lnTo>
                      <a:pt x="563" y="219"/>
                    </a:lnTo>
                    <a:lnTo>
                      <a:pt x="577" y="239"/>
                    </a:lnTo>
                    <a:lnTo>
                      <a:pt x="567" y="261"/>
                    </a:lnTo>
                    <a:lnTo>
                      <a:pt x="519" y="299"/>
                    </a:lnTo>
                    <a:lnTo>
                      <a:pt x="524" y="320"/>
                    </a:lnTo>
                    <a:lnTo>
                      <a:pt x="580" y="362"/>
                    </a:lnTo>
                    <a:lnTo>
                      <a:pt x="602" y="362"/>
                    </a:lnTo>
                    <a:lnTo>
                      <a:pt x="609" y="371"/>
                    </a:lnTo>
                    <a:lnTo>
                      <a:pt x="604" y="389"/>
                    </a:lnTo>
                    <a:lnTo>
                      <a:pt x="639" y="417"/>
                    </a:lnTo>
                    <a:lnTo>
                      <a:pt x="722" y="429"/>
                    </a:lnTo>
                    <a:lnTo>
                      <a:pt x="756" y="419"/>
                    </a:lnTo>
                    <a:lnTo>
                      <a:pt x="807" y="369"/>
                    </a:lnTo>
                    <a:lnTo>
                      <a:pt x="868" y="374"/>
                    </a:lnTo>
                    <a:lnTo>
                      <a:pt x="893" y="412"/>
                    </a:lnTo>
                    <a:lnTo>
                      <a:pt x="879" y="446"/>
                    </a:lnTo>
                    <a:lnTo>
                      <a:pt x="881" y="465"/>
                    </a:lnTo>
                    <a:lnTo>
                      <a:pt x="849" y="485"/>
                    </a:lnTo>
                    <a:lnTo>
                      <a:pt x="836" y="502"/>
                    </a:lnTo>
                    <a:lnTo>
                      <a:pt x="840" y="543"/>
                    </a:lnTo>
                    <a:lnTo>
                      <a:pt x="898" y="585"/>
                    </a:lnTo>
                    <a:lnTo>
                      <a:pt x="923" y="576"/>
                    </a:lnTo>
                    <a:lnTo>
                      <a:pt x="988" y="660"/>
                    </a:lnTo>
                    <a:lnTo>
                      <a:pt x="1005" y="719"/>
                    </a:lnTo>
                    <a:lnTo>
                      <a:pt x="996" y="752"/>
                    </a:lnTo>
                    <a:lnTo>
                      <a:pt x="1041" y="777"/>
                    </a:lnTo>
                    <a:lnTo>
                      <a:pt x="1041" y="794"/>
                    </a:lnTo>
                    <a:lnTo>
                      <a:pt x="1083" y="806"/>
                    </a:lnTo>
                    <a:lnTo>
                      <a:pt x="1096" y="806"/>
                    </a:lnTo>
                    <a:lnTo>
                      <a:pt x="1096" y="772"/>
                    </a:lnTo>
                    <a:lnTo>
                      <a:pt x="1128" y="765"/>
                    </a:lnTo>
                    <a:lnTo>
                      <a:pt x="1138" y="724"/>
                    </a:lnTo>
                    <a:lnTo>
                      <a:pt x="1113" y="707"/>
                    </a:lnTo>
                    <a:lnTo>
                      <a:pt x="1096" y="689"/>
                    </a:lnTo>
                    <a:lnTo>
                      <a:pt x="1103" y="612"/>
                    </a:lnTo>
                    <a:lnTo>
                      <a:pt x="1120" y="600"/>
                    </a:lnTo>
                    <a:lnTo>
                      <a:pt x="1151" y="614"/>
                    </a:lnTo>
                    <a:lnTo>
                      <a:pt x="1162" y="609"/>
                    </a:lnTo>
                    <a:lnTo>
                      <a:pt x="1170" y="623"/>
                    </a:lnTo>
                    <a:lnTo>
                      <a:pt x="1247" y="662"/>
                    </a:lnTo>
                    <a:lnTo>
                      <a:pt x="1290" y="689"/>
                    </a:lnTo>
                    <a:lnTo>
                      <a:pt x="1298" y="714"/>
                    </a:lnTo>
                    <a:lnTo>
                      <a:pt x="1275" y="747"/>
                    </a:lnTo>
                    <a:lnTo>
                      <a:pt x="1288" y="784"/>
                    </a:lnTo>
                    <a:lnTo>
                      <a:pt x="1280" y="801"/>
                    </a:lnTo>
                    <a:lnTo>
                      <a:pt x="1223" y="806"/>
                    </a:lnTo>
                    <a:lnTo>
                      <a:pt x="1211" y="812"/>
                    </a:lnTo>
                    <a:lnTo>
                      <a:pt x="1214" y="824"/>
                    </a:lnTo>
                    <a:lnTo>
                      <a:pt x="1214" y="838"/>
                    </a:lnTo>
                    <a:lnTo>
                      <a:pt x="1167" y="843"/>
                    </a:lnTo>
                    <a:lnTo>
                      <a:pt x="1143" y="830"/>
                    </a:lnTo>
                    <a:lnTo>
                      <a:pt x="1113" y="830"/>
                    </a:lnTo>
                    <a:lnTo>
                      <a:pt x="1106" y="838"/>
                    </a:lnTo>
                    <a:lnTo>
                      <a:pt x="1113" y="855"/>
                    </a:lnTo>
                    <a:lnTo>
                      <a:pt x="1096" y="873"/>
                    </a:lnTo>
                    <a:lnTo>
                      <a:pt x="1091" y="892"/>
                    </a:lnTo>
                    <a:lnTo>
                      <a:pt x="1120" y="917"/>
                    </a:lnTo>
                    <a:lnTo>
                      <a:pt x="1101" y="962"/>
                    </a:lnTo>
                    <a:lnTo>
                      <a:pt x="1108" y="983"/>
                    </a:lnTo>
                    <a:lnTo>
                      <a:pt x="1106" y="996"/>
                    </a:lnTo>
                    <a:lnTo>
                      <a:pt x="1070" y="996"/>
                    </a:lnTo>
                    <a:lnTo>
                      <a:pt x="1046" y="1008"/>
                    </a:lnTo>
                    <a:lnTo>
                      <a:pt x="1065" y="1032"/>
                    </a:lnTo>
                    <a:lnTo>
                      <a:pt x="1053" y="1070"/>
                    </a:lnTo>
                    <a:lnTo>
                      <a:pt x="1016" y="1077"/>
                    </a:lnTo>
                    <a:lnTo>
                      <a:pt x="1020" y="1095"/>
                    </a:lnTo>
                    <a:lnTo>
                      <a:pt x="1010" y="1106"/>
                    </a:lnTo>
                    <a:lnTo>
                      <a:pt x="948" y="1101"/>
                    </a:lnTo>
                    <a:lnTo>
                      <a:pt x="923" y="1084"/>
                    </a:lnTo>
                    <a:lnTo>
                      <a:pt x="917" y="1046"/>
                    </a:lnTo>
                    <a:lnTo>
                      <a:pt x="903" y="1029"/>
                    </a:lnTo>
                    <a:lnTo>
                      <a:pt x="881" y="1046"/>
                    </a:lnTo>
                    <a:lnTo>
                      <a:pt x="840" y="1008"/>
                    </a:lnTo>
                    <a:lnTo>
                      <a:pt x="812" y="987"/>
                    </a:lnTo>
                    <a:lnTo>
                      <a:pt x="807" y="958"/>
                    </a:lnTo>
                    <a:lnTo>
                      <a:pt x="798" y="934"/>
                    </a:lnTo>
                    <a:lnTo>
                      <a:pt x="782" y="934"/>
                    </a:lnTo>
                    <a:lnTo>
                      <a:pt x="723" y="962"/>
                    </a:lnTo>
                    <a:lnTo>
                      <a:pt x="726" y="992"/>
                    </a:lnTo>
                    <a:lnTo>
                      <a:pt x="704" y="992"/>
                    </a:lnTo>
                    <a:lnTo>
                      <a:pt x="666" y="953"/>
                    </a:lnTo>
                    <a:lnTo>
                      <a:pt x="626" y="948"/>
                    </a:lnTo>
                    <a:lnTo>
                      <a:pt x="611" y="927"/>
                    </a:lnTo>
                    <a:lnTo>
                      <a:pt x="623" y="904"/>
                    </a:lnTo>
                    <a:lnTo>
                      <a:pt x="646" y="924"/>
                    </a:lnTo>
                    <a:lnTo>
                      <a:pt x="674" y="934"/>
                    </a:lnTo>
                    <a:lnTo>
                      <a:pt x="695" y="915"/>
                    </a:lnTo>
                    <a:lnTo>
                      <a:pt x="695" y="873"/>
                    </a:lnTo>
                    <a:lnTo>
                      <a:pt x="722" y="850"/>
                    </a:lnTo>
                    <a:lnTo>
                      <a:pt x="741" y="830"/>
                    </a:lnTo>
                    <a:lnTo>
                      <a:pt x="731" y="806"/>
                    </a:lnTo>
                    <a:lnTo>
                      <a:pt x="779" y="770"/>
                    </a:lnTo>
                    <a:lnTo>
                      <a:pt x="786" y="707"/>
                    </a:lnTo>
                    <a:lnTo>
                      <a:pt x="761" y="675"/>
                    </a:lnTo>
                    <a:lnTo>
                      <a:pt x="750" y="623"/>
                    </a:lnTo>
                    <a:lnTo>
                      <a:pt x="690" y="543"/>
                    </a:lnTo>
                    <a:lnTo>
                      <a:pt x="658" y="554"/>
                    </a:lnTo>
                    <a:lnTo>
                      <a:pt x="614" y="514"/>
                    </a:lnTo>
                    <a:lnTo>
                      <a:pt x="554" y="477"/>
                    </a:lnTo>
                    <a:lnTo>
                      <a:pt x="531" y="419"/>
                    </a:lnTo>
                    <a:lnTo>
                      <a:pt x="483" y="436"/>
                    </a:lnTo>
                    <a:lnTo>
                      <a:pt x="397" y="382"/>
                    </a:lnTo>
                    <a:lnTo>
                      <a:pt x="355" y="404"/>
                    </a:lnTo>
                    <a:lnTo>
                      <a:pt x="292" y="394"/>
                    </a:lnTo>
                    <a:lnTo>
                      <a:pt x="242" y="424"/>
                    </a:lnTo>
                    <a:lnTo>
                      <a:pt x="209" y="427"/>
                    </a:lnTo>
                    <a:lnTo>
                      <a:pt x="159" y="397"/>
                    </a:lnTo>
                    <a:lnTo>
                      <a:pt x="125" y="376"/>
                    </a:lnTo>
                    <a:lnTo>
                      <a:pt x="11" y="350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30"/>
              <p:cNvSpPr>
                <a:spLocks/>
              </p:cNvSpPr>
              <p:nvPr/>
            </p:nvSpPr>
            <p:spPr bwMode="auto">
              <a:xfrm>
                <a:off x="4541825" y="3396215"/>
                <a:ext cx="530225" cy="908050"/>
              </a:xfrm>
              <a:custGeom>
                <a:avLst/>
                <a:gdLst>
                  <a:gd name="T0" fmla="*/ 401 w 482"/>
                  <a:gd name="T1" fmla="*/ 504 h 849"/>
                  <a:gd name="T2" fmla="*/ 390 w 482"/>
                  <a:gd name="T3" fmla="*/ 287 h 849"/>
                  <a:gd name="T4" fmla="*/ 424 w 482"/>
                  <a:gd name="T5" fmla="*/ 213 h 849"/>
                  <a:gd name="T6" fmla="*/ 421 w 482"/>
                  <a:gd name="T7" fmla="*/ 114 h 849"/>
                  <a:gd name="T8" fmla="*/ 441 w 482"/>
                  <a:gd name="T9" fmla="*/ 44 h 849"/>
                  <a:gd name="T10" fmla="*/ 426 w 482"/>
                  <a:gd name="T11" fmla="*/ 0 h 849"/>
                  <a:gd name="T12" fmla="*/ 353 w 482"/>
                  <a:gd name="T13" fmla="*/ 25 h 849"/>
                  <a:gd name="T14" fmla="*/ 327 w 482"/>
                  <a:gd name="T15" fmla="*/ 86 h 849"/>
                  <a:gd name="T16" fmla="*/ 299 w 482"/>
                  <a:gd name="T17" fmla="*/ 109 h 849"/>
                  <a:gd name="T18" fmla="*/ 205 w 482"/>
                  <a:gd name="T19" fmla="*/ 217 h 849"/>
                  <a:gd name="T20" fmla="*/ 136 w 482"/>
                  <a:gd name="T21" fmla="*/ 213 h 849"/>
                  <a:gd name="T22" fmla="*/ 118 w 482"/>
                  <a:gd name="T23" fmla="*/ 283 h 849"/>
                  <a:gd name="T24" fmla="*/ 205 w 482"/>
                  <a:gd name="T25" fmla="*/ 337 h 849"/>
                  <a:gd name="T26" fmla="*/ 257 w 482"/>
                  <a:gd name="T27" fmla="*/ 389 h 849"/>
                  <a:gd name="T28" fmla="*/ 247 w 482"/>
                  <a:gd name="T29" fmla="*/ 458 h 849"/>
                  <a:gd name="T30" fmla="*/ 181 w 482"/>
                  <a:gd name="T31" fmla="*/ 480 h 849"/>
                  <a:gd name="T32" fmla="*/ 171 w 482"/>
                  <a:gd name="T33" fmla="*/ 497 h 849"/>
                  <a:gd name="T34" fmla="*/ 122 w 482"/>
                  <a:gd name="T35" fmla="*/ 517 h 849"/>
                  <a:gd name="T36" fmla="*/ 68 w 482"/>
                  <a:gd name="T37" fmla="*/ 504 h 849"/>
                  <a:gd name="T38" fmla="*/ 68 w 482"/>
                  <a:gd name="T39" fmla="*/ 529 h 849"/>
                  <a:gd name="T40" fmla="*/ 45 w 482"/>
                  <a:gd name="T41" fmla="*/ 566 h 849"/>
                  <a:gd name="T42" fmla="*/ 55 w 482"/>
                  <a:gd name="T43" fmla="*/ 636 h 849"/>
                  <a:gd name="T44" fmla="*/ 60 w 482"/>
                  <a:gd name="T45" fmla="*/ 670 h 849"/>
                  <a:gd name="T46" fmla="*/ 0 w 482"/>
                  <a:gd name="T47" fmla="*/ 682 h 849"/>
                  <a:gd name="T48" fmla="*/ 7 w 482"/>
                  <a:gd name="T49" fmla="*/ 744 h 849"/>
                  <a:gd name="T50" fmla="*/ 30 w 482"/>
                  <a:gd name="T51" fmla="*/ 769 h 849"/>
                  <a:gd name="T52" fmla="*/ 113 w 482"/>
                  <a:gd name="T53" fmla="*/ 759 h 849"/>
                  <a:gd name="T54" fmla="*/ 131 w 482"/>
                  <a:gd name="T55" fmla="*/ 779 h 849"/>
                  <a:gd name="T56" fmla="*/ 213 w 482"/>
                  <a:gd name="T57" fmla="*/ 815 h 849"/>
                  <a:gd name="T58" fmla="*/ 317 w 482"/>
                  <a:gd name="T59" fmla="*/ 827 h 849"/>
                  <a:gd name="T60" fmla="*/ 367 w 482"/>
                  <a:gd name="T61" fmla="*/ 839 h 849"/>
                  <a:gd name="T62" fmla="*/ 356 w 482"/>
                  <a:gd name="T63" fmla="*/ 792 h 849"/>
                  <a:gd name="T64" fmla="*/ 401 w 482"/>
                  <a:gd name="T65" fmla="*/ 747 h 849"/>
                  <a:gd name="T66" fmla="*/ 390 w 482"/>
                  <a:gd name="T67" fmla="*/ 725 h 849"/>
                  <a:gd name="T68" fmla="*/ 346 w 482"/>
                  <a:gd name="T69" fmla="*/ 697 h 849"/>
                  <a:gd name="T70" fmla="*/ 431 w 482"/>
                  <a:gd name="T71" fmla="*/ 688 h 849"/>
                  <a:gd name="T72" fmla="*/ 458 w 482"/>
                  <a:gd name="T73" fmla="*/ 694 h 849"/>
                  <a:gd name="T74" fmla="*/ 481 w 482"/>
                  <a:gd name="T75" fmla="*/ 647 h 849"/>
                  <a:gd name="T76" fmla="*/ 412 w 482"/>
                  <a:gd name="T77" fmla="*/ 534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2" h="849">
                    <a:moveTo>
                      <a:pt x="412" y="534"/>
                    </a:moveTo>
                    <a:lnTo>
                      <a:pt x="401" y="504"/>
                    </a:lnTo>
                    <a:lnTo>
                      <a:pt x="424" y="431"/>
                    </a:lnTo>
                    <a:lnTo>
                      <a:pt x="390" y="287"/>
                    </a:lnTo>
                    <a:lnTo>
                      <a:pt x="412" y="248"/>
                    </a:lnTo>
                    <a:lnTo>
                      <a:pt x="424" y="213"/>
                    </a:lnTo>
                    <a:lnTo>
                      <a:pt x="393" y="156"/>
                    </a:lnTo>
                    <a:lnTo>
                      <a:pt x="421" y="114"/>
                    </a:lnTo>
                    <a:lnTo>
                      <a:pt x="426" y="73"/>
                    </a:lnTo>
                    <a:lnTo>
                      <a:pt x="441" y="44"/>
                    </a:lnTo>
                    <a:lnTo>
                      <a:pt x="438" y="10"/>
                    </a:lnTo>
                    <a:lnTo>
                      <a:pt x="426" y="0"/>
                    </a:lnTo>
                    <a:lnTo>
                      <a:pt x="406" y="22"/>
                    </a:lnTo>
                    <a:lnTo>
                      <a:pt x="353" y="25"/>
                    </a:lnTo>
                    <a:lnTo>
                      <a:pt x="325" y="64"/>
                    </a:lnTo>
                    <a:lnTo>
                      <a:pt x="327" y="86"/>
                    </a:lnTo>
                    <a:lnTo>
                      <a:pt x="322" y="100"/>
                    </a:lnTo>
                    <a:lnTo>
                      <a:pt x="299" y="109"/>
                    </a:lnTo>
                    <a:lnTo>
                      <a:pt x="216" y="223"/>
                    </a:lnTo>
                    <a:lnTo>
                      <a:pt x="205" y="217"/>
                    </a:lnTo>
                    <a:lnTo>
                      <a:pt x="185" y="212"/>
                    </a:lnTo>
                    <a:lnTo>
                      <a:pt x="136" y="213"/>
                    </a:lnTo>
                    <a:lnTo>
                      <a:pt x="121" y="236"/>
                    </a:lnTo>
                    <a:lnTo>
                      <a:pt x="118" y="283"/>
                    </a:lnTo>
                    <a:lnTo>
                      <a:pt x="126" y="297"/>
                    </a:lnTo>
                    <a:lnTo>
                      <a:pt x="205" y="337"/>
                    </a:lnTo>
                    <a:lnTo>
                      <a:pt x="249" y="363"/>
                    </a:lnTo>
                    <a:lnTo>
                      <a:pt x="257" y="389"/>
                    </a:lnTo>
                    <a:lnTo>
                      <a:pt x="233" y="421"/>
                    </a:lnTo>
                    <a:lnTo>
                      <a:pt x="247" y="458"/>
                    </a:lnTo>
                    <a:lnTo>
                      <a:pt x="238" y="475"/>
                    </a:lnTo>
                    <a:lnTo>
                      <a:pt x="181" y="480"/>
                    </a:lnTo>
                    <a:lnTo>
                      <a:pt x="169" y="486"/>
                    </a:lnTo>
                    <a:lnTo>
                      <a:pt x="171" y="497"/>
                    </a:lnTo>
                    <a:lnTo>
                      <a:pt x="171" y="512"/>
                    </a:lnTo>
                    <a:lnTo>
                      <a:pt x="122" y="517"/>
                    </a:lnTo>
                    <a:lnTo>
                      <a:pt x="98" y="504"/>
                    </a:lnTo>
                    <a:lnTo>
                      <a:pt x="68" y="504"/>
                    </a:lnTo>
                    <a:lnTo>
                      <a:pt x="60" y="512"/>
                    </a:lnTo>
                    <a:lnTo>
                      <a:pt x="68" y="529"/>
                    </a:lnTo>
                    <a:lnTo>
                      <a:pt x="50" y="547"/>
                    </a:lnTo>
                    <a:lnTo>
                      <a:pt x="45" y="566"/>
                    </a:lnTo>
                    <a:lnTo>
                      <a:pt x="75" y="592"/>
                    </a:lnTo>
                    <a:lnTo>
                      <a:pt x="55" y="636"/>
                    </a:lnTo>
                    <a:lnTo>
                      <a:pt x="63" y="657"/>
                    </a:lnTo>
                    <a:lnTo>
                      <a:pt x="60" y="670"/>
                    </a:lnTo>
                    <a:lnTo>
                      <a:pt x="24" y="670"/>
                    </a:lnTo>
                    <a:lnTo>
                      <a:pt x="0" y="682"/>
                    </a:lnTo>
                    <a:lnTo>
                      <a:pt x="19" y="707"/>
                    </a:lnTo>
                    <a:lnTo>
                      <a:pt x="7" y="744"/>
                    </a:lnTo>
                    <a:lnTo>
                      <a:pt x="30" y="747"/>
                    </a:lnTo>
                    <a:lnTo>
                      <a:pt x="30" y="769"/>
                    </a:lnTo>
                    <a:lnTo>
                      <a:pt x="46" y="771"/>
                    </a:lnTo>
                    <a:lnTo>
                      <a:pt x="113" y="759"/>
                    </a:lnTo>
                    <a:lnTo>
                      <a:pt x="126" y="763"/>
                    </a:lnTo>
                    <a:lnTo>
                      <a:pt x="131" y="779"/>
                    </a:lnTo>
                    <a:lnTo>
                      <a:pt x="155" y="787"/>
                    </a:lnTo>
                    <a:lnTo>
                      <a:pt x="213" y="815"/>
                    </a:lnTo>
                    <a:lnTo>
                      <a:pt x="247" y="802"/>
                    </a:lnTo>
                    <a:lnTo>
                      <a:pt x="317" y="827"/>
                    </a:lnTo>
                    <a:lnTo>
                      <a:pt x="332" y="848"/>
                    </a:lnTo>
                    <a:lnTo>
                      <a:pt x="367" y="839"/>
                    </a:lnTo>
                    <a:lnTo>
                      <a:pt x="362" y="802"/>
                    </a:lnTo>
                    <a:lnTo>
                      <a:pt x="356" y="792"/>
                    </a:lnTo>
                    <a:lnTo>
                      <a:pt x="362" y="763"/>
                    </a:lnTo>
                    <a:lnTo>
                      <a:pt x="401" y="747"/>
                    </a:lnTo>
                    <a:lnTo>
                      <a:pt x="411" y="731"/>
                    </a:lnTo>
                    <a:lnTo>
                      <a:pt x="390" y="725"/>
                    </a:lnTo>
                    <a:lnTo>
                      <a:pt x="367" y="720"/>
                    </a:lnTo>
                    <a:lnTo>
                      <a:pt x="346" y="697"/>
                    </a:lnTo>
                    <a:lnTo>
                      <a:pt x="356" y="688"/>
                    </a:lnTo>
                    <a:lnTo>
                      <a:pt x="431" y="688"/>
                    </a:lnTo>
                    <a:lnTo>
                      <a:pt x="448" y="688"/>
                    </a:lnTo>
                    <a:lnTo>
                      <a:pt x="458" y="694"/>
                    </a:lnTo>
                    <a:lnTo>
                      <a:pt x="481" y="677"/>
                    </a:lnTo>
                    <a:lnTo>
                      <a:pt x="481" y="647"/>
                    </a:lnTo>
                    <a:lnTo>
                      <a:pt x="412" y="547"/>
                    </a:lnTo>
                    <a:lnTo>
                      <a:pt x="412" y="534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31"/>
              <p:cNvSpPr>
                <a:spLocks/>
              </p:cNvSpPr>
              <p:nvPr/>
            </p:nvSpPr>
            <p:spPr bwMode="auto">
              <a:xfrm>
                <a:off x="5472100" y="3908978"/>
                <a:ext cx="493712" cy="582612"/>
              </a:xfrm>
              <a:custGeom>
                <a:avLst/>
                <a:gdLst>
                  <a:gd name="T0" fmla="*/ 108 w 451"/>
                  <a:gd name="T1" fmla="*/ 0 h 543"/>
                  <a:gd name="T2" fmla="*/ 186 w 451"/>
                  <a:gd name="T3" fmla="*/ 46 h 543"/>
                  <a:gd name="T4" fmla="*/ 247 w 451"/>
                  <a:gd name="T5" fmla="*/ 73 h 543"/>
                  <a:gd name="T6" fmla="*/ 276 w 451"/>
                  <a:gd name="T7" fmla="*/ 77 h 543"/>
                  <a:gd name="T8" fmla="*/ 292 w 451"/>
                  <a:gd name="T9" fmla="*/ 143 h 543"/>
                  <a:gd name="T10" fmla="*/ 339 w 451"/>
                  <a:gd name="T11" fmla="*/ 171 h 543"/>
                  <a:gd name="T12" fmla="*/ 376 w 451"/>
                  <a:gd name="T13" fmla="*/ 148 h 543"/>
                  <a:gd name="T14" fmla="*/ 388 w 451"/>
                  <a:gd name="T15" fmla="*/ 187 h 543"/>
                  <a:gd name="T16" fmla="*/ 344 w 451"/>
                  <a:gd name="T17" fmla="*/ 212 h 543"/>
                  <a:gd name="T18" fmla="*/ 328 w 451"/>
                  <a:gd name="T19" fmla="*/ 244 h 543"/>
                  <a:gd name="T20" fmla="*/ 376 w 451"/>
                  <a:gd name="T21" fmla="*/ 292 h 543"/>
                  <a:gd name="T22" fmla="*/ 450 w 451"/>
                  <a:gd name="T23" fmla="*/ 328 h 543"/>
                  <a:gd name="T24" fmla="*/ 438 w 451"/>
                  <a:gd name="T25" fmla="*/ 388 h 543"/>
                  <a:gd name="T26" fmla="*/ 438 w 451"/>
                  <a:gd name="T27" fmla="*/ 418 h 543"/>
                  <a:gd name="T28" fmla="*/ 398 w 451"/>
                  <a:gd name="T29" fmla="*/ 441 h 543"/>
                  <a:gd name="T30" fmla="*/ 364 w 451"/>
                  <a:gd name="T31" fmla="*/ 534 h 543"/>
                  <a:gd name="T32" fmla="*/ 337 w 451"/>
                  <a:gd name="T33" fmla="*/ 521 h 543"/>
                  <a:gd name="T34" fmla="*/ 264 w 451"/>
                  <a:gd name="T35" fmla="*/ 496 h 543"/>
                  <a:gd name="T36" fmla="*/ 207 w 451"/>
                  <a:gd name="T37" fmla="*/ 531 h 543"/>
                  <a:gd name="T38" fmla="*/ 223 w 451"/>
                  <a:gd name="T39" fmla="*/ 490 h 543"/>
                  <a:gd name="T40" fmla="*/ 159 w 451"/>
                  <a:gd name="T41" fmla="*/ 512 h 543"/>
                  <a:gd name="T42" fmla="*/ 127 w 451"/>
                  <a:gd name="T43" fmla="*/ 398 h 543"/>
                  <a:gd name="T44" fmla="*/ 98 w 451"/>
                  <a:gd name="T45" fmla="*/ 380 h 543"/>
                  <a:gd name="T46" fmla="*/ 73 w 451"/>
                  <a:gd name="T47" fmla="*/ 320 h 543"/>
                  <a:gd name="T48" fmla="*/ 103 w 451"/>
                  <a:gd name="T49" fmla="*/ 281 h 543"/>
                  <a:gd name="T50" fmla="*/ 88 w 451"/>
                  <a:gd name="T51" fmla="*/ 226 h 543"/>
                  <a:gd name="T52" fmla="*/ 27 w 451"/>
                  <a:gd name="T53" fmla="*/ 223 h 543"/>
                  <a:gd name="T54" fmla="*/ 27 w 451"/>
                  <a:gd name="T55" fmla="*/ 169 h 543"/>
                  <a:gd name="T56" fmla="*/ 50 w 451"/>
                  <a:gd name="T57" fmla="*/ 123 h 543"/>
                  <a:gd name="T58" fmla="*/ 61 w 451"/>
                  <a:gd name="T59" fmla="*/ 65 h 543"/>
                  <a:gd name="T60" fmla="*/ 98 w 451"/>
                  <a:gd name="T61" fmla="*/ 103 h 543"/>
                  <a:gd name="T62" fmla="*/ 136 w 451"/>
                  <a:gd name="T63" fmla="*/ 71 h 543"/>
                  <a:gd name="T64" fmla="*/ 98 w 451"/>
                  <a:gd name="T65" fmla="*/ 29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1" h="543">
                    <a:moveTo>
                      <a:pt x="91" y="4"/>
                    </a:moveTo>
                    <a:lnTo>
                      <a:pt x="108" y="0"/>
                    </a:lnTo>
                    <a:lnTo>
                      <a:pt x="162" y="22"/>
                    </a:lnTo>
                    <a:lnTo>
                      <a:pt x="186" y="46"/>
                    </a:lnTo>
                    <a:lnTo>
                      <a:pt x="230" y="58"/>
                    </a:lnTo>
                    <a:lnTo>
                      <a:pt x="247" y="73"/>
                    </a:lnTo>
                    <a:lnTo>
                      <a:pt x="271" y="71"/>
                    </a:lnTo>
                    <a:lnTo>
                      <a:pt x="276" y="77"/>
                    </a:lnTo>
                    <a:lnTo>
                      <a:pt x="268" y="133"/>
                    </a:lnTo>
                    <a:lnTo>
                      <a:pt x="292" y="143"/>
                    </a:lnTo>
                    <a:lnTo>
                      <a:pt x="303" y="164"/>
                    </a:lnTo>
                    <a:lnTo>
                      <a:pt x="339" y="171"/>
                    </a:lnTo>
                    <a:lnTo>
                      <a:pt x="351" y="146"/>
                    </a:lnTo>
                    <a:lnTo>
                      <a:pt x="376" y="148"/>
                    </a:lnTo>
                    <a:lnTo>
                      <a:pt x="391" y="169"/>
                    </a:lnTo>
                    <a:lnTo>
                      <a:pt x="388" y="187"/>
                    </a:lnTo>
                    <a:lnTo>
                      <a:pt x="344" y="194"/>
                    </a:lnTo>
                    <a:lnTo>
                      <a:pt x="344" y="212"/>
                    </a:lnTo>
                    <a:lnTo>
                      <a:pt x="344" y="225"/>
                    </a:lnTo>
                    <a:lnTo>
                      <a:pt x="328" y="244"/>
                    </a:lnTo>
                    <a:lnTo>
                      <a:pt x="339" y="267"/>
                    </a:lnTo>
                    <a:lnTo>
                      <a:pt x="376" y="292"/>
                    </a:lnTo>
                    <a:lnTo>
                      <a:pt x="379" y="320"/>
                    </a:lnTo>
                    <a:lnTo>
                      <a:pt x="450" y="328"/>
                    </a:lnTo>
                    <a:lnTo>
                      <a:pt x="450" y="366"/>
                    </a:lnTo>
                    <a:lnTo>
                      <a:pt x="438" y="388"/>
                    </a:lnTo>
                    <a:lnTo>
                      <a:pt x="447" y="406"/>
                    </a:lnTo>
                    <a:lnTo>
                      <a:pt x="438" y="418"/>
                    </a:lnTo>
                    <a:lnTo>
                      <a:pt x="411" y="423"/>
                    </a:lnTo>
                    <a:lnTo>
                      <a:pt x="398" y="441"/>
                    </a:lnTo>
                    <a:lnTo>
                      <a:pt x="400" y="483"/>
                    </a:lnTo>
                    <a:lnTo>
                      <a:pt x="364" y="534"/>
                    </a:lnTo>
                    <a:lnTo>
                      <a:pt x="357" y="542"/>
                    </a:lnTo>
                    <a:lnTo>
                      <a:pt x="337" y="521"/>
                    </a:lnTo>
                    <a:lnTo>
                      <a:pt x="286" y="521"/>
                    </a:lnTo>
                    <a:lnTo>
                      <a:pt x="264" y="496"/>
                    </a:lnTo>
                    <a:lnTo>
                      <a:pt x="223" y="539"/>
                    </a:lnTo>
                    <a:lnTo>
                      <a:pt x="207" y="531"/>
                    </a:lnTo>
                    <a:lnTo>
                      <a:pt x="225" y="498"/>
                    </a:lnTo>
                    <a:lnTo>
                      <a:pt x="223" y="490"/>
                    </a:lnTo>
                    <a:lnTo>
                      <a:pt x="207" y="485"/>
                    </a:lnTo>
                    <a:lnTo>
                      <a:pt x="159" y="512"/>
                    </a:lnTo>
                    <a:lnTo>
                      <a:pt x="112" y="423"/>
                    </a:lnTo>
                    <a:lnTo>
                      <a:pt x="127" y="398"/>
                    </a:lnTo>
                    <a:lnTo>
                      <a:pt x="121" y="388"/>
                    </a:lnTo>
                    <a:lnTo>
                      <a:pt x="98" y="380"/>
                    </a:lnTo>
                    <a:lnTo>
                      <a:pt x="56" y="354"/>
                    </a:lnTo>
                    <a:lnTo>
                      <a:pt x="73" y="320"/>
                    </a:lnTo>
                    <a:lnTo>
                      <a:pt x="98" y="309"/>
                    </a:lnTo>
                    <a:lnTo>
                      <a:pt x="103" y="281"/>
                    </a:lnTo>
                    <a:lnTo>
                      <a:pt x="93" y="231"/>
                    </a:lnTo>
                    <a:lnTo>
                      <a:pt x="88" y="226"/>
                    </a:lnTo>
                    <a:lnTo>
                      <a:pt x="63" y="254"/>
                    </a:lnTo>
                    <a:lnTo>
                      <a:pt x="27" y="223"/>
                    </a:lnTo>
                    <a:lnTo>
                      <a:pt x="0" y="189"/>
                    </a:lnTo>
                    <a:lnTo>
                      <a:pt x="27" y="169"/>
                    </a:lnTo>
                    <a:lnTo>
                      <a:pt x="36" y="135"/>
                    </a:lnTo>
                    <a:lnTo>
                      <a:pt x="50" y="123"/>
                    </a:lnTo>
                    <a:lnTo>
                      <a:pt x="49" y="76"/>
                    </a:lnTo>
                    <a:lnTo>
                      <a:pt x="61" y="65"/>
                    </a:lnTo>
                    <a:lnTo>
                      <a:pt x="84" y="83"/>
                    </a:lnTo>
                    <a:lnTo>
                      <a:pt x="98" y="103"/>
                    </a:lnTo>
                    <a:lnTo>
                      <a:pt x="127" y="83"/>
                    </a:lnTo>
                    <a:lnTo>
                      <a:pt x="136" y="71"/>
                    </a:lnTo>
                    <a:lnTo>
                      <a:pt x="132" y="46"/>
                    </a:lnTo>
                    <a:lnTo>
                      <a:pt x="98" y="29"/>
                    </a:lnTo>
                    <a:lnTo>
                      <a:pt x="91" y="4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32"/>
              <p:cNvSpPr>
                <a:spLocks/>
              </p:cNvSpPr>
              <p:nvPr/>
            </p:nvSpPr>
            <p:spPr bwMode="auto">
              <a:xfrm>
                <a:off x="5591162" y="3823253"/>
                <a:ext cx="584200" cy="454025"/>
              </a:xfrm>
              <a:custGeom>
                <a:avLst/>
                <a:gdLst>
                  <a:gd name="T0" fmla="*/ 494 w 533"/>
                  <a:gd name="T1" fmla="*/ 338 h 427"/>
                  <a:gd name="T2" fmla="*/ 483 w 533"/>
                  <a:gd name="T3" fmla="*/ 374 h 427"/>
                  <a:gd name="T4" fmla="*/ 468 w 533"/>
                  <a:gd name="T5" fmla="*/ 394 h 427"/>
                  <a:gd name="T6" fmla="*/ 441 w 533"/>
                  <a:gd name="T7" fmla="*/ 426 h 427"/>
                  <a:gd name="T8" fmla="*/ 398 w 533"/>
                  <a:gd name="T9" fmla="*/ 418 h 427"/>
                  <a:gd name="T10" fmla="*/ 365 w 533"/>
                  <a:gd name="T11" fmla="*/ 399 h 427"/>
                  <a:gd name="T12" fmla="*/ 343 w 533"/>
                  <a:gd name="T13" fmla="*/ 409 h 427"/>
                  <a:gd name="T14" fmla="*/ 272 w 533"/>
                  <a:gd name="T15" fmla="*/ 400 h 427"/>
                  <a:gd name="T16" fmla="*/ 270 w 533"/>
                  <a:gd name="T17" fmla="*/ 373 h 427"/>
                  <a:gd name="T18" fmla="*/ 232 w 533"/>
                  <a:gd name="T19" fmla="*/ 347 h 427"/>
                  <a:gd name="T20" fmla="*/ 222 w 533"/>
                  <a:gd name="T21" fmla="*/ 324 h 427"/>
                  <a:gd name="T22" fmla="*/ 237 w 533"/>
                  <a:gd name="T23" fmla="*/ 306 h 427"/>
                  <a:gd name="T24" fmla="*/ 237 w 533"/>
                  <a:gd name="T25" fmla="*/ 292 h 427"/>
                  <a:gd name="T26" fmla="*/ 237 w 533"/>
                  <a:gd name="T27" fmla="*/ 274 h 427"/>
                  <a:gd name="T28" fmla="*/ 282 w 533"/>
                  <a:gd name="T29" fmla="*/ 267 h 427"/>
                  <a:gd name="T30" fmla="*/ 284 w 533"/>
                  <a:gd name="T31" fmla="*/ 249 h 427"/>
                  <a:gd name="T32" fmla="*/ 270 w 533"/>
                  <a:gd name="T33" fmla="*/ 229 h 427"/>
                  <a:gd name="T34" fmla="*/ 244 w 533"/>
                  <a:gd name="T35" fmla="*/ 227 h 427"/>
                  <a:gd name="T36" fmla="*/ 232 w 533"/>
                  <a:gd name="T37" fmla="*/ 251 h 427"/>
                  <a:gd name="T38" fmla="*/ 196 w 533"/>
                  <a:gd name="T39" fmla="*/ 245 h 427"/>
                  <a:gd name="T40" fmla="*/ 186 w 533"/>
                  <a:gd name="T41" fmla="*/ 225 h 427"/>
                  <a:gd name="T42" fmla="*/ 162 w 533"/>
                  <a:gd name="T43" fmla="*/ 213 h 427"/>
                  <a:gd name="T44" fmla="*/ 169 w 533"/>
                  <a:gd name="T45" fmla="*/ 158 h 427"/>
                  <a:gd name="T46" fmla="*/ 164 w 533"/>
                  <a:gd name="T47" fmla="*/ 152 h 427"/>
                  <a:gd name="T48" fmla="*/ 139 w 533"/>
                  <a:gd name="T49" fmla="*/ 154 h 427"/>
                  <a:gd name="T50" fmla="*/ 123 w 533"/>
                  <a:gd name="T51" fmla="*/ 139 h 427"/>
                  <a:gd name="T52" fmla="*/ 78 w 533"/>
                  <a:gd name="T53" fmla="*/ 127 h 427"/>
                  <a:gd name="T54" fmla="*/ 54 w 533"/>
                  <a:gd name="T55" fmla="*/ 103 h 427"/>
                  <a:gd name="T56" fmla="*/ 0 w 533"/>
                  <a:gd name="T57" fmla="*/ 80 h 427"/>
                  <a:gd name="T58" fmla="*/ 4 w 533"/>
                  <a:gd name="T59" fmla="*/ 56 h 427"/>
                  <a:gd name="T60" fmla="*/ 27 w 533"/>
                  <a:gd name="T61" fmla="*/ 49 h 427"/>
                  <a:gd name="T62" fmla="*/ 66 w 533"/>
                  <a:gd name="T63" fmla="*/ 80 h 427"/>
                  <a:gd name="T64" fmla="*/ 78 w 533"/>
                  <a:gd name="T65" fmla="*/ 80 h 427"/>
                  <a:gd name="T66" fmla="*/ 116 w 533"/>
                  <a:gd name="T67" fmla="*/ 78 h 427"/>
                  <a:gd name="T68" fmla="*/ 136 w 533"/>
                  <a:gd name="T69" fmla="*/ 61 h 427"/>
                  <a:gd name="T70" fmla="*/ 166 w 533"/>
                  <a:gd name="T71" fmla="*/ 85 h 427"/>
                  <a:gd name="T72" fmla="*/ 180 w 533"/>
                  <a:gd name="T73" fmla="*/ 63 h 427"/>
                  <a:gd name="T74" fmla="*/ 181 w 533"/>
                  <a:gd name="T75" fmla="*/ 51 h 427"/>
                  <a:gd name="T76" fmla="*/ 206 w 533"/>
                  <a:gd name="T77" fmla="*/ 36 h 427"/>
                  <a:gd name="T78" fmla="*/ 214 w 533"/>
                  <a:gd name="T79" fmla="*/ 4 h 427"/>
                  <a:gd name="T80" fmla="*/ 237 w 533"/>
                  <a:gd name="T81" fmla="*/ 0 h 427"/>
                  <a:gd name="T82" fmla="*/ 300 w 533"/>
                  <a:gd name="T83" fmla="*/ 44 h 427"/>
                  <a:gd name="T84" fmla="*/ 343 w 533"/>
                  <a:gd name="T85" fmla="*/ 61 h 427"/>
                  <a:gd name="T86" fmla="*/ 427 w 533"/>
                  <a:gd name="T87" fmla="*/ 200 h 427"/>
                  <a:gd name="T88" fmla="*/ 422 w 533"/>
                  <a:gd name="T89" fmla="*/ 213 h 427"/>
                  <a:gd name="T90" fmla="*/ 479 w 533"/>
                  <a:gd name="T91" fmla="*/ 240 h 427"/>
                  <a:gd name="T92" fmla="*/ 494 w 533"/>
                  <a:gd name="T93" fmla="*/ 264 h 427"/>
                  <a:gd name="T94" fmla="*/ 519 w 533"/>
                  <a:gd name="T95" fmla="*/ 276 h 427"/>
                  <a:gd name="T96" fmla="*/ 532 w 533"/>
                  <a:gd name="T97" fmla="*/ 302 h 427"/>
                  <a:gd name="T98" fmla="*/ 515 w 533"/>
                  <a:gd name="T99" fmla="*/ 308 h 427"/>
                  <a:gd name="T100" fmla="*/ 487 w 533"/>
                  <a:gd name="T101" fmla="*/ 298 h 427"/>
                  <a:gd name="T102" fmla="*/ 446 w 533"/>
                  <a:gd name="T103" fmla="*/ 298 h 427"/>
                  <a:gd name="T104" fmla="*/ 409 w 533"/>
                  <a:gd name="T105" fmla="*/ 286 h 427"/>
                  <a:gd name="T106" fmla="*/ 398 w 533"/>
                  <a:gd name="T107" fmla="*/ 298 h 427"/>
                  <a:gd name="T108" fmla="*/ 429 w 533"/>
                  <a:gd name="T109" fmla="*/ 308 h 427"/>
                  <a:gd name="T110" fmla="*/ 463 w 533"/>
                  <a:gd name="T111" fmla="*/ 323 h 427"/>
                  <a:gd name="T112" fmla="*/ 494 w 533"/>
                  <a:gd name="T113" fmla="*/ 33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3" h="427">
                    <a:moveTo>
                      <a:pt x="494" y="338"/>
                    </a:moveTo>
                    <a:lnTo>
                      <a:pt x="483" y="374"/>
                    </a:lnTo>
                    <a:lnTo>
                      <a:pt x="468" y="394"/>
                    </a:lnTo>
                    <a:lnTo>
                      <a:pt x="441" y="426"/>
                    </a:lnTo>
                    <a:lnTo>
                      <a:pt x="398" y="418"/>
                    </a:lnTo>
                    <a:lnTo>
                      <a:pt x="365" y="399"/>
                    </a:lnTo>
                    <a:lnTo>
                      <a:pt x="343" y="409"/>
                    </a:lnTo>
                    <a:lnTo>
                      <a:pt x="272" y="400"/>
                    </a:lnTo>
                    <a:lnTo>
                      <a:pt x="270" y="373"/>
                    </a:lnTo>
                    <a:lnTo>
                      <a:pt x="232" y="347"/>
                    </a:lnTo>
                    <a:lnTo>
                      <a:pt x="222" y="324"/>
                    </a:lnTo>
                    <a:lnTo>
                      <a:pt x="237" y="306"/>
                    </a:lnTo>
                    <a:lnTo>
                      <a:pt x="237" y="292"/>
                    </a:lnTo>
                    <a:lnTo>
                      <a:pt x="237" y="274"/>
                    </a:lnTo>
                    <a:lnTo>
                      <a:pt x="282" y="267"/>
                    </a:lnTo>
                    <a:lnTo>
                      <a:pt x="284" y="249"/>
                    </a:lnTo>
                    <a:lnTo>
                      <a:pt x="270" y="229"/>
                    </a:lnTo>
                    <a:lnTo>
                      <a:pt x="244" y="227"/>
                    </a:lnTo>
                    <a:lnTo>
                      <a:pt x="232" y="251"/>
                    </a:lnTo>
                    <a:lnTo>
                      <a:pt x="196" y="245"/>
                    </a:lnTo>
                    <a:lnTo>
                      <a:pt x="186" y="225"/>
                    </a:lnTo>
                    <a:lnTo>
                      <a:pt x="162" y="213"/>
                    </a:lnTo>
                    <a:lnTo>
                      <a:pt x="169" y="158"/>
                    </a:lnTo>
                    <a:lnTo>
                      <a:pt x="164" y="152"/>
                    </a:lnTo>
                    <a:lnTo>
                      <a:pt x="139" y="154"/>
                    </a:lnTo>
                    <a:lnTo>
                      <a:pt x="123" y="139"/>
                    </a:lnTo>
                    <a:lnTo>
                      <a:pt x="78" y="127"/>
                    </a:lnTo>
                    <a:lnTo>
                      <a:pt x="54" y="103"/>
                    </a:lnTo>
                    <a:lnTo>
                      <a:pt x="0" y="80"/>
                    </a:lnTo>
                    <a:lnTo>
                      <a:pt x="4" y="56"/>
                    </a:lnTo>
                    <a:lnTo>
                      <a:pt x="27" y="49"/>
                    </a:lnTo>
                    <a:lnTo>
                      <a:pt x="66" y="80"/>
                    </a:lnTo>
                    <a:lnTo>
                      <a:pt x="78" y="80"/>
                    </a:lnTo>
                    <a:lnTo>
                      <a:pt x="116" y="78"/>
                    </a:lnTo>
                    <a:lnTo>
                      <a:pt x="136" y="61"/>
                    </a:lnTo>
                    <a:lnTo>
                      <a:pt x="166" y="85"/>
                    </a:lnTo>
                    <a:lnTo>
                      <a:pt x="180" y="63"/>
                    </a:lnTo>
                    <a:lnTo>
                      <a:pt x="181" y="51"/>
                    </a:lnTo>
                    <a:lnTo>
                      <a:pt x="206" y="36"/>
                    </a:lnTo>
                    <a:lnTo>
                      <a:pt x="214" y="4"/>
                    </a:lnTo>
                    <a:lnTo>
                      <a:pt x="237" y="0"/>
                    </a:lnTo>
                    <a:lnTo>
                      <a:pt x="300" y="44"/>
                    </a:lnTo>
                    <a:lnTo>
                      <a:pt x="343" y="61"/>
                    </a:lnTo>
                    <a:lnTo>
                      <a:pt x="427" y="200"/>
                    </a:lnTo>
                    <a:lnTo>
                      <a:pt x="422" y="213"/>
                    </a:lnTo>
                    <a:lnTo>
                      <a:pt x="479" y="240"/>
                    </a:lnTo>
                    <a:lnTo>
                      <a:pt x="494" y="264"/>
                    </a:lnTo>
                    <a:lnTo>
                      <a:pt x="519" y="276"/>
                    </a:lnTo>
                    <a:lnTo>
                      <a:pt x="532" y="302"/>
                    </a:lnTo>
                    <a:lnTo>
                      <a:pt x="515" y="308"/>
                    </a:lnTo>
                    <a:lnTo>
                      <a:pt x="487" y="298"/>
                    </a:lnTo>
                    <a:lnTo>
                      <a:pt x="446" y="298"/>
                    </a:lnTo>
                    <a:lnTo>
                      <a:pt x="409" y="286"/>
                    </a:lnTo>
                    <a:lnTo>
                      <a:pt x="398" y="298"/>
                    </a:lnTo>
                    <a:lnTo>
                      <a:pt x="429" y="308"/>
                    </a:lnTo>
                    <a:lnTo>
                      <a:pt x="463" y="323"/>
                    </a:lnTo>
                    <a:lnTo>
                      <a:pt x="494" y="338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33"/>
              <p:cNvSpPr>
                <a:spLocks/>
              </p:cNvSpPr>
              <p:nvPr/>
            </p:nvSpPr>
            <p:spPr bwMode="auto">
              <a:xfrm>
                <a:off x="6110275" y="4189965"/>
                <a:ext cx="82550" cy="85725"/>
              </a:xfrm>
              <a:custGeom>
                <a:avLst/>
                <a:gdLst>
                  <a:gd name="T0" fmla="*/ 32 w 76"/>
                  <a:gd name="T1" fmla="*/ 79 h 80"/>
                  <a:gd name="T2" fmla="*/ 0 w 76"/>
                  <a:gd name="T3" fmla="*/ 52 h 80"/>
                  <a:gd name="T4" fmla="*/ 14 w 76"/>
                  <a:gd name="T5" fmla="*/ 33 h 80"/>
                  <a:gd name="T6" fmla="*/ 25 w 76"/>
                  <a:gd name="T7" fmla="*/ 0 h 80"/>
                  <a:gd name="T8" fmla="*/ 58 w 76"/>
                  <a:gd name="T9" fmla="*/ 13 h 80"/>
                  <a:gd name="T10" fmla="*/ 75 w 76"/>
                  <a:gd name="T11" fmla="*/ 35 h 80"/>
                  <a:gd name="T12" fmla="*/ 64 w 76"/>
                  <a:gd name="T13" fmla="*/ 52 h 80"/>
                  <a:gd name="T14" fmla="*/ 32 w 76"/>
                  <a:gd name="T15" fmla="*/ 7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80">
                    <a:moveTo>
                      <a:pt x="32" y="79"/>
                    </a:moveTo>
                    <a:lnTo>
                      <a:pt x="0" y="52"/>
                    </a:lnTo>
                    <a:lnTo>
                      <a:pt x="14" y="33"/>
                    </a:lnTo>
                    <a:lnTo>
                      <a:pt x="25" y="0"/>
                    </a:lnTo>
                    <a:lnTo>
                      <a:pt x="58" y="13"/>
                    </a:lnTo>
                    <a:lnTo>
                      <a:pt x="75" y="35"/>
                    </a:lnTo>
                    <a:lnTo>
                      <a:pt x="64" y="52"/>
                    </a:lnTo>
                    <a:lnTo>
                      <a:pt x="32" y="79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34"/>
              <p:cNvSpPr>
                <a:spLocks/>
              </p:cNvSpPr>
              <p:nvPr/>
            </p:nvSpPr>
            <p:spPr bwMode="auto">
              <a:xfrm>
                <a:off x="5689587" y="4610653"/>
                <a:ext cx="450850" cy="550862"/>
              </a:xfrm>
              <a:custGeom>
                <a:avLst/>
                <a:gdLst>
                  <a:gd name="T0" fmla="*/ 0 w 410"/>
                  <a:gd name="T1" fmla="*/ 393 h 515"/>
                  <a:gd name="T2" fmla="*/ 15 w 410"/>
                  <a:gd name="T3" fmla="*/ 305 h 515"/>
                  <a:gd name="T4" fmla="*/ 30 w 410"/>
                  <a:gd name="T5" fmla="*/ 284 h 515"/>
                  <a:gd name="T6" fmla="*/ 36 w 410"/>
                  <a:gd name="T7" fmla="*/ 259 h 515"/>
                  <a:gd name="T8" fmla="*/ 52 w 410"/>
                  <a:gd name="T9" fmla="*/ 222 h 515"/>
                  <a:gd name="T10" fmla="*/ 43 w 410"/>
                  <a:gd name="T11" fmla="*/ 208 h 515"/>
                  <a:gd name="T12" fmla="*/ 45 w 410"/>
                  <a:gd name="T13" fmla="*/ 176 h 515"/>
                  <a:gd name="T14" fmla="*/ 87 w 410"/>
                  <a:gd name="T15" fmla="*/ 128 h 515"/>
                  <a:gd name="T16" fmla="*/ 86 w 410"/>
                  <a:gd name="T17" fmla="*/ 97 h 515"/>
                  <a:gd name="T18" fmla="*/ 111 w 410"/>
                  <a:gd name="T19" fmla="*/ 50 h 515"/>
                  <a:gd name="T20" fmla="*/ 139 w 410"/>
                  <a:gd name="T21" fmla="*/ 58 h 515"/>
                  <a:gd name="T22" fmla="*/ 192 w 410"/>
                  <a:gd name="T23" fmla="*/ 19 h 515"/>
                  <a:gd name="T24" fmla="*/ 202 w 410"/>
                  <a:gd name="T25" fmla="*/ 0 h 515"/>
                  <a:gd name="T26" fmla="*/ 235 w 410"/>
                  <a:gd name="T27" fmla="*/ 4 h 515"/>
                  <a:gd name="T28" fmla="*/ 251 w 410"/>
                  <a:gd name="T29" fmla="*/ 48 h 515"/>
                  <a:gd name="T30" fmla="*/ 265 w 410"/>
                  <a:gd name="T31" fmla="*/ 78 h 515"/>
                  <a:gd name="T32" fmla="*/ 300 w 410"/>
                  <a:gd name="T33" fmla="*/ 78 h 515"/>
                  <a:gd name="T34" fmla="*/ 319 w 410"/>
                  <a:gd name="T35" fmla="*/ 50 h 515"/>
                  <a:gd name="T36" fmla="*/ 352 w 410"/>
                  <a:gd name="T37" fmla="*/ 82 h 515"/>
                  <a:gd name="T38" fmla="*/ 409 w 410"/>
                  <a:gd name="T39" fmla="*/ 63 h 515"/>
                  <a:gd name="T40" fmla="*/ 374 w 410"/>
                  <a:gd name="T41" fmla="*/ 145 h 515"/>
                  <a:gd name="T42" fmla="*/ 352 w 410"/>
                  <a:gd name="T43" fmla="*/ 135 h 515"/>
                  <a:gd name="T44" fmla="*/ 340 w 410"/>
                  <a:gd name="T45" fmla="*/ 144 h 515"/>
                  <a:gd name="T46" fmla="*/ 338 w 410"/>
                  <a:gd name="T47" fmla="*/ 150 h 515"/>
                  <a:gd name="T48" fmla="*/ 357 w 410"/>
                  <a:gd name="T49" fmla="*/ 172 h 515"/>
                  <a:gd name="T50" fmla="*/ 352 w 410"/>
                  <a:gd name="T51" fmla="*/ 249 h 515"/>
                  <a:gd name="T52" fmla="*/ 357 w 410"/>
                  <a:gd name="T53" fmla="*/ 273 h 515"/>
                  <a:gd name="T54" fmla="*/ 352 w 410"/>
                  <a:gd name="T55" fmla="*/ 281 h 515"/>
                  <a:gd name="T56" fmla="*/ 327 w 410"/>
                  <a:gd name="T57" fmla="*/ 276 h 515"/>
                  <a:gd name="T58" fmla="*/ 315 w 410"/>
                  <a:gd name="T59" fmla="*/ 290 h 515"/>
                  <a:gd name="T60" fmla="*/ 324 w 410"/>
                  <a:gd name="T61" fmla="*/ 311 h 515"/>
                  <a:gd name="T62" fmla="*/ 295 w 410"/>
                  <a:gd name="T63" fmla="*/ 337 h 515"/>
                  <a:gd name="T64" fmla="*/ 303 w 410"/>
                  <a:gd name="T65" fmla="*/ 347 h 515"/>
                  <a:gd name="T66" fmla="*/ 275 w 410"/>
                  <a:gd name="T67" fmla="*/ 362 h 515"/>
                  <a:gd name="T68" fmla="*/ 279 w 410"/>
                  <a:gd name="T69" fmla="*/ 381 h 515"/>
                  <a:gd name="T70" fmla="*/ 270 w 410"/>
                  <a:gd name="T71" fmla="*/ 391 h 515"/>
                  <a:gd name="T72" fmla="*/ 235 w 410"/>
                  <a:gd name="T73" fmla="*/ 391 h 515"/>
                  <a:gd name="T74" fmla="*/ 215 w 410"/>
                  <a:gd name="T75" fmla="*/ 408 h 515"/>
                  <a:gd name="T76" fmla="*/ 212 w 410"/>
                  <a:gd name="T77" fmla="*/ 415 h 515"/>
                  <a:gd name="T78" fmla="*/ 229 w 410"/>
                  <a:gd name="T79" fmla="*/ 427 h 515"/>
                  <a:gd name="T80" fmla="*/ 210 w 410"/>
                  <a:gd name="T81" fmla="*/ 457 h 515"/>
                  <a:gd name="T82" fmla="*/ 185 w 410"/>
                  <a:gd name="T83" fmla="*/ 489 h 515"/>
                  <a:gd name="T84" fmla="*/ 173 w 410"/>
                  <a:gd name="T85" fmla="*/ 485 h 515"/>
                  <a:gd name="T86" fmla="*/ 149 w 410"/>
                  <a:gd name="T87" fmla="*/ 514 h 515"/>
                  <a:gd name="T88" fmla="*/ 119 w 410"/>
                  <a:gd name="T89" fmla="*/ 450 h 515"/>
                  <a:gd name="T90" fmla="*/ 92 w 410"/>
                  <a:gd name="T91" fmla="*/ 415 h 515"/>
                  <a:gd name="T92" fmla="*/ 75 w 410"/>
                  <a:gd name="T93" fmla="*/ 417 h 515"/>
                  <a:gd name="T94" fmla="*/ 63 w 410"/>
                  <a:gd name="T95" fmla="*/ 408 h 515"/>
                  <a:gd name="T96" fmla="*/ 0 w 410"/>
                  <a:gd name="T97" fmla="*/ 393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0" h="515">
                    <a:moveTo>
                      <a:pt x="0" y="393"/>
                    </a:moveTo>
                    <a:lnTo>
                      <a:pt x="15" y="305"/>
                    </a:lnTo>
                    <a:lnTo>
                      <a:pt x="30" y="284"/>
                    </a:lnTo>
                    <a:lnTo>
                      <a:pt x="36" y="259"/>
                    </a:lnTo>
                    <a:lnTo>
                      <a:pt x="52" y="222"/>
                    </a:lnTo>
                    <a:lnTo>
                      <a:pt x="43" y="208"/>
                    </a:lnTo>
                    <a:lnTo>
                      <a:pt x="45" y="176"/>
                    </a:lnTo>
                    <a:lnTo>
                      <a:pt x="87" y="128"/>
                    </a:lnTo>
                    <a:lnTo>
                      <a:pt x="86" y="97"/>
                    </a:lnTo>
                    <a:lnTo>
                      <a:pt x="111" y="50"/>
                    </a:lnTo>
                    <a:lnTo>
                      <a:pt x="139" y="58"/>
                    </a:lnTo>
                    <a:lnTo>
                      <a:pt x="192" y="19"/>
                    </a:lnTo>
                    <a:lnTo>
                      <a:pt x="202" y="0"/>
                    </a:lnTo>
                    <a:lnTo>
                      <a:pt x="235" y="4"/>
                    </a:lnTo>
                    <a:lnTo>
                      <a:pt x="251" y="48"/>
                    </a:lnTo>
                    <a:lnTo>
                      <a:pt x="265" y="78"/>
                    </a:lnTo>
                    <a:lnTo>
                      <a:pt x="300" y="78"/>
                    </a:lnTo>
                    <a:lnTo>
                      <a:pt x="319" y="50"/>
                    </a:lnTo>
                    <a:lnTo>
                      <a:pt x="352" y="82"/>
                    </a:lnTo>
                    <a:lnTo>
                      <a:pt x="409" y="63"/>
                    </a:lnTo>
                    <a:lnTo>
                      <a:pt x="374" y="145"/>
                    </a:lnTo>
                    <a:lnTo>
                      <a:pt x="352" y="135"/>
                    </a:lnTo>
                    <a:lnTo>
                      <a:pt x="340" y="144"/>
                    </a:lnTo>
                    <a:lnTo>
                      <a:pt x="338" y="150"/>
                    </a:lnTo>
                    <a:lnTo>
                      <a:pt x="357" y="172"/>
                    </a:lnTo>
                    <a:lnTo>
                      <a:pt x="352" y="249"/>
                    </a:lnTo>
                    <a:lnTo>
                      <a:pt x="357" y="273"/>
                    </a:lnTo>
                    <a:lnTo>
                      <a:pt x="352" y="281"/>
                    </a:lnTo>
                    <a:lnTo>
                      <a:pt x="327" y="276"/>
                    </a:lnTo>
                    <a:lnTo>
                      <a:pt x="315" y="290"/>
                    </a:lnTo>
                    <a:lnTo>
                      <a:pt x="324" y="311"/>
                    </a:lnTo>
                    <a:lnTo>
                      <a:pt x="295" y="337"/>
                    </a:lnTo>
                    <a:lnTo>
                      <a:pt x="303" y="347"/>
                    </a:lnTo>
                    <a:lnTo>
                      <a:pt x="275" y="362"/>
                    </a:lnTo>
                    <a:lnTo>
                      <a:pt x="279" y="381"/>
                    </a:lnTo>
                    <a:lnTo>
                      <a:pt x="270" y="391"/>
                    </a:lnTo>
                    <a:lnTo>
                      <a:pt x="235" y="391"/>
                    </a:lnTo>
                    <a:lnTo>
                      <a:pt x="215" y="408"/>
                    </a:lnTo>
                    <a:lnTo>
                      <a:pt x="212" y="415"/>
                    </a:lnTo>
                    <a:lnTo>
                      <a:pt x="229" y="427"/>
                    </a:lnTo>
                    <a:lnTo>
                      <a:pt x="210" y="457"/>
                    </a:lnTo>
                    <a:lnTo>
                      <a:pt x="185" y="489"/>
                    </a:lnTo>
                    <a:lnTo>
                      <a:pt x="173" y="485"/>
                    </a:lnTo>
                    <a:lnTo>
                      <a:pt x="149" y="514"/>
                    </a:lnTo>
                    <a:lnTo>
                      <a:pt x="119" y="450"/>
                    </a:lnTo>
                    <a:lnTo>
                      <a:pt x="92" y="415"/>
                    </a:lnTo>
                    <a:lnTo>
                      <a:pt x="75" y="417"/>
                    </a:lnTo>
                    <a:lnTo>
                      <a:pt x="63" y="408"/>
                    </a:lnTo>
                    <a:lnTo>
                      <a:pt x="0" y="39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35"/>
              <p:cNvSpPr>
                <a:spLocks/>
              </p:cNvSpPr>
              <p:nvPr/>
            </p:nvSpPr>
            <p:spPr bwMode="auto">
              <a:xfrm>
                <a:off x="5830875" y="4229653"/>
                <a:ext cx="395287" cy="452437"/>
              </a:xfrm>
              <a:custGeom>
                <a:avLst/>
                <a:gdLst>
                  <a:gd name="T0" fmla="*/ 261 w 361"/>
                  <a:gd name="T1" fmla="*/ 399 h 420"/>
                  <a:gd name="T2" fmla="*/ 205 w 361"/>
                  <a:gd name="T3" fmla="*/ 419 h 420"/>
                  <a:gd name="T4" fmla="*/ 172 w 361"/>
                  <a:gd name="T5" fmla="*/ 386 h 420"/>
                  <a:gd name="T6" fmla="*/ 152 w 361"/>
                  <a:gd name="T7" fmla="*/ 414 h 420"/>
                  <a:gd name="T8" fmla="*/ 118 w 361"/>
                  <a:gd name="T9" fmla="*/ 414 h 420"/>
                  <a:gd name="T10" fmla="*/ 104 w 361"/>
                  <a:gd name="T11" fmla="*/ 384 h 420"/>
                  <a:gd name="T12" fmla="*/ 88 w 361"/>
                  <a:gd name="T13" fmla="*/ 340 h 420"/>
                  <a:gd name="T14" fmla="*/ 55 w 361"/>
                  <a:gd name="T15" fmla="*/ 336 h 420"/>
                  <a:gd name="T16" fmla="*/ 22 w 361"/>
                  <a:gd name="T17" fmla="*/ 272 h 420"/>
                  <a:gd name="T18" fmla="*/ 0 w 361"/>
                  <a:gd name="T19" fmla="*/ 241 h 420"/>
                  <a:gd name="T20" fmla="*/ 15 w 361"/>
                  <a:gd name="T21" fmla="*/ 226 h 420"/>
                  <a:gd name="T22" fmla="*/ 22 w 361"/>
                  <a:gd name="T23" fmla="*/ 219 h 420"/>
                  <a:gd name="T24" fmla="*/ 57 w 361"/>
                  <a:gd name="T25" fmla="*/ 168 h 420"/>
                  <a:gd name="T26" fmla="*/ 55 w 361"/>
                  <a:gd name="T27" fmla="*/ 126 h 420"/>
                  <a:gd name="T28" fmla="*/ 68 w 361"/>
                  <a:gd name="T29" fmla="*/ 108 h 420"/>
                  <a:gd name="T30" fmla="*/ 94 w 361"/>
                  <a:gd name="T31" fmla="*/ 104 h 420"/>
                  <a:gd name="T32" fmla="*/ 104 w 361"/>
                  <a:gd name="T33" fmla="*/ 92 h 420"/>
                  <a:gd name="T34" fmla="*/ 94 w 361"/>
                  <a:gd name="T35" fmla="*/ 73 h 420"/>
                  <a:gd name="T36" fmla="*/ 106 w 361"/>
                  <a:gd name="T37" fmla="*/ 51 h 420"/>
                  <a:gd name="T38" fmla="*/ 106 w 361"/>
                  <a:gd name="T39" fmla="*/ 14 h 420"/>
                  <a:gd name="T40" fmla="*/ 128 w 361"/>
                  <a:gd name="T41" fmla="*/ 4 h 420"/>
                  <a:gd name="T42" fmla="*/ 160 w 361"/>
                  <a:gd name="T43" fmla="*/ 24 h 420"/>
                  <a:gd name="T44" fmla="*/ 205 w 361"/>
                  <a:gd name="T45" fmla="*/ 31 h 420"/>
                  <a:gd name="T46" fmla="*/ 230 w 361"/>
                  <a:gd name="T47" fmla="*/ 0 h 420"/>
                  <a:gd name="T48" fmla="*/ 266 w 361"/>
                  <a:gd name="T49" fmla="*/ 28 h 420"/>
                  <a:gd name="T50" fmla="*/ 250 w 361"/>
                  <a:gd name="T51" fmla="*/ 37 h 420"/>
                  <a:gd name="T52" fmla="*/ 232 w 361"/>
                  <a:gd name="T53" fmla="*/ 64 h 420"/>
                  <a:gd name="T54" fmla="*/ 205 w 361"/>
                  <a:gd name="T55" fmla="*/ 73 h 420"/>
                  <a:gd name="T56" fmla="*/ 198 w 361"/>
                  <a:gd name="T57" fmla="*/ 79 h 420"/>
                  <a:gd name="T58" fmla="*/ 220 w 361"/>
                  <a:gd name="T59" fmla="*/ 94 h 420"/>
                  <a:gd name="T60" fmla="*/ 270 w 361"/>
                  <a:gd name="T61" fmla="*/ 73 h 420"/>
                  <a:gd name="T62" fmla="*/ 350 w 361"/>
                  <a:gd name="T63" fmla="*/ 105 h 420"/>
                  <a:gd name="T64" fmla="*/ 360 w 361"/>
                  <a:gd name="T65" fmla="*/ 174 h 420"/>
                  <a:gd name="T66" fmla="*/ 326 w 361"/>
                  <a:gd name="T67" fmla="*/ 174 h 420"/>
                  <a:gd name="T68" fmla="*/ 324 w 361"/>
                  <a:gd name="T69" fmla="*/ 194 h 420"/>
                  <a:gd name="T70" fmla="*/ 340 w 361"/>
                  <a:gd name="T71" fmla="*/ 224 h 420"/>
                  <a:gd name="T72" fmla="*/ 326 w 361"/>
                  <a:gd name="T73" fmla="*/ 241 h 420"/>
                  <a:gd name="T74" fmla="*/ 343 w 361"/>
                  <a:gd name="T75" fmla="*/ 266 h 420"/>
                  <a:gd name="T76" fmla="*/ 316 w 361"/>
                  <a:gd name="T77" fmla="*/ 300 h 420"/>
                  <a:gd name="T78" fmla="*/ 306 w 361"/>
                  <a:gd name="T79" fmla="*/ 284 h 420"/>
                  <a:gd name="T80" fmla="*/ 266 w 361"/>
                  <a:gd name="T81" fmla="*/ 384 h 420"/>
                  <a:gd name="T82" fmla="*/ 261 w 361"/>
                  <a:gd name="T83" fmla="*/ 399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1" h="420">
                    <a:moveTo>
                      <a:pt x="261" y="399"/>
                    </a:moveTo>
                    <a:lnTo>
                      <a:pt x="205" y="419"/>
                    </a:lnTo>
                    <a:lnTo>
                      <a:pt x="172" y="386"/>
                    </a:lnTo>
                    <a:lnTo>
                      <a:pt x="152" y="414"/>
                    </a:lnTo>
                    <a:lnTo>
                      <a:pt x="118" y="414"/>
                    </a:lnTo>
                    <a:lnTo>
                      <a:pt x="104" y="384"/>
                    </a:lnTo>
                    <a:lnTo>
                      <a:pt x="88" y="340"/>
                    </a:lnTo>
                    <a:lnTo>
                      <a:pt x="55" y="336"/>
                    </a:lnTo>
                    <a:lnTo>
                      <a:pt x="22" y="272"/>
                    </a:lnTo>
                    <a:lnTo>
                      <a:pt x="0" y="241"/>
                    </a:lnTo>
                    <a:lnTo>
                      <a:pt x="15" y="226"/>
                    </a:lnTo>
                    <a:lnTo>
                      <a:pt x="22" y="219"/>
                    </a:lnTo>
                    <a:lnTo>
                      <a:pt x="57" y="168"/>
                    </a:lnTo>
                    <a:lnTo>
                      <a:pt x="55" y="126"/>
                    </a:lnTo>
                    <a:lnTo>
                      <a:pt x="68" y="108"/>
                    </a:lnTo>
                    <a:lnTo>
                      <a:pt x="94" y="104"/>
                    </a:lnTo>
                    <a:lnTo>
                      <a:pt x="104" y="92"/>
                    </a:lnTo>
                    <a:lnTo>
                      <a:pt x="94" y="73"/>
                    </a:lnTo>
                    <a:lnTo>
                      <a:pt x="106" y="51"/>
                    </a:lnTo>
                    <a:lnTo>
                      <a:pt x="106" y="14"/>
                    </a:lnTo>
                    <a:lnTo>
                      <a:pt x="128" y="4"/>
                    </a:lnTo>
                    <a:lnTo>
                      <a:pt x="160" y="24"/>
                    </a:lnTo>
                    <a:lnTo>
                      <a:pt x="205" y="31"/>
                    </a:lnTo>
                    <a:lnTo>
                      <a:pt x="230" y="0"/>
                    </a:lnTo>
                    <a:lnTo>
                      <a:pt x="266" y="28"/>
                    </a:lnTo>
                    <a:lnTo>
                      <a:pt x="250" y="37"/>
                    </a:lnTo>
                    <a:lnTo>
                      <a:pt x="232" y="64"/>
                    </a:lnTo>
                    <a:lnTo>
                      <a:pt x="205" y="73"/>
                    </a:lnTo>
                    <a:lnTo>
                      <a:pt x="198" y="79"/>
                    </a:lnTo>
                    <a:lnTo>
                      <a:pt x="220" y="94"/>
                    </a:lnTo>
                    <a:lnTo>
                      <a:pt x="270" y="73"/>
                    </a:lnTo>
                    <a:lnTo>
                      <a:pt x="350" y="105"/>
                    </a:lnTo>
                    <a:lnTo>
                      <a:pt x="360" y="174"/>
                    </a:lnTo>
                    <a:lnTo>
                      <a:pt x="326" y="174"/>
                    </a:lnTo>
                    <a:lnTo>
                      <a:pt x="324" y="194"/>
                    </a:lnTo>
                    <a:lnTo>
                      <a:pt x="340" y="224"/>
                    </a:lnTo>
                    <a:lnTo>
                      <a:pt x="326" y="241"/>
                    </a:lnTo>
                    <a:lnTo>
                      <a:pt x="343" y="266"/>
                    </a:lnTo>
                    <a:lnTo>
                      <a:pt x="316" y="300"/>
                    </a:lnTo>
                    <a:lnTo>
                      <a:pt x="306" y="284"/>
                    </a:lnTo>
                    <a:lnTo>
                      <a:pt x="266" y="384"/>
                    </a:lnTo>
                    <a:lnTo>
                      <a:pt x="261" y="399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36"/>
              <p:cNvSpPr>
                <a:spLocks/>
              </p:cNvSpPr>
              <p:nvPr/>
            </p:nvSpPr>
            <p:spPr bwMode="auto">
              <a:xfrm>
                <a:off x="6186475" y="4958315"/>
                <a:ext cx="168275" cy="333375"/>
              </a:xfrm>
              <a:custGeom>
                <a:avLst/>
                <a:gdLst>
                  <a:gd name="T0" fmla="*/ 0 w 152"/>
                  <a:gd name="T1" fmla="*/ 151 h 313"/>
                  <a:gd name="T2" fmla="*/ 0 w 152"/>
                  <a:gd name="T3" fmla="*/ 200 h 313"/>
                  <a:gd name="T4" fmla="*/ 10 w 152"/>
                  <a:gd name="T5" fmla="*/ 252 h 313"/>
                  <a:gd name="T6" fmla="*/ 40 w 152"/>
                  <a:gd name="T7" fmla="*/ 271 h 313"/>
                  <a:gd name="T8" fmla="*/ 59 w 152"/>
                  <a:gd name="T9" fmla="*/ 312 h 313"/>
                  <a:gd name="T10" fmla="*/ 70 w 152"/>
                  <a:gd name="T11" fmla="*/ 252 h 313"/>
                  <a:gd name="T12" fmla="*/ 99 w 152"/>
                  <a:gd name="T13" fmla="*/ 217 h 313"/>
                  <a:gd name="T14" fmla="*/ 151 w 152"/>
                  <a:gd name="T15" fmla="*/ 65 h 313"/>
                  <a:gd name="T16" fmla="*/ 151 w 152"/>
                  <a:gd name="T17" fmla="*/ 16 h 313"/>
                  <a:gd name="T18" fmla="*/ 124 w 152"/>
                  <a:gd name="T19" fmla="*/ 0 h 313"/>
                  <a:gd name="T20" fmla="*/ 75 w 152"/>
                  <a:gd name="T21" fmla="*/ 21 h 313"/>
                  <a:gd name="T22" fmla="*/ 0 w 152"/>
                  <a:gd name="T23" fmla="*/ 15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2" h="313">
                    <a:moveTo>
                      <a:pt x="0" y="151"/>
                    </a:moveTo>
                    <a:lnTo>
                      <a:pt x="0" y="200"/>
                    </a:lnTo>
                    <a:lnTo>
                      <a:pt x="10" y="252"/>
                    </a:lnTo>
                    <a:lnTo>
                      <a:pt x="40" y="271"/>
                    </a:lnTo>
                    <a:lnTo>
                      <a:pt x="59" y="312"/>
                    </a:lnTo>
                    <a:lnTo>
                      <a:pt x="70" y="252"/>
                    </a:lnTo>
                    <a:lnTo>
                      <a:pt x="99" y="217"/>
                    </a:lnTo>
                    <a:lnTo>
                      <a:pt x="151" y="65"/>
                    </a:lnTo>
                    <a:lnTo>
                      <a:pt x="151" y="16"/>
                    </a:lnTo>
                    <a:lnTo>
                      <a:pt x="124" y="0"/>
                    </a:lnTo>
                    <a:lnTo>
                      <a:pt x="75" y="21"/>
                    </a:lnTo>
                    <a:lnTo>
                      <a:pt x="0" y="151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37"/>
              <p:cNvSpPr>
                <a:spLocks/>
              </p:cNvSpPr>
              <p:nvPr/>
            </p:nvSpPr>
            <p:spPr bwMode="auto">
              <a:xfrm>
                <a:off x="5429237" y="3474003"/>
                <a:ext cx="692150" cy="447675"/>
              </a:xfrm>
              <a:custGeom>
                <a:avLst/>
                <a:gdLst>
                  <a:gd name="T0" fmla="*/ 139 w 629"/>
                  <a:gd name="T1" fmla="*/ 403 h 418"/>
                  <a:gd name="T2" fmla="*/ 144 w 629"/>
                  <a:gd name="T3" fmla="*/ 380 h 418"/>
                  <a:gd name="T4" fmla="*/ 166 w 629"/>
                  <a:gd name="T5" fmla="*/ 373 h 418"/>
                  <a:gd name="T6" fmla="*/ 206 w 629"/>
                  <a:gd name="T7" fmla="*/ 403 h 418"/>
                  <a:gd name="T8" fmla="*/ 219 w 629"/>
                  <a:gd name="T9" fmla="*/ 403 h 418"/>
                  <a:gd name="T10" fmla="*/ 258 w 629"/>
                  <a:gd name="T11" fmla="*/ 401 h 418"/>
                  <a:gd name="T12" fmla="*/ 279 w 629"/>
                  <a:gd name="T13" fmla="*/ 384 h 418"/>
                  <a:gd name="T14" fmla="*/ 310 w 629"/>
                  <a:gd name="T15" fmla="*/ 408 h 418"/>
                  <a:gd name="T16" fmla="*/ 323 w 629"/>
                  <a:gd name="T17" fmla="*/ 386 h 418"/>
                  <a:gd name="T18" fmla="*/ 325 w 629"/>
                  <a:gd name="T19" fmla="*/ 376 h 418"/>
                  <a:gd name="T20" fmla="*/ 350 w 629"/>
                  <a:gd name="T21" fmla="*/ 360 h 418"/>
                  <a:gd name="T22" fmla="*/ 359 w 629"/>
                  <a:gd name="T23" fmla="*/ 327 h 418"/>
                  <a:gd name="T24" fmla="*/ 382 w 629"/>
                  <a:gd name="T25" fmla="*/ 322 h 418"/>
                  <a:gd name="T26" fmla="*/ 454 w 629"/>
                  <a:gd name="T27" fmla="*/ 208 h 418"/>
                  <a:gd name="T28" fmla="*/ 440 w 629"/>
                  <a:gd name="T29" fmla="*/ 190 h 418"/>
                  <a:gd name="T30" fmla="*/ 454 w 629"/>
                  <a:gd name="T31" fmla="*/ 178 h 418"/>
                  <a:gd name="T32" fmla="*/ 470 w 629"/>
                  <a:gd name="T33" fmla="*/ 183 h 418"/>
                  <a:gd name="T34" fmla="*/ 491 w 629"/>
                  <a:gd name="T35" fmla="*/ 172 h 418"/>
                  <a:gd name="T36" fmla="*/ 503 w 629"/>
                  <a:gd name="T37" fmla="*/ 144 h 418"/>
                  <a:gd name="T38" fmla="*/ 560 w 629"/>
                  <a:gd name="T39" fmla="*/ 94 h 418"/>
                  <a:gd name="T40" fmla="*/ 604 w 629"/>
                  <a:gd name="T41" fmla="*/ 78 h 418"/>
                  <a:gd name="T42" fmla="*/ 628 w 629"/>
                  <a:gd name="T43" fmla="*/ 59 h 418"/>
                  <a:gd name="T44" fmla="*/ 621 w 629"/>
                  <a:gd name="T45" fmla="*/ 18 h 418"/>
                  <a:gd name="T46" fmla="*/ 592 w 629"/>
                  <a:gd name="T47" fmla="*/ 15 h 418"/>
                  <a:gd name="T48" fmla="*/ 522 w 629"/>
                  <a:gd name="T49" fmla="*/ 22 h 418"/>
                  <a:gd name="T50" fmla="*/ 476 w 629"/>
                  <a:gd name="T51" fmla="*/ 0 h 418"/>
                  <a:gd name="T52" fmla="*/ 449 w 629"/>
                  <a:gd name="T53" fmla="*/ 4 h 418"/>
                  <a:gd name="T54" fmla="*/ 378 w 629"/>
                  <a:gd name="T55" fmla="*/ 94 h 418"/>
                  <a:gd name="T56" fmla="*/ 359 w 629"/>
                  <a:gd name="T57" fmla="*/ 104 h 418"/>
                  <a:gd name="T58" fmla="*/ 312 w 629"/>
                  <a:gd name="T59" fmla="*/ 86 h 418"/>
                  <a:gd name="T60" fmla="*/ 310 w 629"/>
                  <a:gd name="T61" fmla="*/ 63 h 418"/>
                  <a:gd name="T62" fmla="*/ 300 w 629"/>
                  <a:gd name="T63" fmla="*/ 25 h 418"/>
                  <a:gd name="T64" fmla="*/ 274 w 629"/>
                  <a:gd name="T65" fmla="*/ 9 h 418"/>
                  <a:gd name="T66" fmla="*/ 235 w 629"/>
                  <a:gd name="T67" fmla="*/ 20 h 418"/>
                  <a:gd name="T68" fmla="*/ 209 w 629"/>
                  <a:gd name="T69" fmla="*/ 2 h 418"/>
                  <a:gd name="T70" fmla="*/ 171 w 629"/>
                  <a:gd name="T71" fmla="*/ 49 h 418"/>
                  <a:gd name="T72" fmla="*/ 131 w 629"/>
                  <a:gd name="T73" fmla="*/ 59 h 418"/>
                  <a:gd name="T74" fmla="*/ 75 w 629"/>
                  <a:gd name="T75" fmla="*/ 107 h 418"/>
                  <a:gd name="T76" fmla="*/ 16 w 629"/>
                  <a:gd name="T77" fmla="*/ 216 h 418"/>
                  <a:gd name="T78" fmla="*/ 32 w 629"/>
                  <a:gd name="T79" fmla="*/ 244 h 418"/>
                  <a:gd name="T80" fmla="*/ 28 w 629"/>
                  <a:gd name="T81" fmla="*/ 256 h 418"/>
                  <a:gd name="T82" fmla="*/ 28 w 629"/>
                  <a:gd name="T83" fmla="*/ 269 h 418"/>
                  <a:gd name="T84" fmla="*/ 36 w 629"/>
                  <a:gd name="T85" fmla="*/ 280 h 418"/>
                  <a:gd name="T86" fmla="*/ 55 w 629"/>
                  <a:gd name="T87" fmla="*/ 269 h 418"/>
                  <a:gd name="T88" fmla="*/ 88 w 629"/>
                  <a:gd name="T89" fmla="*/ 261 h 418"/>
                  <a:gd name="T90" fmla="*/ 0 w 629"/>
                  <a:gd name="T91" fmla="*/ 355 h 418"/>
                  <a:gd name="T92" fmla="*/ 0 w 629"/>
                  <a:gd name="T93" fmla="*/ 380 h 418"/>
                  <a:gd name="T94" fmla="*/ 18 w 629"/>
                  <a:gd name="T95" fmla="*/ 384 h 418"/>
                  <a:gd name="T96" fmla="*/ 59 w 629"/>
                  <a:gd name="T97" fmla="*/ 417 h 418"/>
                  <a:gd name="T98" fmla="*/ 121 w 629"/>
                  <a:gd name="T99" fmla="*/ 408 h 418"/>
                  <a:gd name="T100" fmla="*/ 139 w 629"/>
                  <a:gd name="T101" fmla="*/ 403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418">
                    <a:moveTo>
                      <a:pt x="139" y="403"/>
                    </a:moveTo>
                    <a:lnTo>
                      <a:pt x="144" y="380"/>
                    </a:lnTo>
                    <a:lnTo>
                      <a:pt x="166" y="373"/>
                    </a:lnTo>
                    <a:lnTo>
                      <a:pt x="206" y="403"/>
                    </a:lnTo>
                    <a:lnTo>
                      <a:pt x="219" y="403"/>
                    </a:lnTo>
                    <a:lnTo>
                      <a:pt x="258" y="401"/>
                    </a:lnTo>
                    <a:lnTo>
                      <a:pt x="279" y="384"/>
                    </a:lnTo>
                    <a:lnTo>
                      <a:pt x="310" y="408"/>
                    </a:lnTo>
                    <a:lnTo>
                      <a:pt x="323" y="386"/>
                    </a:lnTo>
                    <a:lnTo>
                      <a:pt x="325" y="376"/>
                    </a:lnTo>
                    <a:lnTo>
                      <a:pt x="350" y="360"/>
                    </a:lnTo>
                    <a:lnTo>
                      <a:pt x="359" y="327"/>
                    </a:lnTo>
                    <a:lnTo>
                      <a:pt x="382" y="322"/>
                    </a:lnTo>
                    <a:lnTo>
                      <a:pt x="454" y="208"/>
                    </a:lnTo>
                    <a:lnTo>
                      <a:pt x="440" y="190"/>
                    </a:lnTo>
                    <a:lnTo>
                      <a:pt x="454" y="178"/>
                    </a:lnTo>
                    <a:lnTo>
                      <a:pt x="470" y="183"/>
                    </a:lnTo>
                    <a:lnTo>
                      <a:pt x="491" y="172"/>
                    </a:lnTo>
                    <a:lnTo>
                      <a:pt x="503" y="144"/>
                    </a:lnTo>
                    <a:lnTo>
                      <a:pt x="560" y="94"/>
                    </a:lnTo>
                    <a:lnTo>
                      <a:pt x="604" y="78"/>
                    </a:lnTo>
                    <a:lnTo>
                      <a:pt x="628" y="59"/>
                    </a:lnTo>
                    <a:lnTo>
                      <a:pt x="621" y="18"/>
                    </a:lnTo>
                    <a:lnTo>
                      <a:pt x="592" y="15"/>
                    </a:lnTo>
                    <a:lnTo>
                      <a:pt x="522" y="22"/>
                    </a:lnTo>
                    <a:lnTo>
                      <a:pt x="476" y="0"/>
                    </a:lnTo>
                    <a:lnTo>
                      <a:pt x="449" y="4"/>
                    </a:lnTo>
                    <a:lnTo>
                      <a:pt x="378" y="94"/>
                    </a:lnTo>
                    <a:lnTo>
                      <a:pt x="359" y="104"/>
                    </a:lnTo>
                    <a:lnTo>
                      <a:pt x="312" y="86"/>
                    </a:lnTo>
                    <a:lnTo>
                      <a:pt x="310" y="63"/>
                    </a:lnTo>
                    <a:lnTo>
                      <a:pt x="300" y="25"/>
                    </a:lnTo>
                    <a:lnTo>
                      <a:pt x="274" y="9"/>
                    </a:lnTo>
                    <a:lnTo>
                      <a:pt x="235" y="20"/>
                    </a:lnTo>
                    <a:lnTo>
                      <a:pt x="209" y="2"/>
                    </a:lnTo>
                    <a:lnTo>
                      <a:pt x="171" y="49"/>
                    </a:lnTo>
                    <a:lnTo>
                      <a:pt x="131" y="59"/>
                    </a:lnTo>
                    <a:lnTo>
                      <a:pt x="75" y="107"/>
                    </a:lnTo>
                    <a:lnTo>
                      <a:pt x="16" y="216"/>
                    </a:lnTo>
                    <a:lnTo>
                      <a:pt x="32" y="244"/>
                    </a:lnTo>
                    <a:lnTo>
                      <a:pt x="28" y="256"/>
                    </a:lnTo>
                    <a:lnTo>
                      <a:pt x="28" y="269"/>
                    </a:lnTo>
                    <a:lnTo>
                      <a:pt x="36" y="280"/>
                    </a:lnTo>
                    <a:lnTo>
                      <a:pt x="55" y="269"/>
                    </a:lnTo>
                    <a:lnTo>
                      <a:pt x="88" y="261"/>
                    </a:lnTo>
                    <a:lnTo>
                      <a:pt x="0" y="355"/>
                    </a:lnTo>
                    <a:lnTo>
                      <a:pt x="0" y="380"/>
                    </a:lnTo>
                    <a:lnTo>
                      <a:pt x="18" y="384"/>
                    </a:lnTo>
                    <a:lnTo>
                      <a:pt x="59" y="417"/>
                    </a:lnTo>
                    <a:lnTo>
                      <a:pt x="121" y="408"/>
                    </a:lnTo>
                    <a:lnTo>
                      <a:pt x="139" y="403"/>
                    </a:lnTo>
                  </a:path>
                </a:pathLst>
              </a:custGeom>
              <a:grpFill/>
              <a:ln w="3175" cap="flat" cmpd="sng">
                <a:solidFill>
                  <a:schemeClr val="bg1">
                    <a:alpha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38"/>
              <p:cNvSpPr>
                <a:spLocks noChangeAspect="1"/>
              </p:cNvSpPr>
              <p:nvPr/>
            </p:nvSpPr>
            <p:spPr bwMode="auto">
              <a:xfrm>
                <a:off x="4486989" y="4248703"/>
                <a:ext cx="544513" cy="488950"/>
              </a:xfrm>
              <a:custGeom>
                <a:avLst/>
                <a:gdLst>
                  <a:gd name="T0" fmla="*/ 87 w 353"/>
                  <a:gd name="T1" fmla="*/ 307 h 330"/>
                  <a:gd name="T2" fmla="*/ 117 w 353"/>
                  <a:gd name="T3" fmla="*/ 285 h 330"/>
                  <a:gd name="T4" fmla="*/ 156 w 353"/>
                  <a:gd name="T5" fmla="*/ 253 h 330"/>
                  <a:gd name="T6" fmla="*/ 215 w 353"/>
                  <a:gd name="T7" fmla="*/ 261 h 330"/>
                  <a:gd name="T8" fmla="*/ 219 w 353"/>
                  <a:gd name="T9" fmla="*/ 285 h 330"/>
                  <a:gd name="T10" fmla="*/ 296 w 353"/>
                  <a:gd name="T11" fmla="*/ 316 h 330"/>
                  <a:gd name="T12" fmla="*/ 255 w 353"/>
                  <a:gd name="T13" fmla="*/ 208 h 330"/>
                  <a:gd name="T14" fmla="*/ 236 w 353"/>
                  <a:gd name="T15" fmla="*/ 169 h 330"/>
                  <a:gd name="T16" fmla="*/ 239 w 353"/>
                  <a:gd name="T17" fmla="*/ 136 h 330"/>
                  <a:gd name="T18" fmla="*/ 294 w 353"/>
                  <a:gd name="T19" fmla="*/ 129 h 330"/>
                  <a:gd name="T20" fmla="*/ 336 w 353"/>
                  <a:gd name="T21" fmla="*/ 102 h 330"/>
                  <a:gd name="T22" fmla="*/ 353 w 353"/>
                  <a:gd name="T23" fmla="*/ 91 h 330"/>
                  <a:gd name="T24" fmla="*/ 344 w 353"/>
                  <a:gd name="T25" fmla="*/ 52 h 330"/>
                  <a:gd name="T26" fmla="*/ 302 w 353"/>
                  <a:gd name="T27" fmla="*/ 24 h 330"/>
                  <a:gd name="T28" fmla="*/ 260 w 353"/>
                  <a:gd name="T29" fmla="*/ 15 h 330"/>
                  <a:gd name="T30" fmla="*/ 215 w 353"/>
                  <a:gd name="T31" fmla="*/ 0 h 330"/>
                  <a:gd name="T32" fmla="*/ 221 w 353"/>
                  <a:gd name="T33" fmla="*/ 31 h 330"/>
                  <a:gd name="T34" fmla="*/ 222 w 353"/>
                  <a:gd name="T35" fmla="*/ 48 h 330"/>
                  <a:gd name="T36" fmla="*/ 204 w 353"/>
                  <a:gd name="T37" fmla="*/ 66 h 330"/>
                  <a:gd name="T38" fmla="*/ 195 w 353"/>
                  <a:gd name="T39" fmla="*/ 94 h 330"/>
                  <a:gd name="T40" fmla="*/ 183 w 353"/>
                  <a:gd name="T41" fmla="*/ 115 h 330"/>
                  <a:gd name="T42" fmla="*/ 153 w 353"/>
                  <a:gd name="T43" fmla="*/ 117 h 330"/>
                  <a:gd name="T44" fmla="*/ 150 w 353"/>
                  <a:gd name="T45" fmla="*/ 138 h 330"/>
                  <a:gd name="T46" fmla="*/ 132 w 353"/>
                  <a:gd name="T47" fmla="*/ 172 h 330"/>
                  <a:gd name="T48" fmla="*/ 107 w 353"/>
                  <a:gd name="T49" fmla="*/ 178 h 330"/>
                  <a:gd name="T50" fmla="*/ 101 w 353"/>
                  <a:gd name="T51" fmla="*/ 153 h 330"/>
                  <a:gd name="T52" fmla="*/ 69 w 353"/>
                  <a:gd name="T53" fmla="*/ 168 h 330"/>
                  <a:gd name="T54" fmla="*/ 44 w 353"/>
                  <a:gd name="T55" fmla="*/ 147 h 330"/>
                  <a:gd name="T56" fmla="*/ 26 w 353"/>
                  <a:gd name="T57" fmla="*/ 163 h 330"/>
                  <a:gd name="T58" fmla="*/ 24 w 353"/>
                  <a:gd name="T59" fmla="*/ 193 h 330"/>
                  <a:gd name="T60" fmla="*/ 6 w 353"/>
                  <a:gd name="T61" fmla="*/ 208 h 330"/>
                  <a:gd name="T62" fmla="*/ 11 w 353"/>
                  <a:gd name="T63" fmla="*/ 229 h 330"/>
                  <a:gd name="T64" fmla="*/ 30 w 353"/>
                  <a:gd name="T65" fmla="*/ 243 h 330"/>
                  <a:gd name="T66" fmla="*/ 39 w 353"/>
                  <a:gd name="T67" fmla="*/ 268 h 330"/>
                  <a:gd name="T68" fmla="*/ 63 w 353"/>
                  <a:gd name="T69" fmla="*/ 273 h 330"/>
                  <a:gd name="T70" fmla="*/ 77 w 353"/>
                  <a:gd name="T71" fmla="*/ 29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3" h="330">
                    <a:moveTo>
                      <a:pt x="72" y="310"/>
                    </a:moveTo>
                    <a:lnTo>
                      <a:pt x="87" y="307"/>
                    </a:lnTo>
                    <a:lnTo>
                      <a:pt x="95" y="318"/>
                    </a:lnTo>
                    <a:lnTo>
                      <a:pt x="117" y="285"/>
                    </a:lnTo>
                    <a:lnTo>
                      <a:pt x="144" y="286"/>
                    </a:lnTo>
                    <a:lnTo>
                      <a:pt x="156" y="253"/>
                    </a:lnTo>
                    <a:lnTo>
                      <a:pt x="182" y="267"/>
                    </a:lnTo>
                    <a:lnTo>
                      <a:pt x="215" y="261"/>
                    </a:lnTo>
                    <a:lnTo>
                      <a:pt x="221" y="274"/>
                    </a:lnTo>
                    <a:lnTo>
                      <a:pt x="219" y="285"/>
                    </a:lnTo>
                    <a:lnTo>
                      <a:pt x="269" y="330"/>
                    </a:lnTo>
                    <a:lnTo>
                      <a:pt x="296" y="316"/>
                    </a:lnTo>
                    <a:lnTo>
                      <a:pt x="293" y="256"/>
                    </a:lnTo>
                    <a:lnTo>
                      <a:pt x="255" y="208"/>
                    </a:lnTo>
                    <a:lnTo>
                      <a:pt x="233" y="198"/>
                    </a:lnTo>
                    <a:lnTo>
                      <a:pt x="236" y="169"/>
                    </a:lnTo>
                    <a:lnTo>
                      <a:pt x="221" y="150"/>
                    </a:lnTo>
                    <a:lnTo>
                      <a:pt x="239" y="136"/>
                    </a:lnTo>
                    <a:lnTo>
                      <a:pt x="272" y="133"/>
                    </a:lnTo>
                    <a:lnTo>
                      <a:pt x="294" y="129"/>
                    </a:lnTo>
                    <a:lnTo>
                      <a:pt x="320" y="109"/>
                    </a:lnTo>
                    <a:lnTo>
                      <a:pt x="336" y="102"/>
                    </a:lnTo>
                    <a:lnTo>
                      <a:pt x="345" y="109"/>
                    </a:lnTo>
                    <a:lnTo>
                      <a:pt x="353" y="91"/>
                    </a:lnTo>
                    <a:lnTo>
                      <a:pt x="344" y="63"/>
                    </a:lnTo>
                    <a:lnTo>
                      <a:pt x="344" y="52"/>
                    </a:lnTo>
                    <a:lnTo>
                      <a:pt x="321" y="27"/>
                    </a:lnTo>
                    <a:lnTo>
                      <a:pt x="302" y="24"/>
                    </a:lnTo>
                    <a:lnTo>
                      <a:pt x="275" y="30"/>
                    </a:lnTo>
                    <a:lnTo>
                      <a:pt x="260" y="15"/>
                    </a:lnTo>
                    <a:lnTo>
                      <a:pt x="231" y="3"/>
                    </a:lnTo>
                    <a:lnTo>
                      <a:pt x="215" y="0"/>
                    </a:lnTo>
                    <a:lnTo>
                      <a:pt x="215" y="10"/>
                    </a:lnTo>
                    <a:lnTo>
                      <a:pt x="221" y="31"/>
                    </a:lnTo>
                    <a:lnTo>
                      <a:pt x="231" y="33"/>
                    </a:lnTo>
                    <a:lnTo>
                      <a:pt x="222" y="48"/>
                    </a:lnTo>
                    <a:lnTo>
                      <a:pt x="206" y="54"/>
                    </a:lnTo>
                    <a:lnTo>
                      <a:pt x="204" y="66"/>
                    </a:lnTo>
                    <a:lnTo>
                      <a:pt x="195" y="82"/>
                    </a:lnTo>
                    <a:lnTo>
                      <a:pt x="195" y="94"/>
                    </a:lnTo>
                    <a:lnTo>
                      <a:pt x="191" y="106"/>
                    </a:lnTo>
                    <a:lnTo>
                      <a:pt x="183" y="115"/>
                    </a:lnTo>
                    <a:lnTo>
                      <a:pt x="173" y="106"/>
                    </a:lnTo>
                    <a:lnTo>
                      <a:pt x="153" y="117"/>
                    </a:lnTo>
                    <a:lnTo>
                      <a:pt x="156" y="129"/>
                    </a:lnTo>
                    <a:lnTo>
                      <a:pt x="150" y="138"/>
                    </a:lnTo>
                    <a:lnTo>
                      <a:pt x="140" y="165"/>
                    </a:lnTo>
                    <a:lnTo>
                      <a:pt x="132" y="172"/>
                    </a:lnTo>
                    <a:lnTo>
                      <a:pt x="120" y="174"/>
                    </a:lnTo>
                    <a:lnTo>
                      <a:pt x="107" y="178"/>
                    </a:lnTo>
                    <a:lnTo>
                      <a:pt x="107" y="162"/>
                    </a:lnTo>
                    <a:lnTo>
                      <a:pt x="101" y="153"/>
                    </a:lnTo>
                    <a:lnTo>
                      <a:pt x="80" y="154"/>
                    </a:lnTo>
                    <a:lnTo>
                      <a:pt x="69" y="168"/>
                    </a:lnTo>
                    <a:lnTo>
                      <a:pt x="63" y="159"/>
                    </a:lnTo>
                    <a:lnTo>
                      <a:pt x="44" y="147"/>
                    </a:lnTo>
                    <a:lnTo>
                      <a:pt x="30" y="153"/>
                    </a:lnTo>
                    <a:lnTo>
                      <a:pt x="26" y="163"/>
                    </a:lnTo>
                    <a:lnTo>
                      <a:pt x="30" y="183"/>
                    </a:lnTo>
                    <a:lnTo>
                      <a:pt x="24" y="193"/>
                    </a:lnTo>
                    <a:lnTo>
                      <a:pt x="17" y="204"/>
                    </a:lnTo>
                    <a:lnTo>
                      <a:pt x="6" y="208"/>
                    </a:lnTo>
                    <a:lnTo>
                      <a:pt x="0" y="222"/>
                    </a:lnTo>
                    <a:lnTo>
                      <a:pt x="11" y="229"/>
                    </a:lnTo>
                    <a:lnTo>
                      <a:pt x="17" y="243"/>
                    </a:lnTo>
                    <a:lnTo>
                      <a:pt x="30" y="243"/>
                    </a:lnTo>
                    <a:lnTo>
                      <a:pt x="29" y="253"/>
                    </a:lnTo>
                    <a:lnTo>
                      <a:pt x="39" y="268"/>
                    </a:lnTo>
                    <a:lnTo>
                      <a:pt x="53" y="268"/>
                    </a:lnTo>
                    <a:lnTo>
                      <a:pt x="63" y="273"/>
                    </a:lnTo>
                    <a:lnTo>
                      <a:pt x="72" y="288"/>
                    </a:lnTo>
                    <a:lnTo>
                      <a:pt x="77" y="298"/>
                    </a:lnTo>
                    <a:lnTo>
                      <a:pt x="72" y="31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3175" cap="flat" cmpd="sng">
                <a:solidFill>
                  <a:schemeClr val="bg1">
                    <a:alpha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321009" y="3177262"/>
              <a:ext cx="100271" cy="100271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243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94999" y="3686519"/>
            <a:ext cx="3407543" cy="908412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27713" y="2203805"/>
            <a:ext cx="3942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4999" y="3127135"/>
            <a:ext cx="3407543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STARRY </a:t>
            </a:r>
            <a:r>
              <a:rPr lang="en-US" altLang="zh-CN" dirty="0">
                <a:solidFill>
                  <a:schemeClr val="bg1"/>
                </a:solidFill>
              </a:rPr>
              <a:t>BACKGROUND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8447" y="3764104"/>
            <a:ext cx="3223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</a:t>
            </a:r>
            <a:r>
              <a:rPr lang="en-US" altLang="zh-CN" sz="1400" dirty="0">
                <a:solidFill>
                  <a:schemeClr val="bg1"/>
                </a:solidFill>
              </a:rPr>
              <a:t>is in the blinking stars who only can look with each </a:t>
            </a:r>
            <a:r>
              <a:rPr lang="en-US" altLang="zh-CN" sz="1400" dirty="0" smtClean="0">
                <a:solidFill>
                  <a:schemeClr val="bg1"/>
                </a:solidFill>
              </a:rPr>
              <a:t>other , but </a:t>
            </a:r>
            <a:r>
              <a:rPr lang="en-US" altLang="zh-CN" sz="1400" dirty="0">
                <a:solidFill>
                  <a:schemeClr val="bg1"/>
                </a:solidFill>
              </a:rPr>
              <a:t>their trade intersect.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6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9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694" y="5889812"/>
            <a:ext cx="540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整理发布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44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4825" y="1878398"/>
            <a:ext cx="32470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Part.01</a:t>
            </a:r>
            <a:endParaRPr lang="zh-CN" altLang="en-US" sz="5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0827" y="2743773"/>
            <a:ext cx="2415050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</a:t>
            </a:r>
            <a:r>
              <a:rPr lang="en-US" altLang="zh-CN" dirty="0" smtClean="0"/>
              <a:t>Furthest Distance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822967" y="1770676"/>
            <a:ext cx="43825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furthest distance in the world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Is </a:t>
            </a:r>
            <a:r>
              <a:rPr lang="en-US" altLang="zh-CN" sz="2000" dirty="0">
                <a:solidFill>
                  <a:schemeClr val="bg1"/>
                </a:solidFill>
              </a:rPr>
              <a:t>not between life and death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But </a:t>
            </a:r>
            <a:r>
              <a:rPr lang="en-US" altLang="zh-CN" sz="2000" dirty="0">
                <a:solidFill>
                  <a:schemeClr val="bg1"/>
                </a:solidFill>
              </a:rPr>
              <a:t>when I stand in front of you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Yet you don't know that I love you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587138" y="2820975"/>
            <a:ext cx="108000" cy="1216050"/>
            <a:chOff x="11653833" y="2820975"/>
            <a:chExt cx="108000" cy="121605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1680833" y="2820975"/>
              <a:ext cx="54000" cy="5400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1653833" y="326419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1680833" y="304258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1680833" y="353980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680833" y="376141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680833" y="3983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7982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Company </a:t>
            </a:r>
            <a:r>
              <a:rPr lang="en-US" altLang="zh-CN" dirty="0"/>
              <a:t>Profile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827" y="2104584"/>
            <a:ext cx="1751387" cy="23913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3828" y="4758058"/>
            <a:ext cx="895384" cy="391886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15428" y="3627970"/>
            <a:ext cx="437462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</a:rPr>
              <a:t>The furthest distance in the world is not between life and death. But when I stand in front of you, yet you don't know that I love you.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98139" y="2872457"/>
            <a:ext cx="3407543" cy="4679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Find The Poet </a:t>
            </a:r>
            <a:r>
              <a:rPr lang="en-US" altLang="zh-CN" dirty="0"/>
              <a:t>in Starry </a:t>
            </a:r>
            <a:r>
              <a:rPr lang="en-US" altLang="zh-CN" dirty="0" smtClean="0"/>
              <a:t>Night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15428" y="1810139"/>
            <a:ext cx="3590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Elephant" panose="02020904090505020303" pitchFamily="18" charset="0"/>
              </a:rPr>
              <a:t>Furthest</a:t>
            </a:r>
            <a:endParaRPr lang="zh-CN" altLang="en-US" sz="6000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5428" y="4715979"/>
            <a:ext cx="513973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The furthest distance in the world is not being apart while being in love. But when I plainly cannot resist the yearning. yet pretending you have never been in my heart.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Company </a:t>
            </a:r>
            <a:r>
              <a:rPr lang="en-US" altLang="zh-CN" dirty="0"/>
              <a:t>Profile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838131" y="3395221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Furthest Distance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732177" y="3395221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In This World</a:t>
            </a:r>
            <a:endParaRPr lang="en-US" altLang="zh-CN" dirty="0"/>
          </a:p>
        </p:txBody>
      </p:sp>
      <p:sp>
        <p:nvSpPr>
          <p:cNvPr id="27" name="矩形 26"/>
          <p:cNvSpPr/>
          <p:nvPr/>
        </p:nvSpPr>
        <p:spPr>
          <a:xfrm>
            <a:off x="7626223" y="3395220"/>
            <a:ext cx="2637451" cy="4583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For You And Me</a:t>
            </a:r>
            <a:endParaRPr lang="en-US" altLang="zh-CN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2177" y="1594413"/>
            <a:ext cx="2637451" cy="179147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131" y="1594413"/>
            <a:ext cx="2637451" cy="1791476"/>
          </a:xfrm>
          <a:prstGeom prst="rect">
            <a:avLst/>
          </a:prstGeom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821" y="1594413"/>
            <a:ext cx="2642853" cy="17914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38132" y="3853540"/>
            <a:ext cx="2637450" cy="1940770"/>
            <a:chOff x="1838132" y="3853540"/>
            <a:chExt cx="2637450" cy="1940770"/>
          </a:xfrm>
        </p:grpSpPr>
        <p:sp>
          <p:nvSpPr>
            <p:cNvPr id="10" name="矩形 9"/>
            <p:cNvSpPr/>
            <p:nvPr/>
          </p:nvSpPr>
          <p:spPr>
            <a:xfrm>
              <a:off x="1838132" y="3853540"/>
              <a:ext cx="2637450" cy="1940770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986083" y="3969845"/>
              <a:ext cx="247394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between life and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death,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I stand in front of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you, yet you don't know that I love you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6223" y="3853540"/>
            <a:ext cx="2711124" cy="1940770"/>
            <a:chOff x="7626223" y="3853540"/>
            <a:chExt cx="2711124" cy="1940770"/>
          </a:xfrm>
        </p:grpSpPr>
        <p:sp>
          <p:nvSpPr>
            <p:cNvPr id="29" name="矩形 28"/>
            <p:cNvSpPr/>
            <p:nvPr/>
          </p:nvSpPr>
          <p:spPr>
            <a:xfrm>
              <a:off x="7626223" y="3853540"/>
              <a:ext cx="2637451" cy="1940770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754521" y="3969845"/>
              <a:ext cx="258282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being apart while being in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love,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plainly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6626" y="3853539"/>
            <a:ext cx="2781300" cy="1940770"/>
            <a:chOff x="4716626" y="3853539"/>
            <a:chExt cx="2781300" cy="1940770"/>
          </a:xfrm>
        </p:grpSpPr>
        <p:sp>
          <p:nvSpPr>
            <p:cNvPr id="28" name="矩形 27"/>
            <p:cNvSpPr/>
            <p:nvPr/>
          </p:nvSpPr>
          <p:spPr>
            <a:xfrm>
              <a:off x="4716626" y="3853539"/>
              <a:ext cx="2653002" cy="1940770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906554" y="3969845"/>
              <a:ext cx="2591372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when pain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yearning, yet </a:t>
              </a:r>
              <a:r>
                <a:rPr lang="en-US" altLang="zh-CN" sz="1400" dirty="0">
                  <a:solidFill>
                    <a:schemeClr val="bg1"/>
                  </a:solidFill>
                </a:rPr>
                <a:t>pretending you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have </a:t>
              </a:r>
              <a:r>
                <a:rPr lang="en-US" altLang="zh-CN" sz="1400" dirty="0">
                  <a:solidFill>
                    <a:schemeClr val="bg1"/>
                  </a:solidFill>
                </a:rPr>
                <a:t>never been in 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heart.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34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Company </a:t>
            </a:r>
            <a:r>
              <a:rPr lang="en-US" altLang="zh-CN" dirty="0"/>
              <a:t>Profile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1912776" y="2192692"/>
            <a:ext cx="7949681" cy="2939144"/>
          </a:xfrm>
          <a:prstGeom prst="line">
            <a:avLst/>
          </a:prstGeom>
          <a:ln w="19050">
            <a:solidFill>
              <a:schemeClr val="bg1">
                <a:alpha val="7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232638">
            <a:off x="2438432" y="2685914"/>
            <a:ext cx="741529" cy="357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2000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 rot="1232638">
            <a:off x="4700377" y="2860731"/>
            <a:ext cx="741529" cy="357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2005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 rot="1232638">
            <a:off x="5992023" y="3955782"/>
            <a:ext cx="741529" cy="357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2008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 rot="1232638">
            <a:off x="8439754" y="4253128"/>
            <a:ext cx="741529" cy="357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661045" y="3336670"/>
            <a:ext cx="24041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between life and </a:t>
            </a:r>
            <a:r>
              <a:rPr lang="en-US" altLang="zh-CN" sz="1400" dirty="0" smtClean="0">
                <a:solidFill>
                  <a:schemeClr val="bg1"/>
                </a:solidFill>
              </a:rPr>
              <a:t>death, but </a:t>
            </a:r>
            <a:r>
              <a:rPr lang="en-US" altLang="zh-CN" sz="1400" dirty="0">
                <a:solidFill>
                  <a:schemeClr val="bg1"/>
                </a:solidFill>
              </a:rPr>
              <a:t>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you don't know that I love you</a:t>
            </a:r>
          </a:p>
        </p:txBody>
      </p:sp>
      <p:sp>
        <p:nvSpPr>
          <p:cNvPr id="22" name="矩形 21"/>
          <p:cNvSpPr/>
          <p:nvPr/>
        </p:nvSpPr>
        <p:spPr>
          <a:xfrm>
            <a:off x="4919377" y="1605616"/>
            <a:ext cx="283920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I stand in front of </a:t>
            </a:r>
            <a:r>
              <a:rPr lang="en-US" altLang="zh-CN" sz="1400" dirty="0" smtClean="0">
                <a:solidFill>
                  <a:schemeClr val="bg1"/>
                </a:solidFill>
              </a:rPr>
              <a:t>you, yet </a:t>
            </a:r>
            <a:r>
              <a:rPr lang="en-US" altLang="zh-CN" sz="1400" dirty="0">
                <a:solidFill>
                  <a:schemeClr val="bg1"/>
                </a:solidFill>
              </a:rPr>
              <a:t>you can't see my </a:t>
            </a:r>
            <a:r>
              <a:rPr lang="en-US" altLang="zh-CN" sz="1400" dirty="0" smtClean="0">
                <a:solidFill>
                  <a:schemeClr val="bg1"/>
                </a:solidFill>
              </a:rPr>
              <a:t>love. But </a:t>
            </a:r>
            <a:r>
              <a:rPr lang="en-US" altLang="zh-CN" sz="1400" dirty="0">
                <a:solidFill>
                  <a:schemeClr val="bg1"/>
                </a:solidFill>
              </a:rPr>
              <a:t>when undoubtedly </a:t>
            </a:r>
            <a:r>
              <a:rPr lang="en-US" altLang="zh-CN" sz="1400" dirty="0" smtClean="0">
                <a:solidFill>
                  <a:schemeClr val="bg1"/>
                </a:solidFill>
              </a:rPr>
              <a:t>knowing </a:t>
            </a:r>
            <a:r>
              <a:rPr lang="en-US" altLang="zh-CN" sz="1400" dirty="0">
                <a:solidFill>
                  <a:schemeClr val="bg1"/>
                </a:solidFill>
              </a:rPr>
              <a:t>the love from </a:t>
            </a:r>
            <a:r>
              <a:rPr lang="en-US" altLang="zh-CN" sz="1400" dirty="0" smtClean="0">
                <a:solidFill>
                  <a:schemeClr val="bg1"/>
                </a:solidFill>
              </a:rPr>
              <a:t>both, yet </a:t>
            </a:r>
            <a:r>
              <a:rPr lang="en-US" altLang="zh-CN" sz="1400" dirty="0">
                <a:solidFill>
                  <a:schemeClr val="bg1"/>
                </a:solidFill>
              </a:rPr>
              <a:t>can't be </a:t>
            </a:r>
            <a:r>
              <a:rPr lang="en-US" altLang="zh-CN" sz="1400" dirty="0" smtClean="0">
                <a:solidFill>
                  <a:schemeClr val="bg1"/>
                </a:solidFill>
              </a:rPr>
              <a:t>together.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32553" y="4590891"/>
            <a:ext cx="30260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being apart while being in </a:t>
            </a:r>
            <a:r>
              <a:rPr lang="en-US" altLang="zh-CN" sz="1400" dirty="0" smtClean="0">
                <a:solidFill>
                  <a:schemeClr val="bg1"/>
                </a:solidFill>
              </a:rPr>
              <a:t>love, but </a:t>
            </a:r>
            <a:r>
              <a:rPr lang="en-US" altLang="zh-CN" sz="1400" dirty="0">
                <a:solidFill>
                  <a:schemeClr val="bg1"/>
                </a:solidFill>
              </a:rPr>
              <a:t>when plainly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yearning.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have </a:t>
            </a:r>
            <a:r>
              <a:rPr lang="en-US" altLang="zh-CN" sz="1400" dirty="0" smtClean="0">
                <a:solidFill>
                  <a:schemeClr val="bg1"/>
                </a:solidFill>
              </a:rPr>
              <a:t>never been </a:t>
            </a:r>
            <a:r>
              <a:rPr lang="en-US" altLang="zh-CN" sz="1400" dirty="0">
                <a:solidFill>
                  <a:schemeClr val="bg1"/>
                </a:solidFill>
              </a:rPr>
              <a:t>in my </a:t>
            </a:r>
            <a:r>
              <a:rPr lang="en-US" altLang="zh-CN" sz="1400" dirty="0" smtClean="0">
                <a:solidFill>
                  <a:schemeClr val="bg1"/>
                </a:solidFill>
              </a:rPr>
              <a:t>heart.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9875" y="2864507"/>
            <a:ext cx="25913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The furthest distance in the </a:t>
            </a:r>
            <a:r>
              <a:rPr lang="en-US" altLang="zh-CN" sz="1400" dirty="0" smtClean="0">
                <a:solidFill>
                  <a:schemeClr val="bg1"/>
                </a:solidFill>
              </a:rPr>
              <a:t>world is </a:t>
            </a:r>
            <a:r>
              <a:rPr lang="en-US" altLang="zh-CN" sz="1400" dirty="0">
                <a:solidFill>
                  <a:schemeClr val="bg1"/>
                </a:solidFill>
              </a:rPr>
              <a:t>not when pain can't resist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yearning, yet </a:t>
            </a:r>
            <a:r>
              <a:rPr lang="en-US" altLang="zh-CN" sz="1400" dirty="0">
                <a:solidFill>
                  <a:schemeClr val="bg1"/>
                </a:solidFill>
              </a:rPr>
              <a:t>pretending you </a:t>
            </a:r>
            <a:r>
              <a:rPr lang="en-US" altLang="zh-CN" sz="1400" dirty="0" smtClean="0">
                <a:solidFill>
                  <a:schemeClr val="bg1"/>
                </a:solidFill>
              </a:rPr>
              <a:t>have </a:t>
            </a:r>
            <a:r>
              <a:rPr lang="en-US" altLang="zh-CN" sz="1400" dirty="0">
                <a:solidFill>
                  <a:schemeClr val="bg1"/>
                </a:solidFill>
              </a:rPr>
              <a:t>never been in my </a:t>
            </a:r>
            <a:r>
              <a:rPr lang="en-US" altLang="zh-CN" sz="1400" dirty="0" smtClean="0">
                <a:solidFill>
                  <a:schemeClr val="bg1"/>
                </a:solidFill>
              </a:rPr>
              <a:t>heart.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6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Company </a:t>
            </a:r>
            <a:r>
              <a:rPr lang="en-US" altLang="zh-CN" dirty="0"/>
              <a:t>Profile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9568" y="2945600"/>
            <a:ext cx="1315615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Jobs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98782" y="4006135"/>
            <a:ext cx="1315615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Gates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92554" y="2938650"/>
            <a:ext cx="1315615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Einstein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92554" y="4006135"/>
            <a:ext cx="1315615" cy="444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Logan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214397" y="1707789"/>
            <a:ext cx="2653002" cy="1700345"/>
            <a:chOff x="3214397" y="1707789"/>
            <a:chExt cx="2653002" cy="1700345"/>
          </a:xfrm>
        </p:grpSpPr>
        <p:sp>
          <p:nvSpPr>
            <p:cNvPr id="6" name="矩形 5"/>
            <p:cNvSpPr/>
            <p:nvPr/>
          </p:nvSpPr>
          <p:spPr>
            <a:xfrm>
              <a:off x="3214397" y="1707789"/>
              <a:ext cx="2653002" cy="1700345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338825" y="1826394"/>
              <a:ext cx="240414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between life and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death,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I stand in front of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you, yet you don't know that I love you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08169" y="3978143"/>
            <a:ext cx="2653002" cy="1700345"/>
            <a:chOff x="7808169" y="3978143"/>
            <a:chExt cx="2653002" cy="1700345"/>
          </a:xfrm>
        </p:grpSpPr>
        <p:sp>
          <p:nvSpPr>
            <p:cNvPr id="12" name="矩形 11"/>
            <p:cNvSpPr/>
            <p:nvPr/>
          </p:nvSpPr>
          <p:spPr>
            <a:xfrm>
              <a:off x="7808169" y="3978143"/>
              <a:ext cx="2653002" cy="1700345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015454" y="4078050"/>
              <a:ext cx="224822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when I stand in front of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you, yet </a:t>
              </a:r>
              <a:r>
                <a:rPr lang="en-US" altLang="zh-CN" sz="1400" dirty="0">
                  <a:solidFill>
                    <a:schemeClr val="bg1"/>
                  </a:solidFill>
                </a:rPr>
                <a:t>you can't see 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love.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undoubtedly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knowing </a:t>
              </a:r>
              <a:r>
                <a:rPr lang="en-US" altLang="zh-CN" sz="1400" dirty="0">
                  <a:solidFill>
                    <a:schemeClr val="bg1"/>
                  </a:solidFill>
                </a:rPr>
                <a:t>the love from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both.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14397" y="3978143"/>
            <a:ext cx="2653002" cy="1700345"/>
            <a:chOff x="3214397" y="3978143"/>
            <a:chExt cx="2653002" cy="1700345"/>
          </a:xfrm>
        </p:grpSpPr>
        <p:sp>
          <p:nvSpPr>
            <p:cNvPr id="8" name="矩形 7"/>
            <p:cNvSpPr/>
            <p:nvPr/>
          </p:nvSpPr>
          <p:spPr>
            <a:xfrm>
              <a:off x="3214397" y="3978143"/>
              <a:ext cx="2653002" cy="1700345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327341" y="4078050"/>
              <a:ext cx="254005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being apart while being in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love, but </a:t>
              </a:r>
              <a:r>
                <a:rPr lang="en-US" altLang="zh-CN" sz="1400" dirty="0">
                  <a:solidFill>
                    <a:schemeClr val="bg1"/>
                  </a:solidFill>
                </a:rPr>
                <a:t>when plainly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yearning. Yet </a:t>
              </a:r>
              <a:r>
                <a:rPr lang="en-US" altLang="zh-CN" sz="1400" dirty="0">
                  <a:solidFill>
                    <a:schemeClr val="bg1"/>
                  </a:solidFill>
                </a:rPr>
                <a:t>pretending you have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never been </a:t>
              </a:r>
              <a:r>
                <a:rPr lang="en-US" altLang="zh-CN" sz="1400" dirty="0">
                  <a:solidFill>
                    <a:schemeClr val="bg1"/>
                  </a:solidFill>
                </a:rPr>
                <a:t>in 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heart.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08169" y="1707789"/>
            <a:ext cx="2702591" cy="1700345"/>
            <a:chOff x="7808169" y="1707789"/>
            <a:chExt cx="2702591" cy="1700345"/>
          </a:xfrm>
        </p:grpSpPr>
        <p:sp>
          <p:nvSpPr>
            <p:cNvPr id="10" name="矩形 9"/>
            <p:cNvSpPr/>
            <p:nvPr/>
          </p:nvSpPr>
          <p:spPr>
            <a:xfrm>
              <a:off x="7808169" y="1707789"/>
              <a:ext cx="2653002" cy="1700345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015453" y="1826393"/>
              <a:ext cx="249530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The furthest distance in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world is </a:t>
              </a:r>
              <a:r>
                <a:rPr lang="en-US" altLang="zh-CN" sz="1400" dirty="0">
                  <a:solidFill>
                    <a:schemeClr val="bg1"/>
                  </a:solidFill>
                </a:rPr>
                <a:t>not when pain can't resist the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yearning, yet </a:t>
              </a:r>
              <a:r>
                <a:rPr lang="en-US" altLang="zh-CN" sz="1400" dirty="0">
                  <a:solidFill>
                    <a:schemeClr val="bg1"/>
                  </a:solidFill>
                </a:rPr>
                <a:t>pretending you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have </a:t>
              </a:r>
              <a:r>
                <a:rPr lang="en-US" altLang="zh-CN" sz="1400" dirty="0">
                  <a:solidFill>
                    <a:schemeClr val="bg1"/>
                  </a:solidFill>
                </a:rPr>
                <a:t>never been in my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heart. 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432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4825" y="1878398"/>
            <a:ext cx="32470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Elephant" panose="02020904090505020303" pitchFamily="18" charset="0"/>
                <a:ea typeface="MStiffHeiHK-UltraBold" panose="00000900000000000000" pitchFamily="50" charset="-120"/>
              </a:rPr>
              <a:t>Part.02</a:t>
            </a:r>
            <a:endParaRPr lang="zh-CN" altLang="en-US" sz="5000" dirty="0">
              <a:solidFill>
                <a:schemeClr val="bg1"/>
              </a:solidFill>
              <a:latin typeface="Elephant" panose="02020904090505020303" pitchFamily="18" charset="0"/>
              <a:ea typeface="MStiffHeiHK-UltraBold" panose="00000900000000000000" pitchFamily="50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0827" y="2740172"/>
            <a:ext cx="2415050" cy="3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The </a:t>
            </a:r>
            <a:r>
              <a:rPr lang="en-US" altLang="zh-CN" dirty="0" smtClean="0"/>
              <a:t>Furthest Distance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802673" y="1309011"/>
            <a:ext cx="46708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furthest distance in the world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Is </a:t>
            </a:r>
            <a:r>
              <a:rPr lang="en-US" altLang="zh-CN" sz="2000" dirty="0">
                <a:solidFill>
                  <a:schemeClr val="bg1"/>
                </a:solidFill>
              </a:rPr>
              <a:t>not when I stand in front of you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Yet </a:t>
            </a:r>
            <a:r>
              <a:rPr lang="en-US" altLang="zh-CN" sz="2000" dirty="0">
                <a:solidFill>
                  <a:schemeClr val="bg1"/>
                </a:solidFill>
              </a:rPr>
              <a:t>you can't see my love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But </a:t>
            </a:r>
            <a:r>
              <a:rPr lang="en-US" altLang="zh-CN" sz="2000" dirty="0">
                <a:solidFill>
                  <a:schemeClr val="bg1"/>
                </a:solidFill>
              </a:rPr>
              <a:t>when undoubtedly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knowing </a:t>
            </a:r>
            <a:r>
              <a:rPr lang="en-US" altLang="zh-CN" sz="2000" dirty="0">
                <a:solidFill>
                  <a:schemeClr val="bg1"/>
                </a:solidFill>
              </a:rPr>
              <a:t>the love from both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Yet </a:t>
            </a:r>
            <a:r>
              <a:rPr lang="en-US" altLang="zh-CN" sz="2000" dirty="0">
                <a:solidFill>
                  <a:schemeClr val="bg1"/>
                </a:solidFill>
              </a:rPr>
              <a:t>can't be together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87138" y="2820975"/>
            <a:ext cx="108000" cy="1216050"/>
            <a:chOff x="11634580" y="2820975"/>
            <a:chExt cx="108000" cy="121605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1661580" y="2820975"/>
              <a:ext cx="54000" cy="5400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1634580" y="3485805"/>
              <a:ext cx="108000" cy="108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1661580" y="304258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1661580" y="326419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661580" y="376141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1661580" y="3983025"/>
              <a:ext cx="54000" cy="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92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Business </a:t>
            </a:r>
            <a:r>
              <a:rPr lang="en-US" altLang="zh-CN" dirty="0" smtClean="0"/>
              <a:t>Scope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11" y="1679510"/>
            <a:ext cx="4199217" cy="41521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7501" y="2107828"/>
            <a:ext cx="3745584" cy="5715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The </a:t>
            </a:r>
            <a:r>
              <a:rPr lang="en-US" altLang="zh-CN" sz="2000" dirty="0" smtClean="0"/>
              <a:t>Furthest Distance In World </a:t>
            </a:r>
            <a:endParaRPr lang="zh-CN" altLang="en-US" sz="2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247501" y="3144417"/>
            <a:ext cx="3745584" cy="2444619"/>
            <a:chOff x="6247501" y="3144417"/>
            <a:chExt cx="3745584" cy="2444619"/>
          </a:xfrm>
        </p:grpSpPr>
        <p:sp>
          <p:nvSpPr>
            <p:cNvPr id="7" name="矩形 6"/>
            <p:cNvSpPr/>
            <p:nvPr/>
          </p:nvSpPr>
          <p:spPr>
            <a:xfrm>
              <a:off x="6247501" y="3144417"/>
              <a:ext cx="3745584" cy="2444619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6396999" y="3246432"/>
              <a:ext cx="3446588" cy="2133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The furthest distance in the world is not between life and death. But when I stand in front of you, yet you don't know that I love you</a:t>
              </a:r>
              <a:r>
                <a:rPr lang="en-US" altLang="zh-CN" sz="1600" dirty="0">
                  <a:solidFill>
                    <a:schemeClr val="bg1"/>
                  </a:solidFill>
                </a:rPr>
                <a:t>. The furthest distance in the world is not being apart while being in love. But when I plainly cannot resist the yearning.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62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in8">
      <a:majorFont>
        <a:latin typeface="Segoe UI"/>
        <a:ea typeface="幼圆"/>
        <a:cs typeface=""/>
      </a:majorFont>
      <a:minorFont>
        <a:latin typeface="Segoe UI Light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1566</Words>
  <Application>Microsoft Office PowerPoint</Application>
  <PresentationFormat>宽屏</PresentationFormat>
  <Paragraphs>162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Elephant</vt:lpstr>
      <vt:lpstr>MStiffHeiHK-UltraBold</vt:lpstr>
      <vt:lpstr>宋体</vt:lpstr>
      <vt:lpstr>幼圆</vt:lpstr>
      <vt:lpstr>Arial</vt:lpstr>
      <vt:lpstr>Calibri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Company Profile</vt:lpstr>
      <vt:lpstr>Company Profile</vt:lpstr>
      <vt:lpstr>Company Profile</vt:lpstr>
      <vt:lpstr>Company Profile</vt:lpstr>
      <vt:lpstr>PowerPoint 演示文稿</vt:lpstr>
      <vt:lpstr>Business Scope</vt:lpstr>
      <vt:lpstr>Business Scope</vt:lpstr>
      <vt:lpstr>Business Scope</vt:lpstr>
      <vt:lpstr>Business Scope</vt:lpstr>
      <vt:lpstr>PowerPoint 演示文稿</vt:lpstr>
      <vt:lpstr>Product Line</vt:lpstr>
      <vt:lpstr>Product Line</vt:lpstr>
      <vt:lpstr>Product Line</vt:lpstr>
      <vt:lpstr>Product Line</vt:lpstr>
      <vt:lpstr>PowerPoint 演示文稿</vt:lpstr>
      <vt:lpstr>Professional Services</vt:lpstr>
      <vt:lpstr>Professional Services</vt:lpstr>
      <vt:lpstr>Professional Services</vt:lpstr>
      <vt:lpstr>Professional Services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星空</dc:title>
  <dc:creator>user</dc:creator>
  <cp:lastModifiedBy>阳光 男孩</cp:lastModifiedBy>
  <cp:revision>102</cp:revision>
  <dcterms:created xsi:type="dcterms:W3CDTF">2014-12-08T05:12:46Z</dcterms:created>
  <dcterms:modified xsi:type="dcterms:W3CDTF">2019-04-03T14:37:18Z</dcterms:modified>
</cp:coreProperties>
</file>