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31" r:id="rId2"/>
    <p:sldId id="282" r:id="rId3"/>
    <p:sldId id="284" r:id="rId4"/>
    <p:sldId id="320" r:id="rId5"/>
    <p:sldId id="337" r:id="rId6"/>
    <p:sldId id="323" r:id="rId7"/>
    <p:sldId id="298" r:id="rId8"/>
    <p:sldId id="300" r:id="rId9"/>
    <p:sldId id="280" r:id="rId10"/>
    <p:sldId id="302" r:id="rId11"/>
    <p:sldId id="303" r:id="rId12"/>
    <p:sldId id="304" r:id="rId13"/>
    <p:sldId id="271" r:id="rId14"/>
    <p:sldId id="276" r:id="rId15"/>
    <p:sldId id="307" r:id="rId16"/>
    <p:sldId id="312" r:id="rId17"/>
    <p:sldId id="257" r:id="rId18"/>
    <p:sldId id="336" r:id="rId19"/>
    <p:sldId id="338" r:id="rId20"/>
    <p:sldId id="33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042B"/>
    <a:srgbClr val="FB8FA2"/>
    <a:srgbClr val="DD3F5F"/>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59" autoAdjust="0"/>
  </p:normalViewPr>
  <p:slideViewPr>
    <p:cSldViewPr snapToGrid="0" showGuides="1">
      <p:cViewPr>
        <p:scale>
          <a:sx n="10" d="100"/>
          <a:sy n="10" d="100"/>
        </p:scale>
        <p:origin x="4224" y="2220"/>
      </p:cViewPr>
      <p:guideLst>
        <p:guide orient="horz" pos="2160"/>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5A037-BCD1-4D52-A534-7861AB4DAC00}"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39E68-48CC-45C1-A51A-2ED1BA43CFBA}" type="slidenum">
              <a:rPr lang="zh-CN" altLang="en-US" smtClean="0"/>
              <a:t>‹#›</a:t>
            </a:fld>
            <a:endParaRPr lang="zh-CN" altLang="en-US"/>
          </a:p>
        </p:txBody>
      </p:sp>
    </p:spTree>
    <p:extLst>
      <p:ext uri="{BB962C8B-B14F-4D97-AF65-F5344CB8AC3E}">
        <p14:creationId xmlns:p14="http://schemas.microsoft.com/office/powerpoint/2010/main" val="1590161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a:t>
            </a:fld>
            <a:endParaRPr lang="zh-CN" altLang="en-US"/>
          </a:p>
        </p:txBody>
      </p:sp>
    </p:spTree>
    <p:extLst>
      <p:ext uri="{BB962C8B-B14F-4D97-AF65-F5344CB8AC3E}">
        <p14:creationId xmlns:p14="http://schemas.microsoft.com/office/powerpoint/2010/main" val="2045922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12</a:t>
            </a:fld>
            <a:endParaRPr lang="zh-CN" altLang="en-US"/>
          </a:p>
        </p:txBody>
      </p:sp>
    </p:spTree>
    <p:extLst>
      <p:ext uri="{BB962C8B-B14F-4D97-AF65-F5344CB8AC3E}">
        <p14:creationId xmlns:p14="http://schemas.microsoft.com/office/powerpoint/2010/main" val="1333515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C4872-3FEE-47F7-8706-972E2208B56D}" type="slidenum">
              <a:rPr lang="zh-CN" altLang="en-US" smtClean="0"/>
              <a:t>13</a:t>
            </a:fld>
            <a:endParaRPr lang="zh-CN" altLang="en-US"/>
          </a:p>
        </p:txBody>
      </p:sp>
    </p:spTree>
    <p:extLst>
      <p:ext uri="{BB962C8B-B14F-4D97-AF65-F5344CB8AC3E}">
        <p14:creationId xmlns:p14="http://schemas.microsoft.com/office/powerpoint/2010/main" val="2549653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t>14</a:t>
            </a:fld>
            <a:endParaRPr lang="id-ID"/>
          </a:p>
        </p:txBody>
      </p:sp>
    </p:spTree>
    <p:extLst>
      <p:ext uri="{BB962C8B-B14F-4D97-AF65-F5344CB8AC3E}">
        <p14:creationId xmlns:p14="http://schemas.microsoft.com/office/powerpoint/2010/main" val="4249867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15</a:t>
            </a:fld>
            <a:endParaRPr lang="zh-CN" altLang="en-US"/>
          </a:p>
        </p:txBody>
      </p:sp>
    </p:spTree>
    <p:extLst>
      <p:ext uri="{BB962C8B-B14F-4D97-AF65-F5344CB8AC3E}">
        <p14:creationId xmlns:p14="http://schemas.microsoft.com/office/powerpoint/2010/main" val="1206931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16</a:t>
            </a:fld>
            <a:endParaRPr lang="zh-CN" altLang="en-US"/>
          </a:p>
        </p:txBody>
      </p:sp>
    </p:spTree>
    <p:extLst>
      <p:ext uri="{BB962C8B-B14F-4D97-AF65-F5344CB8AC3E}">
        <p14:creationId xmlns:p14="http://schemas.microsoft.com/office/powerpoint/2010/main" val="3403367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17</a:t>
            </a:fld>
            <a:endParaRPr lang="zh-CN" altLang="en-US"/>
          </a:p>
        </p:txBody>
      </p:sp>
    </p:spTree>
    <p:extLst>
      <p:ext uri="{BB962C8B-B14F-4D97-AF65-F5344CB8AC3E}">
        <p14:creationId xmlns:p14="http://schemas.microsoft.com/office/powerpoint/2010/main" val="1759677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F5939E68-48CC-45C1-A51A-2ED1BA43CFBA}" type="slidenum">
              <a:rPr lang="zh-CN" altLang="en-US" smtClean="0"/>
              <a:t>18</a:t>
            </a:fld>
            <a:endParaRPr lang="zh-CN" altLang="en-US"/>
          </a:p>
        </p:txBody>
      </p:sp>
    </p:spTree>
    <p:extLst>
      <p:ext uri="{BB962C8B-B14F-4D97-AF65-F5344CB8AC3E}">
        <p14:creationId xmlns:p14="http://schemas.microsoft.com/office/powerpoint/2010/main" val="4276265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3</a:t>
            </a:fld>
            <a:endParaRPr lang="zh-CN" altLang="en-US"/>
          </a:p>
        </p:txBody>
      </p:sp>
    </p:spTree>
    <p:extLst>
      <p:ext uri="{BB962C8B-B14F-4D97-AF65-F5344CB8AC3E}">
        <p14:creationId xmlns:p14="http://schemas.microsoft.com/office/powerpoint/2010/main" val="4086883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74281D7-AB8B-4A49-B31C-4FE8BBA57302}" type="slidenum">
              <a:rPr lang="zh-CN" altLang="en-US" smtClean="0"/>
              <a:t>4</a:t>
            </a:fld>
            <a:endParaRPr lang="zh-CN" altLang="en-US"/>
          </a:p>
        </p:txBody>
      </p:sp>
    </p:spTree>
    <p:extLst>
      <p:ext uri="{BB962C8B-B14F-4D97-AF65-F5344CB8AC3E}">
        <p14:creationId xmlns:p14="http://schemas.microsoft.com/office/powerpoint/2010/main" val="74463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6</a:t>
            </a:fld>
            <a:endParaRPr lang="zh-CN" altLang="en-US"/>
          </a:p>
        </p:txBody>
      </p:sp>
    </p:spTree>
    <p:extLst>
      <p:ext uri="{BB962C8B-B14F-4D97-AF65-F5344CB8AC3E}">
        <p14:creationId xmlns:p14="http://schemas.microsoft.com/office/powerpoint/2010/main" val="2647564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7</a:t>
            </a:fld>
            <a:endParaRPr lang="zh-CN" altLang="en-US"/>
          </a:p>
        </p:txBody>
      </p:sp>
    </p:spTree>
    <p:extLst>
      <p:ext uri="{BB962C8B-B14F-4D97-AF65-F5344CB8AC3E}">
        <p14:creationId xmlns:p14="http://schemas.microsoft.com/office/powerpoint/2010/main" val="3777201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8</a:t>
            </a:fld>
            <a:endParaRPr lang="zh-CN" altLang="en-US"/>
          </a:p>
        </p:txBody>
      </p:sp>
    </p:spTree>
    <p:extLst>
      <p:ext uri="{BB962C8B-B14F-4D97-AF65-F5344CB8AC3E}">
        <p14:creationId xmlns:p14="http://schemas.microsoft.com/office/powerpoint/2010/main" val="4221712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9</a:t>
            </a:fld>
            <a:endParaRPr lang="zh-CN" altLang="en-US"/>
          </a:p>
        </p:txBody>
      </p:sp>
    </p:spTree>
    <p:extLst>
      <p:ext uri="{BB962C8B-B14F-4D97-AF65-F5344CB8AC3E}">
        <p14:creationId xmlns:p14="http://schemas.microsoft.com/office/powerpoint/2010/main" val="3227450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10</a:t>
            </a:fld>
            <a:endParaRPr lang="zh-CN" altLang="en-US"/>
          </a:p>
        </p:txBody>
      </p:sp>
    </p:spTree>
    <p:extLst>
      <p:ext uri="{BB962C8B-B14F-4D97-AF65-F5344CB8AC3E}">
        <p14:creationId xmlns:p14="http://schemas.microsoft.com/office/powerpoint/2010/main" val="1638146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11</a:t>
            </a:fld>
            <a:endParaRPr lang="zh-CN" altLang="en-US"/>
          </a:p>
        </p:txBody>
      </p:sp>
    </p:spTree>
    <p:extLst>
      <p:ext uri="{BB962C8B-B14F-4D97-AF65-F5344CB8AC3E}">
        <p14:creationId xmlns:p14="http://schemas.microsoft.com/office/powerpoint/2010/main" val="2431869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6406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1" name="图片占位符 10"/>
          <p:cNvSpPr>
            <a:spLocks noGrp="1"/>
          </p:cNvSpPr>
          <p:nvPr>
            <p:ph type="pic" sz="quarter" idx="14"/>
          </p:nvPr>
        </p:nvSpPr>
        <p:spPr>
          <a:xfrm>
            <a:off x="1820244"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6764231"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2023/3/23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256128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仅标题">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AADCEEA-015C-4499-85CF-C8ABCBF94D84}"/>
              </a:ext>
            </a:extLst>
          </p:cNvPr>
          <p:cNvSpPr txBox="1"/>
          <p:nvPr userDrawn="1"/>
        </p:nvSpPr>
        <p:spPr>
          <a:xfrm>
            <a:off x="759051" y="364990"/>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chemeClr val="accent1"/>
                </a:solidFill>
                <a:cs typeface="+mn-ea"/>
                <a:sym typeface="+mn-lt"/>
              </a:rPr>
              <a:t>公司与团队</a:t>
            </a:r>
          </a:p>
        </p:txBody>
      </p:sp>
      <p:sp>
        <p:nvSpPr>
          <p:cNvPr id="3" name="文本框 2">
            <a:extLst>
              <a:ext uri="{FF2B5EF4-FFF2-40B4-BE49-F238E27FC236}">
                <a16:creationId xmlns:a16="http://schemas.microsoft.com/office/drawing/2014/main" id="{740A76DB-3422-41D9-BC42-7EE7B0F7FDF2}"/>
              </a:ext>
            </a:extLst>
          </p:cNvPr>
          <p:cNvSpPr txBox="1"/>
          <p:nvPr userDrawn="1"/>
        </p:nvSpPr>
        <p:spPr>
          <a:xfrm>
            <a:off x="759051" y="864377"/>
            <a:ext cx="5572519" cy="26603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nvGrpSpPr>
          <p:cNvPr id="4" name="组合 3">
            <a:extLst>
              <a:ext uri="{FF2B5EF4-FFF2-40B4-BE49-F238E27FC236}">
                <a16:creationId xmlns:a16="http://schemas.microsoft.com/office/drawing/2014/main" id="{A5CA16F7-F1CA-4A43-B232-58D1C5C15BE7}"/>
              </a:ext>
            </a:extLst>
          </p:cNvPr>
          <p:cNvGrpSpPr/>
          <p:nvPr userDrawn="1"/>
        </p:nvGrpSpPr>
        <p:grpSpPr>
          <a:xfrm>
            <a:off x="325664" y="468295"/>
            <a:ext cx="342900" cy="342900"/>
            <a:chOff x="260350" y="400050"/>
            <a:chExt cx="342900" cy="342900"/>
          </a:xfrm>
        </p:grpSpPr>
        <p:sp>
          <p:nvSpPr>
            <p:cNvPr id="5" name="椭圆 4">
              <a:extLst>
                <a:ext uri="{FF2B5EF4-FFF2-40B4-BE49-F238E27FC236}">
                  <a16:creationId xmlns:a16="http://schemas.microsoft.com/office/drawing/2014/main" id="{0C5D9ABC-65A7-4A39-B851-FE6A26E68C51}"/>
                </a:ext>
              </a:extLst>
            </p:cNvPr>
            <p:cNvSpPr/>
            <p:nvPr/>
          </p:nvSpPr>
          <p:spPr>
            <a:xfrm>
              <a:off x="260350" y="400050"/>
              <a:ext cx="342900" cy="342900"/>
            </a:xfrm>
            <a:prstGeom prst="ellipse">
              <a:avLst/>
            </a:prstGeom>
            <a:gradFill flip="none" rotWithShape="1">
              <a:gsLst>
                <a:gs pos="30000">
                  <a:srgbClr val="C00000"/>
                </a:gs>
                <a:gs pos="100000">
                  <a:srgbClr val="DD3F5F"/>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6" name="椭圆 5">
              <a:extLst>
                <a:ext uri="{FF2B5EF4-FFF2-40B4-BE49-F238E27FC236}">
                  <a16:creationId xmlns:a16="http://schemas.microsoft.com/office/drawing/2014/main" id="{61966EAF-E399-4E86-A2F6-CB06FB8087FC}"/>
                </a:ext>
              </a:extLst>
            </p:cNvPr>
            <p:cNvSpPr/>
            <p:nvPr/>
          </p:nvSpPr>
          <p:spPr>
            <a:xfrm>
              <a:off x="350837" y="490537"/>
              <a:ext cx="161925" cy="1619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grpSp>
    </p:spTree>
    <p:extLst>
      <p:ext uri="{BB962C8B-B14F-4D97-AF65-F5344CB8AC3E}">
        <p14:creationId xmlns:p14="http://schemas.microsoft.com/office/powerpoint/2010/main" val="1841876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73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041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175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28667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14375" y="2168330"/>
            <a:ext cx="3868616" cy="3530991"/>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0243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89241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61333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rot="5400000" flipH="1">
            <a:off x="-661477" y="661479"/>
            <a:ext cx="3166270" cy="1843312"/>
          </a:xfrm>
          <a:prstGeom prst="rect">
            <a:avLst/>
          </a:prstGeom>
        </p:spPr>
      </p:pic>
      <p:pic>
        <p:nvPicPr>
          <p:cNvPr id="3" name="图片 2"/>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rot="16200000" flipH="1">
            <a:off x="9687209" y="4353208"/>
            <a:ext cx="3166270" cy="1843312"/>
          </a:xfrm>
          <a:prstGeom prst="rect">
            <a:avLst/>
          </a:prstGeom>
        </p:spPr>
      </p:pic>
    </p:spTree>
    <p:extLst>
      <p:ext uri="{BB962C8B-B14F-4D97-AF65-F5344CB8AC3E}">
        <p14:creationId xmlns:p14="http://schemas.microsoft.com/office/powerpoint/2010/main" val="549963961"/>
      </p:ext>
    </p:extLst>
  </p:cSld>
  <p:clrMap bg1="lt1" tx1="dk1" bg2="lt2" tx2="dk2" accent1="accent1" accent2="accent2" accent3="accent3" accent4="accent4" accent5="accent5" accent6="accent6" hlink="hlink" folHlink="folHlink"/>
  <p:sldLayoutIdLst>
    <p:sldLayoutId id="2147483661" r:id="rId1"/>
    <p:sldLayoutId id="2147483678" r:id="rId2"/>
    <p:sldLayoutId id="2147483662" r:id="rId3"/>
    <p:sldLayoutId id="2147483663" r:id="rId4"/>
    <p:sldLayoutId id="2147483664" r:id="rId5"/>
    <p:sldLayoutId id="2147483669" r:id="rId6"/>
    <p:sldLayoutId id="2147483670" r:id="rId7"/>
    <p:sldLayoutId id="2147483675" r:id="rId8"/>
    <p:sldLayoutId id="2147483676" r:id="rId9"/>
    <p:sldLayoutId id="214748367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98CA1193-6E98-4B66-9F35-710A1A3E9B17}"/>
              </a:ext>
            </a:extLst>
          </p:cNvPr>
          <p:cNvPicPr>
            <a:picLocks noChangeAspect="1"/>
          </p:cNvPicPr>
          <p:nvPr/>
        </p:nvPicPr>
        <p:blipFill rotWithShape="1">
          <a:blip r:embed="rId2">
            <a:extLst>
              <a:ext uri="{28A0092B-C50C-407E-A947-70E740481C1C}">
                <a14:useLocalDpi xmlns:a14="http://schemas.microsoft.com/office/drawing/2010/main" val="0"/>
              </a:ext>
            </a:extLst>
          </a:blip>
          <a:srcRect l="139" r="139"/>
          <a:stretch/>
        </p:blipFill>
        <p:spPr>
          <a:xfrm>
            <a:off x="-19666" y="-22124"/>
            <a:ext cx="12231332" cy="6880124"/>
          </a:xfrm>
          <a:prstGeom prst="rect">
            <a:avLst/>
          </a:prstGeom>
        </p:spPr>
      </p:pic>
      <p:sp>
        <p:nvSpPr>
          <p:cNvPr id="2" name="椭圆 1">
            <a:extLst>
              <a:ext uri="{FF2B5EF4-FFF2-40B4-BE49-F238E27FC236}">
                <a16:creationId xmlns:a16="http://schemas.microsoft.com/office/drawing/2014/main" id="{C6376A9B-3854-4E89-9C15-661256D748FB}"/>
              </a:ext>
            </a:extLst>
          </p:cNvPr>
          <p:cNvSpPr/>
          <p:nvPr/>
        </p:nvSpPr>
        <p:spPr>
          <a:xfrm>
            <a:off x="858036" y="-1808964"/>
            <a:ext cx="10475927" cy="10475927"/>
          </a:xfrm>
          <a:prstGeom prst="ellipse">
            <a:avLst/>
          </a:prstGeom>
          <a:gradFill flip="none" rotWithShape="1">
            <a:gsLst>
              <a:gs pos="100000">
                <a:srgbClr val="B5042B"/>
              </a:gs>
              <a:gs pos="5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椭圆 2">
            <a:extLst>
              <a:ext uri="{FF2B5EF4-FFF2-40B4-BE49-F238E27FC236}">
                <a16:creationId xmlns:a16="http://schemas.microsoft.com/office/drawing/2014/main" id="{5060D6D2-B7F5-4C1D-990B-5F2A0753AD62}"/>
              </a:ext>
            </a:extLst>
          </p:cNvPr>
          <p:cNvSpPr/>
          <p:nvPr/>
        </p:nvSpPr>
        <p:spPr>
          <a:xfrm>
            <a:off x="2738685" y="71685"/>
            <a:ext cx="6714631" cy="6714631"/>
          </a:xfrm>
          <a:prstGeom prst="ellipse">
            <a:avLst/>
          </a:prstGeom>
          <a:gradFill flip="none" rotWithShape="1">
            <a:gsLst>
              <a:gs pos="100000">
                <a:srgbClr val="DD3F5F"/>
              </a:gs>
              <a:gs pos="5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椭圆 3">
            <a:extLst>
              <a:ext uri="{FF2B5EF4-FFF2-40B4-BE49-F238E27FC236}">
                <a16:creationId xmlns:a16="http://schemas.microsoft.com/office/drawing/2014/main" id="{2FDB7E93-FA27-45DA-9989-90BA3B7C5A18}"/>
              </a:ext>
            </a:extLst>
          </p:cNvPr>
          <p:cNvSpPr/>
          <p:nvPr/>
        </p:nvSpPr>
        <p:spPr>
          <a:xfrm>
            <a:off x="1820239" y="2270656"/>
            <a:ext cx="8551522" cy="2194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a:extLst>
              <a:ext uri="{FF2B5EF4-FFF2-40B4-BE49-F238E27FC236}">
                <a16:creationId xmlns:a16="http://schemas.microsoft.com/office/drawing/2014/main" id="{3A605EE6-FBB8-4855-A540-344054E97C73}"/>
              </a:ext>
            </a:extLst>
          </p:cNvPr>
          <p:cNvSpPr/>
          <p:nvPr/>
        </p:nvSpPr>
        <p:spPr>
          <a:xfrm>
            <a:off x="3458943" y="791943"/>
            <a:ext cx="5274114" cy="5274114"/>
          </a:xfrm>
          <a:prstGeom prst="ellipse">
            <a:avLst/>
          </a:prstGeom>
          <a:gradFill flip="none" rotWithShape="1">
            <a:gsLst>
              <a:gs pos="30000">
                <a:srgbClr val="C00000"/>
              </a:gs>
              <a:gs pos="100000">
                <a:srgbClr val="DD3F5F"/>
              </a:gs>
            </a:gsLst>
            <a:lin ang="2700000" scaled="1"/>
            <a:tileRect/>
          </a:gradFill>
          <a:ln>
            <a:noFill/>
          </a:ln>
          <a:effectLst>
            <a:outerShdw blurRad="406400" dist="190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任意多边形: 形状 13">
            <a:extLst>
              <a:ext uri="{FF2B5EF4-FFF2-40B4-BE49-F238E27FC236}">
                <a16:creationId xmlns:a16="http://schemas.microsoft.com/office/drawing/2014/main" id="{0CBE3547-C94B-4A04-8109-7F7A81C6E7EC}"/>
              </a:ext>
            </a:extLst>
          </p:cNvPr>
          <p:cNvSpPr/>
          <p:nvPr/>
        </p:nvSpPr>
        <p:spPr>
          <a:xfrm>
            <a:off x="1820238" y="3360716"/>
            <a:ext cx="8551524" cy="1097069"/>
          </a:xfrm>
          <a:custGeom>
            <a:avLst/>
            <a:gdLst>
              <a:gd name="connsiteX0" fmla="*/ 0 w 5452836"/>
              <a:gd name="connsiteY0" fmla="*/ 0 h 699541"/>
              <a:gd name="connsiteX1" fmla="*/ 5452836 w 5452836"/>
              <a:gd name="connsiteY1" fmla="*/ 0 h 699541"/>
              <a:gd name="connsiteX2" fmla="*/ 2726418 w 5452836"/>
              <a:gd name="connsiteY2" fmla="*/ 699541 h 699541"/>
              <a:gd name="connsiteX3" fmla="*/ 0 w 5452836"/>
              <a:gd name="connsiteY3" fmla="*/ 0 h 699541"/>
              <a:gd name="connsiteX0" fmla="*/ 0 w 5452836"/>
              <a:gd name="connsiteY0" fmla="*/ 37913 h 737454"/>
              <a:gd name="connsiteX1" fmla="*/ 2525486 w 5452836"/>
              <a:gd name="connsiteY1" fmla="*/ 0 h 737454"/>
              <a:gd name="connsiteX2" fmla="*/ 5452836 w 5452836"/>
              <a:gd name="connsiteY2" fmla="*/ 37913 h 737454"/>
              <a:gd name="connsiteX3" fmla="*/ 2726418 w 5452836"/>
              <a:gd name="connsiteY3" fmla="*/ 737454 h 737454"/>
              <a:gd name="connsiteX4" fmla="*/ 0 w 5452836"/>
              <a:gd name="connsiteY4" fmla="*/ 37913 h 737454"/>
              <a:gd name="connsiteX0" fmla="*/ 2525486 w 5452836"/>
              <a:gd name="connsiteY0" fmla="*/ 0 h 737454"/>
              <a:gd name="connsiteX1" fmla="*/ 5452836 w 5452836"/>
              <a:gd name="connsiteY1" fmla="*/ 37913 h 737454"/>
              <a:gd name="connsiteX2" fmla="*/ 2726418 w 5452836"/>
              <a:gd name="connsiteY2" fmla="*/ 737454 h 737454"/>
              <a:gd name="connsiteX3" fmla="*/ 0 w 5452836"/>
              <a:gd name="connsiteY3" fmla="*/ 37913 h 737454"/>
              <a:gd name="connsiteX4" fmla="*/ 2616926 w 5452836"/>
              <a:gd name="connsiteY4" fmla="*/ 91440 h 737454"/>
              <a:gd name="connsiteX0" fmla="*/ 2525486 w 5452836"/>
              <a:gd name="connsiteY0" fmla="*/ 0 h 737454"/>
              <a:gd name="connsiteX1" fmla="*/ 5452836 w 5452836"/>
              <a:gd name="connsiteY1" fmla="*/ 37913 h 737454"/>
              <a:gd name="connsiteX2" fmla="*/ 2726418 w 5452836"/>
              <a:gd name="connsiteY2" fmla="*/ 737454 h 737454"/>
              <a:gd name="connsiteX3" fmla="*/ 0 w 5452836"/>
              <a:gd name="connsiteY3" fmla="*/ 37913 h 737454"/>
              <a:gd name="connsiteX0" fmla="*/ 5452836 w 5452836"/>
              <a:gd name="connsiteY0" fmla="*/ 0 h 699541"/>
              <a:gd name="connsiteX1" fmla="*/ 2726418 w 5452836"/>
              <a:gd name="connsiteY1" fmla="*/ 699541 h 699541"/>
              <a:gd name="connsiteX2" fmla="*/ 0 w 5452836"/>
              <a:gd name="connsiteY2" fmla="*/ 0 h 699541"/>
            </a:gdLst>
            <a:ahLst/>
            <a:cxnLst>
              <a:cxn ang="0">
                <a:pos x="connsiteX0" y="connsiteY0"/>
              </a:cxn>
              <a:cxn ang="0">
                <a:pos x="connsiteX1" y="connsiteY1"/>
              </a:cxn>
              <a:cxn ang="0">
                <a:pos x="connsiteX2" y="connsiteY2"/>
              </a:cxn>
            </a:cxnLst>
            <a:rect l="l" t="t" r="r" b="b"/>
            <a:pathLst>
              <a:path w="5452836" h="699541">
                <a:moveTo>
                  <a:pt x="5452836" y="0"/>
                </a:moveTo>
                <a:cubicBezTo>
                  <a:pt x="5452836" y="386346"/>
                  <a:pt x="4232177" y="699541"/>
                  <a:pt x="2726418" y="699541"/>
                </a:cubicBezTo>
                <a:cubicBezTo>
                  <a:pt x="1220659" y="699541"/>
                  <a:pt x="0" y="386346"/>
                  <a:pt x="0"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 name="文本框 14">
            <a:extLst>
              <a:ext uri="{FF2B5EF4-FFF2-40B4-BE49-F238E27FC236}">
                <a16:creationId xmlns:a16="http://schemas.microsoft.com/office/drawing/2014/main" id="{4A42F70E-D9BC-42CE-81EE-18C25DBC2B1E}"/>
              </a:ext>
            </a:extLst>
          </p:cNvPr>
          <p:cNvSpPr txBox="1"/>
          <p:nvPr/>
        </p:nvSpPr>
        <p:spPr>
          <a:xfrm>
            <a:off x="2873002" y="2945211"/>
            <a:ext cx="6445995" cy="923330"/>
          </a:xfrm>
          <a:prstGeom prst="rect">
            <a:avLst/>
          </a:prstGeom>
          <a:noFill/>
        </p:spPr>
        <p:txBody>
          <a:bodyPr wrap="none" rtlCol="0">
            <a:spAutoFit/>
            <a:scene3d>
              <a:camera prst="orthographicFront"/>
              <a:lightRig rig="threePt" dir="t"/>
            </a:scene3d>
            <a:sp3d contourW="12700"/>
          </a:bodyPr>
          <a:lstStyle/>
          <a:p>
            <a:pPr lvl="0">
              <a:defRPr/>
            </a:pPr>
            <a:r>
              <a:rPr lang="zh-CN" altLang="en-US" sz="5400" b="1" dirty="0">
                <a:solidFill>
                  <a:schemeClr val="bg1"/>
                </a:solidFill>
                <a:cs typeface="+mn-ea"/>
                <a:sym typeface="+mn-lt"/>
              </a:rPr>
              <a:t>大气创业商业计划书</a:t>
            </a:r>
          </a:p>
        </p:txBody>
      </p:sp>
      <p:sp>
        <p:nvSpPr>
          <p:cNvPr id="16" name="文本框 15">
            <a:extLst>
              <a:ext uri="{FF2B5EF4-FFF2-40B4-BE49-F238E27FC236}">
                <a16:creationId xmlns:a16="http://schemas.microsoft.com/office/drawing/2014/main" id="{8179A5FF-9A49-4F7C-8ABF-C6354B36AFA7}"/>
              </a:ext>
            </a:extLst>
          </p:cNvPr>
          <p:cNvSpPr txBox="1"/>
          <p:nvPr/>
        </p:nvSpPr>
        <p:spPr>
          <a:xfrm>
            <a:off x="4507904" y="2389741"/>
            <a:ext cx="3176191"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bg1"/>
                </a:solidFill>
                <a:cs typeface="+mn-ea"/>
                <a:sym typeface="+mn-lt"/>
              </a:rPr>
              <a:t>BUSINESS PLAN</a:t>
            </a:r>
            <a:endParaRPr kumimoji="0" lang="zh-CN" altLang="en-US" sz="3600" b="1" i="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1038184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467757" y="1957380"/>
            <a:ext cx="349041" cy="360522"/>
          </a:xfrm>
          <a:prstGeom prst="parallelogram">
            <a:avLst>
              <a:gd name="adj" fmla="val 32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平行四边形 4"/>
          <p:cNvSpPr/>
          <p:nvPr/>
        </p:nvSpPr>
        <p:spPr>
          <a:xfrm rot="5400000" flipH="1">
            <a:off x="6418633" y="1957380"/>
            <a:ext cx="349041" cy="360522"/>
          </a:xfrm>
          <a:prstGeom prst="parallelogram">
            <a:avLst>
              <a:gd name="adj" fmla="val 32376"/>
            </a:avLst>
          </a:prstGeom>
          <a:solidFill>
            <a:srgbClr val="E91D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pic>
        <p:nvPicPr>
          <p:cNvPr id="34" name="图片占位符 33"/>
          <p:cNvPicPr>
            <a:picLocks noGrp="1" noChangeAspect="1"/>
          </p:cNvPicPr>
          <p:nvPr>
            <p:ph type="pic" sz="quarter" idx="4294967295"/>
          </p:nvPr>
        </p:nvPicPr>
        <p:blipFill>
          <a:blip r:embed="rId3">
            <a:extLst>
              <a:ext uri="{28A0092B-C50C-407E-A947-70E740481C1C}">
                <a14:useLocalDpi xmlns:a14="http://schemas.microsoft.com/office/drawing/2010/main"/>
              </a:ext>
            </a:extLst>
          </a:blip>
          <a:stretch>
            <a:fillRect/>
          </a:stretch>
        </p:blipFill>
        <p:spPr>
          <a:xfrm>
            <a:off x="8374063" y="1933575"/>
            <a:ext cx="3817937" cy="2540000"/>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pic>
      <p:pic>
        <p:nvPicPr>
          <p:cNvPr id="32" name="图片占位符 31"/>
          <p:cNvPicPr>
            <a:picLocks noGrp="1" noChangeAspect="1"/>
          </p:cNvPicPr>
          <p:nvPr>
            <p:ph type="pic" sz="quarter" idx="4294967295"/>
          </p:nvPr>
        </p:nvPicPr>
        <p:blipFill>
          <a:blip r:embed="rId4">
            <a:extLst>
              <a:ext uri="{28A0092B-C50C-407E-A947-70E740481C1C}">
                <a14:useLocalDpi xmlns:a14="http://schemas.microsoft.com/office/drawing/2010/main"/>
              </a:ext>
            </a:extLst>
          </a:blip>
          <a:stretch>
            <a:fillRect/>
          </a:stretch>
        </p:blipFill>
        <p:spPr>
          <a:xfrm>
            <a:off x="0" y="1927225"/>
            <a:ext cx="3824288" cy="2551113"/>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pic>
      <p:sp>
        <p:nvSpPr>
          <p:cNvPr id="10" name="矩形 9"/>
          <p:cNvSpPr/>
          <p:nvPr/>
        </p:nvSpPr>
        <p:spPr>
          <a:xfrm>
            <a:off x="1462017" y="2082531"/>
            <a:ext cx="1777356" cy="601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cs typeface="+mn-ea"/>
                <a:sym typeface="+mn-lt"/>
              </a:rPr>
              <a:t>2018</a:t>
            </a:r>
          </a:p>
        </p:txBody>
      </p:sp>
      <p:sp>
        <p:nvSpPr>
          <p:cNvPr id="11" name="矩形 10"/>
          <p:cNvSpPr/>
          <p:nvPr/>
        </p:nvSpPr>
        <p:spPr>
          <a:xfrm>
            <a:off x="6412893" y="2082531"/>
            <a:ext cx="1777356" cy="601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cs typeface="+mn-ea"/>
                <a:sym typeface="+mn-lt"/>
              </a:rPr>
              <a:t>2019</a:t>
            </a:r>
          </a:p>
        </p:txBody>
      </p:sp>
      <p:grpSp>
        <p:nvGrpSpPr>
          <p:cNvPr id="18" name="组合 17"/>
          <p:cNvGrpSpPr/>
          <p:nvPr/>
        </p:nvGrpSpPr>
        <p:grpSpPr>
          <a:xfrm>
            <a:off x="1820244" y="4769232"/>
            <a:ext cx="3757939" cy="884552"/>
            <a:chOff x="1531598" y="3689289"/>
            <a:chExt cx="3757939" cy="884552"/>
          </a:xfrm>
        </p:grpSpPr>
        <p:sp>
          <p:nvSpPr>
            <p:cNvPr id="19" name="矩形 18"/>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cs typeface="+mn-ea"/>
                  <a:sym typeface="+mn-lt"/>
                </a:rPr>
                <a:t>产品概述</a:t>
              </a:r>
            </a:p>
          </p:txBody>
        </p:sp>
      </p:grpSp>
      <p:grpSp>
        <p:nvGrpSpPr>
          <p:cNvPr id="21" name="组合 20"/>
          <p:cNvGrpSpPr/>
          <p:nvPr/>
        </p:nvGrpSpPr>
        <p:grpSpPr>
          <a:xfrm>
            <a:off x="6834266" y="4769232"/>
            <a:ext cx="3757939" cy="884552"/>
            <a:chOff x="1531598" y="3689289"/>
            <a:chExt cx="3757939" cy="884552"/>
          </a:xfrm>
        </p:grpSpPr>
        <p:sp>
          <p:nvSpPr>
            <p:cNvPr id="22" name="矩形 21"/>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cs typeface="+mn-ea"/>
                  <a:sym typeface="+mn-lt"/>
                </a:rPr>
                <a:t>产品概述</a:t>
              </a:r>
            </a:p>
          </p:txBody>
        </p:sp>
      </p:grpSp>
    </p:spTree>
    <p:extLst>
      <p:ext uri="{BB962C8B-B14F-4D97-AF65-F5344CB8AC3E}">
        <p14:creationId xmlns:p14="http://schemas.microsoft.com/office/powerpoint/2010/main" val="487257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cs typeface="+mn-ea"/>
                <a:sym typeface="+mn-lt"/>
              </a:rPr>
              <a:t>“</a:t>
            </a:r>
          </a:p>
        </p:txBody>
      </p:sp>
      <p:grpSp>
        <p:nvGrpSpPr>
          <p:cNvPr id="44" name="组合 43"/>
          <p:cNvGrpSpPr/>
          <p:nvPr/>
        </p:nvGrpSpPr>
        <p:grpSpPr>
          <a:xfrm>
            <a:off x="2081857" y="1838773"/>
            <a:ext cx="8860601" cy="962022"/>
            <a:chOff x="874712" y="3325188"/>
            <a:chExt cx="8860601" cy="962022"/>
          </a:xfrm>
        </p:grpSpPr>
        <p:sp>
          <p:nvSpPr>
            <p:cNvPr id="45" name="矩形 44">
              <a:extLst>
                <a:ext uri="{FF2B5EF4-FFF2-40B4-BE49-F238E27FC236}">
                  <a16:creationId xmlns:a16="http://schemas.microsoft.com/office/drawing/2014/main"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CBCE2F27-1948-4AAF-B7D2-B7B4F23C2784}"/>
                </a:ext>
              </a:extLst>
            </p:cNvPr>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推广方案</a:t>
              </a:r>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a:extLst>
                <a:ext uri="{FF2B5EF4-FFF2-40B4-BE49-F238E27FC236}">
                  <a16:creationId xmlns:a16="http://schemas.microsoft.com/office/drawing/2014/main"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5" name="任意多边形: 形状 8">
              <a:extLst>
                <a:ext uri="{FF2B5EF4-FFF2-40B4-BE49-F238E27FC236}">
                  <a16:creationId xmlns:a16="http://schemas.microsoft.com/office/drawing/2014/main"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cs typeface="+mn-ea"/>
                <a:sym typeface="+mn-lt"/>
              </a:endParaRPr>
            </a:p>
          </p:txBody>
        </p:sp>
        <p:sp>
          <p:nvSpPr>
            <p:cNvPr id="6" name="任意多边形: 形状 7">
              <a:extLst>
                <a:ext uri="{FF2B5EF4-FFF2-40B4-BE49-F238E27FC236}">
                  <a16:creationId xmlns:a16="http://schemas.microsoft.com/office/drawing/2014/main"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cs typeface="+mn-ea"/>
                <a:sym typeface="+mn-lt"/>
              </a:endParaRPr>
            </a:p>
          </p:txBody>
        </p:sp>
        <p:cxnSp>
          <p:nvCxnSpPr>
            <p:cNvPr id="10" name="直接连接符 9">
              <a:extLst>
                <a:ext uri="{FF2B5EF4-FFF2-40B4-BE49-F238E27FC236}">
                  <a16:creationId xmlns:a16="http://schemas.microsoft.com/office/drawing/2014/main" id="{63F987EE-542B-4DA4-8EF3-B85F3FA2228F}"/>
                </a:ext>
              </a:extLst>
            </p:cNvPr>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cs typeface="+mn-ea"/>
                  <a:sym typeface="+mn-lt"/>
                </a:rPr>
                <a:t>01</a:t>
              </a:r>
              <a:endParaRPr dirty="0">
                <a:solidFill>
                  <a:schemeClr val="tx1">
                    <a:lumMod val="65000"/>
                    <a:lumOff val="35000"/>
                  </a:schemeClr>
                </a:solidFill>
                <a:cs typeface="+mn-ea"/>
                <a:sym typeface="+mn-lt"/>
              </a:endParaRPr>
            </a:p>
          </p:txBody>
        </p:sp>
        <p:sp>
          <p:nvSpPr>
            <p:cNvPr id="18" name="椭圆 17">
              <a:extLst>
                <a:ext uri="{FF2B5EF4-FFF2-40B4-BE49-F238E27FC236}">
                  <a16:creationId xmlns:a16="http://schemas.microsoft.com/office/drawing/2014/main"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cs typeface="+mn-ea"/>
                  <a:sym typeface="+mn-lt"/>
                </a:rPr>
                <a:t>02</a:t>
              </a:r>
              <a:endParaRPr dirty="0">
                <a:solidFill>
                  <a:schemeClr val="tx1">
                    <a:lumMod val="65000"/>
                    <a:lumOff val="35000"/>
                  </a:schemeClr>
                </a:solidFill>
                <a:cs typeface="+mn-ea"/>
                <a:sym typeface="+mn-lt"/>
              </a:endParaRPr>
            </a:p>
          </p:txBody>
        </p:sp>
        <p:cxnSp>
          <p:nvCxnSpPr>
            <p:cNvPr id="28" name="直接连接符 27">
              <a:extLst>
                <a:ext uri="{FF2B5EF4-FFF2-40B4-BE49-F238E27FC236}">
                  <a16:creationId xmlns:a16="http://schemas.microsoft.com/office/drawing/2014/main" id="{63F987EE-542B-4DA4-8EF3-B85F3FA2228F}"/>
                </a:ext>
              </a:extLst>
            </p:cNvPr>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a16="http://schemas.microsoft.com/office/drawing/2014/main" id="{CBCE2F27-1948-4AAF-B7D2-B7B4F23C2784}"/>
                  </a:ext>
                </a:extLst>
              </p:cNvPr>
              <p:cNvSpPr/>
              <p:nvPr/>
            </p:nvSpPr>
            <p:spPr>
              <a:xfrm>
                <a:off x="874713" y="32616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方案二</a:t>
                </a:r>
              </a:p>
            </p:txBody>
          </p:sp>
        </p:grpSp>
        <p:grpSp>
          <p:nvGrpSpPr>
            <p:cNvPr id="38" name="组合 37"/>
            <p:cNvGrpSpPr/>
            <p:nvPr/>
          </p:nvGrpSpPr>
          <p:grpSpPr>
            <a:xfrm>
              <a:off x="1012651" y="3695391"/>
              <a:ext cx="2649763" cy="1284054"/>
              <a:chOff x="874712" y="3261688"/>
              <a:chExt cx="2649763" cy="1284054"/>
            </a:xfrm>
          </p:grpSpPr>
          <p:sp>
            <p:nvSpPr>
              <p:cNvPr id="39" name="矩形 38">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40" name="矩形 39">
                <a:extLst>
                  <a:ext uri="{FF2B5EF4-FFF2-40B4-BE49-F238E27FC236}">
                    <a16:creationId xmlns:a16="http://schemas.microsoft.com/office/drawing/2014/main" id="{CBCE2F27-1948-4AAF-B7D2-B7B4F23C2784}"/>
                  </a:ext>
                </a:extLst>
              </p:cNvPr>
              <p:cNvSpPr/>
              <p:nvPr/>
            </p:nvSpPr>
            <p:spPr>
              <a:xfrm>
                <a:off x="1282501" y="32616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cs typeface="+mn-ea"/>
                    <a:sym typeface="+mn-lt"/>
                  </a:rPr>
                  <a:t>方案一</a:t>
                </a: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1698682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4294967295"/>
          </p:nvPr>
        </p:nvPicPr>
        <p:blipFill>
          <a:blip r:embed="rId3">
            <a:extLst>
              <a:ext uri="{28A0092B-C50C-407E-A947-70E740481C1C}">
                <a14:useLocalDpi xmlns:a14="http://schemas.microsoft.com/office/drawing/2010/main"/>
              </a:ext>
            </a:extLst>
          </a:blip>
          <a:stretch>
            <a:fillRect/>
          </a:stretch>
        </p:blipFill>
        <p:spPr>
          <a:xfrm>
            <a:off x="751114" y="2108200"/>
            <a:ext cx="3035300" cy="2022475"/>
          </a:xfrm>
          <a:prstGeom prst="rect">
            <a:avLst/>
          </a:prstGeom>
        </p:spPr>
      </p:pic>
      <p:pic>
        <p:nvPicPr>
          <p:cNvPr id="39" name="图片占位符 38"/>
          <p:cNvPicPr>
            <a:picLocks noGrp="1" noChangeAspect="1"/>
          </p:cNvPicPr>
          <p:nvPr>
            <p:ph type="pic" sz="quarter" idx="4294967295"/>
          </p:nvPr>
        </p:nvPicPr>
        <p:blipFill>
          <a:blip r:embed="rId4">
            <a:extLst>
              <a:ext uri="{28A0092B-C50C-407E-A947-70E740481C1C}">
                <a14:useLocalDpi xmlns:a14="http://schemas.microsoft.com/office/drawing/2010/main"/>
              </a:ext>
            </a:extLst>
          </a:blip>
          <a:stretch>
            <a:fillRect/>
          </a:stretch>
        </p:blipFill>
        <p:spPr>
          <a:xfrm>
            <a:off x="8531006" y="2111375"/>
            <a:ext cx="3035300" cy="2017713"/>
          </a:xfrm>
          <a:prstGeom prst="rect">
            <a:avLst/>
          </a:prstGeom>
        </p:spPr>
      </p:pic>
      <p:pic>
        <p:nvPicPr>
          <p:cNvPr id="31" name="图片占位符 36">
            <a:extLst>
              <a:ext uri="{FF2B5EF4-FFF2-40B4-BE49-F238E27FC236}">
                <a16:creationId xmlns:a16="http://schemas.microsoft.com/office/drawing/2014/main" id="{1B6B4436-9F78-4E96-9CA0-1E72648A11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62475" y="2082801"/>
            <a:ext cx="3067050" cy="2046287"/>
          </a:xfrm>
          <a:prstGeom prst="rect">
            <a:avLst/>
          </a:prstGeom>
        </p:spPr>
      </p:pic>
      <p:sp>
        <p:nvSpPr>
          <p:cNvPr id="7" name="等腰三角形 6"/>
          <p:cNvSpPr/>
          <p:nvPr/>
        </p:nvSpPr>
        <p:spPr>
          <a:xfrm rot="5400000">
            <a:off x="751114" y="2086429"/>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 name="等腰三角形 7"/>
          <p:cNvSpPr/>
          <p:nvPr/>
        </p:nvSpPr>
        <p:spPr>
          <a:xfrm rot="5400000">
            <a:off x="455616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9" name="等腰三角形 8"/>
          <p:cNvSpPr/>
          <p:nvPr/>
        </p:nvSpPr>
        <p:spPr>
          <a:xfrm rot="5400000">
            <a:off x="8520244" y="2108201"/>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0" name="文本框 9"/>
          <p:cNvSpPr txBox="1"/>
          <p:nvPr/>
        </p:nvSpPr>
        <p:spPr>
          <a:xfrm>
            <a:off x="801886" y="2132149"/>
            <a:ext cx="292068" cy="369332"/>
          </a:xfrm>
          <a:prstGeom prst="rect">
            <a:avLst/>
          </a:prstGeom>
          <a:noFill/>
        </p:spPr>
        <p:txBody>
          <a:bodyPr wrap="none" rtlCol="0">
            <a:spAutoFit/>
          </a:bodyPr>
          <a:lstStyle/>
          <a:p>
            <a:r>
              <a:rPr lang="en-US" altLang="zh-CN" dirty="0">
                <a:solidFill>
                  <a:schemeClr val="bg1"/>
                </a:solidFill>
                <a:cs typeface="+mn-ea"/>
                <a:sym typeface="+mn-lt"/>
              </a:rPr>
              <a:t>1</a:t>
            </a:r>
            <a:endParaRPr lang="zh-CN" altLang="en-US" dirty="0">
              <a:solidFill>
                <a:schemeClr val="bg1"/>
              </a:solidFill>
              <a:cs typeface="+mn-ea"/>
              <a:sym typeface="+mn-lt"/>
            </a:endParaRPr>
          </a:p>
        </p:txBody>
      </p:sp>
      <p:sp>
        <p:nvSpPr>
          <p:cNvPr id="11" name="文本框 10"/>
          <p:cNvSpPr txBox="1"/>
          <p:nvPr/>
        </p:nvSpPr>
        <p:spPr>
          <a:xfrm>
            <a:off x="4601888" y="2121263"/>
            <a:ext cx="332142" cy="369332"/>
          </a:xfrm>
          <a:prstGeom prst="rect">
            <a:avLst/>
          </a:prstGeom>
          <a:noFill/>
        </p:spPr>
        <p:txBody>
          <a:bodyPr wrap="none" rtlCol="0">
            <a:spAutoFit/>
          </a:bodyPr>
          <a:lstStyle/>
          <a:p>
            <a:r>
              <a:rPr lang="en-US" altLang="zh-CN" dirty="0">
                <a:solidFill>
                  <a:schemeClr val="bg1"/>
                </a:solidFill>
                <a:cs typeface="+mn-ea"/>
                <a:sym typeface="+mn-lt"/>
              </a:rPr>
              <a:t>2</a:t>
            </a:r>
            <a:endParaRPr lang="zh-CN" altLang="en-US" dirty="0">
              <a:solidFill>
                <a:schemeClr val="bg1"/>
              </a:solidFill>
              <a:cs typeface="+mn-ea"/>
              <a:sym typeface="+mn-lt"/>
            </a:endParaRPr>
          </a:p>
        </p:txBody>
      </p:sp>
      <p:sp>
        <p:nvSpPr>
          <p:cNvPr id="12" name="文本框 11"/>
          <p:cNvSpPr txBox="1"/>
          <p:nvPr/>
        </p:nvSpPr>
        <p:spPr>
          <a:xfrm>
            <a:off x="8576152" y="2153921"/>
            <a:ext cx="333746" cy="369332"/>
          </a:xfrm>
          <a:prstGeom prst="rect">
            <a:avLst/>
          </a:prstGeom>
          <a:noFill/>
        </p:spPr>
        <p:txBody>
          <a:bodyPr wrap="none" rtlCol="0">
            <a:spAutoFit/>
          </a:bodyPr>
          <a:lstStyle/>
          <a:p>
            <a:r>
              <a:rPr lang="en-US" altLang="zh-CN" dirty="0">
                <a:solidFill>
                  <a:schemeClr val="bg1"/>
                </a:solidFill>
                <a:cs typeface="+mn-ea"/>
                <a:sym typeface="+mn-lt"/>
              </a:rPr>
              <a:t>3</a:t>
            </a:r>
            <a:endParaRPr lang="zh-CN" altLang="en-US" dirty="0">
              <a:solidFill>
                <a:schemeClr val="bg1"/>
              </a:solidFill>
              <a:cs typeface="+mn-ea"/>
              <a:sym typeface="+mn-lt"/>
            </a:endParaRPr>
          </a:p>
        </p:txBody>
      </p:sp>
      <p:sp>
        <p:nvSpPr>
          <p:cNvPr id="13" name="矩形 12"/>
          <p:cNvSpPr/>
          <p:nvPr/>
        </p:nvSpPr>
        <p:spPr>
          <a:xfrm>
            <a:off x="1603198" y="3792122"/>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14" name="组合 13"/>
          <p:cNvGrpSpPr/>
          <p:nvPr/>
        </p:nvGrpSpPr>
        <p:grpSpPr>
          <a:xfrm>
            <a:off x="827314" y="4375433"/>
            <a:ext cx="3255653" cy="1176196"/>
            <a:chOff x="1217272" y="3613089"/>
            <a:chExt cx="3255653" cy="1176196"/>
          </a:xfrm>
        </p:grpSpPr>
        <p:sp>
          <p:nvSpPr>
            <p:cNvPr id="15" name="矩形 14"/>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6" name="文本框 15"/>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grpSp>
        <p:nvGrpSpPr>
          <p:cNvPr id="20" name="组合 19"/>
          <p:cNvGrpSpPr/>
          <p:nvPr/>
        </p:nvGrpSpPr>
        <p:grpSpPr>
          <a:xfrm>
            <a:off x="4423724" y="4375433"/>
            <a:ext cx="3255653" cy="1176196"/>
            <a:chOff x="1217272" y="3613089"/>
            <a:chExt cx="3255653" cy="1176196"/>
          </a:xfrm>
        </p:grpSpPr>
        <p:sp>
          <p:nvSpPr>
            <p:cNvPr id="21" name="矩形 20"/>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2" name="文本框 21"/>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grpSp>
        <p:nvGrpSpPr>
          <p:cNvPr id="23" name="组合 22"/>
          <p:cNvGrpSpPr/>
          <p:nvPr/>
        </p:nvGrpSpPr>
        <p:grpSpPr>
          <a:xfrm>
            <a:off x="8576152" y="4375433"/>
            <a:ext cx="3255653" cy="1176196"/>
            <a:chOff x="1217272" y="3613089"/>
            <a:chExt cx="3255653" cy="1176196"/>
          </a:xfrm>
        </p:grpSpPr>
        <p:sp>
          <p:nvSpPr>
            <p:cNvPr id="24" name="矩形 23"/>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 name="文本框 24"/>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sp>
        <p:nvSpPr>
          <p:cNvPr id="26" name="矩形 25"/>
          <p:cNvSpPr/>
          <p:nvPr/>
        </p:nvSpPr>
        <p:spPr>
          <a:xfrm>
            <a:off x="5463956" y="3782788"/>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7" name="矩形 26"/>
          <p:cNvSpPr/>
          <p:nvPr/>
        </p:nvSpPr>
        <p:spPr>
          <a:xfrm>
            <a:off x="9371267" y="3790951"/>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8" name="文本框 27"/>
          <p:cNvSpPr txBox="1"/>
          <p:nvPr/>
        </p:nvSpPr>
        <p:spPr>
          <a:xfrm>
            <a:off x="1717902" y="3810755"/>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
        <p:nvSpPr>
          <p:cNvPr id="29" name="文本框 28"/>
          <p:cNvSpPr txBox="1"/>
          <p:nvPr/>
        </p:nvSpPr>
        <p:spPr>
          <a:xfrm>
            <a:off x="5572634" y="3801421"/>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
        <p:nvSpPr>
          <p:cNvPr id="30" name="文本框 29"/>
          <p:cNvSpPr txBox="1"/>
          <p:nvPr/>
        </p:nvSpPr>
        <p:spPr>
          <a:xfrm>
            <a:off x="9482040" y="3809584"/>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Tree>
    <p:extLst>
      <p:ext uri="{BB962C8B-B14F-4D97-AF65-F5344CB8AC3E}">
        <p14:creationId xmlns:p14="http://schemas.microsoft.com/office/powerpoint/2010/main" val="1666537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p:cNvSpPr/>
          <p:nvPr/>
        </p:nvSpPr>
        <p:spPr>
          <a:xfrm>
            <a:off x="1395917" y="1919905"/>
            <a:ext cx="4095111" cy="549292"/>
          </a:xfrm>
          <a:prstGeom prst="roundRect">
            <a:avLst>
              <a:gd name="adj" fmla="val 50000"/>
            </a:avLst>
          </a:prstGeom>
          <a:solidFill>
            <a:schemeClr val="accent4"/>
          </a:solidFill>
          <a:ln w="12700" cap="flat">
            <a:noFill/>
            <a:miter lim="400000"/>
          </a:ln>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19" name="Rectangle: Rounded Corners 28"/>
          <p:cNvSpPr/>
          <p:nvPr/>
        </p:nvSpPr>
        <p:spPr>
          <a:xfrm>
            <a:off x="6711616" y="1919904"/>
            <a:ext cx="4095110" cy="549291"/>
          </a:xfrm>
          <a:prstGeom prst="roundRect">
            <a:avLst>
              <a:gd name="adj" fmla="val 50000"/>
            </a:avLst>
          </a:prstGeom>
          <a:solidFill>
            <a:schemeClr val="accent3"/>
          </a:solidFill>
          <a:ln w="12700" cap="flat">
            <a:noFill/>
            <a:miter lim="400000"/>
          </a:ln>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39" name="矩形 38"/>
          <p:cNvSpPr/>
          <p:nvPr/>
        </p:nvSpPr>
        <p:spPr>
          <a:xfrm>
            <a:off x="1408617" y="1933053"/>
            <a:ext cx="405505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标题文字添加</a:t>
            </a:r>
          </a:p>
        </p:txBody>
      </p:sp>
      <p:sp>
        <p:nvSpPr>
          <p:cNvPr id="44" name="矩形 43"/>
          <p:cNvSpPr/>
          <p:nvPr/>
        </p:nvSpPr>
        <p:spPr>
          <a:xfrm>
            <a:off x="6731642" y="1933053"/>
            <a:ext cx="405505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标题文字添加</a:t>
            </a:r>
          </a:p>
        </p:txBody>
      </p:sp>
      <p:sp>
        <p:nvSpPr>
          <p:cNvPr id="45" name="矩形 44"/>
          <p:cNvSpPr/>
          <p:nvPr/>
        </p:nvSpPr>
        <p:spPr>
          <a:xfrm>
            <a:off x="1326734" y="2908518"/>
            <a:ext cx="958256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片以便应用到更广泛的领域中用户可以在投影仪或者计算机上进行演示也可以将演示文稿打印出来制作成胶片以便应用到更广泛的领域中用户可以在投影仪或者计算机上进行演示也可以将的领域中用户可以以便应用到更广泛的领域中</a:t>
            </a:r>
          </a:p>
        </p:txBody>
      </p:sp>
      <p:grpSp>
        <p:nvGrpSpPr>
          <p:cNvPr id="52" name="组合 51"/>
          <p:cNvGrpSpPr/>
          <p:nvPr/>
        </p:nvGrpSpPr>
        <p:grpSpPr>
          <a:xfrm>
            <a:off x="1383324" y="4436405"/>
            <a:ext cx="9425354" cy="1247303"/>
            <a:chOff x="1383324" y="4436405"/>
            <a:chExt cx="9425354" cy="1247303"/>
          </a:xfrm>
        </p:grpSpPr>
        <p:grpSp>
          <p:nvGrpSpPr>
            <p:cNvPr id="6" name="Group 3"/>
            <p:cNvGrpSpPr/>
            <p:nvPr/>
          </p:nvGrpSpPr>
          <p:grpSpPr>
            <a:xfrm>
              <a:off x="8202231" y="4436405"/>
              <a:ext cx="625024" cy="625024"/>
              <a:chOff x="7924891" y="4464172"/>
              <a:chExt cx="542724" cy="542724"/>
            </a:xfrm>
          </p:grpSpPr>
          <p:sp>
            <p:nvSpPr>
              <p:cNvPr id="35" name="Freeform: Shape 4"/>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6" name="Freeform: Shape 5"/>
              <p:cNvSpPr/>
              <p:nvPr/>
            </p:nvSpPr>
            <p:spPr>
              <a:xfrm>
                <a:off x="8082466" y="4626398"/>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7" name="Rectangle 6"/>
            <p:cNvSpPr/>
            <p:nvPr/>
          </p:nvSpPr>
          <p:spPr>
            <a:xfrm>
              <a:off x="1383324" y="5318997"/>
              <a:ext cx="1355210"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8" name="Group 7"/>
            <p:cNvGrpSpPr/>
            <p:nvPr/>
          </p:nvGrpSpPr>
          <p:grpSpPr>
            <a:xfrm>
              <a:off x="3361846" y="4436405"/>
              <a:ext cx="625024" cy="625024"/>
              <a:chOff x="3721867" y="4464172"/>
              <a:chExt cx="542724" cy="542724"/>
            </a:xfrm>
          </p:grpSpPr>
          <p:sp>
            <p:nvSpPr>
              <p:cNvPr id="33" name="Freeform: Shape 8"/>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4" name="Freeform: Shape 9"/>
              <p:cNvSpPr/>
              <p:nvPr/>
            </p:nvSpPr>
            <p:spPr>
              <a:xfrm>
                <a:off x="3874891" y="4633413"/>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9" name="Rectangle 10"/>
            <p:cNvSpPr/>
            <p:nvPr/>
          </p:nvSpPr>
          <p:spPr>
            <a:xfrm>
              <a:off x="2995819"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sp>
          <p:nvSpPr>
            <p:cNvPr id="10" name="Rectangle 11"/>
            <p:cNvSpPr/>
            <p:nvPr/>
          </p:nvSpPr>
          <p:spPr>
            <a:xfrm>
              <a:off x="4610232"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1" name="Group 12"/>
            <p:cNvGrpSpPr/>
            <p:nvPr/>
          </p:nvGrpSpPr>
          <p:grpSpPr>
            <a:xfrm>
              <a:off x="4973406" y="4436405"/>
              <a:ext cx="625024" cy="625024"/>
              <a:chOff x="5121224" y="4464172"/>
              <a:chExt cx="542724" cy="542724"/>
            </a:xfrm>
          </p:grpSpPr>
          <p:sp>
            <p:nvSpPr>
              <p:cNvPr id="31" name="Freeform: Shape 13"/>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2" name="Freeform: Shape 14"/>
              <p:cNvSpPr/>
              <p:nvPr/>
            </p:nvSpPr>
            <p:spPr>
              <a:xfrm>
                <a:off x="5292217" y="4624750"/>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grpSp>
          <p:nvGrpSpPr>
            <p:cNvPr id="12" name="Group 15"/>
            <p:cNvGrpSpPr/>
            <p:nvPr/>
          </p:nvGrpSpPr>
          <p:grpSpPr>
            <a:xfrm>
              <a:off x="6587819" y="4436405"/>
              <a:ext cx="625024" cy="625024"/>
              <a:chOff x="6523058" y="4464172"/>
              <a:chExt cx="542724" cy="542724"/>
            </a:xfrm>
          </p:grpSpPr>
          <p:sp>
            <p:nvSpPr>
              <p:cNvPr id="29" name="Freeform: Shape 16"/>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0" name="Freeform: Shape 17"/>
              <p:cNvSpPr/>
              <p:nvPr/>
            </p:nvSpPr>
            <p:spPr>
              <a:xfrm>
                <a:off x="6732712" y="4617826"/>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3" name="Rectangle 18"/>
            <p:cNvSpPr/>
            <p:nvPr/>
          </p:nvSpPr>
          <p:spPr>
            <a:xfrm>
              <a:off x="6224644"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4" name="Group 19"/>
            <p:cNvGrpSpPr/>
            <p:nvPr/>
          </p:nvGrpSpPr>
          <p:grpSpPr>
            <a:xfrm>
              <a:off x="1748417" y="4436405"/>
              <a:ext cx="625024" cy="625024"/>
              <a:chOff x="2320887" y="4464172"/>
              <a:chExt cx="542724" cy="542724"/>
            </a:xfrm>
          </p:grpSpPr>
          <p:sp>
            <p:nvSpPr>
              <p:cNvPr id="27" name="Freeform: Shape 20"/>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28" name="Freeform: Shape 21"/>
              <p:cNvSpPr/>
              <p:nvPr/>
            </p:nvSpPr>
            <p:spPr>
              <a:xfrm>
                <a:off x="2475534" y="4604112"/>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5" name="Rectangle 22"/>
            <p:cNvSpPr/>
            <p:nvPr/>
          </p:nvSpPr>
          <p:spPr>
            <a:xfrm>
              <a:off x="7839056"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6" name="Group 23"/>
            <p:cNvGrpSpPr/>
            <p:nvPr/>
          </p:nvGrpSpPr>
          <p:grpSpPr>
            <a:xfrm>
              <a:off x="9811588" y="4436405"/>
              <a:ext cx="625024" cy="625024"/>
              <a:chOff x="9322335" y="4464172"/>
              <a:chExt cx="542724" cy="542724"/>
            </a:xfrm>
          </p:grpSpPr>
          <p:sp>
            <p:nvSpPr>
              <p:cNvPr id="25" name="Freeform: Shape 24"/>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26" name="Freeform: Shape 25"/>
              <p:cNvSpPr/>
              <p:nvPr/>
            </p:nvSpPr>
            <p:spPr>
              <a:xfrm>
                <a:off x="9510609" y="4604010"/>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7" name="Rectangle 26"/>
            <p:cNvSpPr/>
            <p:nvPr/>
          </p:nvSpPr>
          <p:spPr>
            <a:xfrm>
              <a:off x="9453468" y="5318997"/>
              <a:ext cx="1355210"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sp>
          <p:nvSpPr>
            <p:cNvPr id="20" name="Straight Connector 29"/>
            <p:cNvSpPr/>
            <p:nvPr/>
          </p:nvSpPr>
          <p:spPr>
            <a:xfrm>
              <a:off x="255562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1" name="Straight Connector 30"/>
            <p:cNvSpPr/>
            <p:nvPr/>
          </p:nvSpPr>
          <p:spPr>
            <a:xfrm>
              <a:off x="417706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2" name="Straight Connector 31"/>
            <p:cNvSpPr/>
            <p:nvPr/>
          </p:nvSpPr>
          <p:spPr>
            <a:xfrm>
              <a:off x="5782998"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3" name="Straight Connector 32"/>
            <p:cNvSpPr/>
            <p:nvPr/>
          </p:nvSpPr>
          <p:spPr>
            <a:xfrm>
              <a:off x="7394902"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4" name="Straight Connector 33"/>
            <p:cNvSpPr/>
            <p:nvPr/>
          </p:nvSpPr>
          <p:spPr>
            <a:xfrm>
              <a:off x="898834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46" name="矩形 45"/>
            <p:cNvSpPr/>
            <p:nvPr/>
          </p:nvSpPr>
          <p:spPr>
            <a:xfrm>
              <a:off x="1400085"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7" name="矩形 46"/>
            <p:cNvSpPr/>
            <p:nvPr/>
          </p:nvSpPr>
          <p:spPr>
            <a:xfrm>
              <a:off x="3006388"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8" name="矩形 47"/>
            <p:cNvSpPr/>
            <p:nvPr/>
          </p:nvSpPr>
          <p:spPr>
            <a:xfrm>
              <a:off x="4612691"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9" name="矩形 48"/>
            <p:cNvSpPr/>
            <p:nvPr/>
          </p:nvSpPr>
          <p:spPr>
            <a:xfrm>
              <a:off x="6218994"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50" name="矩形 49"/>
            <p:cNvSpPr/>
            <p:nvPr/>
          </p:nvSpPr>
          <p:spPr>
            <a:xfrm>
              <a:off x="7825297"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51" name="矩形 50"/>
            <p:cNvSpPr/>
            <p:nvPr/>
          </p:nvSpPr>
          <p:spPr>
            <a:xfrm>
              <a:off x="9431600"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grpSp>
    </p:spTree>
    <p:extLst>
      <p:ext uri="{BB962C8B-B14F-4D97-AF65-F5344CB8AC3E}">
        <p14:creationId xmlns:p14="http://schemas.microsoft.com/office/powerpoint/2010/main" val="603854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66988" y="2446862"/>
            <a:ext cx="1144931" cy="2958347"/>
            <a:chOff x="5020137" y="1827564"/>
            <a:chExt cx="858698" cy="2218760"/>
          </a:xfrm>
          <a:solidFill>
            <a:schemeClr val="accent3"/>
          </a:solidFill>
        </p:grpSpPr>
        <p:sp>
          <p:nvSpPr>
            <p:cNvPr id="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nvGrpSpPr>
          <p:cNvPr id="5" name="组合 4"/>
          <p:cNvGrpSpPr/>
          <p:nvPr/>
        </p:nvGrpSpPr>
        <p:grpSpPr>
          <a:xfrm>
            <a:off x="4380084" y="2233507"/>
            <a:ext cx="1144931" cy="3171703"/>
            <a:chOff x="3304959" y="1667547"/>
            <a:chExt cx="858698" cy="2378777"/>
          </a:xfrm>
          <a:solidFill>
            <a:schemeClr val="accent2"/>
          </a:solidFill>
        </p:grpSpPr>
        <p:sp>
          <p:nvSpPr>
            <p:cNvPr id="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nvGrpSpPr>
            <p:cNvPr id="7" name="组合 6"/>
            <p:cNvGrpSpPr/>
            <p:nvPr/>
          </p:nvGrpSpPr>
          <p:grpSpPr>
            <a:xfrm flipH="1">
              <a:off x="3304959" y="1840848"/>
              <a:ext cx="858698" cy="2205476"/>
              <a:chOff x="3712369" y="1840848"/>
              <a:chExt cx="858698" cy="2205476"/>
            </a:xfrm>
            <a:grpFill/>
          </p:grpSpPr>
          <p:sp>
            <p:nvSpPr>
              <p:cNvPr id="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10" name="组合 9"/>
          <p:cNvGrpSpPr/>
          <p:nvPr/>
        </p:nvGrpSpPr>
        <p:grpSpPr>
          <a:xfrm>
            <a:off x="3929439" y="2682278"/>
            <a:ext cx="4333124" cy="2120721"/>
            <a:chOff x="2961056" y="2004125"/>
            <a:chExt cx="3249843" cy="1590541"/>
          </a:xfrm>
        </p:grpSpPr>
        <p:grpSp>
          <p:nvGrpSpPr>
            <p:cNvPr id="11" name="组合 10"/>
            <p:cNvGrpSpPr/>
            <p:nvPr/>
          </p:nvGrpSpPr>
          <p:grpSpPr>
            <a:xfrm>
              <a:off x="2961056" y="2004125"/>
              <a:ext cx="475466" cy="1590541"/>
              <a:chOff x="2961056" y="2004125"/>
              <a:chExt cx="475466" cy="1590541"/>
            </a:xfrm>
          </p:grpSpPr>
          <p:cxnSp>
            <p:nvCxnSpPr>
              <p:cNvPr id="16" name="直接连接符 1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5735433" y="2004125"/>
              <a:ext cx="475466" cy="1590541"/>
              <a:chOff x="2961056" y="2004125"/>
              <a:chExt cx="475466" cy="1590541"/>
            </a:xfrm>
          </p:grpSpPr>
          <p:cxnSp>
            <p:nvCxnSpPr>
              <p:cNvPr id="13" name="直接连接符 12"/>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7" name="组合 26"/>
          <p:cNvGrpSpPr/>
          <p:nvPr/>
        </p:nvGrpSpPr>
        <p:grpSpPr>
          <a:xfrm>
            <a:off x="5821654" y="2797047"/>
            <a:ext cx="566181" cy="1440000"/>
            <a:chOff x="4362546" y="1924197"/>
            <a:chExt cx="424636" cy="1080000"/>
          </a:xfrm>
          <a:solidFill>
            <a:schemeClr val="accent4"/>
          </a:solidFill>
        </p:grpSpPr>
        <p:cxnSp>
          <p:nvCxnSpPr>
            <p:cNvPr id="28" name="直接连接符 27"/>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365938" y="2255838"/>
              <a:ext cx="416719" cy="416719"/>
            </a:xfrm>
            <a:prstGeom prst="ellipse">
              <a:avLst/>
            </a:prstGeom>
            <a:solidFill>
              <a:srgbClr val="FF6D6D"/>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0" name="矩形 29"/>
            <p:cNvSpPr/>
            <p:nvPr/>
          </p:nvSpPr>
          <p:spPr>
            <a:xfrm>
              <a:off x="4362546" y="2335712"/>
              <a:ext cx="424636" cy="284742"/>
            </a:xfrm>
            <a:prstGeom prst="rect">
              <a:avLst/>
            </a:prstGeom>
            <a:noFill/>
          </p:spPr>
          <p:txBody>
            <a:bodyPr wrap="none" anchor="ctr">
              <a:spAutoFit/>
            </a:bodyPr>
            <a:lstStyle/>
            <a:p>
              <a:pPr algn="ctr"/>
              <a:r>
                <a:rPr lang="en-US" altLang="zh-CN" sz="1867" dirty="0">
                  <a:solidFill>
                    <a:schemeClr val="bg1"/>
                  </a:solidFill>
                  <a:cs typeface="+mn-ea"/>
                  <a:sym typeface="+mn-lt"/>
                </a:rPr>
                <a:t>VS</a:t>
              </a:r>
              <a:endParaRPr lang="zh-CN" altLang="en-US" sz="1867" dirty="0">
                <a:solidFill>
                  <a:schemeClr val="bg1"/>
                </a:solidFill>
                <a:cs typeface="+mn-ea"/>
                <a:sym typeface="+mn-lt"/>
              </a:endParaRPr>
            </a:p>
          </p:txBody>
        </p:sp>
      </p:grpSp>
      <p:grpSp>
        <p:nvGrpSpPr>
          <p:cNvPr id="31" name="组合 30"/>
          <p:cNvGrpSpPr/>
          <p:nvPr/>
        </p:nvGrpSpPr>
        <p:grpSpPr>
          <a:xfrm>
            <a:off x="8356854" y="2052033"/>
            <a:ext cx="3139821" cy="1053904"/>
            <a:chOff x="1136195" y="2091953"/>
            <a:chExt cx="3139821" cy="1053904"/>
          </a:xfrm>
        </p:grpSpPr>
        <p:sp>
          <p:nvSpPr>
            <p:cNvPr id="32"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33"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37" name="组合 36"/>
          <p:cNvGrpSpPr/>
          <p:nvPr/>
        </p:nvGrpSpPr>
        <p:grpSpPr>
          <a:xfrm>
            <a:off x="8356854" y="3229624"/>
            <a:ext cx="3139821" cy="1053904"/>
            <a:chOff x="1136195" y="2091953"/>
            <a:chExt cx="3139821" cy="1053904"/>
          </a:xfrm>
        </p:grpSpPr>
        <p:sp>
          <p:nvSpPr>
            <p:cNvPr id="38"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39"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0" name="组合 39"/>
          <p:cNvGrpSpPr/>
          <p:nvPr/>
        </p:nvGrpSpPr>
        <p:grpSpPr>
          <a:xfrm>
            <a:off x="8356854" y="4477553"/>
            <a:ext cx="3139821" cy="1053904"/>
            <a:chOff x="1136195" y="2091953"/>
            <a:chExt cx="3139821" cy="1053904"/>
          </a:xfrm>
        </p:grpSpPr>
        <p:sp>
          <p:nvSpPr>
            <p:cNvPr id="41"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42"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3" name="组合 42"/>
          <p:cNvGrpSpPr/>
          <p:nvPr/>
        </p:nvGrpSpPr>
        <p:grpSpPr>
          <a:xfrm>
            <a:off x="646715" y="2052033"/>
            <a:ext cx="3139821" cy="1053904"/>
            <a:chOff x="1136195" y="2091953"/>
            <a:chExt cx="3139821" cy="1053904"/>
          </a:xfrm>
        </p:grpSpPr>
        <p:sp>
          <p:nvSpPr>
            <p:cNvPr id="44"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45"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6" name="组合 45"/>
          <p:cNvGrpSpPr/>
          <p:nvPr/>
        </p:nvGrpSpPr>
        <p:grpSpPr>
          <a:xfrm>
            <a:off x="646715" y="3229624"/>
            <a:ext cx="3139821" cy="1053904"/>
            <a:chOff x="1136195" y="2091953"/>
            <a:chExt cx="3139821" cy="1053904"/>
          </a:xfrm>
        </p:grpSpPr>
        <p:sp>
          <p:nvSpPr>
            <p:cNvPr id="47"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48"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9" name="组合 48"/>
          <p:cNvGrpSpPr/>
          <p:nvPr/>
        </p:nvGrpSpPr>
        <p:grpSpPr>
          <a:xfrm>
            <a:off x="646715" y="4477553"/>
            <a:ext cx="3139821" cy="1053904"/>
            <a:chOff x="1136195" y="2091953"/>
            <a:chExt cx="3139821" cy="1053904"/>
          </a:xfrm>
        </p:grpSpPr>
        <p:sp>
          <p:nvSpPr>
            <p:cNvPr id="50"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51"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36268425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3" name="组合 22"/>
          <p:cNvGrpSpPr/>
          <p:nvPr/>
        </p:nvGrpSpPr>
        <p:grpSpPr>
          <a:xfrm>
            <a:off x="1332696" y="1896493"/>
            <a:ext cx="1879427" cy="1181463"/>
            <a:chOff x="1332696" y="1896493"/>
            <a:chExt cx="1607355" cy="1181463"/>
          </a:xfrm>
        </p:grpSpPr>
        <p:sp>
          <p:nvSpPr>
            <p:cNvPr id="21" name="矩形 2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2" name="矩形 2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24" name="组合 23"/>
          <p:cNvGrpSpPr/>
          <p:nvPr/>
        </p:nvGrpSpPr>
        <p:grpSpPr>
          <a:xfrm>
            <a:off x="3022391" y="4957840"/>
            <a:ext cx="1879427" cy="1181463"/>
            <a:chOff x="1332696" y="1896493"/>
            <a:chExt cx="1607355" cy="1181463"/>
          </a:xfrm>
        </p:grpSpPr>
        <p:sp>
          <p:nvSpPr>
            <p:cNvPr id="25" name="矩形 24"/>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6" name="矩形 25"/>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27" name="组合 26"/>
          <p:cNvGrpSpPr/>
          <p:nvPr/>
        </p:nvGrpSpPr>
        <p:grpSpPr>
          <a:xfrm>
            <a:off x="7248345" y="4278329"/>
            <a:ext cx="1879427" cy="1181463"/>
            <a:chOff x="1332696" y="1896493"/>
            <a:chExt cx="1607355" cy="1181463"/>
          </a:xfrm>
        </p:grpSpPr>
        <p:sp>
          <p:nvSpPr>
            <p:cNvPr id="28" name="矩形 27"/>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9" name="矩形 28"/>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30" name="组合 29"/>
          <p:cNvGrpSpPr/>
          <p:nvPr/>
        </p:nvGrpSpPr>
        <p:grpSpPr>
          <a:xfrm>
            <a:off x="9689295" y="2935897"/>
            <a:ext cx="1879427" cy="1181463"/>
            <a:chOff x="1332696" y="1896493"/>
            <a:chExt cx="1607355" cy="1181463"/>
          </a:xfrm>
        </p:grpSpPr>
        <p:sp>
          <p:nvSpPr>
            <p:cNvPr id="31" name="矩形 3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2" name="矩形 3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Tree>
    <p:extLst>
      <p:ext uri="{BB962C8B-B14F-4D97-AF65-F5344CB8AC3E}">
        <p14:creationId xmlns:p14="http://schemas.microsoft.com/office/powerpoint/2010/main" val="1738250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5686" y="2017485"/>
            <a:ext cx="2032232" cy="2032230"/>
            <a:chOff x="1862597" y="2201413"/>
            <a:chExt cx="2171700" cy="2171700"/>
          </a:xfrm>
        </p:grpSpPr>
        <p:sp>
          <p:nvSpPr>
            <p:cNvPr id="9" name="椭圆 8"/>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饼形 6"/>
            <p:cNvSpPr/>
            <p:nvPr/>
          </p:nvSpPr>
          <p:spPr>
            <a:xfrm>
              <a:off x="1862597" y="2201413"/>
              <a:ext cx="2171700" cy="2171700"/>
            </a:xfrm>
            <a:prstGeom prst="pie">
              <a:avLst>
                <a:gd name="adj1" fmla="val 707215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1696982" y="4338469"/>
            <a:ext cx="2709640" cy="966738"/>
            <a:chOff x="8330118" y="3433235"/>
            <a:chExt cx="2050553" cy="966738"/>
          </a:xfrm>
        </p:grpSpPr>
        <p:sp>
          <p:nvSpPr>
            <p:cNvPr id="20" name="矩形 19"/>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1" name="矩形 20"/>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grpSp>
        <p:nvGrpSpPr>
          <p:cNvPr id="11" name="组合 10"/>
          <p:cNvGrpSpPr/>
          <p:nvPr/>
        </p:nvGrpSpPr>
        <p:grpSpPr>
          <a:xfrm>
            <a:off x="5085472" y="2017485"/>
            <a:ext cx="2032232" cy="2032230"/>
            <a:chOff x="1862597" y="2201413"/>
            <a:chExt cx="2171700" cy="2171700"/>
          </a:xfrm>
        </p:grpSpPr>
        <p:sp>
          <p:nvSpPr>
            <p:cNvPr id="12" name="椭圆 11"/>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饼形 12"/>
            <p:cNvSpPr/>
            <p:nvPr/>
          </p:nvSpPr>
          <p:spPr>
            <a:xfrm>
              <a:off x="1862597" y="2201413"/>
              <a:ext cx="2171700" cy="2171700"/>
            </a:xfrm>
            <a:prstGeom prst="pie">
              <a:avLst>
                <a:gd name="adj1" fmla="val 377455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4747843" y="4338469"/>
            <a:ext cx="2709640" cy="966738"/>
            <a:chOff x="8330118" y="3433235"/>
            <a:chExt cx="2050553" cy="966738"/>
          </a:xfrm>
        </p:grpSpPr>
        <p:sp>
          <p:nvSpPr>
            <p:cNvPr id="23" name="矩形 22"/>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4" name="矩形 23"/>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grpSp>
        <p:nvGrpSpPr>
          <p:cNvPr id="15" name="组合 14"/>
          <p:cNvGrpSpPr/>
          <p:nvPr/>
        </p:nvGrpSpPr>
        <p:grpSpPr>
          <a:xfrm>
            <a:off x="8137409" y="2017485"/>
            <a:ext cx="2032232" cy="2032230"/>
            <a:chOff x="1862597" y="2201413"/>
            <a:chExt cx="2171700" cy="2171700"/>
          </a:xfrm>
        </p:grpSpPr>
        <p:sp>
          <p:nvSpPr>
            <p:cNvPr id="16" name="椭圆 15"/>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饼形 16"/>
            <p:cNvSpPr/>
            <p:nvPr/>
          </p:nvSpPr>
          <p:spPr>
            <a:xfrm>
              <a:off x="1862597" y="2201413"/>
              <a:ext cx="2171700" cy="2171700"/>
            </a:xfrm>
            <a:prstGeom prst="pi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7798704" y="4338469"/>
            <a:ext cx="2709640" cy="966738"/>
            <a:chOff x="8330118" y="3433235"/>
            <a:chExt cx="2050553" cy="966738"/>
          </a:xfrm>
        </p:grpSpPr>
        <p:sp>
          <p:nvSpPr>
            <p:cNvPr id="26" name="矩形 25"/>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7" name="矩形 26"/>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sp>
        <p:nvSpPr>
          <p:cNvPr id="31" name="文本框 30"/>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40%</a:t>
            </a:r>
            <a:endParaRPr lang="zh-CN" altLang="en-US" sz="4000" dirty="0">
              <a:solidFill>
                <a:schemeClr val="accent1"/>
              </a:solidFill>
              <a:cs typeface="+mn-ea"/>
              <a:sym typeface="+mn-lt"/>
            </a:endParaRPr>
          </a:p>
        </p:txBody>
      </p:sp>
      <p:sp>
        <p:nvSpPr>
          <p:cNvPr id="32" name="文本框 31"/>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62%</a:t>
            </a:r>
            <a:endParaRPr lang="zh-CN" altLang="en-US" sz="4000" dirty="0">
              <a:solidFill>
                <a:schemeClr val="accent1"/>
              </a:solidFill>
              <a:cs typeface="+mn-ea"/>
              <a:sym typeface="+mn-lt"/>
            </a:endParaRPr>
          </a:p>
        </p:txBody>
      </p:sp>
      <p:sp>
        <p:nvSpPr>
          <p:cNvPr id="33" name="文本框 32"/>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75%</a:t>
            </a:r>
            <a:endParaRPr lang="zh-CN" altLang="en-US" sz="4000" dirty="0">
              <a:solidFill>
                <a:schemeClr val="accent1"/>
              </a:solidFill>
              <a:cs typeface="+mn-ea"/>
              <a:sym typeface="+mn-lt"/>
            </a:endParaRPr>
          </a:p>
        </p:txBody>
      </p:sp>
    </p:spTree>
    <p:extLst>
      <p:ext uri="{BB962C8B-B14F-4D97-AF65-F5344CB8AC3E}">
        <p14:creationId xmlns:p14="http://schemas.microsoft.com/office/powerpoint/2010/main" val="3196268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a:spLocks/>
          </p:cNvSpPr>
          <p:nvPr/>
        </p:nvSpPr>
        <p:spPr bwMode="auto">
          <a:xfrm>
            <a:off x="4952245" y="2810422"/>
            <a:ext cx="2371648" cy="2181384"/>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3" name="Freeform 63"/>
          <p:cNvSpPr>
            <a:spLocks/>
          </p:cNvSpPr>
          <p:nvPr/>
        </p:nvSpPr>
        <p:spPr bwMode="auto">
          <a:xfrm>
            <a:off x="4807345" y="2528720"/>
            <a:ext cx="2809090" cy="2951164"/>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4" name="Freeform 64"/>
          <p:cNvSpPr>
            <a:spLocks/>
          </p:cNvSpPr>
          <p:nvPr/>
        </p:nvSpPr>
        <p:spPr bwMode="auto">
          <a:xfrm>
            <a:off x="4399758" y="2266782"/>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accent2"/>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5" name="Freeform 65"/>
          <p:cNvSpPr>
            <a:spLocks/>
          </p:cNvSpPr>
          <p:nvPr/>
        </p:nvSpPr>
        <p:spPr bwMode="auto">
          <a:xfrm>
            <a:off x="7119145" y="2325519"/>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6" name="Line 66"/>
          <p:cNvSpPr>
            <a:spLocks noChangeShapeType="1"/>
          </p:cNvSpPr>
          <p:nvPr/>
        </p:nvSpPr>
        <p:spPr bwMode="auto">
          <a:xfrm>
            <a:off x="7812882" y="3863806"/>
            <a:ext cx="401638" cy="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7" name="Freeform 67"/>
          <p:cNvSpPr>
            <a:spLocks/>
          </p:cNvSpPr>
          <p:nvPr/>
        </p:nvSpPr>
        <p:spPr bwMode="auto">
          <a:xfrm>
            <a:off x="6860382" y="4984581"/>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8" name="Freeform 68"/>
          <p:cNvSpPr>
            <a:spLocks/>
          </p:cNvSpPr>
          <p:nvPr/>
        </p:nvSpPr>
        <p:spPr bwMode="auto">
          <a:xfrm>
            <a:off x="4196557" y="5116344"/>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9" name="Freeform 71"/>
          <p:cNvSpPr>
            <a:spLocks/>
          </p:cNvSpPr>
          <p:nvPr/>
        </p:nvSpPr>
        <p:spPr bwMode="auto">
          <a:xfrm>
            <a:off x="4164033" y="2918390"/>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10" name="Line 72"/>
          <p:cNvSpPr>
            <a:spLocks noChangeShapeType="1"/>
          </p:cNvSpPr>
          <p:nvPr/>
        </p:nvSpPr>
        <p:spPr bwMode="auto">
          <a:xfrm flipH="1" flipV="1">
            <a:off x="5112545" y="2154069"/>
            <a:ext cx="366713" cy="37465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11" name="TextBox 10"/>
          <p:cNvSpPr txBox="1"/>
          <p:nvPr/>
        </p:nvSpPr>
        <p:spPr>
          <a:xfrm>
            <a:off x="5282869" y="3543428"/>
            <a:ext cx="1710405" cy="923330"/>
          </a:xfrm>
          <a:prstGeom prst="rect">
            <a:avLst/>
          </a:prstGeom>
          <a:noFill/>
        </p:spPr>
        <p:txBody>
          <a:bodyPr wrap="none" lIns="0" tIns="0" rIns="0" bIns="0" rtlCol="0" anchor="ctr">
            <a:spAutoFit/>
            <a:scene3d>
              <a:camera prst="orthographicFront"/>
              <a:lightRig rig="threePt" dir="t"/>
            </a:scene3d>
            <a:sp3d contourW="12700"/>
          </a:bodyPr>
          <a:lstStyle/>
          <a:p>
            <a:pPr algn="ctr"/>
            <a:r>
              <a:rPr lang="en-US" altLang="zh-CN" sz="6000" dirty="0">
                <a:solidFill>
                  <a:schemeClr val="tx1">
                    <a:lumMod val="65000"/>
                    <a:lumOff val="35000"/>
                  </a:schemeClr>
                </a:solidFill>
                <a:cs typeface="+mn-ea"/>
                <a:sym typeface="+mn-lt"/>
              </a:rPr>
              <a:t>64.8</a:t>
            </a:r>
            <a:endParaRPr lang="zh-CN" altLang="en-US" sz="6000" dirty="0">
              <a:solidFill>
                <a:schemeClr val="tx1">
                  <a:lumMod val="65000"/>
                  <a:lumOff val="35000"/>
                </a:schemeClr>
              </a:solidFill>
              <a:cs typeface="+mn-ea"/>
              <a:sym typeface="+mn-lt"/>
            </a:endParaRPr>
          </a:p>
        </p:txBody>
      </p:sp>
      <p:sp>
        <p:nvSpPr>
          <p:cNvPr id="12" name="TextBox 11"/>
          <p:cNvSpPr txBox="1"/>
          <p:nvPr/>
        </p:nvSpPr>
        <p:spPr>
          <a:xfrm>
            <a:off x="2762434" y="134021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3" name="TextBox 12"/>
          <p:cNvSpPr txBox="1"/>
          <p:nvPr/>
        </p:nvSpPr>
        <p:spPr>
          <a:xfrm>
            <a:off x="2757805" y="175422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14" name="TextBox 13"/>
          <p:cNvSpPr txBox="1"/>
          <p:nvPr/>
        </p:nvSpPr>
        <p:spPr>
          <a:xfrm>
            <a:off x="1915624" y="1505733"/>
            <a:ext cx="906017"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18.4</a:t>
            </a:r>
            <a:endParaRPr lang="zh-CN" altLang="en-US" sz="2800" dirty="0">
              <a:solidFill>
                <a:schemeClr val="tx1">
                  <a:lumMod val="65000"/>
                  <a:lumOff val="35000"/>
                </a:schemeClr>
              </a:solidFill>
              <a:cs typeface="+mn-ea"/>
              <a:sym typeface="+mn-lt"/>
            </a:endParaRPr>
          </a:p>
        </p:txBody>
      </p:sp>
      <p:sp>
        <p:nvSpPr>
          <p:cNvPr id="15" name="TextBox 14"/>
          <p:cNvSpPr txBox="1"/>
          <p:nvPr/>
        </p:nvSpPr>
        <p:spPr>
          <a:xfrm>
            <a:off x="8921179" y="1916275"/>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6" name="TextBox 15"/>
          <p:cNvSpPr txBox="1"/>
          <p:nvPr/>
        </p:nvSpPr>
        <p:spPr>
          <a:xfrm>
            <a:off x="8916550" y="2330291"/>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17" name="TextBox 16"/>
          <p:cNvSpPr txBox="1"/>
          <p:nvPr/>
        </p:nvSpPr>
        <p:spPr>
          <a:xfrm>
            <a:off x="8200213" y="2079936"/>
            <a:ext cx="720070"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7.9</a:t>
            </a:r>
            <a:endParaRPr lang="zh-CN" altLang="en-US" sz="2800" dirty="0">
              <a:solidFill>
                <a:schemeClr val="tx1">
                  <a:lumMod val="65000"/>
                  <a:lumOff val="35000"/>
                </a:schemeClr>
              </a:solidFill>
              <a:cs typeface="+mn-ea"/>
              <a:sym typeface="+mn-lt"/>
            </a:endParaRPr>
          </a:p>
        </p:txBody>
      </p:sp>
      <p:sp>
        <p:nvSpPr>
          <p:cNvPr id="18" name="TextBox 17"/>
          <p:cNvSpPr txBox="1"/>
          <p:nvPr/>
        </p:nvSpPr>
        <p:spPr>
          <a:xfrm>
            <a:off x="9120336" y="3456616"/>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9" name="TextBox 18"/>
          <p:cNvSpPr txBox="1"/>
          <p:nvPr/>
        </p:nvSpPr>
        <p:spPr>
          <a:xfrm>
            <a:off x="9115707" y="3870632"/>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0" name="TextBox 19"/>
          <p:cNvSpPr txBox="1"/>
          <p:nvPr/>
        </p:nvSpPr>
        <p:spPr>
          <a:xfrm>
            <a:off x="8417002" y="3620277"/>
            <a:ext cx="684803"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4.1</a:t>
            </a:r>
            <a:endParaRPr lang="zh-CN" altLang="en-US" sz="2800" dirty="0">
              <a:solidFill>
                <a:schemeClr val="tx1">
                  <a:lumMod val="65000"/>
                  <a:lumOff val="35000"/>
                </a:schemeClr>
              </a:solidFill>
              <a:cs typeface="+mn-ea"/>
              <a:sym typeface="+mn-lt"/>
            </a:endParaRPr>
          </a:p>
        </p:txBody>
      </p:sp>
      <p:sp>
        <p:nvSpPr>
          <p:cNvPr id="21" name="TextBox 20"/>
          <p:cNvSpPr txBox="1"/>
          <p:nvPr/>
        </p:nvSpPr>
        <p:spPr>
          <a:xfrm>
            <a:off x="8938403" y="5246523"/>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2" name="TextBox 21"/>
          <p:cNvSpPr txBox="1"/>
          <p:nvPr/>
        </p:nvSpPr>
        <p:spPr>
          <a:xfrm>
            <a:off x="8933774" y="5660539"/>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3" name="TextBox 22"/>
          <p:cNvSpPr txBox="1"/>
          <p:nvPr/>
        </p:nvSpPr>
        <p:spPr>
          <a:xfrm>
            <a:off x="8034040" y="5410184"/>
            <a:ext cx="88517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12.2</a:t>
            </a:r>
            <a:endParaRPr lang="zh-CN" altLang="en-US" sz="2800" dirty="0">
              <a:solidFill>
                <a:schemeClr val="tx1">
                  <a:lumMod val="65000"/>
                  <a:lumOff val="35000"/>
                </a:schemeClr>
              </a:solidFill>
              <a:cs typeface="+mn-ea"/>
              <a:sym typeface="+mn-lt"/>
            </a:endParaRPr>
          </a:p>
        </p:txBody>
      </p:sp>
      <p:sp>
        <p:nvSpPr>
          <p:cNvPr id="24" name="TextBox 23"/>
          <p:cNvSpPr txBox="1"/>
          <p:nvPr/>
        </p:nvSpPr>
        <p:spPr>
          <a:xfrm>
            <a:off x="1809611" y="482836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5" name="TextBox 24"/>
          <p:cNvSpPr txBox="1"/>
          <p:nvPr/>
        </p:nvSpPr>
        <p:spPr>
          <a:xfrm>
            <a:off x="1804982" y="524237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6" name="TextBox 25"/>
          <p:cNvSpPr txBox="1"/>
          <p:nvPr/>
        </p:nvSpPr>
        <p:spPr>
          <a:xfrm>
            <a:off x="978589" y="4992022"/>
            <a:ext cx="88517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15.3</a:t>
            </a:r>
            <a:endParaRPr lang="zh-CN" altLang="en-US" sz="2800" dirty="0">
              <a:solidFill>
                <a:schemeClr val="tx1">
                  <a:lumMod val="65000"/>
                  <a:lumOff val="35000"/>
                </a:schemeClr>
              </a:solidFill>
              <a:cs typeface="+mn-ea"/>
              <a:sym typeface="+mn-lt"/>
            </a:endParaRPr>
          </a:p>
        </p:txBody>
      </p:sp>
      <p:sp>
        <p:nvSpPr>
          <p:cNvPr id="27" name="TextBox 26"/>
          <p:cNvSpPr txBox="1"/>
          <p:nvPr/>
        </p:nvSpPr>
        <p:spPr>
          <a:xfrm>
            <a:off x="1809611" y="278037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8" name="TextBox 27"/>
          <p:cNvSpPr txBox="1"/>
          <p:nvPr/>
        </p:nvSpPr>
        <p:spPr>
          <a:xfrm>
            <a:off x="1804982" y="319438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9" name="TextBox 28"/>
          <p:cNvSpPr txBox="1"/>
          <p:nvPr/>
        </p:nvSpPr>
        <p:spPr>
          <a:xfrm>
            <a:off x="1079027" y="2944032"/>
            <a:ext cx="739306"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6.9</a:t>
            </a:r>
            <a:endParaRPr lang="zh-CN" altLang="en-US" sz="28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8659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98CA1193-6E98-4B66-9F35-710A1A3E9B17}"/>
              </a:ext>
            </a:extLst>
          </p:cNvPr>
          <p:cNvPicPr>
            <a:picLocks noChangeAspect="1"/>
          </p:cNvPicPr>
          <p:nvPr/>
        </p:nvPicPr>
        <p:blipFill rotWithShape="1">
          <a:blip r:embed="rId3">
            <a:extLst>
              <a:ext uri="{28A0092B-C50C-407E-A947-70E740481C1C}">
                <a14:useLocalDpi xmlns:a14="http://schemas.microsoft.com/office/drawing/2010/main" val="0"/>
              </a:ext>
            </a:extLst>
          </a:blip>
          <a:srcRect l="139" r="139"/>
          <a:stretch/>
        </p:blipFill>
        <p:spPr>
          <a:xfrm>
            <a:off x="-19666" y="-22124"/>
            <a:ext cx="12231332" cy="6880124"/>
          </a:xfrm>
          <a:prstGeom prst="rect">
            <a:avLst/>
          </a:prstGeom>
        </p:spPr>
      </p:pic>
      <p:sp>
        <p:nvSpPr>
          <p:cNvPr id="2" name="椭圆 1">
            <a:extLst>
              <a:ext uri="{FF2B5EF4-FFF2-40B4-BE49-F238E27FC236}">
                <a16:creationId xmlns:a16="http://schemas.microsoft.com/office/drawing/2014/main" id="{C6376A9B-3854-4E89-9C15-661256D748FB}"/>
              </a:ext>
            </a:extLst>
          </p:cNvPr>
          <p:cNvSpPr/>
          <p:nvPr/>
        </p:nvSpPr>
        <p:spPr>
          <a:xfrm>
            <a:off x="858036" y="-1808964"/>
            <a:ext cx="10475927" cy="10475927"/>
          </a:xfrm>
          <a:prstGeom prst="ellipse">
            <a:avLst/>
          </a:prstGeom>
          <a:gradFill flip="none" rotWithShape="1">
            <a:gsLst>
              <a:gs pos="100000">
                <a:srgbClr val="B5042B"/>
              </a:gs>
              <a:gs pos="5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椭圆 2">
            <a:extLst>
              <a:ext uri="{FF2B5EF4-FFF2-40B4-BE49-F238E27FC236}">
                <a16:creationId xmlns:a16="http://schemas.microsoft.com/office/drawing/2014/main" id="{5060D6D2-B7F5-4C1D-990B-5F2A0753AD62}"/>
              </a:ext>
            </a:extLst>
          </p:cNvPr>
          <p:cNvSpPr/>
          <p:nvPr/>
        </p:nvSpPr>
        <p:spPr>
          <a:xfrm>
            <a:off x="2738685" y="71685"/>
            <a:ext cx="6714631" cy="6714631"/>
          </a:xfrm>
          <a:prstGeom prst="ellipse">
            <a:avLst/>
          </a:prstGeom>
          <a:gradFill flip="none" rotWithShape="1">
            <a:gsLst>
              <a:gs pos="100000">
                <a:srgbClr val="DD3F5F"/>
              </a:gs>
              <a:gs pos="5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椭圆 3">
            <a:extLst>
              <a:ext uri="{FF2B5EF4-FFF2-40B4-BE49-F238E27FC236}">
                <a16:creationId xmlns:a16="http://schemas.microsoft.com/office/drawing/2014/main" id="{2FDB7E93-FA27-45DA-9989-90BA3B7C5A18}"/>
              </a:ext>
            </a:extLst>
          </p:cNvPr>
          <p:cNvSpPr/>
          <p:nvPr/>
        </p:nvSpPr>
        <p:spPr>
          <a:xfrm>
            <a:off x="1820239" y="2270656"/>
            <a:ext cx="8551522" cy="219413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a:extLst>
              <a:ext uri="{FF2B5EF4-FFF2-40B4-BE49-F238E27FC236}">
                <a16:creationId xmlns:a16="http://schemas.microsoft.com/office/drawing/2014/main" id="{3A605EE6-FBB8-4855-A540-344054E97C73}"/>
              </a:ext>
            </a:extLst>
          </p:cNvPr>
          <p:cNvSpPr/>
          <p:nvPr/>
        </p:nvSpPr>
        <p:spPr>
          <a:xfrm>
            <a:off x="3458943" y="791943"/>
            <a:ext cx="5274114" cy="5274114"/>
          </a:xfrm>
          <a:prstGeom prst="ellipse">
            <a:avLst/>
          </a:prstGeom>
          <a:gradFill flip="none" rotWithShape="1">
            <a:gsLst>
              <a:gs pos="30000">
                <a:srgbClr val="C00000"/>
              </a:gs>
              <a:gs pos="100000">
                <a:srgbClr val="DD3F5F"/>
              </a:gs>
            </a:gsLst>
            <a:lin ang="2700000" scaled="1"/>
            <a:tileRect/>
          </a:gradFill>
          <a:ln>
            <a:noFill/>
          </a:ln>
          <a:effectLst>
            <a:outerShdw blurRad="406400" dist="190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任意多边形: 形状 13">
            <a:extLst>
              <a:ext uri="{FF2B5EF4-FFF2-40B4-BE49-F238E27FC236}">
                <a16:creationId xmlns:a16="http://schemas.microsoft.com/office/drawing/2014/main" id="{0CBE3547-C94B-4A04-8109-7F7A81C6E7EC}"/>
              </a:ext>
            </a:extLst>
          </p:cNvPr>
          <p:cNvSpPr/>
          <p:nvPr/>
        </p:nvSpPr>
        <p:spPr>
          <a:xfrm>
            <a:off x="1820238" y="3360716"/>
            <a:ext cx="8551524" cy="1097069"/>
          </a:xfrm>
          <a:custGeom>
            <a:avLst/>
            <a:gdLst>
              <a:gd name="connsiteX0" fmla="*/ 0 w 5452836"/>
              <a:gd name="connsiteY0" fmla="*/ 0 h 699541"/>
              <a:gd name="connsiteX1" fmla="*/ 5452836 w 5452836"/>
              <a:gd name="connsiteY1" fmla="*/ 0 h 699541"/>
              <a:gd name="connsiteX2" fmla="*/ 2726418 w 5452836"/>
              <a:gd name="connsiteY2" fmla="*/ 699541 h 699541"/>
              <a:gd name="connsiteX3" fmla="*/ 0 w 5452836"/>
              <a:gd name="connsiteY3" fmla="*/ 0 h 699541"/>
              <a:gd name="connsiteX0" fmla="*/ 0 w 5452836"/>
              <a:gd name="connsiteY0" fmla="*/ 37913 h 737454"/>
              <a:gd name="connsiteX1" fmla="*/ 2525486 w 5452836"/>
              <a:gd name="connsiteY1" fmla="*/ 0 h 737454"/>
              <a:gd name="connsiteX2" fmla="*/ 5452836 w 5452836"/>
              <a:gd name="connsiteY2" fmla="*/ 37913 h 737454"/>
              <a:gd name="connsiteX3" fmla="*/ 2726418 w 5452836"/>
              <a:gd name="connsiteY3" fmla="*/ 737454 h 737454"/>
              <a:gd name="connsiteX4" fmla="*/ 0 w 5452836"/>
              <a:gd name="connsiteY4" fmla="*/ 37913 h 737454"/>
              <a:gd name="connsiteX0" fmla="*/ 2525486 w 5452836"/>
              <a:gd name="connsiteY0" fmla="*/ 0 h 737454"/>
              <a:gd name="connsiteX1" fmla="*/ 5452836 w 5452836"/>
              <a:gd name="connsiteY1" fmla="*/ 37913 h 737454"/>
              <a:gd name="connsiteX2" fmla="*/ 2726418 w 5452836"/>
              <a:gd name="connsiteY2" fmla="*/ 737454 h 737454"/>
              <a:gd name="connsiteX3" fmla="*/ 0 w 5452836"/>
              <a:gd name="connsiteY3" fmla="*/ 37913 h 737454"/>
              <a:gd name="connsiteX4" fmla="*/ 2616926 w 5452836"/>
              <a:gd name="connsiteY4" fmla="*/ 91440 h 737454"/>
              <a:gd name="connsiteX0" fmla="*/ 2525486 w 5452836"/>
              <a:gd name="connsiteY0" fmla="*/ 0 h 737454"/>
              <a:gd name="connsiteX1" fmla="*/ 5452836 w 5452836"/>
              <a:gd name="connsiteY1" fmla="*/ 37913 h 737454"/>
              <a:gd name="connsiteX2" fmla="*/ 2726418 w 5452836"/>
              <a:gd name="connsiteY2" fmla="*/ 737454 h 737454"/>
              <a:gd name="connsiteX3" fmla="*/ 0 w 5452836"/>
              <a:gd name="connsiteY3" fmla="*/ 37913 h 737454"/>
              <a:gd name="connsiteX0" fmla="*/ 5452836 w 5452836"/>
              <a:gd name="connsiteY0" fmla="*/ 0 h 699541"/>
              <a:gd name="connsiteX1" fmla="*/ 2726418 w 5452836"/>
              <a:gd name="connsiteY1" fmla="*/ 699541 h 699541"/>
              <a:gd name="connsiteX2" fmla="*/ 0 w 5452836"/>
              <a:gd name="connsiteY2" fmla="*/ 0 h 699541"/>
            </a:gdLst>
            <a:ahLst/>
            <a:cxnLst>
              <a:cxn ang="0">
                <a:pos x="connsiteX0" y="connsiteY0"/>
              </a:cxn>
              <a:cxn ang="0">
                <a:pos x="connsiteX1" y="connsiteY1"/>
              </a:cxn>
              <a:cxn ang="0">
                <a:pos x="connsiteX2" y="connsiteY2"/>
              </a:cxn>
            </a:cxnLst>
            <a:rect l="l" t="t" r="r" b="b"/>
            <a:pathLst>
              <a:path w="5452836" h="699541">
                <a:moveTo>
                  <a:pt x="5452836" y="0"/>
                </a:moveTo>
                <a:cubicBezTo>
                  <a:pt x="5452836" y="386346"/>
                  <a:pt x="4232177" y="699541"/>
                  <a:pt x="2726418" y="699541"/>
                </a:cubicBezTo>
                <a:cubicBezTo>
                  <a:pt x="1220659" y="699541"/>
                  <a:pt x="0" y="386346"/>
                  <a:pt x="0"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 name="文本框 14">
            <a:extLst>
              <a:ext uri="{FF2B5EF4-FFF2-40B4-BE49-F238E27FC236}">
                <a16:creationId xmlns:a16="http://schemas.microsoft.com/office/drawing/2014/main" id="{4A42F70E-D9BC-42CE-81EE-18C25DBC2B1E}"/>
              </a:ext>
            </a:extLst>
          </p:cNvPr>
          <p:cNvSpPr txBox="1"/>
          <p:nvPr/>
        </p:nvSpPr>
        <p:spPr>
          <a:xfrm>
            <a:off x="4065401" y="2945211"/>
            <a:ext cx="4061198" cy="923330"/>
          </a:xfrm>
          <a:prstGeom prst="rect">
            <a:avLst/>
          </a:prstGeom>
          <a:noFill/>
        </p:spPr>
        <p:txBody>
          <a:bodyPr wrap="square" rtlCol="0">
            <a:spAutoFit/>
            <a:scene3d>
              <a:camera prst="orthographicFront"/>
              <a:lightRig rig="threePt" dir="t"/>
            </a:scene3d>
            <a:sp3d contourW="12700"/>
          </a:bodyPr>
          <a:lstStyle/>
          <a:p>
            <a:pPr lvl="0" algn="dist">
              <a:defRPr/>
            </a:pPr>
            <a:r>
              <a:rPr lang="zh-CN" altLang="en-US" sz="5400" b="1" dirty="0">
                <a:solidFill>
                  <a:schemeClr val="bg1"/>
                </a:solidFill>
                <a:cs typeface="+mn-ea"/>
                <a:sym typeface="+mn-lt"/>
              </a:rPr>
              <a:t>谢谢观看</a:t>
            </a:r>
          </a:p>
        </p:txBody>
      </p:sp>
      <p:sp>
        <p:nvSpPr>
          <p:cNvPr id="16" name="文本框 15">
            <a:extLst>
              <a:ext uri="{FF2B5EF4-FFF2-40B4-BE49-F238E27FC236}">
                <a16:creationId xmlns:a16="http://schemas.microsoft.com/office/drawing/2014/main" id="{8179A5FF-9A49-4F7C-8ABF-C6354B36AFA7}"/>
              </a:ext>
            </a:extLst>
          </p:cNvPr>
          <p:cNvSpPr txBox="1"/>
          <p:nvPr/>
        </p:nvSpPr>
        <p:spPr>
          <a:xfrm>
            <a:off x="4507904" y="2389741"/>
            <a:ext cx="3176191"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bg1"/>
                </a:solidFill>
                <a:cs typeface="+mn-ea"/>
                <a:sym typeface="+mn-lt"/>
              </a:rPr>
              <a:t>BUSINESS PLAN</a:t>
            </a:r>
            <a:endParaRPr kumimoji="0" lang="zh-CN" altLang="en-US" sz="3600" b="1" i="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3047312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F2EEE90-0D91-4F83-92C8-0E7C00639CF7}"/>
              </a:ext>
            </a:extLst>
          </p:cNvPr>
          <p:cNvSpPr/>
          <p:nvPr/>
        </p:nvSpPr>
        <p:spPr>
          <a:xfrm>
            <a:off x="3803545" y="4064461"/>
            <a:ext cx="458490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id="{4DAEFCC5-66AD-4A9A-8982-E61A04171DCC}"/>
              </a:ext>
            </a:extLst>
          </p:cNvPr>
          <p:cNvSpPr/>
          <p:nvPr/>
        </p:nvSpPr>
        <p:spPr>
          <a:xfrm>
            <a:off x="4696578" y="4494797"/>
            <a:ext cx="2787943"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1901</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3810C014-738B-40B7-9648-17EA4DA4CD98}"/>
              </a:ext>
            </a:extLst>
          </p:cNvPr>
          <p:cNvPicPr>
            <a:picLocks noChangeAspect="1"/>
          </p:cNvPicPr>
          <p:nvPr/>
        </p:nvPicPr>
        <p:blipFill rotWithShape="1">
          <a:blip r:embed="rId2"/>
          <a:srcRect l="11706" t="28652" r="11706" b="16850"/>
          <a:stretch/>
        </p:blipFill>
        <p:spPr>
          <a:xfrm>
            <a:off x="5087908" y="1849864"/>
            <a:ext cx="2016184" cy="1999429"/>
          </a:xfrm>
          <a:prstGeom prst="rect">
            <a:avLst/>
          </a:prstGeom>
        </p:spPr>
      </p:pic>
      <p:sp>
        <p:nvSpPr>
          <p:cNvPr id="5" name="矩形 4">
            <a:extLst>
              <a:ext uri="{FF2B5EF4-FFF2-40B4-BE49-F238E27FC236}">
                <a16:creationId xmlns:a16="http://schemas.microsoft.com/office/drawing/2014/main" id="{9EA37EC4-1804-482D-9868-EC0B71BBCD35}"/>
              </a:ext>
            </a:extLst>
          </p:cNvPr>
          <p:cNvSpPr/>
          <p:nvPr/>
        </p:nvSpPr>
        <p:spPr>
          <a:xfrm>
            <a:off x="3057962" y="5059140"/>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spTree>
    <p:extLst>
      <p:ext uri="{BB962C8B-B14F-4D97-AF65-F5344CB8AC3E}">
        <p14:creationId xmlns:p14="http://schemas.microsoft.com/office/powerpoint/2010/main" val="724535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08064" y="2368708"/>
            <a:ext cx="4687936" cy="656678"/>
            <a:chOff x="6629352" y="1780122"/>
            <a:chExt cx="4687936" cy="656678"/>
          </a:xfrm>
        </p:grpSpPr>
        <p:grpSp>
          <p:nvGrpSpPr>
            <p:cNvPr id="5" name="组合 4"/>
            <p:cNvGrpSpPr/>
            <p:nvPr/>
          </p:nvGrpSpPr>
          <p:grpSpPr>
            <a:xfrm>
              <a:off x="7481596" y="1780122"/>
              <a:ext cx="3835692" cy="636045"/>
              <a:chOff x="6875851" y="2143368"/>
              <a:chExt cx="3835692" cy="636045"/>
            </a:xfrm>
          </p:grpSpPr>
          <p:sp>
            <p:nvSpPr>
              <p:cNvPr id="7" name="矩形 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bg1">
                        <a:lumMod val="65000"/>
                      </a:schemeClr>
                    </a:solidFill>
                    <a:cs typeface="+mn-ea"/>
                    <a:sym typeface="+mn-lt"/>
                  </a:rPr>
                  <a:t>添加您的副标题文字说明解释及详细概述文字</a:t>
                </a:r>
                <a:endParaRPr kumimoji="0" lang="zh-CN" altLang="en-US" sz="1100" u="none" strike="noStrike" kern="1200" cap="none" spc="0" normalizeH="0" baseline="0" noProof="0" dirty="0">
                  <a:ln>
                    <a:noFill/>
                  </a:ln>
                  <a:solidFill>
                    <a:schemeClr val="bg1">
                      <a:lumMod val="65000"/>
                    </a:schemeClr>
                  </a:solidFill>
                  <a:effectLst/>
                  <a:uLnTx/>
                  <a:uFillTx/>
                  <a:cs typeface="+mn-ea"/>
                  <a:sym typeface="+mn-lt"/>
                </a:endParaRPr>
              </a:p>
            </p:txBody>
          </p:sp>
          <p:sp>
            <p:nvSpPr>
              <p:cNvPr id="8" name="文本框 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公司与团队</a:t>
                </a:r>
              </a:p>
            </p:txBody>
          </p:sp>
        </p:grpSp>
        <p:sp>
          <p:nvSpPr>
            <p:cNvPr id="6" name="文本框 5"/>
            <p:cNvSpPr txBox="1"/>
            <p:nvPr/>
          </p:nvSpPr>
          <p:spPr>
            <a:xfrm>
              <a:off x="6629352" y="1790469"/>
              <a:ext cx="793807"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01.</a:t>
              </a:r>
              <a:endParaRPr lang="zh-CN" altLang="en-US" sz="3600" dirty="0">
                <a:solidFill>
                  <a:srgbClr val="C00000"/>
                </a:solidFill>
                <a:cs typeface="+mn-ea"/>
                <a:sym typeface="+mn-lt"/>
              </a:endParaRPr>
            </a:p>
          </p:txBody>
        </p:sp>
      </p:grpSp>
      <p:grpSp>
        <p:nvGrpSpPr>
          <p:cNvPr id="9" name="组合 8"/>
          <p:cNvGrpSpPr/>
          <p:nvPr/>
        </p:nvGrpSpPr>
        <p:grpSpPr>
          <a:xfrm>
            <a:off x="1408064" y="3171590"/>
            <a:ext cx="4687936" cy="656678"/>
            <a:chOff x="6629352" y="2786886"/>
            <a:chExt cx="4687936" cy="656678"/>
          </a:xfrm>
        </p:grpSpPr>
        <p:grpSp>
          <p:nvGrpSpPr>
            <p:cNvPr id="10" name="组合 9"/>
            <p:cNvGrpSpPr/>
            <p:nvPr/>
          </p:nvGrpSpPr>
          <p:grpSpPr>
            <a:xfrm>
              <a:off x="7481596" y="2786886"/>
              <a:ext cx="3835692" cy="636045"/>
              <a:chOff x="6875851" y="2143368"/>
              <a:chExt cx="3835692" cy="636045"/>
            </a:xfrm>
          </p:grpSpPr>
          <p:sp>
            <p:nvSpPr>
              <p:cNvPr id="12" name="矩形 11"/>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13" name="文本框 12"/>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项目介绍</a:t>
                </a:r>
              </a:p>
            </p:txBody>
          </p:sp>
        </p:grpSp>
        <p:sp>
          <p:nvSpPr>
            <p:cNvPr id="11" name="文本框 10"/>
            <p:cNvSpPr txBox="1"/>
            <p:nvPr/>
          </p:nvSpPr>
          <p:spPr>
            <a:xfrm>
              <a:off x="6629352" y="2797233"/>
              <a:ext cx="872355"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02.</a:t>
              </a:r>
              <a:endParaRPr lang="zh-CN" altLang="en-US" sz="3600" dirty="0">
                <a:solidFill>
                  <a:srgbClr val="C00000"/>
                </a:solidFill>
                <a:cs typeface="+mn-ea"/>
                <a:sym typeface="+mn-lt"/>
              </a:endParaRPr>
            </a:p>
          </p:txBody>
        </p:sp>
      </p:grpSp>
      <p:grpSp>
        <p:nvGrpSpPr>
          <p:cNvPr id="14" name="组合 13"/>
          <p:cNvGrpSpPr/>
          <p:nvPr/>
        </p:nvGrpSpPr>
        <p:grpSpPr>
          <a:xfrm>
            <a:off x="1408064" y="3974472"/>
            <a:ext cx="4687936" cy="656678"/>
            <a:chOff x="6629352" y="3793650"/>
            <a:chExt cx="4687936" cy="656678"/>
          </a:xfrm>
        </p:grpSpPr>
        <p:grpSp>
          <p:nvGrpSpPr>
            <p:cNvPr id="15" name="组合 14"/>
            <p:cNvGrpSpPr/>
            <p:nvPr/>
          </p:nvGrpSpPr>
          <p:grpSpPr>
            <a:xfrm>
              <a:off x="7481596" y="3793650"/>
              <a:ext cx="3835692" cy="636045"/>
              <a:chOff x="6875851" y="2143368"/>
              <a:chExt cx="3835692" cy="636045"/>
            </a:xfrm>
          </p:grpSpPr>
          <p:sp>
            <p:nvSpPr>
              <p:cNvPr id="17" name="矩形 1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18" name="文本框 1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产品与运营</a:t>
                </a:r>
              </a:p>
            </p:txBody>
          </p:sp>
        </p:grpSp>
        <p:sp>
          <p:nvSpPr>
            <p:cNvPr id="16" name="文本框 15"/>
            <p:cNvSpPr txBox="1"/>
            <p:nvPr/>
          </p:nvSpPr>
          <p:spPr>
            <a:xfrm>
              <a:off x="6629352" y="3803997"/>
              <a:ext cx="877163"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03.</a:t>
              </a:r>
              <a:endParaRPr lang="zh-CN" altLang="en-US" sz="3600" dirty="0">
                <a:solidFill>
                  <a:srgbClr val="C00000"/>
                </a:solidFill>
                <a:cs typeface="+mn-ea"/>
                <a:sym typeface="+mn-lt"/>
              </a:endParaRPr>
            </a:p>
          </p:txBody>
        </p:sp>
      </p:grpSp>
      <p:grpSp>
        <p:nvGrpSpPr>
          <p:cNvPr id="19" name="组合 18"/>
          <p:cNvGrpSpPr/>
          <p:nvPr/>
        </p:nvGrpSpPr>
        <p:grpSpPr>
          <a:xfrm>
            <a:off x="1408064" y="4777354"/>
            <a:ext cx="4687936" cy="656678"/>
            <a:chOff x="6629352" y="4800415"/>
            <a:chExt cx="4687936" cy="656678"/>
          </a:xfrm>
        </p:grpSpPr>
        <p:grpSp>
          <p:nvGrpSpPr>
            <p:cNvPr id="20" name="组合 19"/>
            <p:cNvGrpSpPr/>
            <p:nvPr/>
          </p:nvGrpSpPr>
          <p:grpSpPr>
            <a:xfrm>
              <a:off x="7481596" y="4800415"/>
              <a:ext cx="3835692" cy="636045"/>
              <a:chOff x="6875851" y="2143368"/>
              <a:chExt cx="3835692" cy="636045"/>
            </a:xfrm>
          </p:grpSpPr>
          <p:sp>
            <p:nvSpPr>
              <p:cNvPr id="22" name="矩形 21"/>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23" name="文本框 22"/>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发展前景</a:t>
                </a:r>
              </a:p>
            </p:txBody>
          </p:sp>
        </p:grpSp>
        <p:sp>
          <p:nvSpPr>
            <p:cNvPr id="21" name="文本框 20"/>
            <p:cNvSpPr txBox="1"/>
            <p:nvPr/>
          </p:nvSpPr>
          <p:spPr>
            <a:xfrm>
              <a:off x="6629352" y="4810762"/>
              <a:ext cx="886781"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04.</a:t>
              </a:r>
              <a:endParaRPr lang="zh-CN" altLang="en-US" sz="3600" dirty="0">
                <a:solidFill>
                  <a:srgbClr val="C00000"/>
                </a:solidFill>
                <a:cs typeface="+mn-ea"/>
                <a:sym typeface="+mn-lt"/>
              </a:endParaRPr>
            </a:p>
          </p:txBody>
        </p:sp>
      </p:grpSp>
      <p:grpSp>
        <p:nvGrpSpPr>
          <p:cNvPr id="44" name="组合 43"/>
          <p:cNvGrpSpPr/>
          <p:nvPr/>
        </p:nvGrpSpPr>
        <p:grpSpPr>
          <a:xfrm>
            <a:off x="1408064" y="5580237"/>
            <a:ext cx="4687936" cy="656678"/>
            <a:chOff x="6629352" y="4800415"/>
            <a:chExt cx="4687936" cy="656678"/>
          </a:xfrm>
        </p:grpSpPr>
        <p:grpSp>
          <p:nvGrpSpPr>
            <p:cNvPr id="45" name="组合 44"/>
            <p:cNvGrpSpPr/>
            <p:nvPr/>
          </p:nvGrpSpPr>
          <p:grpSpPr>
            <a:xfrm>
              <a:off x="7481596" y="4800415"/>
              <a:ext cx="3835692" cy="636045"/>
              <a:chOff x="6875851" y="2143368"/>
              <a:chExt cx="3835692" cy="636045"/>
            </a:xfrm>
          </p:grpSpPr>
          <p:sp>
            <p:nvSpPr>
              <p:cNvPr id="47" name="矩形 4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48" name="文本框 4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财务与融资</a:t>
                </a:r>
              </a:p>
            </p:txBody>
          </p:sp>
        </p:grpSp>
        <p:sp>
          <p:nvSpPr>
            <p:cNvPr id="46" name="文本框 45"/>
            <p:cNvSpPr txBox="1"/>
            <p:nvPr/>
          </p:nvSpPr>
          <p:spPr>
            <a:xfrm>
              <a:off x="6629352" y="4810762"/>
              <a:ext cx="885179"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05.</a:t>
              </a:r>
              <a:endParaRPr lang="zh-CN" altLang="en-US" sz="3600" dirty="0">
                <a:solidFill>
                  <a:srgbClr val="C00000"/>
                </a:solidFill>
                <a:cs typeface="+mn-ea"/>
                <a:sym typeface="+mn-lt"/>
              </a:endParaRPr>
            </a:p>
          </p:txBody>
        </p:sp>
      </p:grpSp>
      <p:sp>
        <p:nvSpPr>
          <p:cNvPr id="49" name="文本框 48"/>
          <p:cNvSpPr txBox="1"/>
          <p:nvPr/>
        </p:nvSpPr>
        <p:spPr>
          <a:xfrm>
            <a:off x="1408064" y="664289"/>
            <a:ext cx="1557927" cy="1077218"/>
          </a:xfrm>
          <a:prstGeom prst="rect">
            <a:avLst/>
          </a:prstGeom>
          <a:noFill/>
        </p:spPr>
        <p:txBody>
          <a:bodyPr wrap="none" rtlCol="0">
            <a:spAutoFit/>
          </a:bodyPr>
          <a:lstStyle/>
          <a:p>
            <a:r>
              <a:rPr lang="zh-CN" altLang="en-US" sz="4000" b="1" dirty="0">
                <a:solidFill>
                  <a:srgbClr val="B5042B"/>
                </a:solidFill>
                <a:cs typeface="+mn-ea"/>
                <a:sym typeface="+mn-lt"/>
              </a:rPr>
              <a:t>目 录</a:t>
            </a:r>
            <a:endParaRPr lang="en-US" altLang="zh-CN" sz="4000" b="1" dirty="0">
              <a:solidFill>
                <a:srgbClr val="B5042B"/>
              </a:solidFill>
              <a:cs typeface="+mn-ea"/>
              <a:sym typeface="+mn-lt"/>
            </a:endParaRPr>
          </a:p>
          <a:p>
            <a:r>
              <a:rPr lang="en-US" altLang="zh-CN" sz="2400" b="1" dirty="0">
                <a:solidFill>
                  <a:schemeClr val="tx1">
                    <a:lumMod val="75000"/>
                    <a:lumOff val="25000"/>
                  </a:schemeClr>
                </a:solidFill>
                <a:cs typeface="+mn-ea"/>
                <a:sym typeface="+mn-lt"/>
              </a:rPr>
              <a:t>CONTENTS</a:t>
            </a:r>
            <a:endParaRPr lang="zh-CN" altLang="en-US" sz="2400" b="1" dirty="0">
              <a:solidFill>
                <a:schemeClr val="tx1">
                  <a:lumMod val="75000"/>
                  <a:lumOff val="25000"/>
                </a:schemeClr>
              </a:solidFill>
              <a:cs typeface="+mn-ea"/>
              <a:sym typeface="+mn-lt"/>
            </a:endParaRPr>
          </a:p>
        </p:txBody>
      </p:sp>
      <p:cxnSp>
        <p:nvCxnSpPr>
          <p:cNvPr id="26" name="直接连接符 25"/>
          <p:cNvCxnSpPr>
            <a:cxnSpLocks/>
          </p:cNvCxnSpPr>
          <p:nvPr/>
        </p:nvCxnSpPr>
        <p:spPr>
          <a:xfrm>
            <a:off x="1378084" y="2017317"/>
            <a:ext cx="4717916" cy="0"/>
          </a:xfrm>
          <a:prstGeom prst="line">
            <a:avLst/>
          </a:prstGeom>
          <a:ln>
            <a:solidFill>
              <a:srgbClr val="FB8FA2"/>
            </a:solidFill>
          </a:ln>
        </p:spPr>
        <p:style>
          <a:lnRef idx="1">
            <a:schemeClr val="accent1"/>
          </a:lnRef>
          <a:fillRef idx="0">
            <a:schemeClr val="accent1"/>
          </a:fillRef>
          <a:effectRef idx="0">
            <a:schemeClr val="accent1"/>
          </a:effectRef>
          <a:fontRef idx="minor">
            <a:schemeClr val="tx1"/>
          </a:fontRef>
        </p:style>
      </p:cxnSp>
      <p:pic>
        <p:nvPicPr>
          <p:cNvPr id="38" name="图片 37">
            <a:extLst>
              <a:ext uri="{FF2B5EF4-FFF2-40B4-BE49-F238E27FC236}">
                <a16:creationId xmlns:a16="http://schemas.microsoft.com/office/drawing/2014/main" id="{361558A9-8A83-4546-8DF1-2AB12CF075E9}"/>
              </a:ext>
            </a:extLst>
          </p:cNvPr>
          <p:cNvPicPr>
            <a:picLocks noChangeAspect="1"/>
          </p:cNvPicPr>
          <p:nvPr/>
        </p:nvPicPr>
        <p:blipFill>
          <a:blip r:embed="rId3">
            <a:extLst>
              <a:ext uri="{28A0092B-C50C-407E-A947-70E740481C1C}">
                <a14:useLocalDpi xmlns:a14="http://schemas.microsoft.com/office/drawing/2010/main" val="0"/>
              </a:ext>
            </a:extLst>
          </a:blip>
          <a:srcRect l="34729"/>
          <a:stretch>
            <a:fillRect/>
          </a:stretch>
        </p:blipFill>
        <p:spPr>
          <a:xfrm>
            <a:off x="5783042" y="0"/>
            <a:ext cx="6408958" cy="6858000"/>
          </a:xfrm>
          <a:custGeom>
            <a:avLst/>
            <a:gdLst>
              <a:gd name="connsiteX0" fmla="*/ 2481955 w 6408958"/>
              <a:gd name="connsiteY0" fmla="*/ 0 h 6858000"/>
              <a:gd name="connsiteX1" fmla="*/ 6408958 w 6408958"/>
              <a:gd name="connsiteY1" fmla="*/ 0 h 6858000"/>
              <a:gd name="connsiteX2" fmla="*/ 6408958 w 6408958"/>
              <a:gd name="connsiteY2" fmla="*/ 6858000 h 6858000"/>
              <a:gd name="connsiteX3" fmla="*/ 1001292 w 6408958"/>
              <a:gd name="connsiteY3" fmla="*/ 6858000 h 6858000"/>
              <a:gd name="connsiteX4" fmla="*/ 770136 w 6408958"/>
              <a:gd name="connsiteY4" fmla="*/ 6548879 h 6858000"/>
              <a:gd name="connsiteX5" fmla="*/ 0 w 6408958"/>
              <a:gd name="connsiteY5" fmla="*/ 4027628 h 6858000"/>
              <a:gd name="connsiteX6" fmla="*/ 2359955 w 6408958"/>
              <a:gd name="connsiteY6" fmla="*/ 62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958" h="6858000">
                <a:moveTo>
                  <a:pt x="2481955" y="0"/>
                </a:moveTo>
                <a:lnTo>
                  <a:pt x="6408958" y="0"/>
                </a:lnTo>
                <a:lnTo>
                  <a:pt x="6408958" y="6858000"/>
                </a:lnTo>
                <a:lnTo>
                  <a:pt x="1001292" y="6858000"/>
                </a:lnTo>
                <a:lnTo>
                  <a:pt x="770136" y="6548879"/>
                </a:lnTo>
                <a:cubicBezTo>
                  <a:pt x="283912" y="5829173"/>
                  <a:pt x="0" y="4961556"/>
                  <a:pt x="0" y="4027628"/>
                </a:cubicBezTo>
                <a:cubicBezTo>
                  <a:pt x="0" y="2315427"/>
                  <a:pt x="954260" y="826104"/>
                  <a:pt x="2359955" y="62485"/>
                </a:cubicBezTo>
                <a:close/>
              </a:path>
            </a:pathLst>
          </a:custGeom>
        </p:spPr>
      </p:pic>
    </p:spTree>
    <p:extLst>
      <p:ext uri="{BB962C8B-B14F-4D97-AF65-F5344CB8AC3E}">
        <p14:creationId xmlns:p14="http://schemas.microsoft.com/office/powerpoint/2010/main" val="5437900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7274" y="3693111"/>
            <a:ext cx="5262979" cy="1477328"/>
          </a:xfrm>
          <a:prstGeom prst="rect">
            <a:avLst/>
          </a:prstGeom>
          <a:noFill/>
        </p:spPr>
        <p:txBody>
          <a:bodyPr wrap="none" rtlCol="0">
            <a:spAutoFit/>
          </a:bodyPr>
          <a:lstStyle/>
          <a:p>
            <a:r>
              <a:rPr lang="zh-CN" altLang="en-US" dirty="0"/>
              <a:t>美仑设计   作品</a:t>
            </a:r>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3771758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p:cNvSpPr txBox="1"/>
          <p:nvPr/>
        </p:nvSpPr>
        <p:spPr>
          <a:xfrm>
            <a:off x="4589016" y="994028"/>
            <a:ext cx="3013967"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rgbClr val="B5042B"/>
                </a:solidFill>
                <a:cs typeface="+mn-ea"/>
                <a:sym typeface="+mn-lt"/>
              </a:rPr>
              <a:t>公司与团队</a:t>
            </a:r>
          </a:p>
        </p:txBody>
      </p:sp>
      <p:sp>
        <p:nvSpPr>
          <p:cNvPr id="8" name="文本框 7"/>
          <p:cNvSpPr txBox="1"/>
          <p:nvPr/>
        </p:nvSpPr>
        <p:spPr>
          <a:xfrm>
            <a:off x="3353673" y="1763469"/>
            <a:ext cx="5484652" cy="461665"/>
          </a:xfrm>
          <a:prstGeom prst="rect">
            <a:avLst/>
          </a:prstGeom>
          <a:noFill/>
        </p:spPr>
        <p:txBody>
          <a:bodyPr wrap="square" rtlCol="0">
            <a:spAutoFit/>
            <a:scene3d>
              <a:camera prst="orthographicFront"/>
              <a:lightRig rig="threePt" dir="t"/>
            </a:scene3d>
            <a:sp3d contourW="12700"/>
          </a:bodyPr>
          <a:lstStyle/>
          <a:p>
            <a:pPr algn="ctr">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9" name="直接连接符 8"/>
          <p:cNvCxnSpPr/>
          <p:nvPr/>
        </p:nvCxnSpPr>
        <p:spPr>
          <a:xfrm>
            <a:off x="5638799" y="2441767"/>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287124" y="606621"/>
            <a:ext cx="161775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01</a:t>
            </a:r>
            <a:endParaRPr lang="zh-CN" altLang="en-US" sz="2400" b="1" dirty="0">
              <a:solidFill>
                <a:schemeClr val="tx1">
                  <a:lumMod val="85000"/>
                  <a:lumOff val="15000"/>
                </a:schemeClr>
              </a:solidFill>
              <a:cs typeface="+mn-ea"/>
              <a:sym typeface="+mn-lt"/>
            </a:endParaRPr>
          </a:p>
        </p:txBody>
      </p:sp>
      <p:sp>
        <p:nvSpPr>
          <p:cNvPr id="14" name="椭圆 13">
            <a:extLst>
              <a:ext uri="{FF2B5EF4-FFF2-40B4-BE49-F238E27FC236}">
                <a16:creationId xmlns:a16="http://schemas.microsoft.com/office/drawing/2014/main" id="{37D5B27D-A031-4873-B09F-C32C1E850C5A}"/>
              </a:ext>
            </a:extLst>
          </p:cNvPr>
          <p:cNvSpPr/>
          <p:nvPr/>
        </p:nvSpPr>
        <p:spPr>
          <a:xfrm>
            <a:off x="1666685" y="3337466"/>
            <a:ext cx="8858974" cy="8858974"/>
          </a:xfrm>
          <a:prstGeom prst="ellipse">
            <a:avLst/>
          </a:prstGeom>
          <a:noFill/>
          <a:ln>
            <a:solidFill>
              <a:srgbClr val="DD3F5F"/>
            </a:solidFill>
          </a:ln>
          <a:effectLst>
            <a:outerShdw blurRad="406400" dist="190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pic>
        <p:nvPicPr>
          <p:cNvPr id="16" name="图片 15">
            <a:extLst>
              <a:ext uri="{FF2B5EF4-FFF2-40B4-BE49-F238E27FC236}">
                <a16:creationId xmlns:a16="http://schemas.microsoft.com/office/drawing/2014/main" id="{5A5D8567-5D85-4AFC-BF04-CA8A47ACF821}"/>
              </a:ext>
            </a:extLst>
          </p:cNvPr>
          <p:cNvPicPr>
            <a:picLocks noChangeAspect="1"/>
          </p:cNvPicPr>
          <p:nvPr/>
        </p:nvPicPr>
        <p:blipFill>
          <a:blip r:embed="rId3">
            <a:extLst>
              <a:ext uri="{28A0092B-C50C-407E-A947-70E740481C1C}">
                <a14:useLocalDpi xmlns:a14="http://schemas.microsoft.com/office/drawing/2010/main" val="0"/>
              </a:ext>
            </a:extLst>
          </a:blip>
          <a:srcRect l="11377" t="3454" r="11321"/>
          <a:stretch>
            <a:fillRect/>
          </a:stretch>
        </p:blipFill>
        <p:spPr>
          <a:xfrm>
            <a:off x="2122858" y="3790950"/>
            <a:ext cx="7952008" cy="6621150"/>
          </a:xfrm>
          <a:custGeom>
            <a:avLst/>
            <a:gdLst>
              <a:gd name="connsiteX0" fmla="*/ 3976004 w 7952008"/>
              <a:gd name="connsiteY0" fmla="*/ 0 h 6621150"/>
              <a:gd name="connsiteX1" fmla="*/ 7952008 w 7952008"/>
              <a:gd name="connsiteY1" fmla="*/ 3976004 h 6621150"/>
              <a:gd name="connsiteX2" fmla="*/ 7044082 w 7952008"/>
              <a:gd name="connsiteY2" fmla="*/ 6505112 h 6621150"/>
              <a:gd name="connsiteX3" fmla="*/ 6938619 w 7952008"/>
              <a:gd name="connsiteY3" fmla="*/ 6621150 h 6621150"/>
              <a:gd name="connsiteX4" fmla="*/ 1013389 w 7952008"/>
              <a:gd name="connsiteY4" fmla="*/ 6621150 h 6621150"/>
              <a:gd name="connsiteX5" fmla="*/ 907926 w 7952008"/>
              <a:gd name="connsiteY5" fmla="*/ 6505112 h 6621150"/>
              <a:gd name="connsiteX6" fmla="*/ 0 w 7952008"/>
              <a:gd name="connsiteY6" fmla="*/ 3976004 h 6621150"/>
              <a:gd name="connsiteX7" fmla="*/ 3976004 w 7952008"/>
              <a:gd name="connsiteY7" fmla="*/ 0 h 662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52008" h="6621150">
                <a:moveTo>
                  <a:pt x="3976004" y="0"/>
                </a:moveTo>
                <a:cubicBezTo>
                  <a:pt x="6171890" y="0"/>
                  <a:pt x="7952008" y="1780118"/>
                  <a:pt x="7952008" y="3976004"/>
                </a:cubicBezTo>
                <a:cubicBezTo>
                  <a:pt x="7952008" y="4936704"/>
                  <a:pt x="7611282" y="5817824"/>
                  <a:pt x="7044082" y="6505112"/>
                </a:cubicBezTo>
                <a:lnTo>
                  <a:pt x="6938619" y="6621150"/>
                </a:lnTo>
                <a:lnTo>
                  <a:pt x="1013389" y="6621150"/>
                </a:lnTo>
                <a:lnTo>
                  <a:pt x="907926" y="6505112"/>
                </a:lnTo>
                <a:cubicBezTo>
                  <a:pt x="340726" y="5817824"/>
                  <a:pt x="0" y="4936704"/>
                  <a:pt x="0" y="3976004"/>
                </a:cubicBezTo>
                <a:cubicBezTo>
                  <a:pt x="0" y="1780118"/>
                  <a:pt x="1780118" y="0"/>
                  <a:pt x="3976004" y="0"/>
                </a:cubicBezTo>
                <a:close/>
              </a:path>
            </a:pathLst>
          </a:custGeom>
        </p:spPr>
      </p:pic>
      <p:sp>
        <p:nvSpPr>
          <p:cNvPr id="15" name="椭圆 14">
            <a:extLst>
              <a:ext uri="{FF2B5EF4-FFF2-40B4-BE49-F238E27FC236}">
                <a16:creationId xmlns:a16="http://schemas.microsoft.com/office/drawing/2014/main" id="{430332E3-CAC0-4A4C-ACE0-6E8464D6EFD8}"/>
              </a:ext>
            </a:extLst>
          </p:cNvPr>
          <p:cNvSpPr/>
          <p:nvPr/>
        </p:nvSpPr>
        <p:spPr>
          <a:xfrm>
            <a:off x="2119996" y="3790949"/>
            <a:ext cx="7952007" cy="7952007"/>
          </a:xfrm>
          <a:prstGeom prst="ellipse">
            <a:avLst/>
          </a:prstGeom>
          <a:gradFill flip="none" rotWithShape="1">
            <a:gsLst>
              <a:gs pos="30000">
                <a:srgbClr val="C00000">
                  <a:alpha val="58000"/>
                </a:srgbClr>
              </a:gs>
              <a:gs pos="100000">
                <a:srgbClr val="DD3F5F"/>
              </a:gs>
            </a:gsLst>
            <a:lin ang="2700000" scaled="1"/>
            <a:tileRect/>
          </a:gradFill>
          <a:ln>
            <a:noFill/>
          </a:ln>
          <a:effectLst>
            <a:outerShdw blurRad="406400" dist="190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01507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rrowheads="1"/>
          </p:cNvSpPr>
          <p:nvPr/>
        </p:nvSpPr>
        <p:spPr bwMode="auto">
          <a:xfrm>
            <a:off x="1125243" y="3912467"/>
            <a:ext cx="4245073" cy="200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50000"/>
              </a:lnSpc>
              <a:spcBef>
                <a:spcPct val="0"/>
              </a:spcBef>
              <a:buNone/>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3" name="文本框 12"/>
          <p:cNvSpPr txBox="1"/>
          <p:nvPr/>
        </p:nvSpPr>
        <p:spPr>
          <a:xfrm>
            <a:off x="1107285" y="2825964"/>
            <a:ext cx="3355468" cy="307777"/>
          </a:xfrm>
          <a:prstGeom prst="rect">
            <a:avLst/>
          </a:prstGeom>
          <a:noFill/>
        </p:spPr>
        <p:txBody>
          <a:bodyPr wrap="square" rtlCol="0">
            <a:spAutoFit/>
          </a:bodyPr>
          <a:lstStyle/>
          <a:p>
            <a:r>
              <a:rPr lang="en-US" altLang="zh-CN" sz="1400" b="1" dirty="0">
                <a:solidFill>
                  <a:schemeClr val="tx1">
                    <a:lumMod val="65000"/>
                    <a:lumOff val="35000"/>
                  </a:schemeClr>
                </a:solidFill>
                <a:cs typeface="+mn-ea"/>
                <a:sym typeface="+mn-lt"/>
              </a:rPr>
              <a:t>COMPANY PROFILE</a:t>
            </a:r>
            <a:endParaRPr lang="zh-CN" altLang="en-US" sz="1400" b="1" dirty="0">
              <a:solidFill>
                <a:schemeClr val="tx1">
                  <a:lumMod val="65000"/>
                  <a:lumOff val="35000"/>
                </a:schemeClr>
              </a:solidFill>
              <a:cs typeface="+mn-ea"/>
              <a:sym typeface="+mn-lt"/>
            </a:endParaRPr>
          </a:p>
        </p:txBody>
      </p:sp>
      <p:sp>
        <p:nvSpPr>
          <p:cNvPr id="14" name="文本框 13"/>
          <p:cNvSpPr txBox="1"/>
          <p:nvPr/>
        </p:nvSpPr>
        <p:spPr>
          <a:xfrm>
            <a:off x="1084008" y="2215522"/>
            <a:ext cx="2133600" cy="584775"/>
          </a:xfrm>
          <a:prstGeom prst="rect">
            <a:avLst/>
          </a:prstGeom>
          <a:noFill/>
        </p:spPr>
        <p:txBody>
          <a:bodyPr wrap="square" rtlCol="0">
            <a:spAutoFit/>
          </a:bodyPr>
          <a:lstStyle/>
          <a:p>
            <a:r>
              <a:rPr lang="zh-CN" altLang="en-US" sz="3200" b="1" spc="300" dirty="0">
                <a:solidFill>
                  <a:schemeClr val="tx1">
                    <a:lumMod val="85000"/>
                    <a:lumOff val="15000"/>
                  </a:schemeClr>
                </a:solidFill>
                <a:cs typeface="+mn-ea"/>
                <a:sym typeface="+mn-lt"/>
              </a:rPr>
              <a:t>公司简介</a:t>
            </a:r>
          </a:p>
        </p:txBody>
      </p:sp>
      <p:cxnSp>
        <p:nvCxnSpPr>
          <p:cNvPr id="16" name="直接连接符 15"/>
          <p:cNvCxnSpPr/>
          <p:nvPr/>
        </p:nvCxnSpPr>
        <p:spPr>
          <a:xfrm>
            <a:off x="1214226" y="3251979"/>
            <a:ext cx="5775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59051" y="364990"/>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chemeClr val="accent1"/>
                </a:solidFill>
                <a:cs typeface="+mn-ea"/>
                <a:sym typeface="+mn-lt"/>
              </a:rPr>
              <a:t>公司与团队</a:t>
            </a:r>
          </a:p>
        </p:txBody>
      </p:sp>
      <p:sp>
        <p:nvSpPr>
          <p:cNvPr id="17" name="文本框 16"/>
          <p:cNvSpPr txBox="1"/>
          <p:nvPr/>
        </p:nvSpPr>
        <p:spPr>
          <a:xfrm>
            <a:off x="759051" y="864377"/>
            <a:ext cx="5572519" cy="26603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nvGrpSpPr>
          <p:cNvPr id="4" name="组合 3">
            <a:extLst>
              <a:ext uri="{FF2B5EF4-FFF2-40B4-BE49-F238E27FC236}">
                <a16:creationId xmlns:a16="http://schemas.microsoft.com/office/drawing/2014/main" id="{959D8303-1C05-4942-9DFA-30B44B887032}"/>
              </a:ext>
            </a:extLst>
          </p:cNvPr>
          <p:cNvGrpSpPr/>
          <p:nvPr/>
        </p:nvGrpSpPr>
        <p:grpSpPr>
          <a:xfrm>
            <a:off x="325664" y="468295"/>
            <a:ext cx="342900" cy="342900"/>
            <a:chOff x="260350" y="400050"/>
            <a:chExt cx="342900" cy="342900"/>
          </a:xfrm>
        </p:grpSpPr>
        <p:sp>
          <p:nvSpPr>
            <p:cNvPr id="3" name="椭圆 2">
              <a:extLst>
                <a:ext uri="{FF2B5EF4-FFF2-40B4-BE49-F238E27FC236}">
                  <a16:creationId xmlns:a16="http://schemas.microsoft.com/office/drawing/2014/main" id="{77D7D88F-D03E-45B6-98DE-72AE8FEBCACA}"/>
                </a:ext>
              </a:extLst>
            </p:cNvPr>
            <p:cNvSpPr/>
            <p:nvPr/>
          </p:nvSpPr>
          <p:spPr>
            <a:xfrm>
              <a:off x="260350" y="400050"/>
              <a:ext cx="342900" cy="342900"/>
            </a:xfrm>
            <a:prstGeom prst="ellipse">
              <a:avLst/>
            </a:prstGeom>
            <a:gradFill flip="none" rotWithShape="1">
              <a:gsLst>
                <a:gs pos="30000">
                  <a:srgbClr val="C00000"/>
                </a:gs>
                <a:gs pos="100000">
                  <a:srgbClr val="DD3F5F"/>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18" name="椭圆 17">
              <a:extLst>
                <a:ext uri="{FF2B5EF4-FFF2-40B4-BE49-F238E27FC236}">
                  <a16:creationId xmlns:a16="http://schemas.microsoft.com/office/drawing/2014/main" id="{CFCC5F99-15CD-426A-AA30-E13EA285903D}"/>
                </a:ext>
              </a:extLst>
            </p:cNvPr>
            <p:cNvSpPr/>
            <p:nvPr/>
          </p:nvSpPr>
          <p:spPr>
            <a:xfrm>
              <a:off x="350837" y="490537"/>
              <a:ext cx="161925" cy="1619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grpSp>
      <p:pic>
        <p:nvPicPr>
          <p:cNvPr id="23" name="图片 22">
            <a:extLst>
              <a:ext uri="{FF2B5EF4-FFF2-40B4-BE49-F238E27FC236}">
                <a16:creationId xmlns:a16="http://schemas.microsoft.com/office/drawing/2014/main" id="{8C3EED70-8DBF-49D1-8FCF-53195003630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455" r="11693"/>
          <a:stretch/>
        </p:blipFill>
        <p:spPr>
          <a:xfrm>
            <a:off x="6148726" y="605145"/>
            <a:ext cx="5406564" cy="5647710"/>
          </a:xfrm>
          <a:prstGeom prst="rect">
            <a:avLst/>
          </a:prstGeom>
        </p:spPr>
      </p:pic>
    </p:spTree>
    <p:extLst>
      <p:ext uri="{BB962C8B-B14F-4D97-AF65-F5344CB8AC3E}">
        <p14:creationId xmlns:p14="http://schemas.microsoft.com/office/powerpoint/2010/main" val="2857140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C35E42B-BC25-46CF-9E01-91916BDB8F2A}"/>
              </a:ext>
            </a:extLst>
          </p:cNvPr>
          <p:cNvSpPr/>
          <p:nvPr/>
        </p:nvSpPr>
        <p:spPr>
          <a:xfrm>
            <a:off x="0" y="778816"/>
            <a:ext cx="3442977" cy="6079183"/>
          </a:xfrm>
          <a:prstGeom prst="rtTriangle">
            <a:avLst/>
          </a:prstGeom>
          <a:gradFill>
            <a:gsLst>
              <a:gs pos="0">
                <a:srgbClr val="DD3F5F"/>
              </a:gs>
              <a:gs pos="100000">
                <a:srgbClr val="B5042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不完整圆 10">
            <a:extLst>
              <a:ext uri="{FF2B5EF4-FFF2-40B4-BE49-F238E27FC236}">
                <a16:creationId xmlns:a16="http://schemas.microsoft.com/office/drawing/2014/main" id="{BAF435C2-5468-44B9-8128-34690ADA206B}"/>
              </a:ext>
            </a:extLst>
          </p:cNvPr>
          <p:cNvSpPr/>
          <p:nvPr/>
        </p:nvSpPr>
        <p:spPr>
          <a:xfrm rot="4948360">
            <a:off x="4741343" y="457361"/>
            <a:ext cx="2709314" cy="2709314"/>
          </a:xfrm>
          <a:custGeom>
            <a:avLst/>
            <a:gdLst>
              <a:gd name="connsiteX0" fmla="*/ 2709314 w 2709314"/>
              <a:gd name="connsiteY0" fmla="*/ 1354657 h 2709314"/>
              <a:gd name="connsiteX1" fmla="*/ 1354657 w 2709314"/>
              <a:gd name="connsiteY1" fmla="*/ 2709314 h 2709314"/>
              <a:gd name="connsiteX2" fmla="*/ 0 w 2709314"/>
              <a:gd name="connsiteY2" fmla="*/ 1354657 h 2709314"/>
              <a:gd name="connsiteX3" fmla="*/ 1354657 w 2709314"/>
              <a:gd name="connsiteY3" fmla="*/ 0 h 2709314"/>
              <a:gd name="connsiteX4" fmla="*/ 1354657 w 2709314"/>
              <a:gd name="connsiteY4" fmla="*/ 1354657 h 2709314"/>
              <a:gd name="connsiteX5" fmla="*/ 2709314 w 2709314"/>
              <a:gd name="connsiteY5" fmla="*/ 1354657 h 2709314"/>
              <a:gd name="connsiteX0" fmla="*/ 1354657 w 2709314"/>
              <a:gd name="connsiteY0" fmla="*/ 1354657 h 2709314"/>
              <a:gd name="connsiteX1" fmla="*/ 2709314 w 2709314"/>
              <a:gd name="connsiteY1" fmla="*/ 1354657 h 2709314"/>
              <a:gd name="connsiteX2" fmla="*/ 1354657 w 2709314"/>
              <a:gd name="connsiteY2" fmla="*/ 2709314 h 2709314"/>
              <a:gd name="connsiteX3" fmla="*/ 0 w 2709314"/>
              <a:gd name="connsiteY3" fmla="*/ 1354657 h 2709314"/>
              <a:gd name="connsiteX4" fmla="*/ 1354657 w 2709314"/>
              <a:gd name="connsiteY4" fmla="*/ 0 h 2709314"/>
              <a:gd name="connsiteX5" fmla="*/ 1446097 w 2709314"/>
              <a:gd name="connsiteY5" fmla="*/ 1446097 h 2709314"/>
              <a:gd name="connsiteX0" fmla="*/ 1354657 w 2709314"/>
              <a:gd name="connsiteY0" fmla="*/ 1354657 h 2709314"/>
              <a:gd name="connsiteX1" fmla="*/ 2709314 w 2709314"/>
              <a:gd name="connsiteY1" fmla="*/ 1354657 h 2709314"/>
              <a:gd name="connsiteX2" fmla="*/ 1354657 w 2709314"/>
              <a:gd name="connsiteY2" fmla="*/ 2709314 h 2709314"/>
              <a:gd name="connsiteX3" fmla="*/ 0 w 2709314"/>
              <a:gd name="connsiteY3" fmla="*/ 1354657 h 2709314"/>
              <a:gd name="connsiteX4" fmla="*/ 1354657 w 2709314"/>
              <a:gd name="connsiteY4" fmla="*/ 0 h 2709314"/>
              <a:gd name="connsiteX0" fmla="*/ 2709314 w 2709314"/>
              <a:gd name="connsiteY0" fmla="*/ 1354657 h 2709314"/>
              <a:gd name="connsiteX1" fmla="*/ 1354657 w 2709314"/>
              <a:gd name="connsiteY1" fmla="*/ 2709314 h 2709314"/>
              <a:gd name="connsiteX2" fmla="*/ 0 w 2709314"/>
              <a:gd name="connsiteY2" fmla="*/ 1354657 h 2709314"/>
              <a:gd name="connsiteX3" fmla="*/ 1354657 w 2709314"/>
              <a:gd name="connsiteY3" fmla="*/ 0 h 2709314"/>
            </a:gdLst>
            <a:ahLst/>
            <a:cxnLst>
              <a:cxn ang="0">
                <a:pos x="connsiteX0" y="connsiteY0"/>
              </a:cxn>
              <a:cxn ang="0">
                <a:pos x="connsiteX1" y="connsiteY1"/>
              </a:cxn>
              <a:cxn ang="0">
                <a:pos x="connsiteX2" y="connsiteY2"/>
              </a:cxn>
              <a:cxn ang="0">
                <a:pos x="connsiteX3" y="connsiteY3"/>
              </a:cxn>
            </a:cxnLst>
            <a:rect l="l" t="t" r="r" b="b"/>
            <a:pathLst>
              <a:path w="2709314" h="2709314">
                <a:moveTo>
                  <a:pt x="2709314" y="1354657"/>
                </a:moveTo>
                <a:cubicBezTo>
                  <a:pt x="2709314" y="2102813"/>
                  <a:pt x="2102813" y="2709314"/>
                  <a:pt x="1354657" y="2709314"/>
                </a:cubicBezTo>
                <a:cubicBezTo>
                  <a:pt x="606501" y="2709314"/>
                  <a:pt x="0" y="2102813"/>
                  <a:pt x="0" y="1354657"/>
                </a:cubicBezTo>
                <a:cubicBezTo>
                  <a:pt x="0" y="606501"/>
                  <a:pt x="606501" y="0"/>
                  <a:pt x="1354657" y="0"/>
                </a:cubicBezTo>
              </a:path>
            </a:pathLst>
          </a:custGeom>
          <a:noFill/>
          <a:ln w="31750">
            <a:gradFill>
              <a:gsLst>
                <a:gs pos="0">
                  <a:srgbClr val="FB8FA2"/>
                </a:gs>
                <a:gs pos="100000">
                  <a:srgbClr val="B5042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任意多边形: 形状 3">
            <a:extLst>
              <a:ext uri="{FF2B5EF4-FFF2-40B4-BE49-F238E27FC236}">
                <a16:creationId xmlns:a16="http://schemas.microsoft.com/office/drawing/2014/main" id="{E721E373-4586-476E-BB81-2A42125780A0}"/>
              </a:ext>
            </a:extLst>
          </p:cNvPr>
          <p:cNvSpPr/>
          <p:nvPr/>
        </p:nvSpPr>
        <p:spPr>
          <a:xfrm rot="16200000">
            <a:off x="3179380" y="-2154621"/>
            <a:ext cx="5833241" cy="12192000"/>
          </a:xfrm>
          <a:custGeom>
            <a:avLst/>
            <a:gdLst>
              <a:gd name="connsiteX0" fmla="*/ 5833241 w 5833241"/>
              <a:gd name="connsiteY0" fmla="*/ 12192000 h 12192000"/>
              <a:gd name="connsiteX1" fmla="*/ 973223 w 5833241"/>
              <a:gd name="connsiteY1" fmla="*/ 12191999 h 12192000"/>
              <a:gd name="connsiteX2" fmla="*/ 0 w 5833241"/>
              <a:gd name="connsiteY2" fmla="*/ 5034193 h 12192000"/>
              <a:gd name="connsiteX3" fmla="*/ 0 w 5833241"/>
              <a:gd name="connsiteY3" fmla="*/ 0 h 12192000"/>
              <a:gd name="connsiteX4" fmla="*/ 4175535 w 5833241"/>
              <a:gd name="connsiteY4" fmla="*/ 0 h 1219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3241" h="12192000">
                <a:moveTo>
                  <a:pt x="5833241" y="12192000"/>
                </a:moveTo>
                <a:lnTo>
                  <a:pt x="973223" y="12191999"/>
                </a:lnTo>
                <a:lnTo>
                  <a:pt x="0" y="5034193"/>
                </a:lnTo>
                <a:lnTo>
                  <a:pt x="0" y="0"/>
                </a:lnTo>
                <a:lnTo>
                  <a:pt x="4175535" y="0"/>
                </a:lnTo>
                <a:close/>
              </a:path>
            </a:pathLst>
          </a:custGeom>
          <a:gradFill>
            <a:gsLst>
              <a:gs pos="0">
                <a:srgbClr val="DD3F5F"/>
              </a:gs>
              <a:gs pos="100000">
                <a:srgbClr val="B5042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不完整圆 9">
            <a:extLst>
              <a:ext uri="{FF2B5EF4-FFF2-40B4-BE49-F238E27FC236}">
                <a16:creationId xmlns:a16="http://schemas.microsoft.com/office/drawing/2014/main" id="{2C9E9121-8171-40F7-8E23-7561913188CF}"/>
              </a:ext>
            </a:extLst>
          </p:cNvPr>
          <p:cNvSpPr/>
          <p:nvPr/>
        </p:nvSpPr>
        <p:spPr>
          <a:xfrm>
            <a:off x="4833280" y="534760"/>
            <a:ext cx="1262720" cy="1085104"/>
          </a:xfrm>
          <a:custGeom>
            <a:avLst/>
            <a:gdLst>
              <a:gd name="connsiteX0" fmla="*/ 14537 w 2554514"/>
              <a:gd name="connsiteY0" fmla="*/ 1085104 h 2554514"/>
              <a:gd name="connsiteX1" fmla="*/ 1277257 w 2554514"/>
              <a:gd name="connsiteY1" fmla="*/ 0 h 2554514"/>
              <a:gd name="connsiteX2" fmla="*/ 1277257 w 2554514"/>
              <a:gd name="connsiteY2" fmla="*/ 1277257 h 2554514"/>
              <a:gd name="connsiteX3" fmla="*/ 14537 w 2554514"/>
              <a:gd name="connsiteY3" fmla="*/ 1085104 h 2554514"/>
              <a:gd name="connsiteX0" fmla="*/ 1262720 w 1354160"/>
              <a:gd name="connsiteY0" fmla="*/ 1277257 h 1368697"/>
              <a:gd name="connsiteX1" fmla="*/ 0 w 1354160"/>
              <a:gd name="connsiteY1" fmla="*/ 1085104 h 1368697"/>
              <a:gd name="connsiteX2" fmla="*/ 1262720 w 1354160"/>
              <a:gd name="connsiteY2" fmla="*/ 0 h 1368697"/>
              <a:gd name="connsiteX3" fmla="*/ 1354160 w 1354160"/>
              <a:gd name="connsiteY3" fmla="*/ 1368697 h 1368697"/>
              <a:gd name="connsiteX0" fmla="*/ 1262720 w 1262720"/>
              <a:gd name="connsiteY0" fmla="*/ 1277257 h 1277257"/>
              <a:gd name="connsiteX1" fmla="*/ 0 w 1262720"/>
              <a:gd name="connsiteY1" fmla="*/ 1085104 h 1277257"/>
              <a:gd name="connsiteX2" fmla="*/ 1262720 w 1262720"/>
              <a:gd name="connsiteY2" fmla="*/ 0 h 1277257"/>
              <a:gd name="connsiteX0" fmla="*/ 0 w 1262720"/>
              <a:gd name="connsiteY0" fmla="*/ 1085104 h 1085104"/>
              <a:gd name="connsiteX1" fmla="*/ 1262720 w 1262720"/>
              <a:gd name="connsiteY1" fmla="*/ 0 h 1085104"/>
            </a:gdLst>
            <a:ahLst/>
            <a:cxnLst>
              <a:cxn ang="0">
                <a:pos x="connsiteX0" y="connsiteY0"/>
              </a:cxn>
              <a:cxn ang="0">
                <a:pos x="connsiteX1" y="connsiteY1"/>
              </a:cxn>
            </a:cxnLst>
            <a:rect l="l" t="t" r="r" b="b"/>
            <a:pathLst>
              <a:path w="1262720" h="1085104">
                <a:moveTo>
                  <a:pt x="0" y="1085104"/>
                </a:moveTo>
                <a:cubicBezTo>
                  <a:pt x="94960" y="461080"/>
                  <a:pt x="631512" y="0"/>
                  <a:pt x="1262720" y="0"/>
                </a:cubicBezTo>
              </a:path>
            </a:pathLst>
          </a:custGeom>
          <a:noFill/>
          <a:ln>
            <a:gradFill>
              <a:gsLst>
                <a:gs pos="0">
                  <a:srgbClr val="FB8FA2"/>
                </a:gs>
                <a:gs pos="100000">
                  <a:srgbClr val="B5042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不完整圆 11">
            <a:extLst>
              <a:ext uri="{FF2B5EF4-FFF2-40B4-BE49-F238E27FC236}">
                <a16:creationId xmlns:a16="http://schemas.microsoft.com/office/drawing/2014/main" id="{F825B406-9C89-4C1D-B116-045F6A1BE984}"/>
              </a:ext>
            </a:extLst>
          </p:cNvPr>
          <p:cNvSpPr/>
          <p:nvPr/>
        </p:nvSpPr>
        <p:spPr>
          <a:xfrm rot="4948360">
            <a:off x="6051763" y="113981"/>
            <a:ext cx="1220872" cy="1521542"/>
          </a:xfrm>
          <a:custGeom>
            <a:avLst/>
            <a:gdLst>
              <a:gd name="connsiteX0" fmla="*/ 2007 w 2930854"/>
              <a:gd name="connsiteY0" fmla="*/ 1542097 h 2930854"/>
              <a:gd name="connsiteX1" fmla="*/ 1220846 w 2930854"/>
              <a:gd name="connsiteY1" fmla="*/ 20555 h 2930854"/>
              <a:gd name="connsiteX2" fmla="*/ 1465427 w 2930854"/>
              <a:gd name="connsiteY2" fmla="*/ 1465427 h 2930854"/>
              <a:gd name="connsiteX3" fmla="*/ 2007 w 2930854"/>
              <a:gd name="connsiteY3" fmla="*/ 1542097 h 2930854"/>
              <a:gd name="connsiteX0" fmla="*/ 1465453 w 1556893"/>
              <a:gd name="connsiteY0" fmla="*/ 1444872 h 1536312"/>
              <a:gd name="connsiteX1" fmla="*/ 2033 w 1556893"/>
              <a:gd name="connsiteY1" fmla="*/ 1521542 h 1536312"/>
              <a:gd name="connsiteX2" fmla="*/ 1220872 w 1556893"/>
              <a:gd name="connsiteY2" fmla="*/ 0 h 1536312"/>
              <a:gd name="connsiteX3" fmla="*/ 1556893 w 1556893"/>
              <a:gd name="connsiteY3" fmla="*/ 1536312 h 1536312"/>
              <a:gd name="connsiteX0" fmla="*/ 1465453 w 1465453"/>
              <a:gd name="connsiteY0" fmla="*/ 1444872 h 1521542"/>
              <a:gd name="connsiteX1" fmla="*/ 2033 w 1465453"/>
              <a:gd name="connsiteY1" fmla="*/ 1521542 h 1521542"/>
              <a:gd name="connsiteX2" fmla="*/ 1220872 w 1465453"/>
              <a:gd name="connsiteY2" fmla="*/ 0 h 1521542"/>
              <a:gd name="connsiteX0" fmla="*/ 2033 w 1220872"/>
              <a:gd name="connsiteY0" fmla="*/ 1521542 h 1521542"/>
              <a:gd name="connsiteX1" fmla="*/ 1220872 w 1220872"/>
              <a:gd name="connsiteY1" fmla="*/ 0 h 1521542"/>
            </a:gdLst>
            <a:ahLst/>
            <a:cxnLst>
              <a:cxn ang="0">
                <a:pos x="connsiteX0" y="connsiteY0"/>
              </a:cxn>
              <a:cxn ang="0">
                <a:pos x="connsiteX1" y="connsiteY1"/>
              </a:cxn>
            </a:cxnLst>
            <a:rect l="l" t="t" r="r" b="b"/>
            <a:pathLst>
              <a:path w="1220872" h="1521542">
                <a:moveTo>
                  <a:pt x="2033" y="1521542"/>
                </a:moveTo>
                <a:cubicBezTo>
                  <a:pt x="-36897" y="778476"/>
                  <a:pt x="487223" y="124188"/>
                  <a:pt x="1220872" y="0"/>
                </a:cubicBezTo>
              </a:path>
            </a:pathLst>
          </a:custGeom>
          <a:noFill/>
          <a:ln w="19050">
            <a:gradFill>
              <a:gsLst>
                <a:gs pos="0">
                  <a:srgbClr val="B5042B"/>
                </a:gs>
                <a:gs pos="100000">
                  <a:srgbClr val="FB8FA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7" name="图片 6">
            <a:extLst>
              <a:ext uri="{FF2B5EF4-FFF2-40B4-BE49-F238E27FC236}">
                <a16:creationId xmlns:a16="http://schemas.microsoft.com/office/drawing/2014/main" id="{5CD2E27F-A715-4854-9940-C7A0829DFC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041" t="8450" r="32638" b="46091"/>
          <a:stretch/>
        </p:blipFill>
        <p:spPr>
          <a:xfrm>
            <a:off x="4933950" y="649968"/>
            <a:ext cx="2324100" cy="23241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ln w="25400">
            <a:solidFill>
              <a:schemeClr val="bg1"/>
            </a:solidFill>
          </a:ln>
          <a:effectLst>
            <a:outerShdw blurRad="101600" sx="101000" sy="101000" algn="ctr" rotWithShape="0">
              <a:prstClr val="black">
                <a:alpha val="40000"/>
              </a:prstClr>
            </a:outerShdw>
          </a:effectLst>
        </p:spPr>
      </p:pic>
      <p:sp>
        <p:nvSpPr>
          <p:cNvPr id="8" name="矩形 7">
            <a:extLst>
              <a:ext uri="{FF2B5EF4-FFF2-40B4-BE49-F238E27FC236}">
                <a16:creationId xmlns:a16="http://schemas.microsoft.com/office/drawing/2014/main" id="{64858B6B-31CF-4770-B757-D59F66DDF3FA}"/>
              </a:ext>
            </a:extLst>
          </p:cNvPr>
          <p:cNvSpPr/>
          <p:nvPr/>
        </p:nvSpPr>
        <p:spPr>
          <a:xfrm>
            <a:off x="4575557" y="3219242"/>
            <a:ext cx="3040886" cy="64633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outerShdw blurRad="38100" dist="127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个人基本情况</a:t>
            </a:r>
          </a:p>
        </p:txBody>
      </p:sp>
      <p:sp>
        <p:nvSpPr>
          <p:cNvPr id="9" name="矩形 8">
            <a:extLst>
              <a:ext uri="{FF2B5EF4-FFF2-40B4-BE49-F238E27FC236}">
                <a16:creationId xmlns:a16="http://schemas.microsoft.com/office/drawing/2014/main" id="{A473FDDF-B8FA-43D3-9519-AA6DED15C372}"/>
              </a:ext>
            </a:extLst>
          </p:cNvPr>
          <p:cNvSpPr/>
          <p:nvPr/>
        </p:nvSpPr>
        <p:spPr>
          <a:xfrm>
            <a:off x="5490707" y="4162351"/>
            <a:ext cx="141577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姓名：老司机</a:t>
            </a:r>
            <a:endPar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9FC6748D-1629-48E8-B4AF-51FBC5C9D924}"/>
              </a:ext>
            </a:extLst>
          </p:cNvPr>
          <p:cNvSpPr/>
          <p:nvPr/>
        </p:nvSpPr>
        <p:spPr>
          <a:xfrm>
            <a:off x="5202166" y="4581871"/>
            <a:ext cx="1931939"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出生：</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1999</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endPar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A9E502AA-3EBA-416F-884D-7920CC9B37FD}"/>
              </a:ext>
            </a:extLst>
          </p:cNvPr>
          <p:cNvSpPr/>
          <p:nvPr/>
        </p:nvSpPr>
        <p:spPr>
          <a:xfrm>
            <a:off x="5606123" y="5001391"/>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籍贯：广东</a:t>
            </a:r>
            <a:endPar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DD5A6768-07C2-4B4F-9DC2-3E0CF4DFA770}"/>
              </a:ext>
            </a:extLst>
          </p:cNvPr>
          <p:cNvSpPr/>
          <p:nvPr/>
        </p:nvSpPr>
        <p:spPr>
          <a:xfrm>
            <a:off x="5570857" y="5420911"/>
            <a:ext cx="127310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学历：</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MBA</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id="{7A2EA3C4-0979-42E9-A7C9-80A921F18FD8}"/>
              </a:ext>
            </a:extLst>
          </p:cNvPr>
          <p:cNvSpPr txBox="1"/>
          <p:nvPr/>
        </p:nvSpPr>
        <p:spPr>
          <a:xfrm>
            <a:off x="3744687" y="3567501"/>
            <a:ext cx="4702626" cy="461665"/>
          </a:xfrm>
          <a:prstGeom prst="rect">
            <a:avLst/>
          </a:prstGeom>
        </p:spPr>
        <p:txBody>
          <a:bodyPr wrap="square">
            <a:spAutoFit/>
          </a:bodyPr>
          <a:lstStyle>
            <a:defPPr>
              <a:defRPr lang="zh-CN"/>
            </a:defPPr>
            <a:lvl1pPr>
              <a:defRPr>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alpha val="20000"/>
                  </a:prstClr>
                </a:solidFill>
                <a:effectLst/>
                <a:uLnTx/>
                <a:uFillTx/>
                <a:latin typeface="微软雅黑" panose="020B0503020204020204" pitchFamily="34" charset="-122"/>
                <a:ea typeface="微软雅黑" panose="020B0503020204020204" pitchFamily="34" charset="-122"/>
                <a:cs typeface="+mn-cs"/>
              </a:rPr>
              <a:t>PERSONAL INFORMATION</a:t>
            </a:r>
          </a:p>
        </p:txBody>
      </p:sp>
    </p:spTree>
    <p:extLst>
      <p:ext uri="{BB962C8B-B14F-4D97-AF65-F5344CB8AC3E}">
        <p14:creationId xmlns:p14="http://schemas.microsoft.com/office/powerpoint/2010/main" val="2956261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a:extLst>
              <a:ext uri="{FF2B5EF4-FFF2-40B4-BE49-F238E27FC236}">
                <a16:creationId xmlns:a16="http://schemas.microsoft.com/office/drawing/2014/main" id="{6EA61E07-60A3-40F4-B834-E04E5145618C}"/>
              </a:ext>
            </a:extLst>
          </p:cNvPr>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nvGrpSpPr>
          <p:cNvPr id="91" name="组合 90">
            <a:extLst>
              <a:ext uri="{FF2B5EF4-FFF2-40B4-BE49-F238E27FC236}">
                <a16:creationId xmlns:a16="http://schemas.microsoft.com/office/drawing/2014/main" id="{D8519644-A1FF-47A0-AAA5-3795593E60B0}"/>
              </a:ext>
            </a:extLst>
          </p:cNvPr>
          <p:cNvGrpSpPr/>
          <p:nvPr/>
        </p:nvGrpSpPr>
        <p:grpSpPr>
          <a:xfrm>
            <a:off x="3442158" y="2277691"/>
            <a:ext cx="5395910" cy="3023344"/>
            <a:chOff x="3442158" y="2277691"/>
            <a:chExt cx="5395910" cy="3023344"/>
          </a:xfrm>
        </p:grpSpPr>
        <p:grpSp>
          <p:nvGrpSpPr>
            <p:cNvPr id="24" name="Group 2">
              <a:extLst>
                <a:ext uri="{FF2B5EF4-FFF2-40B4-BE49-F238E27FC236}">
                  <a16:creationId xmlns:a16="http://schemas.microsoft.com/office/drawing/2014/main" id="{0FCE2B64-328F-4449-974C-97D6EF2D4CBF}"/>
                </a:ext>
              </a:extLst>
            </p:cNvPr>
            <p:cNvGrpSpPr>
              <a:grpSpLocks noChangeAspect="1"/>
            </p:cNvGrpSpPr>
            <p:nvPr/>
          </p:nvGrpSpPr>
          <p:grpSpPr bwMode="auto">
            <a:xfrm rot="5400000">
              <a:off x="4628441" y="1091408"/>
              <a:ext cx="3023344" cy="5395910"/>
              <a:chOff x="2689" y="825"/>
              <a:chExt cx="2311" cy="3300"/>
            </a:xfrm>
          </p:grpSpPr>
          <p:sp>
            <p:nvSpPr>
              <p:cNvPr id="29" name="Freeform: Shape 7">
                <a:extLst>
                  <a:ext uri="{FF2B5EF4-FFF2-40B4-BE49-F238E27FC236}">
                    <a16:creationId xmlns:a16="http://schemas.microsoft.com/office/drawing/2014/main" id="{7BF76DB9-B3B5-4998-8DB4-8C1BA24CB245}"/>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0" name="Freeform: Shape 8">
                <a:extLst>
                  <a:ext uri="{FF2B5EF4-FFF2-40B4-BE49-F238E27FC236}">
                    <a16:creationId xmlns:a16="http://schemas.microsoft.com/office/drawing/2014/main" id="{F79FDDC9-8A40-4E0E-BFB1-17A468B0CE22}"/>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1" name="Freeform: Shape 9">
                <a:extLst>
                  <a:ext uri="{FF2B5EF4-FFF2-40B4-BE49-F238E27FC236}">
                    <a16:creationId xmlns:a16="http://schemas.microsoft.com/office/drawing/2014/main" id="{40747FDC-28B3-4020-8836-D3DCE1591963}"/>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2" name="Freeform: Shape 10">
                <a:extLst>
                  <a:ext uri="{FF2B5EF4-FFF2-40B4-BE49-F238E27FC236}">
                    <a16:creationId xmlns:a16="http://schemas.microsoft.com/office/drawing/2014/main" id="{DB840E9B-5D97-4851-87B7-198ED7E0A31F}"/>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3" name="Freeform: Shape 11">
                <a:extLst>
                  <a:ext uri="{FF2B5EF4-FFF2-40B4-BE49-F238E27FC236}">
                    <a16:creationId xmlns:a16="http://schemas.microsoft.com/office/drawing/2014/main" id="{4699FB68-96B5-4A1D-9156-32D11A07FDF6}"/>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Freeform: Shape 12">
                <a:extLst>
                  <a:ext uri="{FF2B5EF4-FFF2-40B4-BE49-F238E27FC236}">
                    <a16:creationId xmlns:a16="http://schemas.microsoft.com/office/drawing/2014/main" id="{87983A76-CE2A-43B0-8FA7-6640C8D02781}"/>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Freeform: Shape 13">
                <a:extLst>
                  <a:ext uri="{FF2B5EF4-FFF2-40B4-BE49-F238E27FC236}">
                    <a16:creationId xmlns:a16="http://schemas.microsoft.com/office/drawing/2014/main" id="{E978337A-9B12-4FFA-BD5A-571A4F4EBD60}"/>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Freeform: Shape 14">
                <a:extLst>
                  <a:ext uri="{FF2B5EF4-FFF2-40B4-BE49-F238E27FC236}">
                    <a16:creationId xmlns:a16="http://schemas.microsoft.com/office/drawing/2014/main" id="{FBCE0E89-1D44-45C9-9C4A-C11C7EC43D75}"/>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Freeform: Shape 15">
                <a:extLst>
                  <a:ext uri="{FF2B5EF4-FFF2-40B4-BE49-F238E27FC236}">
                    <a16:creationId xmlns:a16="http://schemas.microsoft.com/office/drawing/2014/main" id="{DBCC9F92-C3D9-4F62-8BE5-4F42897700F1}"/>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Freeform: Shape 16">
                <a:extLst>
                  <a:ext uri="{FF2B5EF4-FFF2-40B4-BE49-F238E27FC236}">
                    <a16:creationId xmlns:a16="http://schemas.microsoft.com/office/drawing/2014/main" id="{DA0F495F-7C69-4E1E-BA93-70C38600F619}"/>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Freeform: Shape 17">
                <a:extLst>
                  <a:ext uri="{FF2B5EF4-FFF2-40B4-BE49-F238E27FC236}">
                    <a16:creationId xmlns:a16="http://schemas.microsoft.com/office/drawing/2014/main" id="{CC338025-2A38-4325-8A81-5DA72A392038}"/>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Freeform: Shape 18">
                <a:extLst>
                  <a:ext uri="{FF2B5EF4-FFF2-40B4-BE49-F238E27FC236}">
                    <a16:creationId xmlns:a16="http://schemas.microsoft.com/office/drawing/2014/main" id="{1E6E0CEE-F40F-4C1C-98F2-AA6549B9FFF0}"/>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1" name="Freeform: Shape 19">
                <a:extLst>
                  <a:ext uri="{FF2B5EF4-FFF2-40B4-BE49-F238E27FC236}">
                    <a16:creationId xmlns:a16="http://schemas.microsoft.com/office/drawing/2014/main" id="{1AC3C35C-5600-4DED-A36B-80E67F71F6A6}"/>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2" name="Freeform: Shape 20">
                <a:extLst>
                  <a:ext uri="{FF2B5EF4-FFF2-40B4-BE49-F238E27FC236}">
                    <a16:creationId xmlns:a16="http://schemas.microsoft.com/office/drawing/2014/main" id="{5B3D78AE-25E1-4132-A8FD-439962878094}"/>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3" name="Freeform: Shape 21">
                <a:extLst>
                  <a:ext uri="{FF2B5EF4-FFF2-40B4-BE49-F238E27FC236}">
                    <a16:creationId xmlns:a16="http://schemas.microsoft.com/office/drawing/2014/main" id="{0065FA5D-6CD7-4D25-AA70-BA4C4E9579EA}"/>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4" name="Freeform: Shape 22">
                <a:extLst>
                  <a:ext uri="{FF2B5EF4-FFF2-40B4-BE49-F238E27FC236}">
                    <a16:creationId xmlns:a16="http://schemas.microsoft.com/office/drawing/2014/main" id="{D25E0F78-2971-4A6E-9C85-6762D10DB9FB}"/>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5" name="Freeform: Shape 23">
                <a:extLst>
                  <a:ext uri="{FF2B5EF4-FFF2-40B4-BE49-F238E27FC236}">
                    <a16:creationId xmlns:a16="http://schemas.microsoft.com/office/drawing/2014/main" id="{98219631-F95E-419E-A250-A98F26D4A0B8}"/>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6" name="Freeform: Shape 24">
                <a:extLst>
                  <a:ext uri="{FF2B5EF4-FFF2-40B4-BE49-F238E27FC236}">
                    <a16:creationId xmlns:a16="http://schemas.microsoft.com/office/drawing/2014/main" id="{43880A85-9EAF-4297-A168-C9F51ADB2D87}"/>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7" name="Freeform: Shape 25">
                <a:extLst>
                  <a:ext uri="{FF2B5EF4-FFF2-40B4-BE49-F238E27FC236}">
                    <a16:creationId xmlns:a16="http://schemas.microsoft.com/office/drawing/2014/main" id="{5D02524D-1DBB-4131-8EF9-A4E04CC60B1E}"/>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8" name="Freeform: Shape 26">
                <a:extLst>
                  <a:ext uri="{FF2B5EF4-FFF2-40B4-BE49-F238E27FC236}">
                    <a16:creationId xmlns:a16="http://schemas.microsoft.com/office/drawing/2014/main" id="{18F532F2-83FA-4445-A8F2-36A55539F715}"/>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9" name="Freeform: Shape 27">
                <a:extLst>
                  <a:ext uri="{FF2B5EF4-FFF2-40B4-BE49-F238E27FC236}">
                    <a16:creationId xmlns:a16="http://schemas.microsoft.com/office/drawing/2014/main" id="{E824233F-DB1C-4572-BAAB-6B023AB13DFB}"/>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0" name="Freeform: Shape 28">
                <a:extLst>
                  <a:ext uri="{FF2B5EF4-FFF2-40B4-BE49-F238E27FC236}">
                    <a16:creationId xmlns:a16="http://schemas.microsoft.com/office/drawing/2014/main" id="{46975956-DA73-4B3A-8494-A16FC385936E}"/>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1" name="Freeform: Shape 29">
                <a:extLst>
                  <a:ext uri="{FF2B5EF4-FFF2-40B4-BE49-F238E27FC236}">
                    <a16:creationId xmlns:a16="http://schemas.microsoft.com/office/drawing/2014/main" id="{1202BB33-DB57-4501-B138-7A71CB300755}"/>
                  </a:ext>
                </a:extLst>
              </p:cNvPr>
              <p:cNvSpPr>
                <a:spLocks/>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 name="Freeform: Shape 30">
                <a:extLst>
                  <a:ext uri="{FF2B5EF4-FFF2-40B4-BE49-F238E27FC236}">
                    <a16:creationId xmlns:a16="http://schemas.microsoft.com/office/drawing/2014/main" id="{21BBF25B-69AB-4ED4-9E24-4D91484A3764}"/>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 name="Freeform: Shape 31">
                <a:extLst>
                  <a:ext uri="{FF2B5EF4-FFF2-40B4-BE49-F238E27FC236}">
                    <a16:creationId xmlns:a16="http://schemas.microsoft.com/office/drawing/2014/main" id="{3AF10D94-9085-448E-88C8-5F8402B91EFF}"/>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 name="Freeform: Shape 32">
                <a:extLst>
                  <a:ext uri="{FF2B5EF4-FFF2-40B4-BE49-F238E27FC236}">
                    <a16:creationId xmlns:a16="http://schemas.microsoft.com/office/drawing/2014/main" id="{1F74E722-666B-43C9-B835-C05F7D9F2811}"/>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5" name="Freeform: Shape 33">
                <a:extLst>
                  <a:ext uri="{FF2B5EF4-FFF2-40B4-BE49-F238E27FC236}">
                    <a16:creationId xmlns:a16="http://schemas.microsoft.com/office/drawing/2014/main" id="{CDA468D3-9AF1-473E-B29E-1C8E4402A302}"/>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 name="Freeform: Shape 34">
                <a:extLst>
                  <a:ext uri="{FF2B5EF4-FFF2-40B4-BE49-F238E27FC236}">
                    <a16:creationId xmlns:a16="http://schemas.microsoft.com/office/drawing/2014/main" id="{43F86DAE-A01B-4440-95C3-A35B94C1BC34}"/>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7" name="Freeform: Shape 35">
                <a:extLst>
                  <a:ext uri="{FF2B5EF4-FFF2-40B4-BE49-F238E27FC236}">
                    <a16:creationId xmlns:a16="http://schemas.microsoft.com/office/drawing/2014/main" id="{6B3309C4-2441-45AD-98B3-B14FF8DD221A}"/>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8" name="Freeform: Shape 36">
                <a:extLst>
                  <a:ext uri="{FF2B5EF4-FFF2-40B4-BE49-F238E27FC236}">
                    <a16:creationId xmlns:a16="http://schemas.microsoft.com/office/drawing/2014/main" id="{5CF08872-CA13-4B6E-B1AB-1A243A0E6883}"/>
                  </a:ext>
                </a:extLst>
              </p:cNvPr>
              <p:cNvSpPr>
                <a:spLocks/>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9" name="Freeform: Shape 37">
                <a:extLst>
                  <a:ext uri="{FF2B5EF4-FFF2-40B4-BE49-F238E27FC236}">
                    <a16:creationId xmlns:a16="http://schemas.microsoft.com/office/drawing/2014/main" id="{0F722481-381A-4E38-BFE8-4CB048515862}"/>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 name="Freeform: Shape 38">
                <a:extLst>
                  <a:ext uri="{FF2B5EF4-FFF2-40B4-BE49-F238E27FC236}">
                    <a16:creationId xmlns:a16="http://schemas.microsoft.com/office/drawing/2014/main" id="{978A7C65-51E0-4C78-8557-3C9ECBA92219}"/>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 name="Freeform: Shape 39">
                <a:extLst>
                  <a:ext uri="{FF2B5EF4-FFF2-40B4-BE49-F238E27FC236}">
                    <a16:creationId xmlns:a16="http://schemas.microsoft.com/office/drawing/2014/main" id="{0D67C474-B884-4696-A47A-A23FCA21CAC0}"/>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 name="Freeform: Shape 40">
                <a:extLst>
                  <a:ext uri="{FF2B5EF4-FFF2-40B4-BE49-F238E27FC236}">
                    <a16:creationId xmlns:a16="http://schemas.microsoft.com/office/drawing/2014/main" id="{A6D27F40-82C0-42C5-8A78-A30462DE7231}"/>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 name="Freeform: Shape 41">
                <a:extLst>
                  <a:ext uri="{FF2B5EF4-FFF2-40B4-BE49-F238E27FC236}">
                    <a16:creationId xmlns:a16="http://schemas.microsoft.com/office/drawing/2014/main" id="{C6269385-002C-4F75-9269-71F67C76A520}"/>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 name="Freeform: Shape 42">
                <a:extLst>
                  <a:ext uri="{FF2B5EF4-FFF2-40B4-BE49-F238E27FC236}">
                    <a16:creationId xmlns:a16="http://schemas.microsoft.com/office/drawing/2014/main" id="{B576FFB6-1779-431B-8CA2-6293FD2F9C9C}"/>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 name="Freeform: Shape 43">
                <a:extLst>
                  <a:ext uri="{FF2B5EF4-FFF2-40B4-BE49-F238E27FC236}">
                    <a16:creationId xmlns:a16="http://schemas.microsoft.com/office/drawing/2014/main" id="{53E133A8-80E6-4A86-A722-5098A1AA37A9}"/>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 name="Freeform: Shape 44">
                <a:extLst>
                  <a:ext uri="{FF2B5EF4-FFF2-40B4-BE49-F238E27FC236}">
                    <a16:creationId xmlns:a16="http://schemas.microsoft.com/office/drawing/2014/main" id="{27746ED1-3D55-463A-9302-4D147C0BF7F6}"/>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7" name="Freeform: Shape 45">
                <a:extLst>
                  <a:ext uri="{FF2B5EF4-FFF2-40B4-BE49-F238E27FC236}">
                    <a16:creationId xmlns:a16="http://schemas.microsoft.com/office/drawing/2014/main" id="{0DAFF162-C6DF-4EA5-B551-77747068CD5F}"/>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8" name="Freeform: Shape 46">
                <a:extLst>
                  <a:ext uri="{FF2B5EF4-FFF2-40B4-BE49-F238E27FC236}">
                    <a16:creationId xmlns:a16="http://schemas.microsoft.com/office/drawing/2014/main" id="{90B1F981-6B75-42FD-8CA6-0DC2C7E381E1}"/>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84" name="矩形 83">
              <a:extLst>
                <a:ext uri="{FF2B5EF4-FFF2-40B4-BE49-F238E27FC236}">
                  <a16:creationId xmlns:a16="http://schemas.microsoft.com/office/drawing/2014/main" id="{16036F8C-060D-4C9C-9E5C-185723E8EBB1}"/>
                </a:ext>
              </a:extLst>
            </p:cNvPr>
            <p:cNvSpPr/>
            <p:nvPr/>
          </p:nvSpPr>
          <p:spPr>
            <a:xfrm>
              <a:off x="4173814" y="2672962"/>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5" name="矩形 84">
              <a:extLst>
                <a:ext uri="{FF2B5EF4-FFF2-40B4-BE49-F238E27FC236}">
                  <a16:creationId xmlns:a16="http://schemas.microsoft.com/office/drawing/2014/main" id="{6544DF4E-F67F-4D7F-89F1-EBE99CB736EE}"/>
                </a:ext>
              </a:extLst>
            </p:cNvPr>
            <p:cNvSpPr/>
            <p:nvPr/>
          </p:nvSpPr>
          <p:spPr>
            <a:xfrm>
              <a:off x="4173814" y="3849907"/>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6" name="矩形 85">
              <a:extLst>
                <a:ext uri="{FF2B5EF4-FFF2-40B4-BE49-F238E27FC236}">
                  <a16:creationId xmlns:a16="http://schemas.microsoft.com/office/drawing/2014/main" id="{D2987350-C3BA-4DDF-A44A-04450D6DB812}"/>
                </a:ext>
              </a:extLst>
            </p:cNvPr>
            <p:cNvSpPr/>
            <p:nvPr/>
          </p:nvSpPr>
          <p:spPr>
            <a:xfrm>
              <a:off x="5579047" y="327764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7" name="矩形 86">
              <a:extLst>
                <a:ext uri="{FF2B5EF4-FFF2-40B4-BE49-F238E27FC236}">
                  <a16:creationId xmlns:a16="http://schemas.microsoft.com/office/drawing/2014/main" id="{690DD37D-6B8F-4519-A3C3-4FFB54F20D4E}"/>
                </a:ext>
              </a:extLst>
            </p:cNvPr>
            <p:cNvSpPr/>
            <p:nvPr/>
          </p:nvSpPr>
          <p:spPr>
            <a:xfrm>
              <a:off x="5579047" y="449675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sp>
        <p:nvSpPr>
          <p:cNvPr id="88" name="矩形 87">
            <a:extLst>
              <a:ext uri="{FF2B5EF4-FFF2-40B4-BE49-F238E27FC236}">
                <a16:creationId xmlns:a16="http://schemas.microsoft.com/office/drawing/2014/main" id="{D9FC6E06-8AAE-4862-BDAD-205C6BF9DD07}"/>
              </a:ext>
            </a:extLst>
          </p:cNvPr>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89" name="矩形 88">
            <a:extLst>
              <a:ext uri="{FF2B5EF4-FFF2-40B4-BE49-F238E27FC236}">
                <a16:creationId xmlns:a16="http://schemas.microsoft.com/office/drawing/2014/main" id="{5306171B-CBCC-419D-90BD-0C296016F6C4}"/>
              </a:ext>
            </a:extLst>
          </p:cNvPr>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90" name="矩形 89">
            <a:extLst>
              <a:ext uri="{FF2B5EF4-FFF2-40B4-BE49-F238E27FC236}">
                <a16:creationId xmlns:a16="http://schemas.microsoft.com/office/drawing/2014/main" id="{D9CB9182-2957-450B-9243-6487CC69FB37}"/>
              </a:ext>
            </a:extLst>
          </p:cNvPr>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Tree>
    <p:extLst>
      <p:ext uri="{BB962C8B-B14F-4D97-AF65-F5344CB8AC3E}">
        <p14:creationId xmlns:p14="http://schemas.microsoft.com/office/powerpoint/2010/main" val="3678709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p:grpSpPr>
        <p:sp>
          <p:nvSpPr>
            <p:cNvPr id="32" name="矩形 31"/>
            <p:cNvSpPr/>
            <p:nvPr/>
          </p:nvSpPr>
          <p:spPr>
            <a:xfrm>
              <a:off x="9266662" y="787400"/>
              <a:ext cx="2912637" cy="25560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8" name="组合 7"/>
          <p:cNvGrpSpPr/>
          <p:nvPr/>
        </p:nvGrpSpPr>
        <p:grpSpPr>
          <a:xfrm>
            <a:off x="1360388" y="4879975"/>
            <a:ext cx="4038926" cy="996648"/>
            <a:chOff x="1157188" y="5013498"/>
            <a:chExt cx="3458574" cy="853440"/>
          </a:xfrm>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pic>
        <p:nvPicPr>
          <p:cNvPr id="15" name="图片占位符 14"/>
          <p:cNvPicPr>
            <a:picLocks noGrp="1" noChangeAspect="1"/>
          </p:cNvPicPr>
          <p:nvPr>
            <p:ph type="pic" sz="quarter" idx="4294967295"/>
          </p:nvPr>
        </p:nvPicPr>
        <p:blipFill>
          <a:blip r:embed="rId3">
            <a:extLst>
              <a:ext uri="{28A0092B-C50C-407E-A947-70E740481C1C}">
                <a14:useLocalDpi xmlns:a14="http://schemas.microsoft.com/office/drawing/2010/main"/>
              </a:ext>
            </a:extLst>
          </a:blip>
          <a:stretch>
            <a:fillRect/>
          </a:stretch>
        </p:blipFill>
        <p:spPr>
          <a:xfrm>
            <a:off x="9652000" y="1633538"/>
            <a:ext cx="2540000" cy="2051050"/>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pic>
      <p:pic>
        <p:nvPicPr>
          <p:cNvPr id="16" name="图片占位符 15"/>
          <p:cNvPicPr>
            <a:picLocks noGrp="1" noChangeAspect="1"/>
          </p:cNvPicPr>
          <p:nvPr>
            <p:ph type="pic" sz="quarter" idx="4294967295"/>
          </p:nvPr>
        </p:nvPicPr>
        <p:blipFill>
          <a:blip r:embed="rId4">
            <a:extLst>
              <a:ext uri="{28A0092B-C50C-407E-A947-70E740481C1C}">
                <a14:useLocalDpi xmlns:a14="http://schemas.microsoft.com/office/drawing/2010/main"/>
              </a:ext>
            </a:extLst>
          </a:blip>
          <a:stretch>
            <a:fillRect/>
          </a:stretch>
        </p:blipFill>
        <p:spPr>
          <a:xfrm>
            <a:off x="7124700" y="3816350"/>
            <a:ext cx="5067300" cy="2127250"/>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pic>
      <p:grpSp>
        <p:nvGrpSpPr>
          <p:cNvPr id="49" name="组合 48"/>
          <p:cNvGrpSpPr/>
          <p:nvPr/>
        </p:nvGrpSpPr>
        <p:grpSpPr>
          <a:xfrm>
            <a:off x="1246088" y="1912474"/>
            <a:ext cx="4405412" cy="1040135"/>
            <a:chOff x="7483989" y="3301782"/>
            <a:chExt cx="4405412" cy="1040135"/>
          </a:xfrm>
        </p:grpSpPr>
        <p:sp>
          <p:nvSpPr>
            <p:cNvPr id="50" name="矩形 49"/>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用户可以在投影仪或者计算机上进行演示也可以将演示文稿打印出来制作成胶片可以将演示文稿打印</a:t>
              </a:r>
            </a:p>
          </p:txBody>
        </p:sp>
        <p:sp>
          <p:nvSpPr>
            <p:cNvPr id="51" name="矩形 50"/>
            <p:cNvSpPr/>
            <p:nvPr/>
          </p:nvSpPr>
          <p:spPr>
            <a:xfrm>
              <a:off x="7483989" y="3301782"/>
              <a:ext cx="2050552" cy="5170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项目来源</a:t>
              </a:r>
            </a:p>
          </p:txBody>
        </p:sp>
      </p:grpSp>
      <p:grpSp>
        <p:nvGrpSpPr>
          <p:cNvPr id="52" name="组合 51"/>
          <p:cNvGrpSpPr/>
          <p:nvPr/>
        </p:nvGrpSpPr>
        <p:grpSpPr>
          <a:xfrm>
            <a:off x="1246088" y="3256010"/>
            <a:ext cx="4405412" cy="1040135"/>
            <a:chOff x="7483989" y="3301782"/>
            <a:chExt cx="4405412" cy="1040135"/>
          </a:xfrm>
        </p:grpSpPr>
        <p:sp>
          <p:nvSpPr>
            <p:cNvPr id="53" name="矩形 52"/>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用户可以在投影仪或者计算机上进行演示也可以将演示文稿打印出来制作成胶片可以将演示文稿打印</a:t>
              </a:r>
            </a:p>
          </p:txBody>
        </p:sp>
        <p:sp>
          <p:nvSpPr>
            <p:cNvPr id="54" name="矩形 53"/>
            <p:cNvSpPr/>
            <p:nvPr/>
          </p:nvSpPr>
          <p:spPr>
            <a:xfrm>
              <a:off x="7483989" y="3301782"/>
              <a:ext cx="2050552" cy="5170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需求分析</a:t>
              </a:r>
            </a:p>
          </p:txBody>
        </p:sp>
      </p:grpSp>
    </p:spTree>
    <p:extLst>
      <p:ext uri="{BB962C8B-B14F-4D97-AF65-F5344CB8AC3E}">
        <p14:creationId xmlns:p14="http://schemas.microsoft.com/office/powerpoint/2010/main" val="4157072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4316685" y="2048543"/>
            <a:ext cx="3575050" cy="3436938"/>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pic>
      <p:grpSp>
        <p:nvGrpSpPr>
          <p:cNvPr id="5" name="组合 4"/>
          <p:cNvGrpSpPr/>
          <p:nvPr/>
        </p:nvGrpSpPr>
        <p:grpSpPr>
          <a:xfrm>
            <a:off x="3925849" y="1988457"/>
            <a:ext cx="4343930" cy="3606802"/>
            <a:chOff x="4239876" y="2101590"/>
            <a:chExt cx="3686848" cy="3061220"/>
          </a:xfrm>
        </p:grpSpPr>
        <p:sp>
          <p:nvSpPr>
            <p:cNvPr id="54" name="椭圆 53"/>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7" name="椭圆 56"/>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2" name="椭圆 61"/>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5" name="椭圆 74"/>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2" name="Freeform 108"/>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3" name="Freeform 113"/>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4" name="Freeform 115"/>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5" name="Freeform 5"/>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38" name="组合 37"/>
          <p:cNvGrpSpPr/>
          <p:nvPr/>
        </p:nvGrpSpPr>
        <p:grpSpPr>
          <a:xfrm>
            <a:off x="8488882" y="2003727"/>
            <a:ext cx="2728517" cy="1508327"/>
            <a:chOff x="7483989" y="3339882"/>
            <a:chExt cx="2728517" cy="1508327"/>
          </a:xfrm>
        </p:grpSpPr>
        <p:sp>
          <p:nvSpPr>
            <p:cNvPr id="39" name="矩形 38"/>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0" name="矩形 39"/>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1" name="组合 40"/>
          <p:cNvGrpSpPr/>
          <p:nvPr/>
        </p:nvGrpSpPr>
        <p:grpSpPr>
          <a:xfrm>
            <a:off x="8488882" y="4415982"/>
            <a:ext cx="2728517" cy="1508327"/>
            <a:chOff x="7483989" y="3339882"/>
            <a:chExt cx="2728517" cy="1508327"/>
          </a:xfrm>
        </p:grpSpPr>
        <p:sp>
          <p:nvSpPr>
            <p:cNvPr id="42" name="矩形 41"/>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3" name="矩形 42"/>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5" name="组合 44"/>
          <p:cNvGrpSpPr/>
          <p:nvPr/>
        </p:nvGrpSpPr>
        <p:grpSpPr>
          <a:xfrm>
            <a:off x="995692" y="2003727"/>
            <a:ext cx="2728517" cy="1508327"/>
            <a:chOff x="7483989" y="3339882"/>
            <a:chExt cx="2728517" cy="1508327"/>
          </a:xfrm>
        </p:grpSpPr>
        <p:sp>
          <p:nvSpPr>
            <p:cNvPr id="46" name="矩形 45"/>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7" name="矩形 46"/>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8" name="组合 47"/>
          <p:cNvGrpSpPr/>
          <p:nvPr/>
        </p:nvGrpSpPr>
        <p:grpSpPr>
          <a:xfrm>
            <a:off x="995692" y="4415982"/>
            <a:ext cx="2728517" cy="1508327"/>
            <a:chOff x="7483989" y="3339882"/>
            <a:chExt cx="2728517" cy="1508327"/>
          </a:xfrm>
        </p:grpSpPr>
        <p:sp>
          <p:nvSpPr>
            <p:cNvPr id="49" name="矩形 48"/>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51" name="矩形 50"/>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spTree>
    <p:extLst>
      <p:ext uri="{BB962C8B-B14F-4D97-AF65-F5344CB8AC3E}">
        <p14:creationId xmlns:p14="http://schemas.microsoft.com/office/powerpoint/2010/main" val="176847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762000" y="2275219"/>
            <a:ext cx="3868738" cy="2998787"/>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a:ln w="31750">
            <a:solidFill>
              <a:schemeClr val="bg1"/>
            </a:solidFill>
          </a:ln>
          <a:effectLst>
            <a:outerShdw blurRad="190500" dist="38100" dir="8100000" algn="tr" rotWithShape="0">
              <a:prstClr val="black">
                <a:alpha val="48000"/>
              </a:prstClr>
            </a:outerShdw>
          </a:effectLst>
        </p:spPr>
      </p:pic>
      <p:grpSp>
        <p:nvGrpSpPr>
          <p:cNvPr id="41" name="组合 40"/>
          <p:cNvGrpSpPr/>
          <p:nvPr/>
        </p:nvGrpSpPr>
        <p:grpSpPr>
          <a:xfrm>
            <a:off x="5488589" y="2139980"/>
            <a:ext cx="5382611" cy="867770"/>
            <a:chOff x="4849960" y="2284443"/>
            <a:chExt cx="5382611" cy="867770"/>
          </a:xfrm>
        </p:grpSpPr>
        <p:grpSp>
          <p:nvGrpSpPr>
            <p:cNvPr id="4" name="组合 3"/>
            <p:cNvGrpSpPr/>
            <p:nvPr/>
          </p:nvGrpSpPr>
          <p:grpSpPr>
            <a:xfrm>
              <a:off x="5474518" y="2284443"/>
              <a:ext cx="4758053" cy="867770"/>
              <a:chOff x="5394700" y="1317507"/>
              <a:chExt cx="4758053" cy="867770"/>
            </a:xfrm>
          </p:grpSpPr>
          <p:sp>
            <p:nvSpPr>
              <p:cNvPr id="5"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6" name="文本框 5"/>
              <p:cNvSpPr txBox="1"/>
              <p:nvPr/>
            </p:nvSpPr>
            <p:spPr>
              <a:xfrm>
                <a:off x="5394700" y="1662057"/>
                <a:ext cx="4758053"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7" name="椭圆 6"/>
            <p:cNvSpPr/>
            <p:nvPr/>
          </p:nvSpPr>
          <p:spPr>
            <a:xfrm>
              <a:off x="4849960" y="2418813"/>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4"/>
            <p:cNvSpPr/>
            <p:nvPr/>
          </p:nvSpPr>
          <p:spPr>
            <a:xfrm>
              <a:off x="5004900" y="2548647"/>
              <a:ext cx="227593" cy="27181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2" name="组合 41"/>
          <p:cNvGrpSpPr/>
          <p:nvPr/>
        </p:nvGrpSpPr>
        <p:grpSpPr>
          <a:xfrm>
            <a:off x="5488589" y="3371071"/>
            <a:ext cx="5571297" cy="867770"/>
            <a:chOff x="4849960" y="3515534"/>
            <a:chExt cx="5571297" cy="867770"/>
          </a:xfrm>
        </p:grpSpPr>
        <p:grpSp>
          <p:nvGrpSpPr>
            <p:cNvPr id="10" name="组合 9"/>
            <p:cNvGrpSpPr/>
            <p:nvPr/>
          </p:nvGrpSpPr>
          <p:grpSpPr>
            <a:xfrm>
              <a:off x="5474518" y="3515534"/>
              <a:ext cx="4946739" cy="867770"/>
              <a:chOff x="5394700" y="1317507"/>
              <a:chExt cx="4946739" cy="867770"/>
            </a:xfrm>
          </p:grpSpPr>
          <p:sp>
            <p:nvSpPr>
              <p:cNvPr id="12"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13" name="文本框 12"/>
              <p:cNvSpPr txBox="1"/>
              <p:nvPr/>
            </p:nvSpPr>
            <p:spPr>
              <a:xfrm>
                <a:off x="5394700" y="1662057"/>
                <a:ext cx="4946739"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11" name="椭圆 10"/>
            <p:cNvSpPr/>
            <p:nvPr/>
          </p:nvSpPr>
          <p:spPr>
            <a:xfrm>
              <a:off x="4849960" y="3649904"/>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5"/>
            <p:cNvSpPr/>
            <p:nvPr/>
          </p:nvSpPr>
          <p:spPr>
            <a:xfrm>
              <a:off x="4982791" y="3781039"/>
              <a:ext cx="271812" cy="269211"/>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3" name="组合 42"/>
          <p:cNvGrpSpPr/>
          <p:nvPr/>
        </p:nvGrpSpPr>
        <p:grpSpPr>
          <a:xfrm>
            <a:off x="5488589" y="4602162"/>
            <a:ext cx="5571297" cy="867770"/>
            <a:chOff x="4849960" y="4746625"/>
            <a:chExt cx="5571297" cy="867770"/>
          </a:xfrm>
        </p:grpSpPr>
        <p:grpSp>
          <p:nvGrpSpPr>
            <p:cNvPr id="15" name="组合 14"/>
            <p:cNvGrpSpPr/>
            <p:nvPr/>
          </p:nvGrpSpPr>
          <p:grpSpPr>
            <a:xfrm>
              <a:off x="5474518" y="4746625"/>
              <a:ext cx="4946739" cy="867770"/>
              <a:chOff x="5394700" y="1317507"/>
              <a:chExt cx="4946739" cy="867770"/>
            </a:xfrm>
          </p:grpSpPr>
          <p:sp>
            <p:nvSpPr>
              <p:cNvPr id="17"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18" name="文本框 17"/>
              <p:cNvSpPr txBox="1"/>
              <p:nvPr/>
            </p:nvSpPr>
            <p:spPr>
              <a:xfrm>
                <a:off x="5394700" y="1662057"/>
                <a:ext cx="4946739"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16" name="椭圆 15"/>
            <p:cNvSpPr/>
            <p:nvPr/>
          </p:nvSpPr>
          <p:spPr>
            <a:xfrm>
              <a:off x="4849960" y="4880995"/>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6"/>
            <p:cNvSpPr/>
            <p:nvPr/>
          </p:nvSpPr>
          <p:spPr>
            <a:xfrm>
              <a:off x="4982791" y="5015042"/>
              <a:ext cx="271812" cy="263386"/>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Tree>
    <p:extLst>
      <p:ext uri="{BB962C8B-B14F-4D97-AF65-F5344CB8AC3E}">
        <p14:creationId xmlns:p14="http://schemas.microsoft.com/office/powerpoint/2010/main" val="10924118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80DEC718-5A0B-4F6D-87D5-0BF2DE9FA93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51PPT模板网，www.51pptmoban.com">
  <a:themeElements>
    <a:clrScheme name="自定义 179">
      <a:dk1>
        <a:srgbClr val="000000"/>
      </a:dk1>
      <a:lt1>
        <a:srgbClr val="FFFFFF"/>
      </a:lt1>
      <a:dk2>
        <a:srgbClr val="778495"/>
      </a:dk2>
      <a:lt2>
        <a:srgbClr val="F0F0F0"/>
      </a:lt2>
      <a:accent1>
        <a:srgbClr val="CE1126"/>
      </a:accent1>
      <a:accent2>
        <a:srgbClr val="CE1126"/>
      </a:accent2>
      <a:accent3>
        <a:srgbClr val="CE1126"/>
      </a:accent3>
      <a:accent4>
        <a:srgbClr val="CE1126"/>
      </a:accent4>
      <a:accent5>
        <a:srgbClr val="CE1126"/>
      </a:accent5>
      <a:accent6>
        <a:srgbClr val="CE1126"/>
      </a:accent6>
      <a:hlink>
        <a:srgbClr val="0085C3"/>
      </a:hlink>
      <a:folHlink>
        <a:srgbClr val="BFBFBF"/>
      </a:folHlink>
    </a:clrScheme>
    <a:fontScheme name="ugvdzqhk">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计划书.potm" id="{28732306-E204-4495-9C47-0395E47C454B}" vid="{51EF089B-A398-411A-88F7-60F19BF5FE9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252</TotalTime>
  <Words>1427</Words>
  <Application>Microsoft Office PowerPoint</Application>
  <PresentationFormat>宽屏</PresentationFormat>
  <Paragraphs>172</Paragraphs>
  <Slides>20</Slides>
  <Notes>16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20</vt:i4>
      </vt:variant>
    </vt:vector>
  </HeadingPairs>
  <TitlesOfParts>
    <vt:vector size="26" baseType="lpstr">
      <vt:lpstr>FZZhengHeiS-R-GB</vt:lpstr>
      <vt:lpstr>等线</vt:lpstr>
      <vt:lpstr>微软雅黑</vt:lpstr>
      <vt:lpstr>Arial</vt:lpstr>
      <vt:lpstr>Calibri</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红色光圈创意大气扁平商业计划书ppt模板</dc:title>
  <dc:creator>美仑设计</dc:creator>
  <cp:keywords>www.51pptmoban.com</cp:keywords>
  <dc:description>www.51pptmoban.com</dc:description>
  <cp:lastModifiedBy>Power user</cp:lastModifiedBy>
  <cp:revision>118</cp:revision>
  <dcterms:created xsi:type="dcterms:W3CDTF">2017-09-19T03:01:22Z</dcterms:created>
  <dcterms:modified xsi:type="dcterms:W3CDTF">2023-03-23T12:53:58Z</dcterms:modified>
</cp:coreProperties>
</file>