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0" r:id="rId1"/>
  </p:sldMasterIdLst>
  <p:notesMasterIdLst>
    <p:notesMasterId r:id="rId25"/>
  </p:notesMasterIdLst>
  <p:handoutMasterIdLst>
    <p:handoutMasterId r:id="rId26"/>
  </p:handoutMasterIdLst>
  <p:sldIdLst>
    <p:sldId id="3202" r:id="rId2"/>
    <p:sldId id="3203" r:id="rId3"/>
    <p:sldId id="3204" r:id="rId4"/>
    <p:sldId id="3172" r:id="rId5"/>
    <p:sldId id="3160" r:id="rId6"/>
    <p:sldId id="3162" r:id="rId7"/>
    <p:sldId id="3163" r:id="rId8"/>
    <p:sldId id="3205" r:id="rId9"/>
    <p:sldId id="3170" r:id="rId10"/>
    <p:sldId id="3161" r:id="rId11"/>
    <p:sldId id="3167" r:id="rId12"/>
    <p:sldId id="3175" r:id="rId13"/>
    <p:sldId id="3206" r:id="rId14"/>
    <p:sldId id="3171" r:id="rId15"/>
    <p:sldId id="3169" r:id="rId16"/>
    <p:sldId id="3159" r:id="rId17"/>
    <p:sldId id="3164" r:id="rId18"/>
    <p:sldId id="3207" r:id="rId19"/>
    <p:sldId id="3173" r:id="rId20"/>
    <p:sldId id="3165" r:id="rId21"/>
    <p:sldId id="3166" r:id="rId22"/>
    <p:sldId id="3210" r:id="rId23"/>
    <p:sldId id="3211" r:id="rId24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0B213B"/>
    <a:srgbClr val="28C7D4"/>
    <a:srgbClr val="F94D4D"/>
    <a:srgbClr val="FEFEFE"/>
    <a:srgbClr val="FFFFFF"/>
    <a:srgbClr val="8F1A12"/>
    <a:srgbClr val="F84E4B"/>
    <a:srgbClr val="26C8D2"/>
    <a:srgbClr val="1CB7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252" autoAdjust="0"/>
    <p:restoredTop sz="96159" autoAdjust="0"/>
  </p:normalViewPr>
  <p:slideViewPr>
    <p:cSldViewPr>
      <p:cViewPr>
        <p:scale>
          <a:sx n="100" d="100"/>
          <a:sy n="100" d="100"/>
        </p:scale>
        <p:origin x="888" y="144"/>
      </p:cViewPr>
      <p:guideLst>
        <p:guide orient="horz" pos="328"/>
        <p:guide pos="4050"/>
        <p:guide pos="557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2023/3/23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7181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0380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50629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7D643E-5F2C-49CF-83FF-E485C6A051C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45745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7138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3913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1284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1249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0889014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8607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6845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5476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15850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60839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8969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4511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1218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6872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9034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36915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7841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  <a:pPr/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723184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6" y="688"/>
            <a:ext cx="12855600" cy="7231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1377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278" userDrawn="1">
          <p15:clr>
            <a:srgbClr val="FBAE40"/>
          </p15:clr>
        </p15:guide>
        <p15:guide id="2" pos="405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78" userDrawn="1">
          <p15:clr>
            <a:srgbClr val="F26B43"/>
          </p15:clr>
        </p15:guide>
        <p15:guide id="2" pos="405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091567"/>
            <a:ext cx="12858750" cy="26849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56"/>
          <p:cNvSpPr txBox="1"/>
          <p:nvPr/>
        </p:nvSpPr>
        <p:spPr>
          <a:xfrm>
            <a:off x="2252911" y="3738943"/>
            <a:ext cx="8280920" cy="10525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8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  <a:sym typeface="Arial" panose="020B0604020202020204" pitchFamily="34" charset="0"/>
              </a:rPr>
              <a:t>消防大队工作汇报总结</a:t>
            </a:r>
            <a:r>
              <a:rPr lang="en-US" altLang="zh-CN" sz="48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  <a:sym typeface="Arial" panose="020B0604020202020204" pitchFamily="34" charset="0"/>
              </a:rPr>
              <a:t>PPT</a:t>
            </a:r>
            <a:endParaRPr lang="en-US" sz="4800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08995" y="4551070"/>
            <a:ext cx="6552728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 FIRE BRIGADE WORK REPORT SUMMARY PPT</a:t>
            </a: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53011" y="4909767"/>
            <a:ext cx="6192688" cy="6001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Click on add related title </a:t>
            </a:r>
            <a:r>
              <a:rPr lang="en-US" altLang="zh-CN" sz="110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wordsclick</a:t>
            </a:r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on add related title </a:t>
            </a:r>
            <a:r>
              <a:rPr lang="en-US" altLang="zh-CN" sz="110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wordsclick</a:t>
            </a:r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on add related title </a:t>
            </a:r>
            <a:r>
              <a:rPr lang="en-US" altLang="zh-CN" sz="110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wordsclick</a:t>
            </a:r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on add related title words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82578" y="490755"/>
            <a:ext cx="3805562" cy="403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546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"/>
          <p:cNvGrpSpPr/>
          <p:nvPr/>
        </p:nvGrpSpPr>
        <p:grpSpPr>
          <a:xfrm>
            <a:off x="7514725" y="3399261"/>
            <a:ext cx="3675254" cy="679464"/>
            <a:chOff x="7125311" y="3386950"/>
            <a:chExt cx="3485499" cy="644384"/>
          </a:xfrm>
          <a:solidFill>
            <a:schemeClr val="accent4"/>
          </a:solidFill>
        </p:grpSpPr>
        <p:sp>
          <p:nvSpPr>
            <p:cNvPr id="7" name="Shape 533"/>
            <p:cNvSpPr/>
            <p:nvPr/>
          </p:nvSpPr>
          <p:spPr>
            <a:xfrm>
              <a:off x="7465374" y="3386950"/>
              <a:ext cx="3145436" cy="644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Shape 534"/>
            <p:cNvSpPr/>
            <p:nvPr/>
          </p:nvSpPr>
          <p:spPr>
            <a:xfrm>
              <a:off x="7125311" y="3386950"/>
              <a:ext cx="345204" cy="644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9340"/>
                  </a:lnTo>
                  <a:lnTo>
                    <a:pt x="0" y="13486"/>
                  </a:lnTo>
                  <a:lnTo>
                    <a:pt x="21600" y="21600"/>
                  </a:lnTo>
                  <a:cubicBezTo>
                    <a:pt x="21600" y="21600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0"/>
          <p:cNvGrpSpPr/>
          <p:nvPr/>
        </p:nvGrpSpPr>
        <p:grpSpPr>
          <a:xfrm>
            <a:off x="1631414" y="3399261"/>
            <a:ext cx="3684151" cy="679464"/>
            <a:chOff x="1545760" y="3386950"/>
            <a:chExt cx="3493936" cy="644384"/>
          </a:xfrm>
          <a:solidFill>
            <a:schemeClr val="accent3"/>
          </a:solidFill>
        </p:grpSpPr>
        <p:sp>
          <p:nvSpPr>
            <p:cNvPr id="10" name="Shape 536"/>
            <p:cNvSpPr/>
            <p:nvPr/>
          </p:nvSpPr>
          <p:spPr>
            <a:xfrm>
              <a:off x="4694491" y="3386950"/>
              <a:ext cx="345205" cy="644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9340"/>
                  </a:lnTo>
                  <a:lnTo>
                    <a:pt x="21600" y="13486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537"/>
            <p:cNvSpPr/>
            <p:nvPr/>
          </p:nvSpPr>
          <p:spPr>
            <a:xfrm>
              <a:off x="1545760" y="3386950"/>
              <a:ext cx="3151081" cy="644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4"/>
          <p:cNvGrpSpPr/>
          <p:nvPr/>
        </p:nvGrpSpPr>
        <p:grpSpPr>
          <a:xfrm>
            <a:off x="7142870" y="1895287"/>
            <a:ext cx="4049174" cy="906895"/>
            <a:chOff x="6772654" y="2152648"/>
            <a:chExt cx="3840113" cy="860072"/>
          </a:xfrm>
          <a:solidFill>
            <a:schemeClr val="accent2"/>
          </a:solidFill>
        </p:grpSpPr>
        <p:sp>
          <p:nvSpPr>
            <p:cNvPr id="13" name="Shape 539"/>
            <p:cNvSpPr/>
            <p:nvPr/>
          </p:nvSpPr>
          <p:spPr>
            <a:xfrm>
              <a:off x="7289045" y="2152648"/>
              <a:ext cx="3323722" cy="6443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Shape 540"/>
            <p:cNvSpPr/>
            <p:nvPr/>
          </p:nvSpPr>
          <p:spPr>
            <a:xfrm>
              <a:off x="6772654" y="2152648"/>
              <a:ext cx="516147" cy="860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19997"/>
                  </a:lnTo>
                  <a:lnTo>
                    <a:pt x="2792" y="21600"/>
                  </a:lnTo>
                  <a:lnTo>
                    <a:pt x="21600" y="16183"/>
                  </a:lnTo>
                  <a:cubicBezTo>
                    <a:pt x="21600" y="16183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8"/>
          <p:cNvGrpSpPr/>
          <p:nvPr/>
        </p:nvGrpSpPr>
        <p:grpSpPr>
          <a:xfrm>
            <a:off x="1631415" y="1895287"/>
            <a:ext cx="4063622" cy="906895"/>
            <a:chOff x="1545760" y="2152648"/>
            <a:chExt cx="3853814" cy="860072"/>
          </a:xfrm>
          <a:solidFill>
            <a:schemeClr val="accent1"/>
          </a:solidFill>
        </p:grpSpPr>
        <p:sp>
          <p:nvSpPr>
            <p:cNvPr id="16" name="Shape 542"/>
            <p:cNvSpPr/>
            <p:nvPr/>
          </p:nvSpPr>
          <p:spPr>
            <a:xfrm>
              <a:off x="1545760" y="2152648"/>
              <a:ext cx="3344236" cy="6443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Shape 543"/>
            <p:cNvSpPr/>
            <p:nvPr/>
          </p:nvSpPr>
          <p:spPr>
            <a:xfrm>
              <a:off x="4883415" y="2152648"/>
              <a:ext cx="516159" cy="860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19997"/>
                  </a:lnTo>
                  <a:lnTo>
                    <a:pt x="18808" y="21600"/>
                  </a:lnTo>
                  <a:lnTo>
                    <a:pt x="0" y="16183"/>
                  </a:lnTo>
                  <a:cubicBezTo>
                    <a:pt x="0" y="16183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21"/>
          <p:cNvGrpSpPr/>
          <p:nvPr/>
        </p:nvGrpSpPr>
        <p:grpSpPr>
          <a:xfrm>
            <a:off x="7129590" y="4735338"/>
            <a:ext cx="4080521" cy="906895"/>
            <a:chOff x="6760059" y="4457519"/>
            <a:chExt cx="3869841" cy="860072"/>
          </a:xfrm>
          <a:solidFill>
            <a:schemeClr val="accent6"/>
          </a:solidFill>
        </p:grpSpPr>
        <p:sp>
          <p:nvSpPr>
            <p:cNvPr id="19" name="Shape 545"/>
            <p:cNvSpPr/>
            <p:nvPr/>
          </p:nvSpPr>
          <p:spPr>
            <a:xfrm>
              <a:off x="7276450" y="4671632"/>
              <a:ext cx="3353450" cy="6443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0"/>
                  </a:lnTo>
                  <a:lnTo>
                    <a:pt x="0" y="0"/>
                  </a:ln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Shape 546"/>
            <p:cNvSpPr/>
            <p:nvPr/>
          </p:nvSpPr>
          <p:spPr>
            <a:xfrm>
              <a:off x="6760059" y="4457519"/>
              <a:ext cx="516158" cy="860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1603"/>
                  </a:lnTo>
                  <a:lnTo>
                    <a:pt x="2791" y="0"/>
                  </a:lnTo>
                  <a:lnTo>
                    <a:pt x="21600" y="5417"/>
                  </a:lnTo>
                  <a:cubicBezTo>
                    <a:pt x="21600" y="5417"/>
                    <a:pt x="21600" y="21600"/>
                    <a:pt x="2160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4"/>
          <p:cNvGrpSpPr/>
          <p:nvPr/>
        </p:nvGrpSpPr>
        <p:grpSpPr>
          <a:xfrm>
            <a:off x="1631414" y="4735338"/>
            <a:ext cx="4063615" cy="906895"/>
            <a:chOff x="1545760" y="4457519"/>
            <a:chExt cx="3853808" cy="860072"/>
          </a:xfrm>
          <a:solidFill>
            <a:schemeClr val="accent5"/>
          </a:solidFill>
        </p:grpSpPr>
        <p:sp>
          <p:nvSpPr>
            <p:cNvPr id="22" name="Shape 548"/>
            <p:cNvSpPr/>
            <p:nvPr/>
          </p:nvSpPr>
          <p:spPr>
            <a:xfrm>
              <a:off x="1545760" y="4671632"/>
              <a:ext cx="3336278" cy="6443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0"/>
                  </a:lnTo>
                  <a:lnTo>
                    <a:pt x="21600" y="21600"/>
                  </a:lnTo>
                  <a:cubicBezTo>
                    <a:pt x="21600" y="21600"/>
                    <a:pt x="0" y="21600"/>
                    <a:pt x="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Shape 549"/>
            <p:cNvSpPr/>
            <p:nvPr/>
          </p:nvSpPr>
          <p:spPr>
            <a:xfrm>
              <a:off x="4883415" y="4457519"/>
              <a:ext cx="516153" cy="860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1603"/>
                  </a:lnTo>
                  <a:lnTo>
                    <a:pt x="18808" y="0"/>
                  </a:lnTo>
                  <a:lnTo>
                    <a:pt x="0" y="5417"/>
                  </a:lnTo>
                  <a:cubicBezTo>
                    <a:pt x="0" y="5417"/>
                    <a:pt x="0" y="21600"/>
                    <a:pt x="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4" name="Shape 558"/>
          <p:cNvSpPr/>
          <p:nvPr/>
        </p:nvSpPr>
        <p:spPr>
          <a:xfrm>
            <a:off x="1632232" y="2140800"/>
            <a:ext cx="207964" cy="197057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3565" tIns="53565" rIns="53565" bIns="53565" numCol="1" anchor="ctr">
            <a:noAutofit/>
          </a:bodyPr>
          <a:lstStyle/>
          <a:p>
            <a:pPr>
              <a:lnSpc>
                <a:spcPct val="120000"/>
              </a:lnSpc>
              <a:spcBef>
                <a:spcPts val="4746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2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Shape 562"/>
          <p:cNvSpPr/>
          <p:nvPr/>
        </p:nvSpPr>
        <p:spPr>
          <a:xfrm>
            <a:off x="1632232" y="3646759"/>
            <a:ext cx="207964" cy="197057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3565" tIns="53565" rIns="53565" bIns="53565" numCol="1" anchor="ctr">
            <a:noAutofit/>
          </a:bodyPr>
          <a:lstStyle/>
          <a:p>
            <a:pPr>
              <a:lnSpc>
                <a:spcPct val="120000"/>
              </a:lnSpc>
              <a:spcBef>
                <a:spcPts val="4746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2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Shape 566"/>
          <p:cNvSpPr/>
          <p:nvPr/>
        </p:nvSpPr>
        <p:spPr>
          <a:xfrm>
            <a:off x="1632232" y="5221882"/>
            <a:ext cx="207964" cy="197057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3565" tIns="53565" rIns="53565" bIns="53565" numCol="1" anchor="ctr">
            <a:noAutofit/>
          </a:bodyPr>
          <a:lstStyle/>
          <a:p>
            <a:pPr>
              <a:lnSpc>
                <a:spcPct val="120000"/>
              </a:lnSpc>
              <a:spcBef>
                <a:spcPts val="4746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2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Shape 568"/>
          <p:cNvSpPr/>
          <p:nvPr/>
        </p:nvSpPr>
        <p:spPr>
          <a:xfrm>
            <a:off x="10988044" y="2140800"/>
            <a:ext cx="207964" cy="197057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3565" tIns="53565" rIns="53565" bIns="53565" numCol="1" anchor="ctr">
            <a:noAutofit/>
          </a:bodyPr>
          <a:lstStyle/>
          <a:p>
            <a:pPr>
              <a:lnSpc>
                <a:spcPct val="120000"/>
              </a:lnSpc>
              <a:spcBef>
                <a:spcPts val="4746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2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Shape 572"/>
          <p:cNvSpPr/>
          <p:nvPr/>
        </p:nvSpPr>
        <p:spPr>
          <a:xfrm>
            <a:off x="10988044" y="3646759"/>
            <a:ext cx="207964" cy="197057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3565" tIns="53565" rIns="53565" bIns="53565" numCol="1" anchor="ctr">
            <a:noAutofit/>
          </a:bodyPr>
          <a:lstStyle/>
          <a:p>
            <a:pPr>
              <a:lnSpc>
                <a:spcPct val="120000"/>
              </a:lnSpc>
              <a:spcBef>
                <a:spcPts val="4746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2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Shape 576"/>
          <p:cNvSpPr/>
          <p:nvPr/>
        </p:nvSpPr>
        <p:spPr>
          <a:xfrm>
            <a:off x="10988044" y="5221882"/>
            <a:ext cx="207964" cy="197057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3565" tIns="53565" rIns="53565" bIns="53565" numCol="1" anchor="ctr">
            <a:noAutofit/>
          </a:bodyPr>
          <a:lstStyle/>
          <a:p>
            <a:pPr>
              <a:lnSpc>
                <a:spcPct val="120000"/>
              </a:lnSpc>
              <a:spcBef>
                <a:spcPts val="4746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2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 Placeholder 12"/>
          <p:cNvSpPr txBox="1">
            <a:spLocks/>
          </p:cNvSpPr>
          <p:nvPr/>
        </p:nvSpPr>
        <p:spPr>
          <a:xfrm>
            <a:off x="2110647" y="2086711"/>
            <a:ext cx="2754460" cy="403748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 Placeholder 12"/>
          <p:cNvSpPr txBox="1">
            <a:spLocks/>
          </p:cNvSpPr>
          <p:nvPr/>
        </p:nvSpPr>
        <p:spPr>
          <a:xfrm>
            <a:off x="2110647" y="3587407"/>
            <a:ext cx="2754460" cy="403748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 Placeholder 12"/>
          <p:cNvSpPr txBox="1">
            <a:spLocks/>
          </p:cNvSpPr>
          <p:nvPr/>
        </p:nvSpPr>
        <p:spPr>
          <a:xfrm>
            <a:off x="2110645" y="5148657"/>
            <a:ext cx="2754460" cy="403748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 Placeholder 12"/>
          <p:cNvSpPr txBox="1">
            <a:spLocks/>
          </p:cNvSpPr>
          <p:nvPr/>
        </p:nvSpPr>
        <p:spPr>
          <a:xfrm>
            <a:off x="7959303" y="2086711"/>
            <a:ext cx="2754460" cy="403748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 Placeholder 12"/>
          <p:cNvSpPr txBox="1">
            <a:spLocks/>
          </p:cNvSpPr>
          <p:nvPr/>
        </p:nvSpPr>
        <p:spPr>
          <a:xfrm>
            <a:off x="7959303" y="3587407"/>
            <a:ext cx="2754460" cy="403748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 Placeholder 12"/>
          <p:cNvSpPr txBox="1">
            <a:spLocks/>
          </p:cNvSpPr>
          <p:nvPr/>
        </p:nvSpPr>
        <p:spPr>
          <a:xfrm>
            <a:off x="7959302" y="5148657"/>
            <a:ext cx="2754460" cy="403748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 Placeholder 12"/>
          <p:cNvSpPr txBox="1">
            <a:spLocks/>
          </p:cNvSpPr>
          <p:nvPr/>
        </p:nvSpPr>
        <p:spPr>
          <a:xfrm>
            <a:off x="2110646" y="2656285"/>
            <a:ext cx="2496455" cy="52807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 Placeholder 12"/>
          <p:cNvSpPr txBox="1">
            <a:spLocks/>
          </p:cNvSpPr>
          <p:nvPr/>
        </p:nvSpPr>
        <p:spPr>
          <a:xfrm>
            <a:off x="2110645" y="4164516"/>
            <a:ext cx="2496455" cy="52807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 Placeholder 12"/>
          <p:cNvSpPr txBox="1">
            <a:spLocks/>
          </p:cNvSpPr>
          <p:nvPr/>
        </p:nvSpPr>
        <p:spPr>
          <a:xfrm>
            <a:off x="2110645" y="5763832"/>
            <a:ext cx="2496455" cy="52807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 Placeholder 12"/>
          <p:cNvSpPr txBox="1">
            <a:spLocks/>
          </p:cNvSpPr>
          <p:nvPr/>
        </p:nvSpPr>
        <p:spPr>
          <a:xfrm>
            <a:off x="8352892" y="2663414"/>
            <a:ext cx="2365348" cy="520781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 Placeholder 12"/>
          <p:cNvSpPr txBox="1">
            <a:spLocks/>
          </p:cNvSpPr>
          <p:nvPr/>
        </p:nvSpPr>
        <p:spPr>
          <a:xfrm>
            <a:off x="8352890" y="4171644"/>
            <a:ext cx="2365348" cy="520781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 Placeholder 12"/>
          <p:cNvSpPr txBox="1">
            <a:spLocks/>
          </p:cNvSpPr>
          <p:nvPr/>
        </p:nvSpPr>
        <p:spPr>
          <a:xfrm>
            <a:off x="8352890" y="5770961"/>
            <a:ext cx="2365348" cy="520781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5016285" y="2359668"/>
            <a:ext cx="2808957" cy="2808955"/>
            <a:chOff x="3566899" y="1605909"/>
            <a:chExt cx="1997947" cy="1997946"/>
          </a:xfrm>
        </p:grpSpPr>
        <p:sp>
          <p:nvSpPr>
            <p:cNvPr id="30" name="Shape 551"/>
            <p:cNvSpPr/>
            <p:nvPr/>
          </p:nvSpPr>
          <p:spPr>
            <a:xfrm>
              <a:off x="3566899" y="1605909"/>
              <a:ext cx="1997947" cy="19979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53565" tIns="53565" rIns="53565" bIns="53565" anchor="ctr"/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699991" y="1747171"/>
              <a:ext cx="1728790" cy="1728790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年度工作</a:t>
              </a:r>
              <a:endPara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内容概述</a:t>
              </a:r>
            </a:p>
          </p:txBody>
        </p:sp>
      </p:grpSp>
      <p:sp>
        <p:nvSpPr>
          <p:cNvPr id="48" name="矩形 259"/>
          <p:cNvSpPr>
            <a:spLocks noChangeArrowheads="1"/>
          </p:cNvSpPr>
          <p:nvPr/>
        </p:nvSpPr>
        <p:spPr bwMode="auto">
          <a:xfrm>
            <a:off x="159455" y="166757"/>
            <a:ext cx="33975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326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</a:p>
          <a:p>
            <a:pPr defTabSz="964326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2564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7298364" y="3546890"/>
            <a:ext cx="1411813" cy="1411813"/>
            <a:chOff x="6920031" y="3363156"/>
            <a:chExt cx="1338773" cy="1338773"/>
          </a:xfrm>
        </p:grpSpPr>
        <p:sp>
          <p:nvSpPr>
            <p:cNvPr id="8" name="Oval 7"/>
            <p:cNvSpPr/>
            <p:nvPr/>
          </p:nvSpPr>
          <p:spPr>
            <a:xfrm>
              <a:off x="6920031" y="3363156"/>
              <a:ext cx="1338773" cy="1338773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7357245" y="3796320"/>
              <a:ext cx="464344" cy="465138"/>
              <a:chOff x="7287419" y="3505994"/>
              <a:chExt cx="464344" cy="465138"/>
            </a:xfrm>
            <a:solidFill>
              <a:schemeClr val="bg2"/>
            </a:solidFill>
          </p:grpSpPr>
          <p:sp>
            <p:nvSpPr>
              <p:cNvPr id="22" name="AutoShape 37"/>
              <p:cNvSpPr>
                <a:spLocks/>
              </p:cNvSpPr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23" name="AutoShape 38"/>
              <p:cNvSpPr>
                <a:spLocks/>
              </p:cNvSpPr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24" name="AutoShape 39"/>
              <p:cNvSpPr>
                <a:spLocks/>
              </p:cNvSpPr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25" name="AutoShape 40"/>
              <p:cNvSpPr>
                <a:spLocks/>
              </p:cNvSpPr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26" name="AutoShape 41"/>
              <p:cNvSpPr>
                <a:spLocks/>
              </p:cNvSpPr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27" name="AutoShape 42"/>
              <p:cNvSpPr>
                <a:spLocks/>
              </p:cNvSpPr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</p:grpSp>
      </p:grpSp>
      <p:grpSp>
        <p:nvGrpSpPr>
          <p:cNvPr id="12" name="Group 11"/>
          <p:cNvGrpSpPr/>
          <p:nvPr/>
        </p:nvGrpSpPr>
        <p:grpSpPr>
          <a:xfrm>
            <a:off x="6429376" y="2707173"/>
            <a:ext cx="1411813" cy="1411813"/>
            <a:chOff x="6096000" y="2566881"/>
            <a:chExt cx="1338773" cy="1338773"/>
          </a:xfrm>
        </p:grpSpPr>
        <p:sp>
          <p:nvSpPr>
            <p:cNvPr id="7" name="Oval 6"/>
            <p:cNvSpPr/>
            <p:nvPr/>
          </p:nvSpPr>
          <p:spPr>
            <a:xfrm>
              <a:off x="6096000" y="2566881"/>
              <a:ext cx="1338773" cy="1338773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6551978" y="3004095"/>
              <a:ext cx="434975" cy="464344"/>
              <a:chOff x="9159875" y="1647825"/>
              <a:chExt cx="434975" cy="464344"/>
            </a:xfrm>
            <a:solidFill>
              <a:schemeClr val="bg2"/>
            </a:solidFill>
          </p:grpSpPr>
          <p:sp>
            <p:nvSpPr>
              <p:cNvPr id="29" name="AutoShape 78"/>
              <p:cNvSpPr>
                <a:spLocks/>
              </p:cNvSpPr>
              <p:nvPr/>
            </p:nvSpPr>
            <p:spPr bwMode="auto">
              <a:xfrm>
                <a:off x="9159875" y="1647825"/>
                <a:ext cx="434975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18900"/>
                    </a:moveTo>
                    <a:cubicBezTo>
                      <a:pt x="20160" y="19643"/>
                      <a:pt x="19513" y="20249"/>
                      <a:pt x="18720" y="20249"/>
                    </a:cubicBezTo>
                    <a:lnTo>
                      <a:pt x="2880" y="20249"/>
                    </a:lnTo>
                    <a:cubicBezTo>
                      <a:pt x="2086" y="20249"/>
                      <a:pt x="1440" y="19643"/>
                      <a:pt x="1440" y="18900"/>
                    </a:cubicBezTo>
                    <a:lnTo>
                      <a:pt x="1440" y="2700"/>
                    </a:lnTo>
                    <a:cubicBezTo>
                      <a:pt x="1440" y="1955"/>
                      <a:pt x="2086" y="1350"/>
                      <a:pt x="2880" y="1350"/>
                    </a:cubicBezTo>
                    <a:lnTo>
                      <a:pt x="18720" y="1350"/>
                    </a:lnTo>
                    <a:cubicBezTo>
                      <a:pt x="19513" y="1350"/>
                      <a:pt x="20160" y="1955"/>
                      <a:pt x="20160" y="2700"/>
                    </a:cubicBezTo>
                    <a:cubicBezTo>
                      <a:pt x="20160" y="2700"/>
                      <a:pt x="20160" y="18900"/>
                      <a:pt x="20160" y="18900"/>
                    </a:cubicBezTo>
                    <a:close/>
                    <a:moveTo>
                      <a:pt x="18720" y="0"/>
                    </a:moveTo>
                    <a:lnTo>
                      <a:pt x="2880" y="0"/>
                    </a:lnTo>
                    <a:cubicBezTo>
                      <a:pt x="1289" y="0"/>
                      <a:pt x="0" y="1208"/>
                      <a:pt x="0" y="2700"/>
                    </a:cubicBezTo>
                    <a:lnTo>
                      <a:pt x="0" y="18900"/>
                    </a:lnTo>
                    <a:cubicBezTo>
                      <a:pt x="0" y="20391"/>
                      <a:pt x="1289" y="21599"/>
                      <a:pt x="2880" y="21599"/>
                    </a:cubicBezTo>
                    <a:lnTo>
                      <a:pt x="18720" y="21599"/>
                    </a:lnTo>
                    <a:cubicBezTo>
                      <a:pt x="20310" y="21599"/>
                      <a:pt x="21599" y="20391"/>
                      <a:pt x="21599" y="18900"/>
                    </a:cubicBezTo>
                    <a:lnTo>
                      <a:pt x="21599" y="2700"/>
                    </a:lnTo>
                    <a:cubicBezTo>
                      <a:pt x="21599" y="1208"/>
                      <a:pt x="20310" y="0"/>
                      <a:pt x="1872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30" name="AutoShape 79"/>
              <p:cNvSpPr>
                <a:spLocks/>
              </p:cNvSpPr>
              <p:nvPr/>
            </p:nvSpPr>
            <p:spPr bwMode="auto">
              <a:xfrm>
                <a:off x="9217819" y="1705769"/>
                <a:ext cx="319088" cy="2905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418" y="20519"/>
                    </a:moveTo>
                    <a:lnTo>
                      <a:pt x="14053" y="16248"/>
                    </a:lnTo>
                    <a:lnTo>
                      <a:pt x="16690" y="12959"/>
                    </a:lnTo>
                    <a:lnTo>
                      <a:pt x="20618" y="17689"/>
                    </a:lnTo>
                    <a:lnTo>
                      <a:pt x="20618" y="20519"/>
                    </a:lnTo>
                    <a:cubicBezTo>
                      <a:pt x="20618" y="20519"/>
                      <a:pt x="17418" y="20519"/>
                      <a:pt x="17418" y="20519"/>
                    </a:cubicBezTo>
                    <a:close/>
                    <a:moveTo>
                      <a:pt x="981" y="11446"/>
                    </a:moveTo>
                    <a:lnTo>
                      <a:pt x="4909" y="6479"/>
                    </a:lnTo>
                    <a:lnTo>
                      <a:pt x="12828" y="16353"/>
                    </a:lnTo>
                    <a:lnTo>
                      <a:pt x="13398" y="17064"/>
                    </a:lnTo>
                    <a:lnTo>
                      <a:pt x="16109" y="20519"/>
                    </a:lnTo>
                    <a:lnTo>
                      <a:pt x="981" y="20519"/>
                    </a:lnTo>
                    <a:cubicBezTo>
                      <a:pt x="981" y="20519"/>
                      <a:pt x="981" y="11446"/>
                      <a:pt x="981" y="11446"/>
                    </a:cubicBezTo>
                    <a:close/>
                    <a:moveTo>
                      <a:pt x="20618" y="1080"/>
                    </a:moveTo>
                    <a:lnTo>
                      <a:pt x="20618" y="16058"/>
                    </a:lnTo>
                    <a:lnTo>
                      <a:pt x="17427" y="12244"/>
                    </a:lnTo>
                    <a:cubicBezTo>
                      <a:pt x="17240" y="12012"/>
                      <a:pt x="16972" y="11879"/>
                      <a:pt x="16690" y="11879"/>
                    </a:cubicBezTo>
                    <a:cubicBezTo>
                      <a:pt x="16409" y="11879"/>
                      <a:pt x="16141" y="12012"/>
                      <a:pt x="15954" y="12244"/>
                    </a:cubicBezTo>
                    <a:lnTo>
                      <a:pt x="13399" y="15432"/>
                    </a:lnTo>
                    <a:lnTo>
                      <a:pt x="5645" y="5764"/>
                    </a:lnTo>
                    <a:cubicBezTo>
                      <a:pt x="5458" y="5532"/>
                      <a:pt x="5190" y="5400"/>
                      <a:pt x="4909" y="5400"/>
                    </a:cubicBezTo>
                    <a:cubicBezTo>
                      <a:pt x="4627" y="5400"/>
                      <a:pt x="4359" y="5532"/>
                      <a:pt x="4172" y="5764"/>
                    </a:cubicBezTo>
                    <a:lnTo>
                      <a:pt x="981" y="9812"/>
                    </a:lnTo>
                    <a:lnTo>
                      <a:pt x="981" y="1080"/>
                    </a:lnTo>
                    <a:cubicBezTo>
                      <a:pt x="981" y="1080"/>
                      <a:pt x="20618" y="1080"/>
                      <a:pt x="20618" y="1080"/>
                    </a:cubicBezTo>
                    <a:close/>
                    <a:moveTo>
                      <a:pt x="20618" y="0"/>
                    </a:moveTo>
                    <a:lnTo>
                      <a:pt x="981" y="0"/>
                    </a:lnTo>
                    <a:cubicBezTo>
                      <a:pt x="439" y="0"/>
                      <a:pt x="0" y="483"/>
                      <a:pt x="0" y="1080"/>
                    </a:cubicBezTo>
                    <a:lnTo>
                      <a:pt x="0" y="20519"/>
                    </a:lnTo>
                    <a:cubicBezTo>
                      <a:pt x="0" y="21116"/>
                      <a:pt x="439" y="21599"/>
                      <a:pt x="981" y="21599"/>
                    </a:cubicBezTo>
                    <a:lnTo>
                      <a:pt x="20618" y="21599"/>
                    </a:lnTo>
                    <a:cubicBezTo>
                      <a:pt x="21160" y="21599"/>
                      <a:pt x="21600" y="21116"/>
                      <a:pt x="21600" y="20519"/>
                    </a:cubicBezTo>
                    <a:lnTo>
                      <a:pt x="21600" y="1080"/>
                    </a:lnTo>
                    <a:cubicBezTo>
                      <a:pt x="21600" y="483"/>
                      <a:pt x="21160" y="0"/>
                      <a:pt x="2061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31" name="AutoShape 80"/>
              <p:cNvSpPr>
                <a:spLocks/>
              </p:cNvSpPr>
              <p:nvPr/>
            </p:nvSpPr>
            <p:spPr bwMode="auto">
              <a:xfrm>
                <a:off x="9391650" y="1749425"/>
                <a:ext cx="87313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3600"/>
                    </a:moveTo>
                    <a:cubicBezTo>
                      <a:pt x="14769" y="3600"/>
                      <a:pt x="17999" y="6827"/>
                      <a:pt x="17999" y="10800"/>
                    </a:cubicBezTo>
                    <a:cubicBezTo>
                      <a:pt x="17999" y="14769"/>
                      <a:pt x="14769" y="18000"/>
                      <a:pt x="10800" y="18000"/>
                    </a:cubicBezTo>
                    <a:cubicBezTo>
                      <a:pt x="6830" y="18000"/>
                      <a:pt x="3600" y="14769"/>
                      <a:pt x="3600" y="10800"/>
                    </a:cubicBezTo>
                    <a:cubicBezTo>
                      <a:pt x="3600" y="6827"/>
                      <a:pt x="6830" y="3600"/>
                      <a:pt x="10800" y="3600"/>
                    </a:cubicBezTo>
                    <a:moveTo>
                      <a:pt x="10800" y="21599"/>
                    </a:moveTo>
                    <a:cubicBezTo>
                      <a:pt x="16766" y="21599"/>
                      <a:pt x="21600" y="16762"/>
                      <a:pt x="21600" y="10800"/>
                    </a:cubicBezTo>
                    <a:cubicBezTo>
                      <a:pt x="21600" y="4833"/>
                      <a:pt x="16766" y="0"/>
                      <a:pt x="10800" y="0"/>
                    </a:cubicBezTo>
                    <a:cubicBezTo>
                      <a:pt x="4833" y="0"/>
                      <a:pt x="0" y="4833"/>
                      <a:pt x="0" y="10800"/>
                    </a:cubicBezTo>
                    <a:cubicBezTo>
                      <a:pt x="0" y="16762"/>
                      <a:pt x="4833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</p:grpSp>
      </p:grpSp>
      <p:grpSp>
        <p:nvGrpSpPr>
          <p:cNvPr id="13" name="Group 12"/>
          <p:cNvGrpSpPr/>
          <p:nvPr/>
        </p:nvGrpSpPr>
        <p:grpSpPr>
          <a:xfrm>
            <a:off x="4600935" y="1873754"/>
            <a:ext cx="2067036" cy="2067036"/>
            <a:chOff x="4362154" y="1776581"/>
            <a:chExt cx="1960098" cy="1960098"/>
          </a:xfrm>
        </p:grpSpPr>
        <p:sp>
          <p:nvSpPr>
            <p:cNvPr id="6" name="Oval 5"/>
            <p:cNvSpPr/>
            <p:nvPr/>
          </p:nvSpPr>
          <p:spPr>
            <a:xfrm>
              <a:off x="4362154" y="1776581"/>
              <a:ext cx="1960098" cy="1960098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4" name="Freeform 43"/>
            <p:cNvSpPr>
              <a:spLocks noEditPoints="1"/>
            </p:cNvSpPr>
            <p:nvPr/>
          </p:nvSpPr>
          <p:spPr bwMode="auto">
            <a:xfrm>
              <a:off x="4899621" y="2488223"/>
              <a:ext cx="904951" cy="528990"/>
            </a:xfrm>
            <a:custGeom>
              <a:avLst/>
              <a:gdLst>
                <a:gd name="T0" fmla="*/ 232 w 316"/>
                <a:gd name="T1" fmla="*/ 27 h 172"/>
                <a:gd name="T2" fmla="*/ 221 w 316"/>
                <a:gd name="T3" fmla="*/ 20 h 172"/>
                <a:gd name="T4" fmla="*/ 157 w 316"/>
                <a:gd name="T5" fmla="*/ 10 h 172"/>
                <a:gd name="T6" fmla="*/ 92 w 316"/>
                <a:gd name="T7" fmla="*/ 9 h 172"/>
                <a:gd name="T8" fmla="*/ 84 w 316"/>
                <a:gd name="T9" fmla="*/ 13 h 172"/>
                <a:gd name="T10" fmla="*/ 0 w 316"/>
                <a:gd name="T11" fmla="*/ 121 h 172"/>
                <a:gd name="T12" fmla="*/ 78 w 316"/>
                <a:gd name="T13" fmla="*/ 109 h 172"/>
                <a:gd name="T14" fmla="*/ 84 w 316"/>
                <a:gd name="T15" fmla="*/ 113 h 172"/>
                <a:gd name="T16" fmla="*/ 120 w 316"/>
                <a:gd name="T17" fmla="*/ 142 h 172"/>
                <a:gd name="T18" fmla="*/ 159 w 316"/>
                <a:gd name="T19" fmla="*/ 163 h 172"/>
                <a:gd name="T20" fmla="*/ 163 w 316"/>
                <a:gd name="T21" fmla="*/ 165 h 172"/>
                <a:gd name="T22" fmla="*/ 190 w 316"/>
                <a:gd name="T23" fmla="*/ 164 h 172"/>
                <a:gd name="T24" fmla="*/ 217 w 316"/>
                <a:gd name="T25" fmla="*/ 153 h 172"/>
                <a:gd name="T26" fmla="*/ 233 w 316"/>
                <a:gd name="T27" fmla="*/ 146 h 172"/>
                <a:gd name="T28" fmla="*/ 265 w 316"/>
                <a:gd name="T29" fmla="*/ 162 h 172"/>
                <a:gd name="T30" fmla="*/ 288 w 316"/>
                <a:gd name="T31" fmla="*/ 14 h 172"/>
                <a:gd name="T32" fmla="*/ 225 w 316"/>
                <a:gd name="T33" fmla="*/ 129 h 172"/>
                <a:gd name="T34" fmla="*/ 225 w 316"/>
                <a:gd name="T35" fmla="*/ 139 h 172"/>
                <a:gd name="T36" fmla="*/ 216 w 316"/>
                <a:gd name="T37" fmla="*/ 142 h 172"/>
                <a:gd name="T38" fmla="*/ 207 w 316"/>
                <a:gd name="T39" fmla="*/ 142 h 172"/>
                <a:gd name="T40" fmla="*/ 189 w 316"/>
                <a:gd name="T41" fmla="*/ 153 h 172"/>
                <a:gd name="T42" fmla="*/ 185 w 316"/>
                <a:gd name="T43" fmla="*/ 153 h 172"/>
                <a:gd name="T44" fmla="*/ 180 w 316"/>
                <a:gd name="T45" fmla="*/ 156 h 172"/>
                <a:gd name="T46" fmla="*/ 157 w 316"/>
                <a:gd name="T47" fmla="*/ 149 h 172"/>
                <a:gd name="T48" fmla="*/ 130 w 316"/>
                <a:gd name="T49" fmla="*/ 128 h 172"/>
                <a:gd name="T50" fmla="*/ 88 w 316"/>
                <a:gd name="T51" fmla="*/ 103 h 172"/>
                <a:gd name="T52" fmla="*/ 71 w 316"/>
                <a:gd name="T53" fmla="*/ 91 h 172"/>
                <a:gd name="T54" fmla="*/ 71 w 316"/>
                <a:gd name="T55" fmla="*/ 90 h 172"/>
                <a:gd name="T56" fmla="*/ 72 w 316"/>
                <a:gd name="T57" fmla="*/ 88 h 172"/>
                <a:gd name="T58" fmla="*/ 93 w 316"/>
                <a:gd name="T59" fmla="*/ 20 h 172"/>
                <a:gd name="T60" fmla="*/ 132 w 316"/>
                <a:gd name="T61" fmla="*/ 24 h 172"/>
                <a:gd name="T62" fmla="*/ 127 w 316"/>
                <a:gd name="T63" fmla="*/ 72 h 172"/>
                <a:gd name="T64" fmla="*/ 185 w 316"/>
                <a:gd name="T65" fmla="*/ 54 h 172"/>
                <a:gd name="T66" fmla="*/ 241 w 316"/>
                <a:gd name="T67" fmla="*/ 11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172">
                  <a:moveTo>
                    <a:pt x="288" y="14"/>
                  </a:moveTo>
                  <a:cubicBezTo>
                    <a:pt x="232" y="27"/>
                    <a:pt x="232" y="27"/>
                    <a:pt x="232" y="27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28" y="22"/>
                    <a:pt x="221" y="20"/>
                    <a:pt x="221" y="20"/>
                  </a:cubicBezTo>
                  <a:cubicBezTo>
                    <a:pt x="178" y="7"/>
                    <a:pt x="178" y="7"/>
                    <a:pt x="178" y="7"/>
                  </a:cubicBezTo>
                  <a:cubicBezTo>
                    <a:pt x="173" y="5"/>
                    <a:pt x="165" y="7"/>
                    <a:pt x="157" y="10"/>
                  </a:cubicBezTo>
                  <a:cubicBezTo>
                    <a:pt x="156" y="9"/>
                    <a:pt x="156" y="9"/>
                    <a:pt x="156" y="9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1" y="9"/>
                    <a:pt x="87" y="10"/>
                    <a:pt x="84" y="1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69" y="144"/>
                    <a:pt x="76" y="120"/>
                    <a:pt x="78" y="109"/>
                  </a:cubicBezTo>
                  <a:cubicBezTo>
                    <a:pt x="82" y="112"/>
                    <a:pt x="82" y="112"/>
                    <a:pt x="82" y="112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84" y="120"/>
                    <a:pt x="85" y="130"/>
                    <a:pt x="99" y="127"/>
                  </a:cubicBezTo>
                  <a:cubicBezTo>
                    <a:pt x="99" y="127"/>
                    <a:pt x="100" y="157"/>
                    <a:pt x="120" y="142"/>
                  </a:cubicBezTo>
                  <a:cubicBezTo>
                    <a:pt x="120" y="142"/>
                    <a:pt x="120" y="161"/>
                    <a:pt x="138" y="155"/>
                  </a:cubicBezTo>
                  <a:cubicBezTo>
                    <a:pt x="138" y="155"/>
                    <a:pt x="141" y="172"/>
                    <a:pt x="159" y="163"/>
                  </a:cubicBezTo>
                  <a:cubicBezTo>
                    <a:pt x="162" y="165"/>
                    <a:pt x="162" y="165"/>
                    <a:pt x="162" y="165"/>
                  </a:cubicBezTo>
                  <a:cubicBezTo>
                    <a:pt x="163" y="165"/>
                    <a:pt x="163" y="165"/>
                    <a:pt x="163" y="165"/>
                  </a:cubicBezTo>
                  <a:cubicBezTo>
                    <a:pt x="164" y="165"/>
                    <a:pt x="173" y="168"/>
                    <a:pt x="181" y="167"/>
                  </a:cubicBezTo>
                  <a:cubicBezTo>
                    <a:pt x="185" y="167"/>
                    <a:pt x="188" y="166"/>
                    <a:pt x="190" y="164"/>
                  </a:cubicBezTo>
                  <a:cubicBezTo>
                    <a:pt x="196" y="163"/>
                    <a:pt x="208" y="161"/>
                    <a:pt x="214" y="153"/>
                  </a:cubicBezTo>
                  <a:cubicBezTo>
                    <a:pt x="215" y="153"/>
                    <a:pt x="216" y="153"/>
                    <a:pt x="217" y="153"/>
                  </a:cubicBezTo>
                  <a:cubicBezTo>
                    <a:pt x="217" y="153"/>
                    <a:pt x="217" y="153"/>
                    <a:pt x="217" y="153"/>
                  </a:cubicBezTo>
                  <a:cubicBezTo>
                    <a:pt x="224" y="153"/>
                    <a:pt x="230" y="150"/>
                    <a:pt x="233" y="146"/>
                  </a:cubicBezTo>
                  <a:cubicBezTo>
                    <a:pt x="235" y="143"/>
                    <a:pt x="236" y="140"/>
                    <a:pt x="236" y="136"/>
                  </a:cubicBezTo>
                  <a:cubicBezTo>
                    <a:pt x="236" y="136"/>
                    <a:pt x="248" y="160"/>
                    <a:pt x="265" y="162"/>
                  </a:cubicBezTo>
                  <a:cubicBezTo>
                    <a:pt x="316" y="137"/>
                    <a:pt x="316" y="137"/>
                    <a:pt x="316" y="137"/>
                  </a:cubicBezTo>
                  <a:lnTo>
                    <a:pt x="288" y="14"/>
                  </a:lnTo>
                  <a:close/>
                  <a:moveTo>
                    <a:pt x="230" y="127"/>
                  </a:moveTo>
                  <a:cubicBezTo>
                    <a:pt x="225" y="129"/>
                    <a:pt x="225" y="129"/>
                    <a:pt x="225" y="129"/>
                  </a:cubicBezTo>
                  <a:cubicBezTo>
                    <a:pt x="226" y="133"/>
                    <a:pt x="226" y="133"/>
                    <a:pt x="226" y="133"/>
                  </a:cubicBezTo>
                  <a:cubicBezTo>
                    <a:pt x="226" y="137"/>
                    <a:pt x="225" y="139"/>
                    <a:pt x="225" y="139"/>
                  </a:cubicBezTo>
                  <a:cubicBezTo>
                    <a:pt x="223" y="141"/>
                    <a:pt x="220" y="142"/>
                    <a:pt x="216" y="142"/>
                  </a:cubicBezTo>
                  <a:cubicBezTo>
                    <a:pt x="216" y="142"/>
                    <a:pt x="216" y="142"/>
                    <a:pt x="216" y="142"/>
                  </a:cubicBezTo>
                  <a:cubicBezTo>
                    <a:pt x="214" y="143"/>
                    <a:pt x="212" y="142"/>
                    <a:pt x="211" y="142"/>
                  </a:cubicBezTo>
                  <a:cubicBezTo>
                    <a:pt x="207" y="142"/>
                    <a:pt x="207" y="142"/>
                    <a:pt x="207" y="142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4" y="150"/>
                    <a:pt x="196" y="153"/>
                    <a:pt x="189" y="153"/>
                  </a:cubicBezTo>
                  <a:cubicBezTo>
                    <a:pt x="188" y="153"/>
                    <a:pt x="188" y="153"/>
                    <a:pt x="188" y="153"/>
                  </a:cubicBezTo>
                  <a:cubicBezTo>
                    <a:pt x="185" y="153"/>
                    <a:pt x="185" y="153"/>
                    <a:pt x="185" y="153"/>
                  </a:cubicBezTo>
                  <a:cubicBezTo>
                    <a:pt x="184" y="155"/>
                    <a:pt x="184" y="155"/>
                    <a:pt x="184" y="155"/>
                  </a:cubicBezTo>
                  <a:cubicBezTo>
                    <a:pt x="183" y="156"/>
                    <a:pt x="182" y="156"/>
                    <a:pt x="180" y="156"/>
                  </a:cubicBezTo>
                  <a:cubicBezTo>
                    <a:pt x="175" y="157"/>
                    <a:pt x="169" y="155"/>
                    <a:pt x="167" y="155"/>
                  </a:cubicBezTo>
                  <a:cubicBezTo>
                    <a:pt x="157" y="149"/>
                    <a:pt x="157" y="149"/>
                    <a:pt x="157" y="149"/>
                  </a:cubicBezTo>
                  <a:cubicBezTo>
                    <a:pt x="156" y="144"/>
                    <a:pt x="154" y="140"/>
                    <a:pt x="149" y="140"/>
                  </a:cubicBezTo>
                  <a:cubicBezTo>
                    <a:pt x="149" y="140"/>
                    <a:pt x="147" y="116"/>
                    <a:pt x="130" y="128"/>
                  </a:cubicBezTo>
                  <a:cubicBezTo>
                    <a:pt x="130" y="128"/>
                    <a:pt x="125" y="108"/>
                    <a:pt x="109" y="117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2" y="89"/>
                    <a:pt x="72" y="89"/>
                    <a:pt x="72" y="89"/>
                  </a:cubicBezTo>
                  <a:cubicBezTo>
                    <a:pt x="72" y="88"/>
                    <a:pt x="72" y="88"/>
                    <a:pt x="72" y="88"/>
                  </a:cubicBezTo>
                  <a:cubicBezTo>
                    <a:pt x="72" y="87"/>
                    <a:pt x="90" y="26"/>
                    <a:pt x="91" y="21"/>
                  </a:cubicBezTo>
                  <a:cubicBezTo>
                    <a:pt x="91" y="21"/>
                    <a:pt x="93" y="20"/>
                    <a:pt x="93" y="20"/>
                  </a:cubicBezTo>
                  <a:cubicBezTo>
                    <a:pt x="138" y="20"/>
                    <a:pt x="138" y="20"/>
                    <a:pt x="138" y="20"/>
                  </a:cubicBezTo>
                  <a:cubicBezTo>
                    <a:pt x="134" y="22"/>
                    <a:pt x="132" y="24"/>
                    <a:pt x="132" y="24"/>
                  </a:cubicBezTo>
                  <a:cubicBezTo>
                    <a:pt x="125" y="30"/>
                    <a:pt x="122" y="60"/>
                    <a:pt x="122" y="60"/>
                  </a:cubicBezTo>
                  <a:cubicBezTo>
                    <a:pt x="119" y="67"/>
                    <a:pt x="127" y="72"/>
                    <a:pt x="127" y="72"/>
                  </a:cubicBezTo>
                  <a:cubicBezTo>
                    <a:pt x="140" y="81"/>
                    <a:pt x="154" y="47"/>
                    <a:pt x="154" y="47"/>
                  </a:cubicBezTo>
                  <a:cubicBezTo>
                    <a:pt x="161" y="41"/>
                    <a:pt x="172" y="45"/>
                    <a:pt x="185" y="54"/>
                  </a:cubicBezTo>
                  <a:cubicBezTo>
                    <a:pt x="206" y="76"/>
                    <a:pt x="232" y="102"/>
                    <a:pt x="239" y="111"/>
                  </a:cubicBezTo>
                  <a:cubicBezTo>
                    <a:pt x="241" y="114"/>
                    <a:pt x="242" y="117"/>
                    <a:pt x="241" y="119"/>
                  </a:cubicBezTo>
                  <a:cubicBezTo>
                    <a:pt x="240" y="123"/>
                    <a:pt x="233" y="126"/>
                    <a:pt x="230" y="1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429377" y="4640692"/>
            <a:ext cx="1879123" cy="1879123"/>
            <a:chOff x="6096000" y="4400370"/>
            <a:chExt cx="1781907" cy="1781907"/>
          </a:xfrm>
        </p:grpSpPr>
        <p:sp>
          <p:nvSpPr>
            <p:cNvPr id="9" name="Oval 8"/>
            <p:cNvSpPr/>
            <p:nvPr/>
          </p:nvSpPr>
          <p:spPr>
            <a:xfrm>
              <a:off x="6096000" y="4400370"/>
              <a:ext cx="1781907" cy="1781907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6612822" y="4917650"/>
              <a:ext cx="632375" cy="747345"/>
              <a:chOff x="1325323" y="3586519"/>
              <a:chExt cx="632375" cy="747345"/>
            </a:xfrm>
            <a:solidFill>
              <a:schemeClr val="bg2"/>
            </a:solidFill>
          </p:grpSpPr>
          <p:sp>
            <p:nvSpPr>
              <p:cNvPr id="46" name="Freeform 45"/>
              <p:cNvSpPr>
                <a:spLocks noEditPoints="1"/>
              </p:cNvSpPr>
              <p:nvPr/>
            </p:nvSpPr>
            <p:spPr bwMode="auto">
              <a:xfrm>
                <a:off x="1325323" y="3586519"/>
                <a:ext cx="632375" cy="747345"/>
              </a:xfrm>
              <a:custGeom>
                <a:avLst/>
                <a:gdLst>
                  <a:gd name="T0" fmla="*/ 215 w 221"/>
                  <a:gd name="T1" fmla="*/ 212 h 243"/>
                  <a:gd name="T2" fmla="*/ 174 w 221"/>
                  <a:gd name="T3" fmla="*/ 157 h 243"/>
                  <a:gd name="T4" fmla="*/ 179 w 221"/>
                  <a:gd name="T5" fmla="*/ 37 h 243"/>
                  <a:gd name="T6" fmla="*/ 105 w 221"/>
                  <a:gd name="T7" fmla="*/ 0 h 243"/>
                  <a:gd name="T8" fmla="*/ 49 w 221"/>
                  <a:gd name="T9" fmla="*/ 19 h 243"/>
                  <a:gd name="T10" fmla="*/ 31 w 221"/>
                  <a:gd name="T11" fmla="*/ 151 h 243"/>
                  <a:gd name="T12" fmla="*/ 105 w 221"/>
                  <a:gd name="T13" fmla="*/ 188 h 243"/>
                  <a:gd name="T14" fmla="*/ 143 w 221"/>
                  <a:gd name="T15" fmla="*/ 180 h 243"/>
                  <a:gd name="T16" fmla="*/ 185 w 221"/>
                  <a:gd name="T17" fmla="*/ 235 h 243"/>
                  <a:gd name="T18" fmla="*/ 200 w 221"/>
                  <a:gd name="T19" fmla="*/ 243 h 243"/>
                  <a:gd name="T20" fmla="*/ 200 w 221"/>
                  <a:gd name="T21" fmla="*/ 243 h 243"/>
                  <a:gd name="T22" fmla="*/ 211 w 221"/>
                  <a:gd name="T23" fmla="*/ 239 h 243"/>
                  <a:gd name="T24" fmla="*/ 215 w 221"/>
                  <a:gd name="T25" fmla="*/ 212 h 243"/>
                  <a:gd name="T26" fmla="*/ 144 w 221"/>
                  <a:gd name="T27" fmla="*/ 146 h 243"/>
                  <a:gd name="T28" fmla="*/ 105 w 221"/>
                  <a:gd name="T29" fmla="*/ 159 h 243"/>
                  <a:gd name="T30" fmla="*/ 54 w 221"/>
                  <a:gd name="T31" fmla="*/ 133 h 243"/>
                  <a:gd name="T32" fmla="*/ 66 w 221"/>
                  <a:gd name="T33" fmla="*/ 42 h 243"/>
                  <a:gd name="T34" fmla="*/ 105 w 221"/>
                  <a:gd name="T35" fmla="*/ 29 h 243"/>
                  <a:gd name="T36" fmla="*/ 156 w 221"/>
                  <a:gd name="T37" fmla="*/ 54 h 243"/>
                  <a:gd name="T38" fmla="*/ 144 w 221"/>
                  <a:gd name="T39" fmla="*/ 146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1" h="243">
                    <a:moveTo>
                      <a:pt x="215" y="212"/>
                    </a:moveTo>
                    <a:cubicBezTo>
                      <a:pt x="174" y="157"/>
                      <a:pt x="174" y="157"/>
                      <a:pt x="174" y="157"/>
                    </a:cubicBezTo>
                    <a:cubicBezTo>
                      <a:pt x="204" y="124"/>
                      <a:pt x="206" y="73"/>
                      <a:pt x="179" y="37"/>
                    </a:cubicBezTo>
                    <a:cubicBezTo>
                      <a:pt x="161" y="13"/>
                      <a:pt x="134" y="0"/>
                      <a:pt x="105" y="0"/>
                    </a:cubicBezTo>
                    <a:cubicBezTo>
                      <a:pt x="85" y="0"/>
                      <a:pt x="65" y="7"/>
                      <a:pt x="49" y="19"/>
                    </a:cubicBezTo>
                    <a:cubicBezTo>
                      <a:pt x="8" y="51"/>
                      <a:pt x="0" y="110"/>
                      <a:pt x="31" y="151"/>
                    </a:cubicBezTo>
                    <a:cubicBezTo>
                      <a:pt x="49" y="174"/>
                      <a:pt x="76" y="188"/>
                      <a:pt x="105" y="188"/>
                    </a:cubicBezTo>
                    <a:cubicBezTo>
                      <a:pt x="118" y="188"/>
                      <a:pt x="131" y="185"/>
                      <a:pt x="143" y="180"/>
                    </a:cubicBezTo>
                    <a:cubicBezTo>
                      <a:pt x="185" y="235"/>
                      <a:pt x="185" y="235"/>
                      <a:pt x="185" y="235"/>
                    </a:cubicBezTo>
                    <a:cubicBezTo>
                      <a:pt x="189" y="240"/>
                      <a:pt x="194" y="243"/>
                      <a:pt x="200" y="243"/>
                    </a:cubicBezTo>
                    <a:cubicBezTo>
                      <a:pt x="200" y="243"/>
                      <a:pt x="200" y="243"/>
                      <a:pt x="200" y="243"/>
                    </a:cubicBezTo>
                    <a:cubicBezTo>
                      <a:pt x="204" y="243"/>
                      <a:pt x="208" y="241"/>
                      <a:pt x="211" y="239"/>
                    </a:cubicBezTo>
                    <a:cubicBezTo>
                      <a:pt x="220" y="232"/>
                      <a:pt x="221" y="220"/>
                      <a:pt x="215" y="212"/>
                    </a:cubicBezTo>
                    <a:close/>
                    <a:moveTo>
                      <a:pt x="144" y="146"/>
                    </a:moveTo>
                    <a:cubicBezTo>
                      <a:pt x="133" y="154"/>
                      <a:pt x="119" y="159"/>
                      <a:pt x="105" y="159"/>
                    </a:cubicBezTo>
                    <a:cubicBezTo>
                      <a:pt x="85" y="159"/>
                      <a:pt x="66" y="150"/>
                      <a:pt x="54" y="133"/>
                    </a:cubicBezTo>
                    <a:cubicBezTo>
                      <a:pt x="33" y="105"/>
                      <a:pt x="38" y="64"/>
                      <a:pt x="66" y="42"/>
                    </a:cubicBezTo>
                    <a:cubicBezTo>
                      <a:pt x="78" y="33"/>
                      <a:pt x="91" y="29"/>
                      <a:pt x="105" y="29"/>
                    </a:cubicBezTo>
                    <a:cubicBezTo>
                      <a:pt x="125" y="29"/>
                      <a:pt x="144" y="38"/>
                      <a:pt x="156" y="54"/>
                    </a:cubicBezTo>
                    <a:cubicBezTo>
                      <a:pt x="178" y="83"/>
                      <a:pt x="172" y="124"/>
                      <a:pt x="144" y="1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29" tIns="48214" rIns="96429" bIns="482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7" name="Freeform 46"/>
              <p:cNvSpPr>
                <a:spLocks/>
              </p:cNvSpPr>
              <p:nvPr/>
            </p:nvSpPr>
            <p:spPr bwMode="auto">
              <a:xfrm>
                <a:off x="1503405" y="3752885"/>
                <a:ext cx="248347" cy="223554"/>
              </a:xfrm>
              <a:custGeom>
                <a:avLst/>
                <a:gdLst>
                  <a:gd name="T0" fmla="*/ 86 w 87"/>
                  <a:gd name="T1" fmla="*/ 33 h 73"/>
                  <a:gd name="T2" fmla="*/ 45 w 87"/>
                  <a:gd name="T3" fmla="*/ 1 h 73"/>
                  <a:gd name="T4" fmla="*/ 40 w 87"/>
                  <a:gd name="T5" fmla="*/ 1 h 73"/>
                  <a:gd name="T6" fmla="*/ 24 w 87"/>
                  <a:gd name="T7" fmla="*/ 14 h 73"/>
                  <a:gd name="T8" fmla="*/ 24 w 87"/>
                  <a:gd name="T9" fmla="*/ 1 h 73"/>
                  <a:gd name="T10" fmla="*/ 15 w 87"/>
                  <a:gd name="T11" fmla="*/ 1 h 73"/>
                  <a:gd name="T12" fmla="*/ 15 w 87"/>
                  <a:gd name="T13" fmla="*/ 22 h 73"/>
                  <a:gd name="T14" fmla="*/ 8 w 87"/>
                  <a:gd name="T15" fmla="*/ 27 h 73"/>
                  <a:gd name="T16" fmla="*/ 1 w 87"/>
                  <a:gd name="T17" fmla="*/ 33 h 73"/>
                  <a:gd name="T18" fmla="*/ 1 w 87"/>
                  <a:gd name="T19" fmla="*/ 35 h 73"/>
                  <a:gd name="T20" fmla="*/ 8 w 87"/>
                  <a:gd name="T21" fmla="*/ 35 h 73"/>
                  <a:gd name="T22" fmla="*/ 8 w 87"/>
                  <a:gd name="T23" fmla="*/ 73 h 73"/>
                  <a:gd name="T24" fmla="*/ 32 w 87"/>
                  <a:gd name="T25" fmla="*/ 73 h 73"/>
                  <a:gd name="T26" fmla="*/ 32 w 87"/>
                  <a:gd name="T27" fmla="*/ 72 h 73"/>
                  <a:gd name="T28" fmla="*/ 32 w 87"/>
                  <a:gd name="T29" fmla="*/ 55 h 73"/>
                  <a:gd name="T30" fmla="*/ 41 w 87"/>
                  <a:gd name="T31" fmla="*/ 42 h 73"/>
                  <a:gd name="T32" fmla="*/ 52 w 87"/>
                  <a:gd name="T33" fmla="*/ 54 h 73"/>
                  <a:gd name="T34" fmla="*/ 52 w 87"/>
                  <a:gd name="T35" fmla="*/ 73 h 73"/>
                  <a:gd name="T36" fmla="*/ 77 w 87"/>
                  <a:gd name="T37" fmla="*/ 73 h 73"/>
                  <a:gd name="T38" fmla="*/ 77 w 87"/>
                  <a:gd name="T39" fmla="*/ 35 h 73"/>
                  <a:gd name="T40" fmla="*/ 85 w 87"/>
                  <a:gd name="T41" fmla="*/ 35 h 73"/>
                  <a:gd name="T42" fmla="*/ 86 w 87"/>
                  <a:gd name="T43" fmla="*/ 3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7" h="73">
                    <a:moveTo>
                      <a:pt x="86" y="33"/>
                    </a:moveTo>
                    <a:cubicBezTo>
                      <a:pt x="45" y="1"/>
                      <a:pt x="45" y="1"/>
                      <a:pt x="45" y="1"/>
                    </a:cubicBezTo>
                    <a:cubicBezTo>
                      <a:pt x="44" y="0"/>
                      <a:pt x="41" y="0"/>
                      <a:pt x="40" y="1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4"/>
                      <a:pt x="0" y="35"/>
                      <a:pt x="1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73"/>
                      <a:pt x="8" y="73"/>
                      <a:pt x="8" y="73"/>
                    </a:cubicBezTo>
                    <a:cubicBezTo>
                      <a:pt x="32" y="73"/>
                      <a:pt x="32" y="73"/>
                      <a:pt x="32" y="73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2" y="55"/>
                      <a:pt x="32" y="42"/>
                      <a:pt x="41" y="42"/>
                    </a:cubicBezTo>
                    <a:cubicBezTo>
                      <a:pt x="51" y="42"/>
                      <a:pt x="52" y="54"/>
                      <a:pt x="52" y="54"/>
                    </a:cubicBezTo>
                    <a:cubicBezTo>
                      <a:pt x="52" y="73"/>
                      <a:pt x="52" y="73"/>
                      <a:pt x="52" y="73"/>
                    </a:cubicBezTo>
                    <a:cubicBezTo>
                      <a:pt x="77" y="73"/>
                      <a:pt x="77" y="73"/>
                      <a:pt x="77" y="73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85" y="35"/>
                      <a:pt x="85" y="35"/>
                      <a:pt x="85" y="35"/>
                    </a:cubicBezTo>
                    <a:cubicBezTo>
                      <a:pt x="87" y="35"/>
                      <a:pt x="87" y="34"/>
                      <a:pt x="86" y="3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29" tIns="48214" rIns="96429" bIns="482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4" name="Group 13"/>
          <p:cNvGrpSpPr/>
          <p:nvPr/>
        </p:nvGrpSpPr>
        <p:grpSpPr>
          <a:xfrm>
            <a:off x="4148576" y="3520020"/>
            <a:ext cx="1411813" cy="1411813"/>
            <a:chOff x="3933196" y="3337676"/>
            <a:chExt cx="1338773" cy="1338773"/>
          </a:xfrm>
        </p:grpSpPr>
        <p:sp>
          <p:nvSpPr>
            <p:cNvPr id="5" name="Oval 4"/>
            <p:cNvSpPr/>
            <p:nvPr/>
          </p:nvSpPr>
          <p:spPr>
            <a:xfrm>
              <a:off x="3933196" y="3337676"/>
              <a:ext cx="1338773" cy="1338773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4370013" y="3811402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33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34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35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</p:grpSp>
      </p:grpSp>
      <p:grpSp>
        <p:nvGrpSpPr>
          <p:cNvPr id="15" name="Group 14"/>
          <p:cNvGrpSpPr/>
          <p:nvPr/>
        </p:nvGrpSpPr>
        <p:grpSpPr>
          <a:xfrm>
            <a:off x="4499671" y="4811474"/>
            <a:ext cx="1060716" cy="1060716"/>
            <a:chOff x="4266129" y="4562318"/>
            <a:chExt cx="1005840" cy="1005840"/>
          </a:xfrm>
        </p:grpSpPr>
        <p:sp>
          <p:nvSpPr>
            <p:cNvPr id="4" name="Oval 3"/>
            <p:cNvSpPr/>
            <p:nvPr/>
          </p:nvSpPr>
          <p:spPr>
            <a:xfrm>
              <a:off x="4266129" y="4562318"/>
              <a:ext cx="1005840" cy="1005840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4536877" y="4882511"/>
              <a:ext cx="464344" cy="362744"/>
              <a:chOff x="2581275" y="1710532"/>
              <a:chExt cx="464344" cy="362744"/>
            </a:xfrm>
            <a:solidFill>
              <a:schemeClr val="bg2"/>
            </a:solidFill>
          </p:grpSpPr>
          <p:sp>
            <p:nvSpPr>
              <p:cNvPr id="37" name="AutoShape 140"/>
              <p:cNvSpPr>
                <a:spLocks/>
              </p:cNvSpPr>
              <p:nvPr/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38" name="AutoShape 141"/>
              <p:cNvSpPr>
                <a:spLocks/>
              </p:cNvSpPr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39" name="AutoShape 142"/>
              <p:cNvSpPr>
                <a:spLocks/>
              </p:cNvSpPr>
              <p:nvPr/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40" name="AutoShape 143"/>
              <p:cNvSpPr>
                <a:spLocks/>
              </p:cNvSpPr>
              <p:nvPr/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41" name="AutoShape 144"/>
              <p:cNvSpPr>
                <a:spLocks/>
              </p:cNvSpPr>
              <p:nvPr/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42" name="AutoShape 145"/>
              <p:cNvSpPr>
                <a:spLocks/>
              </p:cNvSpPr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43" name="AutoShape 146"/>
              <p:cNvSpPr>
                <a:spLocks/>
              </p:cNvSpPr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</p:grpSp>
      </p:grpSp>
      <p:sp>
        <p:nvSpPr>
          <p:cNvPr id="67" name="TextBox 41"/>
          <p:cNvSpPr txBox="1"/>
          <p:nvPr/>
        </p:nvSpPr>
        <p:spPr>
          <a:xfrm>
            <a:off x="1386000" y="5427501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8" name="TextBox 170"/>
          <p:cNvSpPr txBox="1"/>
          <p:nvPr/>
        </p:nvSpPr>
        <p:spPr>
          <a:xfrm>
            <a:off x="1607566" y="5140618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TextBox 41"/>
          <p:cNvSpPr txBox="1"/>
          <p:nvPr/>
        </p:nvSpPr>
        <p:spPr>
          <a:xfrm>
            <a:off x="1371713" y="3655851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0" name="TextBox 170"/>
          <p:cNvSpPr txBox="1"/>
          <p:nvPr/>
        </p:nvSpPr>
        <p:spPr>
          <a:xfrm>
            <a:off x="1593279" y="3368968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TextBox 41"/>
          <p:cNvSpPr txBox="1"/>
          <p:nvPr/>
        </p:nvSpPr>
        <p:spPr>
          <a:xfrm>
            <a:off x="1371713" y="1869914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2" name="TextBox 170"/>
          <p:cNvSpPr txBox="1"/>
          <p:nvPr/>
        </p:nvSpPr>
        <p:spPr>
          <a:xfrm>
            <a:off x="1593279" y="1583031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Box 41"/>
          <p:cNvSpPr txBox="1"/>
          <p:nvPr/>
        </p:nvSpPr>
        <p:spPr>
          <a:xfrm>
            <a:off x="8658338" y="5384639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4" name="TextBox 170"/>
          <p:cNvSpPr txBox="1"/>
          <p:nvPr/>
        </p:nvSpPr>
        <p:spPr>
          <a:xfrm>
            <a:off x="8658339" y="5127653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Box 41"/>
          <p:cNvSpPr txBox="1"/>
          <p:nvPr/>
        </p:nvSpPr>
        <p:spPr>
          <a:xfrm>
            <a:off x="8915513" y="3698714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6" name="TextBox 170"/>
          <p:cNvSpPr txBox="1"/>
          <p:nvPr/>
        </p:nvSpPr>
        <p:spPr>
          <a:xfrm>
            <a:off x="8915514" y="3383298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41"/>
          <p:cNvSpPr txBox="1"/>
          <p:nvPr/>
        </p:nvSpPr>
        <p:spPr>
          <a:xfrm>
            <a:off x="7815375" y="2066153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0" name="TextBox 170"/>
          <p:cNvSpPr txBox="1"/>
          <p:nvPr/>
        </p:nvSpPr>
        <p:spPr>
          <a:xfrm>
            <a:off x="7815376" y="1727228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矩形 259"/>
          <p:cNvSpPr>
            <a:spLocks noChangeArrowheads="1"/>
          </p:cNvSpPr>
          <p:nvPr/>
        </p:nvSpPr>
        <p:spPr bwMode="auto">
          <a:xfrm>
            <a:off x="159455" y="166757"/>
            <a:ext cx="33975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326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</a:p>
          <a:p>
            <a:pPr defTabSz="964326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6606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9" grpId="0"/>
      <p:bldP spid="8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03557" y="3620029"/>
            <a:ext cx="1061322" cy="1061322"/>
            <a:chOff x="362669" y="3620029"/>
            <a:chExt cx="1061322" cy="1061322"/>
          </a:xfrm>
        </p:grpSpPr>
        <p:sp>
          <p:nvSpPr>
            <p:cNvPr id="14" name="椭圆 13"/>
            <p:cNvSpPr/>
            <p:nvPr/>
          </p:nvSpPr>
          <p:spPr>
            <a:xfrm>
              <a:off x="362669" y="3620029"/>
              <a:ext cx="1061322" cy="1061322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83718" y="3741563"/>
              <a:ext cx="819223" cy="818254"/>
              <a:chOff x="4602162" y="361950"/>
              <a:chExt cx="1343026" cy="1341438"/>
            </a:xfrm>
          </p:grpSpPr>
          <p:sp>
            <p:nvSpPr>
              <p:cNvPr id="17" name="Freeform 23"/>
              <p:cNvSpPr>
                <a:spLocks noEditPoints="1"/>
              </p:cNvSpPr>
              <p:nvPr/>
            </p:nvSpPr>
            <p:spPr bwMode="auto">
              <a:xfrm>
                <a:off x="4602162" y="361950"/>
                <a:ext cx="1343026" cy="1341438"/>
              </a:xfrm>
              <a:custGeom>
                <a:avLst/>
                <a:gdLst>
                  <a:gd name="T0" fmla="*/ 0 w 355"/>
                  <a:gd name="T1" fmla="*/ 178 h 355"/>
                  <a:gd name="T2" fmla="*/ 355 w 355"/>
                  <a:gd name="T3" fmla="*/ 178 h 355"/>
                  <a:gd name="T4" fmla="*/ 177 w 355"/>
                  <a:gd name="T5" fmla="*/ 331 h 355"/>
                  <a:gd name="T6" fmla="*/ 24 w 355"/>
                  <a:gd name="T7" fmla="*/ 175 h 355"/>
                  <a:gd name="T8" fmla="*/ 58 w 355"/>
                  <a:gd name="T9" fmla="*/ 192 h 355"/>
                  <a:gd name="T10" fmla="*/ 71 w 355"/>
                  <a:gd name="T11" fmla="*/ 232 h 355"/>
                  <a:gd name="T12" fmla="*/ 95 w 355"/>
                  <a:gd name="T13" fmla="*/ 243 h 355"/>
                  <a:gd name="T14" fmla="*/ 112 w 355"/>
                  <a:gd name="T15" fmla="*/ 315 h 355"/>
                  <a:gd name="T16" fmla="*/ 118 w 355"/>
                  <a:gd name="T17" fmla="*/ 305 h 355"/>
                  <a:gd name="T18" fmla="*/ 146 w 355"/>
                  <a:gd name="T19" fmla="*/ 265 h 355"/>
                  <a:gd name="T20" fmla="*/ 162 w 355"/>
                  <a:gd name="T21" fmla="*/ 222 h 355"/>
                  <a:gd name="T22" fmla="*/ 112 w 355"/>
                  <a:gd name="T23" fmla="*/ 189 h 355"/>
                  <a:gd name="T24" fmla="*/ 66 w 355"/>
                  <a:gd name="T25" fmla="*/ 165 h 355"/>
                  <a:gd name="T26" fmla="*/ 102 w 355"/>
                  <a:gd name="T27" fmla="*/ 154 h 355"/>
                  <a:gd name="T28" fmla="*/ 138 w 355"/>
                  <a:gd name="T29" fmla="*/ 140 h 355"/>
                  <a:gd name="T30" fmla="*/ 119 w 355"/>
                  <a:gd name="T31" fmla="*/ 97 h 355"/>
                  <a:gd name="T32" fmla="*/ 95 w 355"/>
                  <a:gd name="T33" fmla="*/ 109 h 355"/>
                  <a:gd name="T34" fmla="*/ 70 w 355"/>
                  <a:gd name="T35" fmla="*/ 93 h 355"/>
                  <a:gd name="T36" fmla="*/ 85 w 355"/>
                  <a:gd name="T37" fmla="*/ 68 h 355"/>
                  <a:gd name="T38" fmla="*/ 177 w 355"/>
                  <a:gd name="T39" fmla="*/ 25 h 355"/>
                  <a:gd name="T40" fmla="*/ 244 w 355"/>
                  <a:gd name="T41" fmla="*/ 63 h 355"/>
                  <a:gd name="T42" fmla="*/ 236 w 355"/>
                  <a:gd name="T43" fmla="*/ 104 h 355"/>
                  <a:gd name="T44" fmla="*/ 220 w 355"/>
                  <a:gd name="T45" fmla="*/ 110 h 355"/>
                  <a:gd name="T46" fmla="*/ 223 w 355"/>
                  <a:gd name="T47" fmla="*/ 104 h 355"/>
                  <a:gd name="T48" fmla="*/ 215 w 355"/>
                  <a:gd name="T49" fmla="*/ 96 h 355"/>
                  <a:gd name="T50" fmla="*/ 213 w 355"/>
                  <a:gd name="T51" fmla="*/ 94 h 355"/>
                  <a:gd name="T52" fmla="*/ 215 w 355"/>
                  <a:gd name="T53" fmla="*/ 126 h 355"/>
                  <a:gd name="T54" fmla="*/ 192 w 355"/>
                  <a:gd name="T55" fmla="*/ 155 h 355"/>
                  <a:gd name="T56" fmla="*/ 219 w 355"/>
                  <a:gd name="T57" fmla="*/ 138 h 355"/>
                  <a:gd name="T58" fmla="*/ 239 w 355"/>
                  <a:gd name="T59" fmla="*/ 150 h 355"/>
                  <a:gd name="T60" fmla="*/ 261 w 355"/>
                  <a:gd name="T61" fmla="*/ 160 h 355"/>
                  <a:gd name="T62" fmla="*/ 262 w 355"/>
                  <a:gd name="T63" fmla="*/ 159 h 355"/>
                  <a:gd name="T64" fmla="*/ 320 w 355"/>
                  <a:gd name="T65" fmla="*/ 175 h 355"/>
                  <a:gd name="T66" fmla="*/ 330 w 355"/>
                  <a:gd name="T67" fmla="*/ 178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55" h="355">
                    <a:moveTo>
                      <a:pt x="177" y="0"/>
                    </a:moveTo>
                    <a:cubicBezTo>
                      <a:pt x="79" y="0"/>
                      <a:pt x="0" y="80"/>
                      <a:pt x="0" y="178"/>
                    </a:cubicBezTo>
                    <a:cubicBezTo>
                      <a:pt x="0" y="275"/>
                      <a:pt x="79" y="355"/>
                      <a:pt x="177" y="355"/>
                    </a:cubicBezTo>
                    <a:cubicBezTo>
                      <a:pt x="275" y="355"/>
                      <a:pt x="355" y="275"/>
                      <a:pt x="355" y="178"/>
                    </a:cubicBezTo>
                    <a:cubicBezTo>
                      <a:pt x="355" y="80"/>
                      <a:pt x="275" y="0"/>
                      <a:pt x="177" y="0"/>
                    </a:cubicBezTo>
                    <a:close/>
                    <a:moveTo>
                      <a:pt x="177" y="331"/>
                    </a:moveTo>
                    <a:cubicBezTo>
                      <a:pt x="93" y="331"/>
                      <a:pt x="24" y="262"/>
                      <a:pt x="24" y="178"/>
                    </a:cubicBezTo>
                    <a:cubicBezTo>
                      <a:pt x="24" y="177"/>
                      <a:pt x="24" y="176"/>
                      <a:pt x="24" y="175"/>
                    </a:cubicBezTo>
                    <a:cubicBezTo>
                      <a:pt x="46" y="192"/>
                      <a:pt x="46" y="192"/>
                      <a:pt x="46" y="192"/>
                    </a:cubicBezTo>
                    <a:cubicBezTo>
                      <a:pt x="58" y="192"/>
                      <a:pt x="58" y="192"/>
                      <a:pt x="58" y="192"/>
                    </a:cubicBezTo>
                    <a:cubicBezTo>
                      <a:pt x="71" y="205"/>
                      <a:pt x="71" y="205"/>
                      <a:pt x="71" y="205"/>
                    </a:cubicBezTo>
                    <a:cubicBezTo>
                      <a:pt x="71" y="232"/>
                      <a:pt x="71" y="232"/>
                      <a:pt x="71" y="232"/>
                    </a:cubicBezTo>
                    <a:cubicBezTo>
                      <a:pt x="82" y="243"/>
                      <a:pt x="82" y="243"/>
                      <a:pt x="82" y="243"/>
                    </a:cubicBezTo>
                    <a:cubicBezTo>
                      <a:pt x="95" y="243"/>
                      <a:pt x="95" y="243"/>
                      <a:pt x="95" y="243"/>
                    </a:cubicBezTo>
                    <a:cubicBezTo>
                      <a:pt x="95" y="298"/>
                      <a:pt x="95" y="298"/>
                      <a:pt x="95" y="298"/>
                    </a:cubicBezTo>
                    <a:cubicBezTo>
                      <a:pt x="112" y="315"/>
                      <a:pt x="112" y="315"/>
                      <a:pt x="112" y="315"/>
                    </a:cubicBezTo>
                    <a:cubicBezTo>
                      <a:pt x="118" y="315"/>
                      <a:pt x="118" y="315"/>
                      <a:pt x="118" y="315"/>
                    </a:cubicBezTo>
                    <a:cubicBezTo>
                      <a:pt x="118" y="305"/>
                      <a:pt x="118" y="305"/>
                      <a:pt x="118" y="305"/>
                    </a:cubicBezTo>
                    <a:cubicBezTo>
                      <a:pt x="146" y="276"/>
                      <a:pt x="146" y="276"/>
                      <a:pt x="146" y="276"/>
                    </a:cubicBezTo>
                    <a:cubicBezTo>
                      <a:pt x="146" y="265"/>
                      <a:pt x="146" y="265"/>
                      <a:pt x="146" y="265"/>
                    </a:cubicBezTo>
                    <a:cubicBezTo>
                      <a:pt x="162" y="249"/>
                      <a:pt x="162" y="249"/>
                      <a:pt x="162" y="249"/>
                    </a:cubicBezTo>
                    <a:cubicBezTo>
                      <a:pt x="162" y="222"/>
                      <a:pt x="162" y="222"/>
                      <a:pt x="162" y="222"/>
                    </a:cubicBezTo>
                    <a:cubicBezTo>
                      <a:pt x="145" y="222"/>
                      <a:pt x="145" y="222"/>
                      <a:pt x="145" y="222"/>
                    </a:cubicBezTo>
                    <a:cubicBezTo>
                      <a:pt x="112" y="189"/>
                      <a:pt x="112" y="189"/>
                      <a:pt x="112" y="189"/>
                    </a:cubicBezTo>
                    <a:cubicBezTo>
                      <a:pt x="66" y="189"/>
                      <a:pt x="66" y="189"/>
                      <a:pt x="66" y="189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102" y="165"/>
                      <a:pt x="102" y="165"/>
                      <a:pt x="102" y="165"/>
                    </a:cubicBezTo>
                    <a:cubicBezTo>
                      <a:pt x="102" y="154"/>
                      <a:pt x="102" y="154"/>
                      <a:pt x="102" y="154"/>
                    </a:cubicBezTo>
                    <a:cubicBezTo>
                      <a:pt x="124" y="154"/>
                      <a:pt x="124" y="154"/>
                      <a:pt x="124" y="154"/>
                    </a:cubicBezTo>
                    <a:cubicBezTo>
                      <a:pt x="138" y="140"/>
                      <a:pt x="138" y="140"/>
                      <a:pt x="138" y="140"/>
                    </a:cubicBezTo>
                    <a:cubicBezTo>
                      <a:pt x="138" y="116"/>
                      <a:pt x="138" y="116"/>
                      <a:pt x="138" y="116"/>
                    </a:cubicBezTo>
                    <a:cubicBezTo>
                      <a:pt x="119" y="97"/>
                      <a:pt x="119" y="97"/>
                      <a:pt x="119" y="97"/>
                    </a:cubicBezTo>
                    <a:cubicBezTo>
                      <a:pt x="95" y="97"/>
                      <a:pt x="95" y="97"/>
                      <a:pt x="95" y="97"/>
                    </a:cubicBezTo>
                    <a:cubicBezTo>
                      <a:pt x="95" y="109"/>
                      <a:pt x="95" y="109"/>
                      <a:pt x="95" y="109"/>
                    </a:cubicBezTo>
                    <a:cubicBezTo>
                      <a:pt x="70" y="109"/>
                      <a:pt x="70" y="109"/>
                      <a:pt x="70" y="109"/>
                    </a:cubicBezTo>
                    <a:cubicBezTo>
                      <a:pt x="70" y="93"/>
                      <a:pt x="70" y="93"/>
                      <a:pt x="70" y="93"/>
                    </a:cubicBezTo>
                    <a:cubicBezTo>
                      <a:pt x="85" y="78"/>
                      <a:pt x="85" y="78"/>
                      <a:pt x="85" y="78"/>
                    </a:cubicBezTo>
                    <a:cubicBezTo>
                      <a:pt x="85" y="68"/>
                      <a:pt x="85" y="68"/>
                      <a:pt x="85" y="68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98" y="41"/>
                      <a:pt x="136" y="25"/>
                      <a:pt x="177" y="25"/>
                    </a:cubicBezTo>
                    <a:cubicBezTo>
                      <a:pt x="216" y="25"/>
                      <a:pt x="251" y="39"/>
                      <a:pt x="278" y="63"/>
                    </a:cubicBezTo>
                    <a:cubicBezTo>
                      <a:pt x="244" y="63"/>
                      <a:pt x="244" y="63"/>
                      <a:pt x="244" y="63"/>
                    </a:cubicBezTo>
                    <a:cubicBezTo>
                      <a:pt x="219" y="87"/>
                      <a:pt x="219" y="87"/>
                      <a:pt x="219" y="87"/>
                    </a:cubicBezTo>
                    <a:cubicBezTo>
                      <a:pt x="236" y="104"/>
                      <a:pt x="236" y="104"/>
                      <a:pt x="236" y="104"/>
                    </a:cubicBezTo>
                    <a:cubicBezTo>
                      <a:pt x="225" y="115"/>
                      <a:pt x="225" y="115"/>
                      <a:pt x="225" y="115"/>
                    </a:cubicBezTo>
                    <a:cubicBezTo>
                      <a:pt x="220" y="110"/>
                      <a:pt x="220" y="110"/>
                      <a:pt x="220" y="110"/>
                    </a:cubicBezTo>
                    <a:cubicBezTo>
                      <a:pt x="225" y="106"/>
                      <a:pt x="225" y="106"/>
                      <a:pt x="225" y="106"/>
                    </a:cubicBezTo>
                    <a:cubicBezTo>
                      <a:pt x="223" y="104"/>
                      <a:pt x="223" y="104"/>
                      <a:pt x="223" y="104"/>
                    </a:cubicBezTo>
                    <a:cubicBezTo>
                      <a:pt x="223" y="104"/>
                      <a:pt x="223" y="104"/>
                      <a:pt x="223" y="104"/>
                    </a:cubicBezTo>
                    <a:cubicBezTo>
                      <a:pt x="215" y="96"/>
                      <a:pt x="215" y="96"/>
                      <a:pt x="215" y="96"/>
                    </a:cubicBezTo>
                    <a:cubicBezTo>
                      <a:pt x="215" y="96"/>
                      <a:pt x="215" y="96"/>
                      <a:pt x="215" y="96"/>
                    </a:cubicBezTo>
                    <a:cubicBezTo>
                      <a:pt x="213" y="94"/>
                      <a:pt x="213" y="94"/>
                      <a:pt x="213" y="94"/>
                    </a:cubicBezTo>
                    <a:cubicBezTo>
                      <a:pt x="198" y="109"/>
                      <a:pt x="198" y="109"/>
                      <a:pt x="198" y="109"/>
                    </a:cubicBezTo>
                    <a:cubicBezTo>
                      <a:pt x="215" y="126"/>
                      <a:pt x="215" y="126"/>
                      <a:pt x="215" y="126"/>
                    </a:cubicBezTo>
                    <a:cubicBezTo>
                      <a:pt x="192" y="126"/>
                      <a:pt x="192" y="126"/>
                      <a:pt x="192" y="126"/>
                    </a:cubicBezTo>
                    <a:cubicBezTo>
                      <a:pt x="192" y="155"/>
                      <a:pt x="192" y="155"/>
                      <a:pt x="192" y="155"/>
                    </a:cubicBezTo>
                    <a:cubicBezTo>
                      <a:pt x="219" y="155"/>
                      <a:pt x="219" y="155"/>
                      <a:pt x="219" y="155"/>
                    </a:cubicBezTo>
                    <a:cubicBezTo>
                      <a:pt x="219" y="138"/>
                      <a:pt x="219" y="138"/>
                      <a:pt x="219" y="138"/>
                    </a:cubicBezTo>
                    <a:cubicBezTo>
                      <a:pt x="223" y="134"/>
                      <a:pt x="223" y="134"/>
                      <a:pt x="223" y="134"/>
                    </a:cubicBezTo>
                    <a:cubicBezTo>
                      <a:pt x="239" y="150"/>
                      <a:pt x="239" y="150"/>
                      <a:pt x="239" y="150"/>
                    </a:cubicBezTo>
                    <a:cubicBezTo>
                      <a:pt x="239" y="160"/>
                      <a:pt x="239" y="160"/>
                      <a:pt x="239" y="160"/>
                    </a:cubicBezTo>
                    <a:cubicBezTo>
                      <a:pt x="261" y="160"/>
                      <a:pt x="261" y="160"/>
                      <a:pt x="261" y="160"/>
                    </a:cubicBezTo>
                    <a:cubicBezTo>
                      <a:pt x="262" y="159"/>
                      <a:pt x="262" y="159"/>
                      <a:pt x="262" y="159"/>
                    </a:cubicBezTo>
                    <a:cubicBezTo>
                      <a:pt x="262" y="159"/>
                      <a:pt x="262" y="159"/>
                      <a:pt x="262" y="159"/>
                    </a:cubicBezTo>
                    <a:cubicBezTo>
                      <a:pt x="298" y="196"/>
                      <a:pt x="298" y="196"/>
                      <a:pt x="298" y="196"/>
                    </a:cubicBezTo>
                    <a:cubicBezTo>
                      <a:pt x="320" y="175"/>
                      <a:pt x="320" y="175"/>
                      <a:pt x="320" y="175"/>
                    </a:cubicBezTo>
                    <a:cubicBezTo>
                      <a:pt x="330" y="175"/>
                      <a:pt x="330" y="175"/>
                      <a:pt x="330" y="175"/>
                    </a:cubicBezTo>
                    <a:cubicBezTo>
                      <a:pt x="330" y="176"/>
                      <a:pt x="330" y="177"/>
                      <a:pt x="330" y="178"/>
                    </a:cubicBezTo>
                    <a:cubicBezTo>
                      <a:pt x="330" y="262"/>
                      <a:pt x="262" y="331"/>
                      <a:pt x="177" y="33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5056188" y="512763"/>
                <a:ext cx="234950" cy="257175"/>
              </a:xfrm>
              <a:custGeom>
                <a:avLst/>
                <a:gdLst>
                  <a:gd name="T0" fmla="*/ 148 w 148"/>
                  <a:gd name="T1" fmla="*/ 0 h 162"/>
                  <a:gd name="T2" fmla="*/ 0 w 148"/>
                  <a:gd name="T3" fmla="*/ 0 h 162"/>
                  <a:gd name="T4" fmla="*/ 0 w 148"/>
                  <a:gd name="T5" fmla="*/ 100 h 162"/>
                  <a:gd name="T6" fmla="*/ 62 w 148"/>
                  <a:gd name="T7" fmla="*/ 162 h 162"/>
                  <a:gd name="T8" fmla="*/ 88 w 148"/>
                  <a:gd name="T9" fmla="*/ 162 h 162"/>
                  <a:gd name="T10" fmla="*/ 88 w 148"/>
                  <a:gd name="T11" fmla="*/ 119 h 162"/>
                  <a:gd name="T12" fmla="*/ 148 w 148"/>
                  <a:gd name="T13" fmla="*/ 59 h 162"/>
                  <a:gd name="T14" fmla="*/ 148 w 148"/>
                  <a:gd name="T15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8" h="162">
                    <a:moveTo>
                      <a:pt x="148" y="0"/>
                    </a:moveTo>
                    <a:lnTo>
                      <a:pt x="0" y="0"/>
                    </a:lnTo>
                    <a:lnTo>
                      <a:pt x="0" y="100"/>
                    </a:lnTo>
                    <a:lnTo>
                      <a:pt x="62" y="162"/>
                    </a:lnTo>
                    <a:lnTo>
                      <a:pt x="88" y="162"/>
                    </a:lnTo>
                    <a:lnTo>
                      <a:pt x="88" y="119"/>
                    </a:lnTo>
                    <a:lnTo>
                      <a:pt x="148" y="59"/>
                    </a:lnTo>
                    <a:lnTo>
                      <a:pt x="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5272088" y="985838"/>
                <a:ext cx="457200" cy="476250"/>
              </a:xfrm>
              <a:custGeom>
                <a:avLst/>
                <a:gdLst>
                  <a:gd name="T0" fmla="*/ 245 w 288"/>
                  <a:gd name="T1" fmla="*/ 97 h 300"/>
                  <a:gd name="T2" fmla="*/ 145 w 288"/>
                  <a:gd name="T3" fmla="*/ 0 h 300"/>
                  <a:gd name="T4" fmla="*/ 145 w 288"/>
                  <a:gd name="T5" fmla="*/ 0 h 300"/>
                  <a:gd name="T6" fmla="*/ 33 w 288"/>
                  <a:gd name="T7" fmla="*/ 0 h 300"/>
                  <a:gd name="T8" fmla="*/ 0 w 288"/>
                  <a:gd name="T9" fmla="*/ 33 h 300"/>
                  <a:gd name="T10" fmla="*/ 0 w 288"/>
                  <a:gd name="T11" fmla="*/ 104 h 300"/>
                  <a:gd name="T12" fmla="*/ 48 w 288"/>
                  <a:gd name="T13" fmla="*/ 152 h 300"/>
                  <a:gd name="T14" fmla="*/ 133 w 288"/>
                  <a:gd name="T15" fmla="*/ 152 h 300"/>
                  <a:gd name="T16" fmla="*/ 133 w 288"/>
                  <a:gd name="T17" fmla="*/ 235 h 300"/>
                  <a:gd name="T18" fmla="*/ 200 w 288"/>
                  <a:gd name="T19" fmla="*/ 300 h 300"/>
                  <a:gd name="T20" fmla="*/ 214 w 288"/>
                  <a:gd name="T21" fmla="*/ 300 h 300"/>
                  <a:gd name="T22" fmla="*/ 214 w 288"/>
                  <a:gd name="T23" fmla="*/ 219 h 300"/>
                  <a:gd name="T24" fmla="*/ 248 w 288"/>
                  <a:gd name="T25" fmla="*/ 188 h 300"/>
                  <a:gd name="T26" fmla="*/ 248 w 288"/>
                  <a:gd name="T27" fmla="*/ 131 h 300"/>
                  <a:gd name="T28" fmla="*/ 264 w 288"/>
                  <a:gd name="T29" fmla="*/ 131 h 300"/>
                  <a:gd name="T30" fmla="*/ 288 w 288"/>
                  <a:gd name="T31" fmla="*/ 107 h 300"/>
                  <a:gd name="T32" fmla="*/ 279 w 288"/>
                  <a:gd name="T33" fmla="*/ 97 h 300"/>
                  <a:gd name="T34" fmla="*/ 245 w 288"/>
                  <a:gd name="T35" fmla="*/ 97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8" h="300">
                    <a:moveTo>
                      <a:pt x="245" y="97"/>
                    </a:moveTo>
                    <a:lnTo>
                      <a:pt x="145" y="0"/>
                    </a:lnTo>
                    <a:lnTo>
                      <a:pt x="145" y="0"/>
                    </a:lnTo>
                    <a:lnTo>
                      <a:pt x="33" y="0"/>
                    </a:lnTo>
                    <a:lnTo>
                      <a:pt x="0" y="33"/>
                    </a:lnTo>
                    <a:lnTo>
                      <a:pt x="0" y="104"/>
                    </a:lnTo>
                    <a:lnTo>
                      <a:pt x="48" y="152"/>
                    </a:lnTo>
                    <a:lnTo>
                      <a:pt x="133" y="152"/>
                    </a:lnTo>
                    <a:lnTo>
                      <a:pt x="133" y="235"/>
                    </a:lnTo>
                    <a:lnTo>
                      <a:pt x="200" y="300"/>
                    </a:lnTo>
                    <a:lnTo>
                      <a:pt x="214" y="300"/>
                    </a:lnTo>
                    <a:lnTo>
                      <a:pt x="214" y="219"/>
                    </a:lnTo>
                    <a:lnTo>
                      <a:pt x="248" y="188"/>
                    </a:lnTo>
                    <a:lnTo>
                      <a:pt x="248" y="131"/>
                    </a:lnTo>
                    <a:lnTo>
                      <a:pt x="264" y="131"/>
                    </a:lnTo>
                    <a:lnTo>
                      <a:pt x="288" y="107"/>
                    </a:lnTo>
                    <a:lnTo>
                      <a:pt x="279" y="97"/>
                    </a:lnTo>
                    <a:lnTo>
                      <a:pt x="245" y="97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5646738" y="1341438"/>
                <a:ext cx="44450" cy="101600"/>
              </a:xfrm>
              <a:custGeom>
                <a:avLst/>
                <a:gdLst>
                  <a:gd name="T0" fmla="*/ 0 w 28"/>
                  <a:gd name="T1" fmla="*/ 64 h 64"/>
                  <a:gd name="T2" fmla="*/ 28 w 28"/>
                  <a:gd name="T3" fmla="*/ 40 h 64"/>
                  <a:gd name="T4" fmla="*/ 28 w 28"/>
                  <a:gd name="T5" fmla="*/ 0 h 64"/>
                  <a:gd name="T6" fmla="*/ 0 w 28"/>
                  <a:gd name="T7" fmla="*/ 0 h 64"/>
                  <a:gd name="T8" fmla="*/ 0 w 28"/>
                  <a:gd name="T9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64">
                    <a:moveTo>
                      <a:pt x="0" y="64"/>
                    </a:moveTo>
                    <a:lnTo>
                      <a:pt x="28" y="40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873963" y="5389779"/>
            <a:ext cx="1061322" cy="1061322"/>
            <a:chOff x="362669" y="5389779"/>
            <a:chExt cx="1061322" cy="1061322"/>
          </a:xfrm>
        </p:grpSpPr>
        <p:sp>
          <p:nvSpPr>
            <p:cNvPr id="15" name="椭圆 14"/>
            <p:cNvSpPr/>
            <p:nvPr/>
          </p:nvSpPr>
          <p:spPr>
            <a:xfrm>
              <a:off x="362669" y="5389779"/>
              <a:ext cx="1061322" cy="1061322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560765" y="5583971"/>
              <a:ext cx="689373" cy="625287"/>
              <a:chOff x="3468688" y="460375"/>
              <a:chExt cx="631825" cy="573088"/>
            </a:xfrm>
            <a:solidFill>
              <a:srgbClr val="282828"/>
            </a:solidFill>
          </p:grpSpPr>
          <p:sp>
            <p:nvSpPr>
              <p:cNvPr id="31" name="Freeform 19"/>
              <p:cNvSpPr/>
              <p:nvPr/>
            </p:nvSpPr>
            <p:spPr bwMode="auto">
              <a:xfrm>
                <a:off x="3468688" y="460375"/>
                <a:ext cx="271463" cy="422275"/>
              </a:xfrm>
              <a:custGeom>
                <a:avLst/>
                <a:gdLst>
                  <a:gd name="T0" fmla="*/ 150 w 169"/>
                  <a:gd name="T1" fmla="*/ 150 h 263"/>
                  <a:gd name="T2" fmla="*/ 169 w 169"/>
                  <a:gd name="T3" fmla="*/ 0 h 263"/>
                  <a:gd name="T4" fmla="*/ 56 w 169"/>
                  <a:gd name="T5" fmla="*/ 103 h 263"/>
                  <a:gd name="T6" fmla="*/ 0 w 169"/>
                  <a:gd name="T7" fmla="*/ 263 h 263"/>
                  <a:gd name="T8" fmla="*/ 169 w 169"/>
                  <a:gd name="T9" fmla="*/ 263 h 263"/>
                  <a:gd name="T10" fmla="*/ 150 w 169"/>
                  <a:gd name="T11" fmla="*/ 15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9" h="263">
                    <a:moveTo>
                      <a:pt x="150" y="150"/>
                    </a:moveTo>
                    <a:cubicBezTo>
                      <a:pt x="150" y="66"/>
                      <a:pt x="169" y="0"/>
                      <a:pt x="169" y="0"/>
                    </a:cubicBezTo>
                    <a:cubicBezTo>
                      <a:pt x="169" y="0"/>
                      <a:pt x="113" y="10"/>
                      <a:pt x="56" y="103"/>
                    </a:cubicBezTo>
                    <a:cubicBezTo>
                      <a:pt x="0" y="197"/>
                      <a:pt x="0" y="263"/>
                      <a:pt x="0" y="263"/>
                    </a:cubicBezTo>
                    <a:cubicBezTo>
                      <a:pt x="169" y="263"/>
                      <a:pt x="169" y="263"/>
                      <a:pt x="169" y="263"/>
                    </a:cubicBezTo>
                    <a:cubicBezTo>
                      <a:pt x="169" y="263"/>
                      <a:pt x="150" y="235"/>
                      <a:pt x="150" y="15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0"/>
              <p:cNvSpPr/>
              <p:nvPr/>
            </p:nvSpPr>
            <p:spPr bwMode="auto">
              <a:xfrm>
                <a:off x="3829050" y="611188"/>
                <a:ext cx="271463" cy="271463"/>
              </a:xfrm>
              <a:custGeom>
                <a:avLst/>
                <a:gdLst>
                  <a:gd name="T0" fmla="*/ 0 w 171"/>
                  <a:gd name="T1" fmla="*/ 0 h 171"/>
                  <a:gd name="T2" fmla="*/ 0 w 171"/>
                  <a:gd name="T3" fmla="*/ 171 h 171"/>
                  <a:gd name="T4" fmla="*/ 171 w 171"/>
                  <a:gd name="T5" fmla="*/ 171 h 171"/>
                  <a:gd name="T6" fmla="*/ 0 w 171"/>
                  <a:gd name="T7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1" h="171">
                    <a:moveTo>
                      <a:pt x="0" y="0"/>
                    </a:moveTo>
                    <a:lnTo>
                      <a:pt x="0" y="171"/>
                    </a:lnTo>
                    <a:lnTo>
                      <a:pt x="171" y="17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1"/>
              <p:cNvSpPr/>
              <p:nvPr/>
            </p:nvSpPr>
            <p:spPr bwMode="auto">
              <a:xfrm>
                <a:off x="3468688" y="460375"/>
                <a:ext cx="631825" cy="573088"/>
              </a:xfrm>
              <a:custGeom>
                <a:avLst/>
                <a:gdLst>
                  <a:gd name="T0" fmla="*/ 207 w 394"/>
                  <a:gd name="T1" fmla="*/ 282 h 357"/>
                  <a:gd name="T2" fmla="*/ 207 w 394"/>
                  <a:gd name="T3" fmla="*/ 0 h 357"/>
                  <a:gd name="T4" fmla="*/ 188 w 394"/>
                  <a:gd name="T5" fmla="*/ 0 h 357"/>
                  <a:gd name="T6" fmla="*/ 188 w 394"/>
                  <a:gd name="T7" fmla="*/ 282 h 357"/>
                  <a:gd name="T8" fmla="*/ 2 w 394"/>
                  <a:gd name="T9" fmla="*/ 282 h 357"/>
                  <a:gd name="T10" fmla="*/ 0 w 394"/>
                  <a:gd name="T11" fmla="*/ 282 h 357"/>
                  <a:gd name="T12" fmla="*/ 75 w 394"/>
                  <a:gd name="T13" fmla="*/ 357 h 357"/>
                  <a:gd name="T14" fmla="*/ 319 w 394"/>
                  <a:gd name="T15" fmla="*/ 357 h 357"/>
                  <a:gd name="T16" fmla="*/ 394 w 394"/>
                  <a:gd name="T17" fmla="*/ 282 h 357"/>
                  <a:gd name="T18" fmla="*/ 392 w 394"/>
                  <a:gd name="T19" fmla="*/ 282 h 357"/>
                  <a:gd name="T20" fmla="*/ 207 w 394"/>
                  <a:gd name="T21" fmla="*/ 282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4" h="357">
                    <a:moveTo>
                      <a:pt x="207" y="282"/>
                    </a:moveTo>
                    <a:cubicBezTo>
                      <a:pt x="207" y="0"/>
                      <a:pt x="207" y="0"/>
                      <a:pt x="207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8" y="282"/>
                      <a:pt x="188" y="282"/>
                      <a:pt x="188" y="282"/>
                    </a:cubicBezTo>
                    <a:cubicBezTo>
                      <a:pt x="2" y="282"/>
                      <a:pt x="2" y="282"/>
                      <a:pt x="2" y="282"/>
                    </a:cubicBezTo>
                    <a:cubicBezTo>
                      <a:pt x="0" y="282"/>
                      <a:pt x="0" y="282"/>
                      <a:pt x="0" y="282"/>
                    </a:cubicBezTo>
                    <a:cubicBezTo>
                      <a:pt x="0" y="323"/>
                      <a:pt x="34" y="357"/>
                      <a:pt x="75" y="357"/>
                    </a:cubicBezTo>
                    <a:cubicBezTo>
                      <a:pt x="319" y="357"/>
                      <a:pt x="319" y="357"/>
                      <a:pt x="319" y="357"/>
                    </a:cubicBezTo>
                    <a:cubicBezTo>
                      <a:pt x="361" y="357"/>
                      <a:pt x="394" y="323"/>
                      <a:pt x="394" y="282"/>
                    </a:cubicBezTo>
                    <a:cubicBezTo>
                      <a:pt x="392" y="282"/>
                      <a:pt x="392" y="282"/>
                      <a:pt x="392" y="282"/>
                    </a:cubicBezTo>
                    <a:lnTo>
                      <a:pt x="207" y="28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7" name="文本框 36"/>
          <p:cNvSpPr txBox="1"/>
          <p:nvPr/>
        </p:nvSpPr>
        <p:spPr>
          <a:xfrm>
            <a:off x="10364781" y="5093132"/>
            <a:ext cx="1884198" cy="319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76" b="1">
                <a:solidFill>
                  <a:schemeClr val="bg1"/>
                </a:solidFill>
                <a:latin typeface="AXIS Std M" panose="020B0600000000000000" pitchFamily="34" charset="-128"/>
                <a:ea typeface="AXIS Std M" panose="020B0600000000000000" pitchFamily="34" charset="-128"/>
                <a:cs typeface="Open Sans" panose="020B0606030504020204" pitchFamily="34" charset="0"/>
              </a:rPr>
              <a:t>SUBTITLE </a:t>
            </a:r>
            <a:endParaRPr lang="zh-CN" altLang="en-US" sz="1476" b="1">
              <a:solidFill>
                <a:schemeClr val="bg1"/>
              </a:solidFill>
              <a:latin typeface="AXIS Std M" panose="020B0600000000000000" pitchFamily="34" charset="-128"/>
              <a:ea typeface="AXIS Std M" panose="020B0600000000000000" pitchFamily="34" charset="-128"/>
              <a:cs typeface="Open Sans" panose="020B0606030504020204" pitchFamily="34" charset="0"/>
            </a:endParaRPr>
          </a:p>
        </p:txBody>
      </p:sp>
      <p:sp>
        <p:nvSpPr>
          <p:cNvPr id="36" name="TextBox 39"/>
          <p:cNvSpPr txBox="1"/>
          <p:nvPr/>
        </p:nvSpPr>
        <p:spPr>
          <a:xfrm>
            <a:off x="1964879" y="3700499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1964879" y="5470609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122907" y="2177857"/>
            <a:ext cx="45143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PLEASE 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REPLACE THE WRITTEN CONTENT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195062" y="1168053"/>
            <a:ext cx="4960780" cy="5446888"/>
            <a:chOff x="7195062" y="1168053"/>
            <a:chExt cx="4960780" cy="5446888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47" name="矩形 46"/>
            <p:cNvSpPr/>
            <p:nvPr/>
          </p:nvSpPr>
          <p:spPr>
            <a:xfrm>
              <a:off x="8915221" y="2942533"/>
              <a:ext cx="1538569" cy="36724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195062" y="1168053"/>
              <a:ext cx="1538569" cy="36724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7195062" y="4983353"/>
              <a:ext cx="1538569" cy="16315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8915221" y="1168053"/>
              <a:ext cx="1538569" cy="16315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10617273" y="1168053"/>
              <a:ext cx="1538569" cy="36724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矩形 49"/>
          <p:cNvSpPr/>
          <p:nvPr/>
        </p:nvSpPr>
        <p:spPr>
          <a:xfrm>
            <a:off x="10617273" y="4983353"/>
            <a:ext cx="1538569" cy="1631588"/>
          </a:xfrm>
          <a:prstGeom prst="rect">
            <a:avLst/>
          </a:prstGeom>
          <a:solidFill>
            <a:srgbClr val="FCA8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TextBox 39"/>
          <p:cNvSpPr txBox="1"/>
          <p:nvPr/>
        </p:nvSpPr>
        <p:spPr>
          <a:xfrm>
            <a:off x="10617273" y="5072025"/>
            <a:ext cx="1538569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9" name="矩形 259"/>
          <p:cNvSpPr>
            <a:spLocks noChangeArrowheads="1"/>
          </p:cNvSpPr>
          <p:nvPr/>
        </p:nvSpPr>
        <p:spPr bwMode="auto">
          <a:xfrm>
            <a:off x="159455" y="166757"/>
            <a:ext cx="33975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326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</a:p>
          <a:p>
            <a:pPr defTabSz="964326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244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9" grpId="0"/>
      <p:bldP spid="40" grpId="0"/>
      <p:bldP spid="50" grpId="0" animBg="1"/>
      <p:bldP spid="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734973" y="1868948"/>
            <a:ext cx="4304243" cy="4304243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421066" y="1440684"/>
            <a:ext cx="1174986" cy="1174986"/>
          </a:xfrm>
          <a:prstGeom prst="ellipse">
            <a:avLst/>
          </a:prstGeom>
          <a:solidFill>
            <a:schemeClr val="accent2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68667" y="2743954"/>
            <a:ext cx="3036854" cy="25542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598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zh-CN" altLang="en-US" sz="16598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5906117" y="3259310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zh-CN" altLang="en-US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文本框 9"/>
          <p:cNvSpPr txBox="1"/>
          <p:nvPr/>
        </p:nvSpPr>
        <p:spPr>
          <a:xfrm>
            <a:off x="5939827" y="3971740"/>
            <a:ext cx="1939292" cy="324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52" lvl="1" indent="-241052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22" name="文本框 9"/>
          <p:cNvSpPr txBox="1"/>
          <p:nvPr/>
        </p:nvSpPr>
        <p:spPr>
          <a:xfrm>
            <a:off x="5939827" y="4429277"/>
            <a:ext cx="2101876" cy="324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52" lvl="1" indent="-241052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工作存在不足</a:t>
            </a:r>
          </a:p>
        </p:txBody>
      </p:sp>
      <p:sp>
        <p:nvSpPr>
          <p:cNvPr id="24" name="文本框 9"/>
          <p:cNvSpPr txBox="1"/>
          <p:nvPr/>
        </p:nvSpPr>
        <p:spPr>
          <a:xfrm>
            <a:off x="8334383" y="3976321"/>
            <a:ext cx="1939292" cy="324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52" lvl="1" indent="-241052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25" name="文本框 9"/>
          <p:cNvSpPr txBox="1"/>
          <p:nvPr/>
        </p:nvSpPr>
        <p:spPr>
          <a:xfrm>
            <a:off x="8334387" y="4434490"/>
            <a:ext cx="1939289" cy="324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52" lvl="1" indent="-241052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</p:spTree>
    <p:extLst>
      <p:ext uri="{BB962C8B-B14F-4D97-AF65-F5344CB8AC3E}">
        <p14:creationId xmlns:p14="http://schemas.microsoft.com/office/powerpoint/2010/main" val="3061462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3" grpId="0"/>
      <p:bldP spid="20" grpId="0"/>
      <p:bldP spid="21" grpId="0"/>
      <p:bldP spid="22" grpId="0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73391" y="1285805"/>
            <a:ext cx="11552149" cy="53340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/>
          </a:p>
        </p:txBody>
      </p:sp>
      <p:sp>
        <p:nvSpPr>
          <p:cNvPr id="2" name="矩形 1"/>
          <p:cNvSpPr/>
          <p:nvPr/>
        </p:nvSpPr>
        <p:spPr>
          <a:xfrm>
            <a:off x="1028775" y="1744117"/>
            <a:ext cx="7992888" cy="4464496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>
            <a:off x="9137261" y="2245876"/>
            <a:ext cx="2617146" cy="1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2"/>
          <p:cNvSpPr txBox="1">
            <a:spLocks/>
          </p:cNvSpPr>
          <p:nvPr/>
        </p:nvSpPr>
        <p:spPr>
          <a:xfrm>
            <a:off x="9043704" y="1888133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9043704" y="2245876"/>
            <a:ext cx="2804260" cy="96201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9137261" y="3694430"/>
            <a:ext cx="2617146" cy="1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"/>
          <p:cNvSpPr txBox="1">
            <a:spLocks/>
          </p:cNvSpPr>
          <p:nvPr/>
        </p:nvSpPr>
        <p:spPr>
          <a:xfrm>
            <a:off x="9043704" y="3336687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9043704" y="3694430"/>
            <a:ext cx="2804260" cy="96201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9137261" y="5124878"/>
            <a:ext cx="2617146" cy="1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2"/>
          <p:cNvSpPr txBox="1">
            <a:spLocks/>
          </p:cNvSpPr>
          <p:nvPr/>
        </p:nvSpPr>
        <p:spPr>
          <a:xfrm>
            <a:off x="9043704" y="4767135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9043704" y="5124878"/>
            <a:ext cx="2804260" cy="96201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159455" y="166757"/>
            <a:ext cx="33975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326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</a:p>
          <a:p>
            <a:pPr defTabSz="964326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5480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16"/>
          <p:cNvSpPr>
            <a:spLocks/>
          </p:cNvSpPr>
          <p:nvPr/>
        </p:nvSpPr>
        <p:spPr bwMode="auto">
          <a:xfrm rot="11258092">
            <a:off x="10312249" y="2470183"/>
            <a:ext cx="2079092" cy="1844438"/>
          </a:xfrm>
          <a:custGeom>
            <a:avLst/>
            <a:gdLst>
              <a:gd name="T0" fmla="*/ 0 w 859"/>
              <a:gd name="T1" fmla="*/ 486 h 762"/>
              <a:gd name="T2" fmla="*/ 129 w 859"/>
              <a:gd name="T3" fmla="*/ 600 h 762"/>
              <a:gd name="T4" fmla="*/ 703 w 859"/>
              <a:gd name="T5" fmla="*/ 624 h 762"/>
              <a:gd name="T6" fmla="*/ 676 w 859"/>
              <a:gd name="T7" fmla="*/ 115 h 762"/>
              <a:gd name="T8" fmla="*/ 547 w 859"/>
              <a:gd name="T9" fmla="*/ 0 h 762"/>
              <a:gd name="T10" fmla="*/ 0 w 859"/>
              <a:gd name="T11" fmla="*/ 486 h 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59" h="762">
                <a:moveTo>
                  <a:pt x="0" y="486"/>
                </a:moveTo>
                <a:cubicBezTo>
                  <a:pt x="2" y="487"/>
                  <a:pt x="127" y="599"/>
                  <a:pt x="129" y="600"/>
                </a:cubicBezTo>
                <a:cubicBezTo>
                  <a:pt x="300" y="752"/>
                  <a:pt x="547" y="762"/>
                  <a:pt x="703" y="624"/>
                </a:cubicBezTo>
                <a:cubicBezTo>
                  <a:pt x="859" y="486"/>
                  <a:pt x="848" y="267"/>
                  <a:pt x="676" y="115"/>
                </a:cubicBezTo>
                <a:cubicBezTo>
                  <a:pt x="675" y="113"/>
                  <a:pt x="549" y="2"/>
                  <a:pt x="547" y="0"/>
                </a:cubicBezTo>
                <a:lnTo>
                  <a:pt x="0" y="48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254000" dist="190500" dir="720000" algn="ctr" rotWithShape="0">
              <a:srgbClr val="000000">
                <a:alpha val="43000"/>
              </a:srgbClr>
            </a:outerShdw>
          </a:effectLst>
        </p:spPr>
        <p:txBody>
          <a:bodyPr vert="horz" wrap="square" lIns="128572" tIns="64286" rIns="128572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531">
              <a:solidFill>
                <a:prstClr val="black"/>
              </a:solidFill>
            </a:endParaRPr>
          </a:p>
        </p:txBody>
      </p:sp>
      <p:sp>
        <p:nvSpPr>
          <p:cNvPr id="35" name="Freeform 16"/>
          <p:cNvSpPr>
            <a:spLocks/>
          </p:cNvSpPr>
          <p:nvPr/>
        </p:nvSpPr>
        <p:spPr bwMode="auto">
          <a:xfrm rot="11258092">
            <a:off x="6532101" y="5086468"/>
            <a:ext cx="2079092" cy="1844438"/>
          </a:xfrm>
          <a:custGeom>
            <a:avLst/>
            <a:gdLst>
              <a:gd name="T0" fmla="*/ 0 w 859"/>
              <a:gd name="T1" fmla="*/ 486 h 762"/>
              <a:gd name="T2" fmla="*/ 129 w 859"/>
              <a:gd name="T3" fmla="*/ 600 h 762"/>
              <a:gd name="T4" fmla="*/ 703 w 859"/>
              <a:gd name="T5" fmla="*/ 624 h 762"/>
              <a:gd name="T6" fmla="*/ 676 w 859"/>
              <a:gd name="T7" fmla="*/ 115 h 762"/>
              <a:gd name="T8" fmla="*/ 547 w 859"/>
              <a:gd name="T9" fmla="*/ 0 h 762"/>
              <a:gd name="T10" fmla="*/ 0 w 859"/>
              <a:gd name="T11" fmla="*/ 486 h 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59" h="762">
                <a:moveTo>
                  <a:pt x="0" y="486"/>
                </a:moveTo>
                <a:cubicBezTo>
                  <a:pt x="2" y="487"/>
                  <a:pt x="127" y="599"/>
                  <a:pt x="129" y="600"/>
                </a:cubicBezTo>
                <a:cubicBezTo>
                  <a:pt x="300" y="752"/>
                  <a:pt x="547" y="762"/>
                  <a:pt x="703" y="624"/>
                </a:cubicBezTo>
                <a:cubicBezTo>
                  <a:pt x="859" y="486"/>
                  <a:pt x="848" y="267"/>
                  <a:pt x="676" y="115"/>
                </a:cubicBezTo>
                <a:cubicBezTo>
                  <a:pt x="675" y="113"/>
                  <a:pt x="549" y="2"/>
                  <a:pt x="547" y="0"/>
                </a:cubicBezTo>
                <a:lnTo>
                  <a:pt x="0" y="48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254000" dist="190500" dir="720000" algn="ctr" rotWithShape="0">
              <a:srgbClr val="000000">
                <a:alpha val="43000"/>
              </a:srgbClr>
            </a:outerShdw>
          </a:effectLst>
        </p:spPr>
        <p:txBody>
          <a:bodyPr vert="horz" wrap="square" lIns="128572" tIns="64286" rIns="128572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531">
              <a:solidFill>
                <a:prstClr val="black"/>
              </a:solidFill>
            </a:endParaRPr>
          </a:p>
        </p:txBody>
      </p:sp>
      <p:sp>
        <p:nvSpPr>
          <p:cNvPr id="29" name="Freeform 6"/>
          <p:cNvSpPr>
            <a:spLocks/>
          </p:cNvSpPr>
          <p:nvPr/>
        </p:nvSpPr>
        <p:spPr bwMode="auto">
          <a:xfrm>
            <a:off x="6625118" y="2972841"/>
            <a:ext cx="6225456" cy="4252447"/>
          </a:xfrm>
          <a:custGeom>
            <a:avLst/>
            <a:gdLst>
              <a:gd name="T0" fmla="*/ 0 w 1768"/>
              <a:gd name="T1" fmla="*/ 1568 h 1568"/>
              <a:gd name="T2" fmla="*/ 1768 w 1768"/>
              <a:gd name="T3" fmla="*/ 1568 h 1568"/>
              <a:gd name="T4" fmla="*/ 1768 w 1768"/>
              <a:gd name="T5" fmla="*/ 0 h 1568"/>
              <a:gd name="T6" fmla="*/ 0 w 1768"/>
              <a:gd name="T7" fmla="*/ 1568 h 1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68" h="1568">
                <a:moveTo>
                  <a:pt x="0" y="1568"/>
                </a:moveTo>
                <a:lnTo>
                  <a:pt x="1768" y="1568"/>
                </a:lnTo>
                <a:lnTo>
                  <a:pt x="1768" y="0"/>
                </a:lnTo>
                <a:lnTo>
                  <a:pt x="0" y="15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8572" tIns="64286" rIns="128572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531">
              <a:solidFill>
                <a:prstClr val="black"/>
              </a:solidFill>
            </a:endParaRPr>
          </a:p>
        </p:txBody>
      </p:sp>
      <p:sp>
        <p:nvSpPr>
          <p:cNvPr id="33" name="Freeform 16"/>
          <p:cNvSpPr>
            <a:spLocks/>
          </p:cNvSpPr>
          <p:nvPr/>
        </p:nvSpPr>
        <p:spPr bwMode="auto">
          <a:xfrm rot="458092">
            <a:off x="9090578" y="4488104"/>
            <a:ext cx="2079092" cy="1844438"/>
          </a:xfrm>
          <a:custGeom>
            <a:avLst/>
            <a:gdLst>
              <a:gd name="T0" fmla="*/ 0 w 859"/>
              <a:gd name="T1" fmla="*/ 486 h 762"/>
              <a:gd name="T2" fmla="*/ 129 w 859"/>
              <a:gd name="T3" fmla="*/ 600 h 762"/>
              <a:gd name="T4" fmla="*/ 703 w 859"/>
              <a:gd name="T5" fmla="*/ 624 h 762"/>
              <a:gd name="T6" fmla="*/ 676 w 859"/>
              <a:gd name="T7" fmla="*/ 115 h 762"/>
              <a:gd name="T8" fmla="*/ 547 w 859"/>
              <a:gd name="T9" fmla="*/ 0 h 762"/>
              <a:gd name="T10" fmla="*/ 0 w 859"/>
              <a:gd name="T11" fmla="*/ 486 h 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59" h="762">
                <a:moveTo>
                  <a:pt x="0" y="486"/>
                </a:moveTo>
                <a:cubicBezTo>
                  <a:pt x="2" y="487"/>
                  <a:pt x="127" y="599"/>
                  <a:pt x="129" y="600"/>
                </a:cubicBezTo>
                <a:cubicBezTo>
                  <a:pt x="300" y="752"/>
                  <a:pt x="547" y="762"/>
                  <a:pt x="703" y="624"/>
                </a:cubicBezTo>
                <a:cubicBezTo>
                  <a:pt x="859" y="486"/>
                  <a:pt x="848" y="267"/>
                  <a:pt x="676" y="115"/>
                </a:cubicBezTo>
                <a:cubicBezTo>
                  <a:pt x="675" y="113"/>
                  <a:pt x="549" y="2"/>
                  <a:pt x="547" y="0"/>
                </a:cubicBezTo>
                <a:lnTo>
                  <a:pt x="0" y="4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dist="190500" dir="720000" algn="ctr" rotWithShape="0">
              <a:srgbClr val="000000">
                <a:alpha val="43000"/>
              </a:srgbClr>
            </a:outerShdw>
          </a:effectLst>
        </p:spPr>
        <p:txBody>
          <a:bodyPr vert="horz" wrap="square" lIns="128572" tIns="64286" rIns="128572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531">
              <a:solidFill>
                <a:prstClr val="black"/>
              </a:solidFill>
            </a:endParaRPr>
          </a:p>
        </p:txBody>
      </p:sp>
      <p:sp>
        <p:nvSpPr>
          <p:cNvPr id="39" name="Freeform 6"/>
          <p:cNvSpPr>
            <a:spLocks noEditPoints="1"/>
          </p:cNvSpPr>
          <p:nvPr/>
        </p:nvSpPr>
        <p:spPr bwMode="auto">
          <a:xfrm>
            <a:off x="6480446" y="1528306"/>
            <a:ext cx="495536" cy="433036"/>
          </a:xfrm>
          <a:custGeom>
            <a:avLst/>
            <a:gdLst>
              <a:gd name="T0" fmla="*/ 0 w 222"/>
              <a:gd name="T1" fmla="*/ 194 h 194"/>
              <a:gd name="T2" fmla="*/ 222 w 222"/>
              <a:gd name="T3" fmla="*/ 194 h 194"/>
              <a:gd name="T4" fmla="*/ 140 w 222"/>
              <a:gd name="T5" fmla="*/ 62 h 194"/>
              <a:gd name="T6" fmla="*/ 142 w 222"/>
              <a:gd name="T7" fmla="*/ 62 h 194"/>
              <a:gd name="T8" fmla="*/ 142 w 222"/>
              <a:gd name="T9" fmla="*/ 26 h 194"/>
              <a:gd name="T10" fmla="*/ 154 w 222"/>
              <a:gd name="T11" fmla="*/ 26 h 194"/>
              <a:gd name="T12" fmla="*/ 154 w 222"/>
              <a:gd name="T13" fmla="*/ 0 h 194"/>
              <a:gd name="T14" fmla="*/ 69 w 222"/>
              <a:gd name="T15" fmla="*/ 0 h 194"/>
              <a:gd name="T16" fmla="*/ 69 w 222"/>
              <a:gd name="T17" fmla="*/ 26 h 194"/>
              <a:gd name="T18" fmla="*/ 80 w 222"/>
              <a:gd name="T19" fmla="*/ 26 h 194"/>
              <a:gd name="T20" fmla="*/ 80 w 222"/>
              <a:gd name="T21" fmla="*/ 62 h 194"/>
              <a:gd name="T22" fmla="*/ 0 w 222"/>
              <a:gd name="T23" fmla="*/ 194 h 194"/>
              <a:gd name="T24" fmla="*/ 102 w 222"/>
              <a:gd name="T25" fmla="*/ 64 h 194"/>
              <a:gd name="T26" fmla="*/ 116 w 222"/>
              <a:gd name="T27" fmla="*/ 64 h 194"/>
              <a:gd name="T28" fmla="*/ 140 w 222"/>
              <a:gd name="T29" fmla="*/ 106 h 194"/>
              <a:gd name="T30" fmla="*/ 78 w 222"/>
              <a:gd name="T31" fmla="*/ 106 h 194"/>
              <a:gd name="T32" fmla="*/ 102 w 222"/>
              <a:gd name="T33" fmla="*/ 64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22" h="194">
                <a:moveTo>
                  <a:pt x="0" y="194"/>
                </a:moveTo>
                <a:lnTo>
                  <a:pt x="222" y="194"/>
                </a:lnTo>
                <a:lnTo>
                  <a:pt x="140" y="62"/>
                </a:lnTo>
                <a:lnTo>
                  <a:pt x="142" y="62"/>
                </a:lnTo>
                <a:lnTo>
                  <a:pt x="142" y="26"/>
                </a:lnTo>
                <a:lnTo>
                  <a:pt x="154" y="26"/>
                </a:lnTo>
                <a:lnTo>
                  <a:pt x="154" y="0"/>
                </a:lnTo>
                <a:lnTo>
                  <a:pt x="69" y="0"/>
                </a:lnTo>
                <a:lnTo>
                  <a:pt x="69" y="26"/>
                </a:lnTo>
                <a:lnTo>
                  <a:pt x="80" y="26"/>
                </a:lnTo>
                <a:lnTo>
                  <a:pt x="80" y="62"/>
                </a:lnTo>
                <a:lnTo>
                  <a:pt x="0" y="194"/>
                </a:lnTo>
                <a:close/>
                <a:moveTo>
                  <a:pt x="102" y="64"/>
                </a:moveTo>
                <a:lnTo>
                  <a:pt x="116" y="64"/>
                </a:lnTo>
                <a:lnTo>
                  <a:pt x="140" y="106"/>
                </a:lnTo>
                <a:lnTo>
                  <a:pt x="78" y="106"/>
                </a:lnTo>
                <a:lnTo>
                  <a:pt x="102" y="6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28572" tIns="64286" rIns="128572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531">
              <a:solidFill>
                <a:prstClr val="black"/>
              </a:solidFill>
            </a:endParaRPr>
          </a:p>
        </p:txBody>
      </p:sp>
      <p:sp>
        <p:nvSpPr>
          <p:cNvPr id="40" name="Freeform 11"/>
          <p:cNvSpPr>
            <a:spLocks/>
          </p:cNvSpPr>
          <p:nvPr/>
        </p:nvSpPr>
        <p:spPr bwMode="auto">
          <a:xfrm>
            <a:off x="4246418" y="3098512"/>
            <a:ext cx="578126" cy="546875"/>
          </a:xfrm>
          <a:custGeom>
            <a:avLst/>
            <a:gdLst>
              <a:gd name="T0" fmla="*/ 210 w 259"/>
              <a:gd name="T1" fmla="*/ 245 h 245"/>
              <a:gd name="T2" fmla="*/ 129 w 259"/>
              <a:gd name="T3" fmla="*/ 203 h 245"/>
              <a:gd name="T4" fmla="*/ 49 w 259"/>
              <a:gd name="T5" fmla="*/ 245 h 245"/>
              <a:gd name="T6" fmla="*/ 66 w 259"/>
              <a:gd name="T7" fmla="*/ 158 h 245"/>
              <a:gd name="T8" fmla="*/ 0 w 259"/>
              <a:gd name="T9" fmla="*/ 94 h 245"/>
              <a:gd name="T10" fmla="*/ 89 w 259"/>
              <a:gd name="T11" fmla="*/ 80 h 245"/>
              <a:gd name="T12" fmla="*/ 129 w 259"/>
              <a:gd name="T13" fmla="*/ 0 h 245"/>
              <a:gd name="T14" fmla="*/ 170 w 259"/>
              <a:gd name="T15" fmla="*/ 80 h 245"/>
              <a:gd name="T16" fmla="*/ 259 w 259"/>
              <a:gd name="T17" fmla="*/ 94 h 245"/>
              <a:gd name="T18" fmla="*/ 193 w 259"/>
              <a:gd name="T19" fmla="*/ 158 h 245"/>
              <a:gd name="T20" fmla="*/ 210 w 259"/>
              <a:gd name="T21" fmla="*/ 245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9" h="245">
                <a:moveTo>
                  <a:pt x="210" y="245"/>
                </a:moveTo>
                <a:lnTo>
                  <a:pt x="129" y="203"/>
                </a:lnTo>
                <a:lnTo>
                  <a:pt x="49" y="245"/>
                </a:lnTo>
                <a:lnTo>
                  <a:pt x="66" y="158"/>
                </a:lnTo>
                <a:lnTo>
                  <a:pt x="0" y="94"/>
                </a:lnTo>
                <a:lnTo>
                  <a:pt x="89" y="80"/>
                </a:lnTo>
                <a:lnTo>
                  <a:pt x="129" y="0"/>
                </a:lnTo>
                <a:lnTo>
                  <a:pt x="170" y="80"/>
                </a:lnTo>
                <a:lnTo>
                  <a:pt x="259" y="94"/>
                </a:lnTo>
                <a:lnTo>
                  <a:pt x="193" y="158"/>
                </a:lnTo>
                <a:lnTo>
                  <a:pt x="210" y="2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8572" tIns="64286" rIns="128572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531">
              <a:solidFill>
                <a:prstClr val="black"/>
              </a:solidFill>
            </a:endParaRPr>
          </a:p>
        </p:txBody>
      </p:sp>
      <p:sp>
        <p:nvSpPr>
          <p:cNvPr id="41" name="Freeform 16"/>
          <p:cNvSpPr>
            <a:spLocks noEditPoints="1"/>
          </p:cNvSpPr>
          <p:nvPr/>
        </p:nvSpPr>
        <p:spPr bwMode="auto">
          <a:xfrm>
            <a:off x="2036895" y="4728273"/>
            <a:ext cx="522322" cy="522322"/>
          </a:xfrm>
          <a:custGeom>
            <a:avLst/>
            <a:gdLst>
              <a:gd name="T0" fmla="*/ 91 w 99"/>
              <a:gd name="T1" fmla="*/ 41 h 99"/>
              <a:gd name="T2" fmla="*/ 85 w 99"/>
              <a:gd name="T3" fmla="*/ 26 h 99"/>
              <a:gd name="T4" fmla="*/ 85 w 99"/>
              <a:gd name="T5" fmla="*/ 15 h 99"/>
              <a:gd name="T6" fmla="*/ 74 w 99"/>
              <a:gd name="T7" fmla="*/ 14 h 99"/>
              <a:gd name="T8" fmla="*/ 58 w 99"/>
              <a:gd name="T9" fmla="*/ 8 h 99"/>
              <a:gd name="T10" fmla="*/ 50 w 99"/>
              <a:gd name="T11" fmla="*/ 0 h 99"/>
              <a:gd name="T12" fmla="*/ 41 w 99"/>
              <a:gd name="T13" fmla="*/ 8 h 99"/>
              <a:gd name="T14" fmla="*/ 27 w 99"/>
              <a:gd name="T15" fmla="*/ 14 h 99"/>
              <a:gd name="T16" fmla="*/ 21 w 99"/>
              <a:gd name="T17" fmla="*/ 12 h 99"/>
              <a:gd name="T18" fmla="*/ 15 w 99"/>
              <a:gd name="T19" fmla="*/ 14 h 99"/>
              <a:gd name="T20" fmla="*/ 15 w 99"/>
              <a:gd name="T21" fmla="*/ 25 h 99"/>
              <a:gd name="T22" fmla="*/ 9 w 99"/>
              <a:gd name="T23" fmla="*/ 41 h 99"/>
              <a:gd name="T24" fmla="*/ 0 w 99"/>
              <a:gd name="T25" fmla="*/ 49 h 99"/>
              <a:gd name="T26" fmla="*/ 9 w 99"/>
              <a:gd name="T27" fmla="*/ 57 h 99"/>
              <a:gd name="T28" fmla="*/ 15 w 99"/>
              <a:gd name="T29" fmla="*/ 72 h 99"/>
              <a:gd name="T30" fmla="*/ 15 w 99"/>
              <a:gd name="T31" fmla="*/ 84 h 99"/>
              <a:gd name="T32" fmla="*/ 26 w 99"/>
              <a:gd name="T33" fmla="*/ 84 h 99"/>
              <a:gd name="T34" fmla="*/ 41 w 99"/>
              <a:gd name="T35" fmla="*/ 90 h 99"/>
              <a:gd name="T36" fmla="*/ 50 w 99"/>
              <a:gd name="T37" fmla="*/ 99 h 99"/>
              <a:gd name="T38" fmla="*/ 58 w 99"/>
              <a:gd name="T39" fmla="*/ 90 h 99"/>
              <a:gd name="T40" fmla="*/ 63 w 99"/>
              <a:gd name="T41" fmla="*/ 89 h 99"/>
              <a:gd name="T42" fmla="*/ 73 w 99"/>
              <a:gd name="T43" fmla="*/ 84 h 99"/>
              <a:gd name="T44" fmla="*/ 84 w 99"/>
              <a:gd name="T45" fmla="*/ 84 h 99"/>
              <a:gd name="T46" fmla="*/ 84 w 99"/>
              <a:gd name="T47" fmla="*/ 73 h 99"/>
              <a:gd name="T48" fmla="*/ 91 w 99"/>
              <a:gd name="T49" fmla="*/ 58 h 99"/>
              <a:gd name="T50" fmla="*/ 99 w 99"/>
              <a:gd name="T51" fmla="*/ 49 h 99"/>
              <a:gd name="T52" fmla="*/ 91 w 99"/>
              <a:gd name="T53" fmla="*/ 41 h 99"/>
              <a:gd name="T54" fmla="*/ 50 w 99"/>
              <a:gd name="T55" fmla="*/ 68 h 99"/>
              <a:gd name="T56" fmla="*/ 31 w 99"/>
              <a:gd name="T57" fmla="*/ 49 h 99"/>
              <a:gd name="T58" fmla="*/ 50 w 99"/>
              <a:gd name="T59" fmla="*/ 30 h 99"/>
              <a:gd name="T60" fmla="*/ 69 w 99"/>
              <a:gd name="T61" fmla="*/ 49 h 99"/>
              <a:gd name="T62" fmla="*/ 50 w 99"/>
              <a:gd name="T63" fmla="*/ 68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9" h="99">
                <a:moveTo>
                  <a:pt x="91" y="41"/>
                </a:moveTo>
                <a:cubicBezTo>
                  <a:pt x="90" y="36"/>
                  <a:pt x="88" y="30"/>
                  <a:pt x="85" y="26"/>
                </a:cubicBezTo>
                <a:cubicBezTo>
                  <a:pt x="88" y="23"/>
                  <a:pt x="88" y="18"/>
                  <a:pt x="85" y="15"/>
                </a:cubicBezTo>
                <a:cubicBezTo>
                  <a:pt x="82" y="11"/>
                  <a:pt x="77" y="11"/>
                  <a:pt x="74" y="14"/>
                </a:cubicBezTo>
                <a:cubicBezTo>
                  <a:pt x="69" y="11"/>
                  <a:pt x="64" y="9"/>
                  <a:pt x="58" y="8"/>
                </a:cubicBezTo>
                <a:cubicBezTo>
                  <a:pt x="58" y="3"/>
                  <a:pt x="54" y="0"/>
                  <a:pt x="50" y="0"/>
                </a:cubicBezTo>
                <a:cubicBezTo>
                  <a:pt x="45" y="0"/>
                  <a:pt x="41" y="3"/>
                  <a:pt x="41" y="8"/>
                </a:cubicBezTo>
                <a:cubicBezTo>
                  <a:pt x="36" y="9"/>
                  <a:pt x="31" y="11"/>
                  <a:pt x="27" y="14"/>
                </a:cubicBezTo>
                <a:cubicBezTo>
                  <a:pt x="25" y="12"/>
                  <a:pt x="23" y="12"/>
                  <a:pt x="21" y="12"/>
                </a:cubicBezTo>
                <a:cubicBezTo>
                  <a:pt x="19" y="12"/>
                  <a:pt x="17" y="12"/>
                  <a:pt x="15" y="14"/>
                </a:cubicBezTo>
                <a:cubicBezTo>
                  <a:pt x="12" y="17"/>
                  <a:pt x="12" y="22"/>
                  <a:pt x="15" y="25"/>
                </a:cubicBezTo>
                <a:cubicBezTo>
                  <a:pt x="12" y="30"/>
                  <a:pt x="10" y="35"/>
                  <a:pt x="9" y="41"/>
                </a:cubicBezTo>
                <a:cubicBezTo>
                  <a:pt x="4" y="41"/>
                  <a:pt x="0" y="44"/>
                  <a:pt x="0" y="49"/>
                </a:cubicBezTo>
                <a:cubicBezTo>
                  <a:pt x="0" y="54"/>
                  <a:pt x="4" y="57"/>
                  <a:pt x="9" y="57"/>
                </a:cubicBezTo>
                <a:cubicBezTo>
                  <a:pt x="10" y="63"/>
                  <a:pt x="12" y="68"/>
                  <a:pt x="15" y="72"/>
                </a:cubicBezTo>
                <a:cubicBezTo>
                  <a:pt x="11" y="75"/>
                  <a:pt x="11" y="80"/>
                  <a:pt x="15" y="84"/>
                </a:cubicBezTo>
                <a:cubicBezTo>
                  <a:pt x="18" y="87"/>
                  <a:pt x="23" y="87"/>
                  <a:pt x="26" y="84"/>
                </a:cubicBezTo>
                <a:cubicBezTo>
                  <a:pt x="30" y="87"/>
                  <a:pt x="36" y="89"/>
                  <a:pt x="41" y="90"/>
                </a:cubicBezTo>
                <a:cubicBezTo>
                  <a:pt x="41" y="95"/>
                  <a:pt x="45" y="99"/>
                  <a:pt x="50" y="99"/>
                </a:cubicBezTo>
                <a:cubicBezTo>
                  <a:pt x="54" y="99"/>
                  <a:pt x="58" y="95"/>
                  <a:pt x="58" y="90"/>
                </a:cubicBezTo>
                <a:cubicBezTo>
                  <a:pt x="60" y="90"/>
                  <a:pt x="62" y="89"/>
                  <a:pt x="63" y="89"/>
                </a:cubicBezTo>
                <a:cubicBezTo>
                  <a:pt x="67" y="88"/>
                  <a:pt x="70" y="86"/>
                  <a:pt x="73" y="84"/>
                </a:cubicBezTo>
                <a:cubicBezTo>
                  <a:pt x="76" y="87"/>
                  <a:pt x="81" y="87"/>
                  <a:pt x="84" y="84"/>
                </a:cubicBezTo>
                <a:cubicBezTo>
                  <a:pt x="87" y="81"/>
                  <a:pt x="87" y="76"/>
                  <a:pt x="84" y="73"/>
                </a:cubicBezTo>
                <a:cubicBezTo>
                  <a:pt x="87" y="68"/>
                  <a:pt x="90" y="63"/>
                  <a:pt x="91" y="58"/>
                </a:cubicBezTo>
                <a:cubicBezTo>
                  <a:pt x="95" y="58"/>
                  <a:pt x="99" y="54"/>
                  <a:pt x="99" y="49"/>
                </a:cubicBezTo>
                <a:cubicBezTo>
                  <a:pt x="99" y="45"/>
                  <a:pt x="95" y="41"/>
                  <a:pt x="91" y="41"/>
                </a:cubicBezTo>
                <a:close/>
                <a:moveTo>
                  <a:pt x="50" y="68"/>
                </a:moveTo>
                <a:cubicBezTo>
                  <a:pt x="39" y="68"/>
                  <a:pt x="31" y="60"/>
                  <a:pt x="31" y="49"/>
                </a:cubicBezTo>
                <a:cubicBezTo>
                  <a:pt x="31" y="39"/>
                  <a:pt x="39" y="30"/>
                  <a:pt x="50" y="30"/>
                </a:cubicBezTo>
                <a:cubicBezTo>
                  <a:pt x="60" y="30"/>
                  <a:pt x="69" y="39"/>
                  <a:pt x="69" y="49"/>
                </a:cubicBezTo>
                <a:cubicBezTo>
                  <a:pt x="69" y="60"/>
                  <a:pt x="60" y="68"/>
                  <a:pt x="50" y="6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128572" tIns="64286" rIns="128572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531">
              <a:solidFill>
                <a:prstClr val="black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196659" y="1923183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TextBox 170"/>
          <p:cNvSpPr txBox="1"/>
          <p:nvPr/>
        </p:nvSpPr>
        <p:spPr>
          <a:xfrm>
            <a:off x="7196660" y="1603461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41"/>
          <p:cNvSpPr txBox="1"/>
          <p:nvPr/>
        </p:nvSpPr>
        <p:spPr>
          <a:xfrm>
            <a:off x="4979447" y="3645386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TextBox 170"/>
          <p:cNvSpPr txBox="1"/>
          <p:nvPr/>
        </p:nvSpPr>
        <p:spPr>
          <a:xfrm>
            <a:off x="4979448" y="3325664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41"/>
          <p:cNvSpPr txBox="1"/>
          <p:nvPr/>
        </p:nvSpPr>
        <p:spPr>
          <a:xfrm>
            <a:off x="2667404" y="5187660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170"/>
          <p:cNvSpPr txBox="1"/>
          <p:nvPr/>
        </p:nvSpPr>
        <p:spPr>
          <a:xfrm>
            <a:off x="2667405" y="4867938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170"/>
          <p:cNvSpPr txBox="1"/>
          <p:nvPr/>
        </p:nvSpPr>
        <p:spPr>
          <a:xfrm>
            <a:off x="10922494" y="2932462"/>
            <a:ext cx="858602" cy="712925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chemeClr val="bg1"/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01</a:t>
            </a:r>
            <a:endParaRPr lang="zh-CN" altLang="en-US" sz="4000" b="1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49" name="TextBox 170"/>
          <p:cNvSpPr txBox="1"/>
          <p:nvPr/>
        </p:nvSpPr>
        <p:spPr>
          <a:xfrm>
            <a:off x="9750919" y="5189887"/>
            <a:ext cx="858602" cy="712925"/>
          </a:xfrm>
          <a:prstGeom prst="rect">
            <a:avLst/>
          </a:prstGeom>
          <a:solidFill>
            <a:schemeClr val="bg1"/>
          </a:solidFill>
        </p:spPr>
        <p:txBody>
          <a:bodyPr wrap="square" lIns="96431" tIns="48215" rIns="96431" bIns="48215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chemeClr val="accent2"/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02</a:t>
            </a:r>
            <a:endParaRPr lang="zh-CN" altLang="en-US" sz="4000" b="1" dirty="0">
              <a:solidFill>
                <a:schemeClr val="accent2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50" name="TextBox 170"/>
          <p:cNvSpPr txBox="1"/>
          <p:nvPr/>
        </p:nvSpPr>
        <p:spPr>
          <a:xfrm>
            <a:off x="7150594" y="5661374"/>
            <a:ext cx="858602" cy="712925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chemeClr val="bg1"/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03</a:t>
            </a:r>
            <a:endParaRPr lang="zh-CN" altLang="en-US" sz="4000" b="1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0" name="矩形 259"/>
          <p:cNvSpPr>
            <a:spLocks noChangeArrowheads="1"/>
          </p:cNvSpPr>
          <p:nvPr/>
        </p:nvSpPr>
        <p:spPr bwMode="auto">
          <a:xfrm>
            <a:off x="159455" y="166757"/>
            <a:ext cx="33975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326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</a:p>
          <a:p>
            <a:pPr defTabSz="964326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385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29" grpId="0" animBg="1"/>
      <p:bldP spid="33" grpId="0" animBg="1"/>
      <p:bldP spid="39" grpId="0" animBg="1"/>
      <p:bldP spid="40" grpId="0" animBg="1"/>
      <p:bldP spid="41" grpId="0" animBg="1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 animBg="1"/>
      <p:bldP spid="5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624"/>
          <p:cNvSpPr/>
          <p:nvPr/>
        </p:nvSpPr>
        <p:spPr>
          <a:xfrm>
            <a:off x="3288775" y="2105910"/>
            <a:ext cx="6344304" cy="35528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730" y="16970"/>
                  <a:pt x="4055" y="13284"/>
                  <a:pt x="7055" y="10308"/>
                </a:cubicBezTo>
                <a:cubicBezTo>
                  <a:pt x="10098" y="7290"/>
                  <a:pt x="13901" y="4973"/>
                  <a:pt x="18380" y="2877"/>
                </a:cubicBezTo>
                <a:lnTo>
                  <a:pt x="18198" y="0"/>
                </a:lnTo>
                <a:lnTo>
                  <a:pt x="21600" y="4603"/>
                </a:lnTo>
                <a:lnTo>
                  <a:pt x="18924" y="11507"/>
                </a:lnTo>
                <a:lnTo>
                  <a:pt x="18743" y="8630"/>
                </a:lnTo>
                <a:cubicBezTo>
                  <a:pt x="14655" y="9764"/>
                  <a:pt x="11069" y="11155"/>
                  <a:pt x="8004" y="13185"/>
                </a:cubicBezTo>
                <a:cubicBezTo>
                  <a:pt x="4885" y="15251"/>
                  <a:pt x="2242" y="17999"/>
                  <a:pt x="0" y="21600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Text Placeholder 3"/>
          <p:cNvSpPr txBox="1">
            <a:spLocks/>
          </p:cNvSpPr>
          <p:nvPr/>
        </p:nvSpPr>
        <p:spPr>
          <a:xfrm>
            <a:off x="1921565" y="3799136"/>
            <a:ext cx="1455234" cy="2585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4" name="Text Placeholder 4"/>
          <p:cNvSpPr txBox="1">
            <a:spLocks/>
          </p:cNvSpPr>
          <p:nvPr/>
        </p:nvSpPr>
        <p:spPr>
          <a:xfrm>
            <a:off x="1317440" y="4071541"/>
            <a:ext cx="2069361" cy="2954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Shape 1626"/>
          <p:cNvSpPr/>
          <p:nvPr/>
        </p:nvSpPr>
        <p:spPr>
          <a:xfrm flipV="1">
            <a:off x="3761331" y="3893494"/>
            <a:ext cx="1" cy="127005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59" tIns="23259" rIns="23259" bIns="23259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1627"/>
          <p:cNvSpPr/>
          <p:nvPr/>
        </p:nvSpPr>
        <p:spPr>
          <a:xfrm flipV="1">
            <a:off x="4977631" y="2506514"/>
            <a:ext cx="1" cy="1803677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59" tIns="23259" rIns="23259" bIns="23259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Shape 1628"/>
          <p:cNvSpPr/>
          <p:nvPr/>
        </p:nvSpPr>
        <p:spPr>
          <a:xfrm flipV="1">
            <a:off x="6150292" y="1891940"/>
            <a:ext cx="1" cy="1876796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59" tIns="23259" rIns="23259" bIns="23259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629"/>
          <p:cNvSpPr/>
          <p:nvPr/>
        </p:nvSpPr>
        <p:spPr>
          <a:xfrm flipV="1">
            <a:off x="7793314" y="3259204"/>
            <a:ext cx="1" cy="1246239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59" tIns="23259" rIns="23259" bIns="23259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630"/>
          <p:cNvSpPr/>
          <p:nvPr/>
        </p:nvSpPr>
        <p:spPr>
          <a:xfrm>
            <a:off x="3567775" y="3701554"/>
            <a:ext cx="387111" cy="387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7445" tIns="17445" rIns="17445" bIns="17445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636"/>
          <p:cNvSpPr/>
          <p:nvPr/>
        </p:nvSpPr>
        <p:spPr>
          <a:xfrm>
            <a:off x="4781011" y="2295173"/>
            <a:ext cx="387111" cy="387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17445" tIns="17445" rIns="17445" bIns="17445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642"/>
          <p:cNvSpPr/>
          <p:nvPr/>
        </p:nvSpPr>
        <p:spPr>
          <a:xfrm>
            <a:off x="5959323" y="1528093"/>
            <a:ext cx="387111" cy="387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17445" tIns="17445" rIns="17445" bIns="17445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648"/>
          <p:cNvSpPr/>
          <p:nvPr/>
        </p:nvSpPr>
        <p:spPr>
          <a:xfrm>
            <a:off x="7598129" y="4348820"/>
            <a:ext cx="387111" cy="387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17445" tIns="17445" rIns="17445" bIns="17445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1653"/>
          <p:cNvSpPr/>
          <p:nvPr/>
        </p:nvSpPr>
        <p:spPr>
          <a:xfrm>
            <a:off x="3708424" y="5118169"/>
            <a:ext cx="105807" cy="1058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1654"/>
          <p:cNvSpPr/>
          <p:nvPr/>
        </p:nvSpPr>
        <p:spPr>
          <a:xfrm>
            <a:off x="4895320" y="4230132"/>
            <a:ext cx="164612" cy="1646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1655"/>
          <p:cNvSpPr/>
          <p:nvPr/>
        </p:nvSpPr>
        <p:spPr>
          <a:xfrm>
            <a:off x="6044493" y="3666257"/>
            <a:ext cx="211597" cy="2115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1656"/>
          <p:cNvSpPr/>
          <p:nvPr/>
        </p:nvSpPr>
        <p:spPr>
          <a:xfrm>
            <a:off x="7659626" y="3130964"/>
            <a:ext cx="261666" cy="2616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3012487" y="2407539"/>
            <a:ext cx="1570103" cy="258500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9" name="Text Placeholder 4"/>
          <p:cNvSpPr txBox="1">
            <a:spLocks/>
          </p:cNvSpPr>
          <p:nvPr/>
        </p:nvSpPr>
        <p:spPr>
          <a:xfrm>
            <a:off x="2480815" y="2675584"/>
            <a:ext cx="2063084" cy="295430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 Placeholder 3"/>
          <p:cNvSpPr txBox="1">
            <a:spLocks/>
          </p:cNvSpPr>
          <p:nvPr/>
        </p:nvSpPr>
        <p:spPr>
          <a:xfrm>
            <a:off x="6537398" y="1644725"/>
            <a:ext cx="1345070" cy="258500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Placeholder 4"/>
          <p:cNvSpPr txBox="1">
            <a:spLocks/>
          </p:cNvSpPr>
          <p:nvPr/>
        </p:nvSpPr>
        <p:spPr>
          <a:xfrm>
            <a:off x="6525047" y="1923056"/>
            <a:ext cx="1711411" cy="443143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8178236" y="4463848"/>
            <a:ext cx="1344226" cy="258500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4"/>
          <p:cNvSpPr txBox="1">
            <a:spLocks/>
          </p:cNvSpPr>
          <p:nvPr/>
        </p:nvSpPr>
        <p:spPr>
          <a:xfrm>
            <a:off x="8148542" y="4735636"/>
            <a:ext cx="2063084" cy="295430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 Placeholder 4"/>
          <p:cNvSpPr txBox="1">
            <a:spLocks/>
          </p:cNvSpPr>
          <p:nvPr/>
        </p:nvSpPr>
        <p:spPr>
          <a:xfrm>
            <a:off x="3643595" y="3766497"/>
            <a:ext cx="235465" cy="28300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5" name="Text Placeholder 4"/>
          <p:cNvSpPr txBox="1">
            <a:spLocks/>
          </p:cNvSpPr>
          <p:nvPr/>
        </p:nvSpPr>
        <p:spPr>
          <a:xfrm>
            <a:off x="4856837" y="2347224"/>
            <a:ext cx="235465" cy="28300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6" name="Text Placeholder 4"/>
          <p:cNvSpPr txBox="1">
            <a:spLocks/>
          </p:cNvSpPr>
          <p:nvPr/>
        </p:nvSpPr>
        <p:spPr>
          <a:xfrm>
            <a:off x="6038611" y="1580149"/>
            <a:ext cx="235465" cy="28300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7" name="Text Placeholder 4"/>
          <p:cNvSpPr txBox="1">
            <a:spLocks/>
          </p:cNvSpPr>
          <p:nvPr/>
        </p:nvSpPr>
        <p:spPr>
          <a:xfrm>
            <a:off x="7673952" y="4419775"/>
            <a:ext cx="235465" cy="28300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28" name="Shape 1625"/>
          <p:cNvSpPr/>
          <p:nvPr/>
        </p:nvSpPr>
        <p:spPr>
          <a:xfrm>
            <a:off x="9731068" y="2051843"/>
            <a:ext cx="1270050" cy="12700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Shape 1657"/>
          <p:cNvSpPr/>
          <p:nvPr/>
        </p:nvSpPr>
        <p:spPr>
          <a:xfrm>
            <a:off x="10176870" y="2222806"/>
            <a:ext cx="378675" cy="387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3"/>
          <p:cNvSpPr txBox="1">
            <a:spLocks/>
          </p:cNvSpPr>
          <p:nvPr/>
        </p:nvSpPr>
        <p:spPr>
          <a:xfrm>
            <a:off x="9891241" y="2662398"/>
            <a:ext cx="934041" cy="37429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</a:t>
            </a:r>
            <a:endParaRPr lang="id-ID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矩形 259"/>
          <p:cNvSpPr>
            <a:spLocks noChangeArrowheads="1"/>
          </p:cNvSpPr>
          <p:nvPr/>
        </p:nvSpPr>
        <p:spPr bwMode="auto">
          <a:xfrm>
            <a:off x="159455" y="166757"/>
            <a:ext cx="33975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326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</a:p>
          <a:p>
            <a:pPr defTabSz="964326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8106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000"/>
                            </p:stCondLst>
                            <p:childTnLst>
                              <p:par>
                                <p:cTn id="10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5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7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8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4" grpId="0" build="p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 animBg="1"/>
      <p:bldP spid="28" grpId="1" animBg="1"/>
      <p:bldP spid="29" grpId="0" animBg="1"/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6"/>
          <p:cNvGrpSpPr/>
          <p:nvPr/>
        </p:nvGrpSpPr>
        <p:grpSpPr>
          <a:xfrm rot="5400000">
            <a:off x="1430315" y="2733100"/>
            <a:ext cx="2313900" cy="1056015"/>
            <a:chOff x="1426011" y="1587375"/>
            <a:chExt cx="1722710" cy="745217"/>
          </a:xfrm>
        </p:grpSpPr>
        <p:sp>
          <p:nvSpPr>
            <p:cNvPr id="57" name="Freeform 5"/>
            <p:cNvSpPr>
              <a:spLocks/>
            </p:cNvSpPr>
            <p:nvPr/>
          </p:nvSpPr>
          <p:spPr bwMode="auto">
            <a:xfrm rot="8375884">
              <a:off x="1426011" y="1587375"/>
              <a:ext cx="1722710" cy="745217"/>
            </a:xfrm>
            <a:custGeom>
              <a:avLst/>
              <a:gdLst/>
              <a:ahLst/>
              <a:cxnLst>
                <a:cxn ang="0">
                  <a:pos x="325" y="0"/>
                </a:cxn>
                <a:cxn ang="0">
                  <a:pos x="0" y="143"/>
                </a:cxn>
                <a:cxn ang="0">
                  <a:pos x="323" y="277"/>
                </a:cxn>
                <a:cxn ang="0">
                  <a:pos x="641" y="132"/>
                </a:cxn>
                <a:cxn ang="0">
                  <a:pos x="325" y="0"/>
                </a:cxn>
              </a:cxnLst>
              <a:rect l="0" t="0" r="r" b="b"/>
              <a:pathLst>
                <a:path w="641" h="277">
                  <a:moveTo>
                    <a:pt x="325" y="0"/>
                  </a:moveTo>
                  <a:cubicBezTo>
                    <a:pt x="132" y="0"/>
                    <a:pt x="0" y="143"/>
                    <a:pt x="0" y="143"/>
                  </a:cubicBezTo>
                  <a:cubicBezTo>
                    <a:pt x="119" y="243"/>
                    <a:pt x="229" y="277"/>
                    <a:pt x="323" y="277"/>
                  </a:cubicBezTo>
                  <a:cubicBezTo>
                    <a:pt x="517" y="277"/>
                    <a:pt x="641" y="132"/>
                    <a:pt x="641" y="132"/>
                  </a:cubicBezTo>
                  <a:cubicBezTo>
                    <a:pt x="527" y="33"/>
                    <a:pt x="419" y="0"/>
                    <a:pt x="325" y="0"/>
                  </a:cubicBezTo>
                </a:path>
              </a:pathLst>
            </a:custGeom>
            <a:gradFill>
              <a:gsLst>
                <a:gs pos="51000">
                  <a:schemeClr val="accent1"/>
                </a:gs>
                <a:gs pos="50000">
                  <a:schemeClr val="accent1">
                    <a:lumMod val="7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111650" tIns="55825" rIns="111650" bIns="5582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Text Placeholder 3"/>
            <p:cNvSpPr txBox="1">
              <a:spLocks/>
            </p:cNvSpPr>
            <p:nvPr/>
          </p:nvSpPr>
          <p:spPr>
            <a:xfrm rot="19102985">
              <a:off x="1800241" y="1887612"/>
              <a:ext cx="935545" cy="18242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574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76"/>
          <p:cNvGrpSpPr/>
          <p:nvPr/>
        </p:nvGrpSpPr>
        <p:grpSpPr>
          <a:xfrm rot="5400000">
            <a:off x="3374630" y="2733100"/>
            <a:ext cx="2313900" cy="1056015"/>
            <a:chOff x="1426011" y="1587375"/>
            <a:chExt cx="1722710" cy="745217"/>
          </a:xfrm>
        </p:grpSpPr>
        <p:sp>
          <p:nvSpPr>
            <p:cNvPr id="84" name="Freeform 5"/>
            <p:cNvSpPr>
              <a:spLocks/>
            </p:cNvSpPr>
            <p:nvPr/>
          </p:nvSpPr>
          <p:spPr bwMode="auto">
            <a:xfrm rot="8375884">
              <a:off x="1426011" y="1587375"/>
              <a:ext cx="1722710" cy="745217"/>
            </a:xfrm>
            <a:custGeom>
              <a:avLst/>
              <a:gdLst/>
              <a:ahLst/>
              <a:cxnLst>
                <a:cxn ang="0">
                  <a:pos x="325" y="0"/>
                </a:cxn>
                <a:cxn ang="0">
                  <a:pos x="0" y="143"/>
                </a:cxn>
                <a:cxn ang="0">
                  <a:pos x="323" y="277"/>
                </a:cxn>
                <a:cxn ang="0">
                  <a:pos x="641" y="132"/>
                </a:cxn>
                <a:cxn ang="0">
                  <a:pos x="325" y="0"/>
                </a:cxn>
              </a:cxnLst>
              <a:rect l="0" t="0" r="r" b="b"/>
              <a:pathLst>
                <a:path w="641" h="277">
                  <a:moveTo>
                    <a:pt x="325" y="0"/>
                  </a:moveTo>
                  <a:cubicBezTo>
                    <a:pt x="132" y="0"/>
                    <a:pt x="0" y="143"/>
                    <a:pt x="0" y="143"/>
                  </a:cubicBezTo>
                  <a:cubicBezTo>
                    <a:pt x="119" y="243"/>
                    <a:pt x="229" y="277"/>
                    <a:pt x="323" y="277"/>
                  </a:cubicBezTo>
                  <a:cubicBezTo>
                    <a:pt x="517" y="277"/>
                    <a:pt x="641" y="132"/>
                    <a:pt x="641" y="132"/>
                  </a:cubicBezTo>
                  <a:cubicBezTo>
                    <a:pt x="527" y="33"/>
                    <a:pt x="419" y="0"/>
                    <a:pt x="325" y="0"/>
                  </a:cubicBezTo>
                </a:path>
              </a:pathLst>
            </a:custGeom>
            <a:gradFill>
              <a:gsLst>
                <a:gs pos="51000">
                  <a:schemeClr val="accent2"/>
                </a:gs>
                <a:gs pos="50000">
                  <a:schemeClr val="accent2">
                    <a:lumMod val="7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111650" tIns="55825" rIns="111650" bIns="5582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" name="Text Placeholder 3"/>
            <p:cNvSpPr txBox="1">
              <a:spLocks/>
            </p:cNvSpPr>
            <p:nvPr/>
          </p:nvSpPr>
          <p:spPr>
            <a:xfrm rot="19102985">
              <a:off x="1800241" y="1887612"/>
              <a:ext cx="935545" cy="18242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574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76"/>
          <p:cNvGrpSpPr/>
          <p:nvPr/>
        </p:nvGrpSpPr>
        <p:grpSpPr>
          <a:xfrm rot="5400000">
            <a:off x="5318945" y="2733100"/>
            <a:ext cx="2313900" cy="1056015"/>
            <a:chOff x="1426011" y="1587375"/>
            <a:chExt cx="1722710" cy="745217"/>
          </a:xfrm>
        </p:grpSpPr>
        <p:sp>
          <p:nvSpPr>
            <p:cNvPr id="91" name="Freeform 5"/>
            <p:cNvSpPr>
              <a:spLocks/>
            </p:cNvSpPr>
            <p:nvPr/>
          </p:nvSpPr>
          <p:spPr bwMode="auto">
            <a:xfrm rot="8375884">
              <a:off x="1426011" y="1587375"/>
              <a:ext cx="1722710" cy="745217"/>
            </a:xfrm>
            <a:custGeom>
              <a:avLst/>
              <a:gdLst/>
              <a:ahLst/>
              <a:cxnLst>
                <a:cxn ang="0">
                  <a:pos x="325" y="0"/>
                </a:cxn>
                <a:cxn ang="0">
                  <a:pos x="0" y="143"/>
                </a:cxn>
                <a:cxn ang="0">
                  <a:pos x="323" y="277"/>
                </a:cxn>
                <a:cxn ang="0">
                  <a:pos x="641" y="132"/>
                </a:cxn>
                <a:cxn ang="0">
                  <a:pos x="325" y="0"/>
                </a:cxn>
              </a:cxnLst>
              <a:rect l="0" t="0" r="r" b="b"/>
              <a:pathLst>
                <a:path w="641" h="277">
                  <a:moveTo>
                    <a:pt x="325" y="0"/>
                  </a:moveTo>
                  <a:cubicBezTo>
                    <a:pt x="132" y="0"/>
                    <a:pt x="0" y="143"/>
                    <a:pt x="0" y="143"/>
                  </a:cubicBezTo>
                  <a:cubicBezTo>
                    <a:pt x="119" y="243"/>
                    <a:pt x="229" y="277"/>
                    <a:pt x="323" y="277"/>
                  </a:cubicBezTo>
                  <a:cubicBezTo>
                    <a:pt x="517" y="277"/>
                    <a:pt x="641" y="132"/>
                    <a:pt x="641" y="132"/>
                  </a:cubicBezTo>
                  <a:cubicBezTo>
                    <a:pt x="527" y="33"/>
                    <a:pt x="419" y="0"/>
                    <a:pt x="325" y="0"/>
                  </a:cubicBezTo>
                </a:path>
              </a:pathLst>
            </a:custGeom>
            <a:gradFill>
              <a:gsLst>
                <a:gs pos="51000">
                  <a:schemeClr val="accent3"/>
                </a:gs>
                <a:gs pos="50000">
                  <a:schemeClr val="accent3">
                    <a:lumMod val="7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111650" tIns="55825" rIns="111650" bIns="5582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2" name="Text Placeholder 3"/>
            <p:cNvSpPr txBox="1">
              <a:spLocks/>
            </p:cNvSpPr>
            <p:nvPr/>
          </p:nvSpPr>
          <p:spPr>
            <a:xfrm rot="19102985">
              <a:off x="1800241" y="1887612"/>
              <a:ext cx="935545" cy="18242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574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76"/>
          <p:cNvGrpSpPr/>
          <p:nvPr/>
        </p:nvGrpSpPr>
        <p:grpSpPr>
          <a:xfrm rot="5400000">
            <a:off x="7263260" y="2733100"/>
            <a:ext cx="2313900" cy="1056015"/>
            <a:chOff x="1426011" y="1587375"/>
            <a:chExt cx="1722710" cy="745217"/>
          </a:xfrm>
        </p:grpSpPr>
        <p:sp>
          <p:nvSpPr>
            <p:cNvPr id="98" name="Freeform 5"/>
            <p:cNvSpPr>
              <a:spLocks/>
            </p:cNvSpPr>
            <p:nvPr/>
          </p:nvSpPr>
          <p:spPr bwMode="auto">
            <a:xfrm rot="8375884">
              <a:off x="1426011" y="1587375"/>
              <a:ext cx="1722710" cy="745217"/>
            </a:xfrm>
            <a:custGeom>
              <a:avLst/>
              <a:gdLst/>
              <a:ahLst/>
              <a:cxnLst>
                <a:cxn ang="0">
                  <a:pos x="325" y="0"/>
                </a:cxn>
                <a:cxn ang="0">
                  <a:pos x="0" y="143"/>
                </a:cxn>
                <a:cxn ang="0">
                  <a:pos x="323" y="277"/>
                </a:cxn>
                <a:cxn ang="0">
                  <a:pos x="641" y="132"/>
                </a:cxn>
                <a:cxn ang="0">
                  <a:pos x="325" y="0"/>
                </a:cxn>
              </a:cxnLst>
              <a:rect l="0" t="0" r="r" b="b"/>
              <a:pathLst>
                <a:path w="641" h="277">
                  <a:moveTo>
                    <a:pt x="325" y="0"/>
                  </a:moveTo>
                  <a:cubicBezTo>
                    <a:pt x="132" y="0"/>
                    <a:pt x="0" y="143"/>
                    <a:pt x="0" y="143"/>
                  </a:cubicBezTo>
                  <a:cubicBezTo>
                    <a:pt x="119" y="243"/>
                    <a:pt x="229" y="277"/>
                    <a:pt x="323" y="277"/>
                  </a:cubicBezTo>
                  <a:cubicBezTo>
                    <a:pt x="517" y="277"/>
                    <a:pt x="641" y="132"/>
                    <a:pt x="641" y="132"/>
                  </a:cubicBezTo>
                  <a:cubicBezTo>
                    <a:pt x="527" y="33"/>
                    <a:pt x="419" y="0"/>
                    <a:pt x="325" y="0"/>
                  </a:cubicBezTo>
                </a:path>
              </a:pathLst>
            </a:custGeom>
            <a:gradFill>
              <a:gsLst>
                <a:gs pos="51000">
                  <a:schemeClr val="accent4"/>
                </a:gs>
                <a:gs pos="50000">
                  <a:schemeClr val="accent4">
                    <a:lumMod val="7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111650" tIns="55825" rIns="111650" bIns="5582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9" name="Text Placeholder 3"/>
            <p:cNvSpPr txBox="1">
              <a:spLocks/>
            </p:cNvSpPr>
            <p:nvPr/>
          </p:nvSpPr>
          <p:spPr>
            <a:xfrm rot="19102985">
              <a:off x="1800238" y="1887612"/>
              <a:ext cx="935545" cy="18242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574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76"/>
          <p:cNvGrpSpPr/>
          <p:nvPr/>
        </p:nvGrpSpPr>
        <p:grpSpPr>
          <a:xfrm rot="5400000">
            <a:off x="9207575" y="2733100"/>
            <a:ext cx="2313900" cy="1056015"/>
            <a:chOff x="1426011" y="1587375"/>
            <a:chExt cx="1722710" cy="745217"/>
          </a:xfrm>
        </p:grpSpPr>
        <p:sp>
          <p:nvSpPr>
            <p:cNvPr id="105" name="Freeform 5"/>
            <p:cNvSpPr>
              <a:spLocks/>
            </p:cNvSpPr>
            <p:nvPr/>
          </p:nvSpPr>
          <p:spPr bwMode="auto">
            <a:xfrm rot="8375884">
              <a:off x="1426011" y="1587375"/>
              <a:ext cx="1722710" cy="745217"/>
            </a:xfrm>
            <a:custGeom>
              <a:avLst/>
              <a:gdLst/>
              <a:ahLst/>
              <a:cxnLst>
                <a:cxn ang="0">
                  <a:pos x="325" y="0"/>
                </a:cxn>
                <a:cxn ang="0">
                  <a:pos x="0" y="143"/>
                </a:cxn>
                <a:cxn ang="0">
                  <a:pos x="323" y="277"/>
                </a:cxn>
                <a:cxn ang="0">
                  <a:pos x="641" y="132"/>
                </a:cxn>
                <a:cxn ang="0">
                  <a:pos x="325" y="0"/>
                </a:cxn>
              </a:cxnLst>
              <a:rect l="0" t="0" r="r" b="b"/>
              <a:pathLst>
                <a:path w="641" h="277">
                  <a:moveTo>
                    <a:pt x="325" y="0"/>
                  </a:moveTo>
                  <a:cubicBezTo>
                    <a:pt x="132" y="0"/>
                    <a:pt x="0" y="143"/>
                    <a:pt x="0" y="143"/>
                  </a:cubicBezTo>
                  <a:cubicBezTo>
                    <a:pt x="119" y="243"/>
                    <a:pt x="229" y="277"/>
                    <a:pt x="323" y="277"/>
                  </a:cubicBezTo>
                  <a:cubicBezTo>
                    <a:pt x="517" y="277"/>
                    <a:pt x="641" y="132"/>
                    <a:pt x="641" y="132"/>
                  </a:cubicBezTo>
                  <a:cubicBezTo>
                    <a:pt x="527" y="33"/>
                    <a:pt x="419" y="0"/>
                    <a:pt x="325" y="0"/>
                  </a:cubicBezTo>
                </a:path>
              </a:pathLst>
            </a:custGeom>
            <a:gradFill>
              <a:gsLst>
                <a:gs pos="51000">
                  <a:schemeClr val="accent5"/>
                </a:gs>
                <a:gs pos="50000">
                  <a:schemeClr val="accent5">
                    <a:lumMod val="7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111650" tIns="55825" rIns="111650" bIns="5582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Text Placeholder 3"/>
            <p:cNvSpPr txBox="1">
              <a:spLocks/>
            </p:cNvSpPr>
            <p:nvPr/>
          </p:nvSpPr>
          <p:spPr>
            <a:xfrm rot="19102985">
              <a:off x="1800241" y="1887612"/>
              <a:ext cx="935545" cy="18242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574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25"/>
          <p:cNvGrpSpPr/>
          <p:nvPr/>
        </p:nvGrpSpPr>
        <p:grpSpPr>
          <a:xfrm>
            <a:off x="1684263" y="4394447"/>
            <a:ext cx="1806009" cy="859015"/>
            <a:chOff x="764014" y="1572527"/>
            <a:chExt cx="1544637" cy="703523"/>
          </a:xfrm>
        </p:grpSpPr>
        <p:sp>
          <p:nvSpPr>
            <p:cNvPr id="108" name="Text Placeholder 3"/>
            <p:cNvSpPr txBox="1">
              <a:spLocks/>
            </p:cNvSpPr>
            <p:nvPr/>
          </p:nvSpPr>
          <p:spPr>
            <a:xfrm>
              <a:off x="998962" y="1572527"/>
              <a:ext cx="1074740" cy="21170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574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" name="Text Placeholder 3"/>
            <p:cNvSpPr txBox="1">
              <a:spLocks/>
            </p:cNvSpPr>
            <p:nvPr/>
          </p:nvSpPr>
          <p:spPr>
            <a:xfrm>
              <a:off x="764014" y="1792144"/>
              <a:ext cx="1544637" cy="48390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，修改文字内容，也可以直接复制你的内容到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25"/>
          <p:cNvGrpSpPr/>
          <p:nvPr/>
        </p:nvGrpSpPr>
        <p:grpSpPr>
          <a:xfrm>
            <a:off x="3628578" y="4394438"/>
            <a:ext cx="1806009" cy="859015"/>
            <a:chOff x="764014" y="1572526"/>
            <a:chExt cx="1544637" cy="703526"/>
          </a:xfrm>
        </p:grpSpPr>
        <p:sp>
          <p:nvSpPr>
            <p:cNvPr id="111" name="Text Placeholder 3"/>
            <p:cNvSpPr txBox="1">
              <a:spLocks/>
            </p:cNvSpPr>
            <p:nvPr/>
          </p:nvSpPr>
          <p:spPr>
            <a:xfrm>
              <a:off x="998962" y="1572526"/>
              <a:ext cx="1074740" cy="21171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574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Text Placeholder 3"/>
            <p:cNvSpPr txBox="1">
              <a:spLocks/>
            </p:cNvSpPr>
            <p:nvPr/>
          </p:nvSpPr>
          <p:spPr>
            <a:xfrm>
              <a:off x="764014" y="1792144"/>
              <a:ext cx="1544637" cy="483908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，修改文字内容，也可以直接复制你的内容到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25"/>
          <p:cNvGrpSpPr/>
          <p:nvPr/>
        </p:nvGrpSpPr>
        <p:grpSpPr>
          <a:xfrm>
            <a:off x="5572892" y="4394438"/>
            <a:ext cx="1806009" cy="859014"/>
            <a:chOff x="764014" y="1572527"/>
            <a:chExt cx="1544637" cy="703525"/>
          </a:xfrm>
        </p:grpSpPr>
        <p:sp>
          <p:nvSpPr>
            <p:cNvPr id="114" name="Text Placeholder 3"/>
            <p:cNvSpPr txBox="1">
              <a:spLocks/>
            </p:cNvSpPr>
            <p:nvPr/>
          </p:nvSpPr>
          <p:spPr>
            <a:xfrm>
              <a:off x="998962" y="1572527"/>
              <a:ext cx="1074740" cy="21171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574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5" name="Text Placeholder 3"/>
            <p:cNvSpPr txBox="1">
              <a:spLocks/>
            </p:cNvSpPr>
            <p:nvPr/>
          </p:nvSpPr>
          <p:spPr>
            <a:xfrm>
              <a:off x="764014" y="1792144"/>
              <a:ext cx="1544637" cy="483908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，修改文字内容，也可以直接复制你的内容到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25"/>
          <p:cNvGrpSpPr/>
          <p:nvPr/>
        </p:nvGrpSpPr>
        <p:grpSpPr>
          <a:xfrm>
            <a:off x="7517207" y="4394438"/>
            <a:ext cx="1806009" cy="859014"/>
            <a:chOff x="764014" y="1572527"/>
            <a:chExt cx="1544637" cy="703525"/>
          </a:xfrm>
        </p:grpSpPr>
        <p:sp>
          <p:nvSpPr>
            <p:cNvPr id="117" name="Text Placeholder 3"/>
            <p:cNvSpPr txBox="1">
              <a:spLocks/>
            </p:cNvSpPr>
            <p:nvPr/>
          </p:nvSpPr>
          <p:spPr>
            <a:xfrm>
              <a:off x="998962" y="1572527"/>
              <a:ext cx="1074740" cy="21171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574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8" name="Text Placeholder 3"/>
            <p:cNvSpPr txBox="1">
              <a:spLocks/>
            </p:cNvSpPr>
            <p:nvPr/>
          </p:nvSpPr>
          <p:spPr>
            <a:xfrm>
              <a:off x="764014" y="1792144"/>
              <a:ext cx="1544637" cy="483908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，修改文字内容，也可以直接复制你的内容到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25"/>
          <p:cNvGrpSpPr/>
          <p:nvPr/>
        </p:nvGrpSpPr>
        <p:grpSpPr>
          <a:xfrm>
            <a:off x="9461522" y="4394439"/>
            <a:ext cx="1806009" cy="859014"/>
            <a:chOff x="764014" y="1572527"/>
            <a:chExt cx="1544637" cy="703525"/>
          </a:xfrm>
        </p:grpSpPr>
        <p:sp>
          <p:nvSpPr>
            <p:cNvPr id="120" name="Text Placeholder 3"/>
            <p:cNvSpPr txBox="1">
              <a:spLocks/>
            </p:cNvSpPr>
            <p:nvPr/>
          </p:nvSpPr>
          <p:spPr>
            <a:xfrm>
              <a:off x="998962" y="1572527"/>
              <a:ext cx="1074740" cy="21171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574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Text Placeholder 3"/>
            <p:cNvSpPr txBox="1">
              <a:spLocks/>
            </p:cNvSpPr>
            <p:nvPr/>
          </p:nvSpPr>
          <p:spPr>
            <a:xfrm>
              <a:off x="764014" y="1792144"/>
              <a:ext cx="1544637" cy="483908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4" name="矩形 259"/>
          <p:cNvSpPr>
            <a:spLocks noChangeArrowheads="1"/>
          </p:cNvSpPr>
          <p:nvPr/>
        </p:nvSpPr>
        <p:spPr bwMode="auto">
          <a:xfrm>
            <a:off x="159455" y="166757"/>
            <a:ext cx="33975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326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</a:p>
          <a:p>
            <a:pPr defTabSz="964326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0638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734973" y="1868948"/>
            <a:ext cx="4304243" cy="4304243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421066" y="1440684"/>
            <a:ext cx="1174986" cy="1174986"/>
          </a:xfrm>
          <a:prstGeom prst="ellipse">
            <a:avLst/>
          </a:prstGeom>
          <a:solidFill>
            <a:schemeClr val="accent2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68667" y="2743954"/>
            <a:ext cx="3036854" cy="25542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598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zh-CN" altLang="en-US" sz="16598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5906117" y="3259310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zh-CN" altLang="en-US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文本框 9"/>
          <p:cNvSpPr txBox="1"/>
          <p:nvPr/>
        </p:nvSpPr>
        <p:spPr>
          <a:xfrm>
            <a:off x="5939827" y="3971740"/>
            <a:ext cx="1939292" cy="324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52" lvl="1" indent="-241052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22" name="文本框 9"/>
          <p:cNvSpPr txBox="1"/>
          <p:nvPr/>
        </p:nvSpPr>
        <p:spPr>
          <a:xfrm>
            <a:off x="5939827" y="4429277"/>
            <a:ext cx="2101876" cy="324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52" lvl="1" indent="-241052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工作存在不足</a:t>
            </a:r>
          </a:p>
        </p:txBody>
      </p:sp>
      <p:sp>
        <p:nvSpPr>
          <p:cNvPr id="24" name="文本框 9"/>
          <p:cNvSpPr txBox="1"/>
          <p:nvPr/>
        </p:nvSpPr>
        <p:spPr>
          <a:xfrm>
            <a:off x="8334383" y="3976321"/>
            <a:ext cx="1939292" cy="324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52" lvl="1" indent="-241052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25" name="文本框 9"/>
          <p:cNvSpPr txBox="1"/>
          <p:nvPr/>
        </p:nvSpPr>
        <p:spPr>
          <a:xfrm>
            <a:off x="8334387" y="4434490"/>
            <a:ext cx="1939289" cy="324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52" lvl="1" indent="-241052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</p:spTree>
    <p:extLst>
      <p:ext uri="{BB962C8B-B14F-4D97-AF65-F5344CB8AC3E}">
        <p14:creationId xmlns:p14="http://schemas.microsoft.com/office/powerpoint/2010/main" val="1344135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3" grpId="0"/>
      <p:bldP spid="20" grpId="0"/>
      <p:bldP spid="21" grpId="0"/>
      <p:bldP spid="22" grpId="0"/>
      <p:bldP spid="24" grpId="0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21329" y="1362347"/>
            <a:ext cx="2771272" cy="301551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 flipH="1">
            <a:off x="1293465" y="1259325"/>
            <a:ext cx="3000215" cy="4384881"/>
          </a:xfrm>
          <a:prstGeom prst="rect">
            <a:avLst/>
          </a:prstGeom>
          <a:noFill/>
          <a:ln w="508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1421329" y="4536750"/>
            <a:ext cx="2771272" cy="965876"/>
            <a:chOff x="578159" y="1949614"/>
            <a:chExt cx="1971069" cy="687382"/>
          </a:xfrm>
        </p:grpSpPr>
        <p:sp>
          <p:nvSpPr>
            <p:cNvPr id="28" name="Content Placeholder 2"/>
            <p:cNvSpPr txBox="1">
              <a:spLocks/>
            </p:cNvSpPr>
            <p:nvPr/>
          </p:nvSpPr>
          <p:spPr>
            <a:xfrm>
              <a:off x="578159" y="2171520"/>
              <a:ext cx="1971069" cy="46547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79173" y="1949614"/>
              <a:ext cx="1525803" cy="21903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30" name="矩形 29"/>
          <p:cNvSpPr/>
          <p:nvPr/>
        </p:nvSpPr>
        <p:spPr>
          <a:xfrm>
            <a:off x="5050354" y="1362347"/>
            <a:ext cx="2771272" cy="3015517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 flipH="1">
            <a:off x="4922490" y="1259325"/>
            <a:ext cx="3000215" cy="4384881"/>
          </a:xfrm>
          <a:prstGeom prst="rect">
            <a:avLst/>
          </a:prstGeom>
          <a:noFill/>
          <a:ln w="5080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5050354" y="4536750"/>
            <a:ext cx="2771272" cy="965876"/>
            <a:chOff x="578159" y="1949614"/>
            <a:chExt cx="1971069" cy="687382"/>
          </a:xfrm>
        </p:grpSpPr>
        <p:sp>
          <p:nvSpPr>
            <p:cNvPr id="33" name="Content Placeholder 2"/>
            <p:cNvSpPr txBox="1">
              <a:spLocks/>
            </p:cNvSpPr>
            <p:nvPr/>
          </p:nvSpPr>
          <p:spPr>
            <a:xfrm>
              <a:off x="578159" y="2171520"/>
              <a:ext cx="1971069" cy="46547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79173" y="1949614"/>
              <a:ext cx="1525803" cy="21903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35" name="矩形 34"/>
          <p:cNvSpPr/>
          <p:nvPr/>
        </p:nvSpPr>
        <p:spPr>
          <a:xfrm>
            <a:off x="8717479" y="1362347"/>
            <a:ext cx="2771272" cy="3015517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flipH="1">
            <a:off x="8589615" y="1259325"/>
            <a:ext cx="3000215" cy="4384881"/>
          </a:xfrm>
          <a:prstGeom prst="rect">
            <a:avLst/>
          </a:prstGeom>
          <a:noFill/>
          <a:ln w="50800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8717479" y="4536750"/>
            <a:ext cx="2771272" cy="965876"/>
            <a:chOff x="578159" y="1949614"/>
            <a:chExt cx="1971069" cy="687382"/>
          </a:xfrm>
        </p:grpSpPr>
        <p:sp>
          <p:nvSpPr>
            <p:cNvPr id="38" name="Content Placeholder 2"/>
            <p:cNvSpPr txBox="1">
              <a:spLocks/>
            </p:cNvSpPr>
            <p:nvPr/>
          </p:nvSpPr>
          <p:spPr>
            <a:xfrm>
              <a:off x="578159" y="2171520"/>
              <a:ext cx="1971069" cy="46547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579173" y="1949614"/>
              <a:ext cx="1525803" cy="21903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159455" y="166757"/>
            <a:ext cx="33975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326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</a:p>
          <a:p>
            <a:pPr defTabSz="964326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5466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9" grpId="0" animBg="1"/>
      <p:bldP spid="30" grpId="0" animBg="1"/>
      <p:bldP spid="31" grpId="0" animBg="1"/>
      <p:bldP spid="35" grpId="0" animBg="1"/>
      <p:bldP spid="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/>
        </p:nvCxnSpPr>
        <p:spPr>
          <a:xfrm>
            <a:off x="5944507" y="657890"/>
            <a:ext cx="0" cy="657431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5860700" y="3429680"/>
            <a:ext cx="167616" cy="167616"/>
          </a:xfrm>
          <a:prstGeom prst="ellipse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7" name="文本框 25"/>
          <p:cNvSpPr txBox="1">
            <a:spLocks noChangeArrowheads="1"/>
          </p:cNvSpPr>
          <p:nvPr/>
        </p:nvSpPr>
        <p:spPr bwMode="auto">
          <a:xfrm>
            <a:off x="5193839" y="3359619"/>
            <a:ext cx="542729" cy="30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109663" y="3359619"/>
            <a:ext cx="3083937" cy="30773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zh-CN" altLang="en-US" sz="20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5860700" y="4318843"/>
            <a:ext cx="167616" cy="167616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0" name="文本框 28"/>
          <p:cNvSpPr txBox="1">
            <a:spLocks noChangeArrowheads="1"/>
          </p:cNvSpPr>
          <p:nvPr/>
        </p:nvSpPr>
        <p:spPr bwMode="auto">
          <a:xfrm>
            <a:off x="5193839" y="4228267"/>
            <a:ext cx="542729" cy="30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109663" y="4248782"/>
            <a:ext cx="3083937" cy="30773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zh-CN" alt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5860700" y="5208006"/>
            <a:ext cx="167616" cy="167616"/>
          </a:xfrm>
          <a:prstGeom prst="ellipse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3" name="文本框 30"/>
          <p:cNvSpPr txBox="1">
            <a:spLocks noChangeArrowheads="1"/>
          </p:cNvSpPr>
          <p:nvPr/>
        </p:nvSpPr>
        <p:spPr bwMode="auto">
          <a:xfrm>
            <a:off x="5193839" y="5096915"/>
            <a:ext cx="542729" cy="30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109663" y="5137946"/>
            <a:ext cx="3083937" cy="30773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zh-CN" altLang="en-US" sz="20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5860700" y="6097169"/>
            <a:ext cx="167616" cy="167616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6" name="文本框 32"/>
          <p:cNvSpPr txBox="1">
            <a:spLocks noChangeArrowheads="1"/>
          </p:cNvSpPr>
          <p:nvPr/>
        </p:nvSpPr>
        <p:spPr bwMode="auto">
          <a:xfrm>
            <a:off x="5193839" y="6027109"/>
            <a:ext cx="542729" cy="30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04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109663" y="6027109"/>
            <a:ext cx="3083937" cy="30773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zh-CN" alt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773396" y="572692"/>
            <a:ext cx="2343120" cy="234312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355600" dist="1905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MH_Others_1"/>
          <p:cNvSpPr txBox="1"/>
          <p:nvPr>
            <p:custDataLst>
              <p:tags r:id="rId1"/>
            </p:custDataLst>
          </p:nvPr>
        </p:nvSpPr>
        <p:spPr>
          <a:xfrm>
            <a:off x="5353005" y="657888"/>
            <a:ext cx="1513312" cy="217272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zh-CN" altLang="en-US" sz="659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</a:t>
            </a:r>
            <a:endParaRPr lang="en-US" altLang="zh-CN" sz="659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659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录</a:t>
            </a:r>
          </a:p>
        </p:txBody>
      </p:sp>
      <p:sp>
        <p:nvSpPr>
          <p:cNvPr id="17" name="MH_Others_2"/>
          <p:cNvSpPr txBox="1"/>
          <p:nvPr>
            <p:custDataLst>
              <p:tags r:id="rId2"/>
            </p:custDataLst>
          </p:nvPr>
        </p:nvSpPr>
        <p:spPr>
          <a:xfrm rot="5400000">
            <a:off x="4362178" y="1513448"/>
            <a:ext cx="2272891" cy="461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4462306"/>
      </p:ext>
    </p:extLst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/>
      <p:bldP spid="38" grpId="0"/>
      <p:bldP spid="39" grpId="0" animBg="1"/>
      <p:bldP spid="40" grpId="0"/>
      <p:bldP spid="41" grpId="0"/>
      <p:bldP spid="42" grpId="0" animBg="1"/>
      <p:bldP spid="43" grpId="0"/>
      <p:bldP spid="44" grpId="0"/>
      <p:bldP spid="45" grpId="0" animBg="1"/>
      <p:bldP spid="46" grpId="0"/>
      <p:bldP spid="47" grpId="0"/>
      <p:bldP spid="10" grpId="0" animBg="1"/>
      <p:bldP spid="16" grpId="0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7"/>
          <p:cNvCxnSpPr/>
          <p:nvPr/>
        </p:nvCxnSpPr>
        <p:spPr>
          <a:xfrm>
            <a:off x="6411089" y="1312069"/>
            <a:ext cx="0" cy="4953997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6308693" y="1649221"/>
            <a:ext cx="980089" cy="204795"/>
            <a:chOff x="5964215" y="1531583"/>
            <a:chExt cx="1070244" cy="223633"/>
          </a:xfrm>
        </p:grpSpPr>
        <p:sp>
          <p:nvSpPr>
            <p:cNvPr id="5" name="椭圆 8"/>
            <p:cNvSpPr/>
            <p:nvPr/>
          </p:nvSpPr>
          <p:spPr>
            <a:xfrm>
              <a:off x="5964215" y="1531583"/>
              <a:ext cx="223633" cy="22363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65000"/>
                </a:schemeClr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8" name="直接连接符 12"/>
            <p:cNvCxnSpPr>
              <a:stCxn id="5" idx="6"/>
            </p:cNvCxnSpPr>
            <p:nvPr/>
          </p:nvCxnSpPr>
          <p:spPr>
            <a:xfrm flipV="1">
              <a:off x="6187848" y="1643399"/>
              <a:ext cx="846611" cy="1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prstDash val="lgDash"/>
              <a:headEnd type="none"/>
              <a:tail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/>
          <p:cNvGrpSpPr/>
          <p:nvPr/>
        </p:nvGrpSpPr>
        <p:grpSpPr>
          <a:xfrm>
            <a:off x="6308691" y="4633517"/>
            <a:ext cx="981820" cy="204795"/>
            <a:chOff x="5964215" y="4790393"/>
            <a:chExt cx="1072134" cy="223633"/>
          </a:xfrm>
        </p:grpSpPr>
        <p:sp>
          <p:nvSpPr>
            <p:cNvPr id="7" name="椭圆 10"/>
            <p:cNvSpPr/>
            <p:nvPr/>
          </p:nvSpPr>
          <p:spPr>
            <a:xfrm>
              <a:off x="5964215" y="4790393"/>
              <a:ext cx="223633" cy="22363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65000"/>
                </a:schemeClr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10" name="直接连接符 14"/>
            <p:cNvCxnSpPr/>
            <p:nvPr/>
          </p:nvCxnSpPr>
          <p:spPr>
            <a:xfrm flipV="1">
              <a:off x="6189738" y="4902208"/>
              <a:ext cx="846611" cy="1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prstDash val="lgDash"/>
              <a:headEnd type="none"/>
              <a:tail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/>
          <p:cNvGrpSpPr/>
          <p:nvPr/>
        </p:nvGrpSpPr>
        <p:grpSpPr>
          <a:xfrm>
            <a:off x="6308691" y="3024418"/>
            <a:ext cx="981820" cy="204795"/>
            <a:chOff x="5964215" y="3033279"/>
            <a:chExt cx="1072134" cy="223633"/>
          </a:xfrm>
        </p:grpSpPr>
        <p:sp>
          <p:nvSpPr>
            <p:cNvPr id="6" name="椭圆 9"/>
            <p:cNvSpPr/>
            <p:nvPr/>
          </p:nvSpPr>
          <p:spPr>
            <a:xfrm>
              <a:off x="5964215" y="3033279"/>
              <a:ext cx="223633" cy="22363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65000"/>
                </a:schemeClr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12" name="直接连接符 16"/>
            <p:cNvCxnSpPr/>
            <p:nvPr/>
          </p:nvCxnSpPr>
          <p:spPr>
            <a:xfrm flipV="1">
              <a:off x="6189738" y="3145093"/>
              <a:ext cx="846611" cy="1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prstDash val="lgDash"/>
              <a:headEnd type="none"/>
              <a:tail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7387875" y="1588492"/>
            <a:ext cx="639840" cy="387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387874" y="2963341"/>
            <a:ext cx="639840" cy="387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387874" y="4583209"/>
            <a:ext cx="639840" cy="387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2365160" y="1909195"/>
            <a:ext cx="2560851" cy="979153"/>
            <a:chOff x="-158386" y="2124222"/>
            <a:chExt cx="4463257" cy="1069224"/>
          </a:xfrm>
        </p:grpSpPr>
        <p:sp>
          <p:nvSpPr>
            <p:cNvPr id="33" name="TextBox 32"/>
            <p:cNvSpPr txBox="1"/>
            <p:nvPr/>
          </p:nvSpPr>
          <p:spPr>
            <a:xfrm>
              <a:off x="1792958" y="2124222"/>
              <a:ext cx="2511913" cy="3830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-158386" y="2447422"/>
              <a:ext cx="4451858" cy="746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365160" y="4981115"/>
            <a:ext cx="2562609" cy="979153"/>
            <a:chOff x="-159167" y="2124222"/>
            <a:chExt cx="4466319" cy="1069224"/>
          </a:xfrm>
        </p:grpSpPr>
        <p:sp>
          <p:nvSpPr>
            <p:cNvPr id="37" name="TextBox 36"/>
            <p:cNvSpPr txBox="1"/>
            <p:nvPr/>
          </p:nvSpPr>
          <p:spPr>
            <a:xfrm>
              <a:off x="1795240" y="2124222"/>
              <a:ext cx="2511912" cy="3830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-159167" y="2447422"/>
              <a:ext cx="4452636" cy="746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7393650" y="3406932"/>
            <a:ext cx="2724784" cy="831437"/>
            <a:chOff x="257395" y="2124222"/>
            <a:chExt cx="4036076" cy="907921"/>
          </a:xfrm>
        </p:grpSpPr>
        <p:sp>
          <p:nvSpPr>
            <p:cNvPr id="40" name="TextBox 39"/>
            <p:cNvSpPr txBox="1"/>
            <p:nvPr/>
          </p:nvSpPr>
          <p:spPr>
            <a:xfrm>
              <a:off x="257395" y="2124222"/>
              <a:ext cx="2134835" cy="3830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76738" y="2447421"/>
              <a:ext cx="4016733" cy="584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745508" y="2088212"/>
            <a:ext cx="3913037" cy="614384"/>
            <a:chOff x="5349226" y="2010956"/>
            <a:chExt cx="4272984" cy="670899"/>
          </a:xfrm>
        </p:grpSpPr>
        <p:sp>
          <p:nvSpPr>
            <p:cNvPr id="14" name="燕尾形 18"/>
            <p:cNvSpPr/>
            <p:nvPr/>
          </p:nvSpPr>
          <p:spPr>
            <a:xfrm rot="10800000">
              <a:off x="5349226" y="2010956"/>
              <a:ext cx="4272984" cy="670899"/>
            </a:xfrm>
            <a:prstGeom prst="chevron">
              <a:avLst>
                <a:gd name="adj" fmla="val 67746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986016" y="2162574"/>
              <a:ext cx="1561566" cy="380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200206" y="3585952"/>
            <a:ext cx="3913037" cy="614384"/>
            <a:chOff x="2569789" y="3646467"/>
            <a:chExt cx="4272984" cy="670899"/>
          </a:xfrm>
        </p:grpSpPr>
        <p:sp>
          <p:nvSpPr>
            <p:cNvPr id="17" name="燕尾形 20"/>
            <p:cNvSpPr/>
            <p:nvPr/>
          </p:nvSpPr>
          <p:spPr>
            <a:xfrm>
              <a:off x="2569789" y="3646467"/>
              <a:ext cx="4272984" cy="670899"/>
            </a:xfrm>
            <a:prstGeom prst="chevron">
              <a:avLst>
                <a:gd name="adj" fmla="val 67746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206579" y="3795078"/>
              <a:ext cx="1561566" cy="380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745508" y="5160131"/>
            <a:ext cx="3913037" cy="614384"/>
            <a:chOff x="5349226" y="5365450"/>
            <a:chExt cx="4272984" cy="670899"/>
          </a:xfrm>
        </p:grpSpPr>
        <p:sp>
          <p:nvSpPr>
            <p:cNvPr id="19" name="燕尾形 23"/>
            <p:cNvSpPr/>
            <p:nvPr/>
          </p:nvSpPr>
          <p:spPr>
            <a:xfrm rot="10800000">
              <a:off x="5349226" y="5365450"/>
              <a:ext cx="4272984" cy="670899"/>
            </a:xfrm>
            <a:prstGeom prst="chevron">
              <a:avLst>
                <a:gd name="adj" fmla="val 67746"/>
              </a:avLst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5991099" y="5516234"/>
              <a:ext cx="1561566" cy="380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7" name="矩形 259"/>
          <p:cNvSpPr>
            <a:spLocks noChangeArrowheads="1"/>
          </p:cNvSpPr>
          <p:nvPr/>
        </p:nvSpPr>
        <p:spPr bwMode="auto">
          <a:xfrm>
            <a:off x="159455" y="166757"/>
            <a:ext cx="33975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326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</a:p>
          <a:p>
            <a:pPr defTabSz="964326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8836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61637" y="1456085"/>
            <a:ext cx="10601085" cy="4639360"/>
            <a:chOff x="1100786" y="1551735"/>
            <a:chExt cx="10052640" cy="4399344"/>
          </a:xfrm>
        </p:grpSpPr>
        <p:sp>
          <p:nvSpPr>
            <p:cNvPr id="22" name="Freeform 21"/>
            <p:cNvSpPr/>
            <p:nvPr/>
          </p:nvSpPr>
          <p:spPr>
            <a:xfrm rot="19805282">
              <a:off x="1456384" y="1551735"/>
              <a:ext cx="9350488" cy="4399344"/>
            </a:xfrm>
            <a:custGeom>
              <a:avLst/>
              <a:gdLst>
                <a:gd name="connsiteX0" fmla="*/ 9210674 w 9350488"/>
                <a:gd name="connsiteY0" fmla="*/ 3819266 h 4399344"/>
                <a:gd name="connsiteX1" fmla="*/ 9350488 w 9350488"/>
                <a:gd name="connsiteY1" fmla="*/ 4082226 h 4399344"/>
                <a:gd name="connsiteX2" fmla="*/ 9033370 w 9350488"/>
                <a:gd name="connsiteY2" fmla="*/ 4399344 h 4399344"/>
                <a:gd name="connsiteX3" fmla="*/ 6852320 w 9350488"/>
                <a:gd name="connsiteY3" fmla="*/ 4399344 h 4399344"/>
                <a:gd name="connsiteX4" fmla="*/ 6844759 w 9350488"/>
                <a:gd name="connsiteY4" fmla="*/ 4398581 h 4399344"/>
                <a:gd name="connsiteX5" fmla="*/ 6831730 w 9350488"/>
                <a:gd name="connsiteY5" fmla="*/ 4398964 h 4399344"/>
                <a:gd name="connsiteX6" fmla="*/ 6805150 w 9350488"/>
                <a:gd name="connsiteY6" fmla="*/ 4394589 h 4399344"/>
                <a:gd name="connsiteX7" fmla="*/ 6788410 w 9350488"/>
                <a:gd name="connsiteY7" fmla="*/ 4392901 h 4399344"/>
                <a:gd name="connsiteX8" fmla="*/ 6781081 w 9350488"/>
                <a:gd name="connsiteY8" fmla="*/ 4390626 h 4399344"/>
                <a:gd name="connsiteX9" fmla="*/ 6771692 w 9350488"/>
                <a:gd name="connsiteY9" fmla="*/ 4389080 h 4399344"/>
                <a:gd name="connsiteX10" fmla="*/ 6748678 w 9350488"/>
                <a:gd name="connsiteY10" fmla="*/ 4380567 h 4399344"/>
                <a:gd name="connsiteX11" fmla="*/ 6728884 w 9350488"/>
                <a:gd name="connsiteY11" fmla="*/ 4374423 h 4399344"/>
                <a:gd name="connsiteX12" fmla="*/ 6722076 w 9350488"/>
                <a:gd name="connsiteY12" fmla="*/ 4370728 h 4399344"/>
                <a:gd name="connsiteX13" fmla="*/ 6714626 w 9350488"/>
                <a:gd name="connsiteY13" fmla="*/ 4367972 h 4399344"/>
                <a:gd name="connsiteX14" fmla="*/ 6695104 w 9350488"/>
                <a:gd name="connsiteY14" fmla="*/ 4356088 h 4399344"/>
                <a:gd name="connsiteX15" fmla="*/ 6675017 w 9350488"/>
                <a:gd name="connsiteY15" fmla="*/ 4345185 h 4399344"/>
                <a:gd name="connsiteX16" fmla="*/ 6668890 w 9350488"/>
                <a:gd name="connsiteY16" fmla="*/ 4340130 h 4399344"/>
                <a:gd name="connsiteX17" fmla="*/ 6662274 w 9350488"/>
                <a:gd name="connsiteY17" fmla="*/ 4336102 h 4399344"/>
                <a:gd name="connsiteX18" fmla="*/ 6647012 w 9350488"/>
                <a:gd name="connsiteY18" fmla="*/ 4322079 h 4399344"/>
                <a:gd name="connsiteX19" fmla="*/ 6628085 w 9350488"/>
                <a:gd name="connsiteY19" fmla="*/ 4306462 h 4399344"/>
                <a:gd name="connsiteX20" fmla="*/ 6622029 w 9350488"/>
                <a:gd name="connsiteY20" fmla="*/ 4299122 h 4399344"/>
                <a:gd name="connsiteX21" fmla="*/ 6616378 w 9350488"/>
                <a:gd name="connsiteY21" fmla="*/ 4293931 h 4399344"/>
                <a:gd name="connsiteX22" fmla="*/ 6606505 w 9350488"/>
                <a:gd name="connsiteY22" fmla="*/ 4280307 h 4399344"/>
                <a:gd name="connsiteX23" fmla="*/ 6589361 w 9350488"/>
                <a:gd name="connsiteY23" fmla="*/ 4259529 h 4399344"/>
                <a:gd name="connsiteX24" fmla="*/ 6583143 w 9350488"/>
                <a:gd name="connsiteY24" fmla="*/ 4248073 h 4399344"/>
                <a:gd name="connsiteX25" fmla="*/ 6578683 w 9350488"/>
                <a:gd name="connsiteY25" fmla="*/ 4241920 h 4399344"/>
                <a:gd name="connsiteX26" fmla="*/ 5577164 w 9350488"/>
                <a:gd name="connsiteY26" fmla="*/ 2519482 h 4399344"/>
                <a:gd name="connsiteX27" fmla="*/ 3584720 w 9350488"/>
                <a:gd name="connsiteY27" fmla="*/ 2519482 h 4399344"/>
                <a:gd name="connsiteX28" fmla="*/ 3577151 w 9350488"/>
                <a:gd name="connsiteY28" fmla="*/ 2518719 h 4399344"/>
                <a:gd name="connsiteX29" fmla="*/ 3564128 w 9350488"/>
                <a:gd name="connsiteY29" fmla="*/ 2519102 h 4399344"/>
                <a:gd name="connsiteX30" fmla="*/ 3537559 w 9350488"/>
                <a:gd name="connsiteY30" fmla="*/ 2514728 h 4399344"/>
                <a:gd name="connsiteX31" fmla="*/ 3520810 w 9350488"/>
                <a:gd name="connsiteY31" fmla="*/ 2513039 h 4399344"/>
                <a:gd name="connsiteX32" fmla="*/ 3513476 w 9350488"/>
                <a:gd name="connsiteY32" fmla="*/ 2510763 h 4399344"/>
                <a:gd name="connsiteX33" fmla="*/ 3504091 w 9350488"/>
                <a:gd name="connsiteY33" fmla="*/ 2509217 h 4399344"/>
                <a:gd name="connsiteX34" fmla="*/ 3481082 w 9350488"/>
                <a:gd name="connsiteY34" fmla="*/ 2500707 h 4399344"/>
                <a:gd name="connsiteX35" fmla="*/ 3461284 w 9350488"/>
                <a:gd name="connsiteY35" fmla="*/ 2494561 h 4399344"/>
                <a:gd name="connsiteX36" fmla="*/ 3454474 w 9350488"/>
                <a:gd name="connsiteY36" fmla="*/ 2490865 h 4399344"/>
                <a:gd name="connsiteX37" fmla="*/ 3447024 w 9350488"/>
                <a:gd name="connsiteY37" fmla="*/ 2488109 h 4399344"/>
                <a:gd name="connsiteX38" fmla="*/ 3427503 w 9350488"/>
                <a:gd name="connsiteY38" fmla="*/ 2476226 h 4399344"/>
                <a:gd name="connsiteX39" fmla="*/ 3407416 w 9350488"/>
                <a:gd name="connsiteY39" fmla="*/ 2465323 h 4399344"/>
                <a:gd name="connsiteX40" fmla="*/ 3401290 w 9350488"/>
                <a:gd name="connsiteY40" fmla="*/ 2460268 h 4399344"/>
                <a:gd name="connsiteX41" fmla="*/ 3394672 w 9350488"/>
                <a:gd name="connsiteY41" fmla="*/ 2456239 h 4399344"/>
                <a:gd name="connsiteX42" fmla="*/ 3379407 w 9350488"/>
                <a:gd name="connsiteY42" fmla="*/ 2442213 h 4399344"/>
                <a:gd name="connsiteX43" fmla="*/ 3360484 w 9350488"/>
                <a:gd name="connsiteY43" fmla="*/ 2426600 h 4399344"/>
                <a:gd name="connsiteX44" fmla="*/ 3354430 w 9350488"/>
                <a:gd name="connsiteY44" fmla="*/ 2419263 h 4399344"/>
                <a:gd name="connsiteX45" fmla="*/ 3348776 w 9350488"/>
                <a:gd name="connsiteY45" fmla="*/ 2414068 h 4399344"/>
                <a:gd name="connsiteX46" fmla="*/ 3338897 w 9350488"/>
                <a:gd name="connsiteY46" fmla="*/ 2400437 h 4399344"/>
                <a:gd name="connsiteX47" fmla="*/ 3321761 w 9350488"/>
                <a:gd name="connsiteY47" fmla="*/ 2379667 h 4399344"/>
                <a:gd name="connsiteX48" fmla="*/ 3315545 w 9350488"/>
                <a:gd name="connsiteY48" fmla="*/ 2368216 h 4399344"/>
                <a:gd name="connsiteX49" fmla="*/ 3311081 w 9350488"/>
                <a:gd name="connsiteY49" fmla="*/ 2362057 h 4399344"/>
                <a:gd name="connsiteX50" fmla="*/ 2309562 w 9350488"/>
                <a:gd name="connsiteY50" fmla="*/ 639619 h 4399344"/>
                <a:gd name="connsiteX51" fmla="*/ 317118 w 9350488"/>
                <a:gd name="connsiteY51" fmla="*/ 639619 h 4399344"/>
                <a:gd name="connsiteX52" fmla="*/ 1 w 9350488"/>
                <a:gd name="connsiteY52" fmla="*/ 322501 h 4399344"/>
                <a:gd name="connsiteX53" fmla="*/ 317119 w 9350488"/>
                <a:gd name="connsiteY53" fmla="*/ 5383 h 4399344"/>
                <a:gd name="connsiteX54" fmla="*/ 2436279 w 9350488"/>
                <a:gd name="connsiteY54" fmla="*/ 5383 h 4399344"/>
                <a:gd name="connsiteX55" fmla="*/ 2448735 w 9350488"/>
                <a:gd name="connsiteY55" fmla="*/ 2523 h 4399344"/>
                <a:gd name="connsiteX56" fmla="*/ 2627103 w 9350488"/>
                <a:gd name="connsiteY56" fmla="*/ 31715 h 4399344"/>
                <a:gd name="connsiteX57" fmla="*/ 2650943 w 9350488"/>
                <a:gd name="connsiteY57" fmla="*/ 46228 h 4399344"/>
                <a:gd name="connsiteX58" fmla="*/ 2675472 w 9350488"/>
                <a:gd name="connsiteY58" fmla="*/ 59542 h 4399344"/>
                <a:gd name="connsiteX59" fmla="*/ 2790366 w 9350488"/>
                <a:gd name="connsiteY59" fmla="*/ 199065 h 4399344"/>
                <a:gd name="connsiteX60" fmla="*/ 2794154 w 9350488"/>
                <a:gd name="connsiteY60" fmla="*/ 211270 h 4399344"/>
                <a:gd name="connsiteX61" fmla="*/ 3767495 w 9350488"/>
                <a:gd name="connsiteY61" fmla="*/ 1885246 h 4399344"/>
                <a:gd name="connsiteX62" fmla="*/ 5703881 w 9350488"/>
                <a:gd name="connsiteY62" fmla="*/ 1885246 h 4399344"/>
                <a:gd name="connsiteX63" fmla="*/ 5716337 w 9350488"/>
                <a:gd name="connsiteY63" fmla="*/ 1882386 h 4399344"/>
                <a:gd name="connsiteX64" fmla="*/ 5894704 w 9350488"/>
                <a:gd name="connsiteY64" fmla="*/ 1911577 h 4399344"/>
                <a:gd name="connsiteX65" fmla="*/ 5930433 w 9350488"/>
                <a:gd name="connsiteY65" fmla="*/ 1933328 h 4399344"/>
                <a:gd name="connsiteX66" fmla="*/ 5943074 w 9350488"/>
                <a:gd name="connsiteY66" fmla="*/ 1939405 h 4399344"/>
                <a:gd name="connsiteX67" fmla="*/ 6044613 w 9350488"/>
                <a:gd name="connsiteY67" fmla="*/ 2051207 h 4399344"/>
                <a:gd name="connsiteX68" fmla="*/ 6057322 w 9350488"/>
                <a:gd name="connsiteY68" fmla="*/ 2083506 h 4399344"/>
                <a:gd name="connsiteX69" fmla="*/ 7035096 w 9350488"/>
                <a:gd name="connsiteY69" fmla="*/ 3765107 h 4399344"/>
                <a:gd name="connsiteX70" fmla="*/ 9033370 w 9350488"/>
                <a:gd name="connsiteY70" fmla="*/ 3765107 h 4399344"/>
                <a:gd name="connsiteX71" fmla="*/ 9210674 w 9350488"/>
                <a:gd name="connsiteY71" fmla="*/ 3819266 h 439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9350488" h="4399344">
                  <a:moveTo>
                    <a:pt x="9210674" y="3819266"/>
                  </a:moveTo>
                  <a:cubicBezTo>
                    <a:pt x="9295028" y="3876255"/>
                    <a:pt x="9350488" y="3972763"/>
                    <a:pt x="9350488" y="4082226"/>
                  </a:cubicBezTo>
                  <a:cubicBezTo>
                    <a:pt x="9350488" y="4257365"/>
                    <a:pt x="9208509" y="4399344"/>
                    <a:pt x="9033370" y="4399344"/>
                  </a:cubicBezTo>
                  <a:lnTo>
                    <a:pt x="6852320" y="4399344"/>
                  </a:lnTo>
                  <a:lnTo>
                    <a:pt x="6844759" y="4398581"/>
                  </a:lnTo>
                  <a:lnTo>
                    <a:pt x="6831730" y="4398964"/>
                  </a:lnTo>
                  <a:lnTo>
                    <a:pt x="6805150" y="4394589"/>
                  </a:lnTo>
                  <a:lnTo>
                    <a:pt x="6788410" y="4392901"/>
                  </a:lnTo>
                  <a:lnTo>
                    <a:pt x="6781081" y="4390626"/>
                  </a:lnTo>
                  <a:lnTo>
                    <a:pt x="6771692" y="4389080"/>
                  </a:lnTo>
                  <a:lnTo>
                    <a:pt x="6748678" y="4380567"/>
                  </a:lnTo>
                  <a:lnTo>
                    <a:pt x="6728884" y="4374423"/>
                  </a:lnTo>
                  <a:lnTo>
                    <a:pt x="6722076" y="4370728"/>
                  </a:lnTo>
                  <a:lnTo>
                    <a:pt x="6714626" y="4367972"/>
                  </a:lnTo>
                  <a:lnTo>
                    <a:pt x="6695104" y="4356088"/>
                  </a:lnTo>
                  <a:lnTo>
                    <a:pt x="6675017" y="4345185"/>
                  </a:lnTo>
                  <a:lnTo>
                    <a:pt x="6668890" y="4340130"/>
                  </a:lnTo>
                  <a:lnTo>
                    <a:pt x="6662274" y="4336102"/>
                  </a:lnTo>
                  <a:lnTo>
                    <a:pt x="6647012" y="4322079"/>
                  </a:lnTo>
                  <a:lnTo>
                    <a:pt x="6628085" y="4306462"/>
                  </a:lnTo>
                  <a:lnTo>
                    <a:pt x="6622029" y="4299122"/>
                  </a:lnTo>
                  <a:lnTo>
                    <a:pt x="6616378" y="4293931"/>
                  </a:lnTo>
                  <a:lnTo>
                    <a:pt x="6606505" y="4280307"/>
                  </a:lnTo>
                  <a:lnTo>
                    <a:pt x="6589361" y="4259529"/>
                  </a:lnTo>
                  <a:lnTo>
                    <a:pt x="6583143" y="4248073"/>
                  </a:lnTo>
                  <a:lnTo>
                    <a:pt x="6578683" y="4241920"/>
                  </a:lnTo>
                  <a:lnTo>
                    <a:pt x="5577164" y="2519482"/>
                  </a:lnTo>
                  <a:lnTo>
                    <a:pt x="3584720" y="2519482"/>
                  </a:lnTo>
                  <a:lnTo>
                    <a:pt x="3577151" y="2518719"/>
                  </a:lnTo>
                  <a:lnTo>
                    <a:pt x="3564128" y="2519102"/>
                  </a:lnTo>
                  <a:lnTo>
                    <a:pt x="3537559" y="2514728"/>
                  </a:lnTo>
                  <a:lnTo>
                    <a:pt x="3520810" y="2513039"/>
                  </a:lnTo>
                  <a:lnTo>
                    <a:pt x="3513476" y="2510763"/>
                  </a:lnTo>
                  <a:lnTo>
                    <a:pt x="3504091" y="2509217"/>
                  </a:lnTo>
                  <a:lnTo>
                    <a:pt x="3481082" y="2500707"/>
                  </a:lnTo>
                  <a:lnTo>
                    <a:pt x="3461284" y="2494561"/>
                  </a:lnTo>
                  <a:lnTo>
                    <a:pt x="3454474" y="2490865"/>
                  </a:lnTo>
                  <a:lnTo>
                    <a:pt x="3447024" y="2488109"/>
                  </a:lnTo>
                  <a:lnTo>
                    <a:pt x="3427503" y="2476226"/>
                  </a:lnTo>
                  <a:lnTo>
                    <a:pt x="3407416" y="2465323"/>
                  </a:lnTo>
                  <a:lnTo>
                    <a:pt x="3401290" y="2460268"/>
                  </a:lnTo>
                  <a:lnTo>
                    <a:pt x="3394672" y="2456239"/>
                  </a:lnTo>
                  <a:lnTo>
                    <a:pt x="3379407" y="2442213"/>
                  </a:lnTo>
                  <a:lnTo>
                    <a:pt x="3360484" y="2426600"/>
                  </a:lnTo>
                  <a:lnTo>
                    <a:pt x="3354430" y="2419263"/>
                  </a:lnTo>
                  <a:lnTo>
                    <a:pt x="3348776" y="2414068"/>
                  </a:lnTo>
                  <a:lnTo>
                    <a:pt x="3338897" y="2400437"/>
                  </a:lnTo>
                  <a:lnTo>
                    <a:pt x="3321761" y="2379667"/>
                  </a:lnTo>
                  <a:lnTo>
                    <a:pt x="3315545" y="2368216"/>
                  </a:lnTo>
                  <a:lnTo>
                    <a:pt x="3311081" y="2362057"/>
                  </a:lnTo>
                  <a:lnTo>
                    <a:pt x="2309562" y="639619"/>
                  </a:lnTo>
                  <a:lnTo>
                    <a:pt x="317118" y="639619"/>
                  </a:lnTo>
                  <a:cubicBezTo>
                    <a:pt x="141979" y="639619"/>
                    <a:pt x="0" y="497640"/>
                    <a:pt x="1" y="322501"/>
                  </a:cubicBezTo>
                  <a:cubicBezTo>
                    <a:pt x="0" y="147362"/>
                    <a:pt x="141979" y="5383"/>
                    <a:pt x="317119" y="5383"/>
                  </a:cubicBezTo>
                  <a:lnTo>
                    <a:pt x="2436279" y="5383"/>
                  </a:lnTo>
                  <a:lnTo>
                    <a:pt x="2448735" y="2523"/>
                  </a:lnTo>
                  <a:cubicBezTo>
                    <a:pt x="2510031" y="-5274"/>
                    <a:pt x="2572102" y="5149"/>
                    <a:pt x="2627103" y="31715"/>
                  </a:cubicBezTo>
                  <a:lnTo>
                    <a:pt x="2650943" y="46228"/>
                  </a:lnTo>
                  <a:lnTo>
                    <a:pt x="2675472" y="59542"/>
                  </a:lnTo>
                  <a:cubicBezTo>
                    <a:pt x="2726084" y="93735"/>
                    <a:pt x="2766295" y="142156"/>
                    <a:pt x="2790366" y="199065"/>
                  </a:cubicBezTo>
                  <a:lnTo>
                    <a:pt x="2794154" y="211270"/>
                  </a:lnTo>
                  <a:lnTo>
                    <a:pt x="3767495" y="1885246"/>
                  </a:lnTo>
                  <a:lnTo>
                    <a:pt x="5703881" y="1885246"/>
                  </a:lnTo>
                  <a:lnTo>
                    <a:pt x="5716337" y="1882386"/>
                  </a:lnTo>
                  <a:cubicBezTo>
                    <a:pt x="5777633" y="1874589"/>
                    <a:pt x="5839704" y="1885011"/>
                    <a:pt x="5894704" y="1911577"/>
                  </a:cubicBezTo>
                  <a:lnTo>
                    <a:pt x="5930433" y="1933328"/>
                  </a:lnTo>
                  <a:lnTo>
                    <a:pt x="5943074" y="1939405"/>
                  </a:lnTo>
                  <a:cubicBezTo>
                    <a:pt x="5985251" y="1967899"/>
                    <a:pt x="6020204" y="2006273"/>
                    <a:pt x="6044613" y="2051207"/>
                  </a:cubicBezTo>
                  <a:lnTo>
                    <a:pt x="6057322" y="2083506"/>
                  </a:lnTo>
                  <a:lnTo>
                    <a:pt x="7035096" y="3765107"/>
                  </a:lnTo>
                  <a:lnTo>
                    <a:pt x="9033370" y="3765107"/>
                  </a:lnTo>
                  <a:cubicBezTo>
                    <a:pt x="9099047" y="3765107"/>
                    <a:pt x="9160061" y="3785073"/>
                    <a:pt x="9210674" y="381926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" name="Rounded Rectangle 4"/>
            <p:cNvSpPr/>
            <p:nvPr/>
          </p:nvSpPr>
          <p:spPr>
            <a:xfrm rot="19805282">
              <a:off x="1100786" y="3962064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 rot="19805282">
              <a:off x="2976655" y="2907046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 rot="19805282">
              <a:off x="4856481" y="3966200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 rot="19805282">
              <a:off x="6750373" y="2907049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 rot="19805282">
              <a:off x="10518517" y="2907047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 rot="19805282">
              <a:off x="8614859" y="3962065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3100417" y="3031426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98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6878905" y="3031426"/>
              <a:ext cx="377843" cy="362576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98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5005051" y="4114114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98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8773924" y="4087398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98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38" name="Straight Arrow Connector 37"/>
          <p:cNvCxnSpPr/>
          <p:nvPr/>
        </p:nvCxnSpPr>
        <p:spPr>
          <a:xfrm>
            <a:off x="3474619" y="3775766"/>
            <a:ext cx="0" cy="1013383"/>
          </a:xfrm>
          <a:prstGeom prst="straightConnector1">
            <a:avLst/>
          </a:prstGeom>
          <a:ln w="254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7454221" y="3775766"/>
            <a:ext cx="0" cy="1013383"/>
          </a:xfrm>
          <a:prstGeom prst="straightConnector1">
            <a:avLst/>
          </a:prstGeom>
          <a:ln w="25400">
            <a:solidFill>
              <a:schemeClr val="accent4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V="1">
            <a:off x="9440717" y="2762944"/>
            <a:ext cx="0" cy="1013383"/>
          </a:xfrm>
          <a:prstGeom prst="straightConnector1">
            <a:avLst/>
          </a:prstGeom>
          <a:ln w="25400">
            <a:solidFill>
              <a:schemeClr val="accent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5476584" y="2762944"/>
            <a:ext cx="0" cy="1013383"/>
          </a:xfrm>
          <a:prstGeom prst="straightConnector1">
            <a:avLst/>
          </a:prstGeom>
          <a:ln w="25400">
            <a:solidFill>
              <a:schemeClr val="accent3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41"/>
          <p:cNvSpPr txBox="1"/>
          <p:nvPr/>
        </p:nvSpPr>
        <p:spPr>
          <a:xfrm>
            <a:off x="2280570" y="5365063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TextBox 170"/>
          <p:cNvSpPr txBox="1"/>
          <p:nvPr/>
        </p:nvSpPr>
        <p:spPr>
          <a:xfrm>
            <a:off x="2259506" y="5058789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41"/>
          <p:cNvSpPr txBox="1"/>
          <p:nvPr/>
        </p:nvSpPr>
        <p:spPr>
          <a:xfrm>
            <a:off x="4237957" y="1942320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TextBox 170"/>
          <p:cNvSpPr txBox="1"/>
          <p:nvPr/>
        </p:nvSpPr>
        <p:spPr>
          <a:xfrm>
            <a:off x="4216893" y="1636046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41"/>
          <p:cNvSpPr txBox="1"/>
          <p:nvPr/>
        </p:nvSpPr>
        <p:spPr>
          <a:xfrm>
            <a:off x="6352507" y="5365063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Box 170"/>
          <p:cNvSpPr txBox="1"/>
          <p:nvPr/>
        </p:nvSpPr>
        <p:spPr>
          <a:xfrm>
            <a:off x="6331443" y="5058789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41"/>
          <p:cNvSpPr txBox="1"/>
          <p:nvPr/>
        </p:nvSpPr>
        <p:spPr>
          <a:xfrm>
            <a:off x="8245968" y="1942320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TextBox 170"/>
          <p:cNvSpPr txBox="1"/>
          <p:nvPr/>
        </p:nvSpPr>
        <p:spPr>
          <a:xfrm>
            <a:off x="8245968" y="1636046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矩形 259"/>
          <p:cNvSpPr>
            <a:spLocks noChangeArrowheads="1"/>
          </p:cNvSpPr>
          <p:nvPr/>
        </p:nvSpPr>
        <p:spPr bwMode="auto">
          <a:xfrm>
            <a:off x="159455" y="166757"/>
            <a:ext cx="33975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326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</a:p>
          <a:p>
            <a:pPr defTabSz="964326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8945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091567"/>
            <a:ext cx="12858750" cy="26849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56"/>
          <p:cNvSpPr txBox="1"/>
          <p:nvPr/>
        </p:nvSpPr>
        <p:spPr>
          <a:xfrm>
            <a:off x="2252911" y="3738943"/>
            <a:ext cx="8280920" cy="9543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8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  <a:sym typeface="Arial" panose="020B0604020202020204" pitchFamily="34" charset="0"/>
              </a:rPr>
              <a:t>感谢聆听 批评指导</a:t>
            </a:r>
            <a:endParaRPr lang="en-US" altLang="zh-CN" sz="4800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08995" y="4551070"/>
            <a:ext cx="6552728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 FIRE BRIGADE WORK REPORT SUMMARY PPT</a:t>
            </a: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53011" y="4909767"/>
            <a:ext cx="6192688" cy="6001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Click on add related title </a:t>
            </a:r>
            <a:r>
              <a:rPr lang="en-US" altLang="zh-CN" sz="110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wordsclick</a:t>
            </a:r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on add related title </a:t>
            </a:r>
            <a:r>
              <a:rPr lang="en-US" altLang="zh-CN" sz="110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wordsclick</a:t>
            </a:r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on add related title </a:t>
            </a:r>
            <a:r>
              <a:rPr lang="en-US" altLang="zh-CN" sz="110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wordsclick</a:t>
            </a:r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on add related title words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82578" y="490755"/>
            <a:ext cx="3805562" cy="403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463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68935" y="4912469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15638784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734973" y="1868948"/>
            <a:ext cx="4304243" cy="4304243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421066" y="1440684"/>
            <a:ext cx="1174986" cy="1174986"/>
          </a:xfrm>
          <a:prstGeom prst="ellipse">
            <a:avLst/>
          </a:prstGeom>
          <a:solidFill>
            <a:schemeClr val="accent2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68667" y="2743954"/>
            <a:ext cx="3036854" cy="25542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598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zh-CN" altLang="en-US" sz="16598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5906117" y="3259310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zh-CN" altLang="en-US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文本框 9"/>
          <p:cNvSpPr txBox="1"/>
          <p:nvPr/>
        </p:nvSpPr>
        <p:spPr>
          <a:xfrm>
            <a:off x="5939827" y="3971740"/>
            <a:ext cx="1939292" cy="324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52" lvl="1" indent="-241052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22" name="文本框 9"/>
          <p:cNvSpPr txBox="1"/>
          <p:nvPr/>
        </p:nvSpPr>
        <p:spPr>
          <a:xfrm>
            <a:off x="5939827" y="4429277"/>
            <a:ext cx="2101876" cy="324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52" lvl="1" indent="-241052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工作存在不足</a:t>
            </a:r>
          </a:p>
        </p:txBody>
      </p:sp>
      <p:sp>
        <p:nvSpPr>
          <p:cNvPr id="24" name="文本框 9"/>
          <p:cNvSpPr txBox="1"/>
          <p:nvPr/>
        </p:nvSpPr>
        <p:spPr>
          <a:xfrm>
            <a:off x="8334383" y="3976321"/>
            <a:ext cx="1939292" cy="324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52" lvl="1" indent="-241052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25" name="文本框 9"/>
          <p:cNvSpPr txBox="1"/>
          <p:nvPr/>
        </p:nvSpPr>
        <p:spPr>
          <a:xfrm>
            <a:off x="8334387" y="4434490"/>
            <a:ext cx="1939289" cy="324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52" lvl="1" indent="-241052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</p:spTree>
    <p:extLst>
      <p:ext uri="{BB962C8B-B14F-4D97-AF65-F5344CB8AC3E}">
        <p14:creationId xmlns:p14="http://schemas.microsoft.com/office/powerpoint/2010/main" val="646715953"/>
      </p:ext>
    </p:extLst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3" grpId="0"/>
      <p:bldP spid="20" grpId="0"/>
      <p:bldP spid="21" grpId="0"/>
      <p:bldP spid="22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>
            <a:spLocks noChangeAspect="1"/>
          </p:cNvSpPr>
          <p:nvPr/>
        </p:nvSpPr>
        <p:spPr>
          <a:xfrm>
            <a:off x="1369869" y="2358983"/>
            <a:ext cx="1898571" cy="1898571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Oval 8"/>
          <p:cNvSpPr>
            <a:spLocks noChangeAspect="1"/>
          </p:cNvSpPr>
          <p:nvPr/>
        </p:nvSpPr>
        <p:spPr>
          <a:xfrm>
            <a:off x="5518597" y="2358983"/>
            <a:ext cx="1898571" cy="1898571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9667326" y="2358983"/>
            <a:ext cx="1898571" cy="1898571"/>
          </a:xfrm>
          <a:prstGeom prst="ellips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2319154" y="4371401"/>
            <a:ext cx="0" cy="43027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3"/>
          <p:cNvSpPr txBox="1">
            <a:spLocks/>
          </p:cNvSpPr>
          <p:nvPr/>
        </p:nvSpPr>
        <p:spPr bwMode="auto">
          <a:xfrm>
            <a:off x="1369869" y="4761495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4393518" y="4637602"/>
            <a:ext cx="0" cy="19086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3"/>
          <p:cNvSpPr txBox="1">
            <a:spLocks/>
          </p:cNvSpPr>
          <p:nvPr/>
        </p:nvSpPr>
        <p:spPr bwMode="auto">
          <a:xfrm>
            <a:off x="3444234" y="4801677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6466208" y="4411583"/>
            <a:ext cx="0" cy="43027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3"/>
          <p:cNvSpPr txBox="1">
            <a:spLocks/>
          </p:cNvSpPr>
          <p:nvPr/>
        </p:nvSpPr>
        <p:spPr bwMode="auto">
          <a:xfrm>
            <a:off x="5516923" y="4801677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8537224" y="4679458"/>
            <a:ext cx="0" cy="19086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3"/>
          <p:cNvSpPr txBox="1">
            <a:spLocks/>
          </p:cNvSpPr>
          <p:nvPr/>
        </p:nvSpPr>
        <p:spPr bwMode="auto">
          <a:xfrm>
            <a:off x="7589613" y="4843533"/>
            <a:ext cx="1898571" cy="98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10608239" y="4453437"/>
            <a:ext cx="0" cy="430276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13"/>
          <p:cNvSpPr txBox="1">
            <a:spLocks/>
          </p:cNvSpPr>
          <p:nvPr/>
        </p:nvSpPr>
        <p:spPr bwMode="auto">
          <a:xfrm>
            <a:off x="9660629" y="4843533"/>
            <a:ext cx="1898571" cy="98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3060836" y="1893548"/>
            <a:ext cx="2656995" cy="2658669"/>
          </a:xfrm>
          <a:prstGeom prst="ellipse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Oval 9"/>
          <p:cNvSpPr>
            <a:spLocks noChangeAspect="1"/>
          </p:cNvSpPr>
          <p:nvPr/>
        </p:nvSpPr>
        <p:spPr>
          <a:xfrm>
            <a:off x="7209564" y="1923684"/>
            <a:ext cx="2656995" cy="2658669"/>
          </a:xfrm>
          <a:prstGeom prst="ellipse">
            <a:avLst/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4"/>
          <p:cNvSpPr txBox="1"/>
          <p:nvPr/>
        </p:nvSpPr>
        <p:spPr>
          <a:xfrm>
            <a:off x="3896275" y="1086572"/>
            <a:ext cx="5066203" cy="90588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5" name="矩形 259"/>
          <p:cNvSpPr>
            <a:spLocks noChangeArrowheads="1"/>
          </p:cNvSpPr>
          <p:nvPr/>
        </p:nvSpPr>
        <p:spPr bwMode="auto">
          <a:xfrm>
            <a:off x="159455" y="166757"/>
            <a:ext cx="33975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326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</a:p>
          <a:p>
            <a:pPr defTabSz="964326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5997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/>
      <p:bldP spid="15" grpId="0"/>
      <p:bldP spid="17" grpId="0"/>
      <p:bldP spid="20" grpId="0"/>
      <p:bldP spid="24" grpId="0"/>
      <p:bldP spid="8" grpId="0" animBg="1"/>
      <p:bldP spid="10" grpId="0" animBg="1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2"/>
          <p:cNvGrpSpPr>
            <a:grpSpLocks/>
          </p:cNvGrpSpPr>
          <p:nvPr/>
        </p:nvGrpSpPr>
        <p:grpSpPr bwMode="auto">
          <a:xfrm>
            <a:off x="714699" y="3536282"/>
            <a:ext cx="3623299" cy="618304"/>
            <a:chOff x="-1032447" y="0"/>
            <a:chExt cx="2967616" cy="506624"/>
          </a:xfrm>
          <a:solidFill>
            <a:schemeClr val="accent1"/>
          </a:solidFill>
        </p:grpSpPr>
        <p:sp>
          <p:nvSpPr>
            <p:cNvPr id="5" name="圆角矩形 33"/>
            <p:cNvSpPr>
              <a:spLocks noChangeArrowheads="1"/>
            </p:cNvSpPr>
            <p:nvPr/>
          </p:nvSpPr>
          <p:spPr bwMode="auto">
            <a:xfrm>
              <a:off x="-1032447" y="73989"/>
              <a:ext cx="2967616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等腰三角形 34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" name="椭圆 35"/>
          <p:cNvSpPr>
            <a:spLocks noChangeArrowheads="1"/>
          </p:cNvSpPr>
          <p:nvPr/>
        </p:nvSpPr>
        <p:spPr bwMode="auto">
          <a:xfrm>
            <a:off x="2508282" y="1931404"/>
            <a:ext cx="1294756" cy="129475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" name="组合 36"/>
          <p:cNvGrpSpPr>
            <a:grpSpLocks/>
          </p:cNvGrpSpPr>
          <p:nvPr/>
        </p:nvGrpSpPr>
        <p:grpSpPr bwMode="auto">
          <a:xfrm flipV="1">
            <a:off x="4196504" y="3627380"/>
            <a:ext cx="2362736" cy="618305"/>
            <a:chOff x="0" y="0"/>
            <a:chExt cx="1935168" cy="506624"/>
          </a:xfrm>
          <a:solidFill>
            <a:schemeClr val="accent2"/>
          </a:solidFill>
        </p:grpSpPr>
        <p:sp>
          <p:nvSpPr>
            <p:cNvPr id="9" name="圆角矩形 37"/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等腰三角形 38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" name="椭圆 39"/>
          <p:cNvSpPr>
            <a:spLocks noChangeArrowheads="1"/>
          </p:cNvSpPr>
          <p:nvPr/>
        </p:nvSpPr>
        <p:spPr bwMode="auto">
          <a:xfrm>
            <a:off x="4808992" y="4657674"/>
            <a:ext cx="1294756" cy="12947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" name="组合 40"/>
          <p:cNvGrpSpPr>
            <a:grpSpLocks/>
          </p:cNvGrpSpPr>
          <p:nvPr/>
        </p:nvGrpSpPr>
        <p:grpSpPr bwMode="auto">
          <a:xfrm>
            <a:off x="6421625" y="3536282"/>
            <a:ext cx="2364673" cy="618304"/>
            <a:chOff x="0" y="0"/>
            <a:chExt cx="1935168" cy="506624"/>
          </a:xfrm>
          <a:solidFill>
            <a:schemeClr val="accent3"/>
          </a:solidFill>
        </p:grpSpPr>
        <p:sp>
          <p:nvSpPr>
            <p:cNvPr id="13" name="圆角矩形 41"/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等腰三角形 42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椭圆 43"/>
          <p:cNvSpPr>
            <a:spLocks noChangeArrowheads="1"/>
          </p:cNvSpPr>
          <p:nvPr/>
        </p:nvSpPr>
        <p:spPr bwMode="auto">
          <a:xfrm>
            <a:off x="6956580" y="1931404"/>
            <a:ext cx="1294756" cy="129475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椭圆 45"/>
          <p:cNvSpPr>
            <a:spLocks noChangeArrowheads="1"/>
          </p:cNvSpPr>
          <p:nvPr/>
        </p:nvSpPr>
        <p:spPr bwMode="auto">
          <a:xfrm>
            <a:off x="9177824" y="4657674"/>
            <a:ext cx="1294756" cy="129475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46"/>
          <p:cNvSpPr>
            <a:spLocks noChangeArrowheads="1"/>
          </p:cNvSpPr>
          <p:nvPr/>
        </p:nvSpPr>
        <p:spPr bwMode="auto">
          <a:xfrm>
            <a:off x="2103306" y="4904178"/>
            <a:ext cx="2104712" cy="590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47"/>
          <p:cNvSpPr>
            <a:spLocks noChangeArrowheads="1"/>
          </p:cNvSpPr>
          <p:nvPr/>
        </p:nvSpPr>
        <p:spPr bwMode="auto">
          <a:xfrm>
            <a:off x="2426878" y="4636282"/>
            <a:ext cx="1459507" cy="25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50"/>
          <p:cNvSpPr>
            <a:spLocks noChangeArrowheads="1"/>
          </p:cNvSpPr>
          <p:nvPr/>
        </p:nvSpPr>
        <p:spPr bwMode="auto">
          <a:xfrm>
            <a:off x="2414274" y="3778564"/>
            <a:ext cx="1459507" cy="25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输入文本内容</a:t>
            </a:r>
          </a:p>
        </p:txBody>
      </p:sp>
      <p:sp>
        <p:nvSpPr>
          <p:cNvPr id="20" name="TextBox 51"/>
          <p:cNvSpPr>
            <a:spLocks noChangeArrowheads="1"/>
          </p:cNvSpPr>
          <p:nvPr/>
        </p:nvSpPr>
        <p:spPr bwMode="auto">
          <a:xfrm>
            <a:off x="4635517" y="3778564"/>
            <a:ext cx="1459507" cy="25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输入文本内容</a:t>
            </a:r>
          </a:p>
        </p:txBody>
      </p:sp>
      <p:sp>
        <p:nvSpPr>
          <p:cNvPr id="21" name="TextBox 52"/>
          <p:cNvSpPr>
            <a:spLocks noChangeArrowheads="1"/>
          </p:cNvSpPr>
          <p:nvPr/>
        </p:nvSpPr>
        <p:spPr bwMode="auto">
          <a:xfrm>
            <a:off x="6959486" y="3778564"/>
            <a:ext cx="1457569" cy="25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输入文本内容</a:t>
            </a:r>
          </a:p>
        </p:txBody>
      </p:sp>
      <p:grpSp>
        <p:nvGrpSpPr>
          <p:cNvPr id="22" name="组合 53"/>
          <p:cNvGrpSpPr>
            <a:grpSpLocks/>
          </p:cNvGrpSpPr>
          <p:nvPr/>
        </p:nvGrpSpPr>
        <p:grpSpPr bwMode="auto">
          <a:xfrm flipV="1">
            <a:off x="8642864" y="3627376"/>
            <a:ext cx="3501188" cy="618306"/>
            <a:chOff x="-1" y="0"/>
            <a:chExt cx="2865253" cy="506625"/>
          </a:xfrm>
          <a:solidFill>
            <a:schemeClr val="accent4"/>
          </a:solidFill>
        </p:grpSpPr>
        <p:sp>
          <p:nvSpPr>
            <p:cNvPr id="23" name="圆角矩形 54"/>
            <p:cNvSpPr>
              <a:spLocks noChangeArrowheads="1"/>
            </p:cNvSpPr>
            <p:nvPr/>
          </p:nvSpPr>
          <p:spPr bwMode="auto">
            <a:xfrm>
              <a:off x="-1" y="73990"/>
              <a:ext cx="2865253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等腰三角形 55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5" name="TextBox 56"/>
          <p:cNvSpPr>
            <a:spLocks noChangeArrowheads="1"/>
          </p:cNvSpPr>
          <p:nvPr/>
        </p:nvSpPr>
        <p:spPr bwMode="auto">
          <a:xfrm>
            <a:off x="9002406" y="3778564"/>
            <a:ext cx="1459508" cy="25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输入文本内容</a:t>
            </a:r>
          </a:p>
        </p:txBody>
      </p:sp>
      <p:sp>
        <p:nvSpPr>
          <p:cNvPr id="26" name="TextBox 57"/>
          <p:cNvSpPr>
            <a:spLocks noChangeArrowheads="1"/>
          </p:cNvSpPr>
          <p:nvPr/>
        </p:nvSpPr>
        <p:spPr bwMode="auto">
          <a:xfrm>
            <a:off x="4404014" y="2177907"/>
            <a:ext cx="2104712" cy="590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58"/>
          <p:cNvSpPr>
            <a:spLocks noChangeArrowheads="1"/>
          </p:cNvSpPr>
          <p:nvPr/>
        </p:nvSpPr>
        <p:spPr bwMode="auto">
          <a:xfrm>
            <a:off x="4727588" y="1918845"/>
            <a:ext cx="1457569" cy="25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59"/>
          <p:cNvSpPr>
            <a:spLocks noChangeArrowheads="1"/>
          </p:cNvSpPr>
          <p:nvPr/>
        </p:nvSpPr>
        <p:spPr bwMode="auto">
          <a:xfrm>
            <a:off x="6551603" y="4904178"/>
            <a:ext cx="2104712" cy="590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62"/>
          <p:cNvSpPr>
            <a:spLocks noChangeArrowheads="1"/>
          </p:cNvSpPr>
          <p:nvPr/>
        </p:nvSpPr>
        <p:spPr bwMode="auto">
          <a:xfrm>
            <a:off x="6873239" y="4649851"/>
            <a:ext cx="1459507" cy="25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63"/>
          <p:cNvSpPr>
            <a:spLocks noChangeArrowheads="1"/>
          </p:cNvSpPr>
          <p:nvPr/>
        </p:nvSpPr>
        <p:spPr bwMode="auto">
          <a:xfrm>
            <a:off x="8693378" y="2177907"/>
            <a:ext cx="2104712" cy="590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66"/>
          <p:cNvSpPr>
            <a:spLocks noChangeArrowheads="1"/>
          </p:cNvSpPr>
          <p:nvPr/>
        </p:nvSpPr>
        <p:spPr bwMode="auto">
          <a:xfrm>
            <a:off x="9015011" y="1918845"/>
            <a:ext cx="1459508" cy="25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67"/>
          <p:cNvSpPr>
            <a:spLocks noChangeArrowheads="1"/>
          </p:cNvSpPr>
          <p:nvPr/>
        </p:nvSpPr>
        <p:spPr bwMode="auto">
          <a:xfrm>
            <a:off x="2774611" y="2338259"/>
            <a:ext cx="762100" cy="517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3" name="TextBox 68"/>
          <p:cNvSpPr>
            <a:spLocks noChangeArrowheads="1"/>
          </p:cNvSpPr>
          <p:nvPr/>
        </p:nvSpPr>
        <p:spPr bwMode="auto">
          <a:xfrm>
            <a:off x="7223020" y="2338259"/>
            <a:ext cx="759945" cy="517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4" name="TextBox 70"/>
          <p:cNvSpPr>
            <a:spLocks noChangeArrowheads="1"/>
          </p:cNvSpPr>
          <p:nvPr/>
        </p:nvSpPr>
        <p:spPr bwMode="auto">
          <a:xfrm>
            <a:off x="5075322" y="5064530"/>
            <a:ext cx="762100" cy="517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5" name="TextBox 72"/>
          <p:cNvSpPr>
            <a:spLocks noChangeArrowheads="1"/>
          </p:cNvSpPr>
          <p:nvPr/>
        </p:nvSpPr>
        <p:spPr bwMode="auto">
          <a:xfrm>
            <a:off x="9444153" y="5064530"/>
            <a:ext cx="762100" cy="517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6" name="矩形 259"/>
          <p:cNvSpPr>
            <a:spLocks noChangeArrowheads="1"/>
          </p:cNvSpPr>
          <p:nvPr/>
        </p:nvSpPr>
        <p:spPr bwMode="auto">
          <a:xfrm>
            <a:off x="159455" y="166757"/>
            <a:ext cx="33975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326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</a:p>
          <a:p>
            <a:pPr defTabSz="964326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7311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6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6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6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6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6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1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6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200"/>
                            </p:stCondLst>
                            <p:childTnLst>
                              <p:par>
                                <p:cTn id="4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6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6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6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5" dur="6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6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8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3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8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1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6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7" dur="6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2" dur="6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7" dur="6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7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5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0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4" dur="6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9" dur="6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4" dur="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9" dur="6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6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 autoUpdateAnimBg="0"/>
      <p:bldP spid="11" grpId="0" bldLvl="0" animBg="1" autoUpdateAnimBg="0"/>
      <p:bldP spid="15" grpId="0" bldLvl="0" animBg="1" autoUpdateAnimBg="0"/>
      <p:bldP spid="16" grpId="0" bldLvl="0" animBg="1" autoUpdateAnimBg="0"/>
      <p:bldP spid="17" grpId="0" bldLvl="0" autoUpdateAnimBg="0"/>
      <p:bldP spid="18" grpId="0" bldLvl="0" autoUpdateAnimBg="0"/>
      <p:bldP spid="19" grpId="0" bldLvl="0" autoUpdateAnimBg="0"/>
      <p:bldP spid="20" grpId="0" bldLvl="0" autoUpdateAnimBg="0"/>
      <p:bldP spid="21" grpId="0" bldLvl="0" autoUpdateAnimBg="0"/>
      <p:bldP spid="25" grpId="0" bldLvl="0" autoUpdateAnimBg="0"/>
      <p:bldP spid="26" grpId="0" bldLvl="0" autoUpdateAnimBg="0"/>
      <p:bldP spid="27" grpId="0" bldLvl="0" autoUpdateAnimBg="0"/>
      <p:bldP spid="28" grpId="0" bldLvl="0" autoUpdateAnimBg="0"/>
      <p:bldP spid="29" grpId="0" bldLvl="0" autoUpdateAnimBg="0"/>
      <p:bldP spid="30" grpId="0" bldLvl="0" autoUpdateAnimBg="0"/>
      <p:bldP spid="31" grpId="0" bldLvl="0" autoUpdateAnimBg="0"/>
      <p:bldP spid="32" grpId="0" bldLvl="0" autoUpdateAnimBg="0"/>
      <p:bldP spid="33" grpId="0" bldLvl="0" autoUpdateAnimBg="0"/>
      <p:bldP spid="34" grpId="0" bldLvl="0" autoUpdateAnimBg="0"/>
      <p:bldP spid="35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4003823" y="1889782"/>
            <a:ext cx="7173999" cy="1179757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137691" y="1660401"/>
            <a:ext cx="4942074" cy="46039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0" name="六边形 29"/>
          <p:cNvSpPr/>
          <p:nvPr/>
        </p:nvSpPr>
        <p:spPr>
          <a:xfrm>
            <a:off x="1271933" y="3410986"/>
            <a:ext cx="1673675" cy="1442637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添加内容</a:t>
            </a:r>
            <a:endParaRPr lang="zh-CN" altLang="en-US" sz="2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1" name="直接箭头连接符 30"/>
          <p:cNvCxnSpPr>
            <a:stCxn id="30" idx="5"/>
            <a:endCxn id="28" idx="1"/>
          </p:cNvCxnSpPr>
          <p:nvPr/>
        </p:nvCxnSpPr>
        <p:spPr>
          <a:xfrm flipV="1">
            <a:off x="2584949" y="2479660"/>
            <a:ext cx="1418875" cy="931325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>
            <a:stCxn id="30" idx="0"/>
            <a:endCxn id="35" idx="1"/>
          </p:cNvCxnSpPr>
          <p:nvPr/>
        </p:nvCxnSpPr>
        <p:spPr>
          <a:xfrm flipV="1">
            <a:off x="2945606" y="4129257"/>
            <a:ext cx="1058215" cy="3046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>
            <a:stCxn id="30" idx="1"/>
            <a:endCxn id="38" idx="1"/>
          </p:cNvCxnSpPr>
          <p:nvPr/>
        </p:nvCxnSpPr>
        <p:spPr>
          <a:xfrm>
            <a:off x="2584949" y="4853624"/>
            <a:ext cx="1418875" cy="954675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4419327" y="2271842"/>
            <a:ext cx="6378802" cy="540507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003823" y="3539381"/>
            <a:ext cx="7173999" cy="1179757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137691" y="3320800"/>
            <a:ext cx="4942074" cy="46039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419327" y="3946749"/>
            <a:ext cx="6378802" cy="540507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003823" y="5218420"/>
            <a:ext cx="7173999" cy="1179757"/>
          </a:xfrm>
          <a:prstGeom prst="rect">
            <a:avLst/>
          </a:prstGeom>
          <a:solidFill>
            <a:schemeClr val="accent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137691" y="4999842"/>
            <a:ext cx="4942074" cy="46039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419327" y="5625787"/>
            <a:ext cx="6378802" cy="540507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159455" y="166757"/>
            <a:ext cx="33975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326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</a:p>
          <a:p>
            <a:pPr defTabSz="964326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3439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6870"/>
                                </p:stCondLst>
                                <p:childTnLst>
                                  <p:par>
                                    <p:cTn id="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7370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787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1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5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2740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13240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1374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29" grpId="0" animBg="1"/>
          <p:bldP spid="30" grpId="0" animBg="1"/>
          <p:bldP spid="34" grpId="0"/>
          <p:bldP spid="34" grpId="1"/>
          <p:bldP spid="35" grpId="0" animBg="1"/>
          <p:bldP spid="36" grpId="0" animBg="1"/>
          <p:bldP spid="37" grpId="0"/>
          <p:bldP spid="37" grpId="1"/>
          <p:bldP spid="38" grpId="0" animBg="1"/>
          <p:bldP spid="39" grpId="0" animBg="1"/>
          <p:bldP spid="40" grpId="0"/>
          <p:bldP spid="40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6870"/>
                                </p:stCondLst>
                                <p:childTnLst>
                                  <p:par>
                                    <p:cTn id="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7370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787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1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5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2740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13240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1374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29" grpId="0" animBg="1"/>
          <p:bldP spid="30" grpId="0" animBg="1"/>
          <p:bldP spid="34" grpId="0"/>
          <p:bldP spid="34" grpId="1"/>
          <p:bldP spid="35" grpId="0" animBg="1"/>
          <p:bldP spid="36" grpId="0" animBg="1"/>
          <p:bldP spid="37" grpId="0"/>
          <p:bldP spid="37" grpId="1"/>
          <p:bldP spid="38" grpId="0" animBg="1"/>
          <p:bldP spid="39" grpId="0" animBg="1"/>
          <p:bldP spid="40" grpId="0"/>
          <p:bldP spid="40" grpId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583704" y="2096122"/>
            <a:ext cx="469942" cy="4616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GB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1968960" y="2096119"/>
            <a:ext cx="2381924" cy="706189"/>
            <a:chOff x="509993" y="4146958"/>
            <a:chExt cx="2041329" cy="669729"/>
          </a:xfrm>
        </p:grpSpPr>
        <p:sp>
          <p:nvSpPr>
            <p:cNvPr id="19" name="TextBox 18"/>
            <p:cNvSpPr txBox="1"/>
            <p:nvPr/>
          </p:nvSpPr>
          <p:spPr>
            <a:xfrm>
              <a:off x="515135" y="4146958"/>
              <a:ext cx="1277740" cy="332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09993" y="4448956"/>
              <a:ext cx="2041329" cy="367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583704" y="3281134"/>
            <a:ext cx="469942" cy="4616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GB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583704" y="4466147"/>
            <a:ext cx="469942" cy="4616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en-GB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1968960" y="4466145"/>
            <a:ext cx="2381924" cy="706189"/>
            <a:chOff x="509993" y="4146958"/>
            <a:chExt cx="2041329" cy="669729"/>
          </a:xfrm>
        </p:grpSpPr>
        <p:sp>
          <p:nvSpPr>
            <p:cNvPr id="34" name="TextBox 33"/>
            <p:cNvSpPr txBox="1"/>
            <p:nvPr/>
          </p:nvSpPr>
          <p:spPr>
            <a:xfrm>
              <a:off x="515135" y="4146958"/>
              <a:ext cx="1277740" cy="332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509993" y="4448956"/>
              <a:ext cx="2041329" cy="367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968960" y="3281132"/>
            <a:ext cx="2381924" cy="706189"/>
            <a:chOff x="509993" y="4146958"/>
            <a:chExt cx="2041329" cy="669729"/>
          </a:xfrm>
        </p:grpSpPr>
        <p:sp>
          <p:nvSpPr>
            <p:cNvPr id="37" name="TextBox 36"/>
            <p:cNvSpPr txBox="1"/>
            <p:nvPr/>
          </p:nvSpPr>
          <p:spPr>
            <a:xfrm>
              <a:off x="515135" y="4146958"/>
              <a:ext cx="1277740" cy="332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509993" y="4448956"/>
              <a:ext cx="2041329" cy="367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315933" y="1744117"/>
            <a:ext cx="4201490" cy="4180924"/>
            <a:chOff x="3685337" y="1514384"/>
            <a:chExt cx="4821324" cy="4797721"/>
          </a:xfrm>
        </p:grpSpPr>
        <p:sp>
          <p:nvSpPr>
            <p:cNvPr id="40" name="Freeform 39"/>
            <p:cNvSpPr/>
            <p:nvPr/>
          </p:nvSpPr>
          <p:spPr>
            <a:xfrm>
              <a:off x="4112274" y="1770540"/>
              <a:ext cx="4137890" cy="4137892"/>
            </a:xfrm>
            <a:custGeom>
              <a:avLst/>
              <a:gdLst>
                <a:gd name="connsiteX0" fmla="*/ 2275840 w 4551680"/>
                <a:gd name="connsiteY0" fmla="*/ 0 h 4551680"/>
                <a:gd name="connsiteX1" fmla="*/ 4246775 w 4551680"/>
                <a:gd name="connsiteY1" fmla="*/ 1137920 h 4551680"/>
                <a:gd name="connsiteX2" fmla="*/ 4246775 w 4551680"/>
                <a:gd name="connsiteY2" fmla="*/ 3413760 h 4551680"/>
                <a:gd name="connsiteX3" fmla="*/ 2275840 w 4551680"/>
                <a:gd name="connsiteY3" fmla="*/ 2275840 h 4551680"/>
                <a:gd name="connsiteX4" fmla="*/ 2275840 w 4551680"/>
                <a:gd name="connsiteY4" fmla="*/ 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2275840" y="0"/>
                  </a:moveTo>
                  <a:cubicBezTo>
                    <a:pt x="3088919" y="0"/>
                    <a:pt x="3840236" y="433773"/>
                    <a:pt x="4246775" y="1137920"/>
                  </a:cubicBezTo>
                  <a:cubicBezTo>
                    <a:pt x="4653315" y="1842067"/>
                    <a:pt x="4653315" y="2709613"/>
                    <a:pt x="4246775" y="3413760"/>
                  </a:cubicBezTo>
                  <a:lnTo>
                    <a:pt x="2275840" y="2275840"/>
                  </a:lnTo>
                  <a:lnTo>
                    <a:pt x="2275840" y="0"/>
                  </a:lnTo>
                  <a:close/>
                </a:path>
              </a:pathLst>
            </a:cu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99076" tIns="1086668" rIns="625575" bIns="2423667" numCol="1" spcCol="1270" anchor="ctr" anchorCtr="0">
              <a:noAutofit/>
            </a:bodyPr>
            <a:lstStyle/>
            <a:p>
              <a:pPr algn="just" defTabSz="2437032">
                <a:lnSpc>
                  <a:spcPct val="120000"/>
                </a:lnSpc>
                <a:spcAft>
                  <a:spcPct val="35000"/>
                </a:spcAft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40"/>
            <p:cNvSpPr/>
            <p:nvPr/>
          </p:nvSpPr>
          <p:spPr>
            <a:xfrm>
              <a:off x="4027053" y="1918321"/>
              <a:ext cx="4137890" cy="4137892"/>
            </a:xfrm>
            <a:custGeom>
              <a:avLst/>
              <a:gdLst>
                <a:gd name="connsiteX0" fmla="*/ 4246775 w 4551680"/>
                <a:gd name="connsiteY0" fmla="*/ 3413760 h 4551680"/>
                <a:gd name="connsiteX1" fmla="*/ 2275840 w 4551680"/>
                <a:gd name="connsiteY1" fmla="*/ 4551680 h 4551680"/>
                <a:gd name="connsiteX2" fmla="*/ 304905 w 4551680"/>
                <a:gd name="connsiteY2" fmla="*/ 3413760 h 4551680"/>
                <a:gd name="connsiteX3" fmla="*/ 2275840 w 4551680"/>
                <a:gd name="connsiteY3" fmla="*/ 2275840 h 4551680"/>
                <a:gd name="connsiteX4" fmla="*/ 424677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4246775" y="3413760"/>
                  </a:moveTo>
                  <a:cubicBezTo>
                    <a:pt x="3840235" y="4117907"/>
                    <a:pt x="3088919" y="4551680"/>
                    <a:pt x="2275840" y="4551680"/>
                  </a:cubicBezTo>
                  <a:cubicBezTo>
                    <a:pt x="1462761" y="4551680"/>
                    <a:pt x="711444" y="4117907"/>
                    <a:pt x="304905" y="3413760"/>
                  </a:cubicBezTo>
                  <a:lnTo>
                    <a:pt x="2275840" y="2275840"/>
                  </a:lnTo>
                  <a:lnTo>
                    <a:pt x="4246775" y="3413760"/>
                  </a:lnTo>
                  <a:close/>
                </a:path>
              </a:pathLst>
            </a:cu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29778" tIns="3200992" rIns="1172640" bIns="515570" numCol="1" spcCol="1270" anchor="ctr" anchorCtr="0">
              <a:noAutofit/>
            </a:bodyPr>
            <a:lstStyle/>
            <a:p>
              <a:pPr algn="just" defTabSz="3046291">
                <a:lnSpc>
                  <a:spcPct val="120000"/>
                </a:lnSpc>
                <a:spcAft>
                  <a:spcPct val="35000"/>
                </a:spcAft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41"/>
            <p:cNvSpPr/>
            <p:nvPr/>
          </p:nvSpPr>
          <p:spPr>
            <a:xfrm>
              <a:off x="3941832" y="1770540"/>
              <a:ext cx="4137890" cy="4137892"/>
            </a:xfrm>
            <a:custGeom>
              <a:avLst/>
              <a:gdLst>
                <a:gd name="connsiteX0" fmla="*/ 304905 w 4551680"/>
                <a:gd name="connsiteY0" fmla="*/ 3413760 h 4551680"/>
                <a:gd name="connsiteX1" fmla="*/ 304905 w 4551680"/>
                <a:gd name="connsiteY1" fmla="*/ 1137920 h 4551680"/>
                <a:gd name="connsiteX2" fmla="*/ 2275840 w 4551680"/>
                <a:gd name="connsiteY2" fmla="*/ 0 h 4551680"/>
                <a:gd name="connsiteX3" fmla="*/ 2275840 w 4551680"/>
                <a:gd name="connsiteY3" fmla="*/ 2275840 h 4551680"/>
                <a:gd name="connsiteX4" fmla="*/ 30490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304905" y="3413760"/>
                  </a:moveTo>
                  <a:cubicBezTo>
                    <a:pt x="-101635" y="2709613"/>
                    <a:pt x="-101635" y="1842067"/>
                    <a:pt x="304905" y="1137920"/>
                  </a:cubicBezTo>
                  <a:cubicBezTo>
                    <a:pt x="711445" y="433773"/>
                    <a:pt x="1462761" y="0"/>
                    <a:pt x="2275840" y="0"/>
                  </a:cubicBezTo>
                  <a:lnTo>
                    <a:pt x="2275840" y="2275840"/>
                  </a:lnTo>
                  <a:lnTo>
                    <a:pt x="304905" y="341376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5577" tIns="1086668" rIns="2599075" bIns="2423667" numCol="1" spcCol="1270" anchor="ctr" anchorCtr="0">
              <a:noAutofit/>
            </a:bodyPr>
            <a:lstStyle/>
            <a:p>
              <a:pPr algn="just" defTabSz="2437032">
                <a:lnSpc>
                  <a:spcPct val="120000"/>
                </a:lnSpc>
                <a:spcAft>
                  <a:spcPct val="35000"/>
                </a:spcAft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Circular Arrow 42"/>
            <p:cNvSpPr/>
            <p:nvPr/>
          </p:nvSpPr>
          <p:spPr>
            <a:xfrm>
              <a:off x="3856462" y="1514384"/>
              <a:ext cx="4650199" cy="4650202"/>
            </a:xfrm>
            <a:prstGeom prst="circularArrow">
              <a:avLst>
                <a:gd name="adj1" fmla="val 5085"/>
                <a:gd name="adj2" fmla="val 327528"/>
                <a:gd name="adj3" fmla="val 1472472"/>
                <a:gd name="adj4" fmla="val 16199432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Circular Arrow 43"/>
            <p:cNvSpPr/>
            <p:nvPr/>
          </p:nvSpPr>
          <p:spPr>
            <a:xfrm>
              <a:off x="3770899" y="1661904"/>
              <a:ext cx="4650199" cy="4650201"/>
            </a:xfrm>
            <a:prstGeom prst="circularArrow">
              <a:avLst>
                <a:gd name="adj1" fmla="val 5085"/>
                <a:gd name="adj2" fmla="val 327528"/>
                <a:gd name="adj3" fmla="val 8671970"/>
                <a:gd name="adj4" fmla="val 1800502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Circular Arrow 44"/>
            <p:cNvSpPr/>
            <p:nvPr/>
          </p:nvSpPr>
          <p:spPr>
            <a:xfrm>
              <a:off x="3685337" y="1514384"/>
              <a:ext cx="4650199" cy="4650202"/>
            </a:xfrm>
            <a:prstGeom prst="circularArrow">
              <a:avLst>
                <a:gd name="adj1" fmla="val 5085"/>
                <a:gd name="adj2" fmla="val 327528"/>
                <a:gd name="adj3" fmla="val 15873039"/>
                <a:gd name="adj4" fmla="val 9000000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6022372" y="4675568"/>
            <a:ext cx="788611" cy="460983"/>
          </a:xfrm>
          <a:custGeom>
            <a:avLst/>
            <a:gdLst>
              <a:gd name="T0" fmla="*/ 232 w 316"/>
              <a:gd name="T1" fmla="*/ 27 h 172"/>
              <a:gd name="T2" fmla="*/ 221 w 316"/>
              <a:gd name="T3" fmla="*/ 20 h 172"/>
              <a:gd name="T4" fmla="*/ 157 w 316"/>
              <a:gd name="T5" fmla="*/ 10 h 172"/>
              <a:gd name="T6" fmla="*/ 92 w 316"/>
              <a:gd name="T7" fmla="*/ 9 h 172"/>
              <a:gd name="T8" fmla="*/ 84 w 316"/>
              <a:gd name="T9" fmla="*/ 13 h 172"/>
              <a:gd name="T10" fmla="*/ 0 w 316"/>
              <a:gd name="T11" fmla="*/ 121 h 172"/>
              <a:gd name="T12" fmla="*/ 78 w 316"/>
              <a:gd name="T13" fmla="*/ 109 h 172"/>
              <a:gd name="T14" fmla="*/ 84 w 316"/>
              <a:gd name="T15" fmla="*/ 113 h 172"/>
              <a:gd name="T16" fmla="*/ 120 w 316"/>
              <a:gd name="T17" fmla="*/ 142 h 172"/>
              <a:gd name="T18" fmla="*/ 159 w 316"/>
              <a:gd name="T19" fmla="*/ 163 h 172"/>
              <a:gd name="T20" fmla="*/ 163 w 316"/>
              <a:gd name="T21" fmla="*/ 165 h 172"/>
              <a:gd name="T22" fmla="*/ 190 w 316"/>
              <a:gd name="T23" fmla="*/ 164 h 172"/>
              <a:gd name="T24" fmla="*/ 217 w 316"/>
              <a:gd name="T25" fmla="*/ 153 h 172"/>
              <a:gd name="T26" fmla="*/ 233 w 316"/>
              <a:gd name="T27" fmla="*/ 146 h 172"/>
              <a:gd name="T28" fmla="*/ 265 w 316"/>
              <a:gd name="T29" fmla="*/ 162 h 172"/>
              <a:gd name="T30" fmla="*/ 288 w 316"/>
              <a:gd name="T31" fmla="*/ 14 h 172"/>
              <a:gd name="T32" fmla="*/ 225 w 316"/>
              <a:gd name="T33" fmla="*/ 129 h 172"/>
              <a:gd name="T34" fmla="*/ 225 w 316"/>
              <a:gd name="T35" fmla="*/ 139 h 172"/>
              <a:gd name="T36" fmla="*/ 216 w 316"/>
              <a:gd name="T37" fmla="*/ 142 h 172"/>
              <a:gd name="T38" fmla="*/ 207 w 316"/>
              <a:gd name="T39" fmla="*/ 142 h 172"/>
              <a:gd name="T40" fmla="*/ 189 w 316"/>
              <a:gd name="T41" fmla="*/ 153 h 172"/>
              <a:gd name="T42" fmla="*/ 185 w 316"/>
              <a:gd name="T43" fmla="*/ 153 h 172"/>
              <a:gd name="T44" fmla="*/ 180 w 316"/>
              <a:gd name="T45" fmla="*/ 156 h 172"/>
              <a:gd name="T46" fmla="*/ 157 w 316"/>
              <a:gd name="T47" fmla="*/ 149 h 172"/>
              <a:gd name="T48" fmla="*/ 130 w 316"/>
              <a:gd name="T49" fmla="*/ 128 h 172"/>
              <a:gd name="T50" fmla="*/ 88 w 316"/>
              <a:gd name="T51" fmla="*/ 103 h 172"/>
              <a:gd name="T52" fmla="*/ 71 w 316"/>
              <a:gd name="T53" fmla="*/ 91 h 172"/>
              <a:gd name="T54" fmla="*/ 71 w 316"/>
              <a:gd name="T55" fmla="*/ 90 h 172"/>
              <a:gd name="T56" fmla="*/ 72 w 316"/>
              <a:gd name="T57" fmla="*/ 88 h 172"/>
              <a:gd name="T58" fmla="*/ 93 w 316"/>
              <a:gd name="T59" fmla="*/ 20 h 172"/>
              <a:gd name="T60" fmla="*/ 132 w 316"/>
              <a:gd name="T61" fmla="*/ 24 h 172"/>
              <a:gd name="T62" fmla="*/ 127 w 316"/>
              <a:gd name="T63" fmla="*/ 72 h 172"/>
              <a:gd name="T64" fmla="*/ 185 w 316"/>
              <a:gd name="T65" fmla="*/ 54 h 172"/>
              <a:gd name="T66" fmla="*/ 241 w 316"/>
              <a:gd name="T67" fmla="*/ 11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172">
                <a:moveTo>
                  <a:pt x="288" y="14"/>
                </a:moveTo>
                <a:cubicBezTo>
                  <a:pt x="232" y="27"/>
                  <a:pt x="232" y="27"/>
                  <a:pt x="232" y="27"/>
                </a:cubicBezTo>
                <a:cubicBezTo>
                  <a:pt x="233" y="31"/>
                  <a:pt x="233" y="31"/>
                  <a:pt x="233" y="31"/>
                </a:cubicBezTo>
                <a:cubicBezTo>
                  <a:pt x="228" y="22"/>
                  <a:pt x="221" y="20"/>
                  <a:pt x="221" y="20"/>
                </a:cubicBezTo>
                <a:cubicBezTo>
                  <a:pt x="178" y="7"/>
                  <a:pt x="178" y="7"/>
                  <a:pt x="178" y="7"/>
                </a:cubicBezTo>
                <a:cubicBezTo>
                  <a:pt x="173" y="5"/>
                  <a:pt x="165" y="7"/>
                  <a:pt x="157" y="10"/>
                </a:cubicBezTo>
                <a:cubicBezTo>
                  <a:pt x="156" y="9"/>
                  <a:pt x="156" y="9"/>
                  <a:pt x="156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1" y="9"/>
                  <a:pt x="87" y="10"/>
                  <a:pt x="84" y="13"/>
                </a:cubicBezTo>
                <a:cubicBezTo>
                  <a:pt x="50" y="0"/>
                  <a:pt x="50" y="0"/>
                  <a:pt x="50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54" y="148"/>
                  <a:pt x="54" y="148"/>
                  <a:pt x="54" y="148"/>
                </a:cubicBezTo>
                <a:cubicBezTo>
                  <a:pt x="69" y="144"/>
                  <a:pt x="76" y="120"/>
                  <a:pt x="78" y="109"/>
                </a:cubicBezTo>
                <a:cubicBezTo>
                  <a:pt x="82" y="112"/>
                  <a:pt x="82" y="112"/>
                  <a:pt x="82" y="112"/>
                </a:cubicBezTo>
                <a:cubicBezTo>
                  <a:pt x="84" y="113"/>
                  <a:pt x="84" y="113"/>
                  <a:pt x="84" y="113"/>
                </a:cubicBezTo>
                <a:cubicBezTo>
                  <a:pt x="84" y="120"/>
                  <a:pt x="85" y="130"/>
                  <a:pt x="99" y="127"/>
                </a:cubicBezTo>
                <a:cubicBezTo>
                  <a:pt x="99" y="127"/>
                  <a:pt x="100" y="157"/>
                  <a:pt x="120" y="142"/>
                </a:cubicBezTo>
                <a:cubicBezTo>
                  <a:pt x="120" y="142"/>
                  <a:pt x="120" y="161"/>
                  <a:pt x="138" y="155"/>
                </a:cubicBezTo>
                <a:cubicBezTo>
                  <a:pt x="138" y="155"/>
                  <a:pt x="141" y="172"/>
                  <a:pt x="159" y="163"/>
                </a:cubicBezTo>
                <a:cubicBezTo>
                  <a:pt x="162" y="165"/>
                  <a:pt x="162" y="165"/>
                  <a:pt x="162" y="165"/>
                </a:cubicBezTo>
                <a:cubicBezTo>
                  <a:pt x="163" y="165"/>
                  <a:pt x="163" y="165"/>
                  <a:pt x="163" y="165"/>
                </a:cubicBezTo>
                <a:cubicBezTo>
                  <a:pt x="164" y="165"/>
                  <a:pt x="173" y="168"/>
                  <a:pt x="181" y="167"/>
                </a:cubicBezTo>
                <a:cubicBezTo>
                  <a:pt x="185" y="167"/>
                  <a:pt x="188" y="166"/>
                  <a:pt x="190" y="164"/>
                </a:cubicBezTo>
                <a:cubicBezTo>
                  <a:pt x="196" y="163"/>
                  <a:pt x="208" y="161"/>
                  <a:pt x="214" y="153"/>
                </a:cubicBezTo>
                <a:cubicBezTo>
                  <a:pt x="215" y="153"/>
                  <a:pt x="216" y="153"/>
                  <a:pt x="217" y="153"/>
                </a:cubicBezTo>
                <a:cubicBezTo>
                  <a:pt x="217" y="153"/>
                  <a:pt x="217" y="153"/>
                  <a:pt x="217" y="153"/>
                </a:cubicBezTo>
                <a:cubicBezTo>
                  <a:pt x="224" y="153"/>
                  <a:pt x="230" y="150"/>
                  <a:pt x="233" y="146"/>
                </a:cubicBezTo>
                <a:cubicBezTo>
                  <a:pt x="235" y="143"/>
                  <a:pt x="236" y="140"/>
                  <a:pt x="236" y="136"/>
                </a:cubicBezTo>
                <a:cubicBezTo>
                  <a:pt x="236" y="136"/>
                  <a:pt x="248" y="160"/>
                  <a:pt x="265" y="162"/>
                </a:cubicBezTo>
                <a:cubicBezTo>
                  <a:pt x="316" y="137"/>
                  <a:pt x="316" y="137"/>
                  <a:pt x="316" y="137"/>
                </a:cubicBezTo>
                <a:lnTo>
                  <a:pt x="288" y="14"/>
                </a:lnTo>
                <a:close/>
                <a:moveTo>
                  <a:pt x="230" y="127"/>
                </a:moveTo>
                <a:cubicBezTo>
                  <a:pt x="225" y="129"/>
                  <a:pt x="225" y="129"/>
                  <a:pt x="225" y="129"/>
                </a:cubicBezTo>
                <a:cubicBezTo>
                  <a:pt x="226" y="133"/>
                  <a:pt x="226" y="133"/>
                  <a:pt x="226" y="133"/>
                </a:cubicBezTo>
                <a:cubicBezTo>
                  <a:pt x="226" y="137"/>
                  <a:pt x="225" y="139"/>
                  <a:pt x="225" y="139"/>
                </a:cubicBezTo>
                <a:cubicBezTo>
                  <a:pt x="223" y="141"/>
                  <a:pt x="220" y="142"/>
                  <a:pt x="216" y="142"/>
                </a:cubicBezTo>
                <a:cubicBezTo>
                  <a:pt x="216" y="142"/>
                  <a:pt x="216" y="142"/>
                  <a:pt x="216" y="142"/>
                </a:cubicBezTo>
                <a:cubicBezTo>
                  <a:pt x="214" y="143"/>
                  <a:pt x="212" y="142"/>
                  <a:pt x="211" y="142"/>
                </a:cubicBezTo>
                <a:cubicBezTo>
                  <a:pt x="207" y="142"/>
                  <a:pt x="207" y="142"/>
                  <a:pt x="207" y="142"/>
                </a:cubicBezTo>
                <a:cubicBezTo>
                  <a:pt x="206" y="146"/>
                  <a:pt x="206" y="146"/>
                  <a:pt x="206" y="146"/>
                </a:cubicBezTo>
                <a:cubicBezTo>
                  <a:pt x="204" y="150"/>
                  <a:pt x="196" y="153"/>
                  <a:pt x="189" y="153"/>
                </a:cubicBezTo>
                <a:cubicBezTo>
                  <a:pt x="188" y="153"/>
                  <a:pt x="188" y="153"/>
                  <a:pt x="188" y="153"/>
                </a:cubicBezTo>
                <a:cubicBezTo>
                  <a:pt x="185" y="153"/>
                  <a:pt x="185" y="153"/>
                  <a:pt x="185" y="153"/>
                </a:cubicBezTo>
                <a:cubicBezTo>
                  <a:pt x="184" y="155"/>
                  <a:pt x="184" y="155"/>
                  <a:pt x="184" y="155"/>
                </a:cubicBezTo>
                <a:cubicBezTo>
                  <a:pt x="183" y="156"/>
                  <a:pt x="182" y="156"/>
                  <a:pt x="180" y="156"/>
                </a:cubicBezTo>
                <a:cubicBezTo>
                  <a:pt x="175" y="157"/>
                  <a:pt x="169" y="155"/>
                  <a:pt x="167" y="155"/>
                </a:cubicBezTo>
                <a:cubicBezTo>
                  <a:pt x="157" y="149"/>
                  <a:pt x="157" y="149"/>
                  <a:pt x="157" y="149"/>
                </a:cubicBezTo>
                <a:cubicBezTo>
                  <a:pt x="156" y="144"/>
                  <a:pt x="154" y="140"/>
                  <a:pt x="149" y="140"/>
                </a:cubicBezTo>
                <a:cubicBezTo>
                  <a:pt x="149" y="140"/>
                  <a:pt x="147" y="116"/>
                  <a:pt x="130" y="128"/>
                </a:cubicBezTo>
                <a:cubicBezTo>
                  <a:pt x="130" y="128"/>
                  <a:pt x="125" y="108"/>
                  <a:pt x="109" y="117"/>
                </a:cubicBezTo>
                <a:cubicBezTo>
                  <a:pt x="88" y="103"/>
                  <a:pt x="88" y="103"/>
                  <a:pt x="88" y="103"/>
                </a:cubicBezTo>
                <a:cubicBezTo>
                  <a:pt x="72" y="91"/>
                  <a:pt x="72" y="91"/>
                  <a:pt x="72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0"/>
                  <a:pt x="71" y="90"/>
                  <a:pt x="71" y="90"/>
                </a:cubicBezTo>
                <a:cubicBezTo>
                  <a:pt x="72" y="89"/>
                  <a:pt x="72" y="89"/>
                  <a:pt x="72" y="89"/>
                </a:cubicBezTo>
                <a:cubicBezTo>
                  <a:pt x="72" y="88"/>
                  <a:pt x="72" y="88"/>
                  <a:pt x="72" y="88"/>
                </a:cubicBezTo>
                <a:cubicBezTo>
                  <a:pt x="72" y="87"/>
                  <a:pt x="90" y="26"/>
                  <a:pt x="91" y="21"/>
                </a:cubicBezTo>
                <a:cubicBezTo>
                  <a:pt x="91" y="21"/>
                  <a:pt x="93" y="20"/>
                  <a:pt x="93" y="20"/>
                </a:cubicBezTo>
                <a:cubicBezTo>
                  <a:pt x="138" y="20"/>
                  <a:pt x="138" y="20"/>
                  <a:pt x="138" y="20"/>
                </a:cubicBezTo>
                <a:cubicBezTo>
                  <a:pt x="134" y="22"/>
                  <a:pt x="132" y="24"/>
                  <a:pt x="132" y="24"/>
                </a:cubicBezTo>
                <a:cubicBezTo>
                  <a:pt x="125" y="30"/>
                  <a:pt x="122" y="60"/>
                  <a:pt x="122" y="60"/>
                </a:cubicBezTo>
                <a:cubicBezTo>
                  <a:pt x="119" y="67"/>
                  <a:pt x="127" y="72"/>
                  <a:pt x="127" y="72"/>
                </a:cubicBezTo>
                <a:cubicBezTo>
                  <a:pt x="140" y="81"/>
                  <a:pt x="154" y="47"/>
                  <a:pt x="154" y="47"/>
                </a:cubicBezTo>
                <a:cubicBezTo>
                  <a:pt x="161" y="41"/>
                  <a:pt x="172" y="45"/>
                  <a:pt x="185" y="54"/>
                </a:cubicBezTo>
                <a:cubicBezTo>
                  <a:pt x="206" y="76"/>
                  <a:pt x="232" y="102"/>
                  <a:pt x="239" y="111"/>
                </a:cubicBezTo>
                <a:cubicBezTo>
                  <a:pt x="241" y="114"/>
                  <a:pt x="242" y="117"/>
                  <a:pt x="241" y="119"/>
                </a:cubicBezTo>
                <a:cubicBezTo>
                  <a:pt x="240" y="123"/>
                  <a:pt x="233" y="126"/>
                  <a:pt x="230" y="1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18" tIns="48210" rIns="96418" bIns="48210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5145741" y="3051401"/>
            <a:ext cx="693597" cy="543665"/>
            <a:chOff x="7200839" y="1790292"/>
            <a:chExt cx="795921" cy="623870"/>
          </a:xfrm>
          <a:solidFill>
            <a:schemeClr val="bg1"/>
          </a:solidFill>
        </p:grpSpPr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7235971" y="1790292"/>
              <a:ext cx="760789" cy="434110"/>
            </a:xfrm>
            <a:custGeom>
              <a:avLst/>
              <a:gdLst>
                <a:gd name="T0" fmla="*/ 295 w 628"/>
                <a:gd name="T1" fmla="*/ 232 h 334"/>
                <a:gd name="T2" fmla="*/ 295 w 628"/>
                <a:gd name="T3" fmla="*/ 232 h 334"/>
                <a:gd name="T4" fmla="*/ 295 w 628"/>
                <a:gd name="T5" fmla="*/ 232 h 334"/>
                <a:gd name="T6" fmla="*/ 295 w 628"/>
                <a:gd name="T7" fmla="*/ 232 h 334"/>
                <a:gd name="T8" fmla="*/ 430 w 628"/>
                <a:gd name="T9" fmla="*/ 334 h 334"/>
                <a:gd name="T10" fmla="*/ 628 w 628"/>
                <a:gd name="T11" fmla="*/ 218 h 334"/>
                <a:gd name="T12" fmla="*/ 494 w 628"/>
                <a:gd name="T13" fmla="*/ 114 h 334"/>
                <a:gd name="T14" fmla="*/ 305 w 628"/>
                <a:gd name="T15" fmla="*/ 225 h 334"/>
                <a:gd name="T16" fmla="*/ 305 w 628"/>
                <a:gd name="T17" fmla="*/ 3 h 334"/>
                <a:gd name="T18" fmla="*/ 494 w 628"/>
                <a:gd name="T19" fmla="*/ 114 h 334"/>
                <a:gd name="T20" fmla="*/ 600 w 628"/>
                <a:gd name="T21" fmla="*/ 102 h 334"/>
                <a:gd name="T22" fmla="*/ 437 w 628"/>
                <a:gd name="T23" fmla="*/ 7 h 334"/>
                <a:gd name="T24" fmla="*/ 305 w 628"/>
                <a:gd name="T25" fmla="*/ 0 h 334"/>
                <a:gd name="T26" fmla="*/ 305 w 628"/>
                <a:gd name="T27" fmla="*/ 0 h 334"/>
                <a:gd name="T28" fmla="*/ 302 w 628"/>
                <a:gd name="T29" fmla="*/ 0 h 334"/>
                <a:gd name="T30" fmla="*/ 300 w 628"/>
                <a:gd name="T31" fmla="*/ 0 h 334"/>
                <a:gd name="T32" fmla="*/ 295 w 628"/>
                <a:gd name="T33" fmla="*/ 0 h 334"/>
                <a:gd name="T34" fmla="*/ 295 w 628"/>
                <a:gd name="T35" fmla="*/ 0 h 334"/>
                <a:gd name="T36" fmla="*/ 165 w 628"/>
                <a:gd name="T37" fmla="*/ 7 h 334"/>
                <a:gd name="T38" fmla="*/ 0 w 628"/>
                <a:gd name="T39" fmla="*/ 102 h 334"/>
                <a:gd name="T40" fmla="*/ 108 w 628"/>
                <a:gd name="T41" fmla="*/ 114 h 334"/>
                <a:gd name="T42" fmla="*/ 295 w 628"/>
                <a:gd name="T43" fmla="*/ 3 h 334"/>
                <a:gd name="T44" fmla="*/ 295 w 628"/>
                <a:gd name="T45" fmla="*/ 232 h 334"/>
                <a:gd name="T46" fmla="*/ 295 w 628"/>
                <a:gd name="T47" fmla="*/ 23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28" h="334">
                  <a:moveTo>
                    <a:pt x="295" y="232"/>
                  </a:moveTo>
                  <a:lnTo>
                    <a:pt x="295" y="232"/>
                  </a:lnTo>
                  <a:lnTo>
                    <a:pt x="295" y="232"/>
                  </a:lnTo>
                  <a:lnTo>
                    <a:pt x="295" y="232"/>
                  </a:lnTo>
                  <a:lnTo>
                    <a:pt x="430" y="334"/>
                  </a:lnTo>
                  <a:lnTo>
                    <a:pt x="628" y="218"/>
                  </a:lnTo>
                  <a:lnTo>
                    <a:pt x="494" y="114"/>
                  </a:lnTo>
                  <a:lnTo>
                    <a:pt x="305" y="225"/>
                  </a:lnTo>
                  <a:lnTo>
                    <a:pt x="305" y="3"/>
                  </a:lnTo>
                  <a:lnTo>
                    <a:pt x="494" y="114"/>
                  </a:lnTo>
                  <a:lnTo>
                    <a:pt x="600" y="102"/>
                  </a:lnTo>
                  <a:lnTo>
                    <a:pt x="437" y="7"/>
                  </a:lnTo>
                  <a:lnTo>
                    <a:pt x="305" y="0"/>
                  </a:lnTo>
                  <a:lnTo>
                    <a:pt x="305" y="0"/>
                  </a:lnTo>
                  <a:lnTo>
                    <a:pt x="302" y="0"/>
                  </a:lnTo>
                  <a:lnTo>
                    <a:pt x="300" y="0"/>
                  </a:lnTo>
                  <a:lnTo>
                    <a:pt x="295" y="0"/>
                  </a:lnTo>
                  <a:lnTo>
                    <a:pt x="295" y="0"/>
                  </a:lnTo>
                  <a:lnTo>
                    <a:pt x="165" y="7"/>
                  </a:lnTo>
                  <a:lnTo>
                    <a:pt x="0" y="102"/>
                  </a:lnTo>
                  <a:lnTo>
                    <a:pt x="108" y="114"/>
                  </a:lnTo>
                  <a:lnTo>
                    <a:pt x="295" y="3"/>
                  </a:lnTo>
                  <a:lnTo>
                    <a:pt x="295" y="232"/>
                  </a:lnTo>
                  <a:lnTo>
                    <a:pt x="295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8" tIns="48210" rIns="96418" bIns="4821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7200839" y="1941061"/>
              <a:ext cx="392509" cy="289840"/>
            </a:xfrm>
            <a:custGeom>
              <a:avLst/>
              <a:gdLst>
                <a:gd name="T0" fmla="*/ 0 w 324"/>
                <a:gd name="T1" fmla="*/ 100 h 223"/>
                <a:gd name="T2" fmla="*/ 187 w 324"/>
                <a:gd name="T3" fmla="*/ 223 h 223"/>
                <a:gd name="T4" fmla="*/ 324 w 324"/>
                <a:gd name="T5" fmla="*/ 116 h 223"/>
                <a:gd name="T6" fmla="*/ 130 w 324"/>
                <a:gd name="T7" fmla="*/ 0 h 223"/>
                <a:gd name="T8" fmla="*/ 0 w 324"/>
                <a:gd name="T9" fmla="*/ 10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3">
                  <a:moveTo>
                    <a:pt x="0" y="100"/>
                  </a:moveTo>
                  <a:lnTo>
                    <a:pt x="187" y="223"/>
                  </a:lnTo>
                  <a:lnTo>
                    <a:pt x="324" y="116"/>
                  </a:lnTo>
                  <a:lnTo>
                    <a:pt x="130" y="0"/>
                  </a:lnTo>
                  <a:lnTo>
                    <a:pt x="0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8" tIns="48210" rIns="96418" bIns="4821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7353482" y="2116524"/>
              <a:ext cx="477310" cy="297638"/>
            </a:xfrm>
            <a:custGeom>
              <a:avLst/>
              <a:gdLst>
                <a:gd name="T0" fmla="*/ 198 w 394"/>
                <a:gd name="T1" fmla="*/ 0 h 229"/>
                <a:gd name="T2" fmla="*/ 61 w 394"/>
                <a:gd name="T3" fmla="*/ 109 h 229"/>
                <a:gd name="T4" fmla="*/ 0 w 394"/>
                <a:gd name="T5" fmla="*/ 71 h 229"/>
                <a:gd name="T6" fmla="*/ 0 w 394"/>
                <a:gd name="T7" fmla="*/ 114 h 229"/>
                <a:gd name="T8" fmla="*/ 198 w 394"/>
                <a:gd name="T9" fmla="*/ 229 h 229"/>
                <a:gd name="T10" fmla="*/ 394 w 394"/>
                <a:gd name="T11" fmla="*/ 116 h 229"/>
                <a:gd name="T12" fmla="*/ 394 w 394"/>
                <a:gd name="T13" fmla="*/ 64 h 229"/>
                <a:gd name="T14" fmla="*/ 335 w 394"/>
                <a:gd name="T15" fmla="*/ 104 h 229"/>
                <a:gd name="T16" fmla="*/ 198 w 394"/>
                <a:gd name="T1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4" h="229">
                  <a:moveTo>
                    <a:pt x="198" y="0"/>
                  </a:moveTo>
                  <a:lnTo>
                    <a:pt x="61" y="109"/>
                  </a:lnTo>
                  <a:lnTo>
                    <a:pt x="0" y="71"/>
                  </a:lnTo>
                  <a:lnTo>
                    <a:pt x="0" y="114"/>
                  </a:lnTo>
                  <a:lnTo>
                    <a:pt x="198" y="229"/>
                  </a:lnTo>
                  <a:lnTo>
                    <a:pt x="394" y="116"/>
                  </a:lnTo>
                  <a:lnTo>
                    <a:pt x="394" y="64"/>
                  </a:lnTo>
                  <a:lnTo>
                    <a:pt x="335" y="104"/>
                  </a:lnTo>
                  <a:lnTo>
                    <a:pt x="1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8" tIns="48210" rIns="96418" bIns="4821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1" name="Freeform 50"/>
          <p:cNvSpPr>
            <a:spLocks/>
          </p:cNvSpPr>
          <p:nvPr/>
        </p:nvSpPr>
        <p:spPr bwMode="auto">
          <a:xfrm>
            <a:off x="6990693" y="2912738"/>
            <a:ext cx="514128" cy="761132"/>
          </a:xfrm>
          <a:custGeom>
            <a:avLst/>
            <a:gdLst>
              <a:gd name="T0" fmla="*/ 25 w 206"/>
              <a:gd name="T1" fmla="*/ 112 h 284"/>
              <a:gd name="T2" fmla="*/ 25 w 206"/>
              <a:gd name="T3" fmla="*/ 64 h 284"/>
              <a:gd name="T4" fmla="*/ 5 w 206"/>
              <a:gd name="T5" fmla="*/ 64 h 284"/>
              <a:gd name="T6" fmla="*/ 4 w 206"/>
              <a:gd name="T7" fmla="*/ 60 h 284"/>
              <a:gd name="T8" fmla="*/ 104 w 206"/>
              <a:gd name="T9" fmla="*/ 2 h 284"/>
              <a:gd name="T10" fmla="*/ 117 w 206"/>
              <a:gd name="T11" fmla="*/ 2 h 284"/>
              <a:gd name="T12" fmla="*/ 145 w 206"/>
              <a:gd name="T13" fmla="*/ 25 h 284"/>
              <a:gd name="T14" fmla="*/ 145 w 206"/>
              <a:gd name="T15" fmla="*/ 2 h 284"/>
              <a:gd name="T16" fmla="*/ 168 w 206"/>
              <a:gd name="T17" fmla="*/ 2 h 284"/>
              <a:gd name="T18" fmla="*/ 168 w 206"/>
              <a:gd name="T19" fmla="*/ 40 h 284"/>
              <a:gd name="T20" fmla="*/ 184 w 206"/>
              <a:gd name="T21" fmla="*/ 49 h 284"/>
              <a:gd name="T22" fmla="*/ 184 w 206"/>
              <a:gd name="T23" fmla="*/ 49 h 284"/>
              <a:gd name="T24" fmla="*/ 184 w 206"/>
              <a:gd name="T25" fmla="*/ 49 h 284"/>
              <a:gd name="T26" fmla="*/ 202 w 206"/>
              <a:gd name="T27" fmla="*/ 60 h 284"/>
              <a:gd name="T28" fmla="*/ 201 w 206"/>
              <a:gd name="T29" fmla="*/ 64 h 284"/>
              <a:gd name="T30" fmla="*/ 184 w 206"/>
              <a:gd name="T31" fmla="*/ 64 h 284"/>
              <a:gd name="T32" fmla="*/ 184 w 206"/>
              <a:gd name="T33" fmla="*/ 117 h 284"/>
              <a:gd name="T34" fmla="*/ 169 w 206"/>
              <a:gd name="T35" fmla="*/ 134 h 284"/>
              <a:gd name="T36" fmla="*/ 136 w 206"/>
              <a:gd name="T37" fmla="*/ 134 h 284"/>
              <a:gd name="T38" fmla="*/ 129 w 206"/>
              <a:gd name="T39" fmla="*/ 137 h 284"/>
              <a:gd name="T40" fmla="*/ 140 w 206"/>
              <a:gd name="T41" fmla="*/ 155 h 284"/>
              <a:gd name="T42" fmla="*/ 139 w 206"/>
              <a:gd name="T43" fmla="*/ 160 h 284"/>
              <a:gd name="T44" fmla="*/ 118 w 206"/>
              <a:gd name="T45" fmla="*/ 161 h 284"/>
              <a:gd name="T46" fmla="*/ 119 w 206"/>
              <a:gd name="T47" fmla="*/ 168 h 284"/>
              <a:gd name="T48" fmla="*/ 130 w 206"/>
              <a:gd name="T49" fmla="*/ 179 h 284"/>
              <a:gd name="T50" fmla="*/ 115 w 206"/>
              <a:gd name="T51" fmla="*/ 195 h 284"/>
              <a:gd name="T52" fmla="*/ 129 w 206"/>
              <a:gd name="T53" fmla="*/ 211 h 284"/>
              <a:gd name="T54" fmla="*/ 129 w 206"/>
              <a:gd name="T55" fmla="*/ 220 h 284"/>
              <a:gd name="T56" fmla="*/ 115 w 206"/>
              <a:gd name="T57" fmla="*/ 235 h 284"/>
              <a:gd name="T58" fmla="*/ 124 w 206"/>
              <a:gd name="T59" fmla="*/ 248 h 284"/>
              <a:gd name="T60" fmla="*/ 124 w 206"/>
              <a:gd name="T61" fmla="*/ 260 h 284"/>
              <a:gd name="T62" fmla="*/ 102 w 206"/>
              <a:gd name="T63" fmla="*/ 284 h 284"/>
              <a:gd name="T64" fmla="*/ 86 w 206"/>
              <a:gd name="T65" fmla="*/ 264 h 284"/>
              <a:gd name="T66" fmla="*/ 85 w 206"/>
              <a:gd name="T67" fmla="*/ 163 h 284"/>
              <a:gd name="T68" fmla="*/ 83 w 206"/>
              <a:gd name="T69" fmla="*/ 160 h 284"/>
              <a:gd name="T70" fmla="*/ 71 w 206"/>
              <a:gd name="T71" fmla="*/ 159 h 284"/>
              <a:gd name="T72" fmla="*/ 68 w 206"/>
              <a:gd name="T73" fmla="*/ 152 h 284"/>
              <a:gd name="T74" fmla="*/ 77 w 206"/>
              <a:gd name="T75" fmla="*/ 140 h 284"/>
              <a:gd name="T76" fmla="*/ 78 w 206"/>
              <a:gd name="T77" fmla="*/ 136 h 284"/>
              <a:gd name="T78" fmla="*/ 73 w 206"/>
              <a:gd name="T79" fmla="*/ 134 h 284"/>
              <a:gd name="T80" fmla="*/ 40 w 206"/>
              <a:gd name="T81" fmla="*/ 134 h 284"/>
              <a:gd name="T82" fmla="*/ 25 w 206"/>
              <a:gd name="T83" fmla="*/ 112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6" h="284">
                <a:moveTo>
                  <a:pt x="25" y="112"/>
                </a:moveTo>
                <a:cubicBezTo>
                  <a:pt x="25" y="64"/>
                  <a:pt x="25" y="64"/>
                  <a:pt x="2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1" y="64"/>
                  <a:pt x="0" y="62"/>
                  <a:pt x="4" y="60"/>
                </a:cubicBezTo>
                <a:cubicBezTo>
                  <a:pt x="104" y="2"/>
                  <a:pt x="104" y="2"/>
                  <a:pt x="104" y="2"/>
                </a:cubicBezTo>
                <a:cubicBezTo>
                  <a:pt x="107" y="0"/>
                  <a:pt x="113" y="0"/>
                  <a:pt x="117" y="2"/>
                </a:cubicBezTo>
                <a:cubicBezTo>
                  <a:pt x="145" y="25"/>
                  <a:pt x="145" y="25"/>
                  <a:pt x="145" y="25"/>
                </a:cubicBezTo>
                <a:cubicBezTo>
                  <a:pt x="145" y="2"/>
                  <a:pt x="145" y="2"/>
                  <a:pt x="145" y="2"/>
                </a:cubicBezTo>
                <a:cubicBezTo>
                  <a:pt x="168" y="2"/>
                  <a:pt x="168" y="2"/>
                  <a:pt x="168" y="2"/>
                </a:cubicBezTo>
                <a:cubicBezTo>
                  <a:pt x="168" y="40"/>
                  <a:pt x="168" y="40"/>
                  <a:pt x="168" y="40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202" y="60"/>
                  <a:pt x="202" y="60"/>
                  <a:pt x="202" y="60"/>
                </a:cubicBezTo>
                <a:cubicBezTo>
                  <a:pt x="206" y="62"/>
                  <a:pt x="205" y="64"/>
                  <a:pt x="201" y="64"/>
                </a:cubicBezTo>
                <a:cubicBezTo>
                  <a:pt x="184" y="64"/>
                  <a:pt x="184" y="64"/>
                  <a:pt x="184" y="64"/>
                </a:cubicBezTo>
                <a:cubicBezTo>
                  <a:pt x="184" y="117"/>
                  <a:pt x="184" y="117"/>
                  <a:pt x="184" y="117"/>
                </a:cubicBezTo>
                <a:cubicBezTo>
                  <a:pt x="184" y="117"/>
                  <a:pt x="185" y="134"/>
                  <a:pt x="169" y="134"/>
                </a:cubicBezTo>
                <a:cubicBezTo>
                  <a:pt x="136" y="134"/>
                  <a:pt x="136" y="134"/>
                  <a:pt x="136" y="134"/>
                </a:cubicBezTo>
                <a:cubicBezTo>
                  <a:pt x="134" y="135"/>
                  <a:pt x="131" y="136"/>
                  <a:pt x="129" y="137"/>
                </a:cubicBezTo>
                <a:cubicBezTo>
                  <a:pt x="140" y="155"/>
                  <a:pt x="140" y="155"/>
                  <a:pt x="140" y="155"/>
                </a:cubicBezTo>
                <a:cubicBezTo>
                  <a:pt x="142" y="159"/>
                  <a:pt x="139" y="160"/>
                  <a:pt x="139" y="160"/>
                </a:cubicBezTo>
                <a:cubicBezTo>
                  <a:pt x="118" y="161"/>
                  <a:pt x="118" y="161"/>
                  <a:pt x="118" y="161"/>
                </a:cubicBezTo>
                <a:cubicBezTo>
                  <a:pt x="119" y="168"/>
                  <a:pt x="119" y="168"/>
                  <a:pt x="119" y="168"/>
                </a:cubicBezTo>
                <a:cubicBezTo>
                  <a:pt x="130" y="179"/>
                  <a:pt x="130" y="179"/>
                  <a:pt x="130" y="179"/>
                </a:cubicBezTo>
                <a:cubicBezTo>
                  <a:pt x="115" y="195"/>
                  <a:pt x="115" y="195"/>
                  <a:pt x="115" y="195"/>
                </a:cubicBezTo>
                <a:cubicBezTo>
                  <a:pt x="129" y="211"/>
                  <a:pt x="129" y="211"/>
                  <a:pt x="129" y="211"/>
                </a:cubicBezTo>
                <a:cubicBezTo>
                  <a:pt x="129" y="220"/>
                  <a:pt x="129" y="220"/>
                  <a:pt x="129" y="220"/>
                </a:cubicBezTo>
                <a:cubicBezTo>
                  <a:pt x="115" y="235"/>
                  <a:pt x="115" y="235"/>
                  <a:pt x="115" y="235"/>
                </a:cubicBezTo>
                <a:cubicBezTo>
                  <a:pt x="124" y="248"/>
                  <a:pt x="124" y="248"/>
                  <a:pt x="124" y="248"/>
                </a:cubicBezTo>
                <a:cubicBezTo>
                  <a:pt x="124" y="260"/>
                  <a:pt x="124" y="260"/>
                  <a:pt x="124" y="260"/>
                </a:cubicBezTo>
                <a:cubicBezTo>
                  <a:pt x="102" y="284"/>
                  <a:pt x="102" y="284"/>
                  <a:pt x="102" y="284"/>
                </a:cubicBezTo>
                <a:cubicBezTo>
                  <a:pt x="94" y="283"/>
                  <a:pt x="86" y="264"/>
                  <a:pt x="86" y="264"/>
                </a:cubicBezTo>
                <a:cubicBezTo>
                  <a:pt x="85" y="163"/>
                  <a:pt x="85" y="163"/>
                  <a:pt x="85" y="163"/>
                </a:cubicBezTo>
                <a:cubicBezTo>
                  <a:pt x="85" y="160"/>
                  <a:pt x="83" y="160"/>
                  <a:pt x="83" y="160"/>
                </a:cubicBezTo>
                <a:cubicBezTo>
                  <a:pt x="71" y="159"/>
                  <a:pt x="71" y="159"/>
                  <a:pt x="71" y="159"/>
                </a:cubicBezTo>
                <a:cubicBezTo>
                  <a:pt x="64" y="159"/>
                  <a:pt x="68" y="152"/>
                  <a:pt x="68" y="152"/>
                </a:cubicBezTo>
                <a:cubicBezTo>
                  <a:pt x="77" y="140"/>
                  <a:pt x="77" y="140"/>
                  <a:pt x="77" y="140"/>
                </a:cubicBezTo>
                <a:cubicBezTo>
                  <a:pt x="78" y="139"/>
                  <a:pt x="78" y="137"/>
                  <a:pt x="78" y="136"/>
                </a:cubicBezTo>
                <a:cubicBezTo>
                  <a:pt x="76" y="136"/>
                  <a:pt x="74" y="135"/>
                  <a:pt x="73" y="134"/>
                </a:cubicBezTo>
                <a:cubicBezTo>
                  <a:pt x="40" y="134"/>
                  <a:pt x="40" y="134"/>
                  <a:pt x="40" y="134"/>
                </a:cubicBezTo>
                <a:cubicBezTo>
                  <a:pt x="40" y="134"/>
                  <a:pt x="25" y="133"/>
                  <a:pt x="25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18" tIns="48210" rIns="96418" bIns="48210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8551336" y="2061448"/>
            <a:ext cx="3073325" cy="1702580"/>
            <a:chOff x="8461641" y="1680432"/>
            <a:chExt cx="2914647" cy="1614675"/>
          </a:xfrm>
        </p:grpSpPr>
        <p:sp>
          <p:nvSpPr>
            <p:cNvPr id="60" name="Rectangle 59"/>
            <p:cNvSpPr/>
            <p:nvPr/>
          </p:nvSpPr>
          <p:spPr>
            <a:xfrm>
              <a:off x="8461641" y="1680432"/>
              <a:ext cx="2914647" cy="1614675"/>
            </a:xfrm>
            <a:prstGeom prst="rect">
              <a:avLst/>
            </a:prstGeom>
            <a:solidFill>
              <a:srgbClr val="28C7D4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8706534" y="1912546"/>
              <a:ext cx="1413952" cy="332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8701390" y="2281878"/>
              <a:ext cx="2482639" cy="6479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8909807" y="4922613"/>
            <a:ext cx="796846" cy="796846"/>
            <a:chOff x="6895745" y="6076124"/>
            <a:chExt cx="755703" cy="755703"/>
          </a:xfrm>
        </p:grpSpPr>
        <p:sp>
          <p:nvSpPr>
            <p:cNvPr id="64" name="Oval 63"/>
            <p:cNvSpPr/>
            <p:nvPr/>
          </p:nvSpPr>
          <p:spPr>
            <a:xfrm>
              <a:off x="6895745" y="607612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65" name="Group 64"/>
            <p:cNvGrpSpPr/>
            <p:nvPr/>
          </p:nvGrpSpPr>
          <p:grpSpPr>
            <a:xfrm>
              <a:off x="7162147" y="6226696"/>
              <a:ext cx="212181" cy="457727"/>
              <a:chOff x="4395788" y="2198688"/>
              <a:chExt cx="344488" cy="742951"/>
            </a:xfrm>
            <a:solidFill>
              <a:schemeClr val="bg2"/>
            </a:solidFill>
          </p:grpSpPr>
          <p:sp>
            <p:nvSpPr>
              <p:cNvPr id="66" name="Oval 65"/>
              <p:cNvSpPr>
                <a:spLocks noChangeArrowheads="1"/>
              </p:cNvSpPr>
              <p:nvPr/>
            </p:nvSpPr>
            <p:spPr bwMode="auto">
              <a:xfrm>
                <a:off x="4511675" y="2198688"/>
                <a:ext cx="109538" cy="1127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0" tIns="24105" rIns="48210" bIns="24105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7" name="Freeform 7"/>
              <p:cNvSpPr>
                <a:spLocks/>
              </p:cNvSpPr>
              <p:nvPr/>
            </p:nvSpPr>
            <p:spPr bwMode="auto">
              <a:xfrm>
                <a:off x="4395788" y="2333626"/>
                <a:ext cx="344488" cy="608013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0" tIns="24105" rIns="48210" bIns="24105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8" name="Group 67"/>
          <p:cNvGrpSpPr/>
          <p:nvPr/>
        </p:nvGrpSpPr>
        <p:grpSpPr>
          <a:xfrm>
            <a:off x="8899926" y="3980505"/>
            <a:ext cx="796846" cy="796846"/>
            <a:chOff x="1354194" y="5911456"/>
            <a:chExt cx="755703" cy="755703"/>
          </a:xfrm>
        </p:grpSpPr>
        <p:sp>
          <p:nvSpPr>
            <p:cNvPr id="69" name="Oval 68"/>
            <p:cNvSpPr/>
            <p:nvPr/>
          </p:nvSpPr>
          <p:spPr>
            <a:xfrm>
              <a:off x="1354194" y="5911456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0" name="Group 69"/>
            <p:cNvGrpSpPr/>
            <p:nvPr/>
          </p:nvGrpSpPr>
          <p:grpSpPr>
            <a:xfrm>
              <a:off x="1639245" y="6058413"/>
              <a:ext cx="185600" cy="472193"/>
              <a:chOff x="4422775" y="2198688"/>
              <a:chExt cx="292100" cy="742950"/>
            </a:xfrm>
            <a:solidFill>
              <a:schemeClr val="bg2"/>
            </a:solidFill>
          </p:grpSpPr>
          <p:sp>
            <p:nvSpPr>
              <p:cNvPr id="71" name="Freeform 12"/>
              <p:cNvSpPr>
                <a:spLocks/>
              </p:cNvSpPr>
              <p:nvPr/>
            </p:nvSpPr>
            <p:spPr bwMode="auto">
              <a:xfrm>
                <a:off x="4422775" y="2325688"/>
                <a:ext cx="292100" cy="615950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0" tIns="24105" rIns="48210" bIns="24105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2" name="Oval 13"/>
              <p:cNvSpPr>
                <a:spLocks noChangeArrowheads="1"/>
              </p:cNvSpPr>
              <p:nvPr/>
            </p:nvSpPr>
            <p:spPr bwMode="auto">
              <a:xfrm>
                <a:off x="4511675" y="2198688"/>
                <a:ext cx="115888" cy="1158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0" tIns="24105" rIns="48210" bIns="24105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3" name="TextBox 72"/>
          <p:cNvSpPr txBox="1"/>
          <p:nvPr/>
        </p:nvSpPr>
        <p:spPr>
          <a:xfrm>
            <a:off x="9757729" y="4125752"/>
            <a:ext cx="678307" cy="3138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1.234K</a:t>
            </a:r>
            <a:endParaRPr lang="en-GB" sz="1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758123" y="4387912"/>
            <a:ext cx="960400" cy="3138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Male Users</a:t>
            </a:r>
            <a:endParaRPr lang="en-GB" sz="12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9775973" y="5067860"/>
            <a:ext cx="678307" cy="3138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1.234K</a:t>
            </a:r>
            <a:endParaRPr lang="en-GB" sz="12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9776838" y="5330021"/>
            <a:ext cx="1139915" cy="3138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Female Users</a:t>
            </a:r>
            <a:endParaRPr lang="en-GB" sz="12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矩形 259"/>
          <p:cNvSpPr>
            <a:spLocks noChangeArrowheads="1"/>
          </p:cNvSpPr>
          <p:nvPr/>
        </p:nvSpPr>
        <p:spPr bwMode="auto">
          <a:xfrm>
            <a:off x="159455" y="166757"/>
            <a:ext cx="33975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326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</a:p>
          <a:p>
            <a:pPr defTabSz="964326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5407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25" grpId="0"/>
      <p:bldP spid="46" grpId="0" animBg="1"/>
      <p:bldP spid="51" grpId="0" animBg="1"/>
      <p:bldP spid="73" grpId="0"/>
      <p:bldP spid="74" grpId="0"/>
      <p:bldP spid="75" grpId="0"/>
      <p:bldP spid="7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734973" y="1868948"/>
            <a:ext cx="4304243" cy="4304243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421066" y="1440684"/>
            <a:ext cx="1174986" cy="1174986"/>
          </a:xfrm>
          <a:prstGeom prst="ellipse">
            <a:avLst/>
          </a:prstGeom>
          <a:solidFill>
            <a:schemeClr val="accent2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68667" y="2743954"/>
            <a:ext cx="3036854" cy="25542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598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zh-CN" altLang="en-US" sz="16598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5906117" y="3259310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zh-CN" altLang="en-US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文本框 9"/>
          <p:cNvSpPr txBox="1"/>
          <p:nvPr/>
        </p:nvSpPr>
        <p:spPr>
          <a:xfrm>
            <a:off x="5939827" y="3971740"/>
            <a:ext cx="1939292" cy="324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52" lvl="1" indent="-241052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22" name="文本框 9"/>
          <p:cNvSpPr txBox="1"/>
          <p:nvPr/>
        </p:nvSpPr>
        <p:spPr>
          <a:xfrm>
            <a:off x="5939827" y="4429277"/>
            <a:ext cx="2101876" cy="324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52" lvl="1" indent="-241052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工作存在不足</a:t>
            </a:r>
          </a:p>
        </p:txBody>
      </p:sp>
      <p:sp>
        <p:nvSpPr>
          <p:cNvPr id="24" name="文本框 9"/>
          <p:cNvSpPr txBox="1"/>
          <p:nvPr/>
        </p:nvSpPr>
        <p:spPr>
          <a:xfrm>
            <a:off x="8334383" y="3976321"/>
            <a:ext cx="1939292" cy="324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52" lvl="1" indent="-241052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25" name="文本框 9"/>
          <p:cNvSpPr txBox="1"/>
          <p:nvPr/>
        </p:nvSpPr>
        <p:spPr>
          <a:xfrm>
            <a:off x="8334387" y="4434490"/>
            <a:ext cx="1939289" cy="324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52" lvl="1" indent="-241052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</p:spTree>
    <p:extLst>
      <p:ext uri="{BB962C8B-B14F-4D97-AF65-F5344CB8AC3E}">
        <p14:creationId xmlns:p14="http://schemas.microsoft.com/office/powerpoint/2010/main" val="2957894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3" grpId="0"/>
      <p:bldP spid="20" grpId="0"/>
      <p:bldP spid="21" grpId="0"/>
      <p:bldP spid="22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7483257" y="1902448"/>
            <a:ext cx="4623336" cy="4391810"/>
            <a:chOff x="-877094" y="-4168775"/>
            <a:chExt cx="4612482" cy="4381500"/>
          </a:xfrm>
        </p:grpSpPr>
        <p:sp>
          <p:nvSpPr>
            <p:cNvPr id="12" name="圆角矩形 11"/>
            <p:cNvSpPr/>
            <p:nvPr/>
          </p:nvSpPr>
          <p:spPr>
            <a:xfrm>
              <a:off x="-877094" y="-4168775"/>
              <a:ext cx="1447800" cy="990600"/>
            </a:xfrm>
            <a:prstGeom prst="round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-877094" y="-3048000"/>
              <a:ext cx="1447800" cy="990600"/>
            </a:xfrm>
            <a:prstGeom prst="round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2287588" y="-1930400"/>
              <a:ext cx="1447800" cy="990600"/>
            </a:xfrm>
            <a:prstGeom prst="roundRect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-877094" y="-4168775"/>
              <a:ext cx="4600575" cy="3232150"/>
              <a:chOff x="2362994" y="438944"/>
              <a:chExt cx="4600575" cy="3232150"/>
            </a:xfrm>
            <a:solidFill>
              <a:srgbClr val="0067B4"/>
            </a:solidFill>
          </p:grpSpPr>
          <p:sp>
            <p:nvSpPr>
              <p:cNvPr id="23" name="圆角矩形 22"/>
              <p:cNvSpPr/>
              <p:nvPr/>
            </p:nvSpPr>
            <p:spPr>
              <a:xfrm>
                <a:off x="2362994" y="2680494"/>
                <a:ext cx="1447800" cy="990600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5515769" y="438944"/>
                <a:ext cx="1447800" cy="990600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圆角矩形 24"/>
              <p:cNvSpPr/>
              <p:nvPr/>
            </p:nvSpPr>
            <p:spPr>
              <a:xfrm>
                <a:off x="3940176" y="1559719"/>
                <a:ext cx="1447800" cy="990600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圆角矩形 17"/>
              <p:cNvSpPr/>
              <p:nvPr/>
            </p:nvSpPr>
            <p:spPr>
              <a:xfrm rot="18884533">
                <a:off x="3394757" y="2310909"/>
                <a:ext cx="901862" cy="533365"/>
              </a:xfrm>
              <a:custGeom>
                <a:avLst/>
                <a:gdLst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858414 w 901862"/>
                  <a:gd name="connsiteY2" fmla="*/ 0 h 260684"/>
                  <a:gd name="connsiteX3" fmla="*/ 901862 w 901862"/>
                  <a:gd name="connsiteY3" fmla="*/ 43448 h 260684"/>
                  <a:gd name="connsiteX4" fmla="*/ 901862 w 901862"/>
                  <a:gd name="connsiteY4" fmla="*/ 217236 h 260684"/>
                  <a:gd name="connsiteX5" fmla="*/ 858414 w 901862"/>
                  <a:gd name="connsiteY5" fmla="*/ 260684 h 260684"/>
                  <a:gd name="connsiteX6" fmla="*/ 43448 w 901862"/>
                  <a:gd name="connsiteY6" fmla="*/ 260684 h 260684"/>
                  <a:gd name="connsiteX7" fmla="*/ 0 w 901862"/>
                  <a:gd name="connsiteY7" fmla="*/ 217236 h 260684"/>
                  <a:gd name="connsiteX8" fmla="*/ 0 w 901862"/>
                  <a:gd name="connsiteY8" fmla="*/ 43448 h 260684"/>
                  <a:gd name="connsiteX0" fmla="*/ 0 w 901862"/>
                  <a:gd name="connsiteY0" fmla="*/ 43539 h 260775"/>
                  <a:gd name="connsiteX1" fmla="*/ 43448 w 901862"/>
                  <a:gd name="connsiteY1" fmla="*/ 91 h 260775"/>
                  <a:gd name="connsiteX2" fmla="*/ 469179 w 901862"/>
                  <a:gd name="connsiteY2" fmla="*/ 0 h 260775"/>
                  <a:gd name="connsiteX3" fmla="*/ 858414 w 901862"/>
                  <a:gd name="connsiteY3" fmla="*/ 91 h 260775"/>
                  <a:gd name="connsiteX4" fmla="*/ 901862 w 901862"/>
                  <a:gd name="connsiteY4" fmla="*/ 43539 h 260775"/>
                  <a:gd name="connsiteX5" fmla="*/ 901862 w 901862"/>
                  <a:gd name="connsiteY5" fmla="*/ 217327 h 260775"/>
                  <a:gd name="connsiteX6" fmla="*/ 858414 w 901862"/>
                  <a:gd name="connsiteY6" fmla="*/ 260775 h 260775"/>
                  <a:gd name="connsiteX7" fmla="*/ 43448 w 901862"/>
                  <a:gd name="connsiteY7" fmla="*/ 260775 h 260775"/>
                  <a:gd name="connsiteX8" fmla="*/ 0 w 901862"/>
                  <a:gd name="connsiteY8" fmla="*/ 217327 h 260775"/>
                  <a:gd name="connsiteX9" fmla="*/ 0 w 901862"/>
                  <a:gd name="connsiteY9" fmla="*/ 43539 h 260775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1588 w 901862"/>
                  <a:gd name="connsiteY2" fmla="*/ 144593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6920 w 901862"/>
                  <a:gd name="connsiteY2" fmla="*/ 82317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6920 w 901862"/>
                  <a:gd name="connsiteY2" fmla="*/ 82317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6920 w 901862"/>
                  <a:gd name="connsiteY2" fmla="*/ 82317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90518 h 307754"/>
                  <a:gd name="connsiteX1" fmla="*/ 60498 w 901862"/>
                  <a:gd name="connsiteY1" fmla="*/ 0 h 307754"/>
                  <a:gd name="connsiteX2" fmla="*/ 446920 w 901862"/>
                  <a:gd name="connsiteY2" fmla="*/ 129387 h 307754"/>
                  <a:gd name="connsiteX3" fmla="*/ 858414 w 901862"/>
                  <a:gd name="connsiteY3" fmla="*/ 47070 h 307754"/>
                  <a:gd name="connsiteX4" fmla="*/ 901862 w 901862"/>
                  <a:gd name="connsiteY4" fmla="*/ 90518 h 307754"/>
                  <a:gd name="connsiteX5" fmla="*/ 901862 w 901862"/>
                  <a:gd name="connsiteY5" fmla="*/ 264306 h 307754"/>
                  <a:gd name="connsiteX6" fmla="*/ 858414 w 901862"/>
                  <a:gd name="connsiteY6" fmla="*/ 307754 h 307754"/>
                  <a:gd name="connsiteX7" fmla="*/ 43448 w 901862"/>
                  <a:gd name="connsiteY7" fmla="*/ 307754 h 307754"/>
                  <a:gd name="connsiteX8" fmla="*/ 0 w 901862"/>
                  <a:gd name="connsiteY8" fmla="*/ 264306 h 307754"/>
                  <a:gd name="connsiteX9" fmla="*/ 0 w 901862"/>
                  <a:gd name="connsiteY9" fmla="*/ 90518 h 307754"/>
                  <a:gd name="connsiteX0" fmla="*/ 0 w 901862"/>
                  <a:gd name="connsiteY0" fmla="*/ 90518 h 307754"/>
                  <a:gd name="connsiteX1" fmla="*/ 60498 w 901862"/>
                  <a:gd name="connsiteY1" fmla="*/ 0 h 307754"/>
                  <a:gd name="connsiteX2" fmla="*/ 446920 w 901862"/>
                  <a:gd name="connsiteY2" fmla="*/ 129387 h 307754"/>
                  <a:gd name="connsiteX3" fmla="*/ 858414 w 901862"/>
                  <a:gd name="connsiteY3" fmla="*/ 47070 h 307754"/>
                  <a:gd name="connsiteX4" fmla="*/ 901862 w 901862"/>
                  <a:gd name="connsiteY4" fmla="*/ 90518 h 307754"/>
                  <a:gd name="connsiteX5" fmla="*/ 901862 w 901862"/>
                  <a:gd name="connsiteY5" fmla="*/ 264306 h 307754"/>
                  <a:gd name="connsiteX6" fmla="*/ 858414 w 901862"/>
                  <a:gd name="connsiteY6" fmla="*/ 307754 h 307754"/>
                  <a:gd name="connsiteX7" fmla="*/ 43448 w 901862"/>
                  <a:gd name="connsiteY7" fmla="*/ 307754 h 307754"/>
                  <a:gd name="connsiteX8" fmla="*/ 0 w 901862"/>
                  <a:gd name="connsiteY8" fmla="*/ 264306 h 307754"/>
                  <a:gd name="connsiteX9" fmla="*/ 0 w 901862"/>
                  <a:gd name="connsiteY9" fmla="*/ 90518 h 307754"/>
                  <a:gd name="connsiteX0" fmla="*/ 0 w 901862"/>
                  <a:gd name="connsiteY0" fmla="*/ 90518 h 307754"/>
                  <a:gd name="connsiteX1" fmla="*/ 60498 w 901862"/>
                  <a:gd name="connsiteY1" fmla="*/ 0 h 307754"/>
                  <a:gd name="connsiteX2" fmla="*/ 446920 w 901862"/>
                  <a:gd name="connsiteY2" fmla="*/ 129387 h 307754"/>
                  <a:gd name="connsiteX3" fmla="*/ 858414 w 901862"/>
                  <a:gd name="connsiteY3" fmla="*/ 47070 h 307754"/>
                  <a:gd name="connsiteX4" fmla="*/ 901862 w 901862"/>
                  <a:gd name="connsiteY4" fmla="*/ 90518 h 307754"/>
                  <a:gd name="connsiteX5" fmla="*/ 901862 w 901862"/>
                  <a:gd name="connsiteY5" fmla="*/ 264306 h 307754"/>
                  <a:gd name="connsiteX6" fmla="*/ 858414 w 901862"/>
                  <a:gd name="connsiteY6" fmla="*/ 307754 h 307754"/>
                  <a:gd name="connsiteX7" fmla="*/ 43448 w 901862"/>
                  <a:gd name="connsiteY7" fmla="*/ 307754 h 307754"/>
                  <a:gd name="connsiteX8" fmla="*/ 0 w 901862"/>
                  <a:gd name="connsiteY8" fmla="*/ 264306 h 307754"/>
                  <a:gd name="connsiteX9" fmla="*/ 0 w 901862"/>
                  <a:gd name="connsiteY9" fmla="*/ 90518 h 307754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56799 w 901862"/>
                  <a:gd name="connsiteY3" fmla="*/ 5045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56799 w 901862"/>
                  <a:gd name="connsiteY3" fmla="*/ 5045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03023 w 901862"/>
                  <a:gd name="connsiteY3" fmla="*/ 26637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09712 w 901862"/>
                  <a:gd name="connsiteY3" fmla="*/ 36769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09712 w 901862"/>
                  <a:gd name="connsiteY3" fmla="*/ 36769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792935 w 901862"/>
                  <a:gd name="connsiteY3" fmla="*/ 2322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792935 w 901862"/>
                  <a:gd name="connsiteY3" fmla="*/ 2322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56254 h 373490"/>
                  <a:gd name="connsiteX1" fmla="*/ 45639 w 901862"/>
                  <a:gd name="connsiteY1" fmla="*/ 0 h 373490"/>
                  <a:gd name="connsiteX2" fmla="*/ 408216 w 901862"/>
                  <a:gd name="connsiteY2" fmla="*/ 189898 h 373490"/>
                  <a:gd name="connsiteX3" fmla="*/ 792935 w 901862"/>
                  <a:gd name="connsiteY3" fmla="*/ 70414 h 373490"/>
                  <a:gd name="connsiteX4" fmla="*/ 901862 w 901862"/>
                  <a:gd name="connsiteY4" fmla="*/ 156254 h 373490"/>
                  <a:gd name="connsiteX5" fmla="*/ 901862 w 901862"/>
                  <a:gd name="connsiteY5" fmla="*/ 330042 h 373490"/>
                  <a:gd name="connsiteX6" fmla="*/ 858414 w 901862"/>
                  <a:gd name="connsiteY6" fmla="*/ 373490 h 373490"/>
                  <a:gd name="connsiteX7" fmla="*/ 43448 w 901862"/>
                  <a:gd name="connsiteY7" fmla="*/ 373490 h 373490"/>
                  <a:gd name="connsiteX8" fmla="*/ 0 w 901862"/>
                  <a:gd name="connsiteY8" fmla="*/ 330042 h 373490"/>
                  <a:gd name="connsiteX9" fmla="*/ 0 w 901862"/>
                  <a:gd name="connsiteY9" fmla="*/ 156254 h 373490"/>
                  <a:gd name="connsiteX0" fmla="*/ 0 w 901862"/>
                  <a:gd name="connsiteY0" fmla="*/ 156254 h 373784"/>
                  <a:gd name="connsiteX1" fmla="*/ 45639 w 901862"/>
                  <a:gd name="connsiteY1" fmla="*/ 0 h 373784"/>
                  <a:gd name="connsiteX2" fmla="*/ 408216 w 901862"/>
                  <a:gd name="connsiteY2" fmla="*/ 189898 h 373784"/>
                  <a:gd name="connsiteX3" fmla="*/ 792935 w 901862"/>
                  <a:gd name="connsiteY3" fmla="*/ 70414 h 373784"/>
                  <a:gd name="connsiteX4" fmla="*/ 901862 w 901862"/>
                  <a:gd name="connsiteY4" fmla="*/ 156254 h 373784"/>
                  <a:gd name="connsiteX5" fmla="*/ 901862 w 901862"/>
                  <a:gd name="connsiteY5" fmla="*/ 330042 h 373784"/>
                  <a:gd name="connsiteX6" fmla="*/ 858414 w 901862"/>
                  <a:gd name="connsiteY6" fmla="*/ 373490 h 373784"/>
                  <a:gd name="connsiteX7" fmla="*/ 486526 w 901862"/>
                  <a:gd name="connsiteY7" fmla="*/ 373784 h 373784"/>
                  <a:gd name="connsiteX8" fmla="*/ 43448 w 901862"/>
                  <a:gd name="connsiteY8" fmla="*/ 373490 h 373784"/>
                  <a:gd name="connsiteX9" fmla="*/ 0 w 901862"/>
                  <a:gd name="connsiteY9" fmla="*/ 330042 h 373784"/>
                  <a:gd name="connsiteX10" fmla="*/ 0 w 901862"/>
                  <a:gd name="connsiteY10" fmla="*/ 156254 h 373784"/>
                  <a:gd name="connsiteX0" fmla="*/ 0 w 901862"/>
                  <a:gd name="connsiteY0" fmla="*/ 156254 h 373490"/>
                  <a:gd name="connsiteX1" fmla="*/ 45639 w 901862"/>
                  <a:gd name="connsiteY1" fmla="*/ 0 h 373490"/>
                  <a:gd name="connsiteX2" fmla="*/ 408216 w 901862"/>
                  <a:gd name="connsiteY2" fmla="*/ 189898 h 373490"/>
                  <a:gd name="connsiteX3" fmla="*/ 792935 w 901862"/>
                  <a:gd name="connsiteY3" fmla="*/ 70414 h 373490"/>
                  <a:gd name="connsiteX4" fmla="*/ 901862 w 901862"/>
                  <a:gd name="connsiteY4" fmla="*/ 156254 h 373490"/>
                  <a:gd name="connsiteX5" fmla="*/ 901862 w 901862"/>
                  <a:gd name="connsiteY5" fmla="*/ 330042 h 373490"/>
                  <a:gd name="connsiteX6" fmla="*/ 858414 w 901862"/>
                  <a:gd name="connsiteY6" fmla="*/ 373490 h 373490"/>
                  <a:gd name="connsiteX7" fmla="*/ 471864 w 901862"/>
                  <a:gd name="connsiteY7" fmla="*/ 264269 h 373490"/>
                  <a:gd name="connsiteX8" fmla="*/ 43448 w 901862"/>
                  <a:gd name="connsiteY8" fmla="*/ 373490 h 373490"/>
                  <a:gd name="connsiteX9" fmla="*/ 0 w 901862"/>
                  <a:gd name="connsiteY9" fmla="*/ 330042 h 373490"/>
                  <a:gd name="connsiteX10" fmla="*/ 0 w 901862"/>
                  <a:gd name="connsiteY10" fmla="*/ 156254 h 373490"/>
                  <a:gd name="connsiteX0" fmla="*/ 0 w 901862"/>
                  <a:gd name="connsiteY0" fmla="*/ 156254 h 373490"/>
                  <a:gd name="connsiteX1" fmla="*/ 45639 w 901862"/>
                  <a:gd name="connsiteY1" fmla="*/ 0 h 373490"/>
                  <a:gd name="connsiteX2" fmla="*/ 408216 w 901862"/>
                  <a:gd name="connsiteY2" fmla="*/ 189898 h 373490"/>
                  <a:gd name="connsiteX3" fmla="*/ 792935 w 901862"/>
                  <a:gd name="connsiteY3" fmla="*/ 70414 h 373490"/>
                  <a:gd name="connsiteX4" fmla="*/ 901862 w 901862"/>
                  <a:gd name="connsiteY4" fmla="*/ 156254 h 373490"/>
                  <a:gd name="connsiteX5" fmla="*/ 901862 w 901862"/>
                  <a:gd name="connsiteY5" fmla="*/ 330042 h 373490"/>
                  <a:gd name="connsiteX6" fmla="*/ 858414 w 901862"/>
                  <a:gd name="connsiteY6" fmla="*/ 373490 h 373490"/>
                  <a:gd name="connsiteX7" fmla="*/ 459752 w 901862"/>
                  <a:gd name="connsiteY7" fmla="*/ 336619 h 373490"/>
                  <a:gd name="connsiteX8" fmla="*/ 43448 w 901862"/>
                  <a:gd name="connsiteY8" fmla="*/ 373490 h 373490"/>
                  <a:gd name="connsiteX9" fmla="*/ 0 w 901862"/>
                  <a:gd name="connsiteY9" fmla="*/ 330042 h 373490"/>
                  <a:gd name="connsiteX10" fmla="*/ 0 w 901862"/>
                  <a:gd name="connsiteY10" fmla="*/ 156254 h 373490"/>
                  <a:gd name="connsiteX0" fmla="*/ 0 w 901862"/>
                  <a:gd name="connsiteY0" fmla="*/ 156254 h 373507"/>
                  <a:gd name="connsiteX1" fmla="*/ 45639 w 901862"/>
                  <a:gd name="connsiteY1" fmla="*/ 0 h 373507"/>
                  <a:gd name="connsiteX2" fmla="*/ 408216 w 901862"/>
                  <a:gd name="connsiteY2" fmla="*/ 189898 h 373507"/>
                  <a:gd name="connsiteX3" fmla="*/ 792935 w 901862"/>
                  <a:gd name="connsiteY3" fmla="*/ 70414 h 373507"/>
                  <a:gd name="connsiteX4" fmla="*/ 901862 w 901862"/>
                  <a:gd name="connsiteY4" fmla="*/ 156254 h 373507"/>
                  <a:gd name="connsiteX5" fmla="*/ 901862 w 901862"/>
                  <a:gd name="connsiteY5" fmla="*/ 330042 h 373507"/>
                  <a:gd name="connsiteX6" fmla="*/ 858414 w 901862"/>
                  <a:gd name="connsiteY6" fmla="*/ 373490 h 373507"/>
                  <a:gd name="connsiteX7" fmla="*/ 459752 w 901862"/>
                  <a:gd name="connsiteY7" fmla="*/ 336619 h 373507"/>
                  <a:gd name="connsiteX8" fmla="*/ 43448 w 901862"/>
                  <a:gd name="connsiteY8" fmla="*/ 373490 h 373507"/>
                  <a:gd name="connsiteX9" fmla="*/ 0 w 901862"/>
                  <a:gd name="connsiteY9" fmla="*/ 330042 h 373507"/>
                  <a:gd name="connsiteX10" fmla="*/ 0 w 901862"/>
                  <a:gd name="connsiteY10" fmla="*/ 156254 h 373507"/>
                  <a:gd name="connsiteX0" fmla="*/ 0 w 901862"/>
                  <a:gd name="connsiteY0" fmla="*/ 156254 h 420677"/>
                  <a:gd name="connsiteX1" fmla="*/ 45639 w 901862"/>
                  <a:gd name="connsiteY1" fmla="*/ 0 h 420677"/>
                  <a:gd name="connsiteX2" fmla="*/ 408216 w 901862"/>
                  <a:gd name="connsiteY2" fmla="*/ 189898 h 420677"/>
                  <a:gd name="connsiteX3" fmla="*/ 792935 w 901862"/>
                  <a:gd name="connsiteY3" fmla="*/ 70414 h 420677"/>
                  <a:gd name="connsiteX4" fmla="*/ 901862 w 901862"/>
                  <a:gd name="connsiteY4" fmla="*/ 156254 h 420677"/>
                  <a:gd name="connsiteX5" fmla="*/ 901862 w 901862"/>
                  <a:gd name="connsiteY5" fmla="*/ 330042 h 420677"/>
                  <a:gd name="connsiteX6" fmla="*/ 858414 w 901862"/>
                  <a:gd name="connsiteY6" fmla="*/ 373490 h 420677"/>
                  <a:gd name="connsiteX7" fmla="*/ 459752 w 901862"/>
                  <a:gd name="connsiteY7" fmla="*/ 336619 h 420677"/>
                  <a:gd name="connsiteX8" fmla="*/ 49971 w 901862"/>
                  <a:gd name="connsiteY8" fmla="*/ 420666 h 420677"/>
                  <a:gd name="connsiteX9" fmla="*/ 0 w 901862"/>
                  <a:gd name="connsiteY9" fmla="*/ 330042 h 420677"/>
                  <a:gd name="connsiteX10" fmla="*/ 0 w 901862"/>
                  <a:gd name="connsiteY10" fmla="*/ 156254 h 420677"/>
                  <a:gd name="connsiteX0" fmla="*/ 0 w 901862"/>
                  <a:gd name="connsiteY0" fmla="*/ 156254 h 460941"/>
                  <a:gd name="connsiteX1" fmla="*/ 45639 w 901862"/>
                  <a:gd name="connsiteY1" fmla="*/ 0 h 460941"/>
                  <a:gd name="connsiteX2" fmla="*/ 408216 w 901862"/>
                  <a:gd name="connsiteY2" fmla="*/ 189898 h 460941"/>
                  <a:gd name="connsiteX3" fmla="*/ 792935 w 901862"/>
                  <a:gd name="connsiteY3" fmla="*/ 70414 h 460941"/>
                  <a:gd name="connsiteX4" fmla="*/ 901862 w 901862"/>
                  <a:gd name="connsiteY4" fmla="*/ 156254 h 460941"/>
                  <a:gd name="connsiteX5" fmla="*/ 901862 w 901862"/>
                  <a:gd name="connsiteY5" fmla="*/ 330042 h 460941"/>
                  <a:gd name="connsiteX6" fmla="*/ 834446 w 901862"/>
                  <a:gd name="connsiteY6" fmla="*/ 460941 h 460941"/>
                  <a:gd name="connsiteX7" fmla="*/ 459752 w 901862"/>
                  <a:gd name="connsiteY7" fmla="*/ 336619 h 460941"/>
                  <a:gd name="connsiteX8" fmla="*/ 49971 w 901862"/>
                  <a:gd name="connsiteY8" fmla="*/ 420666 h 460941"/>
                  <a:gd name="connsiteX9" fmla="*/ 0 w 901862"/>
                  <a:gd name="connsiteY9" fmla="*/ 330042 h 460941"/>
                  <a:gd name="connsiteX10" fmla="*/ 0 w 901862"/>
                  <a:gd name="connsiteY10" fmla="*/ 156254 h 460941"/>
                  <a:gd name="connsiteX0" fmla="*/ 0 w 901862"/>
                  <a:gd name="connsiteY0" fmla="*/ 156254 h 460941"/>
                  <a:gd name="connsiteX1" fmla="*/ 45639 w 901862"/>
                  <a:gd name="connsiteY1" fmla="*/ 0 h 460941"/>
                  <a:gd name="connsiteX2" fmla="*/ 408216 w 901862"/>
                  <a:gd name="connsiteY2" fmla="*/ 189898 h 460941"/>
                  <a:gd name="connsiteX3" fmla="*/ 792935 w 901862"/>
                  <a:gd name="connsiteY3" fmla="*/ 70414 h 460941"/>
                  <a:gd name="connsiteX4" fmla="*/ 901862 w 901862"/>
                  <a:gd name="connsiteY4" fmla="*/ 156254 h 460941"/>
                  <a:gd name="connsiteX5" fmla="*/ 901862 w 901862"/>
                  <a:gd name="connsiteY5" fmla="*/ 330042 h 460941"/>
                  <a:gd name="connsiteX6" fmla="*/ 834446 w 901862"/>
                  <a:gd name="connsiteY6" fmla="*/ 460941 h 460941"/>
                  <a:gd name="connsiteX7" fmla="*/ 459752 w 901862"/>
                  <a:gd name="connsiteY7" fmla="*/ 336619 h 460941"/>
                  <a:gd name="connsiteX8" fmla="*/ 49971 w 901862"/>
                  <a:gd name="connsiteY8" fmla="*/ 420666 h 460941"/>
                  <a:gd name="connsiteX9" fmla="*/ 0 w 901862"/>
                  <a:gd name="connsiteY9" fmla="*/ 330042 h 460941"/>
                  <a:gd name="connsiteX10" fmla="*/ 0 w 901862"/>
                  <a:gd name="connsiteY10" fmla="*/ 156254 h 460941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59752 w 901862"/>
                  <a:gd name="connsiteY7" fmla="*/ 336619 h 518129"/>
                  <a:gd name="connsiteX8" fmla="*/ 49971 w 901862"/>
                  <a:gd name="connsiteY8" fmla="*/ 420666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59752 w 901862"/>
                  <a:gd name="connsiteY7" fmla="*/ 336619 h 518129"/>
                  <a:gd name="connsiteX8" fmla="*/ 49971 w 901862"/>
                  <a:gd name="connsiteY8" fmla="*/ 420666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49971 w 901862"/>
                  <a:gd name="connsiteY8" fmla="*/ 420666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71490 h 533365"/>
                  <a:gd name="connsiteX1" fmla="*/ 27185 w 901862"/>
                  <a:gd name="connsiteY1" fmla="*/ 0 h 533365"/>
                  <a:gd name="connsiteX2" fmla="*/ 408216 w 901862"/>
                  <a:gd name="connsiteY2" fmla="*/ 205134 h 533365"/>
                  <a:gd name="connsiteX3" fmla="*/ 792935 w 901862"/>
                  <a:gd name="connsiteY3" fmla="*/ 85650 h 533365"/>
                  <a:gd name="connsiteX4" fmla="*/ 901862 w 901862"/>
                  <a:gd name="connsiteY4" fmla="*/ 171490 h 533365"/>
                  <a:gd name="connsiteX5" fmla="*/ 901862 w 901862"/>
                  <a:gd name="connsiteY5" fmla="*/ 345278 h 533365"/>
                  <a:gd name="connsiteX6" fmla="*/ 820718 w 901862"/>
                  <a:gd name="connsiteY6" fmla="*/ 533365 h 533365"/>
                  <a:gd name="connsiteX7" fmla="*/ 449618 w 901862"/>
                  <a:gd name="connsiteY7" fmla="*/ 358545 h 533365"/>
                  <a:gd name="connsiteX8" fmla="*/ 53233 w 901862"/>
                  <a:gd name="connsiteY8" fmla="*/ 459490 h 533365"/>
                  <a:gd name="connsiteX9" fmla="*/ 0 w 901862"/>
                  <a:gd name="connsiteY9" fmla="*/ 345278 h 533365"/>
                  <a:gd name="connsiteX10" fmla="*/ 0 w 901862"/>
                  <a:gd name="connsiteY10" fmla="*/ 171490 h 533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01862" h="533365">
                    <a:moveTo>
                      <a:pt x="0" y="171490"/>
                    </a:moveTo>
                    <a:cubicBezTo>
                      <a:pt x="0" y="147494"/>
                      <a:pt x="3189" y="0"/>
                      <a:pt x="27185" y="0"/>
                    </a:cubicBezTo>
                    <a:cubicBezTo>
                      <a:pt x="108606" y="96799"/>
                      <a:pt x="280591" y="190859"/>
                      <a:pt x="408216" y="205134"/>
                    </a:cubicBezTo>
                    <a:cubicBezTo>
                      <a:pt x="535841" y="219409"/>
                      <a:pt x="638523" y="203937"/>
                      <a:pt x="792935" y="85650"/>
                    </a:cubicBezTo>
                    <a:cubicBezTo>
                      <a:pt x="816931" y="85650"/>
                      <a:pt x="901862" y="147494"/>
                      <a:pt x="901862" y="171490"/>
                    </a:cubicBezTo>
                    <a:lnTo>
                      <a:pt x="901862" y="345278"/>
                    </a:lnTo>
                    <a:cubicBezTo>
                      <a:pt x="901862" y="369274"/>
                      <a:pt x="844714" y="533365"/>
                      <a:pt x="820718" y="533365"/>
                    </a:cubicBezTo>
                    <a:cubicBezTo>
                      <a:pt x="658038" y="406441"/>
                      <a:pt x="577532" y="370857"/>
                      <a:pt x="449618" y="358545"/>
                    </a:cubicBezTo>
                    <a:cubicBezTo>
                      <a:pt x="321704" y="346233"/>
                      <a:pt x="129858" y="460586"/>
                      <a:pt x="53233" y="459490"/>
                    </a:cubicBezTo>
                    <a:cubicBezTo>
                      <a:pt x="29237" y="459490"/>
                      <a:pt x="0" y="369274"/>
                      <a:pt x="0" y="345278"/>
                    </a:cubicBezTo>
                    <a:lnTo>
                      <a:pt x="0" y="17149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圆角矩形 17"/>
              <p:cNvSpPr/>
              <p:nvPr/>
            </p:nvSpPr>
            <p:spPr>
              <a:xfrm rot="18884533">
                <a:off x="4986624" y="1188251"/>
                <a:ext cx="901862" cy="533365"/>
              </a:xfrm>
              <a:custGeom>
                <a:avLst/>
                <a:gdLst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858414 w 901862"/>
                  <a:gd name="connsiteY2" fmla="*/ 0 h 260684"/>
                  <a:gd name="connsiteX3" fmla="*/ 901862 w 901862"/>
                  <a:gd name="connsiteY3" fmla="*/ 43448 h 260684"/>
                  <a:gd name="connsiteX4" fmla="*/ 901862 w 901862"/>
                  <a:gd name="connsiteY4" fmla="*/ 217236 h 260684"/>
                  <a:gd name="connsiteX5" fmla="*/ 858414 w 901862"/>
                  <a:gd name="connsiteY5" fmla="*/ 260684 h 260684"/>
                  <a:gd name="connsiteX6" fmla="*/ 43448 w 901862"/>
                  <a:gd name="connsiteY6" fmla="*/ 260684 h 260684"/>
                  <a:gd name="connsiteX7" fmla="*/ 0 w 901862"/>
                  <a:gd name="connsiteY7" fmla="*/ 217236 h 260684"/>
                  <a:gd name="connsiteX8" fmla="*/ 0 w 901862"/>
                  <a:gd name="connsiteY8" fmla="*/ 43448 h 260684"/>
                  <a:gd name="connsiteX0" fmla="*/ 0 w 901862"/>
                  <a:gd name="connsiteY0" fmla="*/ 43539 h 260775"/>
                  <a:gd name="connsiteX1" fmla="*/ 43448 w 901862"/>
                  <a:gd name="connsiteY1" fmla="*/ 91 h 260775"/>
                  <a:gd name="connsiteX2" fmla="*/ 469179 w 901862"/>
                  <a:gd name="connsiteY2" fmla="*/ 0 h 260775"/>
                  <a:gd name="connsiteX3" fmla="*/ 858414 w 901862"/>
                  <a:gd name="connsiteY3" fmla="*/ 91 h 260775"/>
                  <a:gd name="connsiteX4" fmla="*/ 901862 w 901862"/>
                  <a:gd name="connsiteY4" fmla="*/ 43539 h 260775"/>
                  <a:gd name="connsiteX5" fmla="*/ 901862 w 901862"/>
                  <a:gd name="connsiteY5" fmla="*/ 217327 h 260775"/>
                  <a:gd name="connsiteX6" fmla="*/ 858414 w 901862"/>
                  <a:gd name="connsiteY6" fmla="*/ 260775 h 260775"/>
                  <a:gd name="connsiteX7" fmla="*/ 43448 w 901862"/>
                  <a:gd name="connsiteY7" fmla="*/ 260775 h 260775"/>
                  <a:gd name="connsiteX8" fmla="*/ 0 w 901862"/>
                  <a:gd name="connsiteY8" fmla="*/ 217327 h 260775"/>
                  <a:gd name="connsiteX9" fmla="*/ 0 w 901862"/>
                  <a:gd name="connsiteY9" fmla="*/ 43539 h 260775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1588 w 901862"/>
                  <a:gd name="connsiteY2" fmla="*/ 144593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6920 w 901862"/>
                  <a:gd name="connsiteY2" fmla="*/ 82317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6920 w 901862"/>
                  <a:gd name="connsiteY2" fmla="*/ 82317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6920 w 901862"/>
                  <a:gd name="connsiteY2" fmla="*/ 82317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90518 h 307754"/>
                  <a:gd name="connsiteX1" fmla="*/ 60498 w 901862"/>
                  <a:gd name="connsiteY1" fmla="*/ 0 h 307754"/>
                  <a:gd name="connsiteX2" fmla="*/ 446920 w 901862"/>
                  <a:gd name="connsiteY2" fmla="*/ 129387 h 307754"/>
                  <a:gd name="connsiteX3" fmla="*/ 858414 w 901862"/>
                  <a:gd name="connsiteY3" fmla="*/ 47070 h 307754"/>
                  <a:gd name="connsiteX4" fmla="*/ 901862 w 901862"/>
                  <a:gd name="connsiteY4" fmla="*/ 90518 h 307754"/>
                  <a:gd name="connsiteX5" fmla="*/ 901862 w 901862"/>
                  <a:gd name="connsiteY5" fmla="*/ 264306 h 307754"/>
                  <a:gd name="connsiteX6" fmla="*/ 858414 w 901862"/>
                  <a:gd name="connsiteY6" fmla="*/ 307754 h 307754"/>
                  <a:gd name="connsiteX7" fmla="*/ 43448 w 901862"/>
                  <a:gd name="connsiteY7" fmla="*/ 307754 h 307754"/>
                  <a:gd name="connsiteX8" fmla="*/ 0 w 901862"/>
                  <a:gd name="connsiteY8" fmla="*/ 264306 h 307754"/>
                  <a:gd name="connsiteX9" fmla="*/ 0 w 901862"/>
                  <a:gd name="connsiteY9" fmla="*/ 90518 h 307754"/>
                  <a:gd name="connsiteX0" fmla="*/ 0 w 901862"/>
                  <a:gd name="connsiteY0" fmla="*/ 90518 h 307754"/>
                  <a:gd name="connsiteX1" fmla="*/ 60498 w 901862"/>
                  <a:gd name="connsiteY1" fmla="*/ 0 h 307754"/>
                  <a:gd name="connsiteX2" fmla="*/ 446920 w 901862"/>
                  <a:gd name="connsiteY2" fmla="*/ 129387 h 307754"/>
                  <a:gd name="connsiteX3" fmla="*/ 858414 w 901862"/>
                  <a:gd name="connsiteY3" fmla="*/ 47070 h 307754"/>
                  <a:gd name="connsiteX4" fmla="*/ 901862 w 901862"/>
                  <a:gd name="connsiteY4" fmla="*/ 90518 h 307754"/>
                  <a:gd name="connsiteX5" fmla="*/ 901862 w 901862"/>
                  <a:gd name="connsiteY5" fmla="*/ 264306 h 307754"/>
                  <a:gd name="connsiteX6" fmla="*/ 858414 w 901862"/>
                  <a:gd name="connsiteY6" fmla="*/ 307754 h 307754"/>
                  <a:gd name="connsiteX7" fmla="*/ 43448 w 901862"/>
                  <a:gd name="connsiteY7" fmla="*/ 307754 h 307754"/>
                  <a:gd name="connsiteX8" fmla="*/ 0 w 901862"/>
                  <a:gd name="connsiteY8" fmla="*/ 264306 h 307754"/>
                  <a:gd name="connsiteX9" fmla="*/ 0 w 901862"/>
                  <a:gd name="connsiteY9" fmla="*/ 90518 h 307754"/>
                  <a:gd name="connsiteX0" fmla="*/ 0 w 901862"/>
                  <a:gd name="connsiteY0" fmla="*/ 90518 h 307754"/>
                  <a:gd name="connsiteX1" fmla="*/ 60498 w 901862"/>
                  <a:gd name="connsiteY1" fmla="*/ 0 h 307754"/>
                  <a:gd name="connsiteX2" fmla="*/ 446920 w 901862"/>
                  <a:gd name="connsiteY2" fmla="*/ 129387 h 307754"/>
                  <a:gd name="connsiteX3" fmla="*/ 858414 w 901862"/>
                  <a:gd name="connsiteY3" fmla="*/ 47070 h 307754"/>
                  <a:gd name="connsiteX4" fmla="*/ 901862 w 901862"/>
                  <a:gd name="connsiteY4" fmla="*/ 90518 h 307754"/>
                  <a:gd name="connsiteX5" fmla="*/ 901862 w 901862"/>
                  <a:gd name="connsiteY5" fmla="*/ 264306 h 307754"/>
                  <a:gd name="connsiteX6" fmla="*/ 858414 w 901862"/>
                  <a:gd name="connsiteY6" fmla="*/ 307754 h 307754"/>
                  <a:gd name="connsiteX7" fmla="*/ 43448 w 901862"/>
                  <a:gd name="connsiteY7" fmla="*/ 307754 h 307754"/>
                  <a:gd name="connsiteX8" fmla="*/ 0 w 901862"/>
                  <a:gd name="connsiteY8" fmla="*/ 264306 h 307754"/>
                  <a:gd name="connsiteX9" fmla="*/ 0 w 901862"/>
                  <a:gd name="connsiteY9" fmla="*/ 90518 h 307754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56799 w 901862"/>
                  <a:gd name="connsiteY3" fmla="*/ 5045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56799 w 901862"/>
                  <a:gd name="connsiteY3" fmla="*/ 5045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03023 w 901862"/>
                  <a:gd name="connsiteY3" fmla="*/ 26637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09712 w 901862"/>
                  <a:gd name="connsiteY3" fmla="*/ 36769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09712 w 901862"/>
                  <a:gd name="connsiteY3" fmla="*/ 36769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792935 w 901862"/>
                  <a:gd name="connsiteY3" fmla="*/ 2322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792935 w 901862"/>
                  <a:gd name="connsiteY3" fmla="*/ 2322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56254 h 373490"/>
                  <a:gd name="connsiteX1" fmla="*/ 45639 w 901862"/>
                  <a:gd name="connsiteY1" fmla="*/ 0 h 373490"/>
                  <a:gd name="connsiteX2" fmla="*/ 408216 w 901862"/>
                  <a:gd name="connsiteY2" fmla="*/ 189898 h 373490"/>
                  <a:gd name="connsiteX3" fmla="*/ 792935 w 901862"/>
                  <a:gd name="connsiteY3" fmla="*/ 70414 h 373490"/>
                  <a:gd name="connsiteX4" fmla="*/ 901862 w 901862"/>
                  <a:gd name="connsiteY4" fmla="*/ 156254 h 373490"/>
                  <a:gd name="connsiteX5" fmla="*/ 901862 w 901862"/>
                  <a:gd name="connsiteY5" fmla="*/ 330042 h 373490"/>
                  <a:gd name="connsiteX6" fmla="*/ 858414 w 901862"/>
                  <a:gd name="connsiteY6" fmla="*/ 373490 h 373490"/>
                  <a:gd name="connsiteX7" fmla="*/ 43448 w 901862"/>
                  <a:gd name="connsiteY7" fmla="*/ 373490 h 373490"/>
                  <a:gd name="connsiteX8" fmla="*/ 0 w 901862"/>
                  <a:gd name="connsiteY8" fmla="*/ 330042 h 373490"/>
                  <a:gd name="connsiteX9" fmla="*/ 0 w 901862"/>
                  <a:gd name="connsiteY9" fmla="*/ 156254 h 373490"/>
                  <a:gd name="connsiteX0" fmla="*/ 0 w 901862"/>
                  <a:gd name="connsiteY0" fmla="*/ 156254 h 373784"/>
                  <a:gd name="connsiteX1" fmla="*/ 45639 w 901862"/>
                  <a:gd name="connsiteY1" fmla="*/ 0 h 373784"/>
                  <a:gd name="connsiteX2" fmla="*/ 408216 w 901862"/>
                  <a:gd name="connsiteY2" fmla="*/ 189898 h 373784"/>
                  <a:gd name="connsiteX3" fmla="*/ 792935 w 901862"/>
                  <a:gd name="connsiteY3" fmla="*/ 70414 h 373784"/>
                  <a:gd name="connsiteX4" fmla="*/ 901862 w 901862"/>
                  <a:gd name="connsiteY4" fmla="*/ 156254 h 373784"/>
                  <a:gd name="connsiteX5" fmla="*/ 901862 w 901862"/>
                  <a:gd name="connsiteY5" fmla="*/ 330042 h 373784"/>
                  <a:gd name="connsiteX6" fmla="*/ 858414 w 901862"/>
                  <a:gd name="connsiteY6" fmla="*/ 373490 h 373784"/>
                  <a:gd name="connsiteX7" fmla="*/ 486526 w 901862"/>
                  <a:gd name="connsiteY7" fmla="*/ 373784 h 373784"/>
                  <a:gd name="connsiteX8" fmla="*/ 43448 w 901862"/>
                  <a:gd name="connsiteY8" fmla="*/ 373490 h 373784"/>
                  <a:gd name="connsiteX9" fmla="*/ 0 w 901862"/>
                  <a:gd name="connsiteY9" fmla="*/ 330042 h 373784"/>
                  <a:gd name="connsiteX10" fmla="*/ 0 w 901862"/>
                  <a:gd name="connsiteY10" fmla="*/ 156254 h 373784"/>
                  <a:gd name="connsiteX0" fmla="*/ 0 w 901862"/>
                  <a:gd name="connsiteY0" fmla="*/ 156254 h 373490"/>
                  <a:gd name="connsiteX1" fmla="*/ 45639 w 901862"/>
                  <a:gd name="connsiteY1" fmla="*/ 0 h 373490"/>
                  <a:gd name="connsiteX2" fmla="*/ 408216 w 901862"/>
                  <a:gd name="connsiteY2" fmla="*/ 189898 h 373490"/>
                  <a:gd name="connsiteX3" fmla="*/ 792935 w 901862"/>
                  <a:gd name="connsiteY3" fmla="*/ 70414 h 373490"/>
                  <a:gd name="connsiteX4" fmla="*/ 901862 w 901862"/>
                  <a:gd name="connsiteY4" fmla="*/ 156254 h 373490"/>
                  <a:gd name="connsiteX5" fmla="*/ 901862 w 901862"/>
                  <a:gd name="connsiteY5" fmla="*/ 330042 h 373490"/>
                  <a:gd name="connsiteX6" fmla="*/ 858414 w 901862"/>
                  <a:gd name="connsiteY6" fmla="*/ 373490 h 373490"/>
                  <a:gd name="connsiteX7" fmla="*/ 471864 w 901862"/>
                  <a:gd name="connsiteY7" fmla="*/ 264269 h 373490"/>
                  <a:gd name="connsiteX8" fmla="*/ 43448 w 901862"/>
                  <a:gd name="connsiteY8" fmla="*/ 373490 h 373490"/>
                  <a:gd name="connsiteX9" fmla="*/ 0 w 901862"/>
                  <a:gd name="connsiteY9" fmla="*/ 330042 h 373490"/>
                  <a:gd name="connsiteX10" fmla="*/ 0 w 901862"/>
                  <a:gd name="connsiteY10" fmla="*/ 156254 h 373490"/>
                  <a:gd name="connsiteX0" fmla="*/ 0 w 901862"/>
                  <a:gd name="connsiteY0" fmla="*/ 156254 h 373490"/>
                  <a:gd name="connsiteX1" fmla="*/ 45639 w 901862"/>
                  <a:gd name="connsiteY1" fmla="*/ 0 h 373490"/>
                  <a:gd name="connsiteX2" fmla="*/ 408216 w 901862"/>
                  <a:gd name="connsiteY2" fmla="*/ 189898 h 373490"/>
                  <a:gd name="connsiteX3" fmla="*/ 792935 w 901862"/>
                  <a:gd name="connsiteY3" fmla="*/ 70414 h 373490"/>
                  <a:gd name="connsiteX4" fmla="*/ 901862 w 901862"/>
                  <a:gd name="connsiteY4" fmla="*/ 156254 h 373490"/>
                  <a:gd name="connsiteX5" fmla="*/ 901862 w 901862"/>
                  <a:gd name="connsiteY5" fmla="*/ 330042 h 373490"/>
                  <a:gd name="connsiteX6" fmla="*/ 858414 w 901862"/>
                  <a:gd name="connsiteY6" fmla="*/ 373490 h 373490"/>
                  <a:gd name="connsiteX7" fmla="*/ 459752 w 901862"/>
                  <a:gd name="connsiteY7" fmla="*/ 336619 h 373490"/>
                  <a:gd name="connsiteX8" fmla="*/ 43448 w 901862"/>
                  <a:gd name="connsiteY8" fmla="*/ 373490 h 373490"/>
                  <a:gd name="connsiteX9" fmla="*/ 0 w 901862"/>
                  <a:gd name="connsiteY9" fmla="*/ 330042 h 373490"/>
                  <a:gd name="connsiteX10" fmla="*/ 0 w 901862"/>
                  <a:gd name="connsiteY10" fmla="*/ 156254 h 373490"/>
                  <a:gd name="connsiteX0" fmla="*/ 0 w 901862"/>
                  <a:gd name="connsiteY0" fmla="*/ 156254 h 373507"/>
                  <a:gd name="connsiteX1" fmla="*/ 45639 w 901862"/>
                  <a:gd name="connsiteY1" fmla="*/ 0 h 373507"/>
                  <a:gd name="connsiteX2" fmla="*/ 408216 w 901862"/>
                  <a:gd name="connsiteY2" fmla="*/ 189898 h 373507"/>
                  <a:gd name="connsiteX3" fmla="*/ 792935 w 901862"/>
                  <a:gd name="connsiteY3" fmla="*/ 70414 h 373507"/>
                  <a:gd name="connsiteX4" fmla="*/ 901862 w 901862"/>
                  <a:gd name="connsiteY4" fmla="*/ 156254 h 373507"/>
                  <a:gd name="connsiteX5" fmla="*/ 901862 w 901862"/>
                  <a:gd name="connsiteY5" fmla="*/ 330042 h 373507"/>
                  <a:gd name="connsiteX6" fmla="*/ 858414 w 901862"/>
                  <a:gd name="connsiteY6" fmla="*/ 373490 h 373507"/>
                  <a:gd name="connsiteX7" fmla="*/ 459752 w 901862"/>
                  <a:gd name="connsiteY7" fmla="*/ 336619 h 373507"/>
                  <a:gd name="connsiteX8" fmla="*/ 43448 w 901862"/>
                  <a:gd name="connsiteY8" fmla="*/ 373490 h 373507"/>
                  <a:gd name="connsiteX9" fmla="*/ 0 w 901862"/>
                  <a:gd name="connsiteY9" fmla="*/ 330042 h 373507"/>
                  <a:gd name="connsiteX10" fmla="*/ 0 w 901862"/>
                  <a:gd name="connsiteY10" fmla="*/ 156254 h 373507"/>
                  <a:gd name="connsiteX0" fmla="*/ 0 w 901862"/>
                  <a:gd name="connsiteY0" fmla="*/ 156254 h 420677"/>
                  <a:gd name="connsiteX1" fmla="*/ 45639 w 901862"/>
                  <a:gd name="connsiteY1" fmla="*/ 0 h 420677"/>
                  <a:gd name="connsiteX2" fmla="*/ 408216 w 901862"/>
                  <a:gd name="connsiteY2" fmla="*/ 189898 h 420677"/>
                  <a:gd name="connsiteX3" fmla="*/ 792935 w 901862"/>
                  <a:gd name="connsiteY3" fmla="*/ 70414 h 420677"/>
                  <a:gd name="connsiteX4" fmla="*/ 901862 w 901862"/>
                  <a:gd name="connsiteY4" fmla="*/ 156254 h 420677"/>
                  <a:gd name="connsiteX5" fmla="*/ 901862 w 901862"/>
                  <a:gd name="connsiteY5" fmla="*/ 330042 h 420677"/>
                  <a:gd name="connsiteX6" fmla="*/ 858414 w 901862"/>
                  <a:gd name="connsiteY6" fmla="*/ 373490 h 420677"/>
                  <a:gd name="connsiteX7" fmla="*/ 459752 w 901862"/>
                  <a:gd name="connsiteY7" fmla="*/ 336619 h 420677"/>
                  <a:gd name="connsiteX8" fmla="*/ 49971 w 901862"/>
                  <a:gd name="connsiteY8" fmla="*/ 420666 h 420677"/>
                  <a:gd name="connsiteX9" fmla="*/ 0 w 901862"/>
                  <a:gd name="connsiteY9" fmla="*/ 330042 h 420677"/>
                  <a:gd name="connsiteX10" fmla="*/ 0 w 901862"/>
                  <a:gd name="connsiteY10" fmla="*/ 156254 h 420677"/>
                  <a:gd name="connsiteX0" fmla="*/ 0 w 901862"/>
                  <a:gd name="connsiteY0" fmla="*/ 156254 h 460941"/>
                  <a:gd name="connsiteX1" fmla="*/ 45639 w 901862"/>
                  <a:gd name="connsiteY1" fmla="*/ 0 h 460941"/>
                  <a:gd name="connsiteX2" fmla="*/ 408216 w 901862"/>
                  <a:gd name="connsiteY2" fmla="*/ 189898 h 460941"/>
                  <a:gd name="connsiteX3" fmla="*/ 792935 w 901862"/>
                  <a:gd name="connsiteY3" fmla="*/ 70414 h 460941"/>
                  <a:gd name="connsiteX4" fmla="*/ 901862 w 901862"/>
                  <a:gd name="connsiteY4" fmla="*/ 156254 h 460941"/>
                  <a:gd name="connsiteX5" fmla="*/ 901862 w 901862"/>
                  <a:gd name="connsiteY5" fmla="*/ 330042 h 460941"/>
                  <a:gd name="connsiteX6" fmla="*/ 834446 w 901862"/>
                  <a:gd name="connsiteY6" fmla="*/ 460941 h 460941"/>
                  <a:gd name="connsiteX7" fmla="*/ 459752 w 901862"/>
                  <a:gd name="connsiteY7" fmla="*/ 336619 h 460941"/>
                  <a:gd name="connsiteX8" fmla="*/ 49971 w 901862"/>
                  <a:gd name="connsiteY8" fmla="*/ 420666 h 460941"/>
                  <a:gd name="connsiteX9" fmla="*/ 0 w 901862"/>
                  <a:gd name="connsiteY9" fmla="*/ 330042 h 460941"/>
                  <a:gd name="connsiteX10" fmla="*/ 0 w 901862"/>
                  <a:gd name="connsiteY10" fmla="*/ 156254 h 460941"/>
                  <a:gd name="connsiteX0" fmla="*/ 0 w 901862"/>
                  <a:gd name="connsiteY0" fmla="*/ 156254 h 460941"/>
                  <a:gd name="connsiteX1" fmla="*/ 45639 w 901862"/>
                  <a:gd name="connsiteY1" fmla="*/ 0 h 460941"/>
                  <a:gd name="connsiteX2" fmla="*/ 408216 w 901862"/>
                  <a:gd name="connsiteY2" fmla="*/ 189898 h 460941"/>
                  <a:gd name="connsiteX3" fmla="*/ 792935 w 901862"/>
                  <a:gd name="connsiteY3" fmla="*/ 70414 h 460941"/>
                  <a:gd name="connsiteX4" fmla="*/ 901862 w 901862"/>
                  <a:gd name="connsiteY4" fmla="*/ 156254 h 460941"/>
                  <a:gd name="connsiteX5" fmla="*/ 901862 w 901862"/>
                  <a:gd name="connsiteY5" fmla="*/ 330042 h 460941"/>
                  <a:gd name="connsiteX6" fmla="*/ 834446 w 901862"/>
                  <a:gd name="connsiteY6" fmla="*/ 460941 h 460941"/>
                  <a:gd name="connsiteX7" fmla="*/ 459752 w 901862"/>
                  <a:gd name="connsiteY7" fmla="*/ 336619 h 460941"/>
                  <a:gd name="connsiteX8" fmla="*/ 49971 w 901862"/>
                  <a:gd name="connsiteY8" fmla="*/ 420666 h 460941"/>
                  <a:gd name="connsiteX9" fmla="*/ 0 w 901862"/>
                  <a:gd name="connsiteY9" fmla="*/ 330042 h 460941"/>
                  <a:gd name="connsiteX10" fmla="*/ 0 w 901862"/>
                  <a:gd name="connsiteY10" fmla="*/ 156254 h 460941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59752 w 901862"/>
                  <a:gd name="connsiteY7" fmla="*/ 336619 h 518129"/>
                  <a:gd name="connsiteX8" fmla="*/ 49971 w 901862"/>
                  <a:gd name="connsiteY8" fmla="*/ 420666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59752 w 901862"/>
                  <a:gd name="connsiteY7" fmla="*/ 336619 h 518129"/>
                  <a:gd name="connsiteX8" fmla="*/ 49971 w 901862"/>
                  <a:gd name="connsiteY8" fmla="*/ 420666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49971 w 901862"/>
                  <a:gd name="connsiteY8" fmla="*/ 420666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71490 h 533365"/>
                  <a:gd name="connsiteX1" fmla="*/ 27185 w 901862"/>
                  <a:gd name="connsiteY1" fmla="*/ 0 h 533365"/>
                  <a:gd name="connsiteX2" fmla="*/ 408216 w 901862"/>
                  <a:gd name="connsiteY2" fmla="*/ 205134 h 533365"/>
                  <a:gd name="connsiteX3" fmla="*/ 792935 w 901862"/>
                  <a:gd name="connsiteY3" fmla="*/ 85650 h 533365"/>
                  <a:gd name="connsiteX4" fmla="*/ 901862 w 901862"/>
                  <a:gd name="connsiteY4" fmla="*/ 171490 h 533365"/>
                  <a:gd name="connsiteX5" fmla="*/ 901862 w 901862"/>
                  <a:gd name="connsiteY5" fmla="*/ 345278 h 533365"/>
                  <a:gd name="connsiteX6" fmla="*/ 820718 w 901862"/>
                  <a:gd name="connsiteY6" fmla="*/ 533365 h 533365"/>
                  <a:gd name="connsiteX7" fmla="*/ 449618 w 901862"/>
                  <a:gd name="connsiteY7" fmla="*/ 358545 h 533365"/>
                  <a:gd name="connsiteX8" fmla="*/ 53233 w 901862"/>
                  <a:gd name="connsiteY8" fmla="*/ 459490 h 533365"/>
                  <a:gd name="connsiteX9" fmla="*/ 0 w 901862"/>
                  <a:gd name="connsiteY9" fmla="*/ 345278 h 533365"/>
                  <a:gd name="connsiteX10" fmla="*/ 0 w 901862"/>
                  <a:gd name="connsiteY10" fmla="*/ 171490 h 533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01862" h="533365">
                    <a:moveTo>
                      <a:pt x="0" y="171490"/>
                    </a:moveTo>
                    <a:cubicBezTo>
                      <a:pt x="0" y="147494"/>
                      <a:pt x="3189" y="0"/>
                      <a:pt x="27185" y="0"/>
                    </a:cubicBezTo>
                    <a:cubicBezTo>
                      <a:pt x="108606" y="96799"/>
                      <a:pt x="280591" y="190859"/>
                      <a:pt x="408216" y="205134"/>
                    </a:cubicBezTo>
                    <a:cubicBezTo>
                      <a:pt x="535841" y="219409"/>
                      <a:pt x="638523" y="203937"/>
                      <a:pt x="792935" y="85650"/>
                    </a:cubicBezTo>
                    <a:cubicBezTo>
                      <a:pt x="816931" y="85650"/>
                      <a:pt x="901862" y="147494"/>
                      <a:pt x="901862" y="171490"/>
                    </a:cubicBezTo>
                    <a:lnTo>
                      <a:pt x="901862" y="345278"/>
                    </a:lnTo>
                    <a:cubicBezTo>
                      <a:pt x="901862" y="369274"/>
                      <a:pt x="844714" y="533365"/>
                      <a:pt x="820718" y="533365"/>
                    </a:cubicBezTo>
                    <a:cubicBezTo>
                      <a:pt x="658038" y="406441"/>
                      <a:pt x="577532" y="370857"/>
                      <a:pt x="449618" y="358545"/>
                    </a:cubicBezTo>
                    <a:cubicBezTo>
                      <a:pt x="321704" y="346233"/>
                      <a:pt x="129858" y="460586"/>
                      <a:pt x="53233" y="459490"/>
                    </a:cubicBezTo>
                    <a:cubicBezTo>
                      <a:pt x="29237" y="459490"/>
                      <a:pt x="0" y="369274"/>
                      <a:pt x="0" y="345278"/>
                    </a:cubicBezTo>
                    <a:lnTo>
                      <a:pt x="0" y="17149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700088" y="-3048000"/>
              <a:ext cx="3024187" cy="3260725"/>
              <a:chOff x="3940176" y="1559719"/>
              <a:chExt cx="3024187" cy="3260725"/>
            </a:xfrm>
            <a:solidFill>
              <a:srgbClr val="202A36"/>
            </a:solidFill>
          </p:grpSpPr>
          <p:sp>
            <p:nvSpPr>
              <p:cNvPr id="18" name="圆角矩形 17"/>
              <p:cNvSpPr/>
              <p:nvPr/>
            </p:nvSpPr>
            <p:spPr>
              <a:xfrm>
                <a:off x="5516563" y="1559719"/>
                <a:ext cx="1447800" cy="990600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5515769" y="3829844"/>
                <a:ext cx="1447800" cy="990600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3940176" y="2677319"/>
                <a:ext cx="1447800" cy="990600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圆角矩形 17"/>
              <p:cNvSpPr/>
              <p:nvPr/>
            </p:nvSpPr>
            <p:spPr>
              <a:xfrm rot="18884533">
                <a:off x="4986624" y="2349450"/>
                <a:ext cx="901862" cy="445469"/>
              </a:xfrm>
              <a:custGeom>
                <a:avLst/>
                <a:gdLst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858414 w 901862"/>
                  <a:gd name="connsiteY2" fmla="*/ 0 h 260684"/>
                  <a:gd name="connsiteX3" fmla="*/ 901862 w 901862"/>
                  <a:gd name="connsiteY3" fmla="*/ 43448 h 260684"/>
                  <a:gd name="connsiteX4" fmla="*/ 901862 w 901862"/>
                  <a:gd name="connsiteY4" fmla="*/ 217236 h 260684"/>
                  <a:gd name="connsiteX5" fmla="*/ 858414 w 901862"/>
                  <a:gd name="connsiteY5" fmla="*/ 260684 h 260684"/>
                  <a:gd name="connsiteX6" fmla="*/ 43448 w 901862"/>
                  <a:gd name="connsiteY6" fmla="*/ 260684 h 260684"/>
                  <a:gd name="connsiteX7" fmla="*/ 0 w 901862"/>
                  <a:gd name="connsiteY7" fmla="*/ 217236 h 260684"/>
                  <a:gd name="connsiteX8" fmla="*/ 0 w 901862"/>
                  <a:gd name="connsiteY8" fmla="*/ 43448 h 260684"/>
                  <a:gd name="connsiteX0" fmla="*/ 0 w 901862"/>
                  <a:gd name="connsiteY0" fmla="*/ 43539 h 260775"/>
                  <a:gd name="connsiteX1" fmla="*/ 43448 w 901862"/>
                  <a:gd name="connsiteY1" fmla="*/ 91 h 260775"/>
                  <a:gd name="connsiteX2" fmla="*/ 469179 w 901862"/>
                  <a:gd name="connsiteY2" fmla="*/ 0 h 260775"/>
                  <a:gd name="connsiteX3" fmla="*/ 858414 w 901862"/>
                  <a:gd name="connsiteY3" fmla="*/ 91 h 260775"/>
                  <a:gd name="connsiteX4" fmla="*/ 901862 w 901862"/>
                  <a:gd name="connsiteY4" fmla="*/ 43539 h 260775"/>
                  <a:gd name="connsiteX5" fmla="*/ 901862 w 901862"/>
                  <a:gd name="connsiteY5" fmla="*/ 217327 h 260775"/>
                  <a:gd name="connsiteX6" fmla="*/ 858414 w 901862"/>
                  <a:gd name="connsiteY6" fmla="*/ 260775 h 260775"/>
                  <a:gd name="connsiteX7" fmla="*/ 43448 w 901862"/>
                  <a:gd name="connsiteY7" fmla="*/ 260775 h 260775"/>
                  <a:gd name="connsiteX8" fmla="*/ 0 w 901862"/>
                  <a:gd name="connsiteY8" fmla="*/ 217327 h 260775"/>
                  <a:gd name="connsiteX9" fmla="*/ 0 w 901862"/>
                  <a:gd name="connsiteY9" fmla="*/ 43539 h 260775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1588 w 901862"/>
                  <a:gd name="connsiteY2" fmla="*/ 144593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6920 w 901862"/>
                  <a:gd name="connsiteY2" fmla="*/ 82317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6920 w 901862"/>
                  <a:gd name="connsiteY2" fmla="*/ 82317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6920 w 901862"/>
                  <a:gd name="connsiteY2" fmla="*/ 82317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90518 h 307754"/>
                  <a:gd name="connsiteX1" fmla="*/ 60498 w 901862"/>
                  <a:gd name="connsiteY1" fmla="*/ 0 h 307754"/>
                  <a:gd name="connsiteX2" fmla="*/ 446920 w 901862"/>
                  <a:gd name="connsiteY2" fmla="*/ 129387 h 307754"/>
                  <a:gd name="connsiteX3" fmla="*/ 858414 w 901862"/>
                  <a:gd name="connsiteY3" fmla="*/ 47070 h 307754"/>
                  <a:gd name="connsiteX4" fmla="*/ 901862 w 901862"/>
                  <a:gd name="connsiteY4" fmla="*/ 90518 h 307754"/>
                  <a:gd name="connsiteX5" fmla="*/ 901862 w 901862"/>
                  <a:gd name="connsiteY5" fmla="*/ 264306 h 307754"/>
                  <a:gd name="connsiteX6" fmla="*/ 858414 w 901862"/>
                  <a:gd name="connsiteY6" fmla="*/ 307754 h 307754"/>
                  <a:gd name="connsiteX7" fmla="*/ 43448 w 901862"/>
                  <a:gd name="connsiteY7" fmla="*/ 307754 h 307754"/>
                  <a:gd name="connsiteX8" fmla="*/ 0 w 901862"/>
                  <a:gd name="connsiteY8" fmla="*/ 264306 h 307754"/>
                  <a:gd name="connsiteX9" fmla="*/ 0 w 901862"/>
                  <a:gd name="connsiteY9" fmla="*/ 90518 h 307754"/>
                  <a:gd name="connsiteX0" fmla="*/ 0 w 901862"/>
                  <a:gd name="connsiteY0" fmla="*/ 90518 h 307754"/>
                  <a:gd name="connsiteX1" fmla="*/ 60498 w 901862"/>
                  <a:gd name="connsiteY1" fmla="*/ 0 h 307754"/>
                  <a:gd name="connsiteX2" fmla="*/ 446920 w 901862"/>
                  <a:gd name="connsiteY2" fmla="*/ 129387 h 307754"/>
                  <a:gd name="connsiteX3" fmla="*/ 858414 w 901862"/>
                  <a:gd name="connsiteY3" fmla="*/ 47070 h 307754"/>
                  <a:gd name="connsiteX4" fmla="*/ 901862 w 901862"/>
                  <a:gd name="connsiteY4" fmla="*/ 90518 h 307754"/>
                  <a:gd name="connsiteX5" fmla="*/ 901862 w 901862"/>
                  <a:gd name="connsiteY5" fmla="*/ 264306 h 307754"/>
                  <a:gd name="connsiteX6" fmla="*/ 858414 w 901862"/>
                  <a:gd name="connsiteY6" fmla="*/ 307754 h 307754"/>
                  <a:gd name="connsiteX7" fmla="*/ 43448 w 901862"/>
                  <a:gd name="connsiteY7" fmla="*/ 307754 h 307754"/>
                  <a:gd name="connsiteX8" fmla="*/ 0 w 901862"/>
                  <a:gd name="connsiteY8" fmla="*/ 264306 h 307754"/>
                  <a:gd name="connsiteX9" fmla="*/ 0 w 901862"/>
                  <a:gd name="connsiteY9" fmla="*/ 90518 h 307754"/>
                  <a:gd name="connsiteX0" fmla="*/ 0 w 901862"/>
                  <a:gd name="connsiteY0" fmla="*/ 90518 h 307754"/>
                  <a:gd name="connsiteX1" fmla="*/ 60498 w 901862"/>
                  <a:gd name="connsiteY1" fmla="*/ 0 h 307754"/>
                  <a:gd name="connsiteX2" fmla="*/ 446920 w 901862"/>
                  <a:gd name="connsiteY2" fmla="*/ 129387 h 307754"/>
                  <a:gd name="connsiteX3" fmla="*/ 858414 w 901862"/>
                  <a:gd name="connsiteY3" fmla="*/ 47070 h 307754"/>
                  <a:gd name="connsiteX4" fmla="*/ 901862 w 901862"/>
                  <a:gd name="connsiteY4" fmla="*/ 90518 h 307754"/>
                  <a:gd name="connsiteX5" fmla="*/ 901862 w 901862"/>
                  <a:gd name="connsiteY5" fmla="*/ 264306 h 307754"/>
                  <a:gd name="connsiteX6" fmla="*/ 858414 w 901862"/>
                  <a:gd name="connsiteY6" fmla="*/ 307754 h 307754"/>
                  <a:gd name="connsiteX7" fmla="*/ 43448 w 901862"/>
                  <a:gd name="connsiteY7" fmla="*/ 307754 h 307754"/>
                  <a:gd name="connsiteX8" fmla="*/ 0 w 901862"/>
                  <a:gd name="connsiteY8" fmla="*/ 264306 h 307754"/>
                  <a:gd name="connsiteX9" fmla="*/ 0 w 901862"/>
                  <a:gd name="connsiteY9" fmla="*/ 90518 h 307754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56799 w 901862"/>
                  <a:gd name="connsiteY3" fmla="*/ 5045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56799 w 901862"/>
                  <a:gd name="connsiteY3" fmla="*/ 5045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03023 w 901862"/>
                  <a:gd name="connsiteY3" fmla="*/ 26637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09712 w 901862"/>
                  <a:gd name="connsiteY3" fmla="*/ 36769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09712 w 901862"/>
                  <a:gd name="connsiteY3" fmla="*/ 36769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792935 w 901862"/>
                  <a:gd name="connsiteY3" fmla="*/ 2322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792935 w 901862"/>
                  <a:gd name="connsiteY3" fmla="*/ 2322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56254 h 373490"/>
                  <a:gd name="connsiteX1" fmla="*/ 45639 w 901862"/>
                  <a:gd name="connsiteY1" fmla="*/ 0 h 373490"/>
                  <a:gd name="connsiteX2" fmla="*/ 408216 w 901862"/>
                  <a:gd name="connsiteY2" fmla="*/ 189898 h 373490"/>
                  <a:gd name="connsiteX3" fmla="*/ 792935 w 901862"/>
                  <a:gd name="connsiteY3" fmla="*/ 70414 h 373490"/>
                  <a:gd name="connsiteX4" fmla="*/ 901862 w 901862"/>
                  <a:gd name="connsiteY4" fmla="*/ 156254 h 373490"/>
                  <a:gd name="connsiteX5" fmla="*/ 901862 w 901862"/>
                  <a:gd name="connsiteY5" fmla="*/ 330042 h 373490"/>
                  <a:gd name="connsiteX6" fmla="*/ 858414 w 901862"/>
                  <a:gd name="connsiteY6" fmla="*/ 373490 h 373490"/>
                  <a:gd name="connsiteX7" fmla="*/ 43448 w 901862"/>
                  <a:gd name="connsiteY7" fmla="*/ 373490 h 373490"/>
                  <a:gd name="connsiteX8" fmla="*/ 0 w 901862"/>
                  <a:gd name="connsiteY8" fmla="*/ 330042 h 373490"/>
                  <a:gd name="connsiteX9" fmla="*/ 0 w 901862"/>
                  <a:gd name="connsiteY9" fmla="*/ 156254 h 373490"/>
                  <a:gd name="connsiteX0" fmla="*/ 0 w 901862"/>
                  <a:gd name="connsiteY0" fmla="*/ 156254 h 373784"/>
                  <a:gd name="connsiteX1" fmla="*/ 45639 w 901862"/>
                  <a:gd name="connsiteY1" fmla="*/ 0 h 373784"/>
                  <a:gd name="connsiteX2" fmla="*/ 408216 w 901862"/>
                  <a:gd name="connsiteY2" fmla="*/ 189898 h 373784"/>
                  <a:gd name="connsiteX3" fmla="*/ 792935 w 901862"/>
                  <a:gd name="connsiteY3" fmla="*/ 70414 h 373784"/>
                  <a:gd name="connsiteX4" fmla="*/ 901862 w 901862"/>
                  <a:gd name="connsiteY4" fmla="*/ 156254 h 373784"/>
                  <a:gd name="connsiteX5" fmla="*/ 901862 w 901862"/>
                  <a:gd name="connsiteY5" fmla="*/ 330042 h 373784"/>
                  <a:gd name="connsiteX6" fmla="*/ 858414 w 901862"/>
                  <a:gd name="connsiteY6" fmla="*/ 373490 h 373784"/>
                  <a:gd name="connsiteX7" fmla="*/ 486526 w 901862"/>
                  <a:gd name="connsiteY7" fmla="*/ 373784 h 373784"/>
                  <a:gd name="connsiteX8" fmla="*/ 43448 w 901862"/>
                  <a:gd name="connsiteY8" fmla="*/ 373490 h 373784"/>
                  <a:gd name="connsiteX9" fmla="*/ 0 w 901862"/>
                  <a:gd name="connsiteY9" fmla="*/ 330042 h 373784"/>
                  <a:gd name="connsiteX10" fmla="*/ 0 w 901862"/>
                  <a:gd name="connsiteY10" fmla="*/ 156254 h 373784"/>
                  <a:gd name="connsiteX0" fmla="*/ 0 w 901862"/>
                  <a:gd name="connsiteY0" fmla="*/ 156254 h 373490"/>
                  <a:gd name="connsiteX1" fmla="*/ 45639 w 901862"/>
                  <a:gd name="connsiteY1" fmla="*/ 0 h 373490"/>
                  <a:gd name="connsiteX2" fmla="*/ 408216 w 901862"/>
                  <a:gd name="connsiteY2" fmla="*/ 189898 h 373490"/>
                  <a:gd name="connsiteX3" fmla="*/ 792935 w 901862"/>
                  <a:gd name="connsiteY3" fmla="*/ 70414 h 373490"/>
                  <a:gd name="connsiteX4" fmla="*/ 901862 w 901862"/>
                  <a:gd name="connsiteY4" fmla="*/ 156254 h 373490"/>
                  <a:gd name="connsiteX5" fmla="*/ 901862 w 901862"/>
                  <a:gd name="connsiteY5" fmla="*/ 330042 h 373490"/>
                  <a:gd name="connsiteX6" fmla="*/ 858414 w 901862"/>
                  <a:gd name="connsiteY6" fmla="*/ 373490 h 373490"/>
                  <a:gd name="connsiteX7" fmla="*/ 471864 w 901862"/>
                  <a:gd name="connsiteY7" fmla="*/ 264269 h 373490"/>
                  <a:gd name="connsiteX8" fmla="*/ 43448 w 901862"/>
                  <a:gd name="connsiteY8" fmla="*/ 373490 h 373490"/>
                  <a:gd name="connsiteX9" fmla="*/ 0 w 901862"/>
                  <a:gd name="connsiteY9" fmla="*/ 330042 h 373490"/>
                  <a:gd name="connsiteX10" fmla="*/ 0 w 901862"/>
                  <a:gd name="connsiteY10" fmla="*/ 156254 h 373490"/>
                  <a:gd name="connsiteX0" fmla="*/ 0 w 901862"/>
                  <a:gd name="connsiteY0" fmla="*/ 156254 h 373490"/>
                  <a:gd name="connsiteX1" fmla="*/ 45639 w 901862"/>
                  <a:gd name="connsiteY1" fmla="*/ 0 h 373490"/>
                  <a:gd name="connsiteX2" fmla="*/ 408216 w 901862"/>
                  <a:gd name="connsiteY2" fmla="*/ 189898 h 373490"/>
                  <a:gd name="connsiteX3" fmla="*/ 792935 w 901862"/>
                  <a:gd name="connsiteY3" fmla="*/ 70414 h 373490"/>
                  <a:gd name="connsiteX4" fmla="*/ 901862 w 901862"/>
                  <a:gd name="connsiteY4" fmla="*/ 156254 h 373490"/>
                  <a:gd name="connsiteX5" fmla="*/ 901862 w 901862"/>
                  <a:gd name="connsiteY5" fmla="*/ 330042 h 373490"/>
                  <a:gd name="connsiteX6" fmla="*/ 858414 w 901862"/>
                  <a:gd name="connsiteY6" fmla="*/ 373490 h 373490"/>
                  <a:gd name="connsiteX7" fmla="*/ 459752 w 901862"/>
                  <a:gd name="connsiteY7" fmla="*/ 336619 h 373490"/>
                  <a:gd name="connsiteX8" fmla="*/ 43448 w 901862"/>
                  <a:gd name="connsiteY8" fmla="*/ 373490 h 373490"/>
                  <a:gd name="connsiteX9" fmla="*/ 0 w 901862"/>
                  <a:gd name="connsiteY9" fmla="*/ 330042 h 373490"/>
                  <a:gd name="connsiteX10" fmla="*/ 0 w 901862"/>
                  <a:gd name="connsiteY10" fmla="*/ 156254 h 373490"/>
                  <a:gd name="connsiteX0" fmla="*/ 0 w 901862"/>
                  <a:gd name="connsiteY0" fmla="*/ 156254 h 373507"/>
                  <a:gd name="connsiteX1" fmla="*/ 45639 w 901862"/>
                  <a:gd name="connsiteY1" fmla="*/ 0 h 373507"/>
                  <a:gd name="connsiteX2" fmla="*/ 408216 w 901862"/>
                  <a:gd name="connsiteY2" fmla="*/ 189898 h 373507"/>
                  <a:gd name="connsiteX3" fmla="*/ 792935 w 901862"/>
                  <a:gd name="connsiteY3" fmla="*/ 70414 h 373507"/>
                  <a:gd name="connsiteX4" fmla="*/ 901862 w 901862"/>
                  <a:gd name="connsiteY4" fmla="*/ 156254 h 373507"/>
                  <a:gd name="connsiteX5" fmla="*/ 901862 w 901862"/>
                  <a:gd name="connsiteY5" fmla="*/ 330042 h 373507"/>
                  <a:gd name="connsiteX6" fmla="*/ 858414 w 901862"/>
                  <a:gd name="connsiteY6" fmla="*/ 373490 h 373507"/>
                  <a:gd name="connsiteX7" fmla="*/ 459752 w 901862"/>
                  <a:gd name="connsiteY7" fmla="*/ 336619 h 373507"/>
                  <a:gd name="connsiteX8" fmla="*/ 43448 w 901862"/>
                  <a:gd name="connsiteY8" fmla="*/ 373490 h 373507"/>
                  <a:gd name="connsiteX9" fmla="*/ 0 w 901862"/>
                  <a:gd name="connsiteY9" fmla="*/ 330042 h 373507"/>
                  <a:gd name="connsiteX10" fmla="*/ 0 w 901862"/>
                  <a:gd name="connsiteY10" fmla="*/ 156254 h 373507"/>
                  <a:gd name="connsiteX0" fmla="*/ 0 w 901862"/>
                  <a:gd name="connsiteY0" fmla="*/ 156254 h 420677"/>
                  <a:gd name="connsiteX1" fmla="*/ 45639 w 901862"/>
                  <a:gd name="connsiteY1" fmla="*/ 0 h 420677"/>
                  <a:gd name="connsiteX2" fmla="*/ 408216 w 901862"/>
                  <a:gd name="connsiteY2" fmla="*/ 189898 h 420677"/>
                  <a:gd name="connsiteX3" fmla="*/ 792935 w 901862"/>
                  <a:gd name="connsiteY3" fmla="*/ 70414 h 420677"/>
                  <a:gd name="connsiteX4" fmla="*/ 901862 w 901862"/>
                  <a:gd name="connsiteY4" fmla="*/ 156254 h 420677"/>
                  <a:gd name="connsiteX5" fmla="*/ 901862 w 901862"/>
                  <a:gd name="connsiteY5" fmla="*/ 330042 h 420677"/>
                  <a:gd name="connsiteX6" fmla="*/ 858414 w 901862"/>
                  <a:gd name="connsiteY6" fmla="*/ 373490 h 420677"/>
                  <a:gd name="connsiteX7" fmla="*/ 459752 w 901862"/>
                  <a:gd name="connsiteY7" fmla="*/ 336619 h 420677"/>
                  <a:gd name="connsiteX8" fmla="*/ 49971 w 901862"/>
                  <a:gd name="connsiteY8" fmla="*/ 420666 h 420677"/>
                  <a:gd name="connsiteX9" fmla="*/ 0 w 901862"/>
                  <a:gd name="connsiteY9" fmla="*/ 330042 h 420677"/>
                  <a:gd name="connsiteX10" fmla="*/ 0 w 901862"/>
                  <a:gd name="connsiteY10" fmla="*/ 156254 h 420677"/>
                  <a:gd name="connsiteX0" fmla="*/ 0 w 901862"/>
                  <a:gd name="connsiteY0" fmla="*/ 156254 h 460941"/>
                  <a:gd name="connsiteX1" fmla="*/ 45639 w 901862"/>
                  <a:gd name="connsiteY1" fmla="*/ 0 h 460941"/>
                  <a:gd name="connsiteX2" fmla="*/ 408216 w 901862"/>
                  <a:gd name="connsiteY2" fmla="*/ 189898 h 460941"/>
                  <a:gd name="connsiteX3" fmla="*/ 792935 w 901862"/>
                  <a:gd name="connsiteY3" fmla="*/ 70414 h 460941"/>
                  <a:gd name="connsiteX4" fmla="*/ 901862 w 901862"/>
                  <a:gd name="connsiteY4" fmla="*/ 156254 h 460941"/>
                  <a:gd name="connsiteX5" fmla="*/ 901862 w 901862"/>
                  <a:gd name="connsiteY5" fmla="*/ 330042 h 460941"/>
                  <a:gd name="connsiteX6" fmla="*/ 834446 w 901862"/>
                  <a:gd name="connsiteY6" fmla="*/ 460941 h 460941"/>
                  <a:gd name="connsiteX7" fmla="*/ 459752 w 901862"/>
                  <a:gd name="connsiteY7" fmla="*/ 336619 h 460941"/>
                  <a:gd name="connsiteX8" fmla="*/ 49971 w 901862"/>
                  <a:gd name="connsiteY8" fmla="*/ 420666 h 460941"/>
                  <a:gd name="connsiteX9" fmla="*/ 0 w 901862"/>
                  <a:gd name="connsiteY9" fmla="*/ 330042 h 460941"/>
                  <a:gd name="connsiteX10" fmla="*/ 0 w 901862"/>
                  <a:gd name="connsiteY10" fmla="*/ 156254 h 460941"/>
                  <a:gd name="connsiteX0" fmla="*/ 0 w 901862"/>
                  <a:gd name="connsiteY0" fmla="*/ 156254 h 460941"/>
                  <a:gd name="connsiteX1" fmla="*/ 45639 w 901862"/>
                  <a:gd name="connsiteY1" fmla="*/ 0 h 460941"/>
                  <a:gd name="connsiteX2" fmla="*/ 408216 w 901862"/>
                  <a:gd name="connsiteY2" fmla="*/ 189898 h 460941"/>
                  <a:gd name="connsiteX3" fmla="*/ 792935 w 901862"/>
                  <a:gd name="connsiteY3" fmla="*/ 70414 h 460941"/>
                  <a:gd name="connsiteX4" fmla="*/ 901862 w 901862"/>
                  <a:gd name="connsiteY4" fmla="*/ 156254 h 460941"/>
                  <a:gd name="connsiteX5" fmla="*/ 901862 w 901862"/>
                  <a:gd name="connsiteY5" fmla="*/ 330042 h 460941"/>
                  <a:gd name="connsiteX6" fmla="*/ 834446 w 901862"/>
                  <a:gd name="connsiteY6" fmla="*/ 460941 h 460941"/>
                  <a:gd name="connsiteX7" fmla="*/ 459752 w 901862"/>
                  <a:gd name="connsiteY7" fmla="*/ 336619 h 460941"/>
                  <a:gd name="connsiteX8" fmla="*/ 49971 w 901862"/>
                  <a:gd name="connsiteY8" fmla="*/ 420666 h 460941"/>
                  <a:gd name="connsiteX9" fmla="*/ 0 w 901862"/>
                  <a:gd name="connsiteY9" fmla="*/ 330042 h 460941"/>
                  <a:gd name="connsiteX10" fmla="*/ 0 w 901862"/>
                  <a:gd name="connsiteY10" fmla="*/ 156254 h 460941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59752 w 901862"/>
                  <a:gd name="connsiteY7" fmla="*/ 336619 h 518129"/>
                  <a:gd name="connsiteX8" fmla="*/ 49971 w 901862"/>
                  <a:gd name="connsiteY8" fmla="*/ 420666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59752 w 901862"/>
                  <a:gd name="connsiteY7" fmla="*/ 336619 h 518129"/>
                  <a:gd name="connsiteX8" fmla="*/ 49971 w 901862"/>
                  <a:gd name="connsiteY8" fmla="*/ 420666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49971 w 901862"/>
                  <a:gd name="connsiteY8" fmla="*/ 420666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71490 h 533365"/>
                  <a:gd name="connsiteX1" fmla="*/ 27185 w 901862"/>
                  <a:gd name="connsiteY1" fmla="*/ 0 h 533365"/>
                  <a:gd name="connsiteX2" fmla="*/ 408216 w 901862"/>
                  <a:gd name="connsiteY2" fmla="*/ 205134 h 533365"/>
                  <a:gd name="connsiteX3" fmla="*/ 792935 w 901862"/>
                  <a:gd name="connsiteY3" fmla="*/ 85650 h 533365"/>
                  <a:gd name="connsiteX4" fmla="*/ 901862 w 901862"/>
                  <a:gd name="connsiteY4" fmla="*/ 171490 h 533365"/>
                  <a:gd name="connsiteX5" fmla="*/ 901862 w 901862"/>
                  <a:gd name="connsiteY5" fmla="*/ 345278 h 533365"/>
                  <a:gd name="connsiteX6" fmla="*/ 820718 w 901862"/>
                  <a:gd name="connsiteY6" fmla="*/ 533365 h 533365"/>
                  <a:gd name="connsiteX7" fmla="*/ 449618 w 901862"/>
                  <a:gd name="connsiteY7" fmla="*/ 358545 h 533365"/>
                  <a:gd name="connsiteX8" fmla="*/ 53233 w 901862"/>
                  <a:gd name="connsiteY8" fmla="*/ 459490 h 533365"/>
                  <a:gd name="connsiteX9" fmla="*/ 0 w 901862"/>
                  <a:gd name="connsiteY9" fmla="*/ 345278 h 533365"/>
                  <a:gd name="connsiteX10" fmla="*/ 0 w 901862"/>
                  <a:gd name="connsiteY10" fmla="*/ 171490 h 533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01862" h="533365">
                    <a:moveTo>
                      <a:pt x="0" y="171490"/>
                    </a:moveTo>
                    <a:cubicBezTo>
                      <a:pt x="0" y="147494"/>
                      <a:pt x="3189" y="0"/>
                      <a:pt x="27185" y="0"/>
                    </a:cubicBezTo>
                    <a:cubicBezTo>
                      <a:pt x="108606" y="96799"/>
                      <a:pt x="280591" y="190859"/>
                      <a:pt x="408216" y="205134"/>
                    </a:cubicBezTo>
                    <a:cubicBezTo>
                      <a:pt x="535841" y="219409"/>
                      <a:pt x="638523" y="203937"/>
                      <a:pt x="792935" y="85650"/>
                    </a:cubicBezTo>
                    <a:cubicBezTo>
                      <a:pt x="816931" y="85650"/>
                      <a:pt x="901862" y="147494"/>
                      <a:pt x="901862" y="171490"/>
                    </a:cubicBezTo>
                    <a:lnTo>
                      <a:pt x="901862" y="345278"/>
                    </a:lnTo>
                    <a:cubicBezTo>
                      <a:pt x="901862" y="369274"/>
                      <a:pt x="844714" y="533365"/>
                      <a:pt x="820718" y="533365"/>
                    </a:cubicBezTo>
                    <a:cubicBezTo>
                      <a:pt x="658038" y="406441"/>
                      <a:pt x="577532" y="370857"/>
                      <a:pt x="449618" y="358545"/>
                    </a:cubicBezTo>
                    <a:cubicBezTo>
                      <a:pt x="321704" y="346233"/>
                      <a:pt x="129858" y="460586"/>
                      <a:pt x="53233" y="459490"/>
                    </a:cubicBezTo>
                    <a:cubicBezTo>
                      <a:pt x="29237" y="459490"/>
                      <a:pt x="0" y="369274"/>
                      <a:pt x="0" y="345278"/>
                    </a:cubicBezTo>
                    <a:lnTo>
                      <a:pt x="0" y="17149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圆角矩形 17"/>
              <p:cNvSpPr/>
              <p:nvPr/>
            </p:nvSpPr>
            <p:spPr>
              <a:xfrm rot="2188039">
                <a:off x="4847484" y="3452363"/>
                <a:ext cx="1152426" cy="564051"/>
              </a:xfrm>
              <a:custGeom>
                <a:avLst/>
                <a:gdLst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858414 w 901862"/>
                  <a:gd name="connsiteY2" fmla="*/ 0 h 260684"/>
                  <a:gd name="connsiteX3" fmla="*/ 901862 w 901862"/>
                  <a:gd name="connsiteY3" fmla="*/ 43448 h 260684"/>
                  <a:gd name="connsiteX4" fmla="*/ 901862 w 901862"/>
                  <a:gd name="connsiteY4" fmla="*/ 217236 h 260684"/>
                  <a:gd name="connsiteX5" fmla="*/ 858414 w 901862"/>
                  <a:gd name="connsiteY5" fmla="*/ 260684 h 260684"/>
                  <a:gd name="connsiteX6" fmla="*/ 43448 w 901862"/>
                  <a:gd name="connsiteY6" fmla="*/ 260684 h 260684"/>
                  <a:gd name="connsiteX7" fmla="*/ 0 w 901862"/>
                  <a:gd name="connsiteY7" fmla="*/ 217236 h 260684"/>
                  <a:gd name="connsiteX8" fmla="*/ 0 w 901862"/>
                  <a:gd name="connsiteY8" fmla="*/ 43448 h 260684"/>
                  <a:gd name="connsiteX0" fmla="*/ 0 w 901862"/>
                  <a:gd name="connsiteY0" fmla="*/ 43539 h 260775"/>
                  <a:gd name="connsiteX1" fmla="*/ 43448 w 901862"/>
                  <a:gd name="connsiteY1" fmla="*/ 91 h 260775"/>
                  <a:gd name="connsiteX2" fmla="*/ 469179 w 901862"/>
                  <a:gd name="connsiteY2" fmla="*/ 0 h 260775"/>
                  <a:gd name="connsiteX3" fmla="*/ 858414 w 901862"/>
                  <a:gd name="connsiteY3" fmla="*/ 91 h 260775"/>
                  <a:gd name="connsiteX4" fmla="*/ 901862 w 901862"/>
                  <a:gd name="connsiteY4" fmla="*/ 43539 h 260775"/>
                  <a:gd name="connsiteX5" fmla="*/ 901862 w 901862"/>
                  <a:gd name="connsiteY5" fmla="*/ 217327 h 260775"/>
                  <a:gd name="connsiteX6" fmla="*/ 858414 w 901862"/>
                  <a:gd name="connsiteY6" fmla="*/ 260775 h 260775"/>
                  <a:gd name="connsiteX7" fmla="*/ 43448 w 901862"/>
                  <a:gd name="connsiteY7" fmla="*/ 260775 h 260775"/>
                  <a:gd name="connsiteX8" fmla="*/ 0 w 901862"/>
                  <a:gd name="connsiteY8" fmla="*/ 217327 h 260775"/>
                  <a:gd name="connsiteX9" fmla="*/ 0 w 901862"/>
                  <a:gd name="connsiteY9" fmla="*/ 43539 h 260775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1588 w 901862"/>
                  <a:gd name="connsiteY2" fmla="*/ 144593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6920 w 901862"/>
                  <a:gd name="connsiteY2" fmla="*/ 82317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6920 w 901862"/>
                  <a:gd name="connsiteY2" fmla="*/ 82317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6920 w 901862"/>
                  <a:gd name="connsiteY2" fmla="*/ 82317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90518 h 307754"/>
                  <a:gd name="connsiteX1" fmla="*/ 60498 w 901862"/>
                  <a:gd name="connsiteY1" fmla="*/ 0 h 307754"/>
                  <a:gd name="connsiteX2" fmla="*/ 446920 w 901862"/>
                  <a:gd name="connsiteY2" fmla="*/ 129387 h 307754"/>
                  <a:gd name="connsiteX3" fmla="*/ 858414 w 901862"/>
                  <a:gd name="connsiteY3" fmla="*/ 47070 h 307754"/>
                  <a:gd name="connsiteX4" fmla="*/ 901862 w 901862"/>
                  <a:gd name="connsiteY4" fmla="*/ 90518 h 307754"/>
                  <a:gd name="connsiteX5" fmla="*/ 901862 w 901862"/>
                  <a:gd name="connsiteY5" fmla="*/ 264306 h 307754"/>
                  <a:gd name="connsiteX6" fmla="*/ 858414 w 901862"/>
                  <a:gd name="connsiteY6" fmla="*/ 307754 h 307754"/>
                  <a:gd name="connsiteX7" fmla="*/ 43448 w 901862"/>
                  <a:gd name="connsiteY7" fmla="*/ 307754 h 307754"/>
                  <a:gd name="connsiteX8" fmla="*/ 0 w 901862"/>
                  <a:gd name="connsiteY8" fmla="*/ 264306 h 307754"/>
                  <a:gd name="connsiteX9" fmla="*/ 0 w 901862"/>
                  <a:gd name="connsiteY9" fmla="*/ 90518 h 307754"/>
                  <a:gd name="connsiteX0" fmla="*/ 0 w 901862"/>
                  <a:gd name="connsiteY0" fmla="*/ 90518 h 307754"/>
                  <a:gd name="connsiteX1" fmla="*/ 60498 w 901862"/>
                  <a:gd name="connsiteY1" fmla="*/ 0 h 307754"/>
                  <a:gd name="connsiteX2" fmla="*/ 446920 w 901862"/>
                  <a:gd name="connsiteY2" fmla="*/ 129387 h 307754"/>
                  <a:gd name="connsiteX3" fmla="*/ 858414 w 901862"/>
                  <a:gd name="connsiteY3" fmla="*/ 47070 h 307754"/>
                  <a:gd name="connsiteX4" fmla="*/ 901862 w 901862"/>
                  <a:gd name="connsiteY4" fmla="*/ 90518 h 307754"/>
                  <a:gd name="connsiteX5" fmla="*/ 901862 w 901862"/>
                  <a:gd name="connsiteY5" fmla="*/ 264306 h 307754"/>
                  <a:gd name="connsiteX6" fmla="*/ 858414 w 901862"/>
                  <a:gd name="connsiteY6" fmla="*/ 307754 h 307754"/>
                  <a:gd name="connsiteX7" fmla="*/ 43448 w 901862"/>
                  <a:gd name="connsiteY7" fmla="*/ 307754 h 307754"/>
                  <a:gd name="connsiteX8" fmla="*/ 0 w 901862"/>
                  <a:gd name="connsiteY8" fmla="*/ 264306 h 307754"/>
                  <a:gd name="connsiteX9" fmla="*/ 0 w 901862"/>
                  <a:gd name="connsiteY9" fmla="*/ 90518 h 307754"/>
                  <a:gd name="connsiteX0" fmla="*/ 0 w 901862"/>
                  <a:gd name="connsiteY0" fmla="*/ 90518 h 307754"/>
                  <a:gd name="connsiteX1" fmla="*/ 60498 w 901862"/>
                  <a:gd name="connsiteY1" fmla="*/ 0 h 307754"/>
                  <a:gd name="connsiteX2" fmla="*/ 446920 w 901862"/>
                  <a:gd name="connsiteY2" fmla="*/ 129387 h 307754"/>
                  <a:gd name="connsiteX3" fmla="*/ 858414 w 901862"/>
                  <a:gd name="connsiteY3" fmla="*/ 47070 h 307754"/>
                  <a:gd name="connsiteX4" fmla="*/ 901862 w 901862"/>
                  <a:gd name="connsiteY4" fmla="*/ 90518 h 307754"/>
                  <a:gd name="connsiteX5" fmla="*/ 901862 w 901862"/>
                  <a:gd name="connsiteY5" fmla="*/ 264306 h 307754"/>
                  <a:gd name="connsiteX6" fmla="*/ 858414 w 901862"/>
                  <a:gd name="connsiteY6" fmla="*/ 307754 h 307754"/>
                  <a:gd name="connsiteX7" fmla="*/ 43448 w 901862"/>
                  <a:gd name="connsiteY7" fmla="*/ 307754 h 307754"/>
                  <a:gd name="connsiteX8" fmla="*/ 0 w 901862"/>
                  <a:gd name="connsiteY8" fmla="*/ 264306 h 307754"/>
                  <a:gd name="connsiteX9" fmla="*/ 0 w 901862"/>
                  <a:gd name="connsiteY9" fmla="*/ 90518 h 307754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56799 w 901862"/>
                  <a:gd name="connsiteY3" fmla="*/ 5045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56799 w 901862"/>
                  <a:gd name="connsiteY3" fmla="*/ 5045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03023 w 901862"/>
                  <a:gd name="connsiteY3" fmla="*/ 26637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09712 w 901862"/>
                  <a:gd name="connsiteY3" fmla="*/ 36769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09712 w 901862"/>
                  <a:gd name="connsiteY3" fmla="*/ 36769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792935 w 901862"/>
                  <a:gd name="connsiteY3" fmla="*/ 2322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792935 w 901862"/>
                  <a:gd name="connsiteY3" fmla="*/ 2322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56254 h 373490"/>
                  <a:gd name="connsiteX1" fmla="*/ 45639 w 901862"/>
                  <a:gd name="connsiteY1" fmla="*/ 0 h 373490"/>
                  <a:gd name="connsiteX2" fmla="*/ 408216 w 901862"/>
                  <a:gd name="connsiteY2" fmla="*/ 189898 h 373490"/>
                  <a:gd name="connsiteX3" fmla="*/ 792935 w 901862"/>
                  <a:gd name="connsiteY3" fmla="*/ 70414 h 373490"/>
                  <a:gd name="connsiteX4" fmla="*/ 901862 w 901862"/>
                  <a:gd name="connsiteY4" fmla="*/ 156254 h 373490"/>
                  <a:gd name="connsiteX5" fmla="*/ 901862 w 901862"/>
                  <a:gd name="connsiteY5" fmla="*/ 330042 h 373490"/>
                  <a:gd name="connsiteX6" fmla="*/ 858414 w 901862"/>
                  <a:gd name="connsiteY6" fmla="*/ 373490 h 373490"/>
                  <a:gd name="connsiteX7" fmla="*/ 43448 w 901862"/>
                  <a:gd name="connsiteY7" fmla="*/ 373490 h 373490"/>
                  <a:gd name="connsiteX8" fmla="*/ 0 w 901862"/>
                  <a:gd name="connsiteY8" fmla="*/ 330042 h 373490"/>
                  <a:gd name="connsiteX9" fmla="*/ 0 w 901862"/>
                  <a:gd name="connsiteY9" fmla="*/ 156254 h 373490"/>
                  <a:gd name="connsiteX0" fmla="*/ 0 w 901862"/>
                  <a:gd name="connsiteY0" fmla="*/ 156254 h 373784"/>
                  <a:gd name="connsiteX1" fmla="*/ 45639 w 901862"/>
                  <a:gd name="connsiteY1" fmla="*/ 0 h 373784"/>
                  <a:gd name="connsiteX2" fmla="*/ 408216 w 901862"/>
                  <a:gd name="connsiteY2" fmla="*/ 189898 h 373784"/>
                  <a:gd name="connsiteX3" fmla="*/ 792935 w 901862"/>
                  <a:gd name="connsiteY3" fmla="*/ 70414 h 373784"/>
                  <a:gd name="connsiteX4" fmla="*/ 901862 w 901862"/>
                  <a:gd name="connsiteY4" fmla="*/ 156254 h 373784"/>
                  <a:gd name="connsiteX5" fmla="*/ 901862 w 901862"/>
                  <a:gd name="connsiteY5" fmla="*/ 330042 h 373784"/>
                  <a:gd name="connsiteX6" fmla="*/ 858414 w 901862"/>
                  <a:gd name="connsiteY6" fmla="*/ 373490 h 373784"/>
                  <a:gd name="connsiteX7" fmla="*/ 486526 w 901862"/>
                  <a:gd name="connsiteY7" fmla="*/ 373784 h 373784"/>
                  <a:gd name="connsiteX8" fmla="*/ 43448 w 901862"/>
                  <a:gd name="connsiteY8" fmla="*/ 373490 h 373784"/>
                  <a:gd name="connsiteX9" fmla="*/ 0 w 901862"/>
                  <a:gd name="connsiteY9" fmla="*/ 330042 h 373784"/>
                  <a:gd name="connsiteX10" fmla="*/ 0 w 901862"/>
                  <a:gd name="connsiteY10" fmla="*/ 156254 h 373784"/>
                  <a:gd name="connsiteX0" fmla="*/ 0 w 901862"/>
                  <a:gd name="connsiteY0" fmla="*/ 156254 h 373490"/>
                  <a:gd name="connsiteX1" fmla="*/ 45639 w 901862"/>
                  <a:gd name="connsiteY1" fmla="*/ 0 h 373490"/>
                  <a:gd name="connsiteX2" fmla="*/ 408216 w 901862"/>
                  <a:gd name="connsiteY2" fmla="*/ 189898 h 373490"/>
                  <a:gd name="connsiteX3" fmla="*/ 792935 w 901862"/>
                  <a:gd name="connsiteY3" fmla="*/ 70414 h 373490"/>
                  <a:gd name="connsiteX4" fmla="*/ 901862 w 901862"/>
                  <a:gd name="connsiteY4" fmla="*/ 156254 h 373490"/>
                  <a:gd name="connsiteX5" fmla="*/ 901862 w 901862"/>
                  <a:gd name="connsiteY5" fmla="*/ 330042 h 373490"/>
                  <a:gd name="connsiteX6" fmla="*/ 858414 w 901862"/>
                  <a:gd name="connsiteY6" fmla="*/ 373490 h 373490"/>
                  <a:gd name="connsiteX7" fmla="*/ 471864 w 901862"/>
                  <a:gd name="connsiteY7" fmla="*/ 264269 h 373490"/>
                  <a:gd name="connsiteX8" fmla="*/ 43448 w 901862"/>
                  <a:gd name="connsiteY8" fmla="*/ 373490 h 373490"/>
                  <a:gd name="connsiteX9" fmla="*/ 0 w 901862"/>
                  <a:gd name="connsiteY9" fmla="*/ 330042 h 373490"/>
                  <a:gd name="connsiteX10" fmla="*/ 0 w 901862"/>
                  <a:gd name="connsiteY10" fmla="*/ 156254 h 373490"/>
                  <a:gd name="connsiteX0" fmla="*/ 0 w 901862"/>
                  <a:gd name="connsiteY0" fmla="*/ 156254 h 373490"/>
                  <a:gd name="connsiteX1" fmla="*/ 45639 w 901862"/>
                  <a:gd name="connsiteY1" fmla="*/ 0 h 373490"/>
                  <a:gd name="connsiteX2" fmla="*/ 408216 w 901862"/>
                  <a:gd name="connsiteY2" fmla="*/ 189898 h 373490"/>
                  <a:gd name="connsiteX3" fmla="*/ 792935 w 901862"/>
                  <a:gd name="connsiteY3" fmla="*/ 70414 h 373490"/>
                  <a:gd name="connsiteX4" fmla="*/ 901862 w 901862"/>
                  <a:gd name="connsiteY4" fmla="*/ 156254 h 373490"/>
                  <a:gd name="connsiteX5" fmla="*/ 901862 w 901862"/>
                  <a:gd name="connsiteY5" fmla="*/ 330042 h 373490"/>
                  <a:gd name="connsiteX6" fmla="*/ 858414 w 901862"/>
                  <a:gd name="connsiteY6" fmla="*/ 373490 h 373490"/>
                  <a:gd name="connsiteX7" fmla="*/ 459752 w 901862"/>
                  <a:gd name="connsiteY7" fmla="*/ 336619 h 373490"/>
                  <a:gd name="connsiteX8" fmla="*/ 43448 w 901862"/>
                  <a:gd name="connsiteY8" fmla="*/ 373490 h 373490"/>
                  <a:gd name="connsiteX9" fmla="*/ 0 w 901862"/>
                  <a:gd name="connsiteY9" fmla="*/ 330042 h 373490"/>
                  <a:gd name="connsiteX10" fmla="*/ 0 w 901862"/>
                  <a:gd name="connsiteY10" fmla="*/ 156254 h 373490"/>
                  <a:gd name="connsiteX0" fmla="*/ 0 w 901862"/>
                  <a:gd name="connsiteY0" fmla="*/ 156254 h 373507"/>
                  <a:gd name="connsiteX1" fmla="*/ 45639 w 901862"/>
                  <a:gd name="connsiteY1" fmla="*/ 0 h 373507"/>
                  <a:gd name="connsiteX2" fmla="*/ 408216 w 901862"/>
                  <a:gd name="connsiteY2" fmla="*/ 189898 h 373507"/>
                  <a:gd name="connsiteX3" fmla="*/ 792935 w 901862"/>
                  <a:gd name="connsiteY3" fmla="*/ 70414 h 373507"/>
                  <a:gd name="connsiteX4" fmla="*/ 901862 w 901862"/>
                  <a:gd name="connsiteY4" fmla="*/ 156254 h 373507"/>
                  <a:gd name="connsiteX5" fmla="*/ 901862 w 901862"/>
                  <a:gd name="connsiteY5" fmla="*/ 330042 h 373507"/>
                  <a:gd name="connsiteX6" fmla="*/ 858414 w 901862"/>
                  <a:gd name="connsiteY6" fmla="*/ 373490 h 373507"/>
                  <a:gd name="connsiteX7" fmla="*/ 459752 w 901862"/>
                  <a:gd name="connsiteY7" fmla="*/ 336619 h 373507"/>
                  <a:gd name="connsiteX8" fmla="*/ 43448 w 901862"/>
                  <a:gd name="connsiteY8" fmla="*/ 373490 h 373507"/>
                  <a:gd name="connsiteX9" fmla="*/ 0 w 901862"/>
                  <a:gd name="connsiteY9" fmla="*/ 330042 h 373507"/>
                  <a:gd name="connsiteX10" fmla="*/ 0 w 901862"/>
                  <a:gd name="connsiteY10" fmla="*/ 156254 h 373507"/>
                  <a:gd name="connsiteX0" fmla="*/ 0 w 901862"/>
                  <a:gd name="connsiteY0" fmla="*/ 156254 h 420677"/>
                  <a:gd name="connsiteX1" fmla="*/ 45639 w 901862"/>
                  <a:gd name="connsiteY1" fmla="*/ 0 h 420677"/>
                  <a:gd name="connsiteX2" fmla="*/ 408216 w 901862"/>
                  <a:gd name="connsiteY2" fmla="*/ 189898 h 420677"/>
                  <a:gd name="connsiteX3" fmla="*/ 792935 w 901862"/>
                  <a:gd name="connsiteY3" fmla="*/ 70414 h 420677"/>
                  <a:gd name="connsiteX4" fmla="*/ 901862 w 901862"/>
                  <a:gd name="connsiteY4" fmla="*/ 156254 h 420677"/>
                  <a:gd name="connsiteX5" fmla="*/ 901862 w 901862"/>
                  <a:gd name="connsiteY5" fmla="*/ 330042 h 420677"/>
                  <a:gd name="connsiteX6" fmla="*/ 858414 w 901862"/>
                  <a:gd name="connsiteY6" fmla="*/ 373490 h 420677"/>
                  <a:gd name="connsiteX7" fmla="*/ 459752 w 901862"/>
                  <a:gd name="connsiteY7" fmla="*/ 336619 h 420677"/>
                  <a:gd name="connsiteX8" fmla="*/ 49971 w 901862"/>
                  <a:gd name="connsiteY8" fmla="*/ 420666 h 420677"/>
                  <a:gd name="connsiteX9" fmla="*/ 0 w 901862"/>
                  <a:gd name="connsiteY9" fmla="*/ 330042 h 420677"/>
                  <a:gd name="connsiteX10" fmla="*/ 0 w 901862"/>
                  <a:gd name="connsiteY10" fmla="*/ 156254 h 420677"/>
                  <a:gd name="connsiteX0" fmla="*/ 0 w 901862"/>
                  <a:gd name="connsiteY0" fmla="*/ 156254 h 460941"/>
                  <a:gd name="connsiteX1" fmla="*/ 45639 w 901862"/>
                  <a:gd name="connsiteY1" fmla="*/ 0 h 460941"/>
                  <a:gd name="connsiteX2" fmla="*/ 408216 w 901862"/>
                  <a:gd name="connsiteY2" fmla="*/ 189898 h 460941"/>
                  <a:gd name="connsiteX3" fmla="*/ 792935 w 901862"/>
                  <a:gd name="connsiteY3" fmla="*/ 70414 h 460941"/>
                  <a:gd name="connsiteX4" fmla="*/ 901862 w 901862"/>
                  <a:gd name="connsiteY4" fmla="*/ 156254 h 460941"/>
                  <a:gd name="connsiteX5" fmla="*/ 901862 w 901862"/>
                  <a:gd name="connsiteY5" fmla="*/ 330042 h 460941"/>
                  <a:gd name="connsiteX6" fmla="*/ 834446 w 901862"/>
                  <a:gd name="connsiteY6" fmla="*/ 460941 h 460941"/>
                  <a:gd name="connsiteX7" fmla="*/ 459752 w 901862"/>
                  <a:gd name="connsiteY7" fmla="*/ 336619 h 460941"/>
                  <a:gd name="connsiteX8" fmla="*/ 49971 w 901862"/>
                  <a:gd name="connsiteY8" fmla="*/ 420666 h 460941"/>
                  <a:gd name="connsiteX9" fmla="*/ 0 w 901862"/>
                  <a:gd name="connsiteY9" fmla="*/ 330042 h 460941"/>
                  <a:gd name="connsiteX10" fmla="*/ 0 w 901862"/>
                  <a:gd name="connsiteY10" fmla="*/ 156254 h 460941"/>
                  <a:gd name="connsiteX0" fmla="*/ 0 w 901862"/>
                  <a:gd name="connsiteY0" fmla="*/ 156254 h 460941"/>
                  <a:gd name="connsiteX1" fmla="*/ 45639 w 901862"/>
                  <a:gd name="connsiteY1" fmla="*/ 0 h 460941"/>
                  <a:gd name="connsiteX2" fmla="*/ 408216 w 901862"/>
                  <a:gd name="connsiteY2" fmla="*/ 189898 h 460941"/>
                  <a:gd name="connsiteX3" fmla="*/ 792935 w 901862"/>
                  <a:gd name="connsiteY3" fmla="*/ 70414 h 460941"/>
                  <a:gd name="connsiteX4" fmla="*/ 901862 w 901862"/>
                  <a:gd name="connsiteY4" fmla="*/ 156254 h 460941"/>
                  <a:gd name="connsiteX5" fmla="*/ 901862 w 901862"/>
                  <a:gd name="connsiteY5" fmla="*/ 330042 h 460941"/>
                  <a:gd name="connsiteX6" fmla="*/ 834446 w 901862"/>
                  <a:gd name="connsiteY6" fmla="*/ 460941 h 460941"/>
                  <a:gd name="connsiteX7" fmla="*/ 459752 w 901862"/>
                  <a:gd name="connsiteY7" fmla="*/ 336619 h 460941"/>
                  <a:gd name="connsiteX8" fmla="*/ 49971 w 901862"/>
                  <a:gd name="connsiteY8" fmla="*/ 420666 h 460941"/>
                  <a:gd name="connsiteX9" fmla="*/ 0 w 901862"/>
                  <a:gd name="connsiteY9" fmla="*/ 330042 h 460941"/>
                  <a:gd name="connsiteX10" fmla="*/ 0 w 901862"/>
                  <a:gd name="connsiteY10" fmla="*/ 156254 h 460941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59752 w 901862"/>
                  <a:gd name="connsiteY7" fmla="*/ 336619 h 518129"/>
                  <a:gd name="connsiteX8" fmla="*/ 49971 w 901862"/>
                  <a:gd name="connsiteY8" fmla="*/ 420666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59752 w 901862"/>
                  <a:gd name="connsiteY7" fmla="*/ 336619 h 518129"/>
                  <a:gd name="connsiteX8" fmla="*/ 49971 w 901862"/>
                  <a:gd name="connsiteY8" fmla="*/ 420666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49971 w 901862"/>
                  <a:gd name="connsiteY8" fmla="*/ 420666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71490 h 533365"/>
                  <a:gd name="connsiteX1" fmla="*/ 27185 w 901862"/>
                  <a:gd name="connsiteY1" fmla="*/ 0 h 533365"/>
                  <a:gd name="connsiteX2" fmla="*/ 408216 w 901862"/>
                  <a:gd name="connsiteY2" fmla="*/ 205134 h 533365"/>
                  <a:gd name="connsiteX3" fmla="*/ 792935 w 901862"/>
                  <a:gd name="connsiteY3" fmla="*/ 85650 h 533365"/>
                  <a:gd name="connsiteX4" fmla="*/ 901862 w 901862"/>
                  <a:gd name="connsiteY4" fmla="*/ 171490 h 533365"/>
                  <a:gd name="connsiteX5" fmla="*/ 901862 w 901862"/>
                  <a:gd name="connsiteY5" fmla="*/ 345278 h 533365"/>
                  <a:gd name="connsiteX6" fmla="*/ 820718 w 901862"/>
                  <a:gd name="connsiteY6" fmla="*/ 533365 h 533365"/>
                  <a:gd name="connsiteX7" fmla="*/ 449618 w 901862"/>
                  <a:gd name="connsiteY7" fmla="*/ 358545 h 533365"/>
                  <a:gd name="connsiteX8" fmla="*/ 53233 w 901862"/>
                  <a:gd name="connsiteY8" fmla="*/ 459490 h 533365"/>
                  <a:gd name="connsiteX9" fmla="*/ 0 w 901862"/>
                  <a:gd name="connsiteY9" fmla="*/ 345278 h 533365"/>
                  <a:gd name="connsiteX10" fmla="*/ 0 w 901862"/>
                  <a:gd name="connsiteY10" fmla="*/ 171490 h 533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01862" h="533365">
                    <a:moveTo>
                      <a:pt x="0" y="171490"/>
                    </a:moveTo>
                    <a:cubicBezTo>
                      <a:pt x="0" y="147494"/>
                      <a:pt x="3189" y="0"/>
                      <a:pt x="27185" y="0"/>
                    </a:cubicBezTo>
                    <a:cubicBezTo>
                      <a:pt x="108606" y="96799"/>
                      <a:pt x="280591" y="190859"/>
                      <a:pt x="408216" y="205134"/>
                    </a:cubicBezTo>
                    <a:cubicBezTo>
                      <a:pt x="535841" y="219409"/>
                      <a:pt x="638523" y="203937"/>
                      <a:pt x="792935" y="85650"/>
                    </a:cubicBezTo>
                    <a:cubicBezTo>
                      <a:pt x="816931" y="85650"/>
                      <a:pt x="901862" y="147494"/>
                      <a:pt x="901862" y="171490"/>
                    </a:cubicBezTo>
                    <a:lnTo>
                      <a:pt x="901862" y="345278"/>
                    </a:lnTo>
                    <a:cubicBezTo>
                      <a:pt x="901862" y="369274"/>
                      <a:pt x="844714" y="533365"/>
                      <a:pt x="820718" y="533365"/>
                    </a:cubicBezTo>
                    <a:cubicBezTo>
                      <a:pt x="658038" y="406441"/>
                      <a:pt x="577532" y="370857"/>
                      <a:pt x="449618" y="358545"/>
                    </a:cubicBezTo>
                    <a:cubicBezTo>
                      <a:pt x="321704" y="346233"/>
                      <a:pt x="129858" y="460586"/>
                      <a:pt x="53233" y="459490"/>
                    </a:cubicBezTo>
                    <a:cubicBezTo>
                      <a:pt x="29237" y="459490"/>
                      <a:pt x="0" y="369274"/>
                      <a:pt x="0" y="345278"/>
                    </a:cubicBezTo>
                    <a:lnTo>
                      <a:pt x="0" y="17149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圆角矩形 16"/>
            <p:cNvSpPr/>
            <p:nvPr/>
          </p:nvSpPr>
          <p:spPr>
            <a:xfrm>
              <a:off x="700088" y="-4168775"/>
              <a:ext cx="1447800" cy="990600"/>
            </a:xfrm>
            <a:prstGeom prst="roundRect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Rectangle 15"/>
          <p:cNvSpPr>
            <a:spLocks noChangeArrowheads="1"/>
          </p:cNvSpPr>
          <p:nvPr/>
        </p:nvSpPr>
        <p:spPr bwMode="auto">
          <a:xfrm>
            <a:off x="946289" y="5533423"/>
            <a:ext cx="6005876" cy="101303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6393" tIns="48196" rIns="96393" bIns="48196" numCol="1" anchor="t" anchorCtr="0" compatLnSpc="1">
            <a:prstTxWarp prst="textNoShape">
              <a:avLst/>
            </a:prstTxWarp>
          </a:bodyPr>
          <a:lstStyle/>
          <a:p>
            <a:pPr defTabSz="128537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ysClr val="windowText" lastClr="000000"/>
              </a:solidFill>
            </a:endParaRPr>
          </a:p>
        </p:txBody>
      </p:sp>
      <p:sp>
        <p:nvSpPr>
          <p:cNvPr id="29" name="Rectangle 11"/>
          <p:cNvSpPr>
            <a:spLocks noChangeArrowheads="1"/>
          </p:cNvSpPr>
          <p:nvPr/>
        </p:nvSpPr>
        <p:spPr bwMode="auto">
          <a:xfrm>
            <a:off x="946289" y="3865387"/>
            <a:ext cx="6005878" cy="10363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6393" tIns="48196" rIns="96393" bIns="48196" numCol="1" anchor="t" anchorCtr="0" compatLnSpc="1">
            <a:prstTxWarp prst="textNoShape">
              <a:avLst/>
            </a:prstTxWarp>
          </a:bodyPr>
          <a:lstStyle/>
          <a:p>
            <a:pPr defTabSz="128537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ysClr val="windowText" lastClr="000000"/>
              </a:solidFill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46290" y="1875614"/>
            <a:ext cx="6005876" cy="13122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6393" tIns="48196" rIns="96393" bIns="48196" numCol="1" anchor="t" anchorCtr="0" compatLnSpc="1">
            <a:prstTxWarp prst="textNoShape">
              <a:avLst/>
            </a:prstTxWarp>
          </a:bodyPr>
          <a:lstStyle/>
          <a:p>
            <a:pPr defTabSz="128537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ysClr val="windowText" lastClr="00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292157" y="1930924"/>
            <a:ext cx="1451423" cy="355866"/>
          </a:xfrm>
          <a:prstGeom prst="rect">
            <a:avLst/>
          </a:prstGeom>
          <a:noFill/>
        </p:spPr>
        <p:txBody>
          <a:bodyPr wrap="none" lIns="96393" tIns="48196" rIns="96393" bIns="4819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292157" y="3876474"/>
            <a:ext cx="1451423" cy="355866"/>
          </a:xfrm>
          <a:prstGeom prst="rect">
            <a:avLst/>
          </a:prstGeom>
          <a:noFill/>
        </p:spPr>
        <p:txBody>
          <a:bodyPr wrap="none" lIns="96393" tIns="48196" rIns="96393" bIns="48196" rtlCol="0">
            <a:spAutoFit/>
          </a:bodyPr>
          <a:lstStyle>
            <a:defPPr>
              <a:defRPr lang="en-US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i="0" u="none" strike="noStrike" kern="0" cap="none" spc="0" normalizeH="0" baseline="0">
                <a:ln>
                  <a:noFill/>
                </a:ln>
                <a:solidFill>
                  <a:srgbClr val="1B323D"/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292157" y="5572913"/>
            <a:ext cx="1451423" cy="333552"/>
          </a:xfrm>
          <a:prstGeom prst="rect">
            <a:avLst/>
          </a:prstGeom>
          <a:noFill/>
        </p:spPr>
        <p:txBody>
          <a:bodyPr wrap="none" lIns="96393" tIns="48196" rIns="96393" bIns="48196" rtlCol="0">
            <a:spAutoFit/>
          </a:bodyPr>
          <a:lstStyle>
            <a:defPPr>
              <a:defRPr lang="en-US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i="0" u="none" strike="noStrike" kern="0" cap="none" spc="0" normalizeH="0" baseline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292157" y="2415107"/>
            <a:ext cx="5067833" cy="651331"/>
          </a:xfrm>
          <a:prstGeom prst="rect">
            <a:avLst/>
          </a:prstGeom>
          <a:noFill/>
        </p:spPr>
        <p:txBody>
          <a:bodyPr wrap="square" lIns="96393" tIns="48196" rIns="96393" bIns="4819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292157" y="4215985"/>
            <a:ext cx="5147287" cy="651331"/>
          </a:xfrm>
          <a:prstGeom prst="rect">
            <a:avLst/>
          </a:prstGeom>
          <a:noFill/>
        </p:spPr>
        <p:txBody>
          <a:bodyPr wrap="square" lIns="96393" tIns="48196" rIns="96393" bIns="4819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292157" y="5848051"/>
            <a:ext cx="5042291" cy="651331"/>
          </a:xfrm>
          <a:prstGeom prst="rect">
            <a:avLst/>
          </a:prstGeom>
          <a:noFill/>
        </p:spPr>
        <p:txBody>
          <a:bodyPr wrap="square" lIns="96393" tIns="48196" rIns="96393" bIns="4819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矩形 259"/>
          <p:cNvSpPr>
            <a:spLocks noChangeArrowheads="1"/>
          </p:cNvSpPr>
          <p:nvPr/>
        </p:nvSpPr>
        <p:spPr bwMode="auto">
          <a:xfrm>
            <a:off x="159455" y="166757"/>
            <a:ext cx="33975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326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</a:p>
          <a:p>
            <a:pPr defTabSz="964326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4482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88ED635-0BA2-478A-B382-D3DBDD0C2F2B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bt379.pptx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heme/theme1.xml><?xml version="1.0" encoding="utf-8"?>
<a:theme xmlns:a="http://schemas.openxmlformats.org/drawingml/2006/main" name="51PPT模板网，www.51pptmoban.com">
  <a:themeElements>
    <a:clrScheme name="自定义 39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0"/>
      </a:accent1>
      <a:accent2>
        <a:srgbClr val="A5A5A5"/>
      </a:accent2>
      <a:accent3>
        <a:srgbClr val="C00000"/>
      </a:accent3>
      <a:accent4>
        <a:srgbClr val="A5A5A5"/>
      </a:accent4>
      <a:accent5>
        <a:srgbClr val="C00000"/>
      </a:accent5>
      <a:accent6>
        <a:srgbClr val="A5A5A5"/>
      </a:accent6>
      <a:hlink>
        <a:srgbClr val="C00000"/>
      </a:hlink>
      <a:folHlink>
        <a:srgbClr val="A5A5A5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3243</Words>
  <Application>Microsoft Office PowerPoint</Application>
  <PresentationFormat>自定义</PresentationFormat>
  <Paragraphs>258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AXIS Std M</vt:lpstr>
      <vt:lpstr>方正正准黑简体</vt:lpstr>
      <vt:lpstr>微软雅黑</vt:lpstr>
      <vt:lpstr>Arial</vt:lpstr>
      <vt:lpstr>Calibri</vt:lpstr>
      <vt:lpstr>Calibri Light</vt:lpstr>
      <vt:lpstr>Franklin Gothic Book</vt:lpstr>
      <vt:lpstr>Franklin Gothic Medium</vt:lpstr>
      <vt:lpstr>Impact</vt:lpstr>
      <vt:lpstr>Wingdings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消防知识宣讲消防工作汇报总结ppt模板</dc:title>
  <dc:creator>user</dc:creator>
  <cp:keywords>www.51pptmoban.com</cp:keywords>
  <dc:description>www.51pptmoban.com</dc:description>
  <cp:lastModifiedBy>Power user</cp:lastModifiedBy>
  <cp:revision>4</cp:revision>
  <dcterms:created xsi:type="dcterms:W3CDTF">2016-10-17T14:00:15Z</dcterms:created>
  <dcterms:modified xsi:type="dcterms:W3CDTF">2023-03-23T13:36:47Z</dcterms:modified>
</cp:coreProperties>
</file>