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.xml" ContentType="application/vnd.openxmlformats-officedocument.presentationml.tags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notesSlides/notesSlide11.xml" ContentType="application/vnd.openxmlformats-officedocument.presentationml.notesSl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2.xml" ContentType="application/vnd.openxmlformats-officedocument.presentationml.notesSlid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419" r:id="rId2"/>
    <p:sldId id="439" r:id="rId3"/>
    <p:sldId id="438" r:id="rId4"/>
    <p:sldId id="428" r:id="rId5"/>
    <p:sldId id="369" r:id="rId6"/>
    <p:sldId id="421" r:id="rId7"/>
    <p:sldId id="403" r:id="rId8"/>
    <p:sldId id="418" r:id="rId9"/>
    <p:sldId id="346" r:id="rId10"/>
    <p:sldId id="440" r:id="rId11"/>
    <p:sldId id="383" r:id="rId12"/>
    <p:sldId id="384" r:id="rId13"/>
    <p:sldId id="410" r:id="rId14"/>
    <p:sldId id="406" r:id="rId15"/>
    <p:sldId id="408" r:id="rId16"/>
    <p:sldId id="404" r:id="rId17"/>
    <p:sldId id="411" r:id="rId18"/>
    <p:sldId id="441" r:id="rId19"/>
    <p:sldId id="425" r:id="rId20"/>
    <p:sldId id="413" r:id="rId21"/>
    <p:sldId id="417" r:id="rId22"/>
    <p:sldId id="430" r:id="rId23"/>
    <p:sldId id="443" r:id="rId24"/>
    <p:sldId id="445" r:id="rId25"/>
    <p:sldId id="442" r:id="rId26"/>
    <p:sldId id="437" r:id="rId27"/>
    <p:sldId id="434" r:id="rId28"/>
    <p:sldId id="435" r:id="rId29"/>
    <p:sldId id="432" r:id="rId30"/>
    <p:sldId id="446" r:id="rId31"/>
    <p:sldId id="447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3" orient="horz" pos="577" userDrawn="1">
          <p15:clr>
            <a:srgbClr val="A4A3A4"/>
          </p15:clr>
        </p15:guide>
        <p15:guide id="4" pos="4059" userDrawn="1">
          <p15:clr>
            <a:srgbClr val="A4A3A4"/>
          </p15:clr>
        </p15:guide>
        <p15:guide id="5" orient="horz" pos="259" userDrawn="1">
          <p15:clr>
            <a:srgbClr val="A4A3A4"/>
          </p15:clr>
        </p15:guide>
        <p15:guide id="6" pos="1701" userDrawn="1">
          <p15:clr>
            <a:srgbClr val="A4A3A4"/>
          </p15:clr>
        </p15:guide>
        <p15:guide id="7" pos="2880" userDrawn="1">
          <p15:clr>
            <a:srgbClr val="A4A3A4"/>
          </p15:clr>
        </p15:guide>
        <p15:guide id="8" orient="horz" pos="15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ED8B37"/>
    <a:srgbClr val="117589"/>
    <a:srgbClr val="55C2E1"/>
    <a:srgbClr val="F5D12A"/>
    <a:srgbClr val="778B8C"/>
    <a:srgbClr val="42565D"/>
    <a:srgbClr val="F9F9F9"/>
    <a:srgbClr val="65BAB3"/>
    <a:srgbClr val="2E32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7" autoAdjust="0"/>
    <p:restoredTop sz="86441" autoAdjust="0"/>
  </p:normalViewPr>
  <p:slideViewPr>
    <p:cSldViewPr>
      <p:cViewPr>
        <p:scale>
          <a:sx n="100" d="100"/>
          <a:sy n="100" d="100"/>
        </p:scale>
        <p:origin x="1926" y="588"/>
      </p:cViewPr>
      <p:guideLst>
        <p:guide orient="horz" pos="577"/>
        <p:guide pos="4059"/>
        <p:guide orient="horz" pos="259"/>
        <p:guide pos="1701"/>
        <p:guide pos="2880"/>
        <p:guide orient="horz" pos="1575"/>
      </p:guideLst>
    </p:cSldViewPr>
  </p:slideViewPr>
  <p:outlineViewPr>
    <p:cViewPr>
      <p:scale>
        <a:sx n="33" d="100"/>
        <a:sy n="33" d="100"/>
      </p:scale>
      <p:origin x="0" y="-3245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52453456"/>
        <c:axId val="352655024"/>
      </c:lineChart>
      <c:catAx>
        <c:axId val="352453456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chemeClr val="tx1">
                  <a:lumMod val="20000"/>
                  <a:lumOff val="80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2655024"/>
        <c:crosses val="autoZero"/>
        <c:auto val="1"/>
        <c:lblAlgn val="ctr"/>
        <c:lblOffset val="100"/>
        <c:noMultiLvlLbl val="0"/>
      </c:catAx>
      <c:valAx>
        <c:axId val="352655024"/>
        <c:scaling>
          <c:orientation val="minMax"/>
          <c:max val="5"/>
        </c:scaling>
        <c:delete val="1"/>
        <c:axPos val="l"/>
        <c:numFmt formatCode="General" sourceLinked="1"/>
        <c:majorTickMark val="none"/>
        <c:minorTickMark val="none"/>
        <c:tickLblPos val="nextTo"/>
        <c:crossAx val="352453456"/>
        <c:crosses val="autoZero"/>
        <c:crossBetween val="midCat"/>
        <c:majorUnit val="1"/>
        <c:minorUnit val="0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1"/>
          <c:order val="1"/>
          <c:tx>
            <c:v>辅助系列</c:v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340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82309152"/>
        <c:axId val="882300992"/>
      </c:area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tx2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altLang="zh-CN" smtClean="0"/>
                      <a:t> </a:t>
                    </a:r>
                    <a:endParaRPr lang="en-US" altLang="zh-CN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2">
                        <a:lumMod val="9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1975</c:v>
                </c:pt>
                <c:pt idx="1">
                  <c:v>1980</c:v>
                </c:pt>
                <c:pt idx="2">
                  <c:v>1985</c:v>
                </c:pt>
                <c:pt idx="3">
                  <c:v>1990</c:v>
                </c:pt>
                <c:pt idx="4">
                  <c:v>1995</c:v>
                </c:pt>
                <c:pt idx="5">
                  <c:v>2000</c:v>
                </c:pt>
                <c:pt idx="6">
                  <c:v>2001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30</c:v>
                </c:pt>
                <c:pt idx="1">
                  <c:v>51</c:v>
                </c:pt>
                <c:pt idx="2">
                  <c:v>40</c:v>
                </c:pt>
                <c:pt idx="3">
                  <c:v>100</c:v>
                </c:pt>
                <c:pt idx="4">
                  <c:v>197</c:v>
                </c:pt>
                <c:pt idx="5">
                  <c:v>480</c:v>
                </c:pt>
                <c:pt idx="6">
                  <c:v>340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82309152"/>
        <c:axId val="882300992"/>
      </c:lineChart>
      <c:catAx>
        <c:axId val="882309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882300992"/>
        <c:crosses val="autoZero"/>
        <c:auto val="1"/>
        <c:lblAlgn val="ctr"/>
        <c:lblOffset val="100"/>
        <c:noMultiLvlLbl val="0"/>
      </c:catAx>
      <c:valAx>
        <c:axId val="8823009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8823091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explosion val="12"/>
            <c:spPr>
              <a:solidFill>
                <a:schemeClr val="accent1"/>
              </a:solidFill>
            </c:spPr>
          </c:dPt>
          <c:dPt>
            <c:idx val="1"/>
            <c:bubble3D val="0"/>
            <c:spPr>
              <a:solidFill>
                <a:schemeClr val="accent3"/>
              </a:solidFill>
            </c:spPr>
          </c:dPt>
          <c:dPt>
            <c:idx val="2"/>
            <c:bubble3D val="0"/>
            <c:spPr>
              <a:solidFill>
                <a:schemeClr val="accent5"/>
              </a:solidFill>
            </c:spPr>
          </c:dPt>
          <c:dPt>
            <c:idx val="3"/>
            <c:bubble3D val="0"/>
            <c:spPr>
              <a:solidFill>
                <a:schemeClr val="accent6"/>
              </a:solidFill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spAutoFit/>
                </a:bodyPr>
                <a:lstStyle/>
                <a:p>
                  <a:pPr>
                    <a:defRPr>
                      <a:solidFill>
                        <a:schemeClr val="bg2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8591815542186615E-2"/>
                  <c:y val="-6.22906476031242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2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72E-2"/>
          <c:y val="0.13125000000000001"/>
          <c:w val="0.97657280452290229"/>
          <c:h val="0.6826505527473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bg2"/>
                    </a:solidFill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series1</c:v>
                </c:pt>
                <c:pt idx="1">
                  <c:v>series2</c:v>
                </c:pt>
                <c:pt idx="2">
                  <c:v>series3</c:v>
                </c:pt>
                <c:pt idx="3">
                  <c:v>series4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4.5</c:v>
                </c:pt>
                <c:pt idx="1">
                  <c:v>4.3</c:v>
                </c:pt>
                <c:pt idx="2">
                  <c:v>3.5</c:v>
                </c:pt>
                <c:pt idx="3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2"/>
        <c:axId val="352577552"/>
        <c:axId val="352074464"/>
      </c:barChart>
      <c:catAx>
        <c:axId val="352577552"/>
        <c:scaling>
          <c:orientation val="maxMin"/>
        </c:scaling>
        <c:delete val="1"/>
        <c:axPos val="b"/>
        <c:numFmt formatCode="General" sourceLinked="0"/>
        <c:majorTickMark val="out"/>
        <c:minorTickMark val="none"/>
        <c:tickLblPos val="nextTo"/>
        <c:crossAx val="352074464"/>
        <c:crosses val="autoZero"/>
        <c:auto val="1"/>
        <c:lblAlgn val="ctr"/>
        <c:lblOffset val="100"/>
        <c:noMultiLvlLbl val="0"/>
      </c:catAx>
      <c:valAx>
        <c:axId val="352074464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one"/>
        <c:crossAx val="352577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2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4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accent6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79375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2"/>
              </a:solidFill>
              <a:ln w="19050">
                <a:noFill/>
              </a:ln>
              <a:effectLst/>
            </c:spPr>
          </c:dP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77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</c:spPr>
          </c:dPt>
          <c:dPt>
            <c:idx val="1"/>
            <c:bubble3D val="0"/>
            <c:spPr>
              <a:solidFill>
                <a:schemeClr val="accent3"/>
              </a:solidFill>
            </c:spPr>
          </c:dPt>
          <c:dPt>
            <c:idx val="2"/>
            <c:bubble3D val="0"/>
            <c:spPr>
              <a:solidFill>
                <a:schemeClr val="accent4"/>
              </a:solidFill>
            </c:spPr>
          </c:dPt>
          <c:dPt>
            <c:idx val="3"/>
            <c:bubble3D val="0"/>
            <c:spPr>
              <a:solidFill>
                <a:schemeClr val="accent6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v>辅助系列</c:v>
          </c:tx>
          <c:spPr>
            <a:noFill/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inBase"/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US</c:v>
                </c:pt>
                <c:pt idx="1">
                  <c:v>Brazil</c:v>
                </c:pt>
                <c:pt idx="2">
                  <c:v>Australia</c:v>
                </c:pt>
                <c:pt idx="3">
                  <c:v>China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32</c:v>
                </c:pt>
                <c:pt idx="1">
                  <c:v>28</c:v>
                </c:pt>
                <c:pt idx="2">
                  <c:v>19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8"/>
        <c:axId val="882294464"/>
        <c:axId val="882286848"/>
      </c:barChart>
      <c:catAx>
        <c:axId val="882294464"/>
        <c:scaling>
          <c:orientation val="maxMin"/>
        </c:scaling>
        <c:delete val="1"/>
        <c:axPos val="l"/>
        <c:numFmt formatCode="General" sourceLinked="1"/>
        <c:majorTickMark val="none"/>
        <c:minorTickMark val="none"/>
        <c:tickLblPos val="nextTo"/>
        <c:crossAx val="882286848"/>
        <c:crosses val="autoZero"/>
        <c:auto val="1"/>
        <c:lblAlgn val="ctr"/>
        <c:lblOffset val="100"/>
        <c:noMultiLvlLbl val="0"/>
      </c:catAx>
      <c:valAx>
        <c:axId val="88228684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82294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052239-6C6F-472F-B175-F0FADCEE2BD3}" type="datetimeFigureOut">
              <a:rPr lang="en-US" smtClean="0"/>
              <a:t>4/8/2019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FF5570-FE69-4FDF-99DA-8CDE43644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9854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314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5036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651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2219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7111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2569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9265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3694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037F21-BFF0-492E-8C52-5C45840D9A6D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020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0524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480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02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755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7842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077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104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FF5570-FE69-4FDF-99DA-8CDE436443C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5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42ADB-7D30-4CDA-A166-333DE990463F}" type="datetimeFigureOut">
              <a:rPr lang="en-US" smtClean="0"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4248" y="4767263"/>
            <a:ext cx="2133600" cy="273844"/>
          </a:xfrm>
        </p:spPr>
        <p:txBody>
          <a:bodyPr/>
          <a:lstStyle/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2187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9F9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6650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9F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2380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-2257"/>
            <a:ext cx="9144000" cy="5143500"/>
          </a:xfrm>
          <a:prstGeom prst="rect">
            <a:avLst/>
          </a:prstGeom>
          <a:solidFill>
            <a:srgbClr val="F9F9F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图片占位符 2"/>
          <p:cNvSpPr>
            <a:spLocks noGrp="1"/>
          </p:cNvSpPr>
          <p:nvPr>
            <p:ph type="pic" sz="quarter" idx="11"/>
          </p:nvPr>
        </p:nvSpPr>
        <p:spPr>
          <a:xfrm rot="20864467">
            <a:off x="3235107" y="1643634"/>
            <a:ext cx="1944050" cy="156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图片占位符 2"/>
          <p:cNvSpPr>
            <a:spLocks noGrp="1"/>
          </p:cNvSpPr>
          <p:nvPr>
            <p:ph type="pic" sz="quarter" idx="12"/>
          </p:nvPr>
        </p:nvSpPr>
        <p:spPr>
          <a:xfrm rot="20864467">
            <a:off x="646937" y="1713964"/>
            <a:ext cx="1944050" cy="1563206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52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9F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图片占位符 2"/>
          <p:cNvSpPr>
            <a:spLocks noGrp="1"/>
          </p:cNvSpPr>
          <p:nvPr>
            <p:ph type="pic" sz="quarter" idx="10"/>
          </p:nvPr>
        </p:nvSpPr>
        <p:spPr>
          <a:xfrm rot="561170">
            <a:off x="906006" y="1380270"/>
            <a:ext cx="3141343" cy="27033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2"/>
          <p:cNvSpPr>
            <a:spLocks noGrp="1"/>
          </p:cNvSpPr>
          <p:nvPr>
            <p:ph type="pic" sz="quarter" idx="11"/>
          </p:nvPr>
        </p:nvSpPr>
        <p:spPr>
          <a:xfrm rot="20864467">
            <a:off x="6157390" y="1827346"/>
            <a:ext cx="1944050" cy="1563206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3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图片占位符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9F9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9483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0"/>
            <a:ext cx="9144000" cy="5143499"/>
          </a:xfrm>
          <a:prstGeom prst="rect">
            <a:avLst/>
          </a:prstGeom>
          <a:solidFill>
            <a:srgbClr val="F9F9F9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-1"/>
            <a:ext cx="9144000" cy="5143500"/>
          </a:xfrm>
          <a:prstGeom prst="rect">
            <a:avLst/>
          </a:prstGeom>
          <a:solidFill>
            <a:srgbClr val="F9F9F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2"/>
          <p:cNvSpPr>
            <a:spLocks noGrp="1"/>
          </p:cNvSpPr>
          <p:nvPr>
            <p:ph type="pic" sz="quarter" idx="10"/>
          </p:nvPr>
        </p:nvSpPr>
        <p:spPr>
          <a:xfrm>
            <a:off x="2484122" y="1072641"/>
            <a:ext cx="4294187" cy="3024187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11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1"/>
            <a:ext cx="9144000" cy="5143499"/>
          </a:xfrm>
          <a:prstGeom prst="rect">
            <a:avLst/>
          </a:prstGeom>
          <a:solidFill>
            <a:srgbClr val="F9F9F9">
              <a:alpha val="2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1984" y="0"/>
            <a:ext cx="9144000" cy="5143500"/>
          </a:xfrm>
          <a:prstGeom prst="rect">
            <a:avLst/>
          </a:prstGeom>
          <a:solidFill>
            <a:srgbClr val="F9F9F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615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Picture Placeholder 2"/>
          <p:cNvSpPr>
            <a:spLocks noGrp="1"/>
          </p:cNvSpPr>
          <p:nvPr>
            <p:ph type="pic" idx="1"/>
          </p:nvPr>
        </p:nvSpPr>
        <p:spPr>
          <a:xfrm>
            <a:off x="1351655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0"/>
          </p:nvPr>
        </p:nvSpPr>
        <p:spPr>
          <a:xfrm>
            <a:off x="2497651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3635896" y="424658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4789106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3"/>
          </p:nvPr>
        </p:nvSpPr>
        <p:spPr>
          <a:xfrm>
            <a:off x="5940152" y="4244757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4"/>
          </p:nvPr>
        </p:nvSpPr>
        <p:spPr>
          <a:xfrm>
            <a:off x="7091198" y="4244603"/>
            <a:ext cx="1131031" cy="898743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738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9B87AE-DC39-41D7-B03D-3955095A0F53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257070-14DE-4D53-9074-0FF85F57BC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5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单图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64904" y="1214911"/>
            <a:ext cx="3878759" cy="262818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456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47168" y="1394712"/>
            <a:ext cx="3538274" cy="287655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03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母子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/>
          <p:cNvSpPr>
            <a:spLocks noGrp="1"/>
          </p:cNvSpPr>
          <p:nvPr>
            <p:ph type="pic" idx="11"/>
          </p:nvPr>
        </p:nvSpPr>
        <p:spPr>
          <a:xfrm>
            <a:off x="4620279" y="2965184"/>
            <a:ext cx="1940291" cy="157447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11560" y="1274029"/>
            <a:ext cx="3357133" cy="287655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0"/>
          </p:nvPr>
        </p:nvSpPr>
        <p:spPr>
          <a:xfrm>
            <a:off x="4620280" y="1274028"/>
            <a:ext cx="1940291" cy="157447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519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图片占位符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1" b="787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9F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48342" y="1551383"/>
            <a:ext cx="1180811" cy="118081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0"/>
          </p:nvPr>
        </p:nvSpPr>
        <p:spPr>
          <a:xfrm>
            <a:off x="3981594" y="1293688"/>
            <a:ext cx="1180811" cy="118081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1"/>
          </p:nvPr>
        </p:nvSpPr>
        <p:spPr>
          <a:xfrm>
            <a:off x="6791632" y="1514254"/>
            <a:ext cx="1180811" cy="1180811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9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2"/>
          <p:cNvSpPr>
            <a:spLocks noGrp="1"/>
          </p:cNvSpPr>
          <p:nvPr>
            <p:ph type="pic" idx="12"/>
          </p:nvPr>
        </p:nvSpPr>
        <p:spPr>
          <a:xfrm>
            <a:off x="714866" y="2807004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1"/>
          </p:nvPr>
        </p:nvSpPr>
        <p:spPr>
          <a:xfrm>
            <a:off x="4049403" y="2820380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0"/>
          </p:nvPr>
        </p:nvSpPr>
        <p:spPr>
          <a:xfrm>
            <a:off x="5516653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82116" y="1335555"/>
            <a:ext cx="1467250" cy="14647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4705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多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idx="10"/>
          </p:nvPr>
        </p:nvSpPr>
        <p:spPr>
          <a:xfrm>
            <a:off x="5829831" y="3179558"/>
            <a:ext cx="1483269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74652" y="1334735"/>
            <a:ext cx="1474713" cy="146623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2792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049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8"/>
          <p:cNvSpPr txBox="1">
            <a:spLocks/>
          </p:cNvSpPr>
          <p:nvPr userDrawn="1"/>
        </p:nvSpPr>
        <p:spPr>
          <a:xfrm>
            <a:off x="8395675" y="4869408"/>
            <a:ext cx="725405" cy="352697"/>
          </a:xfrm>
          <a:prstGeom prst="ellipse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6858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3068952F-5E95-44E1-9562-3F7BE09D45B9}" type="slidenum">
              <a:rPr lang="en-US" sz="900" kern="1200" smtClean="0">
                <a:solidFill>
                  <a:srgbClr val="F0F6F4"/>
                </a:solidFill>
                <a:latin typeface="+mn-lt"/>
                <a:ea typeface="+mn-ea"/>
                <a:cs typeface="+mn-cs"/>
              </a:rPr>
              <a:pPr algn="ctr"/>
              <a:t>‹#›</a:t>
            </a:fld>
            <a:endParaRPr lang="en-US" sz="900" kern="1200" dirty="0">
              <a:solidFill>
                <a:srgbClr val="F0F6F4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7" name="图片占位符 8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9F9F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874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F42ADB-7D30-4CDA-A166-333DE990463F}" type="datetimeFigureOut">
              <a:rPr lang="en-US" smtClean="0"/>
              <a:t>4/8/2019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D5614-B734-4280-8F57-1D4947433C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31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72" r:id="rId2"/>
    <p:sldLayoutId id="2147483663" r:id="rId3"/>
    <p:sldLayoutId id="2147483671" r:id="rId4"/>
    <p:sldLayoutId id="2147483664" r:id="rId5"/>
    <p:sldLayoutId id="2147483673" r:id="rId6"/>
    <p:sldLayoutId id="2147483670" r:id="rId7"/>
    <p:sldLayoutId id="2147483677" r:id="rId8"/>
    <p:sldLayoutId id="2147483676" r:id="rId9"/>
    <p:sldLayoutId id="2147483678" r:id="rId10"/>
    <p:sldLayoutId id="2147483680" r:id="rId11"/>
    <p:sldLayoutId id="2147483684" r:id="rId12"/>
    <p:sldLayoutId id="2147483685" r:id="rId13"/>
    <p:sldLayoutId id="2147483679" r:id="rId14"/>
    <p:sldLayoutId id="2147483681" r:id="rId15"/>
    <p:sldLayoutId id="2147483683" r:id="rId16"/>
    <p:sldLayoutId id="2147483669" r:id="rId17"/>
    <p:sldLayoutId id="2147483686" r:id="rId1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>
              <a:lumMod val="65000"/>
              <a:lumOff val="35000"/>
            </a:schemeClr>
          </a:solidFill>
          <a:latin typeface="Source Sans Pro Light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14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2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10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050" kern="1200">
          <a:solidFill>
            <a:schemeClr val="bg1">
              <a:lumMod val="6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chart" Target="../charts/char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 61"/>
          <p:cNvSpPr/>
          <p:nvPr/>
        </p:nvSpPr>
        <p:spPr>
          <a:xfrm>
            <a:off x="-17984" y="-308570"/>
            <a:ext cx="4582925" cy="5446160"/>
          </a:xfrm>
          <a:custGeom>
            <a:avLst/>
            <a:gdLst>
              <a:gd name="connsiteX0" fmla="*/ 0 w 4582925"/>
              <a:gd name="connsiteY0" fmla="*/ 0 h 5446160"/>
              <a:gd name="connsiteX1" fmla="*/ 4582925 w 4582925"/>
              <a:gd name="connsiteY1" fmla="*/ 0 h 5446160"/>
              <a:gd name="connsiteX2" fmla="*/ 4582925 w 4582925"/>
              <a:gd name="connsiteY2" fmla="*/ 1558428 h 5446160"/>
              <a:gd name="connsiteX3" fmla="*/ 4485900 w 4582925"/>
              <a:gd name="connsiteY3" fmla="*/ 1563327 h 5446160"/>
              <a:gd name="connsiteX4" fmla="*/ 3568345 w 4582925"/>
              <a:gd name="connsiteY4" fmla="*/ 2580104 h 5446160"/>
              <a:gd name="connsiteX5" fmla="*/ 4485900 w 4582925"/>
              <a:gd name="connsiteY5" fmla="*/ 3596880 h 5446160"/>
              <a:gd name="connsiteX6" fmla="*/ 4582925 w 4582925"/>
              <a:gd name="connsiteY6" fmla="*/ 3601780 h 5446160"/>
              <a:gd name="connsiteX7" fmla="*/ 4582925 w 4582925"/>
              <a:gd name="connsiteY7" fmla="*/ 5446160 h 5446160"/>
              <a:gd name="connsiteX8" fmla="*/ 0 w 4582925"/>
              <a:gd name="connsiteY8" fmla="*/ 5446160 h 5446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82925" h="5446160">
                <a:moveTo>
                  <a:pt x="0" y="0"/>
                </a:moveTo>
                <a:lnTo>
                  <a:pt x="4582925" y="0"/>
                </a:lnTo>
                <a:lnTo>
                  <a:pt x="4582925" y="1558428"/>
                </a:lnTo>
                <a:lnTo>
                  <a:pt x="4485900" y="1563327"/>
                </a:lnTo>
                <a:cubicBezTo>
                  <a:pt x="3970523" y="1615666"/>
                  <a:pt x="3568345" y="2050918"/>
                  <a:pt x="3568345" y="2580104"/>
                </a:cubicBezTo>
                <a:cubicBezTo>
                  <a:pt x="3568345" y="3109289"/>
                  <a:pt x="3970523" y="3544541"/>
                  <a:pt x="4485900" y="3596880"/>
                </a:cubicBezTo>
                <a:lnTo>
                  <a:pt x="4582925" y="3601780"/>
                </a:lnTo>
                <a:lnTo>
                  <a:pt x="4582925" y="5446160"/>
                </a:lnTo>
                <a:lnTo>
                  <a:pt x="0" y="5446160"/>
                </a:lnTo>
                <a:close/>
              </a:path>
            </a:pathLst>
          </a:cu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79512" y="1856036"/>
            <a:ext cx="34116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b="1" dirty="0" smtClean="0">
                <a:latin typeface="+mj-lt"/>
              </a:rPr>
              <a:t>Intelligent</a:t>
            </a:r>
          </a:p>
        </p:txBody>
      </p:sp>
      <p:sp>
        <p:nvSpPr>
          <p:cNvPr id="49" name="Freeform 64"/>
          <p:cNvSpPr>
            <a:spLocks noEditPoints="1"/>
          </p:cNvSpPr>
          <p:nvPr/>
        </p:nvSpPr>
        <p:spPr bwMode="auto">
          <a:xfrm>
            <a:off x="4141532" y="1851670"/>
            <a:ext cx="860935" cy="844056"/>
          </a:xfrm>
          <a:custGeom>
            <a:avLst/>
            <a:gdLst>
              <a:gd name="T0" fmla="*/ 41 w 43"/>
              <a:gd name="T1" fmla="*/ 25 h 42"/>
              <a:gd name="T2" fmla="*/ 35 w 43"/>
              <a:gd name="T3" fmla="*/ 25 h 42"/>
              <a:gd name="T4" fmla="*/ 33 w 43"/>
              <a:gd name="T5" fmla="*/ 33 h 42"/>
              <a:gd name="T6" fmla="*/ 39 w 43"/>
              <a:gd name="T7" fmla="*/ 39 h 42"/>
              <a:gd name="T8" fmla="*/ 39 w 43"/>
              <a:gd name="T9" fmla="*/ 41 h 42"/>
              <a:gd name="T10" fmla="*/ 38 w 43"/>
              <a:gd name="T11" fmla="*/ 42 h 42"/>
              <a:gd name="T12" fmla="*/ 36 w 43"/>
              <a:gd name="T13" fmla="*/ 41 h 42"/>
              <a:gd name="T14" fmla="*/ 31 w 43"/>
              <a:gd name="T15" fmla="*/ 36 h 42"/>
              <a:gd name="T16" fmla="*/ 23 w 43"/>
              <a:gd name="T17" fmla="*/ 39 h 42"/>
              <a:gd name="T18" fmla="*/ 23 w 43"/>
              <a:gd name="T19" fmla="*/ 15 h 42"/>
              <a:gd name="T20" fmla="*/ 20 w 43"/>
              <a:gd name="T21" fmla="*/ 15 h 42"/>
              <a:gd name="T22" fmla="*/ 20 w 43"/>
              <a:gd name="T23" fmla="*/ 39 h 42"/>
              <a:gd name="T24" fmla="*/ 11 w 43"/>
              <a:gd name="T25" fmla="*/ 36 h 42"/>
              <a:gd name="T26" fmla="*/ 6 w 43"/>
              <a:gd name="T27" fmla="*/ 41 h 42"/>
              <a:gd name="T28" fmla="*/ 5 w 43"/>
              <a:gd name="T29" fmla="*/ 42 h 42"/>
              <a:gd name="T30" fmla="*/ 4 w 43"/>
              <a:gd name="T31" fmla="*/ 41 h 42"/>
              <a:gd name="T32" fmla="*/ 4 w 43"/>
              <a:gd name="T33" fmla="*/ 39 h 42"/>
              <a:gd name="T34" fmla="*/ 9 w 43"/>
              <a:gd name="T35" fmla="*/ 33 h 42"/>
              <a:gd name="T36" fmla="*/ 8 w 43"/>
              <a:gd name="T37" fmla="*/ 25 h 42"/>
              <a:gd name="T38" fmla="*/ 2 w 43"/>
              <a:gd name="T39" fmla="*/ 25 h 42"/>
              <a:gd name="T40" fmla="*/ 0 w 43"/>
              <a:gd name="T41" fmla="*/ 24 h 42"/>
              <a:gd name="T42" fmla="*/ 2 w 43"/>
              <a:gd name="T43" fmla="*/ 22 h 42"/>
              <a:gd name="T44" fmla="*/ 8 w 43"/>
              <a:gd name="T45" fmla="*/ 22 h 42"/>
              <a:gd name="T46" fmla="*/ 8 w 43"/>
              <a:gd name="T47" fmla="*/ 14 h 42"/>
              <a:gd name="T48" fmla="*/ 3 w 43"/>
              <a:gd name="T49" fmla="*/ 10 h 42"/>
              <a:gd name="T50" fmla="*/ 3 w 43"/>
              <a:gd name="T51" fmla="*/ 7 h 42"/>
              <a:gd name="T52" fmla="*/ 5 w 43"/>
              <a:gd name="T53" fmla="*/ 7 h 42"/>
              <a:gd name="T54" fmla="*/ 10 w 43"/>
              <a:gd name="T55" fmla="*/ 12 h 42"/>
              <a:gd name="T56" fmla="*/ 33 w 43"/>
              <a:gd name="T57" fmla="*/ 12 h 42"/>
              <a:gd name="T58" fmla="*/ 37 w 43"/>
              <a:gd name="T59" fmla="*/ 7 h 42"/>
              <a:gd name="T60" fmla="*/ 40 w 43"/>
              <a:gd name="T61" fmla="*/ 7 h 42"/>
              <a:gd name="T62" fmla="*/ 40 w 43"/>
              <a:gd name="T63" fmla="*/ 10 h 42"/>
              <a:gd name="T64" fmla="*/ 35 w 43"/>
              <a:gd name="T65" fmla="*/ 14 h 42"/>
              <a:gd name="T66" fmla="*/ 35 w 43"/>
              <a:gd name="T67" fmla="*/ 22 h 42"/>
              <a:gd name="T68" fmla="*/ 41 w 43"/>
              <a:gd name="T69" fmla="*/ 22 h 42"/>
              <a:gd name="T70" fmla="*/ 43 w 43"/>
              <a:gd name="T71" fmla="*/ 24 h 42"/>
              <a:gd name="T72" fmla="*/ 41 w 43"/>
              <a:gd name="T73" fmla="*/ 25 h 42"/>
              <a:gd name="T74" fmla="*/ 13 w 43"/>
              <a:gd name="T75" fmla="*/ 8 h 42"/>
              <a:gd name="T76" fmla="*/ 21 w 43"/>
              <a:gd name="T77" fmla="*/ 0 h 42"/>
              <a:gd name="T78" fmla="*/ 30 w 43"/>
              <a:gd name="T79" fmla="*/ 8 h 42"/>
              <a:gd name="T80" fmla="*/ 13 w 43"/>
              <a:gd name="T81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3" h="42">
                <a:moveTo>
                  <a:pt x="41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9"/>
                  <a:pt x="34" y="31"/>
                  <a:pt x="33" y="33"/>
                </a:cubicBezTo>
                <a:cubicBezTo>
                  <a:pt x="39" y="39"/>
                  <a:pt x="39" y="39"/>
                  <a:pt x="39" y="39"/>
                </a:cubicBezTo>
                <a:cubicBezTo>
                  <a:pt x="40" y="40"/>
                  <a:pt x="40" y="41"/>
                  <a:pt x="39" y="41"/>
                </a:cubicBezTo>
                <a:cubicBezTo>
                  <a:pt x="39" y="42"/>
                  <a:pt x="38" y="42"/>
                  <a:pt x="38" y="42"/>
                </a:cubicBezTo>
                <a:cubicBezTo>
                  <a:pt x="37" y="42"/>
                  <a:pt x="37" y="42"/>
                  <a:pt x="36" y="41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28" y="39"/>
                  <a:pt x="23" y="39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39"/>
                  <a:pt x="20" y="39"/>
                  <a:pt x="20" y="39"/>
                </a:cubicBezTo>
                <a:cubicBezTo>
                  <a:pt x="15" y="39"/>
                  <a:pt x="11" y="36"/>
                  <a:pt x="11" y="36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2"/>
                  <a:pt x="5" y="42"/>
                </a:cubicBezTo>
                <a:cubicBezTo>
                  <a:pt x="5" y="42"/>
                  <a:pt x="4" y="42"/>
                  <a:pt x="4" y="41"/>
                </a:cubicBezTo>
                <a:cubicBezTo>
                  <a:pt x="3" y="41"/>
                  <a:pt x="3" y="40"/>
                  <a:pt x="4" y="39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31"/>
                  <a:pt x="8" y="29"/>
                  <a:pt x="8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0" y="25"/>
                  <a:pt x="0" y="24"/>
                </a:cubicBezTo>
                <a:cubicBezTo>
                  <a:pt x="0" y="23"/>
                  <a:pt x="1" y="22"/>
                  <a:pt x="2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9"/>
                  <a:pt x="8" y="16"/>
                  <a:pt x="8" y="14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8"/>
                  <a:pt x="3" y="7"/>
                </a:cubicBezTo>
                <a:cubicBezTo>
                  <a:pt x="4" y="6"/>
                  <a:pt x="5" y="6"/>
                  <a:pt x="5" y="7"/>
                </a:cubicBezTo>
                <a:cubicBezTo>
                  <a:pt x="10" y="12"/>
                  <a:pt x="10" y="12"/>
                  <a:pt x="10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6"/>
                  <a:pt x="39" y="6"/>
                  <a:pt x="40" y="7"/>
                </a:cubicBezTo>
                <a:cubicBezTo>
                  <a:pt x="40" y="8"/>
                  <a:pt x="40" y="9"/>
                  <a:pt x="40" y="10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6"/>
                  <a:pt x="35" y="19"/>
                  <a:pt x="3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5"/>
                  <a:pt x="42" y="25"/>
                  <a:pt x="41" y="25"/>
                </a:cubicBezTo>
                <a:close/>
                <a:moveTo>
                  <a:pt x="13" y="8"/>
                </a:moveTo>
                <a:cubicBezTo>
                  <a:pt x="13" y="4"/>
                  <a:pt x="17" y="0"/>
                  <a:pt x="21" y="0"/>
                </a:cubicBezTo>
                <a:cubicBezTo>
                  <a:pt x="26" y="0"/>
                  <a:pt x="30" y="4"/>
                  <a:pt x="30" y="8"/>
                </a:cubicBezTo>
                <a:lnTo>
                  <a:pt x="13" y="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" name="组合 2"/>
          <p:cNvGrpSpPr/>
          <p:nvPr/>
        </p:nvGrpSpPr>
        <p:grpSpPr>
          <a:xfrm>
            <a:off x="5868144" y="2106380"/>
            <a:ext cx="1910556" cy="458697"/>
            <a:chOff x="5916877" y="2270964"/>
            <a:chExt cx="1910556" cy="458697"/>
          </a:xfrm>
        </p:grpSpPr>
        <p:sp>
          <p:nvSpPr>
            <p:cNvPr id="51" name="圆角矩形 50"/>
            <p:cNvSpPr/>
            <p:nvPr/>
          </p:nvSpPr>
          <p:spPr>
            <a:xfrm>
              <a:off x="6152075" y="2320292"/>
              <a:ext cx="1440160" cy="360040"/>
            </a:xfrm>
            <a:prstGeom prst="round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Content Placeholder 2"/>
            <p:cNvSpPr txBox="1">
              <a:spLocks/>
            </p:cNvSpPr>
            <p:nvPr/>
          </p:nvSpPr>
          <p:spPr>
            <a:xfrm>
              <a:off x="5916877" y="2270964"/>
              <a:ext cx="1910556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2000" dirty="0" smtClean="0">
                  <a:solidFill>
                    <a:schemeClr val="bg2"/>
                  </a:solidFill>
                  <a:latin typeface="Dotum" panose="020B0600000101010101" pitchFamily="34" charset="-127"/>
                  <a:ea typeface="Dotum" panose="020B0600000101010101" pitchFamily="34" charset="-127"/>
                  <a:cs typeface="+mn-ea"/>
                  <a:sym typeface="+mn-lt"/>
                </a:rPr>
                <a:t>ABOOBEE</a:t>
              </a:r>
              <a:endParaRPr lang="en-US" sz="2000" dirty="0">
                <a:solidFill>
                  <a:schemeClr val="bg2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19983" y="2653610"/>
            <a:ext cx="2730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solidFill>
                  <a:schemeClr val="bg2">
                    <a:lumMod val="75000"/>
                  </a:schemeClr>
                </a:solidFill>
                <a:sym typeface="+mn-lt"/>
              </a:rPr>
              <a:t>relevant subtitle in this line</a:t>
            </a:r>
            <a:endParaRPr lang="en-US" altLang="zh-CN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287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899592" y="0"/>
            <a:ext cx="2222299" cy="2139702"/>
          </a:xfrm>
          <a:prstGeom prst="rect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Title 13"/>
          <p:cNvSpPr txBox="1">
            <a:spLocks/>
          </p:cNvSpPr>
          <p:nvPr/>
        </p:nvSpPr>
        <p:spPr>
          <a:xfrm>
            <a:off x="2707493" y="1426748"/>
            <a:ext cx="5688632" cy="8572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+mj-lt"/>
                <a:ea typeface="+mn-ea"/>
                <a:cs typeface="+mn-ea"/>
                <a:sym typeface="+mn-lt"/>
              </a:rPr>
              <a:t>User </a:t>
            </a:r>
            <a:r>
              <a:rPr lang="en-US" sz="5400" b="1" dirty="0" err="1" smtClean="0">
                <a:solidFill>
                  <a:schemeClr val="tx1"/>
                </a:solidFill>
                <a:latin typeface="+mj-lt"/>
                <a:ea typeface="+mn-ea"/>
                <a:cs typeface="+mn-ea"/>
                <a:sym typeface="+mn-lt"/>
              </a:rPr>
              <a:t>nanalysis</a:t>
            </a:r>
            <a:endParaRPr lang="en-US" sz="5400" b="1" dirty="0">
              <a:solidFill>
                <a:schemeClr val="tx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96" name="Title 13"/>
          <p:cNvSpPr txBox="1">
            <a:spLocks/>
          </p:cNvSpPr>
          <p:nvPr/>
        </p:nvSpPr>
        <p:spPr>
          <a:xfrm>
            <a:off x="1365421" y="599308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38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5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16600" b="1" dirty="0">
              <a:pattFill prst="dkVert">
                <a:fgClr>
                  <a:schemeClr val="bg2"/>
                </a:fgClr>
                <a:bgClr>
                  <a:schemeClr val="bg2">
                    <a:lumMod val="50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2331136" y="2040936"/>
            <a:ext cx="574731" cy="108012"/>
          </a:xfrm>
          <a:prstGeom prst="roundRect">
            <a:avLst>
              <a:gd name="adj" fmla="val 437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2943332" y="2040936"/>
            <a:ext cx="180000" cy="108012"/>
          </a:xfrm>
          <a:prstGeom prst="roundRect">
            <a:avLst>
              <a:gd name="adj" fmla="val 437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Text Placeholder 4"/>
          <p:cNvSpPr txBox="1">
            <a:spLocks/>
          </p:cNvSpPr>
          <p:nvPr/>
        </p:nvSpPr>
        <p:spPr>
          <a:xfrm>
            <a:off x="3419872" y="2300369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67749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 flipV="1">
            <a:off x="-2634" y="3942982"/>
            <a:ext cx="9146631" cy="1200517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9144000" cy="3942983"/>
          </a:xfrm>
          <a:prstGeom prst="rect">
            <a:avLst/>
          </a:prstGeom>
          <a:solidFill>
            <a:srgbClr val="F9F9F9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1661" y="331606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Lined chart 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66610156"/>
              </p:ext>
            </p:extLst>
          </p:nvPr>
        </p:nvGraphicFramePr>
        <p:xfrm>
          <a:off x="948814" y="1347614"/>
          <a:ext cx="7344816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Content Placeholder 2"/>
          <p:cNvSpPr txBox="1">
            <a:spLocks/>
          </p:cNvSpPr>
          <p:nvPr/>
        </p:nvSpPr>
        <p:spPr>
          <a:xfrm>
            <a:off x="6156176" y="4173835"/>
            <a:ext cx="2033733" cy="74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elementum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 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81063" y="4239478"/>
            <a:ext cx="1368815" cy="466931"/>
            <a:chOff x="5362231" y="2700009"/>
            <a:chExt cx="1368815" cy="466931"/>
          </a:xfrm>
        </p:grpSpPr>
        <p:sp>
          <p:nvSpPr>
            <p:cNvPr id="21" name="圆角矩形 20"/>
            <p:cNvSpPr/>
            <p:nvPr/>
          </p:nvSpPr>
          <p:spPr>
            <a:xfrm>
              <a:off x="5471612" y="2700009"/>
              <a:ext cx="1151143" cy="40283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5362231" y="2708243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800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083483" y="4247712"/>
            <a:ext cx="1368815" cy="466931"/>
            <a:chOff x="5362231" y="2700009"/>
            <a:chExt cx="1368815" cy="466931"/>
          </a:xfrm>
        </p:grpSpPr>
        <p:sp>
          <p:nvSpPr>
            <p:cNvPr id="27" name="圆角矩形 26"/>
            <p:cNvSpPr/>
            <p:nvPr/>
          </p:nvSpPr>
          <p:spPr>
            <a:xfrm>
              <a:off x="5471612" y="2700009"/>
              <a:ext cx="1151143" cy="402832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5362231" y="2708243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800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Content Placeholder 2"/>
          <p:cNvSpPr txBox="1">
            <a:spLocks/>
          </p:cNvSpPr>
          <p:nvPr/>
        </p:nvSpPr>
        <p:spPr>
          <a:xfrm>
            <a:off x="1050840" y="4173835"/>
            <a:ext cx="2033733" cy="8579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Arial" pitchFamily="34" charset="0"/>
              <a:buNone/>
            </a:pP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 elit. Curabitur elementum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000" dirty="0" smtClean="0">
                <a:solidFill>
                  <a:schemeClr val="bg2"/>
                </a:solidFill>
                <a:cs typeface="+mn-ea"/>
                <a:sym typeface="+mn-lt"/>
              </a:rPr>
              <a:t>. .</a:t>
            </a:r>
            <a:endParaRPr lang="en-US" sz="10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926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2700338" y="0"/>
            <a:ext cx="3743325" cy="5143500"/>
          </a:xfrm>
          <a:prstGeom prst="rect">
            <a:avLst/>
          </a:prstGeom>
          <a:solidFill>
            <a:srgbClr val="F9F9F9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716144" y="1174824"/>
            <a:ext cx="3803935" cy="2535956"/>
            <a:chOff x="6849029" y="1378047"/>
            <a:chExt cx="2423294" cy="1615529"/>
          </a:xfrm>
        </p:grpSpPr>
        <p:sp>
          <p:nvSpPr>
            <p:cNvPr id="48" name="TextBox 31"/>
            <p:cNvSpPr txBox="1"/>
            <p:nvPr/>
          </p:nvSpPr>
          <p:spPr>
            <a:xfrm>
              <a:off x="7443456" y="1999546"/>
              <a:ext cx="1234440" cy="37253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3200" b="1" dirty="0" smtClean="0"/>
                <a:t>2015</a:t>
              </a:r>
              <a:endParaRPr lang="en-US" sz="1350" b="1" dirty="0"/>
            </a:p>
          </p:txBody>
        </p:sp>
        <p:graphicFrame>
          <p:nvGraphicFramePr>
            <p:cNvPr id="79" name="Chart 45"/>
            <p:cNvGraphicFramePr/>
            <p:nvPr>
              <p:extLst>
                <p:ext uri="{D42A27DB-BD31-4B8C-83A1-F6EECF244321}">
                  <p14:modId xmlns:p14="http://schemas.microsoft.com/office/powerpoint/2010/main" val="3304385485"/>
                </p:ext>
              </p:extLst>
            </p:nvPr>
          </p:nvGraphicFramePr>
          <p:xfrm>
            <a:off x="6849029" y="1378047"/>
            <a:ext cx="2423294" cy="16155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grpSp>
        <p:nvGrpSpPr>
          <p:cNvPr id="2" name="组合 1"/>
          <p:cNvGrpSpPr/>
          <p:nvPr/>
        </p:nvGrpSpPr>
        <p:grpSpPr>
          <a:xfrm>
            <a:off x="3474628" y="3895695"/>
            <a:ext cx="2512299" cy="470251"/>
            <a:chOff x="3474628" y="3895695"/>
            <a:chExt cx="2512299" cy="470251"/>
          </a:xfrm>
        </p:grpSpPr>
        <p:sp>
          <p:nvSpPr>
            <p:cNvPr id="43" name="任意多边形 42"/>
            <p:cNvSpPr/>
            <p:nvPr/>
          </p:nvSpPr>
          <p:spPr>
            <a:xfrm>
              <a:off x="4727493" y="3895695"/>
              <a:ext cx="1150053" cy="404492"/>
            </a:xfrm>
            <a:custGeom>
              <a:avLst/>
              <a:gdLst>
                <a:gd name="connsiteX0" fmla="*/ 0 w 1922500"/>
                <a:gd name="connsiteY0" fmla="*/ 0 h 602790"/>
                <a:gd name="connsiteX1" fmla="*/ 1822033 w 1922500"/>
                <a:gd name="connsiteY1" fmla="*/ 0 h 602790"/>
                <a:gd name="connsiteX2" fmla="*/ 1922500 w 1922500"/>
                <a:gd name="connsiteY2" fmla="*/ 100467 h 602790"/>
                <a:gd name="connsiteX3" fmla="*/ 1922500 w 1922500"/>
                <a:gd name="connsiteY3" fmla="*/ 502323 h 602790"/>
                <a:gd name="connsiteX4" fmla="*/ 1822033 w 1922500"/>
                <a:gd name="connsiteY4" fmla="*/ 602790 h 602790"/>
                <a:gd name="connsiteX5" fmla="*/ 0 w 1922500"/>
                <a:gd name="connsiteY5" fmla="*/ 602790 h 60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500" h="602790">
                  <a:moveTo>
                    <a:pt x="0" y="0"/>
                  </a:moveTo>
                  <a:lnTo>
                    <a:pt x="1822033" y="0"/>
                  </a:lnTo>
                  <a:cubicBezTo>
                    <a:pt x="1877519" y="0"/>
                    <a:pt x="1922500" y="44981"/>
                    <a:pt x="1922500" y="100467"/>
                  </a:cubicBezTo>
                  <a:lnTo>
                    <a:pt x="1922500" y="502323"/>
                  </a:lnTo>
                  <a:cubicBezTo>
                    <a:pt x="1922500" y="557809"/>
                    <a:pt x="1877519" y="602790"/>
                    <a:pt x="1822033" y="602790"/>
                  </a:cubicBezTo>
                  <a:lnTo>
                    <a:pt x="0" y="602790"/>
                  </a:lnTo>
                  <a:close/>
                </a:path>
              </a:pathLst>
            </a:custGeom>
            <a:solidFill>
              <a:schemeClr val="tx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H="1">
              <a:off x="3577440" y="3895695"/>
              <a:ext cx="1150053" cy="404492"/>
            </a:xfrm>
            <a:custGeom>
              <a:avLst/>
              <a:gdLst>
                <a:gd name="connsiteX0" fmla="*/ 0 w 1922500"/>
                <a:gd name="connsiteY0" fmla="*/ 0 h 602790"/>
                <a:gd name="connsiteX1" fmla="*/ 1822033 w 1922500"/>
                <a:gd name="connsiteY1" fmla="*/ 0 h 602790"/>
                <a:gd name="connsiteX2" fmla="*/ 1922500 w 1922500"/>
                <a:gd name="connsiteY2" fmla="*/ 100467 h 602790"/>
                <a:gd name="connsiteX3" fmla="*/ 1922500 w 1922500"/>
                <a:gd name="connsiteY3" fmla="*/ 502323 h 602790"/>
                <a:gd name="connsiteX4" fmla="*/ 1822033 w 1922500"/>
                <a:gd name="connsiteY4" fmla="*/ 602790 h 602790"/>
                <a:gd name="connsiteX5" fmla="*/ 0 w 1922500"/>
                <a:gd name="connsiteY5" fmla="*/ 602790 h 602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22500" h="602790">
                  <a:moveTo>
                    <a:pt x="0" y="0"/>
                  </a:moveTo>
                  <a:lnTo>
                    <a:pt x="1822033" y="0"/>
                  </a:lnTo>
                  <a:cubicBezTo>
                    <a:pt x="1877519" y="0"/>
                    <a:pt x="1922500" y="44981"/>
                    <a:pt x="1922500" y="100467"/>
                  </a:cubicBezTo>
                  <a:lnTo>
                    <a:pt x="1922500" y="502323"/>
                  </a:lnTo>
                  <a:cubicBezTo>
                    <a:pt x="1922500" y="557809"/>
                    <a:pt x="1877519" y="602790"/>
                    <a:pt x="1822033" y="602790"/>
                  </a:cubicBezTo>
                  <a:lnTo>
                    <a:pt x="0" y="60279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>
                <a:solidFill>
                  <a:srgbClr val="525068"/>
                </a:solidFill>
                <a:cs typeface="+mn-ea"/>
                <a:sym typeface="+mn-lt"/>
              </a:endParaRPr>
            </a:p>
          </p:txBody>
        </p:sp>
        <p:sp>
          <p:nvSpPr>
            <p:cNvPr id="92" name="Content Placeholder 2"/>
            <p:cNvSpPr txBox="1">
              <a:spLocks/>
            </p:cNvSpPr>
            <p:nvPr/>
          </p:nvSpPr>
          <p:spPr>
            <a:xfrm>
              <a:off x="3474628" y="3907249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800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4618112" y="3897355"/>
              <a:ext cx="1368815" cy="45869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800" dirty="0" smtClean="0">
                  <a:solidFill>
                    <a:schemeClr val="bg2"/>
                  </a:solidFill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Circle Chart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40" name="六边形 39"/>
          <p:cNvSpPr/>
          <p:nvPr/>
        </p:nvSpPr>
        <p:spPr>
          <a:xfrm>
            <a:off x="6827900" y="1814304"/>
            <a:ext cx="1850620" cy="1612846"/>
          </a:xfrm>
          <a:prstGeom prst="hexagon">
            <a:avLst/>
          </a:prstGeom>
          <a:solidFill>
            <a:srgbClr val="F9F9F9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Content Placeholder 2"/>
          <p:cNvSpPr txBox="1">
            <a:spLocks/>
          </p:cNvSpPr>
          <p:nvPr/>
        </p:nvSpPr>
        <p:spPr>
          <a:xfrm>
            <a:off x="6804248" y="2485783"/>
            <a:ext cx="1897924" cy="7837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.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Title 13"/>
          <p:cNvSpPr txBox="1">
            <a:spLocks/>
          </p:cNvSpPr>
          <p:nvPr/>
        </p:nvSpPr>
        <p:spPr>
          <a:xfrm>
            <a:off x="7082174" y="1814304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5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en-US" altLang="zh-CN" sz="20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sz="2000" b="1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2562" y="1814304"/>
            <a:ext cx="1897924" cy="1612846"/>
            <a:chOff x="392562" y="1814304"/>
            <a:chExt cx="1897924" cy="1612846"/>
          </a:xfrm>
        </p:grpSpPr>
        <p:sp>
          <p:nvSpPr>
            <p:cNvPr id="63" name="六边形 62"/>
            <p:cNvSpPr/>
            <p:nvPr/>
          </p:nvSpPr>
          <p:spPr>
            <a:xfrm>
              <a:off x="416214" y="1814304"/>
              <a:ext cx="1850620" cy="1612846"/>
            </a:xfrm>
            <a:prstGeom prst="hexagon">
              <a:avLst/>
            </a:prstGeom>
            <a:solidFill>
              <a:srgbClr val="F9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Content Placeholder 2"/>
            <p:cNvSpPr txBox="1">
              <a:spLocks/>
            </p:cNvSpPr>
            <p:nvPr/>
          </p:nvSpPr>
          <p:spPr>
            <a:xfrm>
              <a:off x="392562" y="2485783"/>
              <a:ext cx="1897924" cy="783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elit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Title 13"/>
            <p:cNvSpPr txBox="1">
              <a:spLocks/>
            </p:cNvSpPr>
            <p:nvPr/>
          </p:nvSpPr>
          <p:spPr>
            <a:xfrm>
              <a:off x="670488" y="1814304"/>
              <a:ext cx="1342072" cy="82744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3600" b="1" dirty="0" smtClean="0">
                  <a:pattFill prst="dkVert">
                    <a:fgClr>
                      <a:schemeClr val="bg2"/>
                    </a:fgClr>
                    <a:bgClr>
                      <a:schemeClr val="bg2">
                        <a:lumMod val="50000"/>
                      </a:schemeClr>
                    </a:bgClr>
                  </a:pattFill>
                  <a:latin typeface="+mn-lt"/>
                  <a:ea typeface="+mn-ea"/>
                  <a:cs typeface="+mn-ea"/>
                  <a:sym typeface="+mn-lt"/>
                </a:rPr>
                <a:t>90</a:t>
              </a:r>
              <a:r>
                <a:rPr lang="en-US" altLang="zh-CN" sz="2000" b="1" dirty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en-US" sz="20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290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平行四边形 34"/>
          <p:cNvSpPr/>
          <p:nvPr/>
        </p:nvSpPr>
        <p:spPr>
          <a:xfrm>
            <a:off x="-1" y="0"/>
            <a:ext cx="6443663" cy="5143500"/>
          </a:xfrm>
          <a:prstGeom prst="parallelogram">
            <a:avLst>
              <a:gd name="adj" fmla="val 23307"/>
            </a:avLst>
          </a:prstGeom>
          <a:solidFill>
            <a:srgbClr val="F9F9F9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55576" y="336551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Bar Chart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pSp>
        <p:nvGrpSpPr>
          <p:cNvPr id="57" name="组合 56"/>
          <p:cNvGrpSpPr/>
          <p:nvPr/>
        </p:nvGrpSpPr>
        <p:grpSpPr>
          <a:xfrm rot="8100000">
            <a:off x="-518200" y="3242190"/>
            <a:ext cx="108000" cy="108000"/>
            <a:chOff x="6372200" y="4146704"/>
            <a:chExt cx="108000" cy="108000"/>
          </a:xfrm>
        </p:grpSpPr>
        <p:sp>
          <p:nvSpPr>
            <p:cNvPr id="58" name="圆角矩形 57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6" name="图表 15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0531535"/>
              </p:ext>
            </p:extLst>
          </p:nvPr>
        </p:nvGraphicFramePr>
        <p:xfrm>
          <a:off x="1008806" y="1256391"/>
          <a:ext cx="4211265" cy="20957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Content Placeholder 2"/>
          <p:cNvSpPr txBox="1">
            <a:spLocks/>
          </p:cNvSpPr>
          <p:nvPr/>
        </p:nvSpPr>
        <p:spPr>
          <a:xfrm>
            <a:off x="1440160" y="3651870"/>
            <a:ext cx="3419872" cy="576064"/>
          </a:xfrm>
          <a:prstGeom prst="roundRect">
            <a:avLst/>
          </a:prstGeom>
          <a:solidFill>
            <a:schemeClr val="accent5"/>
          </a:solidFill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78280" y="2306383"/>
            <a:ext cx="1897924" cy="1612846"/>
            <a:chOff x="392562" y="1814304"/>
            <a:chExt cx="1897924" cy="1612846"/>
          </a:xfrm>
        </p:grpSpPr>
        <p:sp>
          <p:nvSpPr>
            <p:cNvPr id="23" name="六边形 22"/>
            <p:cNvSpPr/>
            <p:nvPr/>
          </p:nvSpPr>
          <p:spPr>
            <a:xfrm>
              <a:off x="416214" y="1814304"/>
              <a:ext cx="1850620" cy="1612846"/>
            </a:xfrm>
            <a:prstGeom prst="hexagon">
              <a:avLst/>
            </a:prstGeom>
            <a:solidFill>
              <a:srgbClr val="F9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Content Placeholder 2"/>
            <p:cNvSpPr txBox="1">
              <a:spLocks/>
            </p:cNvSpPr>
            <p:nvPr/>
          </p:nvSpPr>
          <p:spPr>
            <a:xfrm>
              <a:off x="392562" y="2619133"/>
              <a:ext cx="1897924" cy="78375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adipiscing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elit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.</a:t>
              </a:r>
              <a:endParaRPr lang="en-US" sz="12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196"/>
          <p:cNvSpPr>
            <a:spLocks/>
          </p:cNvSpPr>
          <p:nvPr/>
        </p:nvSpPr>
        <p:spPr bwMode="auto">
          <a:xfrm>
            <a:off x="7153403" y="2476230"/>
            <a:ext cx="426300" cy="554700"/>
          </a:xfrm>
          <a:custGeom>
            <a:avLst/>
            <a:gdLst>
              <a:gd name="T0" fmla="*/ 10 w 35"/>
              <a:gd name="T1" fmla="*/ 6 h 46"/>
              <a:gd name="T2" fmla="*/ 10 w 35"/>
              <a:gd name="T3" fmla="*/ 34 h 46"/>
              <a:gd name="T4" fmla="*/ 5 w 35"/>
              <a:gd name="T5" fmla="*/ 34 h 46"/>
              <a:gd name="T6" fmla="*/ 1 w 35"/>
              <a:gd name="T7" fmla="*/ 42 h 46"/>
              <a:gd name="T8" fmla="*/ 9 w 35"/>
              <a:gd name="T9" fmla="*/ 45 h 46"/>
              <a:gd name="T10" fmla="*/ 14 w 35"/>
              <a:gd name="T11" fmla="*/ 38 h 46"/>
              <a:gd name="T12" fmla="*/ 14 w 35"/>
              <a:gd name="T13" fmla="*/ 15 h 46"/>
              <a:gd name="T14" fmla="*/ 31 w 35"/>
              <a:gd name="T15" fmla="*/ 11 h 46"/>
              <a:gd name="T16" fmla="*/ 31 w 35"/>
              <a:gd name="T17" fmla="*/ 29 h 46"/>
              <a:gd name="T18" fmla="*/ 26 w 35"/>
              <a:gd name="T19" fmla="*/ 29 h 46"/>
              <a:gd name="T20" fmla="*/ 22 w 35"/>
              <a:gd name="T21" fmla="*/ 37 h 46"/>
              <a:gd name="T22" fmla="*/ 30 w 35"/>
              <a:gd name="T23" fmla="*/ 40 h 46"/>
              <a:gd name="T24" fmla="*/ 35 w 35"/>
              <a:gd name="T25" fmla="*/ 33 h 46"/>
              <a:gd name="T26" fmla="*/ 35 w 35"/>
              <a:gd name="T27" fmla="*/ 0 h 46"/>
              <a:gd name="T28" fmla="*/ 10 w 35"/>
              <a:gd name="T29" fmla="*/ 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" h="46">
                <a:moveTo>
                  <a:pt x="10" y="6"/>
                </a:moveTo>
                <a:cubicBezTo>
                  <a:pt x="10" y="34"/>
                  <a:pt x="10" y="34"/>
                  <a:pt x="10" y="34"/>
                </a:cubicBezTo>
                <a:cubicBezTo>
                  <a:pt x="9" y="33"/>
                  <a:pt x="7" y="33"/>
                  <a:pt x="5" y="34"/>
                </a:cubicBezTo>
                <a:cubicBezTo>
                  <a:pt x="1" y="35"/>
                  <a:pt x="0" y="39"/>
                  <a:pt x="1" y="42"/>
                </a:cubicBezTo>
                <a:cubicBezTo>
                  <a:pt x="2" y="45"/>
                  <a:pt x="5" y="46"/>
                  <a:pt x="9" y="45"/>
                </a:cubicBezTo>
                <a:cubicBezTo>
                  <a:pt x="12" y="43"/>
                  <a:pt x="14" y="41"/>
                  <a:pt x="14" y="38"/>
                </a:cubicBezTo>
                <a:cubicBezTo>
                  <a:pt x="14" y="38"/>
                  <a:pt x="14" y="23"/>
                  <a:pt x="14" y="15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29"/>
                  <a:pt x="31" y="29"/>
                  <a:pt x="31" y="29"/>
                </a:cubicBezTo>
                <a:cubicBezTo>
                  <a:pt x="29" y="29"/>
                  <a:pt x="28" y="29"/>
                  <a:pt x="26" y="29"/>
                </a:cubicBezTo>
                <a:cubicBezTo>
                  <a:pt x="22" y="31"/>
                  <a:pt x="21" y="34"/>
                  <a:pt x="22" y="37"/>
                </a:cubicBezTo>
                <a:cubicBezTo>
                  <a:pt x="23" y="40"/>
                  <a:pt x="26" y="41"/>
                  <a:pt x="30" y="40"/>
                </a:cubicBezTo>
                <a:cubicBezTo>
                  <a:pt x="33" y="39"/>
                  <a:pt x="35" y="36"/>
                  <a:pt x="35" y="33"/>
                </a:cubicBezTo>
                <a:cubicBezTo>
                  <a:pt x="35" y="0"/>
                  <a:pt x="35" y="0"/>
                  <a:pt x="35" y="0"/>
                </a:cubicBezTo>
                <a:lnTo>
                  <a:pt x="10" y="6"/>
                </a:lnTo>
                <a:close/>
              </a:path>
            </a:pathLst>
          </a:custGeom>
          <a:pattFill prst="dkVert">
            <a:fgClr>
              <a:schemeClr val="bg2"/>
            </a:fgClr>
            <a:bgClr>
              <a:schemeClr val="bg2">
                <a:lumMod val="50000"/>
              </a:schemeClr>
            </a:bgClr>
          </a:patt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7816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0"/>
          <p:cNvSpPr/>
          <p:nvPr/>
        </p:nvSpPr>
        <p:spPr>
          <a:xfrm flipH="1">
            <a:off x="2843808" y="3957930"/>
            <a:ext cx="3979281" cy="57951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5" name="平行四边形 34"/>
          <p:cNvSpPr/>
          <p:nvPr/>
        </p:nvSpPr>
        <p:spPr>
          <a:xfrm rot="16200000">
            <a:off x="3149310" y="-2214829"/>
            <a:ext cx="2845384" cy="9144002"/>
          </a:xfrm>
          <a:prstGeom prst="parallelogram">
            <a:avLst>
              <a:gd name="adj" fmla="val 21395"/>
            </a:avLst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9" name="Chart 45"/>
          <p:cNvGraphicFramePr/>
          <p:nvPr>
            <p:extLst>
              <p:ext uri="{D42A27DB-BD31-4B8C-83A1-F6EECF244321}">
                <p14:modId xmlns:p14="http://schemas.microsoft.com/office/powerpoint/2010/main" val="3057282767"/>
              </p:ext>
            </p:extLst>
          </p:nvPr>
        </p:nvGraphicFramePr>
        <p:xfrm>
          <a:off x="6503143" y="1626977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6" name="Chart 42"/>
          <p:cNvGraphicFramePr/>
          <p:nvPr>
            <p:extLst>
              <p:ext uri="{D42A27DB-BD31-4B8C-83A1-F6EECF244321}">
                <p14:modId xmlns:p14="http://schemas.microsoft.com/office/powerpoint/2010/main" val="2615221513"/>
              </p:ext>
            </p:extLst>
          </p:nvPr>
        </p:nvGraphicFramePr>
        <p:xfrm>
          <a:off x="4399795" y="1524392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矩形 38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Charts </a:t>
            </a:r>
            <a:r>
              <a:rPr lang="en-US" altLang="zh-CN" sz="2800" b="1" dirty="0" err="1" smtClean="0"/>
              <a:t>Comparision</a:t>
            </a:r>
            <a:endParaRPr lang="en-US" altLang="zh-CN" sz="2800" b="1" dirty="0" smtClean="0"/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aphicFrame>
        <p:nvGraphicFramePr>
          <p:cNvPr id="78" name="Chart 44"/>
          <p:cNvGraphicFramePr/>
          <p:nvPr>
            <p:extLst>
              <p:ext uri="{D42A27DB-BD31-4B8C-83A1-F6EECF244321}">
                <p14:modId xmlns:p14="http://schemas.microsoft.com/office/powerpoint/2010/main" val="2306118950"/>
              </p:ext>
            </p:extLst>
          </p:nvPr>
        </p:nvGraphicFramePr>
        <p:xfrm>
          <a:off x="2296447" y="1353292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7" name="Chart 43"/>
          <p:cNvGraphicFramePr/>
          <p:nvPr>
            <p:extLst>
              <p:ext uri="{D42A27DB-BD31-4B8C-83A1-F6EECF244321}">
                <p14:modId xmlns:p14="http://schemas.microsoft.com/office/powerpoint/2010/main" val="2495589589"/>
              </p:ext>
            </p:extLst>
          </p:nvPr>
        </p:nvGraphicFramePr>
        <p:xfrm>
          <a:off x="193099" y="1138734"/>
          <a:ext cx="2423294" cy="1615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0" name="Content Placeholder 2"/>
          <p:cNvSpPr txBox="1">
            <a:spLocks/>
          </p:cNvSpPr>
          <p:nvPr/>
        </p:nvSpPr>
        <p:spPr>
          <a:xfrm>
            <a:off x="3016144" y="3911560"/>
            <a:ext cx="3743325" cy="648072"/>
          </a:xfrm>
          <a:prstGeom prst="roundRect">
            <a:avLst/>
          </a:prstGeom>
          <a:noFill/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1" name="Freeform 460"/>
          <p:cNvSpPr>
            <a:spLocks noEditPoints="1"/>
          </p:cNvSpPr>
          <p:nvPr/>
        </p:nvSpPr>
        <p:spPr bwMode="auto">
          <a:xfrm>
            <a:off x="1234851" y="1761628"/>
            <a:ext cx="465999" cy="379966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2" name="Freeform 351"/>
          <p:cNvSpPr>
            <a:spLocks noEditPoints="1"/>
          </p:cNvSpPr>
          <p:nvPr/>
        </p:nvSpPr>
        <p:spPr bwMode="auto">
          <a:xfrm>
            <a:off x="7504273" y="2218828"/>
            <a:ext cx="431581" cy="478492"/>
          </a:xfrm>
          <a:custGeom>
            <a:avLst/>
            <a:gdLst>
              <a:gd name="T0" fmla="*/ 35 w 39"/>
              <a:gd name="T1" fmla="*/ 8 h 43"/>
              <a:gd name="T2" fmla="*/ 31 w 39"/>
              <a:gd name="T3" fmla="*/ 5 h 43"/>
              <a:gd name="T4" fmla="*/ 22 w 39"/>
              <a:gd name="T5" fmla="*/ 5 h 43"/>
              <a:gd name="T6" fmla="*/ 20 w 39"/>
              <a:gd name="T7" fmla="*/ 1 h 43"/>
              <a:gd name="T8" fmla="*/ 14 w 39"/>
              <a:gd name="T9" fmla="*/ 0 h 43"/>
              <a:gd name="T10" fmla="*/ 12 w 39"/>
              <a:gd name="T11" fmla="*/ 4 h 43"/>
              <a:gd name="T12" fmla="*/ 12 w 39"/>
              <a:gd name="T13" fmla="*/ 9 h 43"/>
              <a:gd name="T14" fmla="*/ 8 w 39"/>
              <a:gd name="T15" fmla="*/ 13 h 43"/>
              <a:gd name="T16" fmla="*/ 3 w 39"/>
              <a:gd name="T17" fmla="*/ 13 h 43"/>
              <a:gd name="T18" fmla="*/ 0 w 39"/>
              <a:gd name="T19" fmla="*/ 14 h 43"/>
              <a:gd name="T20" fmla="*/ 5 w 39"/>
              <a:gd name="T21" fmla="*/ 28 h 43"/>
              <a:gd name="T22" fmla="*/ 16 w 39"/>
              <a:gd name="T23" fmla="*/ 31 h 43"/>
              <a:gd name="T24" fmla="*/ 18 w 39"/>
              <a:gd name="T25" fmla="*/ 25 h 43"/>
              <a:gd name="T26" fmla="*/ 22 w 39"/>
              <a:gd name="T27" fmla="*/ 29 h 43"/>
              <a:gd name="T28" fmla="*/ 29 w 39"/>
              <a:gd name="T29" fmla="*/ 32 h 43"/>
              <a:gd name="T30" fmla="*/ 28 w 39"/>
              <a:gd name="T31" fmla="*/ 38 h 43"/>
              <a:gd name="T32" fmla="*/ 24 w 39"/>
              <a:gd name="T33" fmla="*/ 38 h 43"/>
              <a:gd name="T34" fmla="*/ 23 w 39"/>
              <a:gd name="T35" fmla="*/ 35 h 43"/>
              <a:gd name="T36" fmla="*/ 25 w 39"/>
              <a:gd name="T37" fmla="*/ 35 h 43"/>
              <a:gd name="T38" fmla="*/ 25 w 39"/>
              <a:gd name="T39" fmla="*/ 32 h 43"/>
              <a:gd name="T40" fmla="*/ 18 w 39"/>
              <a:gd name="T41" fmla="*/ 35 h 43"/>
              <a:gd name="T42" fmla="*/ 19 w 39"/>
              <a:gd name="T43" fmla="*/ 41 h 43"/>
              <a:gd name="T44" fmla="*/ 28 w 39"/>
              <a:gd name="T45" fmla="*/ 43 h 43"/>
              <a:gd name="T46" fmla="*/ 35 w 39"/>
              <a:gd name="T47" fmla="*/ 8 h 43"/>
              <a:gd name="T48" fmla="*/ 31 w 39"/>
              <a:gd name="T49" fmla="*/ 22 h 43"/>
              <a:gd name="T50" fmla="*/ 27 w 39"/>
              <a:gd name="T51" fmla="*/ 21 h 43"/>
              <a:gd name="T52" fmla="*/ 24 w 39"/>
              <a:gd name="T53" fmla="*/ 22 h 43"/>
              <a:gd name="T54" fmla="*/ 27 w 39"/>
              <a:gd name="T55" fmla="*/ 17 h 43"/>
              <a:gd name="T56" fmla="*/ 31 w 39"/>
              <a:gd name="T5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43">
                <a:moveTo>
                  <a:pt x="35" y="8"/>
                </a:moveTo>
                <a:cubicBezTo>
                  <a:pt x="35" y="5"/>
                  <a:pt x="31" y="5"/>
                  <a:pt x="3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2"/>
                  <a:pt x="20" y="1"/>
                </a:cubicBezTo>
                <a:cubicBezTo>
                  <a:pt x="18" y="0"/>
                  <a:pt x="15" y="0"/>
                  <a:pt x="14" y="0"/>
                </a:cubicBezTo>
                <a:cubicBezTo>
                  <a:pt x="12" y="0"/>
                  <a:pt x="12" y="2"/>
                  <a:pt x="12" y="4"/>
                </a:cubicBezTo>
                <a:cubicBezTo>
                  <a:pt x="12" y="6"/>
                  <a:pt x="12" y="8"/>
                  <a:pt x="12" y="9"/>
                </a:cubicBezTo>
                <a:cubicBezTo>
                  <a:pt x="12" y="12"/>
                  <a:pt x="11" y="13"/>
                  <a:pt x="8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5"/>
                  <a:pt x="2" y="26"/>
                  <a:pt x="5" y="28"/>
                </a:cubicBezTo>
                <a:cubicBezTo>
                  <a:pt x="6" y="30"/>
                  <a:pt x="15" y="31"/>
                  <a:pt x="16" y="31"/>
                </a:cubicBezTo>
                <a:cubicBezTo>
                  <a:pt x="18" y="31"/>
                  <a:pt x="18" y="25"/>
                  <a:pt x="18" y="25"/>
                </a:cubicBezTo>
                <a:cubicBezTo>
                  <a:pt x="19" y="25"/>
                  <a:pt x="19" y="28"/>
                  <a:pt x="22" y="29"/>
                </a:cubicBezTo>
                <a:cubicBezTo>
                  <a:pt x="25" y="30"/>
                  <a:pt x="29" y="30"/>
                  <a:pt x="29" y="32"/>
                </a:cubicBezTo>
                <a:cubicBezTo>
                  <a:pt x="29" y="34"/>
                  <a:pt x="30" y="38"/>
                  <a:pt x="28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1" y="38"/>
                  <a:pt x="22" y="35"/>
                  <a:pt x="23" y="35"/>
                </a:cubicBezTo>
                <a:cubicBezTo>
                  <a:pt x="24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19" y="31"/>
                  <a:pt x="18" y="35"/>
                </a:cubicBezTo>
                <a:cubicBezTo>
                  <a:pt x="18" y="39"/>
                  <a:pt x="19" y="41"/>
                  <a:pt x="19" y="41"/>
                </a:cubicBezTo>
                <a:cubicBezTo>
                  <a:pt x="20" y="42"/>
                  <a:pt x="21" y="43"/>
                  <a:pt x="28" y="43"/>
                </a:cubicBezTo>
                <a:cubicBezTo>
                  <a:pt x="39" y="43"/>
                  <a:pt x="35" y="11"/>
                  <a:pt x="35" y="8"/>
                </a:cubicBezTo>
                <a:close/>
                <a:moveTo>
                  <a:pt x="31" y="22"/>
                </a:moveTo>
                <a:cubicBezTo>
                  <a:pt x="30" y="23"/>
                  <a:pt x="29" y="21"/>
                  <a:pt x="27" y="21"/>
                </a:cubicBezTo>
                <a:cubicBezTo>
                  <a:pt x="26" y="21"/>
                  <a:pt x="24" y="22"/>
                  <a:pt x="24" y="22"/>
                </a:cubicBezTo>
                <a:cubicBezTo>
                  <a:pt x="24" y="21"/>
                  <a:pt x="24" y="17"/>
                  <a:pt x="27" y="17"/>
                </a:cubicBezTo>
                <a:cubicBezTo>
                  <a:pt x="30" y="17"/>
                  <a:pt x="31" y="22"/>
                  <a:pt x="31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9" name="Freeform 429"/>
          <p:cNvSpPr>
            <a:spLocks noEditPoints="1"/>
          </p:cNvSpPr>
          <p:nvPr/>
        </p:nvSpPr>
        <p:spPr bwMode="auto">
          <a:xfrm>
            <a:off x="5488038" y="2103379"/>
            <a:ext cx="322941" cy="484412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0" name="Freeform 356"/>
          <p:cNvSpPr>
            <a:spLocks noEditPoints="1"/>
          </p:cNvSpPr>
          <p:nvPr/>
        </p:nvSpPr>
        <p:spPr bwMode="auto">
          <a:xfrm>
            <a:off x="3275051" y="1948647"/>
            <a:ext cx="473238" cy="464712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" name="组合 1"/>
          <p:cNvGrpSpPr/>
          <p:nvPr/>
        </p:nvGrpSpPr>
        <p:grpSpPr>
          <a:xfrm flipH="1">
            <a:off x="2286586" y="3957930"/>
            <a:ext cx="683504" cy="579515"/>
            <a:chOff x="1224200" y="4007795"/>
            <a:chExt cx="683504" cy="579515"/>
          </a:xfrm>
        </p:grpSpPr>
        <p:sp>
          <p:nvSpPr>
            <p:cNvPr id="13" name="Rectangle 20"/>
            <p:cNvSpPr/>
            <p:nvPr/>
          </p:nvSpPr>
          <p:spPr>
            <a:xfrm flipH="1">
              <a:off x="1224200" y="4007795"/>
              <a:ext cx="683504" cy="579515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7" name="Freeform 94"/>
            <p:cNvSpPr>
              <a:spLocks noEditPoints="1"/>
            </p:cNvSpPr>
            <p:nvPr/>
          </p:nvSpPr>
          <p:spPr bwMode="auto">
            <a:xfrm>
              <a:off x="1360241" y="4085643"/>
              <a:ext cx="423821" cy="423821"/>
            </a:xfrm>
            <a:custGeom>
              <a:avLst/>
              <a:gdLst>
                <a:gd name="T0" fmla="*/ 21 w 41"/>
                <a:gd name="T1" fmla="*/ 41 h 41"/>
                <a:gd name="T2" fmla="*/ 0 w 41"/>
                <a:gd name="T3" fmla="*/ 20 h 41"/>
                <a:gd name="T4" fmla="*/ 21 w 41"/>
                <a:gd name="T5" fmla="*/ 0 h 41"/>
                <a:gd name="T6" fmla="*/ 41 w 41"/>
                <a:gd name="T7" fmla="*/ 20 h 41"/>
                <a:gd name="T8" fmla="*/ 21 w 41"/>
                <a:gd name="T9" fmla="*/ 41 h 41"/>
                <a:gd name="T10" fmla="*/ 27 w 41"/>
                <a:gd name="T11" fmla="*/ 31 h 41"/>
                <a:gd name="T12" fmla="*/ 27 w 41"/>
                <a:gd name="T13" fmla="*/ 29 h 41"/>
                <a:gd name="T14" fmla="*/ 19 w 41"/>
                <a:gd name="T15" fmla="*/ 20 h 41"/>
                <a:gd name="T16" fmla="*/ 27 w 41"/>
                <a:gd name="T17" fmla="*/ 12 h 41"/>
                <a:gd name="T18" fmla="*/ 27 w 41"/>
                <a:gd name="T19" fmla="*/ 10 h 41"/>
                <a:gd name="T20" fmla="*/ 25 w 41"/>
                <a:gd name="T21" fmla="*/ 7 h 41"/>
                <a:gd name="T22" fmla="*/ 22 w 41"/>
                <a:gd name="T23" fmla="*/ 7 h 41"/>
                <a:gd name="T24" fmla="*/ 10 w 41"/>
                <a:gd name="T25" fmla="*/ 19 h 41"/>
                <a:gd name="T26" fmla="*/ 10 w 41"/>
                <a:gd name="T27" fmla="*/ 22 h 41"/>
                <a:gd name="T28" fmla="*/ 22 w 41"/>
                <a:gd name="T29" fmla="*/ 34 h 41"/>
                <a:gd name="T30" fmla="*/ 25 w 41"/>
                <a:gd name="T31" fmla="*/ 34 h 41"/>
                <a:gd name="T32" fmla="*/ 27 w 41"/>
                <a:gd name="T33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41">
                  <a:moveTo>
                    <a:pt x="21" y="41"/>
                  </a:moveTo>
                  <a:cubicBezTo>
                    <a:pt x="10" y="41"/>
                    <a:pt x="0" y="32"/>
                    <a:pt x="0" y="20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2" y="0"/>
                    <a:pt x="41" y="9"/>
                    <a:pt x="41" y="20"/>
                  </a:cubicBezTo>
                  <a:cubicBezTo>
                    <a:pt x="41" y="32"/>
                    <a:pt x="32" y="41"/>
                    <a:pt x="21" y="41"/>
                  </a:cubicBezTo>
                  <a:close/>
                  <a:moveTo>
                    <a:pt x="27" y="31"/>
                  </a:moveTo>
                  <a:cubicBezTo>
                    <a:pt x="28" y="30"/>
                    <a:pt x="28" y="29"/>
                    <a:pt x="27" y="2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8" y="12"/>
                    <a:pt x="28" y="10"/>
                    <a:pt x="27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3" y="6"/>
                    <a:pt x="22" y="7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0"/>
                    <a:pt x="9" y="21"/>
                    <a:pt x="10" y="22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4"/>
                    <a:pt x="25" y="34"/>
                  </a:cubicBezTo>
                  <a:lnTo>
                    <a:pt x="27" y="31"/>
                  </a:lnTo>
                  <a:close/>
                </a:path>
              </a:pathLst>
            </a:custGeom>
            <a:pattFill prst="dkVert">
              <a:fgClr>
                <a:schemeClr val="bg2"/>
              </a:fgClr>
              <a:bgClr>
                <a:schemeClr val="bg2">
                  <a:lumMod val="50000"/>
                </a:schemeClr>
              </a:bgClr>
            </a:patt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Title 13"/>
          <p:cNvSpPr txBox="1">
            <a:spLocks/>
          </p:cNvSpPr>
          <p:nvPr/>
        </p:nvSpPr>
        <p:spPr>
          <a:xfrm>
            <a:off x="619725" y="2589290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50%</a:t>
            </a:r>
            <a:endParaRPr 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itle 13"/>
          <p:cNvSpPr txBox="1">
            <a:spLocks/>
          </p:cNvSpPr>
          <p:nvPr/>
        </p:nvSpPr>
        <p:spPr>
          <a:xfrm>
            <a:off x="2687857" y="2779613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60%</a:t>
            </a:r>
            <a:endParaRPr 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itle 13"/>
          <p:cNvSpPr txBox="1">
            <a:spLocks/>
          </p:cNvSpPr>
          <p:nvPr/>
        </p:nvSpPr>
        <p:spPr>
          <a:xfrm>
            <a:off x="4833448" y="2953070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75%</a:t>
            </a:r>
            <a:endParaRPr 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itle 13"/>
          <p:cNvSpPr txBox="1">
            <a:spLocks/>
          </p:cNvSpPr>
          <p:nvPr/>
        </p:nvSpPr>
        <p:spPr>
          <a:xfrm>
            <a:off x="6942807" y="3062599"/>
            <a:ext cx="1573414" cy="63922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92%</a:t>
            </a:r>
            <a:endParaRPr lang="en-US" sz="20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518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泪滴形 22"/>
          <p:cNvSpPr/>
          <p:nvPr/>
        </p:nvSpPr>
        <p:spPr>
          <a:xfrm rot="941654">
            <a:off x="1718844" y="2906074"/>
            <a:ext cx="479476" cy="480207"/>
          </a:xfrm>
          <a:prstGeom prst="teardrop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泪滴形 23"/>
          <p:cNvSpPr/>
          <p:nvPr/>
        </p:nvSpPr>
        <p:spPr>
          <a:xfrm rot="5400000">
            <a:off x="1971716" y="1561863"/>
            <a:ext cx="479476" cy="480207"/>
          </a:xfrm>
          <a:prstGeom prst="teardrop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泪滴形 24"/>
          <p:cNvSpPr/>
          <p:nvPr/>
        </p:nvSpPr>
        <p:spPr>
          <a:xfrm rot="5400000">
            <a:off x="2652295" y="1185311"/>
            <a:ext cx="428476" cy="429129"/>
          </a:xfrm>
          <a:prstGeom prst="teardrop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泪滴形 25"/>
          <p:cNvSpPr/>
          <p:nvPr/>
        </p:nvSpPr>
        <p:spPr>
          <a:xfrm rot="13389974">
            <a:off x="4507959" y="2825683"/>
            <a:ext cx="479476" cy="480207"/>
          </a:xfrm>
          <a:prstGeom prst="teardrop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000609650"/>
              </p:ext>
            </p:extLst>
          </p:nvPr>
        </p:nvGraphicFramePr>
        <p:xfrm>
          <a:off x="1183515" y="1272866"/>
          <a:ext cx="4324589" cy="2883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9" name="矩形 38"/>
          <p:cNvSpPr/>
          <p:nvPr/>
        </p:nvSpPr>
        <p:spPr>
          <a:xfrm>
            <a:off x="1619672" y="212630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Pie Chart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 smtClean="0">
                <a:sym typeface="+mn-lt"/>
              </a:rPr>
              <a:t>ipsum</a:t>
            </a:r>
            <a:r>
              <a:rPr lang="en-US" altLang="zh-CN" sz="1400" dirty="0" smtClean="0">
                <a:sym typeface="+mn-lt"/>
              </a:rPr>
              <a:t> dolor sit </a:t>
            </a:r>
            <a:r>
              <a:rPr lang="en-US" altLang="zh-CN" sz="1400" dirty="0" err="1" smtClean="0">
                <a:sym typeface="+mn-lt"/>
              </a:rPr>
              <a:t>amet</a:t>
            </a:r>
            <a:r>
              <a:rPr lang="en-US" altLang="zh-CN" sz="1400" dirty="0" smtClean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21" name="椭圆 20"/>
          <p:cNvSpPr/>
          <p:nvPr/>
        </p:nvSpPr>
        <p:spPr>
          <a:xfrm flipH="1" flipV="1">
            <a:off x="2651969" y="2052587"/>
            <a:ext cx="1314025" cy="1316030"/>
          </a:xfrm>
          <a:prstGeom prst="ellipse">
            <a:avLst/>
          </a:prstGeom>
          <a:solidFill>
            <a:srgbClr val="F9F9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Freeform 227"/>
          <p:cNvSpPr>
            <a:spLocks noEditPoints="1"/>
          </p:cNvSpPr>
          <p:nvPr/>
        </p:nvSpPr>
        <p:spPr bwMode="auto">
          <a:xfrm>
            <a:off x="3070212" y="2471833"/>
            <a:ext cx="477538" cy="477538"/>
          </a:xfrm>
          <a:custGeom>
            <a:avLst/>
            <a:gdLst>
              <a:gd name="T0" fmla="*/ 7 w 42"/>
              <a:gd name="T1" fmla="*/ 38 h 42"/>
              <a:gd name="T2" fmla="*/ 12 w 42"/>
              <a:gd name="T3" fmla="*/ 42 h 42"/>
              <a:gd name="T4" fmla="*/ 16 w 42"/>
              <a:gd name="T5" fmla="*/ 38 h 42"/>
              <a:gd name="T6" fmla="*/ 12 w 42"/>
              <a:gd name="T7" fmla="*/ 33 h 42"/>
              <a:gd name="T8" fmla="*/ 7 w 42"/>
              <a:gd name="T9" fmla="*/ 38 h 42"/>
              <a:gd name="T10" fmla="*/ 31 w 42"/>
              <a:gd name="T11" fmla="*/ 38 h 42"/>
              <a:gd name="T12" fmla="*/ 35 w 42"/>
              <a:gd name="T13" fmla="*/ 42 h 42"/>
              <a:gd name="T14" fmla="*/ 40 w 42"/>
              <a:gd name="T15" fmla="*/ 38 h 42"/>
              <a:gd name="T16" fmla="*/ 35 w 42"/>
              <a:gd name="T17" fmla="*/ 33 h 42"/>
              <a:gd name="T18" fmla="*/ 31 w 42"/>
              <a:gd name="T19" fmla="*/ 38 h 42"/>
              <a:gd name="T20" fmla="*/ 15 w 42"/>
              <a:gd name="T21" fmla="*/ 26 h 42"/>
              <a:gd name="T22" fmla="*/ 41 w 42"/>
              <a:gd name="T23" fmla="*/ 19 h 42"/>
              <a:gd name="T24" fmla="*/ 42 w 42"/>
              <a:gd name="T25" fmla="*/ 18 h 42"/>
              <a:gd name="T26" fmla="*/ 42 w 42"/>
              <a:gd name="T27" fmla="*/ 5 h 42"/>
              <a:gd name="T28" fmla="*/ 9 w 42"/>
              <a:gd name="T29" fmla="*/ 5 h 42"/>
              <a:gd name="T30" fmla="*/ 9 w 42"/>
              <a:gd name="T31" fmla="*/ 1 h 42"/>
              <a:gd name="T32" fmla="*/ 8 w 42"/>
              <a:gd name="T33" fmla="*/ 0 h 42"/>
              <a:gd name="T34" fmla="*/ 1 w 42"/>
              <a:gd name="T35" fmla="*/ 0 h 42"/>
              <a:gd name="T36" fmla="*/ 0 w 42"/>
              <a:gd name="T37" fmla="*/ 1 h 42"/>
              <a:gd name="T38" fmla="*/ 0 w 42"/>
              <a:gd name="T39" fmla="*/ 5 h 42"/>
              <a:gd name="T40" fmla="*/ 5 w 42"/>
              <a:gd name="T41" fmla="*/ 5 h 42"/>
              <a:gd name="T42" fmla="*/ 9 w 42"/>
              <a:gd name="T43" fmla="*/ 26 h 42"/>
              <a:gd name="T44" fmla="*/ 10 w 42"/>
              <a:gd name="T45" fmla="*/ 28 h 42"/>
              <a:gd name="T46" fmla="*/ 10 w 42"/>
              <a:gd name="T47" fmla="*/ 32 h 42"/>
              <a:gd name="T48" fmla="*/ 11 w 42"/>
              <a:gd name="T49" fmla="*/ 33 h 42"/>
              <a:gd name="T50" fmla="*/ 12 w 42"/>
              <a:gd name="T51" fmla="*/ 33 h 42"/>
              <a:gd name="T52" fmla="*/ 35 w 42"/>
              <a:gd name="T53" fmla="*/ 33 h 42"/>
              <a:gd name="T54" fmla="*/ 41 w 42"/>
              <a:gd name="T55" fmla="*/ 33 h 42"/>
              <a:gd name="T56" fmla="*/ 42 w 42"/>
              <a:gd name="T57" fmla="*/ 32 h 42"/>
              <a:gd name="T58" fmla="*/ 42 w 42"/>
              <a:gd name="T59" fmla="*/ 28 h 42"/>
              <a:gd name="T60" fmla="*/ 16 w 42"/>
              <a:gd name="T61" fmla="*/ 28 h 42"/>
              <a:gd name="T62" fmla="*/ 15 w 42"/>
              <a:gd name="T63" fmla="*/ 26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2" h="42">
                <a:moveTo>
                  <a:pt x="7" y="38"/>
                </a:moveTo>
                <a:cubicBezTo>
                  <a:pt x="7" y="40"/>
                  <a:pt x="9" y="42"/>
                  <a:pt x="12" y="42"/>
                </a:cubicBezTo>
                <a:cubicBezTo>
                  <a:pt x="14" y="42"/>
                  <a:pt x="16" y="40"/>
                  <a:pt x="16" y="38"/>
                </a:cubicBezTo>
                <a:cubicBezTo>
                  <a:pt x="16" y="35"/>
                  <a:pt x="14" y="33"/>
                  <a:pt x="12" y="33"/>
                </a:cubicBezTo>
                <a:cubicBezTo>
                  <a:pt x="9" y="33"/>
                  <a:pt x="7" y="35"/>
                  <a:pt x="7" y="38"/>
                </a:cubicBezTo>
                <a:close/>
                <a:moveTo>
                  <a:pt x="31" y="38"/>
                </a:moveTo>
                <a:cubicBezTo>
                  <a:pt x="31" y="40"/>
                  <a:pt x="33" y="42"/>
                  <a:pt x="35" y="42"/>
                </a:cubicBezTo>
                <a:cubicBezTo>
                  <a:pt x="38" y="42"/>
                  <a:pt x="40" y="40"/>
                  <a:pt x="40" y="38"/>
                </a:cubicBezTo>
                <a:cubicBezTo>
                  <a:pt x="40" y="35"/>
                  <a:pt x="38" y="33"/>
                  <a:pt x="35" y="33"/>
                </a:cubicBezTo>
                <a:cubicBezTo>
                  <a:pt x="33" y="33"/>
                  <a:pt x="31" y="35"/>
                  <a:pt x="31" y="38"/>
                </a:cubicBezTo>
                <a:close/>
                <a:moveTo>
                  <a:pt x="15" y="26"/>
                </a:move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8"/>
                  <a:pt x="42" y="18"/>
                </a:cubicBezTo>
                <a:cubicBezTo>
                  <a:pt x="42" y="5"/>
                  <a:pt x="42" y="5"/>
                  <a:pt x="42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5"/>
                  <a:pt x="0" y="5"/>
                  <a:pt x="0" y="5"/>
                </a:cubicBezTo>
                <a:cubicBezTo>
                  <a:pt x="5" y="5"/>
                  <a:pt x="5" y="5"/>
                  <a:pt x="5" y="5"/>
                </a:cubicBezTo>
                <a:cubicBezTo>
                  <a:pt x="9" y="26"/>
                  <a:pt x="9" y="26"/>
                  <a:pt x="9" y="26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2" y="32"/>
                  <a:pt x="42" y="32"/>
                </a:cubicBezTo>
                <a:cubicBezTo>
                  <a:pt x="42" y="28"/>
                  <a:pt x="42" y="28"/>
                  <a:pt x="42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3" y="28"/>
                  <a:pt x="13" y="27"/>
                  <a:pt x="15" y="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平行四边形 15"/>
          <p:cNvSpPr/>
          <p:nvPr/>
        </p:nvSpPr>
        <p:spPr>
          <a:xfrm>
            <a:off x="5615048" y="1"/>
            <a:ext cx="2845384" cy="5143500"/>
          </a:xfrm>
          <a:prstGeom prst="parallelogram">
            <a:avLst/>
          </a:prstGeom>
          <a:solidFill>
            <a:srgbClr val="F9F9F9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6030390" y="2759098"/>
            <a:ext cx="1897924" cy="11936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6309076" y="2380886"/>
            <a:ext cx="1486964" cy="3613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800" b="1" dirty="0" smtClean="0">
                <a:solidFill>
                  <a:schemeClr val="tx1"/>
                </a:solidFill>
                <a:cs typeface="+mn-ea"/>
                <a:sym typeface="+mn-lt"/>
              </a:rPr>
              <a:t>Largest </a:t>
            </a:r>
            <a:endParaRPr lang="en-US" sz="1800" b="1" dirty="0" smtClean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Title 13"/>
          <p:cNvSpPr txBox="1">
            <a:spLocks/>
          </p:cNvSpPr>
          <p:nvPr/>
        </p:nvSpPr>
        <p:spPr>
          <a:xfrm>
            <a:off x="6381522" y="1576688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5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6600" b="1" dirty="0">
              <a:pattFill prst="dkVert">
                <a:fgClr>
                  <a:schemeClr val="bg2"/>
                </a:fgClr>
                <a:bgClr>
                  <a:schemeClr val="bg2">
                    <a:lumMod val="50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9616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4495079" y="1769919"/>
            <a:ext cx="3900054" cy="20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495079" y="2254828"/>
            <a:ext cx="3900054" cy="20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495079" y="2746612"/>
            <a:ext cx="3900054" cy="20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495079" y="3231573"/>
            <a:ext cx="3900054" cy="208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aphicFrame>
        <p:nvGraphicFramePr>
          <p:cNvPr id="48" name="图表 47"/>
          <p:cNvGraphicFramePr/>
          <p:nvPr>
            <p:extLst>
              <p:ext uri="{D42A27DB-BD31-4B8C-83A1-F6EECF244321}">
                <p14:modId xmlns:p14="http://schemas.microsoft.com/office/powerpoint/2010/main" val="152877654"/>
              </p:ext>
            </p:extLst>
          </p:nvPr>
        </p:nvGraphicFramePr>
        <p:xfrm>
          <a:off x="4356305" y="1380741"/>
          <a:ext cx="4174715" cy="2232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" name="Freeform 460"/>
          <p:cNvSpPr>
            <a:spLocks noEditPoints="1"/>
          </p:cNvSpPr>
          <p:nvPr/>
        </p:nvSpPr>
        <p:spPr bwMode="auto">
          <a:xfrm>
            <a:off x="3958103" y="2737734"/>
            <a:ext cx="300168" cy="244751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Freeform 351"/>
          <p:cNvSpPr>
            <a:spLocks noEditPoints="1"/>
          </p:cNvSpPr>
          <p:nvPr/>
        </p:nvSpPr>
        <p:spPr bwMode="auto">
          <a:xfrm>
            <a:off x="3958103" y="2229629"/>
            <a:ext cx="277998" cy="308215"/>
          </a:xfrm>
          <a:custGeom>
            <a:avLst/>
            <a:gdLst>
              <a:gd name="T0" fmla="*/ 35 w 39"/>
              <a:gd name="T1" fmla="*/ 8 h 43"/>
              <a:gd name="T2" fmla="*/ 31 w 39"/>
              <a:gd name="T3" fmla="*/ 5 h 43"/>
              <a:gd name="T4" fmla="*/ 22 w 39"/>
              <a:gd name="T5" fmla="*/ 5 h 43"/>
              <a:gd name="T6" fmla="*/ 20 w 39"/>
              <a:gd name="T7" fmla="*/ 1 h 43"/>
              <a:gd name="T8" fmla="*/ 14 w 39"/>
              <a:gd name="T9" fmla="*/ 0 h 43"/>
              <a:gd name="T10" fmla="*/ 12 w 39"/>
              <a:gd name="T11" fmla="*/ 4 h 43"/>
              <a:gd name="T12" fmla="*/ 12 w 39"/>
              <a:gd name="T13" fmla="*/ 9 h 43"/>
              <a:gd name="T14" fmla="*/ 8 w 39"/>
              <a:gd name="T15" fmla="*/ 13 h 43"/>
              <a:gd name="T16" fmla="*/ 3 w 39"/>
              <a:gd name="T17" fmla="*/ 13 h 43"/>
              <a:gd name="T18" fmla="*/ 0 w 39"/>
              <a:gd name="T19" fmla="*/ 14 h 43"/>
              <a:gd name="T20" fmla="*/ 5 w 39"/>
              <a:gd name="T21" fmla="*/ 28 h 43"/>
              <a:gd name="T22" fmla="*/ 16 w 39"/>
              <a:gd name="T23" fmla="*/ 31 h 43"/>
              <a:gd name="T24" fmla="*/ 18 w 39"/>
              <a:gd name="T25" fmla="*/ 25 h 43"/>
              <a:gd name="T26" fmla="*/ 22 w 39"/>
              <a:gd name="T27" fmla="*/ 29 h 43"/>
              <a:gd name="T28" fmla="*/ 29 w 39"/>
              <a:gd name="T29" fmla="*/ 32 h 43"/>
              <a:gd name="T30" fmla="*/ 28 w 39"/>
              <a:gd name="T31" fmla="*/ 38 h 43"/>
              <a:gd name="T32" fmla="*/ 24 w 39"/>
              <a:gd name="T33" fmla="*/ 38 h 43"/>
              <a:gd name="T34" fmla="*/ 23 w 39"/>
              <a:gd name="T35" fmla="*/ 35 h 43"/>
              <a:gd name="T36" fmla="*/ 25 w 39"/>
              <a:gd name="T37" fmla="*/ 35 h 43"/>
              <a:gd name="T38" fmla="*/ 25 w 39"/>
              <a:gd name="T39" fmla="*/ 32 h 43"/>
              <a:gd name="T40" fmla="*/ 18 w 39"/>
              <a:gd name="T41" fmla="*/ 35 h 43"/>
              <a:gd name="T42" fmla="*/ 19 w 39"/>
              <a:gd name="T43" fmla="*/ 41 h 43"/>
              <a:gd name="T44" fmla="*/ 28 w 39"/>
              <a:gd name="T45" fmla="*/ 43 h 43"/>
              <a:gd name="T46" fmla="*/ 35 w 39"/>
              <a:gd name="T47" fmla="*/ 8 h 43"/>
              <a:gd name="T48" fmla="*/ 31 w 39"/>
              <a:gd name="T49" fmla="*/ 22 h 43"/>
              <a:gd name="T50" fmla="*/ 27 w 39"/>
              <a:gd name="T51" fmla="*/ 21 h 43"/>
              <a:gd name="T52" fmla="*/ 24 w 39"/>
              <a:gd name="T53" fmla="*/ 22 h 43"/>
              <a:gd name="T54" fmla="*/ 27 w 39"/>
              <a:gd name="T55" fmla="*/ 17 h 43"/>
              <a:gd name="T56" fmla="*/ 31 w 39"/>
              <a:gd name="T5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43">
                <a:moveTo>
                  <a:pt x="35" y="8"/>
                </a:moveTo>
                <a:cubicBezTo>
                  <a:pt x="35" y="5"/>
                  <a:pt x="31" y="5"/>
                  <a:pt x="3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2"/>
                  <a:pt x="20" y="1"/>
                </a:cubicBezTo>
                <a:cubicBezTo>
                  <a:pt x="18" y="0"/>
                  <a:pt x="15" y="0"/>
                  <a:pt x="14" y="0"/>
                </a:cubicBezTo>
                <a:cubicBezTo>
                  <a:pt x="12" y="0"/>
                  <a:pt x="12" y="2"/>
                  <a:pt x="12" y="4"/>
                </a:cubicBezTo>
                <a:cubicBezTo>
                  <a:pt x="12" y="6"/>
                  <a:pt x="12" y="8"/>
                  <a:pt x="12" y="9"/>
                </a:cubicBezTo>
                <a:cubicBezTo>
                  <a:pt x="12" y="12"/>
                  <a:pt x="11" y="13"/>
                  <a:pt x="8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5"/>
                  <a:pt x="2" y="26"/>
                  <a:pt x="5" y="28"/>
                </a:cubicBezTo>
                <a:cubicBezTo>
                  <a:pt x="6" y="30"/>
                  <a:pt x="15" y="31"/>
                  <a:pt x="16" y="31"/>
                </a:cubicBezTo>
                <a:cubicBezTo>
                  <a:pt x="18" y="31"/>
                  <a:pt x="18" y="25"/>
                  <a:pt x="18" y="25"/>
                </a:cubicBezTo>
                <a:cubicBezTo>
                  <a:pt x="19" y="25"/>
                  <a:pt x="19" y="28"/>
                  <a:pt x="22" y="29"/>
                </a:cubicBezTo>
                <a:cubicBezTo>
                  <a:pt x="25" y="30"/>
                  <a:pt x="29" y="30"/>
                  <a:pt x="29" y="32"/>
                </a:cubicBezTo>
                <a:cubicBezTo>
                  <a:pt x="29" y="34"/>
                  <a:pt x="30" y="38"/>
                  <a:pt x="28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1" y="38"/>
                  <a:pt x="22" y="35"/>
                  <a:pt x="23" y="35"/>
                </a:cubicBezTo>
                <a:cubicBezTo>
                  <a:pt x="24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19" y="31"/>
                  <a:pt x="18" y="35"/>
                </a:cubicBezTo>
                <a:cubicBezTo>
                  <a:pt x="18" y="39"/>
                  <a:pt x="19" y="41"/>
                  <a:pt x="19" y="41"/>
                </a:cubicBezTo>
                <a:cubicBezTo>
                  <a:pt x="20" y="42"/>
                  <a:pt x="21" y="43"/>
                  <a:pt x="28" y="43"/>
                </a:cubicBezTo>
                <a:cubicBezTo>
                  <a:pt x="39" y="43"/>
                  <a:pt x="35" y="11"/>
                  <a:pt x="35" y="8"/>
                </a:cubicBezTo>
                <a:close/>
                <a:moveTo>
                  <a:pt x="31" y="22"/>
                </a:moveTo>
                <a:cubicBezTo>
                  <a:pt x="30" y="23"/>
                  <a:pt x="29" y="21"/>
                  <a:pt x="27" y="21"/>
                </a:cubicBezTo>
                <a:cubicBezTo>
                  <a:pt x="26" y="21"/>
                  <a:pt x="24" y="22"/>
                  <a:pt x="24" y="22"/>
                </a:cubicBezTo>
                <a:cubicBezTo>
                  <a:pt x="24" y="21"/>
                  <a:pt x="24" y="17"/>
                  <a:pt x="27" y="17"/>
                </a:cubicBezTo>
                <a:cubicBezTo>
                  <a:pt x="30" y="17"/>
                  <a:pt x="31" y="22"/>
                  <a:pt x="31" y="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4" name="Freeform 356"/>
          <p:cNvSpPr>
            <a:spLocks noEditPoints="1"/>
          </p:cNvSpPr>
          <p:nvPr/>
        </p:nvSpPr>
        <p:spPr bwMode="auto">
          <a:xfrm>
            <a:off x="3931270" y="1721488"/>
            <a:ext cx="304831" cy="299339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429"/>
          <p:cNvSpPr>
            <a:spLocks noEditPoints="1"/>
          </p:cNvSpPr>
          <p:nvPr/>
        </p:nvSpPr>
        <p:spPr bwMode="auto">
          <a:xfrm>
            <a:off x="4022472" y="3222695"/>
            <a:ext cx="208019" cy="312029"/>
          </a:xfrm>
          <a:custGeom>
            <a:avLst/>
            <a:gdLst>
              <a:gd name="T0" fmla="*/ 16 w 32"/>
              <a:gd name="T1" fmla="*/ 31 h 48"/>
              <a:gd name="T2" fmla="*/ 12 w 32"/>
              <a:gd name="T3" fmla="*/ 31 h 48"/>
              <a:gd name="T4" fmla="*/ 11 w 32"/>
              <a:gd name="T5" fmla="*/ 29 h 48"/>
              <a:gd name="T6" fmla="*/ 13 w 32"/>
              <a:gd name="T7" fmla="*/ 28 h 48"/>
              <a:gd name="T8" fmla="*/ 16 w 32"/>
              <a:gd name="T9" fmla="*/ 28 h 48"/>
              <a:gd name="T10" fmla="*/ 29 w 32"/>
              <a:gd name="T11" fmla="*/ 16 h 48"/>
              <a:gd name="T12" fmla="*/ 16 w 32"/>
              <a:gd name="T13" fmla="*/ 3 h 48"/>
              <a:gd name="T14" fmla="*/ 3 w 32"/>
              <a:gd name="T15" fmla="*/ 16 h 48"/>
              <a:gd name="T16" fmla="*/ 5 w 32"/>
              <a:gd name="T17" fmla="*/ 22 h 48"/>
              <a:gd name="T18" fmla="*/ 4 w 32"/>
              <a:gd name="T19" fmla="*/ 23 h 48"/>
              <a:gd name="T20" fmla="*/ 2 w 32"/>
              <a:gd name="T21" fmla="*/ 23 h 48"/>
              <a:gd name="T22" fmla="*/ 0 w 32"/>
              <a:gd name="T23" fmla="*/ 16 h 48"/>
              <a:gd name="T24" fmla="*/ 16 w 32"/>
              <a:gd name="T25" fmla="*/ 0 h 48"/>
              <a:gd name="T26" fmla="*/ 32 w 32"/>
              <a:gd name="T27" fmla="*/ 16 h 48"/>
              <a:gd name="T28" fmla="*/ 16 w 32"/>
              <a:gd name="T29" fmla="*/ 31 h 48"/>
              <a:gd name="T30" fmla="*/ 16 w 32"/>
              <a:gd name="T31" fmla="*/ 21 h 48"/>
              <a:gd name="T32" fmla="*/ 13 w 32"/>
              <a:gd name="T33" fmla="*/ 20 h 48"/>
              <a:gd name="T34" fmla="*/ 10 w 32"/>
              <a:gd name="T35" fmla="*/ 24 h 48"/>
              <a:gd name="T36" fmla="*/ 5 w 32"/>
              <a:gd name="T37" fmla="*/ 47 h 48"/>
              <a:gd name="T38" fmla="*/ 3 w 32"/>
              <a:gd name="T39" fmla="*/ 48 h 48"/>
              <a:gd name="T40" fmla="*/ 3 w 32"/>
              <a:gd name="T41" fmla="*/ 48 h 48"/>
              <a:gd name="T42" fmla="*/ 2 w 32"/>
              <a:gd name="T43" fmla="*/ 47 h 48"/>
              <a:gd name="T44" fmla="*/ 8 w 32"/>
              <a:gd name="T45" fmla="*/ 22 h 48"/>
              <a:gd name="T46" fmla="*/ 11 w 32"/>
              <a:gd name="T47" fmla="*/ 17 h 48"/>
              <a:gd name="T48" fmla="*/ 11 w 32"/>
              <a:gd name="T49" fmla="*/ 15 h 48"/>
              <a:gd name="T50" fmla="*/ 16 w 32"/>
              <a:gd name="T51" fmla="*/ 10 h 48"/>
              <a:gd name="T52" fmla="*/ 21 w 32"/>
              <a:gd name="T53" fmla="*/ 15 h 48"/>
              <a:gd name="T54" fmla="*/ 16 w 32"/>
              <a:gd name="T55" fmla="*/ 21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2" h="48">
                <a:moveTo>
                  <a:pt x="16" y="31"/>
                </a:moveTo>
                <a:cubicBezTo>
                  <a:pt x="15" y="31"/>
                  <a:pt x="14" y="31"/>
                  <a:pt x="12" y="31"/>
                </a:cubicBezTo>
                <a:cubicBezTo>
                  <a:pt x="12" y="31"/>
                  <a:pt x="11" y="30"/>
                  <a:pt x="11" y="29"/>
                </a:cubicBezTo>
                <a:cubicBezTo>
                  <a:pt x="12" y="28"/>
                  <a:pt x="12" y="28"/>
                  <a:pt x="13" y="28"/>
                </a:cubicBezTo>
                <a:cubicBezTo>
                  <a:pt x="14" y="28"/>
                  <a:pt x="15" y="28"/>
                  <a:pt x="16" y="28"/>
                </a:cubicBezTo>
                <a:cubicBezTo>
                  <a:pt x="23" y="28"/>
                  <a:pt x="29" y="23"/>
                  <a:pt x="29" y="16"/>
                </a:cubicBezTo>
                <a:cubicBezTo>
                  <a:pt x="29" y="9"/>
                  <a:pt x="23" y="3"/>
                  <a:pt x="16" y="3"/>
                </a:cubicBezTo>
                <a:cubicBezTo>
                  <a:pt x="9" y="3"/>
                  <a:pt x="3" y="9"/>
                  <a:pt x="3" y="16"/>
                </a:cubicBezTo>
                <a:cubicBezTo>
                  <a:pt x="3" y="18"/>
                  <a:pt x="4" y="20"/>
                  <a:pt x="5" y="22"/>
                </a:cubicBezTo>
                <a:cubicBezTo>
                  <a:pt x="5" y="22"/>
                  <a:pt x="5" y="23"/>
                  <a:pt x="4" y="23"/>
                </a:cubicBezTo>
                <a:cubicBezTo>
                  <a:pt x="3" y="24"/>
                  <a:pt x="2" y="23"/>
                  <a:pt x="2" y="23"/>
                </a:cubicBezTo>
                <a:cubicBezTo>
                  <a:pt x="1" y="21"/>
                  <a:pt x="0" y="18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4"/>
                  <a:pt x="25" y="31"/>
                  <a:pt x="16" y="31"/>
                </a:cubicBezTo>
                <a:close/>
                <a:moveTo>
                  <a:pt x="16" y="21"/>
                </a:moveTo>
                <a:cubicBezTo>
                  <a:pt x="15" y="21"/>
                  <a:pt x="14" y="20"/>
                  <a:pt x="13" y="20"/>
                </a:cubicBezTo>
                <a:cubicBezTo>
                  <a:pt x="12" y="21"/>
                  <a:pt x="11" y="22"/>
                  <a:pt x="10" y="24"/>
                </a:cubicBezTo>
                <a:cubicBezTo>
                  <a:pt x="6" y="30"/>
                  <a:pt x="4" y="38"/>
                  <a:pt x="5" y="47"/>
                </a:cubicBezTo>
                <a:cubicBezTo>
                  <a:pt x="5" y="47"/>
                  <a:pt x="4" y="48"/>
                  <a:pt x="3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3" y="48"/>
                  <a:pt x="2" y="48"/>
                  <a:pt x="2" y="47"/>
                </a:cubicBezTo>
                <a:cubicBezTo>
                  <a:pt x="1" y="35"/>
                  <a:pt x="5" y="27"/>
                  <a:pt x="8" y="22"/>
                </a:cubicBezTo>
                <a:cubicBezTo>
                  <a:pt x="9" y="20"/>
                  <a:pt x="10" y="19"/>
                  <a:pt x="11" y="17"/>
                </a:cubicBezTo>
                <a:cubicBezTo>
                  <a:pt x="11" y="17"/>
                  <a:pt x="11" y="16"/>
                  <a:pt x="11" y="15"/>
                </a:cubicBezTo>
                <a:cubicBezTo>
                  <a:pt x="11" y="13"/>
                  <a:pt x="13" y="10"/>
                  <a:pt x="16" y="10"/>
                </a:cubicBezTo>
                <a:cubicBezTo>
                  <a:pt x="19" y="10"/>
                  <a:pt x="21" y="13"/>
                  <a:pt x="21" y="15"/>
                </a:cubicBezTo>
                <a:cubicBezTo>
                  <a:pt x="21" y="18"/>
                  <a:pt x="19" y="21"/>
                  <a:pt x="16" y="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矩形 26"/>
          <p:cNvSpPr/>
          <p:nvPr/>
        </p:nvSpPr>
        <p:spPr>
          <a:xfrm>
            <a:off x="522985" y="0"/>
            <a:ext cx="2845384" cy="4455366"/>
          </a:xfrm>
          <a:prstGeom prst="rect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579494" y="249479"/>
            <a:ext cx="273236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Bar Chart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 smtClean="0">
                <a:sym typeface="+mn-lt"/>
              </a:rPr>
              <a:t>amet</a:t>
            </a:r>
            <a:endParaRPr lang="en-US" altLang="zh-CN" sz="1400" dirty="0"/>
          </a:p>
        </p:txBody>
      </p:sp>
      <p:sp>
        <p:nvSpPr>
          <p:cNvPr id="28" name="Freeform 384"/>
          <p:cNvSpPr>
            <a:spLocks noEditPoints="1"/>
          </p:cNvSpPr>
          <p:nvPr/>
        </p:nvSpPr>
        <p:spPr bwMode="auto">
          <a:xfrm>
            <a:off x="1733767" y="2082121"/>
            <a:ext cx="423821" cy="423821"/>
          </a:xfrm>
          <a:custGeom>
            <a:avLst/>
            <a:gdLst>
              <a:gd name="T0" fmla="*/ 20 w 41"/>
              <a:gd name="T1" fmla="*/ 41 h 41"/>
              <a:gd name="T2" fmla="*/ 0 w 41"/>
              <a:gd name="T3" fmla="*/ 21 h 41"/>
              <a:gd name="T4" fmla="*/ 20 w 41"/>
              <a:gd name="T5" fmla="*/ 0 h 41"/>
              <a:gd name="T6" fmla="*/ 41 w 41"/>
              <a:gd name="T7" fmla="*/ 21 h 41"/>
              <a:gd name="T8" fmla="*/ 20 w 41"/>
              <a:gd name="T9" fmla="*/ 41 h 41"/>
              <a:gd name="T10" fmla="*/ 20 w 41"/>
              <a:gd name="T11" fmla="*/ 4 h 41"/>
              <a:gd name="T12" fmla="*/ 3 w 41"/>
              <a:gd name="T13" fmla="*/ 21 h 41"/>
              <a:gd name="T14" fmla="*/ 20 w 41"/>
              <a:gd name="T15" fmla="*/ 38 h 41"/>
              <a:gd name="T16" fmla="*/ 37 w 41"/>
              <a:gd name="T17" fmla="*/ 21 h 41"/>
              <a:gd name="T18" fmla="*/ 20 w 41"/>
              <a:gd name="T19" fmla="*/ 4 h 41"/>
              <a:gd name="T20" fmla="*/ 13 w 41"/>
              <a:gd name="T21" fmla="*/ 17 h 41"/>
              <a:gd name="T22" fmla="*/ 10 w 41"/>
              <a:gd name="T23" fmla="*/ 14 h 41"/>
              <a:gd name="T24" fmla="*/ 13 w 41"/>
              <a:gd name="T25" fmla="*/ 11 h 41"/>
              <a:gd name="T26" fmla="*/ 17 w 41"/>
              <a:gd name="T27" fmla="*/ 14 h 41"/>
              <a:gd name="T28" fmla="*/ 13 w 41"/>
              <a:gd name="T29" fmla="*/ 17 h 41"/>
              <a:gd name="T30" fmla="*/ 20 w 41"/>
              <a:gd name="T31" fmla="*/ 33 h 41"/>
              <a:gd name="T32" fmla="*/ 10 w 41"/>
              <a:gd name="T33" fmla="*/ 26 h 41"/>
              <a:gd name="T34" fmla="*/ 12 w 41"/>
              <a:gd name="T35" fmla="*/ 24 h 41"/>
              <a:gd name="T36" fmla="*/ 14 w 41"/>
              <a:gd name="T37" fmla="*/ 25 h 41"/>
              <a:gd name="T38" fmla="*/ 20 w 41"/>
              <a:gd name="T39" fmla="*/ 29 h 41"/>
              <a:gd name="T40" fmla="*/ 27 w 41"/>
              <a:gd name="T41" fmla="*/ 25 h 41"/>
              <a:gd name="T42" fmla="*/ 29 w 41"/>
              <a:gd name="T43" fmla="*/ 24 h 41"/>
              <a:gd name="T44" fmla="*/ 30 w 41"/>
              <a:gd name="T45" fmla="*/ 26 h 41"/>
              <a:gd name="T46" fmla="*/ 20 w 41"/>
              <a:gd name="T47" fmla="*/ 33 h 41"/>
              <a:gd name="T48" fmla="*/ 27 w 41"/>
              <a:gd name="T49" fmla="*/ 17 h 41"/>
              <a:gd name="T50" fmla="*/ 24 w 41"/>
              <a:gd name="T51" fmla="*/ 14 h 41"/>
              <a:gd name="T52" fmla="*/ 27 w 41"/>
              <a:gd name="T53" fmla="*/ 11 h 41"/>
              <a:gd name="T54" fmla="*/ 31 w 41"/>
              <a:gd name="T55" fmla="*/ 14 h 41"/>
              <a:gd name="T56" fmla="*/ 27 w 41"/>
              <a:gd name="T57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1" h="41">
                <a:moveTo>
                  <a:pt x="20" y="41"/>
                </a:move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41" y="9"/>
                  <a:pt x="41" y="21"/>
                </a:cubicBezTo>
                <a:cubicBezTo>
                  <a:pt x="41" y="32"/>
                  <a:pt x="32" y="41"/>
                  <a:pt x="20" y="41"/>
                </a:cubicBezTo>
                <a:close/>
                <a:moveTo>
                  <a:pt x="20" y="4"/>
                </a:moveTo>
                <a:cubicBezTo>
                  <a:pt x="11" y="4"/>
                  <a:pt x="3" y="11"/>
                  <a:pt x="3" y="21"/>
                </a:cubicBezTo>
                <a:cubicBezTo>
                  <a:pt x="3" y="30"/>
                  <a:pt x="11" y="38"/>
                  <a:pt x="20" y="38"/>
                </a:cubicBezTo>
                <a:cubicBezTo>
                  <a:pt x="30" y="38"/>
                  <a:pt x="37" y="30"/>
                  <a:pt x="37" y="21"/>
                </a:cubicBezTo>
                <a:cubicBezTo>
                  <a:pt x="37" y="11"/>
                  <a:pt x="30" y="4"/>
                  <a:pt x="20" y="4"/>
                </a:cubicBezTo>
                <a:close/>
                <a:moveTo>
                  <a:pt x="13" y="17"/>
                </a:moveTo>
                <a:cubicBezTo>
                  <a:pt x="12" y="17"/>
                  <a:pt x="10" y="16"/>
                  <a:pt x="10" y="14"/>
                </a:cubicBezTo>
                <a:cubicBezTo>
                  <a:pt x="10" y="12"/>
                  <a:pt x="12" y="11"/>
                  <a:pt x="13" y="11"/>
                </a:cubicBezTo>
                <a:cubicBezTo>
                  <a:pt x="15" y="11"/>
                  <a:pt x="17" y="12"/>
                  <a:pt x="17" y="14"/>
                </a:cubicBezTo>
                <a:cubicBezTo>
                  <a:pt x="17" y="16"/>
                  <a:pt x="15" y="17"/>
                  <a:pt x="13" y="17"/>
                </a:cubicBezTo>
                <a:close/>
                <a:moveTo>
                  <a:pt x="20" y="33"/>
                </a:moveTo>
                <a:cubicBezTo>
                  <a:pt x="16" y="33"/>
                  <a:pt x="12" y="30"/>
                  <a:pt x="10" y="26"/>
                </a:cubicBezTo>
                <a:cubicBezTo>
                  <a:pt x="10" y="25"/>
                  <a:pt x="11" y="24"/>
                  <a:pt x="12" y="24"/>
                </a:cubicBezTo>
                <a:cubicBezTo>
                  <a:pt x="13" y="23"/>
                  <a:pt x="13" y="24"/>
                  <a:pt x="14" y="25"/>
                </a:cubicBezTo>
                <a:cubicBezTo>
                  <a:pt x="15" y="27"/>
                  <a:pt x="17" y="29"/>
                  <a:pt x="20" y="29"/>
                </a:cubicBezTo>
                <a:cubicBezTo>
                  <a:pt x="23" y="29"/>
                  <a:pt x="26" y="27"/>
                  <a:pt x="27" y="25"/>
                </a:cubicBezTo>
                <a:cubicBezTo>
                  <a:pt x="27" y="24"/>
                  <a:pt x="28" y="23"/>
                  <a:pt x="29" y="24"/>
                </a:cubicBezTo>
                <a:cubicBezTo>
                  <a:pt x="30" y="24"/>
                  <a:pt x="30" y="25"/>
                  <a:pt x="30" y="26"/>
                </a:cubicBezTo>
                <a:cubicBezTo>
                  <a:pt x="29" y="30"/>
                  <a:pt x="25" y="33"/>
                  <a:pt x="20" y="33"/>
                </a:cubicBezTo>
                <a:close/>
                <a:moveTo>
                  <a:pt x="27" y="17"/>
                </a:moveTo>
                <a:cubicBezTo>
                  <a:pt x="25" y="17"/>
                  <a:pt x="24" y="16"/>
                  <a:pt x="24" y="14"/>
                </a:cubicBezTo>
                <a:cubicBezTo>
                  <a:pt x="24" y="12"/>
                  <a:pt x="25" y="11"/>
                  <a:pt x="27" y="11"/>
                </a:cubicBezTo>
                <a:cubicBezTo>
                  <a:pt x="29" y="11"/>
                  <a:pt x="31" y="12"/>
                  <a:pt x="31" y="14"/>
                </a:cubicBezTo>
                <a:cubicBezTo>
                  <a:pt x="31" y="16"/>
                  <a:pt x="29" y="17"/>
                  <a:pt x="27" y="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996715" y="2661326"/>
            <a:ext cx="1897924" cy="8078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dolor sit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amet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,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consectetur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adipiscing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elit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Curabitur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elementum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posuere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pretium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. 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1065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472541"/>
            <a:ext cx="9144000" cy="1670958"/>
          </a:xfrm>
          <a:prstGeom prst="rect">
            <a:avLst/>
          </a:prstGeom>
          <a:solidFill>
            <a:srgbClr val="F9F9F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1979712" y="267494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Area Chart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1259632" y="3867894"/>
            <a:ext cx="6336704" cy="720080"/>
          </a:xfrm>
          <a:prstGeom prst="roundRect">
            <a:avLst/>
          </a:prstGeom>
          <a:solidFill>
            <a:schemeClr val="accent5"/>
          </a:solidFill>
        </p:spPr>
        <p:txBody>
          <a:bodyPr vert="horz" lIns="91440" tIns="45720" rIns="91440" bIns="45720" rtlCol="0" anchor="ctr" anchorCtr="1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Curabitur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elementum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posuere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pretium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Quisque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dolor,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dignissim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ac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dignissim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 ac </a:t>
            </a:r>
            <a:r>
              <a:rPr lang="en-US" altLang="zh-CN" sz="1200" dirty="0" err="1">
                <a:solidFill>
                  <a:schemeClr val="bg2"/>
                </a:solidFill>
                <a:cs typeface="+mn-ea"/>
                <a:sym typeface="+mn-lt"/>
              </a:rPr>
              <a:t>urna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 smtClean="0">
                <a:solidFill>
                  <a:schemeClr val="bg2"/>
                </a:solidFill>
                <a:cs typeface="+mn-ea"/>
                <a:sym typeface="+mn-lt"/>
              </a:rPr>
              <a:t>Aliquam</a:t>
            </a:r>
            <a:r>
              <a:rPr lang="en-US" altLang="zh-CN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2"/>
                </a:solidFill>
                <a:cs typeface="+mn-ea"/>
                <a:sym typeface="+mn-lt"/>
              </a:rPr>
              <a:t>aliquet</a:t>
            </a:r>
            <a:r>
              <a:rPr lang="en-US" altLang="zh-CN" sz="1200" dirty="0" smtClean="0">
                <a:solidFill>
                  <a:schemeClr val="bg2"/>
                </a:solidFill>
                <a:cs typeface="+mn-ea"/>
                <a:sym typeface="+mn-lt"/>
              </a:rPr>
              <a:t> non </a:t>
            </a:r>
            <a:r>
              <a:rPr lang="en-US" altLang="zh-CN" sz="1200" dirty="0" err="1" smtClean="0">
                <a:solidFill>
                  <a:schemeClr val="bg2"/>
                </a:solidFill>
                <a:cs typeface="+mn-ea"/>
                <a:sym typeface="+mn-lt"/>
              </a:rPr>
              <a:t>massa</a:t>
            </a:r>
            <a:r>
              <a:rPr lang="en-US" altLang="zh-CN" sz="1200" dirty="0" smtClean="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altLang="zh-CN" sz="1200" dirty="0">
                <a:solidFill>
                  <a:schemeClr val="bg2"/>
                </a:solidFill>
                <a:cs typeface="+mn-ea"/>
                <a:sym typeface="+mn-lt"/>
              </a:rPr>
              <a:t>.</a:t>
            </a:r>
          </a:p>
        </p:txBody>
      </p:sp>
      <p:graphicFrame>
        <p:nvGraphicFramePr>
          <p:cNvPr id="18" name="图片占位符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0689478"/>
              </p:ext>
            </p:extLst>
          </p:nvPr>
        </p:nvGraphicFramePr>
        <p:xfrm>
          <a:off x="611560" y="411163"/>
          <a:ext cx="7629503" cy="343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4825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899592" y="0"/>
            <a:ext cx="2222299" cy="2139702"/>
          </a:xfrm>
          <a:prstGeom prst="rect">
            <a:avLst/>
          </a:prstGeom>
          <a:solidFill>
            <a:srgbClr val="F9F9F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Title 13"/>
          <p:cNvSpPr txBox="1">
            <a:spLocks/>
          </p:cNvSpPr>
          <p:nvPr/>
        </p:nvSpPr>
        <p:spPr>
          <a:xfrm>
            <a:off x="3155168" y="1426748"/>
            <a:ext cx="5688632" cy="8572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+mj-lt"/>
                <a:ea typeface="+mn-ea"/>
                <a:cs typeface="+mn-ea"/>
                <a:sym typeface="+mn-lt"/>
              </a:rPr>
              <a:t>Work organization</a:t>
            </a:r>
            <a:endParaRPr lang="en-US" sz="5400" b="1" dirty="0">
              <a:solidFill>
                <a:schemeClr val="tx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96" name="Title 13"/>
          <p:cNvSpPr txBox="1">
            <a:spLocks/>
          </p:cNvSpPr>
          <p:nvPr/>
        </p:nvSpPr>
        <p:spPr>
          <a:xfrm>
            <a:off x="1365421" y="599308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38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5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3</a:t>
            </a:r>
            <a:endParaRPr lang="en-US" sz="16600" b="1" dirty="0">
              <a:pattFill prst="dkVert">
                <a:fgClr>
                  <a:schemeClr val="bg2"/>
                </a:fgClr>
                <a:bgClr>
                  <a:schemeClr val="bg2">
                    <a:lumMod val="50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2331136" y="2040936"/>
            <a:ext cx="574731" cy="108012"/>
          </a:xfrm>
          <a:prstGeom prst="roundRect">
            <a:avLst>
              <a:gd name="adj" fmla="val 437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2943332" y="2040936"/>
            <a:ext cx="180000" cy="108012"/>
          </a:xfrm>
          <a:prstGeom prst="roundRect">
            <a:avLst>
              <a:gd name="adj" fmla="val 437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Text Placeholder 4"/>
          <p:cNvSpPr txBox="1">
            <a:spLocks/>
          </p:cNvSpPr>
          <p:nvPr/>
        </p:nvSpPr>
        <p:spPr>
          <a:xfrm>
            <a:off x="3419872" y="2300369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329402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流程图: 手动输入 26"/>
          <p:cNvSpPr/>
          <p:nvPr/>
        </p:nvSpPr>
        <p:spPr>
          <a:xfrm rot="5400000">
            <a:off x="238921" y="-248692"/>
            <a:ext cx="5153271" cy="5631112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0 w 10019"/>
              <a:gd name="connsiteY0" fmla="*/ 2451 h 10451"/>
              <a:gd name="connsiteX1" fmla="*/ 10019 w 10019"/>
              <a:gd name="connsiteY1" fmla="*/ 0 h 10451"/>
              <a:gd name="connsiteX2" fmla="*/ 10000 w 10019"/>
              <a:gd name="connsiteY2" fmla="*/ 10451 h 10451"/>
              <a:gd name="connsiteX3" fmla="*/ 0 w 10019"/>
              <a:gd name="connsiteY3" fmla="*/ 10451 h 10451"/>
              <a:gd name="connsiteX4" fmla="*/ 0 w 10019"/>
              <a:gd name="connsiteY4" fmla="*/ 2451 h 10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9" h="10451">
                <a:moveTo>
                  <a:pt x="0" y="2451"/>
                </a:moveTo>
                <a:lnTo>
                  <a:pt x="10019" y="0"/>
                </a:lnTo>
                <a:cubicBezTo>
                  <a:pt x="10013" y="3484"/>
                  <a:pt x="10006" y="6967"/>
                  <a:pt x="10000" y="10451"/>
                </a:cubicBezTo>
                <a:lnTo>
                  <a:pt x="0" y="10451"/>
                </a:lnTo>
                <a:lnTo>
                  <a:pt x="0" y="2451"/>
                </a:lnTo>
                <a:close/>
              </a:path>
            </a:pathLst>
          </a:custGeom>
          <a:solidFill>
            <a:srgbClr val="F9F9F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/>
        </p:nvSpPr>
        <p:spPr>
          <a:xfrm>
            <a:off x="-396552" y="177324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Layers structure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50673" y="1491630"/>
            <a:ext cx="3341586" cy="2486904"/>
            <a:chOff x="1187952" y="2264126"/>
            <a:chExt cx="2952000" cy="2196963"/>
          </a:xfrm>
        </p:grpSpPr>
        <p:sp>
          <p:nvSpPr>
            <p:cNvPr id="13" name="Title 13"/>
            <p:cNvSpPr txBox="1">
              <a:spLocks/>
            </p:cNvSpPr>
            <p:nvPr/>
          </p:nvSpPr>
          <p:spPr>
            <a:xfrm>
              <a:off x="2147437" y="2264126"/>
              <a:ext cx="1036922" cy="5122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Car</a:t>
              </a:r>
              <a:endParaRPr lang="en-US" sz="2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itle 13"/>
            <p:cNvSpPr txBox="1">
              <a:spLocks/>
            </p:cNvSpPr>
            <p:nvPr/>
          </p:nvSpPr>
          <p:spPr>
            <a:xfrm>
              <a:off x="2147437" y="2833303"/>
              <a:ext cx="1036922" cy="5122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Bike </a:t>
              </a:r>
              <a:endParaRPr lang="en-US" sz="2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itle 13"/>
            <p:cNvSpPr txBox="1">
              <a:spLocks/>
            </p:cNvSpPr>
            <p:nvPr/>
          </p:nvSpPr>
          <p:spPr>
            <a:xfrm>
              <a:off x="2147437" y="3387490"/>
              <a:ext cx="1036922" cy="5122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Run </a:t>
              </a:r>
              <a:endParaRPr lang="en-US" sz="2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Title 13"/>
            <p:cNvSpPr txBox="1">
              <a:spLocks/>
            </p:cNvSpPr>
            <p:nvPr/>
          </p:nvSpPr>
          <p:spPr>
            <a:xfrm>
              <a:off x="2147437" y="3941676"/>
              <a:ext cx="1036922" cy="51227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Walk </a:t>
              </a:r>
              <a:endParaRPr lang="en-US" sz="2400" b="1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2159952" y="2679676"/>
              <a:ext cx="1008000" cy="108012"/>
            </a:xfrm>
            <a:prstGeom prst="roundRect">
              <a:avLst>
                <a:gd name="adj" fmla="val 4373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853952" y="3238536"/>
              <a:ext cx="1620000" cy="108012"/>
            </a:xfrm>
            <a:prstGeom prst="roundRect">
              <a:avLst>
                <a:gd name="adj" fmla="val 4373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547952" y="3797396"/>
              <a:ext cx="2232000" cy="108012"/>
            </a:xfrm>
            <a:prstGeom prst="roundRect">
              <a:avLst>
                <a:gd name="adj" fmla="val 4373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1187952" y="4353077"/>
              <a:ext cx="2952000" cy="108012"/>
            </a:xfrm>
            <a:prstGeom prst="roundRect">
              <a:avLst>
                <a:gd name="adj" fmla="val 4373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1431955736"/>
              </p:ext>
            </p:extLst>
          </p:nvPr>
        </p:nvGraphicFramePr>
        <p:xfrm>
          <a:off x="4934151" y="1370500"/>
          <a:ext cx="3600400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直角三角形 24"/>
          <p:cNvSpPr/>
          <p:nvPr/>
        </p:nvSpPr>
        <p:spPr>
          <a:xfrm flipH="1">
            <a:off x="4192259" y="3227251"/>
            <a:ext cx="4951741" cy="1916249"/>
          </a:xfrm>
          <a:prstGeom prst="rtTriangle">
            <a:avLst/>
          </a:prstGeom>
          <a:solidFill>
            <a:srgbClr val="F9F9F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948264" y="4155926"/>
            <a:ext cx="1944216" cy="70668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</a:t>
            </a:r>
            <a:r>
              <a:rPr lang="en-US" sz="1200" dirty="0" err="1">
                <a:solidFill>
                  <a:schemeClr val="tx1"/>
                </a:solidFill>
                <a:latin typeface="+mn-lt"/>
              </a:rPr>
              <a:t>adipiscing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elit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Aenean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commodo</a:t>
            </a:r>
            <a:r>
              <a:rPr lang="en-US" altLang="zh-CN" sz="1200" dirty="0" err="1" smtClean="0">
                <a:solidFill>
                  <a:schemeClr val="tx1"/>
                </a:solidFill>
                <a:latin typeface="+mn-lt"/>
              </a:rPr>
              <a:t>ligula</a:t>
            </a:r>
            <a:r>
              <a:rPr lang="en-US" altLang="zh-CN" sz="1200" dirty="0" smtClean="0">
                <a:solidFill>
                  <a:schemeClr val="tx1"/>
                </a:solidFill>
                <a:latin typeface="+mn-lt"/>
              </a:rPr>
              <a:t>.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916580" y="3917400"/>
            <a:ext cx="246434" cy="246549"/>
          </a:xfrm>
          <a:prstGeom prst="ellipse">
            <a:avLst/>
          </a:prstGeom>
          <a:solidFill>
            <a:schemeClr val="accent6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2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-17984" y="-26636"/>
            <a:ext cx="3361259" cy="5170136"/>
          </a:xfrm>
          <a:prstGeom prst="rect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Text Placeholder 4"/>
          <p:cNvSpPr txBox="1">
            <a:spLocks/>
          </p:cNvSpPr>
          <p:nvPr/>
        </p:nvSpPr>
        <p:spPr>
          <a:xfrm>
            <a:off x="833055" y="2859540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5" name="Title 13"/>
          <p:cNvSpPr txBox="1">
            <a:spLocks/>
          </p:cNvSpPr>
          <p:nvPr/>
        </p:nvSpPr>
        <p:spPr>
          <a:xfrm>
            <a:off x="347580" y="703197"/>
            <a:ext cx="2630131" cy="9453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3000" b="1" dirty="0" smtClean="0">
                <a:solidFill>
                  <a:schemeClr val="tx1"/>
                </a:solidFill>
                <a:latin typeface="+mj-lt"/>
                <a:cs typeface="+mn-ea"/>
                <a:sym typeface="+mn-lt"/>
              </a:rPr>
              <a:t>INTRODUCTON</a:t>
            </a:r>
            <a:endParaRPr lang="en-US" sz="3000" b="1" dirty="0">
              <a:solidFill>
                <a:schemeClr val="tx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46" name="Freeform 435"/>
          <p:cNvSpPr>
            <a:spLocks noEditPoints="1"/>
          </p:cNvSpPr>
          <p:nvPr/>
        </p:nvSpPr>
        <p:spPr bwMode="auto">
          <a:xfrm>
            <a:off x="1413597" y="2362679"/>
            <a:ext cx="498096" cy="393235"/>
          </a:xfrm>
          <a:custGeom>
            <a:avLst/>
            <a:gdLst>
              <a:gd name="T0" fmla="*/ 14 w 48"/>
              <a:gd name="T1" fmla="*/ 8 h 38"/>
              <a:gd name="T2" fmla="*/ 11 w 48"/>
              <a:gd name="T3" fmla="*/ 10 h 38"/>
              <a:gd name="T4" fmla="*/ 3 w 48"/>
              <a:gd name="T5" fmla="*/ 10 h 38"/>
              <a:gd name="T6" fmla="*/ 0 w 48"/>
              <a:gd name="T7" fmla="*/ 8 h 38"/>
              <a:gd name="T8" fmla="*/ 0 w 48"/>
              <a:gd name="T9" fmla="*/ 3 h 38"/>
              <a:gd name="T10" fmla="*/ 3 w 48"/>
              <a:gd name="T11" fmla="*/ 0 h 38"/>
              <a:gd name="T12" fmla="*/ 11 w 48"/>
              <a:gd name="T13" fmla="*/ 0 h 38"/>
              <a:gd name="T14" fmla="*/ 14 w 48"/>
              <a:gd name="T15" fmla="*/ 3 h 38"/>
              <a:gd name="T16" fmla="*/ 14 w 48"/>
              <a:gd name="T17" fmla="*/ 8 h 38"/>
              <a:gd name="T18" fmla="*/ 14 w 48"/>
              <a:gd name="T19" fmla="*/ 22 h 38"/>
              <a:gd name="T20" fmla="*/ 11 w 48"/>
              <a:gd name="T21" fmla="*/ 24 h 38"/>
              <a:gd name="T22" fmla="*/ 3 w 48"/>
              <a:gd name="T23" fmla="*/ 24 h 38"/>
              <a:gd name="T24" fmla="*/ 0 w 48"/>
              <a:gd name="T25" fmla="*/ 22 h 38"/>
              <a:gd name="T26" fmla="*/ 0 w 48"/>
              <a:gd name="T27" fmla="*/ 16 h 38"/>
              <a:gd name="T28" fmla="*/ 3 w 48"/>
              <a:gd name="T29" fmla="*/ 14 h 38"/>
              <a:gd name="T30" fmla="*/ 11 w 48"/>
              <a:gd name="T31" fmla="*/ 14 h 38"/>
              <a:gd name="T32" fmla="*/ 14 w 48"/>
              <a:gd name="T33" fmla="*/ 16 h 38"/>
              <a:gd name="T34" fmla="*/ 14 w 48"/>
              <a:gd name="T35" fmla="*/ 22 h 38"/>
              <a:gd name="T36" fmla="*/ 14 w 48"/>
              <a:gd name="T37" fmla="*/ 35 h 38"/>
              <a:gd name="T38" fmla="*/ 11 w 48"/>
              <a:gd name="T39" fmla="*/ 38 h 38"/>
              <a:gd name="T40" fmla="*/ 3 w 48"/>
              <a:gd name="T41" fmla="*/ 38 h 38"/>
              <a:gd name="T42" fmla="*/ 0 w 48"/>
              <a:gd name="T43" fmla="*/ 35 h 38"/>
              <a:gd name="T44" fmla="*/ 0 w 48"/>
              <a:gd name="T45" fmla="*/ 30 h 38"/>
              <a:gd name="T46" fmla="*/ 3 w 48"/>
              <a:gd name="T47" fmla="*/ 28 h 38"/>
              <a:gd name="T48" fmla="*/ 11 w 48"/>
              <a:gd name="T49" fmla="*/ 28 h 38"/>
              <a:gd name="T50" fmla="*/ 14 w 48"/>
              <a:gd name="T51" fmla="*/ 30 h 38"/>
              <a:gd name="T52" fmla="*/ 14 w 48"/>
              <a:gd name="T53" fmla="*/ 35 h 38"/>
              <a:gd name="T54" fmla="*/ 48 w 48"/>
              <a:gd name="T55" fmla="*/ 8 h 38"/>
              <a:gd name="T56" fmla="*/ 45 w 48"/>
              <a:gd name="T57" fmla="*/ 10 h 38"/>
              <a:gd name="T58" fmla="*/ 20 w 48"/>
              <a:gd name="T59" fmla="*/ 10 h 38"/>
              <a:gd name="T60" fmla="*/ 17 w 48"/>
              <a:gd name="T61" fmla="*/ 8 h 38"/>
              <a:gd name="T62" fmla="*/ 17 w 48"/>
              <a:gd name="T63" fmla="*/ 3 h 38"/>
              <a:gd name="T64" fmla="*/ 20 w 48"/>
              <a:gd name="T65" fmla="*/ 0 h 38"/>
              <a:gd name="T66" fmla="*/ 45 w 48"/>
              <a:gd name="T67" fmla="*/ 0 h 38"/>
              <a:gd name="T68" fmla="*/ 48 w 48"/>
              <a:gd name="T69" fmla="*/ 3 h 38"/>
              <a:gd name="T70" fmla="*/ 48 w 48"/>
              <a:gd name="T71" fmla="*/ 8 h 38"/>
              <a:gd name="T72" fmla="*/ 48 w 48"/>
              <a:gd name="T73" fmla="*/ 22 h 38"/>
              <a:gd name="T74" fmla="*/ 45 w 48"/>
              <a:gd name="T75" fmla="*/ 24 h 38"/>
              <a:gd name="T76" fmla="*/ 20 w 48"/>
              <a:gd name="T77" fmla="*/ 24 h 38"/>
              <a:gd name="T78" fmla="*/ 17 w 48"/>
              <a:gd name="T79" fmla="*/ 22 h 38"/>
              <a:gd name="T80" fmla="*/ 17 w 48"/>
              <a:gd name="T81" fmla="*/ 16 h 38"/>
              <a:gd name="T82" fmla="*/ 20 w 48"/>
              <a:gd name="T83" fmla="*/ 14 h 38"/>
              <a:gd name="T84" fmla="*/ 45 w 48"/>
              <a:gd name="T85" fmla="*/ 14 h 38"/>
              <a:gd name="T86" fmla="*/ 48 w 48"/>
              <a:gd name="T87" fmla="*/ 16 h 38"/>
              <a:gd name="T88" fmla="*/ 48 w 48"/>
              <a:gd name="T89" fmla="*/ 22 h 38"/>
              <a:gd name="T90" fmla="*/ 48 w 48"/>
              <a:gd name="T91" fmla="*/ 35 h 38"/>
              <a:gd name="T92" fmla="*/ 45 w 48"/>
              <a:gd name="T93" fmla="*/ 38 h 38"/>
              <a:gd name="T94" fmla="*/ 20 w 48"/>
              <a:gd name="T95" fmla="*/ 38 h 38"/>
              <a:gd name="T96" fmla="*/ 17 w 48"/>
              <a:gd name="T97" fmla="*/ 35 h 38"/>
              <a:gd name="T98" fmla="*/ 17 w 48"/>
              <a:gd name="T99" fmla="*/ 30 h 38"/>
              <a:gd name="T100" fmla="*/ 20 w 48"/>
              <a:gd name="T101" fmla="*/ 28 h 38"/>
              <a:gd name="T102" fmla="*/ 45 w 48"/>
              <a:gd name="T103" fmla="*/ 28 h 38"/>
              <a:gd name="T104" fmla="*/ 48 w 48"/>
              <a:gd name="T105" fmla="*/ 30 h 38"/>
              <a:gd name="T106" fmla="*/ 48 w 48"/>
              <a:gd name="T107" fmla="*/ 3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8" h="38">
                <a:moveTo>
                  <a:pt x="14" y="8"/>
                </a:moveTo>
                <a:cubicBezTo>
                  <a:pt x="14" y="9"/>
                  <a:pt x="13" y="10"/>
                  <a:pt x="11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9"/>
                  <a:pt x="0" y="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3" y="0"/>
                  <a:pt x="14" y="1"/>
                  <a:pt x="14" y="3"/>
                </a:cubicBezTo>
                <a:lnTo>
                  <a:pt x="14" y="8"/>
                </a:lnTo>
                <a:close/>
                <a:moveTo>
                  <a:pt x="14" y="22"/>
                </a:moveTo>
                <a:cubicBezTo>
                  <a:pt x="14" y="23"/>
                  <a:pt x="13" y="24"/>
                  <a:pt x="11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5"/>
                  <a:pt x="1" y="14"/>
                  <a:pt x="3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3" y="14"/>
                  <a:pt x="14" y="15"/>
                  <a:pt x="14" y="16"/>
                </a:cubicBezTo>
                <a:lnTo>
                  <a:pt x="14" y="22"/>
                </a:lnTo>
                <a:close/>
                <a:moveTo>
                  <a:pt x="14" y="35"/>
                </a:moveTo>
                <a:cubicBezTo>
                  <a:pt x="14" y="37"/>
                  <a:pt x="13" y="38"/>
                  <a:pt x="11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1" y="28"/>
                  <a:pt x="3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3" y="28"/>
                  <a:pt x="14" y="29"/>
                  <a:pt x="14" y="30"/>
                </a:cubicBezTo>
                <a:lnTo>
                  <a:pt x="14" y="35"/>
                </a:lnTo>
                <a:close/>
                <a:moveTo>
                  <a:pt x="48" y="8"/>
                </a:moveTo>
                <a:cubicBezTo>
                  <a:pt x="48" y="9"/>
                  <a:pt x="47" y="10"/>
                  <a:pt x="45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18" y="10"/>
                  <a:pt x="17" y="9"/>
                  <a:pt x="17" y="8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1"/>
                  <a:pt x="18" y="0"/>
                  <a:pt x="2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lnTo>
                  <a:pt x="48" y="8"/>
                </a:lnTo>
                <a:close/>
                <a:moveTo>
                  <a:pt x="48" y="22"/>
                </a:moveTo>
                <a:cubicBezTo>
                  <a:pt x="48" y="23"/>
                  <a:pt x="47" y="24"/>
                  <a:pt x="45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8" y="24"/>
                  <a:pt x="17" y="23"/>
                  <a:pt x="17" y="22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5"/>
                  <a:pt x="18" y="14"/>
                  <a:pt x="20" y="14"/>
                </a:cubicBezTo>
                <a:cubicBezTo>
                  <a:pt x="45" y="14"/>
                  <a:pt x="45" y="14"/>
                  <a:pt x="45" y="14"/>
                </a:cubicBezTo>
                <a:cubicBezTo>
                  <a:pt x="47" y="14"/>
                  <a:pt x="48" y="15"/>
                  <a:pt x="48" y="16"/>
                </a:cubicBezTo>
                <a:lnTo>
                  <a:pt x="48" y="22"/>
                </a:lnTo>
                <a:close/>
                <a:moveTo>
                  <a:pt x="48" y="35"/>
                </a:moveTo>
                <a:cubicBezTo>
                  <a:pt x="48" y="37"/>
                  <a:pt x="47" y="38"/>
                  <a:pt x="45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8" y="38"/>
                  <a:pt x="17" y="37"/>
                  <a:pt x="17" y="35"/>
                </a:cubicBezTo>
                <a:cubicBezTo>
                  <a:pt x="17" y="30"/>
                  <a:pt x="17" y="30"/>
                  <a:pt x="17" y="30"/>
                </a:cubicBezTo>
                <a:cubicBezTo>
                  <a:pt x="17" y="29"/>
                  <a:pt x="18" y="28"/>
                  <a:pt x="20" y="28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8"/>
                  <a:pt x="48" y="29"/>
                  <a:pt x="48" y="30"/>
                </a:cubicBezTo>
                <a:lnTo>
                  <a:pt x="48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5" name="Title 13"/>
          <p:cNvSpPr txBox="1">
            <a:spLocks/>
          </p:cNvSpPr>
          <p:nvPr/>
        </p:nvSpPr>
        <p:spPr>
          <a:xfrm>
            <a:off x="3541140" y="1796822"/>
            <a:ext cx="3839172" cy="36933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Why choose us</a:t>
            </a:r>
            <a:endParaRPr 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6" name="Title 13"/>
          <p:cNvSpPr txBox="1">
            <a:spLocks/>
          </p:cNvSpPr>
          <p:nvPr/>
        </p:nvSpPr>
        <p:spPr>
          <a:xfrm>
            <a:off x="3541140" y="2388071"/>
            <a:ext cx="3839172" cy="36933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Users analysis report</a:t>
            </a:r>
            <a:endParaRPr 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Title 13"/>
          <p:cNvSpPr txBox="1">
            <a:spLocks/>
          </p:cNvSpPr>
          <p:nvPr/>
        </p:nvSpPr>
        <p:spPr>
          <a:xfrm>
            <a:off x="3541140" y="2979320"/>
            <a:ext cx="2575273" cy="36933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Work organization</a:t>
            </a:r>
            <a:endParaRPr 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" name="Title 13"/>
          <p:cNvSpPr txBox="1">
            <a:spLocks/>
          </p:cNvSpPr>
          <p:nvPr/>
        </p:nvSpPr>
        <p:spPr>
          <a:xfrm>
            <a:off x="3541140" y="3570570"/>
            <a:ext cx="3839172" cy="369332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altLang="zh-CN" sz="1800" dirty="0" smtClean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Project &amp; Photo</a:t>
            </a:r>
            <a:endParaRPr lang="en-US" sz="18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1039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任意多边形 69"/>
          <p:cNvSpPr/>
          <p:nvPr/>
        </p:nvSpPr>
        <p:spPr>
          <a:xfrm>
            <a:off x="0" y="0"/>
            <a:ext cx="9144000" cy="5143500"/>
          </a:xfrm>
          <a:custGeom>
            <a:avLst/>
            <a:gdLst>
              <a:gd name="connsiteX0" fmla="*/ 4572000 w 9144000"/>
              <a:gd name="connsiteY0" fmla="*/ 1460475 h 5143500"/>
              <a:gd name="connsiteX1" fmla="*/ 3491476 w 9144000"/>
              <a:gd name="connsiteY1" fmla="*/ 2541499 h 5143500"/>
              <a:gd name="connsiteX2" fmla="*/ 4572000 w 9144000"/>
              <a:gd name="connsiteY2" fmla="*/ 3622523 h 5143500"/>
              <a:gd name="connsiteX3" fmla="*/ 5652524 w 9144000"/>
              <a:gd name="connsiteY3" fmla="*/ 2541499 h 5143500"/>
              <a:gd name="connsiteX4" fmla="*/ 4572000 w 9144000"/>
              <a:gd name="connsiteY4" fmla="*/ 1460475 h 5143500"/>
              <a:gd name="connsiteX5" fmla="*/ 0 w 9144000"/>
              <a:gd name="connsiteY5" fmla="*/ 0 h 5143500"/>
              <a:gd name="connsiteX6" fmla="*/ 9144000 w 9144000"/>
              <a:gd name="connsiteY6" fmla="*/ 0 h 5143500"/>
              <a:gd name="connsiteX7" fmla="*/ 9144000 w 9144000"/>
              <a:gd name="connsiteY7" fmla="*/ 5143500 h 5143500"/>
              <a:gd name="connsiteX8" fmla="*/ 0 w 9144000"/>
              <a:gd name="connsiteY8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000" h="5143500">
                <a:moveTo>
                  <a:pt x="4572000" y="1460475"/>
                </a:moveTo>
                <a:cubicBezTo>
                  <a:pt x="3975243" y="1460475"/>
                  <a:pt x="3491476" y="1944466"/>
                  <a:pt x="3491476" y="2541499"/>
                </a:cubicBezTo>
                <a:cubicBezTo>
                  <a:pt x="3491476" y="3138532"/>
                  <a:pt x="3975243" y="3622523"/>
                  <a:pt x="4572000" y="3622523"/>
                </a:cubicBezTo>
                <a:cubicBezTo>
                  <a:pt x="5168757" y="3622523"/>
                  <a:pt x="5652524" y="3138532"/>
                  <a:pt x="5652524" y="2541499"/>
                </a:cubicBezTo>
                <a:cubicBezTo>
                  <a:pt x="5652524" y="1944466"/>
                  <a:pt x="5168757" y="1460475"/>
                  <a:pt x="4572000" y="1460475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rgbClr val="F9F9F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652120" y="2578298"/>
            <a:ext cx="2340000" cy="13347"/>
          </a:xfrm>
          <a:prstGeom prst="lin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442524" y="2588339"/>
            <a:ext cx="2052000" cy="13347"/>
          </a:xfrm>
          <a:prstGeom prst="line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2" name="组合 51"/>
          <p:cNvGrpSpPr/>
          <p:nvPr/>
        </p:nvGrpSpPr>
        <p:grpSpPr>
          <a:xfrm>
            <a:off x="6441490" y="2272475"/>
            <a:ext cx="617622" cy="620196"/>
            <a:chOff x="5567654" y="3256054"/>
            <a:chExt cx="617622" cy="620196"/>
          </a:xfrm>
        </p:grpSpPr>
        <p:sp>
          <p:nvSpPr>
            <p:cNvPr id="26" name="Freeform 593"/>
            <p:cNvSpPr>
              <a:spLocks/>
            </p:cNvSpPr>
            <p:nvPr/>
          </p:nvSpPr>
          <p:spPr bwMode="auto">
            <a:xfrm>
              <a:off x="5567654" y="3256054"/>
              <a:ext cx="617622" cy="62019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7"/>
            <p:cNvSpPr>
              <a:spLocks noEditPoints="1"/>
            </p:cNvSpPr>
            <p:nvPr/>
          </p:nvSpPr>
          <p:spPr bwMode="auto">
            <a:xfrm>
              <a:off x="5720231" y="3415191"/>
              <a:ext cx="323694" cy="323694"/>
            </a:xfrm>
            <a:custGeom>
              <a:avLst/>
              <a:gdLst>
                <a:gd name="T0" fmla="*/ 17 w 41"/>
                <a:gd name="T1" fmla="*/ 13 h 41"/>
                <a:gd name="T2" fmla="*/ 4 w 41"/>
                <a:gd name="T3" fmla="*/ 34 h 41"/>
                <a:gd name="T4" fmla="*/ 0 w 41"/>
                <a:gd name="T5" fmla="*/ 21 h 41"/>
                <a:gd name="T6" fmla="*/ 17 w 41"/>
                <a:gd name="T7" fmla="*/ 0 h 41"/>
                <a:gd name="T8" fmla="*/ 17 w 41"/>
                <a:gd name="T9" fmla="*/ 13 h 41"/>
                <a:gd name="T10" fmla="*/ 20 w 41"/>
                <a:gd name="T11" fmla="*/ 41 h 41"/>
                <a:gd name="T12" fmla="*/ 10 w 41"/>
                <a:gd name="T13" fmla="*/ 39 h 41"/>
                <a:gd name="T14" fmla="*/ 20 w 41"/>
                <a:gd name="T15" fmla="*/ 26 h 41"/>
                <a:gd name="T16" fmla="*/ 30 w 41"/>
                <a:gd name="T17" fmla="*/ 39 h 41"/>
                <a:gd name="T18" fmla="*/ 20 w 41"/>
                <a:gd name="T19" fmla="*/ 41 h 41"/>
                <a:gd name="T20" fmla="*/ 36 w 41"/>
                <a:gd name="T21" fmla="*/ 34 h 41"/>
                <a:gd name="T22" fmla="*/ 24 w 41"/>
                <a:gd name="T23" fmla="*/ 13 h 41"/>
                <a:gd name="T24" fmla="*/ 24 w 41"/>
                <a:gd name="T25" fmla="*/ 0 h 41"/>
                <a:gd name="T26" fmla="*/ 41 w 41"/>
                <a:gd name="T27" fmla="*/ 21 h 41"/>
                <a:gd name="T28" fmla="*/ 36 w 41"/>
                <a:gd name="T2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1">
                  <a:moveTo>
                    <a:pt x="17" y="13"/>
                  </a:moveTo>
                  <a:cubicBezTo>
                    <a:pt x="17" y="22"/>
                    <a:pt x="12" y="30"/>
                    <a:pt x="4" y="34"/>
                  </a:cubicBezTo>
                  <a:cubicBezTo>
                    <a:pt x="1" y="30"/>
                    <a:pt x="0" y="26"/>
                    <a:pt x="0" y="21"/>
                  </a:cubicBezTo>
                  <a:cubicBezTo>
                    <a:pt x="0" y="10"/>
                    <a:pt x="7" y="2"/>
                    <a:pt x="17" y="0"/>
                  </a:cubicBezTo>
                  <a:lnTo>
                    <a:pt x="17" y="13"/>
                  </a:lnTo>
                  <a:close/>
                  <a:moveTo>
                    <a:pt x="20" y="41"/>
                  </a:moveTo>
                  <a:cubicBezTo>
                    <a:pt x="17" y="41"/>
                    <a:pt x="13" y="40"/>
                    <a:pt x="10" y="39"/>
                  </a:cubicBezTo>
                  <a:cubicBezTo>
                    <a:pt x="15" y="36"/>
                    <a:pt x="19" y="31"/>
                    <a:pt x="20" y="26"/>
                  </a:cubicBezTo>
                  <a:cubicBezTo>
                    <a:pt x="21" y="31"/>
                    <a:pt x="25" y="36"/>
                    <a:pt x="30" y="39"/>
                  </a:cubicBezTo>
                  <a:cubicBezTo>
                    <a:pt x="27" y="40"/>
                    <a:pt x="24" y="41"/>
                    <a:pt x="20" y="41"/>
                  </a:cubicBezTo>
                  <a:close/>
                  <a:moveTo>
                    <a:pt x="36" y="34"/>
                  </a:moveTo>
                  <a:cubicBezTo>
                    <a:pt x="29" y="30"/>
                    <a:pt x="24" y="22"/>
                    <a:pt x="24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3" y="2"/>
                    <a:pt x="41" y="10"/>
                    <a:pt x="41" y="21"/>
                  </a:cubicBezTo>
                  <a:cubicBezTo>
                    <a:pt x="41" y="26"/>
                    <a:pt x="39" y="30"/>
                    <a:pt x="36" y="3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946351" y="2321273"/>
            <a:ext cx="511138" cy="522600"/>
            <a:chOff x="6786492" y="2709107"/>
            <a:chExt cx="630426" cy="644563"/>
          </a:xfrm>
        </p:grpSpPr>
        <p:sp>
          <p:nvSpPr>
            <p:cNvPr id="54" name="Freeform 593"/>
            <p:cNvSpPr>
              <a:spLocks/>
            </p:cNvSpPr>
            <p:nvPr/>
          </p:nvSpPr>
          <p:spPr bwMode="auto">
            <a:xfrm>
              <a:off x="6786492" y="2709107"/>
              <a:ext cx="630426" cy="63305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9"/>
            <p:cNvSpPr>
              <a:spLocks noEditPoints="1"/>
            </p:cNvSpPr>
            <p:nvPr/>
          </p:nvSpPr>
          <p:spPr bwMode="auto">
            <a:xfrm>
              <a:off x="6932616" y="2855574"/>
              <a:ext cx="332064" cy="498096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075353" y="2229470"/>
            <a:ext cx="703274" cy="706206"/>
            <a:chOff x="7253102" y="1383310"/>
            <a:chExt cx="834136" cy="837613"/>
          </a:xfrm>
        </p:grpSpPr>
        <p:sp>
          <p:nvSpPr>
            <p:cNvPr id="57" name="Freeform 593"/>
            <p:cNvSpPr>
              <a:spLocks/>
            </p:cNvSpPr>
            <p:nvPr/>
          </p:nvSpPr>
          <p:spPr bwMode="auto">
            <a:xfrm>
              <a:off x="7253102" y="1383310"/>
              <a:ext cx="834136" cy="83761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9"/>
            <p:cNvSpPr>
              <a:spLocks noEditPoints="1"/>
            </p:cNvSpPr>
            <p:nvPr/>
          </p:nvSpPr>
          <p:spPr bwMode="auto">
            <a:xfrm>
              <a:off x="7423305" y="1586940"/>
              <a:ext cx="493730" cy="406343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9" name="Text Placeholder 4"/>
          <p:cNvSpPr txBox="1">
            <a:spLocks/>
          </p:cNvSpPr>
          <p:nvPr/>
        </p:nvSpPr>
        <p:spPr>
          <a:xfrm>
            <a:off x="3879251" y="3828165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5" name="Oval 804"/>
          <p:cNvSpPr>
            <a:spLocks noChangeArrowheads="1"/>
          </p:cNvSpPr>
          <p:nvPr/>
        </p:nvSpPr>
        <p:spPr bwMode="auto">
          <a:xfrm>
            <a:off x="3977166" y="1972161"/>
            <a:ext cx="1220829" cy="1220824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356"/>
          <p:cNvSpPr>
            <a:spLocks noEditPoints="1"/>
          </p:cNvSpPr>
          <p:nvPr/>
        </p:nvSpPr>
        <p:spPr bwMode="auto">
          <a:xfrm>
            <a:off x="4319869" y="2319686"/>
            <a:ext cx="535421" cy="525774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8" name="椭圆 67"/>
          <p:cNvSpPr/>
          <p:nvPr/>
        </p:nvSpPr>
        <p:spPr>
          <a:xfrm>
            <a:off x="-1177808" y="4314654"/>
            <a:ext cx="255615" cy="255734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7216" y="2161980"/>
            <a:ext cx="841186" cy="841186"/>
            <a:chOff x="597216" y="2089697"/>
            <a:chExt cx="841186" cy="841186"/>
          </a:xfrm>
        </p:grpSpPr>
        <p:sp>
          <p:nvSpPr>
            <p:cNvPr id="18" name="Oval 115"/>
            <p:cNvSpPr/>
            <p:nvPr/>
          </p:nvSpPr>
          <p:spPr>
            <a:xfrm>
              <a:off x="597216" y="2089697"/>
              <a:ext cx="841186" cy="841186"/>
            </a:xfrm>
            <a:prstGeom prst="ellipse">
              <a:avLst/>
            </a:prstGeom>
            <a:solidFill>
              <a:srgbClr val="42565D"/>
            </a:solidFill>
            <a:ln w="19050">
              <a:solidFill>
                <a:srgbClr val="E3E3E3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6" name="Freeform 458"/>
            <p:cNvSpPr>
              <a:spLocks/>
            </p:cNvSpPr>
            <p:nvPr/>
          </p:nvSpPr>
          <p:spPr bwMode="auto">
            <a:xfrm>
              <a:off x="801629" y="2350747"/>
              <a:ext cx="445664" cy="353911"/>
            </a:xfrm>
            <a:custGeom>
              <a:avLst/>
              <a:gdLst>
                <a:gd name="T0" fmla="*/ 38 w 43"/>
                <a:gd name="T1" fmla="*/ 8 h 34"/>
                <a:gd name="T2" fmla="*/ 38 w 43"/>
                <a:gd name="T3" fmla="*/ 10 h 34"/>
                <a:gd name="T4" fmla="*/ 14 w 43"/>
                <a:gd name="T5" fmla="*/ 34 h 34"/>
                <a:gd name="T6" fmla="*/ 0 w 43"/>
                <a:gd name="T7" fmla="*/ 30 h 34"/>
                <a:gd name="T8" fmla="*/ 3 w 43"/>
                <a:gd name="T9" fmla="*/ 30 h 34"/>
                <a:gd name="T10" fmla="*/ 13 w 43"/>
                <a:gd name="T11" fmla="*/ 27 h 34"/>
                <a:gd name="T12" fmla="*/ 5 w 43"/>
                <a:gd name="T13" fmla="*/ 21 h 34"/>
                <a:gd name="T14" fmla="*/ 7 w 43"/>
                <a:gd name="T15" fmla="*/ 21 h 34"/>
                <a:gd name="T16" fmla="*/ 9 w 43"/>
                <a:gd name="T17" fmla="*/ 21 h 34"/>
                <a:gd name="T18" fmla="*/ 2 w 43"/>
                <a:gd name="T19" fmla="*/ 12 h 34"/>
                <a:gd name="T20" fmla="*/ 2 w 43"/>
                <a:gd name="T21" fmla="*/ 12 h 34"/>
                <a:gd name="T22" fmla="*/ 6 w 43"/>
                <a:gd name="T23" fmla="*/ 13 h 34"/>
                <a:gd name="T24" fmla="*/ 2 w 43"/>
                <a:gd name="T25" fmla="*/ 6 h 34"/>
                <a:gd name="T26" fmla="*/ 3 w 43"/>
                <a:gd name="T27" fmla="*/ 1 h 34"/>
                <a:gd name="T28" fmla="*/ 21 w 43"/>
                <a:gd name="T29" fmla="*/ 11 h 34"/>
                <a:gd name="T30" fmla="*/ 21 w 43"/>
                <a:gd name="T31" fmla="*/ 9 h 34"/>
                <a:gd name="T32" fmla="*/ 30 w 43"/>
                <a:gd name="T33" fmla="*/ 0 h 34"/>
                <a:gd name="T34" fmla="*/ 36 w 43"/>
                <a:gd name="T35" fmla="*/ 3 h 34"/>
                <a:gd name="T36" fmla="*/ 41 w 43"/>
                <a:gd name="T37" fmla="*/ 1 h 34"/>
                <a:gd name="T38" fmla="*/ 38 w 43"/>
                <a:gd name="T39" fmla="*/ 5 h 34"/>
                <a:gd name="T40" fmla="*/ 43 w 43"/>
                <a:gd name="T41" fmla="*/ 4 h 34"/>
                <a:gd name="T42" fmla="*/ 38 w 43"/>
                <a:gd name="T4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4">
                  <a:moveTo>
                    <a:pt x="38" y="8"/>
                  </a:moveTo>
                  <a:cubicBezTo>
                    <a:pt x="38" y="9"/>
                    <a:pt x="38" y="9"/>
                    <a:pt x="38" y="10"/>
                  </a:cubicBezTo>
                  <a:cubicBezTo>
                    <a:pt x="38" y="21"/>
                    <a:pt x="30" y="34"/>
                    <a:pt x="14" y="34"/>
                  </a:cubicBezTo>
                  <a:cubicBezTo>
                    <a:pt x="9" y="34"/>
                    <a:pt x="4" y="33"/>
                    <a:pt x="0" y="30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7" y="30"/>
                    <a:pt x="10" y="29"/>
                    <a:pt x="13" y="27"/>
                  </a:cubicBezTo>
                  <a:cubicBezTo>
                    <a:pt x="9" y="27"/>
                    <a:pt x="6" y="24"/>
                    <a:pt x="5" y="21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5" y="20"/>
                    <a:pt x="2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5" y="13"/>
                    <a:pt x="6" y="13"/>
                  </a:cubicBezTo>
                  <a:cubicBezTo>
                    <a:pt x="4" y="12"/>
                    <a:pt x="2" y="9"/>
                    <a:pt x="2" y="6"/>
                  </a:cubicBezTo>
                  <a:cubicBezTo>
                    <a:pt x="2" y="4"/>
                    <a:pt x="3" y="3"/>
                    <a:pt x="3" y="1"/>
                  </a:cubicBezTo>
                  <a:cubicBezTo>
                    <a:pt x="8" y="7"/>
                    <a:pt x="14" y="10"/>
                    <a:pt x="21" y="11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4"/>
                    <a:pt x="25" y="0"/>
                    <a:pt x="30" y="0"/>
                  </a:cubicBezTo>
                  <a:cubicBezTo>
                    <a:pt x="32" y="0"/>
                    <a:pt x="34" y="1"/>
                    <a:pt x="36" y="3"/>
                  </a:cubicBezTo>
                  <a:cubicBezTo>
                    <a:pt x="38" y="2"/>
                    <a:pt x="40" y="2"/>
                    <a:pt x="41" y="1"/>
                  </a:cubicBezTo>
                  <a:cubicBezTo>
                    <a:pt x="41" y="3"/>
                    <a:pt x="39" y="4"/>
                    <a:pt x="38" y="5"/>
                  </a:cubicBezTo>
                  <a:cubicBezTo>
                    <a:pt x="39" y="5"/>
                    <a:pt x="41" y="5"/>
                    <a:pt x="43" y="4"/>
                  </a:cubicBezTo>
                  <a:cubicBezTo>
                    <a:pt x="41" y="6"/>
                    <a:pt x="40" y="7"/>
                    <a:pt x="38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5" name="组合 54"/>
          <p:cNvGrpSpPr/>
          <p:nvPr/>
        </p:nvGrpSpPr>
        <p:grpSpPr>
          <a:xfrm rot="8100000">
            <a:off x="200410" y="2513390"/>
            <a:ext cx="108000" cy="108000"/>
            <a:chOff x="6372200" y="4146704"/>
            <a:chExt cx="108000" cy="108000"/>
          </a:xfrm>
        </p:grpSpPr>
        <p:sp>
          <p:nvSpPr>
            <p:cNvPr id="59" name="圆角矩形 58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8100000">
            <a:off x="8724592" y="2533675"/>
            <a:ext cx="108000" cy="108000"/>
            <a:chOff x="6372200" y="4146704"/>
            <a:chExt cx="108000" cy="108000"/>
          </a:xfrm>
        </p:grpSpPr>
        <p:sp>
          <p:nvSpPr>
            <p:cNvPr id="62" name="圆角矩形 61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Text Placeholder 4"/>
          <p:cNvSpPr txBox="1">
            <a:spLocks/>
          </p:cNvSpPr>
          <p:nvPr/>
        </p:nvSpPr>
        <p:spPr>
          <a:xfrm>
            <a:off x="6229520" y="3078824"/>
            <a:ext cx="1112819" cy="798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 err="1">
                <a:solidFill>
                  <a:schemeClr val="tx1"/>
                </a:solidFill>
                <a:latin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consectetuer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adipiscing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elit. </a:t>
            </a:r>
          </a:p>
        </p:txBody>
      </p:sp>
      <p:sp>
        <p:nvSpPr>
          <p:cNvPr id="72" name="矩形 71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Flow diagram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77" name="Text Placeholder 4"/>
          <p:cNvSpPr txBox="1">
            <a:spLocks/>
          </p:cNvSpPr>
          <p:nvPr/>
        </p:nvSpPr>
        <p:spPr>
          <a:xfrm>
            <a:off x="7690028" y="3078824"/>
            <a:ext cx="1112819" cy="798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</a:t>
            </a:r>
          </a:p>
        </p:txBody>
      </p:sp>
      <p:sp>
        <p:nvSpPr>
          <p:cNvPr id="80" name="Text Placeholder 4"/>
          <p:cNvSpPr txBox="1">
            <a:spLocks/>
          </p:cNvSpPr>
          <p:nvPr/>
        </p:nvSpPr>
        <p:spPr>
          <a:xfrm>
            <a:off x="1940549" y="3078824"/>
            <a:ext cx="1112819" cy="798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</a:t>
            </a:r>
          </a:p>
        </p:txBody>
      </p:sp>
      <p:sp>
        <p:nvSpPr>
          <p:cNvPr id="81" name="Text Placeholder 4"/>
          <p:cNvSpPr txBox="1">
            <a:spLocks/>
          </p:cNvSpPr>
          <p:nvPr/>
        </p:nvSpPr>
        <p:spPr>
          <a:xfrm>
            <a:off x="514520" y="3078824"/>
            <a:ext cx="1112819" cy="798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amet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. 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75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7925" y="2931815"/>
            <a:ext cx="2044107" cy="1022054"/>
            <a:chOff x="3526153" y="2931815"/>
            <a:chExt cx="2044107" cy="1022054"/>
          </a:xfrm>
        </p:grpSpPr>
        <p:sp>
          <p:nvSpPr>
            <p:cNvPr id="66" name="任意多边形 65"/>
            <p:cNvSpPr/>
            <p:nvPr/>
          </p:nvSpPr>
          <p:spPr>
            <a:xfrm rot="16200000">
              <a:off x="4037180" y="2420788"/>
              <a:ext cx="1022054" cy="2044107"/>
            </a:xfrm>
            <a:custGeom>
              <a:avLst/>
              <a:gdLst>
                <a:gd name="connsiteX0" fmla="*/ 1008982 w 1008982"/>
                <a:gd name="connsiteY0" fmla="*/ 0 h 2017964"/>
                <a:gd name="connsiteX1" fmla="*/ 1008982 w 1008982"/>
                <a:gd name="connsiteY1" fmla="*/ 2017964 h 2017964"/>
                <a:gd name="connsiteX2" fmla="*/ 0 w 1008982"/>
                <a:gd name="connsiteY2" fmla="*/ 1008982 h 2017964"/>
                <a:gd name="connsiteX3" fmla="*/ 1008982 w 1008982"/>
                <a:gd name="connsiteY3" fmla="*/ 0 h 2017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8982" h="2017964">
                  <a:moveTo>
                    <a:pt x="1008982" y="0"/>
                  </a:moveTo>
                  <a:lnTo>
                    <a:pt x="1008982" y="2017964"/>
                  </a:lnTo>
                  <a:cubicBezTo>
                    <a:pt x="451737" y="2017964"/>
                    <a:pt x="0" y="1566227"/>
                    <a:pt x="0" y="1008982"/>
                  </a:cubicBezTo>
                  <a:cubicBezTo>
                    <a:pt x="0" y="451737"/>
                    <a:pt x="451737" y="0"/>
                    <a:pt x="100898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79" name="Text Placeholder 4"/>
            <p:cNvSpPr txBox="1">
              <a:spLocks/>
            </p:cNvSpPr>
            <p:nvPr/>
          </p:nvSpPr>
          <p:spPr>
            <a:xfrm>
              <a:off x="3938909" y="3033572"/>
              <a:ext cx="1279128" cy="79884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just" defTabSz="685800" rtl="0" eaLnBrk="1" latinLnBrk="0" hangingPunct="1">
                <a:lnSpc>
                  <a:spcPct val="10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000" b="0" kern="1200">
                  <a:solidFill>
                    <a:schemeClr val="tx2"/>
                  </a:solidFill>
                  <a:latin typeface="+mj-lt"/>
                  <a:ea typeface="+mn-ea"/>
                  <a:cs typeface="+mn-cs"/>
                </a:defRPr>
              </a:lvl1pPr>
              <a:lvl2pPr marL="0" indent="0" algn="l" defTabSz="685800" rtl="0" eaLnBrk="1" latinLnBrk="0" hangingPunct="1">
                <a:lnSpc>
                  <a:spcPct val="9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11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200" dirty="0" err="1">
                  <a:solidFill>
                    <a:schemeClr val="bg2"/>
                  </a:solidFill>
                  <a:latin typeface="+mn-lt"/>
                </a:rPr>
                <a:t>Lorem</a:t>
              </a:r>
              <a:r>
                <a:rPr lang="en-US" sz="1200" dirty="0">
                  <a:solidFill>
                    <a:schemeClr val="bg2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latin typeface="+mn-lt"/>
                </a:rPr>
                <a:t>ipsum</a:t>
              </a:r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, </a:t>
              </a:r>
              <a:r>
                <a:rPr lang="en-US" sz="1200" dirty="0" err="1" smtClean="0">
                  <a:solidFill>
                    <a:schemeClr val="bg2"/>
                  </a:solidFill>
                  <a:latin typeface="+mn-lt"/>
                </a:rPr>
                <a:t>consectetuer</a:t>
              </a:r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 </a:t>
              </a:r>
              <a:r>
                <a:rPr lang="en-US" sz="1200" dirty="0" err="1" smtClean="0">
                  <a:solidFill>
                    <a:schemeClr val="bg2"/>
                  </a:solidFill>
                  <a:latin typeface="+mn-lt"/>
                </a:rPr>
                <a:t>adipiscing</a:t>
              </a:r>
              <a:r>
                <a:rPr lang="en-US" sz="1200" dirty="0" smtClean="0">
                  <a:solidFill>
                    <a:schemeClr val="bg2"/>
                  </a:solidFill>
                  <a:latin typeface="+mn-lt"/>
                </a:rPr>
                <a:t> </a:t>
              </a:r>
              <a:r>
                <a:rPr lang="en-US" sz="1200" dirty="0">
                  <a:solidFill>
                    <a:schemeClr val="bg2"/>
                  </a:solidFill>
                  <a:latin typeface="+mn-lt"/>
                </a:rPr>
                <a:t>elit. </a:t>
              </a:r>
            </a:p>
          </p:txBody>
        </p:sp>
      </p:grpSp>
      <p:sp>
        <p:nvSpPr>
          <p:cNvPr id="73" name="任意多边形 72"/>
          <p:cNvSpPr/>
          <p:nvPr/>
        </p:nvSpPr>
        <p:spPr>
          <a:xfrm>
            <a:off x="2373" y="-9903"/>
            <a:ext cx="9141627" cy="2941693"/>
          </a:xfrm>
          <a:custGeom>
            <a:avLst/>
            <a:gdLst>
              <a:gd name="connsiteX0" fmla="*/ 0 w 9141627"/>
              <a:gd name="connsiteY0" fmla="*/ 0 h 2581653"/>
              <a:gd name="connsiteX1" fmla="*/ 9141627 w 9141627"/>
              <a:gd name="connsiteY1" fmla="*/ 0 h 2581653"/>
              <a:gd name="connsiteX2" fmla="*/ 9141627 w 9141627"/>
              <a:gd name="connsiteY2" fmla="*/ 2581653 h 2581653"/>
              <a:gd name="connsiteX3" fmla="*/ 5592849 w 9141627"/>
              <a:gd name="connsiteY3" fmla="*/ 2581653 h 2581653"/>
              <a:gd name="connsiteX4" fmla="*/ 4570813 w 9141627"/>
              <a:gd name="connsiteY4" fmla="*/ 1559617 h 2581653"/>
              <a:gd name="connsiteX5" fmla="*/ 3548777 w 9141627"/>
              <a:gd name="connsiteY5" fmla="*/ 2581653 h 2581653"/>
              <a:gd name="connsiteX6" fmla="*/ 0 w 9141627"/>
              <a:gd name="connsiteY6" fmla="*/ 2581653 h 258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1627" h="2581653">
                <a:moveTo>
                  <a:pt x="0" y="0"/>
                </a:moveTo>
                <a:lnTo>
                  <a:pt x="9141627" y="0"/>
                </a:lnTo>
                <a:lnTo>
                  <a:pt x="9141627" y="2581653"/>
                </a:lnTo>
                <a:lnTo>
                  <a:pt x="5592849" y="2581653"/>
                </a:lnTo>
                <a:cubicBezTo>
                  <a:pt x="5592849" y="2017198"/>
                  <a:pt x="5135268" y="1559617"/>
                  <a:pt x="4570813" y="1559617"/>
                </a:cubicBezTo>
                <a:cubicBezTo>
                  <a:pt x="4006358" y="1559617"/>
                  <a:pt x="3548777" y="2017198"/>
                  <a:pt x="3548777" y="2581653"/>
                </a:cubicBezTo>
                <a:lnTo>
                  <a:pt x="0" y="2581653"/>
                </a:lnTo>
                <a:close/>
              </a:path>
            </a:pathLst>
          </a:custGeom>
          <a:solidFill>
            <a:srgbClr val="F9F9F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5829290" y="1983743"/>
            <a:ext cx="576355" cy="576355"/>
            <a:chOff x="5706210" y="2259996"/>
            <a:chExt cx="382588" cy="382588"/>
          </a:xfrm>
        </p:grpSpPr>
        <p:sp>
          <p:nvSpPr>
            <p:cNvPr id="33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844838" y="973428"/>
            <a:ext cx="511138" cy="522600"/>
            <a:chOff x="6786492" y="2709107"/>
            <a:chExt cx="630426" cy="644563"/>
          </a:xfrm>
        </p:grpSpPr>
        <p:sp>
          <p:nvSpPr>
            <p:cNvPr id="54" name="Freeform 593"/>
            <p:cNvSpPr>
              <a:spLocks/>
            </p:cNvSpPr>
            <p:nvPr/>
          </p:nvSpPr>
          <p:spPr bwMode="auto">
            <a:xfrm>
              <a:off x="6786492" y="2709107"/>
              <a:ext cx="630426" cy="63305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9"/>
            <p:cNvSpPr>
              <a:spLocks noEditPoints="1"/>
            </p:cNvSpPr>
            <p:nvPr/>
          </p:nvSpPr>
          <p:spPr bwMode="auto">
            <a:xfrm>
              <a:off x="6932616" y="2855574"/>
              <a:ext cx="332064" cy="498096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51" name="Freeform 298"/>
          <p:cNvSpPr>
            <a:spLocks/>
          </p:cNvSpPr>
          <p:nvPr/>
        </p:nvSpPr>
        <p:spPr bwMode="auto">
          <a:xfrm>
            <a:off x="4998215" y="1182647"/>
            <a:ext cx="489641" cy="326427"/>
          </a:xfrm>
          <a:custGeom>
            <a:avLst/>
            <a:gdLst>
              <a:gd name="T0" fmla="*/ 36 w 47"/>
              <a:gd name="T1" fmla="*/ 9 h 31"/>
              <a:gd name="T2" fmla="*/ 34 w 47"/>
              <a:gd name="T3" fmla="*/ 9 h 31"/>
              <a:gd name="T4" fmla="*/ 22 w 47"/>
              <a:gd name="T5" fmla="*/ 0 h 31"/>
              <a:gd name="T6" fmla="*/ 9 w 47"/>
              <a:gd name="T7" fmla="*/ 12 h 31"/>
              <a:gd name="T8" fmla="*/ 9 w 47"/>
              <a:gd name="T9" fmla="*/ 14 h 31"/>
              <a:gd name="T10" fmla="*/ 8 w 47"/>
              <a:gd name="T11" fmla="*/ 14 h 31"/>
              <a:gd name="T12" fmla="*/ 0 w 47"/>
              <a:gd name="T13" fmla="*/ 22 h 31"/>
              <a:gd name="T14" fmla="*/ 8 w 47"/>
              <a:gd name="T15" fmla="*/ 31 h 31"/>
              <a:gd name="T16" fmla="*/ 20 w 47"/>
              <a:gd name="T17" fmla="*/ 31 h 31"/>
              <a:gd name="T18" fmla="*/ 20 w 47"/>
              <a:gd name="T19" fmla="*/ 22 h 31"/>
              <a:gd name="T20" fmla="*/ 15 w 47"/>
              <a:gd name="T21" fmla="*/ 22 h 31"/>
              <a:gd name="T22" fmla="*/ 23 w 47"/>
              <a:gd name="T23" fmla="*/ 11 h 31"/>
              <a:gd name="T24" fmla="*/ 32 w 47"/>
              <a:gd name="T25" fmla="*/ 22 h 31"/>
              <a:gd name="T26" fmla="*/ 27 w 47"/>
              <a:gd name="T27" fmla="*/ 22 h 31"/>
              <a:gd name="T28" fmla="*/ 27 w 47"/>
              <a:gd name="T29" fmla="*/ 31 h 31"/>
              <a:gd name="T30" fmla="*/ 36 w 47"/>
              <a:gd name="T31" fmla="*/ 31 h 31"/>
              <a:gd name="T32" fmla="*/ 47 w 47"/>
              <a:gd name="T33" fmla="*/ 20 h 31"/>
              <a:gd name="T34" fmla="*/ 36 w 47"/>
              <a:gd name="T35" fmla="*/ 9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7" h="31">
                <a:moveTo>
                  <a:pt x="36" y="9"/>
                </a:moveTo>
                <a:cubicBezTo>
                  <a:pt x="35" y="9"/>
                  <a:pt x="34" y="9"/>
                  <a:pt x="34" y="9"/>
                </a:cubicBezTo>
                <a:cubicBezTo>
                  <a:pt x="32" y="4"/>
                  <a:pt x="27" y="0"/>
                  <a:pt x="22" y="0"/>
                </a:cubicBezTo>
                <a:cubicBezTo>
                  <a:pt x="15" y="0"/>
                  <a:pt x="9" y="6"/>
                  <a:pt x="9" y="12"/>
                </a:cubicBezTo>
                <a:cubicBezTo>
                  <a:pt x="9" y="13"/>
                  <a:pt x="9" y="14"/>
                  <a:pt x="9" y="14"/>
                </a:cubicBezTo>
                <a:cubicBezTo>
                  <a:pt x="9" y="14"/>
                  <a:pt x="9" y="14"/>
                  <a:pt x="8" y="14"/>
                </a:cubicBezTo>
                <a:cubicBezTo>
                  <a:pt x="4" y="14"/>
                  <a:pt x="0" y="18"/>
                  <a:pt x="0" y="22"/>
                </a:cubicBezTo>
                <a:cubicBezTo>
                  <a:pt x="0" y="27"/>
                  <a:pt x="4" y="31"/>
                  <a:pt x="8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22"/>
                  <a:pt x="20" y="22"/>
                  <a:pt x="20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23" y="11"/>
                  <a:pt x="23" y="11"/>
                  <a:pt x="23" y="11"/>
                </a:cubicBezTo>
                <a:cubicBezTo>
                  <a:pt x="32" y="22"/>
                  <a:pt x="32" y="22"/>
                  <a:pt x="32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31"/>
                  <a:pt x="27" y="31"/>
                  <a:pt x="27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42" y="31"/>
                  <a:pt x="47" y="26"/>
                  <a:pt x="47" y="20"/>
                </a:cubicBezTo>
                <a:cubicBezTo>
                  <a:pt x="47" y="14"/>
                  <a:pt x="42" y="9"/>
                  <a:pt x="36" y="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8" name="椭圆 67"/>
          <p:cNvSpPr/>
          <p:nvPr/>
        </p:nvSpPr>
        <p:spPr>
          <a:xfrm>
            <a:off x="8388424" y="4443958"/>
            <a:ext cx="255615" cy="255734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7857917" y="4136653"/>
            <a:ext cx="413817" cy="414010"/>
          </a:xfrm>
          <a:prstGeom prst="ellipse">
            <a:avLst/>
          </a:prstGeom>
          <a:solidFill>
            <a:schemeClr val="accent6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2988461" y="1727685"/>
            <a:ext cx="524295" cy="524295"/>
            <a:chOff x="6017360" y="1809145"/>
            <a:chExt cx="382588" cy="382588"/>
          </a:xfrm>
        </p:grpSpPr>
        <p:sp>
          <p:nvSpPr>
            <p:cNvPr id="28" name="Freeform 610"/>
            <p:cNvSpPr>
              <a:spLocks/>
            </p:cNvSpPr>
            <p:nvPr/>
          </p:nvSpPr>
          <p:spPr bwMode="auto">
            <a:xfrm>
              <a:off x="6017360" y="1809145"/>
              <a:ext cx="382588" cy="382588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11"/>
            <p:cNvSpPr>
              <a:spLocks noEditPoints="1"/>
            </p:cNvSpPr>
            <p:nvPr/>
          </p:nvSpPr>
          <p:spPr bwMode="auto">
            <a:xfrm>
              <a:off x="6117372" y="1932970"/>
              <a:ext cx="182563" cy="136525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>
            <a:off x="625745" y="3531793"/>
            <a:ext cx="33117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</a:rPr>
              <a:t>Radiate diagram</a:t>
            </a:r>
          </a:p>
          <a:p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Lorem</a:t>
            </a:r>
            <a:r>
              <a:rPr lang="en-US" altLang="zh-CN" sz="1400" dirty="0" smtClean="0">
                <a:solidFill>
                  <a:schemeClr val="bg2"/>
                </a:solidFill>
                <a:sym typeface="+mn-lt"/>
              </a:rPr>
              <a:t>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ipsum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bg2"/>
                </a:solidFill>
                <a:sym typeface="+mn-lt"/>
              </a:rPr>
              <a:t>amet</a:t>
            </a:r>
            <a:r>
              <a:rPr lang="en-US" altLang="zh-CN" sz="1400" dirty="0">
                <a:solidFill>
                  <a:schemeClr val="bg2"/>
                </a:solidFill>
                <a:sym typeface="+mn-lt"/>
              </a:rPr>
              <a:t>, </a:t>
            </a:r>
            <a:r>
              <a:rPr lang="en-US" altLang="zh-CN" sz="1400" dirty="0" err="1" smtClean="0">
                <a:solidFill>
                  <a:schemeClr val="bg2"/>
                </a:solidFill>
                <a:sym typeface="+mn-lt"/>
              </a:rPr>
              <a:t>consectetur</a:t>
            </a:r>
            <a:r>
              <a:rPr lang="en-US" altLang="zh-CN" sz="1400" dirty="0" smtClean="0">
                <a:solidFill>
                  <a:schemeClr val="bg2"/>
                </a:solidFill>
                <a:sym typeface="+mn-lt"/>
              </a:rPr>
              <a:t> </a:t>
            </a:r>
            <a:endParaRPr lang="en-US" altLang="zh-CN" sz="1400" dirty="0">
              <a:solidFill>
                <a:schemeClr val="bg2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388424" y="4343658"/>
            <a:ext cx="1096004" cy="1096511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74" name="Title 13"/>
          <p:cNvSpPr txBox="1">
            <a:spLocks/>
          </p:cNvSpPr>
          <p:nvPr/>
        </p:nvSpPr>
        <p:spPr>
          <a:xfrm>
            <a:off x="3882807" y="1982923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9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6600" b="1" dirty="0">
              <a:pattFill prst="dkVert">
                <a:fgClr>
                  <a:schemeClr val="bg2"/>
                </a:fgClr>
                <a:bgClr>
                  <a:schemeClr val="bg2">
                    <a:lumMod val="90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18433" y="3252120"/>
            <a:ext cx="255615" cy="255734"/>
          </a:xfrm>
          <a:prstGeom prst="ellipse">
            <a:avLst/>
          </a:prstGeom>
          <a:noFill/>
          <a:ln w="952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337554" y="3206013"/>
            <a:ext cx="288191" cy="288325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80" name="Text Placeholder 4"/>
          <p:cNvSpPr txBox="1">
            <a:spLocks/>
          </p:cNvSpPr>
          <p:nvPr/>
        </p:nvSpPr>
        <p:spPr>
          <a:xfrm>
            <a:off x="5562253" y="958546"/>
            <a:ext cx="1112819" cy="798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 err="1">
                <a:solidFill>
                  <a:schemeClr val="tx1"/>
                </a:solidFill>
                <a:latin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consectetuer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adipiscing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elit. </a:t>
            </a:r>
          </a:p>
        </p:txBody>
      </p:sp>
      <p:sp>
        <p:nvSpPr>
          <p:cNvPr id="81" name="Text Placeholder 4"/>
          <p:cNvSpPr txBox="1">
            <a:spLocks/>
          </p:cNvSpPr>
          <p:nvPr/>
        </p:nvSpPr>
        <p:spPr>
          <a:xfrm>
            <a:off x="6541983" y="1961416"/>
            <a:ext cx="1943130" cy="5257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</a:t>
            </a:r>
          </a:p>
        </p:txBody>
      </p:sp>
      <p:sp>
        <p:nvSpPr>
          <p:cNvPr id="82" name="Text Placeholder 4"/>
          <p:cNvSpPr txBox="1">
            <a:spLocks/>
          </p:cNvSpPr>
          <p:nvPr/>
        </p:nvSpPr>
        <p:spPr>
          <a:xfrm>
            <a:off x="1774200" y="1516730"/>
            <a:ext cx="1112819" cy="79884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</a:t>
            </a:r>
          </a:p>
        </p:txBody>
      </p:sp>
      <p:sp>
        <p:nvSpPr>
          <p:cNvPr id="83" name="Text Placeholder 4"/>
          <p:cNvSpPr txBox="1">
            <a:spLocks/>
          </p:cNvSpPr>
          <p:nvPr/>
        </p:nvSpPr>
        <p:spPr>
          <a:xfrm>
            <a:off x="2137809" y="668297"/>
            <a:ext cx="1744998" cy="4953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200" dirty="0" err="1">
                <a:solidFill>
                  <a:schemeClr val="tx1"/>
                </a:solidFill>
                <a:latin typeface="+mn-lt"/>
              </a:rPr>
              <a:t>Lorem</a:t>
            </a:r>
            <a:r>
              <a:rPr lang="en-US" sz="1200" dirty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,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consectetuer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latin typeface="+mn-lt"/>
              </a:rPr>
              <a:t>adipiscing</a:t>
            </a:r>
            <a:r>
              <a:rPr lang="en-US" sz="1200" dirty="0" smtClean="0">
                <a:solidFill>
                  <a:schemeClr val="tx1"/>
                </a:solidFill>
                <a:latin typeface="+mn-lt"/>
              </a:rPr>
              <a:t>. 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直角三角形 65"/>
          <p:cNvSpPr/>
          <p:nvPr/>
        </p:nvSpPr>
        <p:spPr>
          <a:xfrm flipH="1">
            <a:off x="4623839" y="2337698"/>
            <a:ext cx="4520159" cy="2806566"/>
          </a:xfrm>
          <a:prstGeom prst="rtTriangle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Oval 115"/>
          <p:cNvSpPr/>
          <p:nvPr/>
        </p:nvSpPr>
        <p:spPr>
          <a:xfrm>
            <a:off x="603904" y="3268779"/>
            <a:ext cx="841186" cy="841186"/>
          </a:xfrm>
          <a:prstGeom prst="ellipse">
            <a:avLst/>
          </a:prstGeom>
          <a:solidFill>
            <a:schemeClr val="bg2">
              <a:alpha val="88000"/>
            </a:schemeClr>
          </a:solidFill>
          <a:ln w="19050">
            <a:solidFill>
              <a:srgbClr val="E3E3E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pSp>
        <p:nvGrpSpPr>
          <p:cNvPr id="52" name="组合 51"/>
          <p:cNvGrpSpPr/>
          <p:nvPr/>
        </p:nvGrpSpPr>
        <p:grpSpPr>
          <a:xfrm>
            <a:off x="7069833" y="1450922"/>
            <a:ext cx="617622" cy="620196"/>
            <a:chOff x="5567654" y="3256054"/>
            <a:chExt cx="617622" cy="620196"/>
          </a:xfrm>
        </p:grpSpPr>
        <p:sp>
          <p:nvSpPr>
            <p:cNvPr id="26" name="Freeform 593"/>
            <p:cNvSpPr>
              <a:spLocks/>
            </p:cNvSpPr>
            <p:nvPr/>
          </p:nvSpPr>
          <p:spPr bwMode="auto">
            <a:xfrm>
              <a:off x="5567654" y="3256054"/>
              <a:ext cx="617622" cy="62019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bg2">
                <a:alpha val="9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7"/>
            <p:cNvSpPr>
              <a:spLocks noEditPoints="1"/>
            </p:cNvSpPr>
            <p:nvPr/>
          </p:nvSpPr>
          <p:spPr bwMode="auto">
            <a:xfrm>
              <a:off x="5709345" y="3404305"/>
              <a:ext cx="323694" cy="323694"/>
            </a:xfrm>
            <a:custGeom>
              <a:avLst/>
              <a:gdLst>
                <a:gd name="T0" fmla="*/ 17 w 41"/>
                <a:gd name="T1" fmla="*/ 13 h 41"/>
                <a:gd name="T2" fmla="*/ 4 w 41"/>
                <a:gd name="T3" fmla="*/ 34 h 41"/>
                <a:gd name="T4" fmla="*/ 0 w 41"/>
                <a:gd name="T5" fmla="*/ 21 h 41"/>
                <a:gd name="T6" fmla="*/ 17 w 41"/>
                <a:gd name="T7" fmla="*/ 0 h 41"/>
                <a:gd name="T8" fmla="*/ 17 w 41"/>
                <a:gd name="T9" fmla="*/ 13 h 41"/>
                <a:gd name="T10" fmla="*/ 20 w 41"/>
                <a:gd name="T11" fmla="*/ 41 h 41"/>
                <a:gd name="T12" fmla="*/ 10 w 41"/>
                <a:gd name="T13" fmla="*/ 39 h 41"/>
                <a:gd name="T14" fmla="*/ 20 w 41"/>
                <a:gd name="T15" fmla="*/ 26 h 41"/>
                <a:gd name="T16" fmla="*/ 30 w 41"/>
                <a:gd name="T17" fmla="*/ 39 h 41"/>
                <a:gd name="T18" fmla="*/ 20 w 41"/>
                <a:gd name="T19" fmla="*/ 41 h 41"/>
                <a:gd name="T20" fmla="*/ 36 w 41"/>
                <a:gd name="T21" fmla="*/ 34 h 41"/>
                <a:gd name="T22" fmla="*/ 24 w 41"/>
                <a:gd name="T23" fmla="*/ 13 h 41"/>
                <a:gd name="T24" fmla="*/ 24 w 41"/>
                <a:gd name="T25" fmla="*/ 0 h 41"/>
                <a:gd name="T26" fmla="*/ 41 w 41"/>
                <a:gd name="T27" fmla="*/ 21 h 41"/>
                <a:gd name="T28" fmla="*/ 36 w 41"/>
                <a:gd name="T2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1">
                  <a:moveTo>
                    <a:pt x="17" y="13"/>
                  </a:moveTo>
                  <a:cubicBezTo>
                    <a:pt x="17" y="22"/>
                    <a:pt x="12" y="30"/>
                    <a:pt x="4" y="34"/>
                  </a:cubicBezTo>
                  <a:cubicBezTo>
                    <a:pt x="1" y="30"/>
                    <a:pt x="0" y="26"/>
                    <a:pt x="0" y="21"/>
                  </a:cubicBezTo>
                  <a:cubicBezTo>
                    <a:pt x="0" y="10"/>
                    <a:pt x="7" y="2"/>
                    <a:pt x="17" y="0"/>
                  </a:cubicBezTo>
                  <a:lnTo>
                    <a:pt x="17" y="13"/>
                  </a:lnTo>
                  <a:close/>
                  <a:moveTo>
                    <a:pt x="20" y="41"/>
                  </a:moveTo>
                  <a:cubicBezTo>
                    <a:pt x="17" y="41"/>
                    <a:pt x="13" y="40"/>
                    <a:pt x="10" y="39"/>
                  </a:cubicBezTo>
                  <a:cubicBezTo>
                    <a:pt x="15" y="36"/>
                    <a:pt x="19" y="31"/>
                    <a:pt x="20" y="26"/>
                  </a:cubicBezTo>
                  <a:cubicBezTo>
                    <a:pt x="21" y="31"/>
                    <a:pt x="25" y="36"/>
                    <a:pt x="30" y="39"/>
                  </a:cubicBezTo>
                  <a:cubicBezTo>
                    <a:pt x="27" y="40"/>
                    <a:pt x="24" y="41"/>
                    <a:pt x="20" y="41"/>
                  </a:cubicBezTo>
                  <a:close/>
                  <a:moveTo>
                    <a:pt x="36" y="34"/>
                  </a:moveTo>
                  <a:cubicBezTo>
                    <a:pt x="29" y="30"/>
                    <a:pt x="24" y="22"/>
                    <a:pt x="24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3" y="2"/>
                    <a:pt x="41" y="10"/>
                    <a:pt x="41" y="21"/>
                  </a:cubicBezTo>
                  <a:cubicBezTo>
                    <a:pt x="41" y="26"/>
                    <a:pt x="39" y="30"/>
                    <a:pt x="36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666270" y="2562103"/>
            <a:ext cx="511138" cy="522600"/>
            <a:chOff x="6786492" y="2709107"/>
            <a:chExt cx="630426" cy="644563"/>
          </a:xfrm>
        </p:grpSpPr>
        <p:sp>
          <p:nvSpPr>
            <p:cNvPr id="54" name="Freeform 593"/>
            <p:cNvSpPr>
              <a:spLocks/>
            </p:cNvSpPr>
            <p:nvPr/>
          </p:nvSpPr>
          <p:spPr bwMode="auto">
            <a:xfrm>
              <a:off x="6786492" y="2709107"/>
              <a:ext cx="630426" cy="63305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bg2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9"/>
            <p:cNvSpPr>
              <a:spLocks noEditPoints="1"/>
            </p:cNvSpPr>
            <p:nvPr/>
          </p:nvSpPr>
          <p:spPr bwMode="auto">
            <a:xfrm>
              <a:off x="6932616" y="2855574"/>
              <a:ext cx="332064" cy="498096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393220" y="1203598"/>
            <a:ext cx="703274" cy="706206"/>
            <a:chOff x="7253102" y="1383310"/>
            <a:chExt cx="834136" cy="837613"/>
          </a:xfrm>
        </p:grpSpPr>
        <p:sp>
          <p:nvSpPr>
            <p:cNvPr id="57" name="Freeform 593"/>
            <p:cNvSpPr>
              <a:spLocks/>
            </p:cNvSpPr>
            <p:nvPr/>
          </p:nvSpPr>
          <p:spPr bwMode="auto">
            <a:xfrm>
              <a:off x="7253102" y="1383310"/>
              <a:ext cx="834136" cy="83761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bg2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9"/>
            <p:cNvSpPr>
              <a:spLocks noEditPoints="1"/>
            </p:cNvSpPr>
            <p:nvPr/>
          </p:nvSpPr>
          <p:spPr bwMode="auto">
            <a:xfrm>
              <a:off x="7423305" y="1586940"/>
              <a:ext cx="493730" cy="406343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9" name="Text Placeholder 4"/>
          <p:cNvSpPr txBox="1">
            <a:spLocks/>
          </p:cNvSpPr>
          <p:nvPr/>
        </p:nvSpPr>
        <p:spPr>
          <a:xfrm>
            <a:off x="7249492" y="3616005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8" name="椭圆 47"/>
          <p:cNvSpPr/>
          <p:nvPr/>
        </p:nvSpPr>
        <p:spPr>
          <a:xfrm>
            <a:off x="2035631" y="1648546"/>
            <a:ext cx="731220" cy="731559"/>
          </a:xfrm>
          <a:prstGeom prst="ellipse">
            <a:avLst/>
          </a:prstGeom>
          <a:solidFill>
            <a:schemeClr val="bg2">
              <a:alpha val="80000"/>
            </a:schemeClr>
          </a:solidFill>
          <a:ln w="9525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Social Media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pSp>
        <p:nvGrpSpPr>
          <p:cNvPr id="67" name="组合 66"/>
          <p:cNvGrpSpPr/>
          <p:nvPr/>
        </p:nvGrpSpPr>
        <p:grpSpPr>
          <a:xfrm>
            <a:off x="3778208" y="2382935"/>
            <a:ext cx="1075441" cy="1075441"/>
            <a:chOff x="6017360" y="1809145"/>
            <a:chExt cx="382588" cy="382588"/>
          </a:xfrm>
        </p:grpSpPr>
        <p:sp>
          <p:nvSpPr>
            <p:cNvPr id="28" name="Freeform 610"/>
            <p:cNvSpPr>
              <a:spLocks/>
            </p:cNvSpPr>
            <p:nvPr/>
          </p:nvSpPr>
          <p:spPr bwMode="auto">
            <a:xfrm>
              <a:off x="6017360" y="1809145"/>
              <a:ext cx="382588" cy="382588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bg2"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11"/>
            <p:cNvSpPr>
              <a:spLocks noEditPoints="1"/>
            </p:cNvSpPr>
            <p:nvPr/>
          </p:nvSpPr>
          <p:spPr bwMode="auto">
            <a:xfrm>
              <a:off x="6117372" y="1932970"/>
              <a:ext cx="182563" cy="136525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351"/>
          <p:cNvSpPr>
            <a:spLocks noEditPoints="1"/>
          </p:cNvSpPr>
          <p:nvPr/>
        </p:nvSpPr>
        <p:spPr bwMode="auto">
          <a:xfrm>
            <a:off x="2214940" y="1831475"/>
            <a:ext cx="345054" cy="382560"/>
          </a:xfrm>
          <a:custGeom>
            <a:avLst/>
            <a:gdLst>
              <a:gd name="T0" fmla="*/ 35 w 39"/>
              <a:gd name="T1" fmla="*/ 8 h 43"/>
              <a:gd name="T2" fmla="*/ 31 w 39"/>
              <a:gd name="T3" fmla="*/ 5 h 43"/>
              <a:gd name="T4" fmla="*/ 22 w 39"/>
              <a:gd name="T5" fmla="*/ 5 h 43"/>
              <a:gd name="T6" fmla="*/ 20 w 39"/>
              <a:gd name="T7" fmla="*/ 1 h 43"/>
              <a:gd name="T8" fmla="*/ 14 w 39"/>
              <a:gd name="T9" fmla="*/ 0 h 43"/>
              <a:gd name="T10" fmla="*/ 12 w 39"/>
              <a:gd name="T11" fmla="*/ 4 h 43"/>
              <a:gd name="T12" fmla="*/ 12 w 39"/>
              <a:gd name="T13" fmla="*/ 9 h 43"/>
              <a:gd name="T14" fmla="*/ 8 w 39"/>
              <a:gd name="T15" fmla="*/ 13 h 43"/>
              <a:gd name="T16" fmla="*/ 3 w 39"/>
              <a:gd name="T17" fmla="*/ 13 h 43"/>
              <a:gd name="T18" fmla="*/ 0 w 39"/>
              <a:gd name="T19" fmla="*/ 14 h 43"/>
              <a:gd name="T20" fmla="*/ 5 w 39"/>
              <a:gd name="T21" fmla="*/ 28 h 43"/>
              <a:gd name="T22" fmla="*/ 16 w 39"/>
              <a:gd name="T23" fmla="*/ 31 h 43"/>
              <a:gd name="T24" fmla="*/ 18 w 39"/>
              <a:gd name="T25" fmla="*/ 25 h 43"/>
              <a:gd name="T26" fmla="*/ 22 w 39"/>
              <a:gd name="T27" fmla="*/ 29 h 43"/>
              <a:gd name="T28" fmla="*/ 29 w 39"/>
              <a:gd name="T29" fmla="*/ 32 h 43"/>
              <a:gd name="T30" fmla="*/ 28 w 39"/>
              <a:gd name="T31" fmla="*/ 38 h 43"/>
              <a:gd name="T32" fmla="*/ 24 w 39"/>
              <a:gd name="T33" fmla="*/ 38 h 43"/>
              <a:gd name="T34" fmla="*/ 23 w 39"/>
              <a:gd name="T35" fmla="*/ 35 h 43"/>
              <a:gd name="T36" fmla="*/ 25 w 39"/>
              <a:gd name="T37" fmla="*/ 35 h 43"/>
              <a:gd name="T38" fmla="*/ 25 w 39"/>
              <a:gd name="T39" fmla="*/ 32 h 43"/>
              <a:gd name="T40" fmla="*/ 18 w 39"/>
              <a:gd name="T41" fmla="*/ 35 h 43"/>
              <a:gd name="T42" fmla="*/ 19 w 39"/>
              <a:gd name="T43" fmla="*/ 41 h 43"/>
              <a:gd name="T44" fmla="*/ 28 w 39"/>
              <a:gd name="T45" fmla="*/ 43 h 43"/>
              <a:gd name="T46" fmla="*/ 35 w 39"/>
              <a:gd name="T47" fmla="*/ 8 h 43"/>
              <a:gd name="T48" fmla="*/ 31 w 39"/>
              <a:gd name="T49" fmla="*/ 22 h 43"/>
              <a:gd name="T50" fmla="*/ 27 w 39"/>
              <a:gd name="T51" fmla="*/ 21 h 43"/>
              <a:gd name="T52" fmla="*/ 24 w 39"/>
              <a:gd name="T53" fmla="*/ 22 h 43"/>
              <a:gd name="T54" fmla="*/ 27 w 39"/>
              <a:gd name="T55" fmla="*/ 17 h 43"/>
              <a:gd name="T56" fmla="*/ 31 w 39"/>
              <a:gd name="T57" fmla="*/ 2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9" h="43">
                <a:moveTo>
                  <a:pt x="35" y="8"/>
                </a:moveTo>
                <a:cubicBezTo>
                  <a:pt x="35" y="5"/>
                  <a:pt x="31" y="5"/>
                  <a:pt x="31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2"/>
                  <a:pt x="20" y="1"/>
                </a:cubicBezTo>
                <a:cubicBezTo>
                  <a:pt x="18" y="0"/>
                  <a:pt x="15" y="0"/>
                  <a:pt x="14" y="0"/>
                </a:cubicBezTo>
                <a:cubicBezTo>
                  <a:pt x="12" y="0"/>
                  <a:pt x="12" y="2"/>
                  <a:pt x="12" y="4"/>
                </a:cubicBezTo>
                <a:cubicBezTo>
                  <a:pt x="12" y="6"/>
                  <a:pt x="12" y="8"/>
                  <a:pt x="12" y="9"/>
                </a:cubicBezTo>
                <a:cubicBezTo>
                  <a:pt x="12" y="12"/>
                  <a:pt x="11" y="13"/>
                  <a:pt x="8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5"/>
                  <a:pt x="2" y="26"/>
                  <a:pt x="5" y="28"/>
                </a:cubicBezTo>
                <a:cubicBezTo>
                  <a:pt x="6" y="30"/>
                  <a:pt x="15" y="31"/>
                  <a:pt x="16" y="31"/>
                </a:cubicBezTo>
                <a:cubicBezTo>
                  <a:pt x="18" y="31"/>
                  <a:pt x="18" y="25"/>
                  <a:pt x="18" y="25"/>
                </a:cubicBezTo>
                <a:cubicBezTo>
                  <a:pt x="19" y="25"/>
                  <a:pt x="19" y="28"/>
                  <a:pt x="22" y="29"/>
                </a:cubicBezTo>
                <a:cubicBezTo>
                  <a:pt x="25" y="30"/>
                  <a:pt x="29" y="30"/>
                  <a:pt x="29" y="32"/>
                </a:cubicBezTo>
                <a:cubicBezTo>
                  <a:pt x="29" y="34"/>
                  <a:pt x="30" y="38"/>
                  <a:pt x="28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1" y="38"/>
                  <a:pt x="22" y="35"/>
                  <a:pt x="23" y="35"/>
                </a:cubicBezTo>
                <a:cubicBezTo>
                  <a:pt x="24" y="35"/>
                  <a:pt x="25" y="35"/>
                  <a:pt x="25" y="35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19" y="31"/>
                  <a:pt x="18" y="35"/>
                </a:cubicBezTo>
                <a:cubicBezTo>
                  <a:pt x="18" y="39"/>
                  <a:pt x="19" y="41"/>
                  <a:pt x="19" y="41"/>
                </a:cubicBezTo>
                <a:cubicBezTo>
                  <a:pt x="20" y="42"/>
                  <a:pt x="21" y="43"/>
                  <a:pt x="28" y="43"/>
                </a:cubicBezTo>
                <a:cubicBezTo>
                  <a:pt x="39" y="43"/>
                  <a:pt x="35" y="11"/>
                  <a:pt x="35" y="8"/>
                </a:cubicBezTo>
                <a:close/>
                <a:moveTo>
                  <a:pt x="31" y="22"/>
                </a:moveTo>
                <a:cubicBezTo>
                  <a:pt x="30" y="23"/>
                  <a:pt x="29" y="21"/>
                  <a:pt x="27" y="21"/>
                </a:cubicBezTo>
                <a:cubicBezTo>
                  <a:pt x="26" y="21"/>
                  <a:pt x="24" y="22"/>
                  <a:pt x="24" y="22"/>
                </a:cubicBezTo>
                <a:cubicBezTo>
                  <a:pt x="24" y="21"/>
                  <a:pt x="24" y="17"/>
                  <a:pt x="27" y="17"/>
                </a:cubicBezTo>
                <a:cubicBezTo>
                  <a:pt x="30" y="17"/>
                  <a:pt x="31" y="22"/>
                  <a:pt x="31" y="2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6" name="Freeform 458"/>
          <p:cNvSpPr>
            <a:spLocks/>
          </p:cNvSpPr>
          <p:nvPr/>
        </p:nvSpPr>
        <p:spPr bwMode="auto">
          <a:xfrm>
            <a:off x="808317" y="3529829"/>
            <a:ext cx="445664" cy="353911"/>
          </a:xfrm>
          <a:custGeom>
            <a:avLst/>
            <a:gdLst>
              <a:gd name="T0" fmla="*/ 38 w 43"/>
              <a:gd name="T1" fmla="*/ 8 h 34"/>
              <a:gd name="T2" fmla="*/ 38 w 43"/>
              <a:gd name="T3" fmla="*/ 10 h 34"/>
              <a:gd name="T4" fmla="*/ 14 w 43"/>
              <a:gd name="T5" fmla="*/ 34 h 34"/>
              <a:gd name="T6" fmla="*/ 0 w 43"/>
              <a:gd name="T7" fmla="*/ 30 h 34"/>
              <a:gd name="T8" fmla="*/ 3 w 43"/>
              <a:gd name="T9" fmla="*/ 30 h 34"/>
              <a:gd name="T10" fmla="*/ 13 w 43"/>
              <a:gd name="T11" fmla="*/ 27 h 34"/>
              <a:gd name="T12" fmla="*/ 5 w 43"/>
              <a:gd name="T13" fmla="*/ 21 h 34"/>
              <a:gd name="T14" fmla="*/ 7 w 43"/>
              <a:gd name="T15" fmla="*/ 21 h 34"/>
              <a:gd name="T16" fmla="*/ 9 w 43"/>
              <a:gd name="T17" fmla="*/ 21 h 34"/>
              <a:gd name="T18" fmla="*/ 2 w 43"/>
              <a:gd name="T19" fmla="*/ 12 h 34"/>
              <a:gd name="T20" fmla="*/ 2 w 43"/>
              <a:gd name="T21" fmla="*/ 12 h 34"/>
              <a:gd name="T22" fmla="*/ 6 w 43"/>
              <a:gd name="T23" fmla="*/ 13 h 34"/>
              <a:gd name="T24" fmla="*/ 2 w 43"/>
              <a:gd name="T25" fmla="*/ 6 h 34"/>
              <a:gd name="T26" fmla="*/ 3 w 43"/>
              <a:gd name="T27" fmla="*/ 1 h 34"/>
              <a:gd name="T28" fmla="*/ 21 w 43"/>
              <a:gd name="T29" fmla="*/ 11 h 34"/>
              <a:gd name="T30" fmla="*/ 21 w 43"/>
              <a:gd name="T31" fmla="*/ 9 h 34"/>
              <a:gd name="T32" fmla="*/ 30 w 43"/>
              <a:gd name="T33" fmla="*/ 0 h 34"/>
              <a:gd name="T34" fmla="*/ 36 w 43"/>
              <a:gd name="T35" fmla="*/ 3 h 34"/>
              <a:gd name="T36" fmla="*/ 41 w 43"/>
              <a:gd name="T37" fmla="*/ 1 h 34"/>
              <a:gd name="T38" fmla="*/ 38 w 43"/>
              <a:gd name="T39" fmla="*/ 5 h 34"/>
              <a:gd name="T40" fmla="*/ 43 w 43"/>
              <a:gd name="T41" fmla="*/ 4 h 34"/>
              <a:gd name="T42" fmla="*/ 38 w 43"/>
              <a:gd name="T43" fmla="*/ 8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" h="34">
                <a:moveTo>
                  <a:pt x="38" y="8"/>
                </a:moveTo>
                <a:cubicBezTo>
                  <a:pt x="38" y="9"/>
                  <a:pt x="38" y="9"/>
                  <a:pt x="38" y="10"/>
                </a:cubicBezTo>
                <a:cubicBezTo>
                  <a:pt x="38" y="21"/>
                  <a:pt x="30" y="34"/>
                  <a:pt x="14" y="34"/>
                </a:cubicBezTo>
                <a:cubicBezTo>
                  <a:pt x="9" y="34"/>
                  <a:pt x="4" y="33"/>
                  <a:pt x="0" y="30"/>
                </a:cubicBezTo>
                <a:cubicBezTo>
                  <a:pt x="1" y="30"/>
                  <a:pt x="2" y="30"/>
                  <a:pt x="3" y="30"/>
                </a:cubicBezTo>
                <a:cubicBezTo>
                  <a:pt x="7" y="30"/>
                  <a:pt x="10" y="29"/>
                  <a:pt x="13" y="27"/>
                </a:cubicBezTo>
                <a:cubicBezTo>
                  <a:pt x="9" y="27"/>
                  <a:pt x="6" y="24"/>
                  <a:pt x="5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8" y="21"/>
                  <a:pt x="8" y="21"/>
                  <a:pt x="9" y="21"/>
                </a:cubicBezTo>
                <a:cubicBezTo>
                  <a:pt x="5" y="20"/>
                  <a:pt x="2" y="16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3"/>
                  <a:pt x="5" y="13"/>
                  <a:pt x="6" y="13"/>
                </a:cubicBezTo>
                <a:cubicBezTo>
                  <a:pt x="4" y="12"/>
                  <a:pt x="2" y="9"/>
                  <a:pt x="2" y="6"/>
                </a:cubicBezTo>
                <a:cubicBezTo>
                  <a:pt x="2" y="4"/>
                  <a:pt x="3" y="3"/>
                  <a:pt x="3" y="1"/>
                </a:cubicBezTo>
                <a:cubicBezTo>
                  <a:pt x="8" y="7"/>
                  <a:pt x="14" y="10"/>
                  <a:pt x="21" y="11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4"/>
                  <a:pt x="25" y="0"/>
                  <a:pt x="30" y="0"/>
                </a:cubicBezTo>
                <a:cubicBezTo>
                  <a:pt x="32" y="0"/>
                  <a:pt x="34" y="1"/>
                  <a:pt x="36" y="3"/>
                </a:cubicBezTo>
                <a:cubicBezTo>
                  <a:pt x="38" y="2"/>
                  <a:pt x="40" y="2"/>
                  <a:pt x="41" y="1"/>
                </a:cubicBezTo>
                <a:cubicBezTo>
                  <a:pt x="41" y="3"/>
                  <a:pt x="39" y="4"/>
                  <a:pt x="38" y="5"/>
                </a:cubicBezTo>
                <a:cubicBezTo>
                  <a:pt x="39" y="5"/>
                  <a:pt x="41" y="5"/>
                  <a:pt x="43" y="4"/>
                </a:cubicBezTo>
                <a:cubicBezTo>
                  <a:pt x="41" y="6"/>
                  <a:pt x="40" y="7"/>
                  <a:pt x="38" y="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5" name="椭圆 74"/>
          <p:cNvSpPr/>
          <p:nvPr/>
        </p:nvSpPr>
        <p:spPr>
          <a:xfrm>
            <a:off x="-186968" y="1824409"/>
            <a:ext cx="414462" cy="414654"/>
          </a:xfrm>
          <a:prstGeom prst="ellipse">
            <a:avLst/>
          </a:prstGeom>
          <a:noFill/>
          <a:ln w="9525">
            <a:solidFill>
              <a:schemeClr val="bg2">
                <a:lumMod val="9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99686" y="1832974"/>
            <a:ext cx="255615" cy="255734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7083716" y="3413092"/>
            <a:ext cx="255615" cy="255734"/>
          </a:xfrm>
          <a:prstGeom prst="ellipse">
            <a:avLst/>
          </a:prstGeom>
          <a:solidFill>
            <a:schemeClr val="accent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cxnSp>
        <p:nvCxnSpPr>
          <p:cNvPr id="46" name="直接连接符 45"/>
          <p:cNvCxnSpPr>
            <a:stCxn id="18" idx="7"/>
            <a:endCxn id="48" idx="3"/>
          </p:cNvCxnSpPr>
          <p:nvPr/>
        </p:nvCxnSpPr>
        <p:spPr>
          <a:xfrm flipV="1">
            <a:off x="1321901" y="2272971"/>
            <a:ext cx="820815" cy="1118997"/>
          </a:xfrm>
          <a:prstGeom prst="line">
            <a:avLst/>
          </a:prstGeom>
          <a:noFill/>
          <a:ln w="9525">
            <a:solidFill>
              <a:schemeClr val="tx1">
                <a:lumMod val="20000"/>
                <a:lumOff val="8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直接连接符 46"/>
          <p:cNvCxnSpPr>
            <a:stCxn id="28" idx="0"/>
            <a:endCxn id="48" idx="6"/>
          </p:cNvCxnSpPr>
          <p:nvPr/>
        </p:nvCxnSpPr>
        <p:spPr>
          <a:xfrm flipH="1" flipV="1">
            <a:off x="2766851" y="2014326"/>
            <a:ext cx="1344510" cy="485505"/>
          </a:xfrm>
          <a:prstGeom prst="line">
            <a:avLst/>
          </a:prstGeom>
          <a:noFill/>
          <a:ln w="952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接连接符 50"/>
          <p:cNvCxnSpPr>
            <a:stCxn id="57" idx="3"/>
            <a:endCxn id="28" idx="1"/>
          </p:cNvCxnSpPr>
          <p:nvPr/>
        </p:nvCxnSpPr>
        <p:spPr>
          <a:xfrm flipH="1">
            <a:off x="4742598" y="1694872"/>
            <a:ext cx="723243" cy="1021216"/>
          </a:xfrm>
          <a:prstGeom prst="line">
            <a:avLst/>
          </a:prstGeom>
          <a:noFill/>
          <a:ln w="952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连接符 52"/>
          <p:cNvCxnSpPr>
            <a:stCxn id="26" idx="3"/>
          </p:cNvCxnSpPr>
          <p:nvPr/>
        </p:nvCxnSpPr>
        <p:spPr>
          <a:xfrm flipH="1" flipV="1">
            <a:off x="6001348" y="1658932"/>
            <a:ext cx="1132261" cy="223431"/>
          </a:xfrm>
          <a:prstGeom prst="line">
            <a:avLst/>
          </a:prstGeom>
          <a:noFill/>
          <a:ln w="952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接连接符 54"/>
          <p:cNvCxnSpPr>
            <a:endCxn id="54" idx="1"/>
          </p:cNvCxnSpPr>
          <p:nvPr/>
        </p:nvCxnSpPr>
        <p:spPr>
          <a:xfrm flipH="1">
            <a:off x="7121850" y="2069072"/>
            <a:ext cx="214011" cy="652033"/>
          </a:xfrm>
          <a:prstGeom prst="line">
            <a:avLst/>
          </a:prstGeom>
          <a:noFill/>
          <a:ln w="952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0" name="Content Placeholder 2"/>
          <p:cNvSpPr txBox="1">
            <a:spLocks/>
          </p:cNvSpPr>
          <p:nvPr/>
        </p:nvSpPr>
        <p:spPr>
          <a:xfrm>
            <a:off x="3686213" y="3458376"/>
            <a:ext cx="1362774" cy="5510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2"/>
                </a:solidFill>
                <a:cs typeface="+mn-ea"/>
                <a:sym typeface="+mn-lt"/>
              </a:rPr>
              <a:t>communication</a:t>
            </a:r>
            <a:endParaRPr lang="en-US" sz="1200" b="1" dirty="0" smtClean="0">
              <a:solidFill>
                <a:schemeClr val="bg2"/>
              </a:solidFill>
              <a:cs typeface="+mn-ea"/>
              <a:sym typeface="+mn-lt"/>
            </a:endParaRPr>
          </a:p>
          <a:p>
            <a:pPr marL="0" indent="0" algn="ctr">
              <a:buFont typeface="Arial" pitchFamily="34" charset="0"/>
              <a:buNone/>
            </a:pPr>
            <a:r>
              <a:rPr lang="en-US" sz="800" dirty="0" smtClean="0">
                <a:solidFill>
                  <a:schemeClr val="bg2"/>
                </a:solidFill>
                <a:cs typeface="+mn-ea"/>
                <a:sym typeface="+mn-lt"/>
              </a:rPr>
              <a:t>Lorem ipsum dolor sit amet, consectetur adipiscing.</a:t>
            </a:r>
            <a:endParaRPr lang="en-US" sz="800" dirty="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7185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val 115"/>
          <p:cNvSpPr/>
          <p:nvPr/>
        </p:nvSpPr>
        <p:spPr>
          <a:xfrm>
            <a:off x="954504" y="3014592"/>
            <a:ext cx="841186" cy="841186"/>
          </a:xfrm>
          <a:prstGeom prst="ellipse">
            <a:avLst/>
          </a:prstGeom>
          <a:noFill/>
          <a:ln w="19050">
            <a:solidFill>
              <a:srgbClr val="E3E3E3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9" name="Text Placeholder 4"/>
          <p:cNvSpPr txBox="1">
            <a:spLocks/>
          </p:cNvSpPr>
          <p:nvPr/>
        </p:nvSpPr>
        <p:spPr>
          <a:xfrm>
            <a:off x="6190438" y="4227934"/>
            <a:ext cx="1974837" cy="517552"/>
          </a:xfrm>
          <a:prstGeom prst="rect">
            <a:avLst/>
          </a:prstGeom>
          <a:solidFill>
            <a:schemeClr val="accent5"/>
          </a:solidFill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bg2"/>
                </a:solidFill>
                <a:latin typeface="+mn-lt"/>
              </a:rPr>
              <a:t>Lorem ipsum dolor sit amet, consectetuer adipiscing </a:t>
            </a:r>
            <a:r>
              <a:rPr lang="en-US" sz="1200" dirty="0" err="1">
                <a:solidFill>
                  <a:schemeClr val="bg2"/>
                </a:solidFill>
                <a:latin typeface="+mn-lt"/>
              </a:rPr>
              <a:t>elit</a:t>
            </a:r>
            <a:r>
              <a:rPr lang="en-US" sz="1200" dirty="0" smtClean="0">
                <a:solidFill>
                  <a:schemeClr val="bg2"/>
                </a:solidFill>
                <a:latin typeface="+mn-lt"/>
              </a:rPr>
              <a:t>. </a:t>
            </a:r>
            <a:endParaRPr lang="en-US" sz="1200" dirty="0">
              <a:solidFill>
                <a:schemeClr val="bg2"/>
              </a:solidFill>
              <a:latin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984869" y="31331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Radiate Comparison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50" name="直角三角形 49"/>
          <p:cNvSpPr/>
          <p:nvPr/>
        </p:nvSpPr>
        <p:spPr>
          <a:xfrm>
            <a:off x="-14498" y="2007"/>
            <a:ext cx="3602001" cy="5150646"/>
          </a:xfrm>
          <a:prstGeom prst="rtTriangle">
            <a:avLst/>
          </a:prstGeom>
          <a:solidFill>
            <a:srgbClr val="F9F9F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直角三角形 52"/>
          <p:cNvSpPr/>
          <p:nvPr/>
        </p:nvSpPr>
        <p:spPr>
          <a:xfrm flipH="1" flipV="1">
            <a:off x="5541999" y="2007"/>
            <a:ext cx="3602001" cy="5150646"/>
          </a:xfrm>
          <a:prstGeom prst="rtTriangle">
            <a:avLst/>
          </a:prstGeom>
          <a:solidFill>
            <a:srgbClr val="F9F9F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2926708" y="1487541"/>
            <a:ext cx="3229468" cy="2308345"/>
            <a:chOff x="3174045" y="1495159"/>
            <a:chExt cx="2233115" cy="2821936"/>
          </a:xfrm>
        </p:grpSpPr>
        <p:sp>
          <p:nvSpPr>
            <p:cNvPr id="59" name="等腰三角形 58"/>
            <p:cNvSpPr/>
            <p:nvPr/>
          </p:nvSpPr>
          <p:spPr>
            <a:xfrm rot="10800000" flipV="1">
              <a:off x="3996192" y="1495161"/>
              <a:ext cx="1410968" cy="282193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  <p:sp>
          <p:nvSpPr>
            <p:cNvPr id="60" name="等腰三角形 59"/>
            <p:cNvSpPr/>
            <p:nvPr/>
          </p:nvSpPr>
          <p:spPr>
            <a:xfrm rot="10800000" flipH="1">
              <a:off x="3174045" y="1495159"/>
              <a:ext cx="1410968" cy="2821936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1100" b="1" dirty="0" smtClean="0">
                <a:cs typeface="+mn-ea"/>
                <a:sym typeface="+mn-lt"/>
              </a:endParaRPr>
            </a:p>
            <a:p>
              <a:pPr algn="ctr"/>
              <a:endParaRPr lang="en-US" sz="1100" b="1" dirty="0">
                <a:cs typeface="+mn-ea"/>
                <a:sym typeface="+mn-lt"/>
              </a:endParaRPr>
            </a:p>
            <a:p>
              <a:pPr algn="ctr"/>
              <a:endParaRPr lang="en-US" sz="1100" b="1" dirty="0" smtClean="0">
                <a:cs typeface="+mn-ea"/>
                <a:sym typeface="+mn-lt"/>
              </a:endParaRPr>
            </a:p>
          </p:txBody>
        </p:sp>
      </p:grpSp>
      <p:sp>
        <p:nvSpPr>
          <p:cNvPr id="61" name="Freeform 460"/>
          <p:cNvSpPr>
            <a:spLocks noEditPoints="1"/>
          </p:cNvSpPr>
          <p:nvPr/>
        </p:nvSpPr>
        <p:spPr bwMode="auto">
          <a:xfrm>
            <a:off x="3679667" y="2074632"/>
            <a:ext cx="568006" cy="463141"/>
          </a:xfrm>
          <a:custGeom>
            <a:avLst/>
            <a:gdLst>
              <a:gd name="T0" fmla="*/ 37 w 55"/>
              <a:gd name="T1" fmla="*/ 13 h 45"/>
              <a:gd name="T2" fmla="*/ 21 w 55"/>
              <a:gd name="T3" fmla="*/ 29 h 45"/>
              <a:gd name="T4" fmla="*/ 21 w 55"/>
              <a:gd name="T5" fmla="*/ 33 h 45"/>
              <a:gd name="T6" fmla="*/ 20 w 55"/>
              <a:gd name="T7" fmla="*/ 33 h 45"/>
              <a:gd name="T8" fmla="*/ 13 w 55"/>
              <a:gd name="T9" fmla="*/ 32 h 45"/>
              <a:gd name="T10" fmla="*/ 6 w 55"/>
              <a:gd name="T11" fmla="*/ 35 h 45"/>
              <a:gd name="T12" fmla="*/ 8 w 55"/>
              <a:gd name="T13" fmla="*/ 30 h 45"/>
              <a:gd name="T14" fmla="*/ 0 w 55"/>
              <a:gd name="T15" fmla="*/ 16 h 45"/>
              <a:gd name="T16" fmla="*/ 20 w 55"/>
              <a:gd name="T17" fmla="*/ 0 h 45"/>
              <a:gd name="T18" fmla="*/ 39 w 55"/>
              <a:gd name="T19" fmla="*/ 14 h 45"/>
              <a:gd name="T20" fmla="*/ 37 w 55"/>
              <a:gd name="T21" fmla="*/ 13 h 45"/>
              <a:gd name="T22" fmla="*/ 13 w 55"/>
              <a:gd name="T23" fmla="*/ 8 h 45"/>
              <a:gd name="T24" fmla="*/ 10 w 55"/>
              <a:gd name="T25" fmla="*/ 11 h 45"/>
              <a:gd name="T26" fmla="*/ 13 w 55"/>
              <a:gd name="T27" fmla="*/ 13 h 45"/>
              <a:gd name="T28" fmla="*/ 16 w 55"/>
              <a:gd name="T29" fmla="*/ 11 h 45"/>
              <a:gd name="T30" fmla="*/ 13 w 55"/>
              <a:gd name="T31" fmla="*/ 8 h 45"/>
              <a:gd name="T32" fmla="*/ 48 w 55"/>
              <a:gd name="T33" fmla="*/ 40 h 45"/>
              <a:gd name="T34" fmla="*/ 50 w 55"/>
              <a:gd name="T35" fmla="*/ 45 h 45"/>
              <a:gd name="T36" fmla="*/ 44 w 55"/>
              <a:gd name="T37" fmla="*/ 42 h 45"/>
              <a:gd name="T38" fmla="*/ 38 w 55"/>
              <a:gd name="T39" fmla="*/ 43 h 45"/>
              <a:gd name="T40" fmla="*/ 22 w 55"/>
              <a:gd name="T41" fmla="*/ 29 h 45"/>
              <a:gd name="T42" fmla="*/ 38 w 55"/>
              <a:gd name="T43" fmla="*/ 14 h 45"/>
              <a:gd name="T44" fmla="*/ 55 w 55"/>
              <a:gd name="T45" fmla="*/ 29 h 45"/>
              <a:gd name="T46" fmla="*/ 48 w 55"/>
              <a:gd name="T47" fmla="*/ 40 h 45"/>
              <a:gd name="T48" fmla="*/ 27 w 55"/>
              <a:gd name="T49" fmla="*/ 8 h 45"/>
              <a:gd name="T50" fmla="*/ 24 w 55"/>
              <a:gd name="T51" fmla="*/ 11 h 45"/>
              <a:gd name="T52" fmla="*/ 27 w 55"/>
              <a:gd name="T53" fmla="*/ 13 h 45"/>
              <a:gd name="T54" fmla="*/ 29 w 55"/>
              <a:gd name="T55" fmla="*/ 11 h 45"/>
              <a:gd name="T56" fmla="*/ 27 w 55"/>
              <a:gd name="T57" fmla="*/ 8 h 45"/>
              <a:gd name="T58" fmla="*/ 33 w 55"/>
              <a:gd name="T59" fmla="*/ 22 h 45"/>
              <a:gd name="T60" fmla="*/ 31 w 55"/>
              <a:gd name="T61" fmla="*/ 24 h 45"/>
              <a:gd name="T62" fmla="*/ 33 w 55"/>
              <a:gd name="T63" fmla="*/ 26 h 45"/>
              <a:gd name="T64" fmla="*/ 36 w 55"/>
              <a:gd name="T65" fmla="*/ 24 h 45"/>
              <a:gd name="T66" fmla="*/ 33 w 55"/>
              <a:gd name="T67" fmla="*/ 22 h 45"/>
              <a:gd name="T68" fmla="*/ 44 w 55"/>
              <a:gd name="T69" fmla="*/ 22 h 45"/>
              <a:gd name="T70" fmla="*/ 42 w 55"/>
              <a:gd name="T71" fmla="*/ 24 h 45"/>
              <a:gd name="T72" fmla="*/ 44 w 55"/>
              <a:gd name="T73" fmla="*/ 26 h 45"/>
              <a:gd name="T74" fmla="*/ 46 w 55"/>
              <a:gd name="T75" fmla="*/ 24 h 45"/>
              <a:gd name="T76" fmla="*/ 44 w 55"/>
              <a:gd name="T77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5" h="45">
                <a:moveTo>
                  <a:pt x="37" y="13"/>
                </a:moveTo>
                <a:cubicBezTo>
                  <a:pt x="28" y="13"/>
                  <a:pt x="21" y="20"/>
                  <a:pt x="21" y="29"/>
                </a:cubicBezTo>
                <a:cubicBezTo>
                  <a:pt x="21" y="30"/>
                  <a:pt x="21" y="32"/>
                  <a:pt x="21" y="33"/>
                </a:cubicBezTo>
                <a:cubicBezTo>
                  <a:pt x="21" y="33"/>
                  <a:pt x="20" y="33"/>
                  <a:pt x="20" y="33"/>
                </a:cubicBezTo>
                <a:cubicBezTo>
                  <a:pt x="17" y="33"/>
                  <a:pt x="15" y="32"/>
                  <a:pt x="13" y="32"/>
                </a:cubicBezTo>
                <a:cubicBezTo>
                  <a:pt x="6" y="35"/>
                  <a:pt x="6" y="35"/>
                  <a:pt x="6" y="35"/>
                </a:cubicBezTo>
                <a:cubicBezTo>
                  <a:pt x="8" y="30"/>
                  <a:pt x="8" y="30"/>
                  <a:pt x="8" y="30"/>
                </a:cubicBezTo>
                <a:cubicBezTo>
                  <a:pt x="3" y="26"/>
                  <a:pt x="0" y="22"/>
                  <a:pt x="0" y="16"/>
                </a:cubicBezTo>
                <a:cubicBezTo>
                  <a:pt x="0" y="7"/>
                  <a:pt x="9" y="0"/>
                  <a:pt x="20" y="0"/>
                </a:cubicBezTo>
                <a:cubicBezTo>
                  <a:pt x="29" y="0"/>
                  <a:pt x="37" y="6"/>
                  <a:pt x="39" y="14"/>
                </a:cubicBezTo>
                <a:cubicBezTo>
                  <a:pt x="39" y="13"/>
                  <a:pt x="38" y="13"/>
                  <a:pt x="37" y="13"/>
                </a:cubicBezTo>
                <a:close/>
                <a:moveTo>
                  <a:pt x="13" y="8"/>
                </a:moveTo>
                <a:cubicBezTo>
                  <a:pt x="12" y="8"/>
                  <a:pt x="10" y="9"/>
                  <a:pt x="10" y="11"/>
                </a:cubicBezTo>
                <a:cubicBezTo>
                  <a:pt x="10" y="12"/>
                  <a:pt x="12" y="13"/>
                  <a:pt x="13" y="13"/>
                </a:cubicBezTo>
                <a:cubicBezTo>
                  <a:pt x="15" y="13"/>
                  <a:pt x="16" y="12"/>
                  <a:pt x="16" y="11"/>
                </a:cubicBezTo>
                <a:cubicBezTo>
                  <a:pt x="16" y="9"/>
                  <a:pt x="15" y="8"/>
                  <a:pt x="13" y="8"/>
                </a:cubicBezTo>
                <a:close/>
                <a:moveTo>
                  <a:pt x="48" y="40"/>
                </a:moveTo>
                <a:cubicBezTo>
                  <a:pt x="50" y="45"/>
                  <a:pt x="50" y="45"/>
                  <a:pt x="50" y="45"/>
                </a:cubicBezTo>
                <a:cubicBezTo>
                  <a:pt x="44" y="42"/>
                  <a:pt x="44" y="42"/>
                  <a:pt x="44" y="42"/>
                </a:cubicBezTo>
                <a:cubicBezTo>
                  <a:pt x="42" y="42"/>
                  <a:pt x="40" y="43"/>
                  <a:pt x="38" y="43"/>
                </a:cubicBezTo>
                <a:cubicBezTo>
                  <a:pt x="29" y="43"/>
                  <a:pt x="22" y="36"/>
                  <a:pt x="22" y="29"/>
                </a:cubicBezTo>
                <a:cubicBezTo>
                  <a:pt x="22" y="21"/>
                  <a:pt x="29" y="14"/>
                  <a:pt x="38" y="14"/>
                </a:cubicBezTo>
                <a:cubicBezTo>
                  <a:pt x="47" y="14"/>
                  <a:pt x="55" y="21"/>
                  <a:pt x="55" y="29"/>
                </a:cubicBezTo>
                <a:cubicBezTo>
                  <a:pt x="55" y="33"/>
                  <a:pt x="52" y="37"/>
                  <a:pt x="48" y="40"/>
                </a:cubicBezTo>
                <a:close/>
                <a:moveTo>
                  <a:pt x="27" y="8"/>
                </a:moveTo>
                <a:cubicBezTo>
                  <a:pt x="25" y="8"/>
                  <a:pt x="24" y="9"/>
                  <a:pt x="24" y="11"/>
                </a:cubicBezTo>
                <a:cubicBezTo>
                  <a:pt x="24" y="12"/>
                  <a:pt x="25" y="13"/>
                  <a:pt x="27" y="13"/>
                </a:cubicBezTo>
                <a:cubicBezTo>
                  <a:pt x="28" y="13"/>
                  <a:pt x="29" y="12"/>
                  <a:pt x="29" y="11"/>
                </a:cubicBezTo>
                <a:cubicBezTo>
                  <a:pt x="29" y="9"/>
                  <a:pt x="28" y="8"/>
                  <a:pt x="27" y="8"/>
                </a:cubicBezTo>
                <a:close/>
                <a:moveTo>
                  <a:pt x="33" y="22"/>
                </a:moveTo>
                <a:cubicBezTo>
                  <a:pt x="32" y="22"/>
                  <a:pt x="31" y="23"/>
                  <a:pt x="31" y="24"/>
                </a:cubicBezTo>
                <a:cubicBezTo>
                  <a:pt x="31" y="25"/>
                  <a:pt x="32" y="26"/>
                  <a:pt x="33" y="26"/>
                </a:cubicBezTo>
                <a:cubicBezTo>
                  <a:pt x="35" y="26"/>
                  <a:pt x="36" y="25"/>
                  <a:pt x="36" y="24"/>
                </a:cubicBezTo>
                <a:cubicBezTo>
                  <a:pt x="36" y="23"/>
                  <a:pt x="35" y="22"/>
                  <a:pt x="33" y="22"/>
                </a:cubicBezTo>
                <a:close/>
                <a:moveTo>
                  <a:pt x="44" y="22"/>
                </a:moveTo>
                <a:cubicBezTo>
                  <a:pt x="43" y="22"/>
                  <a:pt x="42" y="23"/>
                  <a:pt x="42" y="24"/>
                </a:cubicBezTo>
                <a:cubicBezTo>
                  <a:pt x="42" y="25"/>
                  <a:pt x="43" y="26"/>
                  <a:pt x="44" y="26"/>
                </a:cubicBezTo>
                <a:cubicBezTo>
                  <a:pt x="45" y="26"/>
                  <a:pt x="46" y="25"/>
                  <a:pt x="46" y="24"/>
                </a:cubicBezTo>
                <a:cubicBezTo>
                  <a:pt x="46" y="23"/>
                  <a:pt x="45" y="22"/>
                  <a:pt x="44" y="22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2" name="Freeform 356"/>
          <p:cNvSpPr>
            <a:spLocks noEditPoints="1"/>
          </p:cNvSpPr>
          <p:nvPr/>
        </p:nvSpPr>
        <p:spPr bwMode="auto">
          <a:xfrm>
            <a:off x="4871433" y="2641714"/>
            <a:ext cx="535421" cy="525774"/>
          </a:xfrm>
          <a:custGeom>
            <a:avLst/>
            <a:gdLst>
              <a:gd name="T0" fmla="*/ 41 w 47"/>
              <a:gd name="T1" fmla="*/ 29 h 46"/>
              <a:gd name="T2" fmla="*/ 35 w 47"/>
              <a:gd name="T3" fmla="*/ 29 h 46"/>
              <a:gd name="T4" fmla="*/ 10 w 47"/>
              <a:gd name="T5" fmla="*/ 38 h 46"/>
              <a:gd name="T6" fmla="*/ 12 w 47"/>
              <a:gd name="T7" fmla="*/ 39 h 46"/>
              <a:gd name="T8" fmla="*/ 42 w 47"/>
              <a:gd name="T9" fmla="*/ 34 h 46"/>
              <a:gd name="T10" fmla="*/ 41 w 47"/>
              <a:gd name="T11" fmla="*/ 29 h 46"/>
              <a:gd name="T12" fmla="*/ 12 w 47"/>
              <a:gd name="T13" fmla="*/ 27 h 46"/>
              <a:gd name="T14" fmla="*/ 17 w 47"/>
              <a:gd name="T15" fmla="*/ 1 h 46"/>
              <a:gd name="T16" fmla="*/ 15 w 47"/>
              <a:gd name="T17" fmla="*/ 2 h 46"/>
              <a:gd name="T18" fmla="*/ 5 w 47"/>
              <a:gd name="T19" fmla="*/ 31 h 46"/>
              <a:gd name="T20" fmla="*/ 10 w 47"/>
              <a:gd name="T21" fmla="*/ 32 h 46"/>
              <a:gd name="T22" fmla="*/ 12 w 47"/>
              <a:gd name="T23" fmla="*/ 27 h 46"/>
              <a:gd name="T24" fmla="*/ 26 w 47"/>
              <a:gd name="T25" fmla="*/ 0 h 46"/>
              <a:gd name="T26" fmla="*/ 22 w 47"/>
              <a:gd name="T27" fmla="*/ 4 h 46"/>
              <a:gd name="T28" fmla="*/ 26 w 47"/>
              <a:gd name="T29" fmla="*/ 8 h 46"/>
              <a:gd name="T30" fmla="*/ 45 w 47"/>
              <a:gd name="T31" fmla="*/ 26 h 46"/>
              <a:gd name="T32" fmla="*/ 46 w 47"/>
              <a:gd name="T33" fmla="*/ 24 h 46"/>
              <a:gd name="T34" fmla="*/ 26 w 47"/>
              <a:gd name="T35" fmla="*/ 0 h 46"/>
              <a:gd name="T36" fmla="*/ 17 w 47"/>
              <a:gd name="T37" fmla="*/ 23 h 46"/>
              <a:gd name="T38" fmla="*/ 17 w 47"/>
              <a:gd name="T39" fmla="*/ 26 h 46"/>
              <a:gd name="T40" fmla="*/ 18 w 47"/>
              <a:gd name="T41" fmla="*/ 25 h 46"/>
              <a:gd name="T42" fmla="*/ 20 w 47"/>
              <a:gd name="T43" fmla="*/ 27 h 46"/>
              <a:gd name="T44" fmla="*/ 18 w 47"/>
              <a:gd name="T45" fmla="*/ 28 h 46"/>
              <a:gd name="T46" fmla="*/ 21 w 47"/>
              <a:gd name="T47" fmla="*/ 30 h 46"/>
              <a:gd name="T48" fmla="*/ 24 w 47"/>
              <a:gd name="T49" fmla="*/ 29 h 46"/>
              <a:gd name="T50" fmla="*/ 24 w 47"/>
              <a:gd name="T51" fmla="*/ 29 h 46"/>
              <a:gd name="T52" fmla="*/ 27 w 47"/>
              <a:gd name="T53" fmla="*/ 30 h 46"/>
              <a:gd name="T54" fmla="*/ 30 w 47"/>
              <a:gd name="T55" fmla="*/ 28 h 46"/>
              <a:gd name="T56" fmla="*/ 29 w 47"/>
              <a:gd name="T57" fmla="*/ 27 h 46"/>
              <a:gd name="T58" fmla="*/ 30 w 47"/>
              <a:gd name="T59" fmla="*/ 25 h 46"/>
              <a:gd name="T60" fmla="*/ 32 w 47"/>
              <a:gd name="T61" fmla="*/ 26 h 46"/>
              <a:gd name="T62" fmla="*/ 32 w 47"/>
              <a:gd name="T63" fmla="*/ 23 h 46"/>
              <a:gd name="T64" fmla="*/ 30 w 47"/>
              <a:gd name="T65" fmla="*/ 21 h 46"/>
              <a:gd name="T66" fmla="*/ 30 w 47"/>
              <a:gd name="T67" fmla="*/ 20 h 46"/>
              <a:gd name="T68" fmla="*/ 30 w 47"/>
              <a:gd name="T69" fmla="*/ 19 h 46"/>
              <a:gd name="T70" fmla="*/ 30 w 47"/>
              <a:gd name="T71" fmla="*/ 19 h 46"/>
              <a:gd name="T72" fmla="*/ 30 w 47"/>
              <a:gd name="T73" fmla="*/ 19 h 46"/>
              <a:gd name="T74" fmla="*/ 24 w 47"/>
              <a:gd name="T75" fmla="*/ 13 h 46"/>
              <a:gd name="T76" fmla="*/ 19 w 47"/>
              <a:gd name="T77" fmla="*/ 19 h 46"/>
              <a:gd name="T78" fmla="*/ 19 w 47"/>
              <a:gd name="T79" fmla="*/ 19 h 46"/>
              <a:gd name="T80" fmla="*/ 19 w 47"/>
              <a:gd name="T81" fmla="*/ 19 h 46"/>
              <a:gd name="T82" fmla="*/ 19 w 47"/>
              <a:gd name="T83" fmla="*/ 20 h 46"/>
              <a:gd name="T84" fmla="*/ 19 w 47"/>
              <a:gd name="T85" fmla="*/ 21 h 46"/>
              <a:gd name="T86" fmla="*/ 17 w 47"/>
              <a:gd name="T87" fmla="*/ 2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7" h="46">
                <a:moveTo>
                  <a:pt x="41" y="29"/>
                </a:moveTo>
                <a:cubicBezTo>
                  <a:pt x="39" y="27"/>
                  <a:pt x="37" y="28"/>
                  <a:pt x="35" y="29"/>
                </a:cubicBezTo>
                <a:cubicBezTo>
                  <a:pt x="34" y="31"/>
                  <a:pt x="25" y="43"/>
                  <a:pt x="10" y="38"/>
                </a:cubicBezTo>
                <a:cubicBezTo>
                  <a:pt x="11" y="38"/>
                  <a:pt x="11" y="39"/>
                  <a:pt x="12" y="39"/>
                </a:cubicBezTo>
                <a:cubicBezTo>
                  <a:pt x="22" y="46"/>
                  <a:pt x="35" y="44"/>
                  <a:pt x="42" y="34"/>
                </a:cubicBezTo>
                <a:cubicBezTo>
                  <a:pt x="43" y="32"/>
                  <a:pt x="43" y="30"/>
                  <a:pt x="41" y="29"/>
                </a:cubicBezTo>
                <a:close/>
                <a:moveTo>
                  <a:pt x="12" y="27"/>
                </a:moveTo>
                <a:cubicBezTo>
                  <a:pt x="11" y="25"/>
                  <a:pt x="6" y="12"/>
                  <a:pt x="17" y="1"/>
                </a:cubicBezTo>
                <a:cubicBezTo>
                  <a:pt x="17" y="1"/>
                  <a:pt x="16" y="2"/>
                  <a:pt x="15" y="2"/>
                </a:cubicBezTo>
                <a:cubicBezTo>
                  <a:pt x="4" y="7"/>
                  <a:pt x="0" y="20"/>
                  <a:pt x="5" y="31"/>
                </a:cubicBezTo>
                <a:cubicBezTo>
                  <a:pt x="6" y="33"/>
                  <a:pt x="8" y="33"/>
                  <a:pt x="10" y="32"/>
                </a:cubicBezTo>
                <a:cubicBezTo>
                  <a:pt x="12" y="31"/>
                  <a:pt x="13" y="29"/>
                  <a:pt x="12" y="27"/>
                </a:cubicBezTo>
                <a:close/>
                <a:moveTo>
                  <a:pt x="26" y="0"/>
                </a:moveTo>
                <a:cubicBezTo>
                  <a:pt x="24" y="0"/>
                  <a:pt x="22" y="2"/>
                  <a:pt x="22" y="4"/>
                </a:cubicBezTo>
                <a:cubicBezTo>
                  <a:pt x="22" y="6"/>
                  <a:pt x="23" y="8"/>
                  <a:pt x="26" y="8"/>
                </a:cubicBezTo>
                <a:cubicBezTo>
                  <a:pt x="28" y="8"/>
                  <a:pt x="42" y="11"/>
                  <a:pt x="45" y="26"/>
                </a:cubicBezTo>
                <a:cubicBezTo>
                  <a:pt x="46" y="25"/>
                  <a:pt x="46" y="24"/>
                  <a:pt x="46" y="24"/>
                </a:cubicBezTo>
                <a:cubicBezTo>
                  <a:pt x="47" y="12"/>
                  <a:pt x="38" y="1"/>
                  <a:pt x="26" y="0"/>
                </a:cubicBezTo>
                <a:close/>
                <a:moveTo>
                  <a:pt x="17" y="23"/>
                </a:moveTo>
                <a:cubicBezTo>
                  <a:pt x="16" y="24"/>
                  <a:pt x="16" y="26"/>
                  <a:pt x="17" y="26"/>
                </a:cubicBezTo>
                <a:cubicBezTo>
                  <a:pt x="17" y="26"/>
                  <a:pt x="18" y="26"/>
                  <a:pt x="18" y="25"/>
                </a:cubicBezTo>
                <a:cubicBezTo>
                  <a:pt x="18" y="26"/>
                  <a:pt x="19" y="27"/>
                  <a:pt x="20" y="27"/>
                </a:cubicBezTo>
                <a:cubicBezTo>
                  <a:pt x="19" y="27"/>
                  <a:pt x="18" y="28"/>
                  <a:pt x="18" y="28"/>
                </a:cubicBezTo>
                <a:cubicBezTo>
                  <a:pt x="18" y="29"/>
                  <a:pt x="20" y="30"/>
                  <a:pt x="21" y="30"/>
                </a:cubicBezTo>
                <a:cubicBezTo>
                  <a:pt x="23" y="30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9" y="30"/>
                  <a:pt x="30" y="29"/>
                  <a:pt x="30" y="28"/>
                </a:cubicBezTo>
                <a:cubicBezTo>
                  <a:pt x="30" y="28"/>
                  <a:pt x="30" y="27"/>
                  <a:pt x="29" y="27"/>
                </a:cubicBezTo>
                <a:cubicBezTo>
                  <a:pt x="30" y="27"/>
                  <a:pt x="30" y="26"/>
                  <a:pt x="30" y="25"/>
                </a:cubicBezTo>
                <a:cubicBezTo>
                  <a:pt x="31" y="26"/>
                  <a:pt x="31" y="26"/>
                  <a:pt x="32" y="26"/>
                </a:cubicBezTo>
                <a:cubicBezTo>
                  <a:pt x="32" y="26"/>
                  <a:pt x="32" y="24"/>
                  <a:pt x="32" y="23"/>
                </a:cubicBezTo>
                <a:cubicBezTo>
                  <a:pt x="31" y="22"/>
                  <a:pt x="30" y="21"/>
                  <a:pt x="30" y="21"/>
                </a:cubicBezTo>
                <a:cubicBezTo>
                  <a:pt x="30" y="21"/>
                  <a:pt x="30" y="21"/>
                  <a:pt x="30" y="20"/>
                </a:cubicBezTo>
                <a:cubicBezTo>
                  <a:pt x="30" y="20"/>
                  <a:pt x="30" y="20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29" y="16"/>
                  <a:pt x="27" y="13"/>
                  <a:pt x="24" y="13"/>
                </a:cubicBezTo>
                <a:cubicBezTo>
                  <a:pt x="21" y="13"/>
                  <a:pt x="19" y="16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8" y="21"/>
                  <a:pt x="18" y="22"/>
                  <a:pt x="17" y="23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5" name="组合 4"/>
          <p:cNvGrpSpPr/>
          <p:nvPr/>
        </p:nvGrpSpPr>
        <p:grpSpPr>
          <a:xfrm>
            <a:off x="-100085" y="2291872"/>
            <a:ext cx="1628354" cy="454877"/>
            <a:chOff x="63326" y="2723597"/>
            <a:chExt cx="1628354" cy="454877"/>
          </a:xfrm>
        </p:grpSpPr>
        <p:sp>
          <p:nvSpPr>
            <p:cNvPr id="64" name="Freeform 226"/>
            <p:cNvSpPr>
              <a:spLocks noEditPoints="1"/>
            </p:cNvSpPr>
            <p:nvPr/>
          </p:nvSpPr>
          <p:spPr bwMode="auto">
            <a:xfrm>
              <a:off x="1358345" y="2794164"/>
              <a:ext cx="333335" cy="333335"/>
            </a:xfrm>
            <a:custGeom>
              <a:avLst/>
              <a:gdLst>
                <a:gd name="T0" fmla="*/ 41 w 41"/>
                <a:gd name="T1" fmla="*/ 33 h 41"/>
                <a:gd name="T2" fmla="*/ 34 w 41"/>
                <a:gd name="T3" fmla="*/ 41 h 41"/>
                <a:gd name="T4" fmla="*/ 8 w 41"/>
                <a:gd name="T5" fmla="*/ 41 h 41"/>
                <a:gd name="T6" fmla="*/ 0 w 41"/>
                <a:gd name="T7" fmla="*/ 33 h 41"/>
                <a:gd name="T8" fmla="*/ 0 w 41"/>
                <a:gd name="T9" fmla="*/ 7 h 41"/>
                <a:gd name="T10" fmla="*/ 8 w 41"/>
                <a:gd name="T11" fmla="*/ 0 h 41"/>
                <a:gd name="T12" fmla="*/ 34 w 41"/>
                <a:gd name="T13" fmla="*/ 0 h 41"/>
                <a:gd name="T14" fmla="*/ 41 w 41"/>
                <a:gd name="T15" fmla="*/ 7 h 41"/>
                <a:gd name="T16" fmla="*/ 41 w 41"/>
                <a:gd name="T17" fmla="*/ 33 h 41"/>
                <a:gd name="T18" fmla="*/ 26 w 41"/>
                <a:gd name="T19" fmla="*/ 6 h 41"/>
                <a:gd name="T20" fmla="*/ 19 w 41"/>
                <a:gd name="T21" fmla="*/ 6 h 41"/>
                <a:gd name="T22" fmla="*/ 9 w 41"/>
                <a:gd name="T23" fmla="*/ 13 h 41"/>
                <a:gd name="T24" fmla="*/ 15 w 41"/>
                <a:gd name="T25" fmla="*/ 19 h 41"/>
                <a:gd name="T26" fmla="*/ 17 w 41"/>
                <a:gd name="T27" fmla="*/ 19 h 41"/>
                <a:gd name="T28" fmla="*/ 16 w 41"/>
                <a:gd name="T29" fmla="*/ 20 h 41"/>
                <a:gd name="T30" fmla="*/ 17 w 41"/>
                <a:gd name="T31" fmla="*/ 23 h 41"/>
                <a:gd name="T32" fmla="*/ 10 w 41"/>
                <a:gd name="T33" fmla="*/ 25 h 41"/>
                <a:gd name="T34" fmla="*/ 8 w 41"/>
                <a:gd name="T35" fmla="*/ 29 h 41"/>
                <a:gd name="T36" fmla="*/ 15 w 41"/>
                <a:gd name="T37" fmla="*/ 34 h 41"/>
                <a:gd name="T38" fmla="*/ 25 w 41"/>
                <a:gd name="T39" fmla="*/ 27 h 41"/>
                <a:gd name="T40" fmla="*/ 20 w 41"/>
                <a:gd name="T41" fmla="*/ 20 h 41"/>
                <a:gd name="T42" fmla="*/ 24 w 41"/>
                <a:gd name="T43" fmla="*/ 12 h 41"/>
                <a:gd name="T44" fmla="*/ 21 w 41"/>
                <a:gd name="T45" fmla="*/ 7 h 41"/>
                <a:gd name="T46" fmla="*/ 23 w 41"/>
                <a:gd name="T47" fmla="*/ 7 h 41"/>
                <a:gd name="T48" fmla="*/ 26 w 41"/>
                <a:gd name="T49" fmla="*/ 6 h 41"/>
                <a:gd name="T50" fmla="*/ 17 w 41"/>
                <a:gd name="T51" fmla="*/ 33 h 41"/>
                <a:gd name="T52" fmla="*/ 11 w 41"/>
                <a:gd name="T53" fmla="*/ 28 h 41"/>
                <a:gd name="T54" fmla="*/ 18 w 41"/>
                <a:gd name="T55" fmla="*/ 24 h 41"/>
                <a:gd name="T56" fmla="*/ 19 w 41"/>
                <a:gd name="T57" fmla="*/ 24 h 41"/>
                <a:gd name="T58" fmla="*/ 22 w 41"/>
                <a:gd name="T59" fmla="*/ 29 h 41"/>
                <a:gd name="T60" fmla="*/ 17 w 41"/>
                <a:gd name="T61" fmla="*/ 33 h 41"/>
                <a:gd name="T62" fmla="*/ 17 w 41"/>
                <a:gd name="T63" fmla="*/ 18 h 41"/>
                <a:gd name="T64" fmla="*/ 13 w 41"/>
                <a:gd name="T65" fmla="*/ 11 h 41"/>
                <a:gd name="T66" fmla="*/ 16 w 41"/>
                <a:gd name="T67" fmla="*/ 7 h 41"/>
                <a:gd name="T68" fmla="*/ 20 w 41"/>
                <a:gd name="T69" fmla="*/ 14 h 41"/>
                <a:gd name="T70" fmla="*/ 17 w 41"/>
                <a:gd name="T71" fmla="*/ 18 h 41"/>
                <a:gd name="T72" fmla="*/ 35 w 41"/>
                <a:gd name="T73" fmla="*/ 19 h 41"/>
                <a:gd name="T74" fmla="*/ 35 w 41"/>
                <a:gd name="T75" fmla="*/ 18 h 41"/>
                <a:gd name="T76" fmla="*/ 31 w 41"/>
                <a:gd name="T77" fmla="*/ 18 h 41"/>
                <a:gd name="T78" fmla="*/ 31 w 41"/>
                <a:gd name="T79" fmla="*/ 14 h 41"/>
                <a:gd name="T80" fmla="*/ 29 w 41"/>
                <a:gd name="T81" fmla="*/ 14 h 41"/>
                <a:gd name="T82" fmla="*/ 29 w 41"/>
                <a:gd name="T83" fmla="*/ 18 h 41"/>
                <a:gd name="T84" fmla="*/ 26 w 41"/>
                <a:gd name="T85" fmla="*/ 18 h 41"/>
                <a:gd name="T86" fmla="*/ 26 w 41"/>
                <a:gd name="T87" fmla="*/ 19 h 41"/>
                <a:gd name="T88" fmla="*/ 29 w 41"/>
                <a:gd name="T89" fmla="*/ 19 h 41"/>
                <a:gd name="T90" fmla="*/ 29 w 41"/>
                <a:gd name="T91" fmla="*/ 24 h 41"/>
                <a:gd name="T92" fmla="*/ 31 w 41"/>
                <a:gd name="T93" fmla="*/ 24 h 41"/>
                <a:gd name="T94" fmla="*/ 31 w 41"/>
                <a:gd name="T95" fmla="*/ 19 h 41"/>
                <a:gd name="T96" fmla="*/ 35 w 41"/>
                <a:gd name="T97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" h="41">
                  <a:moveTo>
                    <a:pt x="41" y="33"/>
                  </a:moveTo>
                  <a:cubicBezTo>
                    <a:pt x="41" y="37"/>
                    <a:pt x="38" y="41"/>
                    <a:pt x="3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7"/>
                    <a:pt x="0" y="33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1" y="3"/>
                    <a:pt x="41" y="7"/>
                  </a:cubicBezTo>
                  <a:lnTo>
                    <a:pt x="41" y="33"/>
                  </a:lnTo>
                  <a:close/>
                  <a:moveTo>
                    <a:pt x="26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4" y="6"/>
                    <a:pt x="9" y="8"/>
                    <a:pt x="9" y="13"/>
                  </a:cubicBezTo>
                  <a:cubicBezTo>
                    <a:pt x="9" y="17"/>
                    <a:pt x="12" y="19"/>
                    <a:pt x="15" y="19"/>
                  </a:cubicBezTo>
                  <a:cubicBezTo>
                    <a:pt x="16" y="19"/>
                    <a:pt x="16" y="19"/>
                    <a:pt x="17" y="19"/>
                  </a:cubicBezTo>
                  <a:cubicBezTo>
                    <a:pt x="16" y="19"/>
                    <a:pt x="16" y="20"/>
                    <a:pt x="16" y="20"/>
                  </a:cubicBezTo>
                  <a:cubicBezTo>
                    <a:pt x="16" y="21"/>
                    <a:pt x="17" y="22"/>
                    <a:pt x="17" y="23"/>
                  </a:cubicBezTo>
                  <a:cubicBezTo>
                    <a:pt x="15" y="23"/>
                    <a:pt x="12" y="23"/>
                    <a:pt x="10" y="25"/>
                  </a:cubicBezTo>
                  <a:cubicBezTo>
                    <a:pt x="9" y="26"/>
                    <a:pt x="8" y="27"/>
                    <a:pt x="8" y="29"/>
                  </a:cubicBezTo>
                  <a:cubicBezTo>
                    <a:pt x="8" y="33"/>
                    <a:pt x="12" y="34"/>
                    <a:pt x="15" y="34"/>
                  </a:cubicBezTo>
                  <a:cubicBezTo>
                    <a:pt x="20" y="34"/>
                    <a:pt x="25" y="32"/>
                    <a:pt x="25" y="27"/>
                  </a:cubicBezTo>
                  <a:cubicBezTo>
                    <a:pt x="25" y="23"/>
                    <a:pt x="20" y="22"/>
                    <a:pt x="20" y="20"/>
                  </a:cubicBezTo>
                  <a:cubicBezTo>
                    <a:pt x="20" y="17"/>
                    <a:pt x="24" y="17"/>
                    <a:pt x="24" y="12"/>
                  </a:cubicBezTo>
                  <a:cubicBezTo>
                    <a:pt x="24" y="10"/>
                    <a:pt x="23" y="9"/>
                    <a:pt x="21" y="7"/>
                  </a:cubicBezTo>
                  <a:cubicBezTo>
                    <a:pt x="23" y="7"/>
                    <a:pt x="23" y="7"/>
                    <a:pt x="23" y="7"/>
                  </a:cubicBezTo>
                  <a:lnTo>
                    <a:pt x="26" y="6"/>
                  </a:lnTo>
                  <a:close/>
                  <a:moveTo>
                    <a:pt x="17" y="33"/>
                  </a:moveTo>
                  <a:cubicBezTo>
                    <a:pt x="14" y="33"/>
                    <a:pt x="11" y="32"/>
                    <a:pt x="11" y="28"/>
                  </a:cubicBezTo>
                  <a:cubicBezTo>
                    <a:pt x="11" y="25"/>
                    <a:pt x="15" y="24"/>
                    <a:pt x="18" y="24"/>
                  </a:cubicBezTo>
                  <a:cubicBezTo>
                    <a:pt x="18" y="24"/>
                    <a:pt x="18" y="24"/>
                    <a:pt x="19" y="24"/>
                  </a:cubicBezTo>
                  <a:cubicBezTo>
                    <a:pt x="20" y="25"/>
                    <a:pt x="22" y="27"/>
                    <a:pt x="22" y="29"/>
                  </a:cubicBezTo>
                  <a:cubicBezTo>
                    <a:pt x="22" y="32"/>
                    <a:pt x="20" y="33"/>
                    <a:pt x="17" y="33"/>
                  </a:cubicBezTo>
                  <a:close/>
                  <a:moveTo>
                    <a:pt x="17" y="18"/>
                  </a:moveTo>
                  <a:cubicBezTo>
                    <a:pt x="14" y="18"/>
                    <a:pt x="13" y="14"/>
                    <a:pt x="13" y="11"/>
                  </a:cubicBezTo>
                  <a:cubicBezTo>
                    <a:pt x="13" y="9"/>
                    <a:pt x="14" y="7"/>
                    <a:pt x="16" y="7"/>
                  </a:cubicBezTo>
                  <a:cubicBezTo>
                    <a:pt x="19" y="7"/>
                    <a:pt x="20" y="12"/>
                    <a:pt x="20" y="14"/>
                  </a:cubicBezTo>
                  <a:cubicBezTo>
                    <a:pt x="20" y="16"/>
                    <a:pt x="19" y="18"/>
                    <a:pt x="17" y="18"/>
                  </a:cubicBezTo>
                  <a:close/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19"/>
                    <a:pt x="31" y="19"/>
                    <a:pt x="31" y="19"/>
                  </a:cubicBezTo>
                  <a:lnTo>
                    <a:pt x="35" y="1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Title 13"/>
            <p:cNvSpPr txBox="1">
              <a:spLocks/>
            </p:cNvSpPr>
            <p:nvPr/>
          </p:nvSpPr>
          <p:spPr>
            <a:xfrm>
              <a:off x="63326" y="2723597"/>
              <a:ext cx="1278687" cy="4548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6039" y="3006431"/>
            <a:ext cx="1625089" cy="454877"/>
            <a:chOff x="295328" y="3425055"/>
            <a:chExt cx="1625089" cy="454877"/>
          </a:xfrm>
        </p:grpSpPr>
        <p:sp>
          <p:nvSpPr>
            <p:cNvPr id="65" name="Freeform 142"/>
            <p:cNvSpPr>
              <a:spLocks noChangeAspect="1" noEditPoints="1"/>
            </p:cNvSpPr>
            <p:nvPr/>
          </p:nvSpPr>
          <p:spPr bwMode="auto">
            <a:xfrm>
              <a:off x="1592380" y="3488141"/>
              <a:ext cx="328037" cy="334800"/>
            </a:xfrm>
            <a:custGeom>
              <a:avLst/>
              <a:gdLst>
                <a:gd name="T0" fmla="*/ 41 w 41"/>
                <a:gd name="T1" fmla="*/ 34 h 42"/>
                <a:gd name="T2" fmla="*/ 33 w 41"/>
                <a:gd name="T3" fmla="*/ 42 h 42"/>
                <a:gd name="T4" fmla="*/ 8 w 41"/>
                <a:gd name="T5" fmla="*/ 42 h 42"/>
                <a:gd name="T6" fmla="*/ 0 w 41"/>
                <a:gd name="T7" fmla="*/ 34 h 42"/>
                <a:gd name="T8" fmla="*/ 0 w 41"/>
                <a:gd name="T9" fmla="*/ 8 h 42"/>
                <a:gd name="T10" fmla="*/ 8 w 41"/>
                <a:gd name="T11" fmla="*/ 0 h 42"/>
                <a:gd name="T12" fmla="*/ 33 w 41"/>
                <a:gd name="T13" fmla="*/ 0 h 42"/>
                <a:gd name="T14" fmla="*/ 41 w 41"/>
                <a:gd name="T15" fmla="*/ 8 h 42"/>
                <a:gd name="T16" fmla="*/ 41 w 41"/>
                <a:gd name="T17" fmla="*/ 34 h 42"/>
                <a:gd name="T18" fmla="*/ 34 w 41"/>
                <a:gd name="T19" fmla="*/ 9 h 42"/>
                <a:gd name="T20" fmla="*/ 33 w 41"/>
                <a:gd name="T21" fmla="*/ 7 h 42"/>
                <a:gd name="T22" fmla="*/ 20 w 41"/>
                <a:gd name="T23" fmla="*/ 7 h 42"/>
                <a:gd name="T24" fmla="*/ 18 w 41"/>
                <a:gd name="T25" fmla="*/ 8 h 42"/>
                <a:gd name="T26" fmla="*/ 19 w 41"/>
                <a:gd name="T27" fmla="*/ 10 h 42"/>
                <a:gd name="T28" fmla="*/ 22 w 41"/>
                <a:gd name="T29" fmla="*/ 14 h 42"/>
                <a:gd name="T30" fmla="*/ 8 w 41"/>
                <a:gd name="T31" fmla="*/ 28 h 42"/>
                <a:gd name="T32" fmla="*/ 8 w 41"/>
                <a:gd name="T33" fmla="*/ 31 h 42"/>
                <a:gd name="T34" fmla="*/ 11 w 41"/>
                <a:gd name="T35" fmla="*/ 34 h 42"/>
                <a:gd name="T36" fmla="*/ 13 w 41"/>
                <a:gd name="T37" fmla="*/ 34 h 42"/>
                <a:gd name="T38" fmla="*/ 28 w 41"/>
                <a:gd name="T39" fmla="*/ 19 h 42"/>
                <a:gd name="T40" fmla="*/ 31 w 41"/>
                <a:gd name="T41" fmla="*/ 23 h 42"/>
                <a:gd name="T42" fmla="*/ 33 w 41"/>
                <a:gd name="T43" fmla="*/ 24 h 42"/>
                <a:gd name="T44" fmla="*/ 33 w 41"/>
                <a:gd name="T45" fmla="*/ 23 h 42"/>
                <a:gd name="T46" fmla="*/ 34 w 41"/>
                <a:gd name="T47" fmla="*/ 22 h 42"/>
                <a:gd name="T48" fmla="*/ 34 w 41"/>
                <a:gd name="T49" fmla="*/ 9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1" h="42">
                  <a:moveTo>
                    <a:pt x="41" y="34"/>
                  </a:moveTo>
                  <a:cubicBezTo>
                    <a:pt x="41" y="38"/>
                    <a:pt x="38" y="42"/>
                    <a:pt x="33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" y="42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34" y="9"/>
                  </a:moveTo>
                  <a:cubicBezTo>
                    <a:pt x="34" y="8"/>
                    <a:pt x="34" y="7"/>
                    <a:pt x="33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18" y="9"/>
                    <a:pt x="18" y="10"/>
                    <a:pt x="19" y="1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9"/>
                    <a:pt x="7" y="30"/>
                    <a:pt x="8" y="31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3" y="34"/>
                    <a:pt x="13" y="34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4"/>
                    <a:pt x="33" y="24"/>
                  </a:cubicBezTo>
                  <a:cubicBezTo>
                    <a:pt x="33" y="24"/>
                    <a:pt x="33" y="24"/>
                    <a:pt x="33" y="23"/>
                  </a:cubicBezTo>
                  <a:cubicBezTo>
                    <a:pt x="34" y="23"/>
                    <a:pt x="34" y="23"/>
                    <a:pt x="34" y="22"/>
                  </a:cubicBezTo>
                  <a:lnTo>
                    <a:pt x="34" y="9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Title 13"/>
            <p:cNvSpPr txBox="1">
              <a:spLocks/>
            </p:cNvSpPr>
            <p:nvPr/>
          </p:nvSpPr>
          <p:spPr>
            <a:xfrm>
              <a:off x="295328" y="3425055"/>
              <a:ext cx="1278687" cy="4548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5441" y="3691587"/>
            <a:ext cx="1614498" cy="454877"/>
            <a:chOff x="590081" y="4154118"/>
            <a:chExt cx="1614498" cy="454877"/>
          </a:xfrm>
        </p:grpSpPr>
        <p:sp>
          <p:nvSpPr>
            <p:cNvPr id="63" name="Freeform 315"/>
            <p:cNvSpPr>
              <a:spLocks noChangeAspect="1" noEditPoints="1"/>
            </p:cNvSpPr>
            <p:nvPr/>
          </p:nvSpPr>
          <p:spPr bwMode="auto">
            <a:xfrm>
              <a:off x="1869779" y="4216342"/>
              <a:ext cx="334800" cy="334800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9 w 41"/>
                <a:gd name="T19" fmla="*/ 20 h 41"/>
                <a:gd name="T20" fmla="*/ 21 w 41"/>
                <a:gd name="T21" fmla="*/ 12 h 41"/>
                <a:gd name="T22" fmla="*/ 7 w 41"/>
                <a:gd name="T23" fmla="*/ 27 h 41"/>
                <a:gd name="T24" fmla="*/ 7 w 41"/>
                <a:gd name="T25" fmla="*/ 34 h 41"/>
                <a:gd name="T26" fmla="*/ 15 w 41"/>
                <a:gd name="T27" fmla="*/ 34 h 41"/>
                <a:gd name="T28" fmla="*/ 29 w 41"/>
                <a:gd name="T29" fmla="*/ 20 h 41"/>
                <a:gd name="T30" fmla="*/ 15 w 41"/>
                <a:gd name="T31" fmla="*/ 30 h 41"/>
                <a:gd name="T32" fmla="*/ 14 w 41"/>
                <a:gd name="T33" fmla="*/ 32 h 41"/>
                <a:gd name="T34" fmla="*/ 12 w 41"/>
                <a:gd name="T35" fmla="*/ 32 h 41"/>
                <a:gd name="T36" fmla="*/ 12 w 41"/>
                <a:gd name="T37" fmla="*/ 29 h 41"/>
                <a:gd name="T38" fmla="*/ 9 w 41"/>
                <a:gd name="T39" fmla="*/ 29 h 41"/>
                <a:gd name="T40" fmla="*/ 9 w 41"/>
                <a:gd name="T41" fmla="*/ 28 h 41"/>
                <a:gd name="T42" fmla="*/ 11 w 41"/>
                <a:gd name="T43" fmla="*/ 26 h 41"/>
                <a:gd name="T44" fmla="*/ 15 w 41"/>
                <a:gd name="T45" fmla="*/ 30 h 41"/>
                <a:gd name="T46" fmla="*/ 22 w 41"/>
                <a:gd name="T47" fmla="*/ 17 h 41"/>
                <a:gd name="T48" fmla="*/ 14 w 41"/>
                <a:gd name="T49" fmla="*/ 24 h 41"/>
                <a:gd name="T50" fmla="*/ 13 w 41"/>
                <a:gd name="T51" fmla="*/ 25 h 41"/>
                <a:gd name="T52" fmla="*/ 13 w 41"/>
                <a:gd name="T53" fmla="*/ 24 h 41"/>
                <a:gd name="T54" fmla="*/ 21 w 41"/>
                <a:gd name="T55" fmla="*/ 16 h 41"/>
                <a:gd name="T56" fmla="*/ 22 w 41"/>
                <a:gd name="T57" fmla="*/ 16 h 41"/>
                <a:gd name="T58" fmla="*/ 22 w 41"/>
                <a:gd name="T59" fmla="*/ 17 h 41"/>
                <a:gd name="T60" fmla="*/ 33 w 41"/>
                <a:gd name="T61" fmla="*/ 16 h 41"/>
                <a:gd name="T62" fmla="*/ 33 w 41"/>
                <a:gd name="T63" fmla="*/ 12 h 41"/>
                <a:gd name="T64" fmla="*/ 29 w 41"/>
                <a:gd name="T65" fmla="*/ 8 h 41"/>
                <a:gd name="T66" fmla="*/ 26 w 41"/>
                <a:gd name="T67" fmla="*/ 8 h 41"/>
                <a:gd name="T68" fmla="*/ 23 w 41"/>
                <a:gd name="T69" fmla="*/ 10 h 41"/>
                <a:gd name="T70" fmla="*/ 31 w 41"/>
                <a:gd name="T71" fmla="*/ 18 h 41"/>
                <a:gd name="T72" fmla="*/ 33 w 41"/>
                <a:gd name="T73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9" y="20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5" y="34"/>
                    <a:pt x="15" y="34"/>
                    <a:pt x="15" y="34"/>
                  </a:cubicBezTo>
                  <a:lnTo>
                    <a:pt x="29" y="20"/>
                  </a:lnTo>
                  <a:close/>
                  <a:moveTo>
                    <a:pt x="15" y="30"/>
                  </a:moveTo>
                  <a:cubicBezTo>
                    <a:pt x="14" y="32"/>
                    <a:pt x="14" y="32"/>
                    <a:pt x="14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1" y="26"/>
                    <a:pt x="11" y="26"/>
                    <a:pt x="11" y="26"/>
                  </a:cubicBezTo>
                  <a:lnTo>
                    <a:pt x="15" y="30"/>
                  </a:lnTo>
                  <a:close/>
                  <a:moveTo>
                    <a:pt x="22" y="17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lose/>
                  <a:moveTo>
                    <a:pt x="33" y="16"/>
                  </a:moveTo>
                  <a:cubicBezTo>
                    <a:pt x="34" y="15"/>
                    <a:pt x="34" y="13"/>
                    <a:pt x="33" y="12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7"/>
                    <a:pt x="27" y="7"/>
                    <a:pt x="26" y="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1" y="18"/>
                    <a:pt x="31" y="18"/>
                    <a:pt x="31" y="18"/>
                  </a:cubicBezTo>
                  <a:lnTo>
                    <a:pt x="33" y="1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Title 13"/>
            <p:cNvSpPr txBox="1">
              <a:spLocks/>
            </p:cNvSpPr>
            <p:nvPr/>
          </p:nvSpPr>
          <p:spPr>
            <a:xfrm>
              <a:off x="590081" y="4154118"/>
              <a:ext cx="1278687" cy="4548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r"/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754601" y="1133596"/>
            <a:ext cx="1670177" cy="454877"/>
            <a:chOff x="7464096" y="451940"/>
            <a:chExt cx="1670177" cy="454877"/>
          </a:xfrm>
        </p:grpSpPr>
        <p:sp>
          <p:nvSpPr>
            <p:cNvPr id="77" name="Freeform 360"/>
            <p:cNvSpPr>
              <a:spLocks noChangeAspect="1" noEditPoints="1"/>
            </p:cNvSpPr>
            <p:nvPr/>
          </p:nvSpPr>
          <p:spPr bwMode="auto">
            <a:xfrm>
              <a:off x="7464096" y="520850"/>
              <a:ext cx="334800" cy="334800"/>
            </a:xfrm>
            <a:custGeom>
              <a:avLst/>
              <a:gdLst>
                <a:gd name="T0" fmla="*/ 41 w 41"/>
                <a:gd name="T1" fmla="*/ 34 h 41"/>
                <a:gd name="T2" fmla="*/ 34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4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8 w 41"/>
                <a:gd name="T19" fmla="*/ 8 h 41"/>
                <a:gd name="T20" fmla="*/ 7 w 41"/>
                <a:gd name="T21" fmla="*/ 8 h 41"/>
                <a:gd name="T22" fmla="*/ 7 w 41"/>
                <a:gd name="T23" fmla="*/ 9 h 41"/>
                <a:gd name="T24" fmla="*/ 7 w 41"/>
                <a:gd name="T25" fmla="*/ 12 h 41"/>
                <a:gd name="T26" fmla="*/ 8 w 41"/>
                <a:gd name="T27" fmla="*/ 13 h 41"/>
                <a:gd name="T28" fmla="*/ 28 w 41"/>
                <a:gd name="T29" fmla="*/ 34 h 41"/>
                <a:gd name="T30" fmla="*/ 29 w 41"/>
                <a:gd name="T31" fmla="*/ 35 h 41"/>
                <a:gd name="T32" fmla="*/ 33 w 41"/>
                <a:gd name="T33" fmla="*/ 35 h 41"/>
                <a:gd name="T34" fmla="*/ 33 w 41"/>
                <a:gd name="T35" fmla="*/ 34 h 41"/>
                <a:gd name="T36" fmla="*/ 34 w 41"/>
                <a:gd name="T37" fmla="*/ 34 h 41"/>
                <a:gd name="T38" fmla="*/ 8 w 41"/>
                <a:gd name="T39" fmla="*/ 8 h 41"/>
                <a:gd name="T40" fmla="*/ 8 w 41"/>
                <a:gd name="T41" fmla="*/ 18 h 41"/>
                <a:gd name="T42" fmla="*/ 7 w 41"/>
                <a:gd name="T43" fmla="*/ 19 h 41"/>
                <a:gd name="T44" fmla="*/ 7 w 41"/>
                <a:gd name="T45" fmla="*/ 19 h 41"/>
                <a:gd name="T46" fmla="*/ 7 w 41"/>
                <a:gd name="T47" fmla="*/ 23 h 41"/>
                <a:gd name="T48" fmla="*/ 8 w 41"/>
                <a:gd name="T49" fmla="*/ 23 h 41"/>
                <a:gd name="T50" fmla="*/ 18 w 41"/>
                <a:gd name="T51" fmla="*/ 34 h 41"/>
                <a:gd name="T52" fmla="*/ 19 w 41"/>
                <a:gd name="T53" fmla="*/ 35 h 41"/>
                <a:gd name="T54" fmla="*/ 22 w 41"/>
                <a:gd name="T55" fmla="*/ 35 h 41"/>
                <a:gd name="T56" fmla="*/ 23 w 41"/>
                <a:gd name="T57" fmla="*/ 34 h 41"/>
                <a:gd name="T58" fmla="*/ 23 w 41"/>
                <a:gd name="T59" fmla="*/ 34 h 41"/>
                <a:gd name="T60" fmla="*/ 8 w 41"/>
                <a:gd name="T61" fmla="*/ 18 h 41"/>
                <a:gd name="T62" fmla="*/ 10 w 41"/>
                <a:gd name="T63" fmla="*/ 28 h 41"/>
                <a:gd name="T64" fmla="*/ 7 w 41"/>
                <a:gd name="T65" fmla="*/ 31 h 41"/>
                <a:gd name="T66" fmla="*/ 10 w 41"/>
                <a:gd name="T67" fmla="*/ 35 h 41"/>
                <a:gd name="T68" fmla="*/ 14 w 41"/>
                <a:gd name="T69" fmla="*/ 31 h 41"/>
                <a:gd name="T70" fmla="*/ 10 w 41"/>
                <a:gd name="T71" fmla="*/ 2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4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8" y="8"/>
                  </a:moveTo>
                  <a:cubicBezTo>
                    <a:pt x="8" y="8"/>
                    <a:pt x="7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8" y="13"/>
                  </a:cubicBezTo>
                  <a:cubicBezTo>
                    <a:pt x="19" y="14"/>
                    <a:pt x="28" y="23"/>
                    <a:pt x="28" y="34"/>
                  </a:cubicBezTo>
                  <a:cubicBezTo>
                    <a:pt x="28" y="34"/>
                    <a:pt x="29" y="35"/>
                    <a:pt x="29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5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3" y="20"/>
                    <a:pt x="22" y="8"/>
                    <a:pt x="8" y="8"/>
                  </a:cubicBezTo>
                  <a:close/>
                  <a:moveTo>
                    <a:pt x="8" y="18"/>
                  </a:moveTo>
                  <a:cubicBezTo>
                    <a:pt x="8" y="18"/>
                    <a:pt x="7" y="18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3"/>
                    <a:pt x="8" y="23"/>
                  </a:cubicBezTo>
                  <a:cubicBezTo>
                    <a:pt x="13" y="24"/>
                    <a:pt x="18" y="28"/>
                    <a:pt x="18" y="34"/>
                  </a:cubicBezTo>
                  <a:cubicBezTo>
                    <a:pt x="18" y="34"/>
                    <a:pt x="19" y="35"/>
                    <a:pt x="19" y="3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5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25"/>
                    <a:pt x="16" y="19"/>
                    <a:pt x="8" y="18"/>
                  </a:cubicBezTo>
                  <a:close/>
                  <a:moveTo>
                    <a:pt x="10" y="28"/>
                  </a:moveTo>
                  <a:cubicBezTo>
                    <a:pt x="9" y="28"/>
                    <a:pt x="7" y="29"/>
                    <a:pt x="7" y="31"/>
                  </a:cubicBezTo>
                  <a:cubicBezTo>
                    <a:pt x="7" y="33"/>
                    <a:pt x="9" y="35"/>
                    <a:pt x="10" y="35"/>
                  </a:cubicBezTo>
                  <a:cubicBezTo>
                    <a:pt x="12" y="35"/>
                    <a:pt x="14" y="33"/>
                    <a:pt x="14" y="31"/>
                  </a:cubicBezTo>
                  <a:cubicBezTo>
                    <a:pt x="14" y="29"/>
                    <a:pt x="12" y="28"/>
                    <a:pt x="1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9" name="Title 13"/>
            <p:cNvSpPr txBox="1">
              <a:spLocks/>
            </p:cNvSpPr>
            <p:nvPr/>
          </p:nvSpPr>
          <p:spPr>
            <a:xfrm>
              <a:off x="7855586" y="451940"/>
              <a:ext cx="1278687" cy="4548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212722" y="1831459"/>
            <a:ext cx="1628001" cy="454877"/>
            <a:chOff x="7464096" y="1312101"/>
            <a:chExt cx="1628001" cy="454877"/>
          </a:xfrm>
        </p:grpSpPr>
        <p:sp>
          <p:nvSpPr>
            <p:cNvPr id="75" name="Freeform 330"/>
            <p:cNvSpPr>
              <a:spLocks noChangeAspect="1" noEditPoints="1"/>
            </p:cNvSpPr>
            <p:nvPr/>
          </p:nvSpPr>
          <p:spPr bwMode="auto">
            <a:xfrm>
              <a:off x="7464096" y="1372738"/>
              <a:ext cx="334800" cy="334800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34 w 41"/>
                <a:gd name="T19" fmla="*/ 19 h 41"/>
                <a:gd name="T20" fmla="*/ 33 w 41"/>
                <a:gd name="T21" fmla="*/ 17 h 41"/>
                <a:gd name="T22" fmla="*/ 24 w 41"/>
                <a:gd name="T23" fmla="*/ 17 h 41"/>
                <a:gd name="T24" fmla="*/ 24 w 41"/>
                <a:gd name="T25" fmla="*/ 9 h 41"/>
                <a:gd name="T26" fmla="*/ 22 w 41"/>
                <a:gd name="T27" fmla="*/ 7 h 41"/>
                <a:gd name="T28" fmla="*/ 19 w 41"/>
                <a:gd name="T29" fmla="*/ 7 h 41"/>
                <a:gd name="T30" fmla="*/ 17 w 41"/>
                <a:gd name="T31" fmla="*/ 9 h 41"/>
                <a:gd name="T32" fmla="*/ 17 w 41"/>
                <a:gd name="T33" fmla="*/ 17 h 41"/>
                <a:gd name="T34" fmla="*/ 9 w 41"/>
                <a:gd name="T35" fmla="*/ 17 h 41"/>
                <a:gd name="T36" fmla="*/ 7 w 41"/>
                <a:gd name="T37" fmla="*/ 19 h 41"/>
                <a:gd name="T38" fmla="*/ 7 w 41"/>
                <a:gd name="T39" fmla="*/ 22 h 41"/>
                <a:gd name="T40" fmla="*/ 9 w 41"/>
                <a:gd name="T41" fmla="*/ 24 h 41"/>
                <a:gd name="T42" fmla="*/ 17 w 41"/>
                <a:gd name="T43" fmla="*/ 24 h 41"/>
                <a:gd name="T44" fmla="*/ 17 w 41"/>
                <a:gd name="T45" fmla="*/ 33 h 41"/>
                <a:gd name="T46" fmla="*/ 19 w 41"/>
                <a:gd name="T47" fmla="*/ 34 h 41"/>
                <a:gd name="T48" fmla="*/ 22 w 41"/>
                <a:gd name="T49" fmla="*/ 34 h 41"/>
                <a:gd name="T50" fmla="*/ 24 w 41"/>
                <a:gd name="T51" fmla="*/ 33 h 41"/>
                <a:gd name="T52" fmla="*/ 24 w 41"/>
                <a:gd name="T53" fmla="*/ 24 h 41"/>
                <a:gd name="T54" fmla="*/ 33 w 41"/>
                <a:gd name="T55" fmla="*/ 24 h 41"/>
                <a:gd name="T56" fmla="*/ 34 w 41"/>
                <a:gd name="T57" fmla="*/ 22 h 41"/>
                <a:gd name="T58" fmla="*/ 34 w 41"/>
                <a:gd name="T5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34" y="19"/>
                  </a:moveTo>
                  <a:cubicBezTo>
                    <a:pt x="34" y="18"/>
                    <a:pt x="34" y="17"/>
                    <a:pt x="3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7"/>
                    <a:pt x="22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7" y="8"/>
                    <a:pt x="17" y="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8"/>
                    <a:pt x="7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8" y="24"/>
                    <a:pt x="9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4"/>
                    <a:pt x="24" y="3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3"/>
                    <a:pt x="34" y="22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0" name="Title 13"/>
            <p:cNvSpPr txBox="1">
              <a:spLocks/>
            </p:cNvSpPr>
            <p:nvPr/>
          </p:nvSpPr>
          <p:spPr>
            <a:xfrm>
              <a:off x="7813410" y="1312101"/>
              <a:ext cx="1278687" cy="4548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670843" y="2496158"/>
            <a:ext cx="1642602" cy="454877"/>
            <a:chOff x="7059321" y="2166174"/>
            <a:chExt cx="1642602" cy="454877"/>
          </a:xfrm>
        </p:grpSpPr>
        <p:sp>
          <p:nvSpPr>
            <p:cNvPr id="78" name="Freeform 372"/>
            <p:cNvSpPr>
              <a:spLocks noChangeAspect="1" noEditPoints="1"/>
            </p:cNvSpPr>
            <p:nvPr/>
          </p:nvSpPr>
          <p:spPr bwMode="auto">
            <a:xfrm>
              <a:off x="7059321" y="2226213"/>
              <a:ext cx="334800" cy="334800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7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7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28 w 41"/>
                <a:gd name="T19" fmla="*/ 23 h 41"/>
                <a:gd name="T20" fmla="*/ 24 w 41"/>
                <a:gd name="T21" fmla="*/ 24 h 41"/>
                <a:gd name="T22" fmla="*/ 18 w 41"/>
                <a:gd name="T23" fmla="*/ 21 h 41"/>
                <a:gd name="T24" fmla="*/ 18 w 41"/>
                <a:gd name="T25" fmla="*/ 21 h 41"/>
                <a:gd name="T26" fmla="*/ 18 w 41"/>
                <a:gd name="T27" fmla="*/ 20 h 41"/>
                <a:gd name="T28" fmla="*/ 24 w 41"/>
                <a:gd name="T29" fmla="*/ 17 h 41"/>
                <a:gd name="T30" fmla="*/ 28 w 41"/>
                <a:gd name="T31" fmla="*/ 18 h 41"/>
                <a:gd name="T32" fmla="*/ 34 w 41"/>
                <a:gd name="T33" fmla="*/ 13 h 41"/>
                <a:gd name="T34" fmla="*/ 28 w 41"/>
                <a:gd name="T35" fmla="*/ 7 h 41"/>
                <a:gd name="T36" fmla="*/ 23 w 41"/>
                <a:gd name="T37" fmla="*/ 13 h 41"/>
                <a:gd name="T38" fmla="*/ 23 w 41"/>
                <a:gd name="T39" fmla="*/ 13 h 41"/>
                <a:gd name="T40" fmla="*/ 16 w 41"/>
                <a:gd name="T41" fmla="*/ 16 h 41"/>
                <a:gd name="T42" fmla="*/ 12 w 41"/>
                <a:gd name="T43" fmla="*/ 15 h 41"/>
                <a:gd name="T44" fmla="*/ 7 w 41"/>
                <a:gd name="T45" fmla="*/ 21 h 41"/>
                <a:gd name="T46" fmla="*/ 12 w 41"/>
                <a:gd name="T47" fmla="*/ 26 h 41"/>
                <a:gd name="T48" fmla="*/ 16 w 41"/>
                <a:gd name="T49" fmla="*/ 25 h 41"/>
                <a:gd name="T50" fmla="*/ 23 w 41"/>
                <a:gd name="T51" fmla="*/ 28 h 41"/>
                <a:gd name="T52" fmla="*/ 23 w 41"/>
                <a:gd name="T53" fmla="*/ 29 h 41"/>
                <a:gd name="T54" fmla="*/ 28 w 41"/>
                <a:gd name="T55" fmla="*/ 34 h 41"/>
                <a:gd name="T56" fmla="*/ 34 w 41"/>
                <a:gd name="T57" fmla="*/ 29 h 41"/>
                <a:gd name="T58" fmla="*/ 28 w 41"/>
                <a:gd name="T59" fmla="*/ 2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7" y="41"/>
                    <a:pt x="33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3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7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28" y="23"/>
                  </a:moveTo>
                  <a:cubicBezTo>
                    <a:pt x="27" y="23"/>
                    <a:pt x="25" y="24"/>
                    <a:pt x="24" y="24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8"/>
                    <a:pt x="27" y="18"/>
                    <a:pt x="28" y="18"/>
                  </a:cubicBezTo>
                  <a:cubicBezTo>
                    <a:pt x="31" y="18"/>
                    <a:pt x="34" y="16"/>
                    <a:pt x="34" y="13"/>
                  </a:cubicBezTo>
                  <a:cubicBezTo>
                    <a:pt x="34" y="10"/>
                    <a:pt x="31" y="7"/>
                    <a:pt x="28" y="7"/>
                  </a:cubicBezTo>
                  <a:cubicBezTo>
                    <a:pt x="25" y="7"/>
                    <a:pt x="23" y="10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4" y="15"/>
                    <a:pt x="12" y="15"/>
                  </a:cubicBezTo>
                  <a:cubicBezTo>
                    <a:pt x="9" y="15"/>
                    <a:pt x="7" y="17"/>
                    <a:pt x="7" y="21"/>
                  </a:cubicBezTo>
                  <a:cubicBezTo>
                    <a:pt x="7" y="24"/>
                    <a:pt x="9" y="26"/>
                    <a:pt x="12" y="26"/>
                  </a:cubicBezTo>
                  <a:cubicBezTo>
                    <a:pt x="14" y="26"/>
                    <a:pt x="15" y="26"/>
                    <a:pt x="16" y="25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9"/>
                  </a:cubicBezTo>
                  <a:cubicBezTo>
                    <a:pt x="23" y="32"/>
                    <a:pt x="25" y="34"/>
                    <a:pt x="28" y="34"/>
                  </a:cubicBezTo>
                  <a:cubicBezTo>
                    <a:pt x="31" y="34"/>
                    <a:pt x="34" y="32"/>
                    <a:pt x="34" y="29"/>
                  </a:cubicBezTo>
                  <a:cubicBezTo>
                    <a:pt x="34" y="26"/>
                    <a:pt x="31" y="23"/>
                    <a:pt x="28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1" name="Title 13"/>
            <p:cNvSpPr txBox="1">
              <a:spLocks/>
            </p:cNvSpPr>
            <p:nvPr/>
          </p:nvSpPr>
          <p:spPr>
            <a:xfrm>
              <a:off x="7423236" y="2166174"/>
              <a:ext cx="1278687" cy="454877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Text here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444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矩形 95"/>
          <p:cNvSpPr/>
          <p:nvPr/>
        </p:nvSpPr>
        <p:spPr>
          <a:xfrm>
            <a:off x="1801661" y="269428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Comparison Diagram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pSp>
        <p:nvGrpSpPr>
          <p:cNvPr id="17" name="组合 16"/>
          <p:cNvGrpSpPr/>
          <p:nvPr/>
        </p:nvGrpSpPr>
        <p:grpSpPr>
          <a:xfrm flipH="1" flipV="1">
            <a:off x="6982447" y="915987"/>
            <a:ext cx="2160241" cy="4240597"/>
            <a:chOff x="611560" y="0"/>
            <a:chExt cx="3819815" cy="4240597"/>
          </a:xfrm>
        </p:grpSpPr>
        <p:sp>
          <p:nvSpPr>
            <p:cNvPr id="18" name="矩形 17"/>
            <p:cNvSpPr/>
            <p:nvPr/>
          </p:nvSpPr>
          <p:spPr>
            <a:xfrm>
              <a:off x="611560" y="0"/>
              <a:ext cx="3819815" cy="2872485"/>
            </a:xfrm>
            <a:prstGeom prst="rect">
              <a:avLst/>
            </a:prstGeom>
            <a:solidFill>
              <a:srgbClr val="F9F9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直角三角形 18"/>
            <p:cNvSpPr/>
            <p:nvPr/>
          </p:nvSpPr>
          <p:spPr>
            <a:xfrm flipV="1">
              <a:off x="611560" y="2872486"/>
              <a:ext cx="3819815" cy="1368111"/>
            </a:xfrm>
            <a:prstGeom prst="rtTriangle">
              <a:avLst/>
            </a:prstGeom>
            <a:solidFill>
              <a:srgbClr val="F9F9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Content Placeholder 2"/>
          <p:cNvSpPr txBox="1">
            <a:spLocks/>
          </p:cNvSpPr>
          <p:nvPr/>
        </p:nvSpPr>
        <p:spPr>
          <a:xfrm>
            <a:off x="7319085" y="2834999"/>
            <a:ext cx="1486964" cy="3613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tx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13" name="六边形 12"/>
          <p:cNvSpPr/>
          <p:nvPr/>
        </p:nvSpPr>
        <p:spPr>
          <a:xfrm>
            <a:off x="3254136" y="2294383"/>
            <a:ext cx="1504673" cy="1365911"/>
          </a:xfrm>
          <a:prstGeom prst="hexagon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 flipH="1" flipV="1">
            <a:off x="4409710" y="1611427"/>
            <a:ext cx="1516365" cy="1365911"/>
          </a:xfrm>
          <a:prstGeom prst="hexagon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792" y="0"/>
            <a:ext cx="2160241" cy="4240597"/>
            <a:chOff x="611560" y="0"/>
            <a:chExt cx="3819815" cy="4240597"/>
          </a:xfrm>
        </p:grpSpPr>
        <p:sp>
          <p:nvSpPr>
            <p:cNvPr id="16" name="矩形 15"/>
            <p:cNvSpPr/>
            <p:nvPr/>
          </p:nvSpPr>
          <p:spPr>
            <a:xfrm>
              <a:off x="611560" y="0"/>
              <a:ext cx="3819815" cy="2872485"/>
            </a:xfrm>
            <a:prstGeom prst="rect">
              <a:avLst/>
            </a:prstGeom>
            <a:solidFill>
              <a:srgbClr val="F9F9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直角三角形 19"/>
            <p:cNvSpPr/>
            <p:nvPr/>
          </p:nvSpPr>
          <p:spPr>
            <a:xfrm flipV="1">
              <a:off x="611560" y="2872486"/>
              <a:ext cx="3819815" cy="1368111"/>
            </a:xfrm>
            <a:prstGeom prst="rtTriangle">
              <a:avLst/>
            </a:prstGeom>
            <a:solidFill>
              <a:srgbClr val="F9F9F9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285661" y="926521"/>
            <a:ext cx="1583508" cy="14292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scrambled.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36638" y="544938"/>
            <a:ext cx="1486964" cy="3613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tx1"/>
                </a:solidFill>
                <a:cs typeface="+mn-ea"/>
                <a:sym typeface="+mn-lt"/>
              </a:rPr>
              <a:t>TEXT</a:t>
            </a:r>
          </a:p>
        </p:txBody>
      </p:sp>
      <p:sp>
        <p:nvSpPr>
          <p:cNvPr id="23" name="Title 13"/>
          <p:cNvSpPr txBox="1">
            <a:spLocks/>
          </p:cNvSpPr>
          <p:nvPr/>
        </p:nvSpPr>
        <p:spPr>
          <a:xfrm>
            <a:off x="409084" y="2294383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75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6600" b="1" dirty="0">
              <a:pattFill prst="dkVert">
                <a:fgClr>
                  <a:schemeClr val="bg2"/>
                </a:fgClr>
                <a:bgClr>
                  <a:schemeClr val="bg2">
                    <a:lumMod val="75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itle 13"/>
          <p:cNvSpPr txBox="1">
            <a:spLocks/>
          </p:cNvSpPr>
          <p:nvPr/>
        </p:nvSpPr>
        <p:spPr>
          <a:xfrm>
            <a:off x="7391531" y="1990852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60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75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2</a:t>
            </a:r>
            <a:endParaRPr lang="en-US" sz="6600" b="1" dirty="0">
              <a:pattFill prst="dkVert">
                <a:fgClr>
                  <a:schemeClr val="bg2"/>
                </a:fgClr>
                <a:bgClr>
                  <a:schemeClr val="bg2">
                    <a:lumMod val="75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Freeform 11"/>
          <p:cNvSpPr>
            <a:spLocks noEditPoints="1"/>
          </p:cNvSpPr>
          <p:nvPr/>
        </p:nvSpPr>
        <p:spPr bwMode="auto">
          <a:xfrm>
            <a:off x="3734364" y="2705479"/>
            <a:ext cx="396392" cy="446269"/>
          </a:xfrm>
          <a:custGeom>
            <a:avLst/>
            <a:gdLst>
              <a:gd name="T0" fmla="*/ 300 w 320"/>
              <a:gd name="T1" fmla="*/ 0 h 360"/>
              <a:gd name="T2" fmla="*/ 256 w 320"/>
              <a:gd name="T3" fmla="*/ 0 h 360"/>
              <a:gd name="T4" fmla="*/ 240 w 320"/>
              <a:gd name="T5" fmla="*/ 20 h 360"/>
              <a:gd name="T6" fmla="*/ 240 w 320"/>
              <a:gd name="T7" fmla="*/ 360 h 360"/>
              <a:gd name="T8" fmla="*/ 320 w 320"/>
              <a:gd name="T9" fmla="*/ 360 h 360"/>
              <a:gd name="T10" fmla="*/ 320 w 320"/>
              <a:gd name="T11" fmla="*/ 20 h 360"/>
              <a:gd name="T12" fmla="*/ 300 w 320"/>
              <a:gd name="T13" fmla="*/ 0 h 360"/>
              <a:gd name="T14" fmla="*/ 180 w 320"/>
              <a:gd name="T15" fmla="*/ 120 h 360"/>
              <a:gd name="T16" fmla="*/ 136 w 320"/>
              <a:gd name="T17" fmla="*/ 120 h 360"/>
              <a:gd name="T18" fmla="*/ 120 w 320"/>
              <a:gd name="T19" fmla="*/ 140 h 360"/>
              <a:gd name="T20" fmla="*/ 120 w 320"/>
              <a:gd name="T21" fmla="*/ 360 h 360"/>
              <a:gd name="T22" fmla="*/ 200 w 320"/>
              <a:gd name="T23" fmla="*/ 360 h 360"/>
              <a:gd name="T24" fmla="*/ 200 w 320"/>
              <a:gd name="T25" fmla="*/ 140 h 360"/>
              <a:gd name="T26" fmla="*/ 180 w 320"/>
              <a:gd name="T27" fmla="*/ 120 h 360"/>
              <a:gd name="T28" fmla="*/ 60 w 320"/>
              <a:gd name="T29" fmla="*/ 240 h 360"/>
              <a:gd name="T30" fmla="*/ 16 w 320"/>
              <a:gd name="T31" fmla="*/ 240 h 360"/>
              <a:gd name="T32" fmla="*/ 0 w 320"/>
              <a:gd name="T33" fmla="*/ 260 h 360"/>
              <a:gd name="T34" fmla="*/ 0 w 320"/>
              <a:gd name="T35" fmla="*/ 360 h 360"/>
              <a:gd name="T36" fmla="*/ 80 w 320"/>
              <a:gd name="T37" fmla="*/ 360 h 360"/>
              <a:gd name="T38" fmla="*/ 80 w 320"/>
              <a:gd name="T39" fmla="*/ 260 h 360"/>
              <a:gd name="T40" fmla="*/ 60 w 320"/>
              <a:gd name="T41" fmla="*/ 24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6" name="Freeform 15"/>
          <p:cNvSpPr>
            <a:spLocks noEditPoints="1"/>
          </p:cNvSpPr>
          <p:nvPr/>
        </p:nvSpPr>
        <p:spPr bwMode="auto">
          <a:xfrm>
            <a:off x="4931173" y="2057934"/>
            <a:ext cx="473437" cy="472896"/>
          </a:xfrm>
          <a:custGeom>
            <a:avLst/>
            <a:gdLst>
              <a:gd name="T0" fmla="*/ 183 w 371"/>
              <a:gd name="T1" fmla="*/ 1 h 370"/>
              <a:gd name="T2" fmla="*/ 2 w 371"/>
              <a:gd name="T3" fmla="*/ 187 h 370"/>
              <a:gd name="T4" fmla="*/ 188 w 371"/>
              <a:gd name="T5" fmla="*/ 369 h 370"/>
              <a:gd name="T6" fmla="*/ 370 w 371"/>
              <a:gd name="T7" fmla="*/ 182 h 370"/>
              <a:gd name="T8" fmla="*/ 183 w 371"/>
              <a:gd name="T9" fmla="*/ 1 h 370"/>
              <a:gd name="T10" fmla="*/ 184 w 371"/>
              <a:gd name="T11" fmla="*/ 25 h 370"/>
              <a:gd name="T12" fmla="*/ 260 w 371"/>
              <a:gd name="T13" fmla="*/ 43 h 370"/>
              <a:gd name="T14" fmla="*/ 235 w 371"/>
              <a:gd name="T15" fmla="*/ 84 h 370"/>
              <a:gd name="T16" fmla="*/ 186 w 371"/>
              <a:gd name="T17" fmla="*/ 73 h 370"/>
              <a:gd name="T18" fmla="*/ 137 w 371"/>
              <a:gd name="T19" fmla="*/ 84 h 370"/>
              <a:gd name="T20" fmla="*/ 112 w 371"/>
              <a:gd name="T21" fmla="*/ 43 h 370"/>
              <a:gd name="T22" fmla="*/ 184 w 371"/>
              <a:gd name="T23" fmla="*/ 25 h 370"/>
              <a:gd name="T24" fmla="*/ 85 w 371"/>
              <a:gd name="T25" fmla="*/ 234 h 370"/>
              <a:gd name="T26" fmla="*/ 44 w 371"/>
              <a:gd name="T27" fmla="*/ 259 h 370"/>
              <a:gd name="T28" fmla="*/ 26 w 371"/>
              <a:gd name="T29" fmla="*/ 187 h 370"/>
              <a:gd name="T30" fmla="*/ 44 w 371"/>
              <a:gd name="T31" fmla="*/ 111 h 370"/>
              <a:gd name="T32" fmla="*/ 85 w 371"/>
              <a:gd name="T33" fmla="*/ 136 h 370"/>
              <a:gd name="T34" fmla="*/ 74 w 371"/>
              <a:gd name="T35" fmla="*/ 185 h 370"/>
              <a:gd name="T36" fmla="*/ 85 w 371"/>
              <a:gd name="T37" fmla="*/ 234 h 370"/>
              <a:gd name="T38" fmla="*/ 188 w 371"/>
              <a:gd name="T39" fmla="*/ 345 h 370"/>
              <a:gd name="T40" fmla="*/ 112 w 371"/>
              <a:gd name="T41" fmla="*/ 327 h 370"/>
              <a:gd name="T42" fmla="*/ 137 w 371"/>
              <a:gd name="T43" fmla="*/ 286 h 370"/>
              <a:gd name="T44" fmla="*/ 186 w 371"/>
              <a:gd name="T45" fmla="*/ 297 h 370"/>
              <a:gd name="T46" fmla="*/ 235 w 371"/>
              <a:gd name="T47" fmla="*/ 286 h 370"/>
              <a:gd name="T48" fmla="*/ 260 w 371"/>
              <a:gd name="T49" fmla="*/ 327 h 370"/>
              <a:gd name="T50" fmla="*/ 188 w 371"/>
              <a:gd name="T51" fmla="*/ 345 h 370"/>
              <a:gd name="T52" fmla="*/ 186 w 371"/>
              <a:gd name="T53" fmla="*/ 273 h 370"/>
              <a:gd name="T54" fmla="*/ 98 w 371"/>
              <a:gd name="T55" fmla="*/ 185 h 370"/>
              <a:gd name="T56" fmla="*/ 186 w 371"/>
              <a:gd name="T57" fmla="*/ 97 h 370"/>
              <a:gd name="T58" fmla="*/ 274 w 371"/>
              <a:gd name="T59" fmla="*/ 185 h 370"/>
              <a:gd name="T60" fmla="*/ 186 w 371"/>
              <a:gd name="T61" fmla="*/ 273 h 370"/>
              <a:gd name="T62" fmla="*/ 286 w 371"/>
              <a:gd name="T63" fmla="*/ 234 h 370"/>
              <a:gd name="T64" fmla="*/ 298 w 371"/>
              <a:gd name="T65" fmla="*/ 185 h 370"/>
              <a:gd name="T66" fmla="*/ 286 w 371"/>
              <a:gd name="T67" fmla="*/ 136 h 370"/>
              <a:gd name="T68" fmla="*/ 328 w 371"/>
              <a:gd name="T69" fmla="*/ 111 h 370"/>
              <a:gd name="T70" fmla="*/ 346 w 371"/>
              <a:gd name="T71" fmla="*/ 183 h 370"/>
              <a:gd name="T72" fmla="*/ 328 w 371"/>
              <a:gd name="T73" fmla="*/ 259 h 370"/>
              <a:gd name="T74" fmla="*/ 286 w 371"/>
              <a:gd name="T75" fmla="*/ 234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71" h="370">
                <a:moveTo>
                  <a:pt x="183" y="1"/>
                </a:moveTo>
                <a:cubicBezTo>
                  <a:pt x="82" y="2"/>
                  <a:pt x="0" y="86"/>
                  <a:pt x="2" y="187"/>
                </a:cubicBezTo>
                <a:cubicBezTo>
                  <a:pt x="3" y="289"/>
                  <a:pt x="87" y="370"/>
                  <a:pt x="188" y="369"/>
                </a:cubicBezTo>
                <a:cubicBezTo>
                  <a:pt x="290" y="368"/>
                  <a:pt x="371" y="284"/>
                  <a:pt x="370" y="182"/>
                </a:cubicBezTo>
                <a:cubicBezTo>
                  <a:pt x="368" y="81"/>
                  <a:pt x="285" y="0"/>
                  <a:pt x="183" y="1"/>
                </a:cubicBezTo>
                <a:close/>
                <a:moveTo>
                  <a:pt x="184" y="25"/>
                </a:moveTo>
                <a:cubicBezTo>
                  <a:pt x="211" y="25"/>
                  <a:pt x="237" y="31"/>
                  <a:pt x="260" y="43"/>
                </a:cubicBezTo>
                <a:cubicBezTo>
                  <a:pt x="235" y="84"/>
                  <a:pt x="235" y="84"/>
                  <a:pt x="235" y="84"/>
                </a:cubicBezTo>
                <a:cubicBezTo>
                  <a:pt x="220" y="77"/>
                  <a:pt x="203" y="73"/>
                  <a:pt x="186" y="73"/>
                </a:cubicBezTo>
                <a:cubicBezTo>
                  <a:pt x="168" y="73"/>
                  <a:pt x="151" y="77"/>
                  <a:pt x="137" y="84"/>
                </a:cubicBezTo>
                <a:cubicBezTo>
                  <a:pt x="112" y="43"/>
                  <a:pt x="112" y="43"/>
                  <a:pt x="112" y="43"/>
                </a:cubicBezTo>
                <a:cubicBezTo>
                  <a:pt x="133" y="32"/>
                  <a:pt x="158" y="25"/>
                  <a:pt x="184" y="25"/>
                </a:cubicBezTo>
                <a:close/>
                <a:moveTo>
                  <a:pt x="85" y="234"/>
                </a:moveTo>
                <a:cubicBezTo>
                  <a:pt x="44" y="259"/>
                  <a:pt x="44" y="259"/>
                  <a:pt x="44" y="259"/>
                </a:cubicBezTo>
                <a:cubicBezTo>
                  <a:pt x="33" y="237"/>
                  <a:pt x="26" y="213"/>
                  <a:pt x="26" y="187"/>
                </a:cubicBezTo>
                <a:cubicBezTo>
                  <a:pt x="25" y="160"/>
                  <a:pt x="32" y="134"/>
                  <a:pt x="44" y="111"/>
                </a:cubicBezTo>
                <a:cubicBezTo>
                  <a:pt x="85" y="136"/>
                  <a:pt x="85" y="136"/>
                  <a:pt x="85" y="136"/>
                </a:cubicBezTo>
                <a:cubicBezTo>
                  <a:pt x="78" y="151"/>
                  <a:pt x="74" y="167"/>
                  <a:pt x="74" y="185"/>
                </a:cubicBezTo>
                <a:cubicBezTo>
                  <a:pt x="74" y="203"/>
                  <a:pt x="78" y="219"/>
                  <a:pt x="85" y="234"/>
                </a:cubicBezTo>
                <a:close/>
                <a:moveTo>
                  <a:pt x="188" y="345"/>
                </a:moveTo>
                <a:cubicBezTo>
                  <a:pt x="161" y="345"/>
                  <a:pt x="135" y="339"/>
                  <a:pt x="112" y="327"/>
                </a:cubicBezTo>
                <a:cubicBezTo>
                  <a:pt x="137" y="286"/>
                  <a:pt x="137" y="286"/>
                  <a:pt x="137" y="286"/>
                </a:cubicBezTo>
                <a:cubicBezTo>
                  <a:pt x="151" y="293"/>
                  <a:pt x="168" y="297"/>
                  <a:pt x="186" y="297"/>
                </a:cubicBezTo>
                <a:cubicBezTo>
                  <a:pt x="203" y="297"/>
                  <a:pt x="220" y="293"/>
                  <a:pt x="235" y="286"/>
                </a:cubicBezTo>
                <a:cubicBezTo>
                  <a:pt x="260" y="327"/>
                  <a:pt x="260" y="327"/>
                  <a:pt x="260" y="327"/>
                </a:cubicBezTo>
                <a:cubicBezTo>
                  <a:pt x="238" y="338"/>
                  <a:pt x="214" y="345"/>
                  <a:pt x="188" y="345"/>
                </a:cubicBezTo>
                <a:close/>
                <a:moveTo>
                  <a:pt x="186" y="273"/>
                </a:moveTo>
                <a:cubicBezTo>
                  <a:pt x="137" y="273"/>
                  <a:pt x="98" y="233"/>
                  <a:pt x="98" y="185"/>
                </a:cubicBezTo>
                <a:cubicBezTo>
                  <a:pt x="98" y="136"/>
                  <a:pt x="137" y="97"/>
                  <a:pt x="186" y="97"/>
                </a:cubicBezTo>
                <a:cubicBezTo>
                  <a:pt x="234" y="97"/>
                  <a:pt x="274" y="136"/>
                  <a:pt x="274" y="185"/>
                </a:cubicBezTo>
                <a:cubicBezTo>
                  <a:pt x="274" y="233"/>
                  <a:pt x="234" y="273"/>
                  <a:pt x="186" y="273"/>
                </a:cubicBezTo>
                <a:close/>
                <a:moveTo>
                  <a:pt x="286" y="234"/>
                </a:moveTo>
                <a:cubicBezTo>
                  <a:pt x="294" y="219"/>
                  <a:pt x="298" y="203"/>
                  <a:pt x="298" y="185"/>
                </a:cubicBezTo>
                <a:cubicBezTo>
                  <a:pt x="298" y="167"/>
                  <a:pt x="294" y="151"/>
                  <a:pt x="286" y="136"/>
                </a:cubicBezTo>
                <a:cubicBezTo>
                  <a:pt x="328" y="111"/>
                  <a:pt x="328" y="111"/>
                  <a:pt x="328" y="111"/>
                </a:cubicBezTo>
                <a:cubicBezTo>
                  <a:pt x="339" y="133"/>
                  <a:pt x="345" y="157"/>
                  <a:pt x="346" y="183"/>
                </a:cubicBezTo>
                <a:cubicBezTo>
                  <a:pt x="346" y="210"/>
                  <a:pt x="340" y="236"/>
                  <a:pt x="328" y="259"/>
                </a:cubicBezTo>
                <a:lnTo>
                  <a:pt x="286" y="23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7356392" y="3219822"/>
            <a:ext cx="1583508" cy="14292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scrambled.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539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/>
          <p:cNvSpPr/>
          <p:nvPr/>
        </p:nvSpPr>
        <p:spPr>
          <a:xfrm>
            <a:off x="899592" y="0"/>
            <a:ext cx="2222299" cy="2139702"/>
          </a:xfrm>
          <a:prstGeom prst="rect">
            <a:avLst/>
          </a:prstGeom>
          <a:solidFill>
            <a:srgbClr val="F9F9F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5" name="Title 13"/>
          <p:cNvSpPr txBox="1">
            <a:spLocks/>
          </p:cNvSpPr>
          <p:nvPr/>
        </p:nvSpPr>
        <p:spPr>
          <a:xfrm>
            <a:off x="2843808" y="1426748"/>
            <a:ext cx="5688632" cy="8572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+mj-lt"/>
                <a:ea typeface="+mn-ea"/>
                <a:cs typeface="+mn-ea"/>
                <a:sym typeface="+mn-lt"/>
              </a:rPr>
              <a:t>Project </a:t>
            </a:r>
            <a:r>
              <a:rPr lang="en-US" sz="4800" dirty="0" smtClean="0">
                <a:solidFill>
                  <a:schemeClr val="tx1"/>
                </a:solidFill>
                <a:latin typeface="+mj-lt"/>
                <a:ea typeface="+mn-ea"/>
                <a:cs typeface="+mn-ea"/>
                <a:sym typeface="+mn-lt"/>
              </a:rPr>
              <a:t>&amp;</a:t>
            </a:r>
            <a:r>
              <a:rPr lang="en-US" sz="5400" b="1" dirty="0" smtClean="0">
                <a:solidFill>
                  <a:schemeClr val="tx1"/>
                </a:solidFill>
                <a:latin typeface="+mj-lt"/>
                <a:ea typeface="+mn-ea"/>
                <a:cs typeface="+mn-ea"/>
                <a:sym typeface="+mn-lt"/>
              </a:rPr>
              <a:t> photo</a:t>
            </a:r>
            <a:endParaRPr lang="en-US" sz="5400" b="1" dirty="0">
              <a:solidFill>
                <a:schemeClr val="tx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96" name="Title 13"/>
          <p:cNvSpPr txBox="1">
            <a:spLocks/>
          </p:cNvSpPr>
          <p:nvPr/>
        </p:nvSpPr>
        <p:spPr>
          <a:xfrm>
            <a:off x="1365421" y="599308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38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5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16600" b="1" dirty="0">
              <a:pattFill prst="dkVert">
                <a:fgClr>
                  <a:schemeClr val="bg2"/>
                </a:fgClr>
                <a:bgClr>
                  <a:schemeClr val="bg2">
                    <a:lumMod val="50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2331136" y="2040936"/>
            <a:ext cx="574731" cy="108012"/>
          </a:xfrm>
          <a:prstGeom prst="roundRect">
            <a:avLst>
              <a:gd name="adj" fmla="val 437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/>
        </p:nvSpPr>
        <p:spPr>
          <a:xfrm>
            <a:off x="2943332" y="2040936"/>
            <a:ext cx="180000" cy="108012"/>
          </a:xfrm>
          <a:prstGeom prst="roundRect">
            <a:avLst>
              <a:gd name="adj" fmla="val 4373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Text Placeholder 4"/>
          <p:cNvSpPr txBox="1">
            <a:spLocks/>
          </p:cNvSpPr>
          <p:nvPr/>
        </p:nvSpPr>
        <p:spPr>
          <a:xfrm>
            <a:off x="3419872" y="2300369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1263989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Photos sample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pSp>
        <p:nvGrpSpPr>
          <p:cNvPr id="33" name="组合 32"/>
          <p:cNvGrpSpPr/>
          <p:nvPr/>
        </p:nvGrpSpPr>
        <p:grpSpPr>
          <a:xfrm rot="20888377">
            <a:off x="571382" y="1573161"/>
            <a:ext cx="2308360" cy="2541081"/>
            <a:chOff x="7376085" y="1945550"/>
            <a:chExt cx="2308360" cy="2541081"/>
          </a:xfrm>
        </p:grpSpPr>
        <p:grpSp>
          <p:nvGrpSpPr>
            <p:cNvPr id="34" name="组合 33"/>
            <p:cNvGrpSpPr/>
            <p:nvPr/>
          </p:nvGrpSpPr>
          <p:grpSpPr>
            <a:xfrm>
              <a:off x="7376085" y="1945550"/>
              <a:ext cx="2308360" cy="2541081"/>
              <a:chOff x="5109112" y="1212910"/>
              <a:chExt cx="2308360" cy="2541081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5109112" y="1212910"/>
                <a:ext cx="2233227" cy="2469954"/>
              </a:xfrm>
              <a:prstGeom prst="rect">
                <a:avLst/>
              </a:prstGeom>
              <a:solidFill>
                <a:srgbClr val="F9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Freeform 372"/>
              <p:cNvSpPr>
                <a:spLocks noEditPoints="1"/>
              </p:cNvSpPr>
              <p:nvPr/>
            </p:nvSpPr>
            <p:spPr bwMode="auto">
              <a:xfrm>
                <a:off x="5283340" y="3139268"/>
                <a:ext cx="313200" cy="313200"/>
              </a:xfrm>
              <a:custGeom>
                <a:avLst/>
                <a:gdLst>
                  <a:gd name="T0" fmla="*/ 41 w 41"/>
                  <a:gd name="T1" fmla="*/ 34 h 41"/>
                  <a:gd name="T2" fmla="*/ 33 w 41"/>
                  <a:gd name="T3" fmla="*/ 41 h 41"/>
                  <a:gd name="T4" fmla="*/ 7 w 41"/>
                  <a:gd name="T5" fmla="*/ 41 h 41"/>
                  <a:gd name="T6" fmla="*/ 0 w 41"/>
                  <a:gd name="T7" fmla="*/ 34 h 41"/>
                  <a:gd name="T8" fmla="*/ 0 w 41"/>
                  <a:gd name="T9" fmla="*/ 8 h 41"/>
                  <a:gd name="T10" fmla="*/ 7 w 41"/>
                  <a:gd name="T11" fmla="*/ 0 h 41"/>
                  <a:gd name="T12" fmla="*/ 33 w 41"/>
                  <a:gd name="T13" fmla="*/ 0 h 41"/>
                  <a:gd name="T14" fmla="*/ 41 w 41"/>
                  <a:gd name="T15" fmla="*/ 8 h 41"/>
                  <a:gd name="T16" fmla="*/ 41 w 41"/>
                  <a:gd name="T17" fmla="*/ 34 h 41"/>
                  <a:gd name="T18" fmla="*/ 28 w 41"/>
                  <a:gd name="T19" fmla="*/ 23 h 41"/>
                  <a:gd name="T20" fmla="*/ 24 w 41"/>
                  <a:gd name="T21" fmla="*/ 24 h 41"/>
                  <a:gd name="T22" fmla="*/ 18 w 41"/>
                  <a:gd name="T23" fmla="*/ 21 h 41"/>
                  <a:gd name="T24" fmla="*/ 18 w 41"/>
                  <a:gd name="T25" fmla="*/ 21 h 41"/>
                  <a:gd name="T26" fmla="*/ 18 w 41"/>
                  <a:gd name="T27" fmla="*/ 20 h 41"/>
                  <a:gd name="T28" fmla="*/ 24 w 41"/>
                  <a:gd name="T29" fmla="*/ 17 h 41"/>
                  <a:gd name="T30" fmla="*/ 28 w 41"/>
                  <a:gd name="T31" fmla="*/ 18 h 41"/>
                  <a:gd name="T32" fmla="*/ 34 w 41"/>
                  <a:gd name="T33" fmla="*/ 13 h 41"/>
                  <a:gd name="T34" fmla="*/ 28 w 41"/>
                  <a:gd name="T35" fmla="*/ 7 h 41"/>
                  <a:gd name="T36" fmla="*/ 23 w 41"/>
                  <a:gd name="T37" fmla="*/ 13 h 41"/>
                  <a:gd name="T38" fmla="*/ 23 w 41"/>
                  <a:gd name="T39" fmla="*/ 13 h 41"/>
                  <a:gd name="T40" fmla="*/ 16 w 41"/>
                  <a:gd name="T41" fmla="*/ 16 h 41"/>
                  <a:gd name="T42" fmla="*/ 12 w 41"/>
                  <a:gd name="T43" fmla="*/ 15 h 41"/>
                  <a:gd name="T44" fmla="*/ 7 w 41"/>
                  <a:gd name="T45" fmla="*/ 21 h 41"/>
                  <a:gd name="T46" fmla="*/ 12 w 41"/>
                  <a:gd name="T47" fmla="*/ 26 h 41"/>
                  <a:gd name="T48" fmla="*/ 16 w 41"/>
                  <a:gd name="T49" fmla="*/ 25 h 41"/>
                  <a:gd name="T50" fmla="*/ 23 w 41"/>
                  <a:gd name="T51" fmla="*/ 28 h 41"/>
                  <a:gd name="T52" fmla="*/ 23 w 41"/>
                  <a:gd name="T53" fmla="*/ 29 h 41"/>
                  <a:gd name="T54" fmla="*/ 28 w 41"/>
                  <a:gd name="T55" fmla="*/ 34 h 41"/>
                  <a:gd name="T56" fmla="*/ 34 w 41"/>
                  <a:gd name="T57" fmla="*/ 29 h 41"/>
                  <a:gd name="T58" fmla="*/ 28 w 41"/>
                  <a:gd name="T5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" h="41">
                    <a:moveTo>
                      <a:pt x="41" y="34"/>
                    </a:moveTo>
                    <a:cubicBezTo>
                      <a:pt x="41" y="38"/>
                      <a:pt x="37" y="41"/>
                      <a:pt x="33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7" y="0"/>
                      <a:pt x="41" y="4"/>
                      <a:pt x="41" y="8"/>
                    </a:cubicBezTo>
                    <a:lnTo>
                      <a:pt x="41" y="34"/>
                    </a:lnTo>
                    <a:close/>
                    <a:moveTo>
                      <a:pt x="28" y="23"/>
                    </a:moveTo>
                    <a:cubicBezTo>
                      <a:pt x="27" y="23"/>
                      <a:pt x="25" y="24"/>
                      <a:pt x="24" y="24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8"/>
                      <a:pt x="27" y="18"/>
                      <a:pt x="28" y="18"/>
                    </a:cubicBezTo>
                    <a:cubicBezTo>
                      <a:pt x="31" y="18"/>
                      <a:pt x="34" y="16"/>
                      <a:pt x="34" y="13"/>
                    </a:cubicBezTo>
                    <a:cubicBezTo>
                      <a:pt x="34" y="10"/>
                      <a:pt x="31" y="7"/>
                      <a:pt x="28" y="7"/>
                    </a:cubicBezTo>
                    <a:cubicBezTo>
                      <a:pt x="25" y="7"/>
                      <a:pt x="23" y="10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4" y="15"/>
                      <a:pt x="12" y="15"/>
                    </a:cubicBezTo>
                    <a:cubicBezTo>
                      <a:pt x="9" y="15"/>
                      <a:pt x="7" y="17"/>
                      <a:pt x="7" y="21"/>
                    </a:cubicBezTo>
                    <a:cubicBezTo>
                      <a:pt x="7" y="24"/>
                      <a:pt x="9" y="26"/>
                      <a:pt x="12" y="26"/>
                    </a:cubicBezTo>
                    <a:cubicBezTo>
                      <a:pt x="14" y="26"/>
                      <a:pt x="15" y="26"/>
                      <a:pt x="16" y="25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9"/>
                    </a:cubicBezTo>
                    <a:cubicBezTo>
                      <a:pt x="23" y="32"/>
                      <a:pt x="25" y="34"/>
                      <a:pt x="28" y="34"/>
                    </a:cubicBezTo>
                    <a:cubicBezTo>
                      <a:pt x="31" y="34"/>
                      <a:pt x="34" y="32"/>
                      <a:pt x="34" y="29"/>
                    </a:cubicBezTo>
                    <a:cubicBezTo>
                      <a:pt x="34" y="26"/>
                      <a:pt x="31" y="23"/>
                      <a:pt x="28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Content Placeholder 2"/>
              <p:cNvSpPr txBox="1">
                <a:spLocks/>
              </p:cNvSpPr>
              <p:nvPr/>
            </p:nvSpPr>
            <p:spPr>
              <a:xfrm>
                <a:off x="5617273" y="3052774"/>
                <a:ext cx="1800199" cy="7012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sz="1200" dirty="0" err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 dolor sit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amet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consectetur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. </a:t>
                </a:r>
              </a:p>
            </p:txBody>
          </p:sp>
        </p:grpSp>
        <p:pic>
          <p:nvPicPr>
            <p:cNvPr id="35" name="图片占位符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6564" y="2067694"/>
              <a:ext cx="1941512" cy="1573212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 rot="20888377">
            <a:off x="3163669" y="1501153"/>
            <a:ext cx="2308360" cy="2541081"/>
            <a:chOff x="7376085" y="1945550"/>
            <a:chExt cx="2308360" cy="2541081"/>
          </a:xfrm>
        </p:grpSpPr>
        <p:grpSp>
          <p:nvGrpSpPr>
            <p:cNvPr id="15" name="组合 14"/>
            <p:cNvGrpSpPr/>
            <p:nvPr/>
          </p:nvGrpSpPr>
          <p:grpSpPr>
            <a:xfrm>
              <a:off x="7376085" y="1945550"/>
              <a:ext cx="2308360" cy="2541081"/>
              <a:chOff x="5109112" y="1212910"/>
              <a:chExt cx="2308360" cy="2541081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5109112" y="1212910"/>
                <a:ext cx="2233227" cy="2469954"/>
              </a:xfrm>
              <a:prstGeom prst="rect">
                <a:avLst/>
              </a:prstGeom>
              <a:solidFill>
                <a:srgbClr val="F9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Freeform 372"/>
              <p:cNvSpPr>
                <a:spLocks noEditPoints="1"/>
              </p:cNvSpPr>
              <p:nvPr/>
            </p:nvSpPr>
            <p:spPr bwMode="auto">
              <a:xfrm>
                <a:off x="5283340" y="3139268"/>
                <a:ext cx="313200" cy="313200"/>
              </a:xfrm>
              <a:custGeom>
                <a:avLst/>
                <a:gdLst>
                  <a:gd name="T0" fmla="*/ 41 w 41"/>
                  <a:gd name="T1" fmla="*/ 34 h 41"/>
                  <a:gd name="T2" fmla="*/ 33 w 41"/>
                  <a:gd name="T3" fmla="*/ 41 h 41"/>
                  <a:gd name="T4" fmla="*/ 7 w 41"/>
                  <a:gd name="T5" fmla="*/ 41 h 41"/>
                  <a:gd name="T6" fmla="*/ 0 w 41"/>
                  <a:gd name="T7" fmla="*/ 34 h 41"/>
                  <a:gd name="T8" fmla="*/ 0 w 41"/>
                  <a:gd name="T9" fmla="*/ 8 h 41"/>
                  <a:gd name="T10" fmla="*/ 7 w 41"/>
                  <a:gd name="T11" fmla="*/ 0 h 41"/>
                  <a:gd name="T12" fmla="*/ 33 w 41"/>
                  <a:gd name="T13" fmla="*/ 0 h 41"/>
                  <a:gd name="T14" fmla="*/ 41 w 41"/>
                  <a:gd name="T15" fmla="*/ 8 h 41"/>
                  <a:gd name="T16" fmla="*/ 41 w 41"/>
                  <a:gd name="T17" fmla="*/ 34 h 41"/>
                  <a:gd name="T18" fmla="*/ 28 w 41"/>
                  <a:gd name="T19" fmla="*/ 23 h 41"/>
                  <a:gd name="T20" fmla="*/ 24 w 41"/>
                  <a:gd name="T21" fmla="*/ 24 h 41"/>
                  <a:gd name="T22" fmla="*/ 18 w 41"/>
                  <a:gd name="T23" fmla="*/ 21 h 41"/>
                  <a:gd name="T24" fmla="*/ 18 w 41"/>
                  <a:gd name="T25" fmla="*/ 21 h 41"/>
                  <a:gd name="T26" fmla="*/ 18 w 41"/>
                  <a:gd name="T27" fmla="*/ 20 h 41"/>
                  <a:gd name="T28" fmla="*/ 24 w 41"/>
                  <a:gd name="T29" fmla="*/ 17 h 41"/>
                  <a:gd name="T30" fmla="*/ 28 w 41"/>
                  <a:gd name="T31" fmla="*/ 18 h 41"/>
                  <a:gd name="T32" fmla="*/ 34 w 41"/>
                  <a:gd name="T33" fmla="*/ 13 h 41"/>
                  <a:gd name="T34" fmla="*/ 28 w 41"/>
                  <a:gd name="T35" fmla="*/ 7 h 41"/>
                  <a:gd name="T36" fmla="*/ 23 w 41"/>
                  <a:gd name="T37" fmla="*/ 13 h 41"/>
                  <a:gd name="T38" fmla="*/ 23 w 41"/>
                  <a:gd name="T39" fmla="*/ 13 h 41"/>
                  <a:gd name="T40" fmla="*/ 16 w 41"/>
                  <a:gd name="T41" fmla="*/ 16 h 41"/>
                  <a:gd name="T42" fmla="*/ 12 w 41"/>
                  <a:gd name="T43" fmla="*/ 15 h 41"/>
                  <a:gd name="T44" fmla="*/ 7 w 41"/>
                  <a:gd name="T45" fmla="*/ 21 h 41"/>
                  <a:gd name="T46" fmla="*/ 12 w 41"/>
                  <a:gd name="T47" fmla="*/ 26 h 41"/>
                  <a:gd name="T48" fmla="*/ 16 w 41"/>
                  <a:gd name="T49" fmla="*/ 25 h 41"/>
                  <a:gd name="T50" fmla="*/ 23 w 41"/>
                  <a:gd name="T51" fmla="*/ 28 h 41"/>
                  <a:gd name="T52" fmla="*/ 23 w 41"/>
                  <a:gd name="T53" fmla="*/ 29 h 41"/>
                  <a:gd name="T54" fmla="*/ 28 w 41"/>
                  <a:gd name="T55" fmla="*/ 34 h 41"/>
                  <a:gd name="T56" fmla="*/ 34 w 41"/>
                  <a:gd name="T57" fmla="*/ 29 h 41"/>
                  <a:gd name="T58" fmla="*/ 28 w 41"/>
                  <a:gd name="T5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" h="41">
                    <a:moveTo>
                      <a:pt x="41" y="34"/>
                    </a:moveTo>
                    <a:cubicBezTo>
                      <a:pt x="41" y="38"/>
                      <a:pt x="37" y="41"/>
                      <a:pt x="33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7" y="0"/>
                      <a:pt x="41" y="4"/>
                      <a:pt x="41" y="8"/>
                    </a:cubicBezTo>
                    <a:lnTo>
                      <a:pt x="41" y="34"/>
                    </a:lnTo>
                    <a:close/>
                    <a:moveTo>
                      <a:pt x="28" y="23"/>
                    </a:moveTo>
                    <a:cubicBezTo>
                      <a:pt x="27" y="23"/>
                      <a:pt x="25" y="24"/>
                      <a:pt x="24" y="24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8"/>
                      <a:pt x="27" y="18"/>
                      <a:pt x="28" y="18"/>
                    </a:cubicBezTo>
                    <a:cubicBezTo>
                      <a:pt x="31" y="18"/>
                      <a:pt x="34" y="16"/>
                      <a:pt x="34" y="13"/>
                    </a:cubicBezTo>
                    <a:cubicBezTo>
                      <a:pt x="34" y="10"/>
                      <a:pt x="31" y="7"/>
                      <a:pt x="28" y="7"/>
                    </a:cubicBezTo>
                    <a:cubicBezTo>
                      <a:pt x="25" y="7"/>
                      <a:pt x="23" y="10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4" y="15"/>
                      <a:pt x="12" y="15"/>
                    </a:cubicBezTo>
                    <a:cubicBezTo>
                      <a:pt x="9" y="15"/>
                      <a:pt x="7" y="17"/>
                      <a:pt x="7" y="21"/>
                    </a:cubicBezTo>
                    <a:cubicBezTo>
                      <a:pt x="7" y="24"/>
                      <a:pt x="9" y="26"/>
                      <a:pt x="12" y="26"/>
                    </a:cubicBezTo>
                    <a:cubicBezTo>
                      <a:pt x="14" y="26"/>
                      <a:pt x="15" y="26"/>
                      <a:pt x="16" y="25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9"/>
                    </a:cubicBezTo>
                    <a:cubicBezTo>
                      <a:pt x="23" y="32"/>
                      <a:pt x="25" y="34"/>
                      <a:pt x="28" y="34"/>
                    </a:cubicBezTo>
                    <a:cubicBezTo>
                      <a:pt x="31" y="34"/>
                      <a:pt x="34" y="32"/>
                      <a:pt x="34" y="29"/>
                    </a:cubicBezTo>
                    <a:cubicBezTo>
                      <a:pt x="34" y="26"/>
                      <a:pt x="31" y="23"/>
                      <a:pt x="28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" name="Content Placeholder 2"/>
              <p:cNvSpPr txBox="1">
                <a:spLocks/>
              </p:cNvSpPr>
              <p:nvPr/>
            </p:nvSpPr>
            <p:spPr>
              <a:xfrm>
                <a:off x="5617273" y="3052774"/>
                <a:ext cx="1800199" cy="7012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sz="1200" dirty="0" err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 dolor sit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amet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consectetur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. </a:t>
                </a:r>
              </a:p>
            </p:txBody>
          </p:sp>
        </p:grpSp>
        <p:pic>
          <p:nvPicPr>
            <p:cNvPr id="16" name="图片占位符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6564" y="2067694"/>
              <a:ext cx="1941512" cy="1573212"/>
            </a:xfrm>
            <a:prstGeom prst="rect">
              <a:avLst/>
            </a:prstGeom>
          </p:spPr>
        </p:pic>
      </p:grpSp>
      <p:sp>
        <p:nvSpPr>
          <p:cNvPr id="48" name="Content Placeholder 2"/>
          <p:cNvSpPr txBox="1">
            <a:spLocks/>
          </p:cNvSpPr>
          <p:nvPr/>
        </p:nvSpPr>
        <p:spPr>
          <a:xfrm>
            <a:off x="6191841" y="2770354"/>
            <a:ext cx="1717462" cy="15232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scrambled.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0" name="Oval 115"/>
          <p:cNvSpPr/>
          <p:nvPr/>
        </p:nvSpPr>
        <p:spPr>
          <a:xfrm>
            <a:off x="5961420" y="2214622"/>
            <a:ext cx="2109712" cy="2109712"/>
          </a:xfrm>
          <a:prstGeom prst="ellipse">
            <a:avLst/>
          </a:prstGeom>
          <a:noFill/>
          <a:ln w="12700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51" name="Content Placeholder 2"/>
          <p:cNvSpPr txBox="1">
            <a:spLocks/>
          </p:cNvSpPr>
          <p:nvPr/>
        </p:nvSpPr>
        <p:spPr>
          <a:xfrm>
            <a:off x="6272794" y="2444586"/>
            <a:ext cx="1486964" cy="3613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800" b="1" dirty="0" smtClean="0">
                <a:solidFill>
                  <a:schemeClr val="tx1"/>
                </a:solidFill>
                <a:cs typeface="+mn-ea"/>
                <a:sym typeface="+mn-lt"/>
              </a:rPr>
              <a:t>Photography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981960" y="1472568"/>
            <a:ext cx="1342072" cy="1036355"/>
            <a:chOff x="7078997" y="1284875"/>
            <a:chExt cx="1342072" cy="1036355"/>
          </a:xfrm>
        </p:grpSpPr>
        <p:sp>
          <p:nvSpPr>
            <p:cNvPr id="44" name="椭圆 43"/>
            <p:cNvSpPr/>
            <p:nvPr/>
          </p:nvSpPr>
          <p:spPr>
            <a:xfrm>
              <a:off x="7241821" y="1284875"/>
              <a:ext cx="1035875" cy="1036355"/>
            </a:xfrm>
            <a:prstGeom prst="ellipse">
              <a:avLst/>
            </a:prstGeom>
            <a:solidFill>
              <a:schemeClr val="bg2">
                <a:alpha val="80000"/>
              </a:schemeClr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52" name="Title 13"/>
            <p:cNvSpPr txBox="1">
              <a:spLocks/>
            </p:cNvSpPr>
            <p:nvPr/>
          </p:nvSpPr>
          <p:spPr>
            <a:xfrm>
              <a:off x="7078997" y="1384194"/>
              <a:ext cx="1342072" cy="82744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ctr"/>
              <a:r>
                <a:rPr lang="en-US" sz="6000" b="1" dirty="0" smtClean="0">
                  <a:pattFill prst="dkVert">
                    <a:fgClr>
                      <a:schemeClr val="bg2"/>
                    </a:fgClr>
                    <a:bgClr>
                      <a:schemeClr val="bg2">
                        <a:lumMod val="50000"/>
                      </a:schemeClr>
                    </a:bgClr>
                  </a:patt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lang="en-US" sz="6600" b="1" dirty="0">
                <a:pattFill prst="dkVert">
                  <a:fgClr>
                    <a:schemeClr val="bg2"/>
                  </a:fgClr>
                  <a:bgClr>
                    <a:schemeClr val="bg2">
                      <a:lumMod val="5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5" name="Group 49"/>
          <p:cNvGrpSpPr/>
          <p:nvPr/>
        </p:nvGrpSpPr>
        <p:grpSpPr>
          <a:xfrm>
            <a:off x="7402586" y="3959360"/>
            <a:ext cx="668546" cy="668546"/>
            <a:chOff x="6665323" y="3562825"/>
            <a:chExt cx="587140" cy="587140"/>
          </a:xfrm>
        </p:grpSpPr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21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553947">
            <a:off x="688411" y="1243526"/>
            <a:ext cx="3469333" cy="3556091"/>
            <a:chOff x="1475655" y="915988"/>
            <a:chExt cx="3703095" cy="3795698"/>
          </a:xfrm>
        </p:grpSpPr>
        <p:sp>
          <p:nvSpPr>
            <p:cNvPr id="17" name="矩形 16"/>
            <p:cNvSpPr/>
            <p:nvPr/>
          </p:nvSpPr>
          <p:spPr>
            <a:xfrm>
              <a:off x="1475655" y="915988"/>
              <a:ext cx="3703095" cy="3736917"/>
            </a:xfrm>
            <a:prstGeom prst="rect">
              <a:avLst/>
            </a:prstGeom>
            <a:solidFill>
              <a:srgbClr val="F9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2165965" y="4010469"/>
              <a:ext cx="2082089" cy="70121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200" dirty="0" err="1" smtClean="0">
                  <a:solidFill>
                    <a:schemeClr val="accent1"/>
                  </a:solidFill>
                  <a:cs typeface="+mn-ea"/>
                  <a:sym typeface="+mn-lt"/>
                </a:rPr>
                <a:t>Lorem</a:t>
              </a:r>
              <a:r>
                <a:rPr lang="en-US" sz="1200" dirty="0" smtClean="0">
                  <a:solidFill>
                    <a:schemeClr val="accent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ipsum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dolor sit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amet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consectetur</a:t>
              </a:r>
              <a:r>
                <a:rPr lang="en-US" sz="1200" dirty="0" smtClean="0">
                  <a:solidFill>
                    <a:schemeClr val="tx1"/>
                  </a:solidFill>
                  <a:cs typeface="+mn-ea"/>
                  <a:sym typeface="+mn-lt"/>
                </a:rPr>
                <a:t>. </a:t>
              </a:r>
            </a:p>
          </p:txBody>
        </p:sp>
        <p:sp>
          <p:nvSpPr>
            <p:cNvPr id="26" name="Freeform 330"/>
            <p:cNvSpPr>
              <a:spLocks noEditPoints="1"/>
            </p:cNvSpPr>
            <p:nvPr/>
          </p:nvSpPr>
          <p:spPr bwMode="auto">
            <a:xfrm>
              <a:off x="1798771" y="4100117"/>
              <a:ext cx="311993" cy="311993"/>
            </a:xfrm>
            <a:custGeom>
              <a:avLst/>
              <a:gdLst>
                <a:gd name="T0" fmla="*/ 41 w 41"/>
                <a:gd name="T1" fmla="*/ 34 h 41"/>
                <a:gd name="T2" fmla="*/ 33 w 41"/>
                <a:gd name="T3" fmla="*/ 41 h 41"/>
                <a:gd name="T4" fmla="*/ 8 w 41"/>
                <a:gd name="T5" fmla="*/ 41 h 41"/>
                <a:gd name="T6" fmla="*/ 0 w 41"/>
                <a:gd name="T7" fmla="*/ 34 h 41"/>
                <a:gd name="T8" fmla="*/ 0 w 41"/>
                <a:gd name="T9" fmla="*/ 8 h 41"/>
                <a:gd name="T10" fmla="*/ 8 w 41"/>
                <a:gd name="T11" fmla="*/ 0 h 41"/>
                <a:gd name="T12" fmla="*/ 33 w 41"/>
                <a:gd name="T13" fmla="*/ 0 h 41"/>
                <a:gd name="T14" fmla="*/ 41 w 41"/>
                <a:gd name="T15" fmla="*/ 8 h 41"/>
                <a:gd name="T16" fmla="*/ 41 w 41"/>
                <a:gd name="T17" fmla="*/ 34 h 41"/>
                <a:gd name="T18" fmla="*/ 34 w 41"/>
                <a:gd name="T19" fmla="*/ 19 h 41"/>
                <a:gd name="T20" fmla="*/ 33 w 41"/>
                <a:gd name="T21" fmla="*/ 17 h 41"/>
                <a:gd name="T22" fmla="*/ 24 w 41"/>
                <a:gd name="T23" fmla="*/ 17 h 41"/>
                <a:gd name="T24" fmla="*/ 24 w 41"/>
                <a:gd name="T25" fmla="*/ 9 h 41"/>
                <a:gd name="T26" fmla="*/ 22 w 41"/>
                <a:gd name="T27" fmla="*/ 7 h 41"/>
                <a:gd name="T28" fmla="*/ 19 w 41"/>
                <a:gd name="T29" fmla="*/ 7 h 41"/>
                <a:gd name="T30" fmla="*/ 17 w 41"/>
                <a:gd name="T31" fmla="*/ 9 h 41"/>
                <a:gd name="T32" fmla="*/ 17 w 41"/>
                <a:gd name="T33" fmla="*/ 17 h 41"/>
                <a:gd name="T34" fmla="*/ 9 w 41"/>
                <a:gd name="T35" fmla="*/ 17 h 41"/>
                <a:gd name="T36" fmla="*/ 7 w 41"/>
                <a:gd name="T37" fmla="*/ 19 h 41"/>
                <a:gd name="T38" fmla="*/ 7 w 41"/>
                <a:gd name="T39" fmla="*/ 22 h 41"/>
                <a:gd name="T40" fmla="*/ 9 w 41"/>
                <a:gd name="T41" fmla="*/ 24 h 41"/>
                <a:gd name="T42" fmla="*/ 17 w 41"/>
                <a:gd name="T43" fmla="*/ 24 h 41"/>
                <a:gd name="T44" fmla="*/ 17 w 41"/>
                <a:gd name="T45" fmla="*/ 33 h 41"/>
                <a:gd name="T46" fmla="*/ 19 w 41"/>
                <a:gd name="T47" fmla="*/ 34 h 41"/>
                <a:gd name="T48" fmla="*/ 22 w 41"/>
                <a:gd name="T49" fmla="*/ 34 h 41"/>
                <a:gd name="T50" fmla="*/ 24 w 41"/>
                <a:gd name="T51" fmla="*/ 33 h 41"/>
                <a:gd name="T52" fmla="*/ 24 w 41"/>
                <a:gd name="T53" fmla="*/ 24 h 41"/>
                <a:gd name="T54" fmla="*/ 33 w 41"/>
                <a:gd name="T55" fmla="*/ 24 h 41"/>
                <a:gd name="T56" fmla="*/ 34 w 41"/>
                <a:gd name="T57" fmla="*/ 22 h 41"/>
                <a:gd name="T58" fmla="*/ 34 w 41"/>
                <a:gd name="T5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1" h="41">
                  <a:moveTo>
                    <a:pt x="41" y="34"/>
                  </a:moveTo>
                  <a:cubicBezTo>
                    <a:pt x="41" y="38"/>
                    <a:pt x="38" y="41"/>
                    <a:pt x="33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4" y="41"/>
                    <a:pt x="0" y="38"/>
                    <a:pt x="0" y="3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8" y="0"/>
                    <a:pt x="41" y="4"/>
                    <a:pt x="41" y="8"/>
                  </a:cubicBezTo>
                  <a:lnTo>
                    <a:pt x="41" y="34"/>
                  </a:lnTo>
                  <a:close/>
                  <a:moveTo>
                    <a:pt x="34" y="19"/>
                  </a:moveTo>
                  <a:cubicBezTo>
                    <a:pt x="34" y="18"/>
                    <a:pt x="34" y="17"/>
                    <a:pt x="3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8"/>
                    <a:pt x="23" y="7"/>
                    <a:pt x="22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7" y="8"/>
                    <a:pt x="17" y="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8"/>
                    <a:pt x="7" y="19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8" y="24"/>
                    <a:pt x="9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8" y="34"/>
                    <a:pt x="19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3" y="34"/>
                    <a:pt x="24" y="34"/>
                    <a:pt x="24" y="33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3"/>
                    <a:pt x="34" y="22"/>
                  </a:cubicBezTo>
                  <a:lnTo>
                    <a:pt x="34" y="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pic>
        <p:nvPicPr>
          <p:cNvPr id="4" name="图片占位符 3"/>
          <p:cNvPicPr>
            <a:picLocks noGrp="1" noChangeAspect="1"/>
          </p:cNvPicPr>
          <p:nvPr>
            <p:ph type="pic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53947">
            <a:off x="906905" y="1381907"/>
            <a:ext cx="3144838" cy="2695575"/>
          </a:xfrm>
        </p:spPr>
      </p:pic>
      <p:sp>
        <p:nvSpPr>
          <p:cNvPr id="30" name="矩形 29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Photos sample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grpSp>
        <p:nvGrpSpPr>
          <p:cNvPr id="33" name="组合 32"/>
          <p:cNvGrpSpPr/>
          <p:nvPr/>
        </p:nvGrpSpPr>
        <p:grpSpPr>
          <a:xfrm rot="20888377">
            <a:off x="6088779" y="1690632"/>
            <a:ext cx="2308360" cy="2541081"/>
            <a:chOff x="7376085" y="1945550"/>
            <a:chExt cx="2308360" cy="2541081"/>
          </a:xfrm>
        </p:grpSpPr>
        <p:grpSp>
          <p:nvGrpSpPr>
            <p:cNvPr id="34" name="组合 33"/>
            <p:cNvGrpSpPr/>
            <p:nvPr/>
          </p:nvGrpSpPr>
          <p:grpSpPr>
            <a:xfrm>
              <a:off x="7376085" y="1945550"/>
              <a:ext cx="2308360" cy="2541081"/>
              <a:chOff x="5109112" y="1212910"/>
              <a:chExt cx="2308360" cy="2541081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5109112" y="1212910"/>
                <a:ext cx="2233227" cy="2469954"/>
              </a:xfrm>
              <a:prstGeom prst="rect">
                <a:avLst/>
              </a:prstGeom>
              <a:solidFill>
                <a:srgbClr val="F9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Freeform 372"/>
              <p:cNvSpPr>
                <a:spLocks noEditPoints="1"/>
              </p:cNvSpPr>
              <p:nvPr/>
            </p:nvSpPr>
            <p:spPr bwMode="auto">
              <a:xfrm>
                <a:off x="5283340" y="3139268"/>
                <a:ext cx="313200" cy="313200"/>
              </a:xfrm>
              <a:custGeom>
                <a:avLst/>
                <a:gdLst>
                  <a:gd name="T0" fmla="*/ 41 w 41"/>
                  <a:gd name="T1" fmla="*/ 34 h 41"/>
                  <a:gd name="T2" fmla="*/ 33 w 41"/>
                  <a:gd name="T3" fmla="*/ 41 h 41"/>
                  <a:gd name="T4" fmla="*/ 7 w 41"/>
                  <a:gd name="T5" fmla="*/ 41 h 41"/>
                  <a:gd name="T6" fmla="*/ 0 w 41"/>
                  <a:gd name="T7" fmla="*/ 34 h 41"/>
                  <a:gd name="T8" fmla="*/ 0 w 41"/>
                  <a:gd name="T9" fmla="*/ 8 h 41"/>
                  <a:gd name="T10" fmla="*/ 7 w 41"/>
                  <a:gd name="T11" fmla="*/ 0 h 41"/>
                  <a:gd name="T12" fmla="*/ 33 w 41"/>
                  <a:gd name="T13" fmla="*/ 0 h 41"/>
                  <a:gd name="T14" fmla="*/ 41 w 41"/>
                  <a:gd name="T15" fmla="*/ 8 h 41"/>
                  <a:gd name="T16" fmla="*/ 41 w 41"/>
                  <a:gd name="T17" fmla="*/ 34 h 41"/>
                  <a:gd name="T18" fmla="*/ 28 w 41"/>
                  <a:gd name="T19" fmla="*/ 23 h 41"/>
                  <a:gd name="T20" fmla="*/ 24 w 41"/>
                  <a:gd name="T21" fmla="*/ 24 h 41"/>
                  <a:gd name="T22" fmla="*/ 18 w 41"/>
                  <a:gd name="T23" fmla="*/ 21 h 41"/>
                  <a:gd name="T24" fmla="*/ 18 w 41"/>
                  <a:gd name="T25" fmla="*/ 21 h 41"/>
                  <a:gd name="T26" fmla="*/ 18 w 41"/>
                  <a:gd name="T27" fmla="*/ 20 h 41"/>
                  <a:gd name="T28" fmla="*/ 24 w 41"/>
                  <a:gd name="T29" fmla="*/ 17 h 41"/>
                  <a:gd name="T30" fmla="*/ 28 w 41"/>
                  <a:gd name="T31" fmla="*/ 18 h 41"/>
                  <a:gd name="T32" fmla="*/ 34 w 41"/>
                  <a:gd name="T33" fmla="*/ 13 h 41"/>
                  <a:gd name="T34" fmla="*/ 28 w 41"/>
                  <a:gd name="T35" fmla="*/ 7 h 41"/>
                  <a:gd name="T36" fmla="*/ 23 w 41"/>
                  <a:gd name="T37" fmla="*/ 13 h 41"/>
                  <a:gd name="T38" fmla="*/ 23 w 41"/>
                  <a:gd name="T39" fmla="*/ 13 h 41"/>
                  <a:gd name="T40" fmla="*/ 16 w 41"/>
                  <a:gd name="T41" fmla="*/ 16 h 41"/>
                  <a:gd name="T42" fmla="*/ 12 w 41"/>
                  <a:gd name="T43" fmla="*/ 15 h 41"/>
                  <a:gd name="T44" fmla="*/ 7 w 41"/>
                  <a:gd name="T45" fmla="*/ 21 h 41"/>
                  <a:gd name="T46" fmla="*/ 12 w 41"/>
                  <a:gd name="T47" fmla="*/ 26 h 41"/>
                  <a:gd name="T48" fmla="*/ 16 w 41"/>
                  <a:gd name="T49" fmla="*/ 25 h 41"/>
                  <a:gd name="T50" fmla="*/ 23 w 41"/>
                  <a:gd name="T51" fmla="*/ 28 h 41"/>
                  <a:gd name="T52" fmla="*/ 23 w 41"/>
                  <a:gd name="T53" fmla="*/ 29 h 41"/>
                  <a:gd name="T54" fmla="*/ 28 w 41"/>
                  <a:gd name="T55" fmla="*/ 34 h 41"/>
                  <a:gd name="T56" fmla="*/ 34 w 41"/>
                  <a:gd name="T57" fmla="*/ 29 h 41"/>
                  <a:gd name="T58" fmla="*/ 28 w 41"/>
                  <a:gd name="T59" fmla="*/ 2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1" h="41">
                    <a:moveTo>
                      <a:pt x="41" y="34"/>
                    </a:moveTo>
                    <a:cubicBezTo>
                      <a:pt x="41" y="38"/>
                      <a:pt x="37" y="41"/>
                      <a:pt x="33" y="41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3" y="41"/>
                      <a:pt x="0" y="38"/>
                      <a:pt x="0" y="3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7" y="0"/>
                      <a:pt x="41" y="4"/>
                      <a:pt x="41" y="8"/>
                    </a:cubicBezTo>
                    <a:lnTo>
                      <a:pt x="41" y="34"/>
                    </a:lnTo>
                    <a:close/>
                    <a:moveTo>
                      <a:pt x="28" y="23"/>
                    </a:moveTo>
                    <a:cubicBezTo>
                      <a:pt x="27" y="23"/>
                      <a:pt x="25" y="24"/>
                      <a:pt x="24" y="24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5" y="18"/>
                      <a:pt x="27" y="18"/>
                      <a:pt x="28" y="18"/>
                    </a:cubicBezTo>
                    <a:cubicBezTo>
                      <a:pt x="31" y="18"/>
                      <a:pt x="34" y="16"/>
                      <a:pt x="34" y="13"/>
                    </a:cubicBezTo>
                    <a:cubicBezTo>
                      <a:pt x="34" y="10"/>
                      <a:pt x="31" y="7"/>
                      <a:pt x="28" y="7"/>
                    </a:cubicBezTo>
                    <a:cubicBezTo>
                      <a:pt x="25" y="7"/>
                      <a:pt x="23" y="10"/>
                      <a:pt x="23" y="1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4" y="15"/>
                      <a:pt x="12" y="15"/>
                    </a:cubicBezTo>
                    <a:cubicBezTo>
                      <a:pt x="9" y="15"/>
                      <a:pt x="7" y="17"/>
                      <a:pt x="7" y="21"/>
                    </a:cubicBezTo>
                    <a:cubicBezTo>
                      <a:pt x="7" y="24"/>
                      <a:pt x="9" y="26"/>
                      <a:pt x="12" y="26"/>
                    </a:cubicBezTo>
                    <a:cubicBezTo>
                      <a:pt x="14" y="26"/>
                      <a:pt x="15" y="26"/>
                      <a:pt x="16" y="25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9"/>
                    </a:cubicBezTo>
                    <a:cubicBezTo>
                      <a:pt x="23" y="32"/>
                      <a:pt x="25" y="34"/>
                      <a:pt x="28" y="34"/>
                    </a:cubicBezTo>
                    <a:cubicBezTo>
                      <a:pt x="31" y="34"/>
                      <a:pt x="34" y="32"/>
                      <a:pt x="34" y="29"/>
                    </a:cubicBezTo>
                    <a:cubicBezTo>
                      <a:pt x="34" y="26"/>
                      <a:pt x="31" y="23"/>
                      <a:pt x="28" y="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8" name="Content Placeholder 2"/>
              <p:cNvSpPr txBox="1">
                <a:spLocks/>
              </p:cNvSpPr>
              <p:nvPr/>
            </p:nvSpPr>
            <p:spPr>
              <a:xfrm>
                <a:off x="5617273" y="3052774"/>
                <a:ext cx="1800199" cy="7012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itchFamily="34" charset="0"/>
                  <a:buNone/>
                </a:pPr>
                <a:r>
                  <a:rPr lang="en-US" sz="1200" dirty="0" err="1" smtClean="0">
                    <a:solidFill>
                      <a:schemeClr val="accent1"/>
                    </a:solidFill>
                    <a:cs typeface="+mn-ea"/>
                    <a:sym typeface="+mn-lt"/>
                  </a:rPr>
                  <a:t>Lorem</a:t>
                </a:r>
                <a:r>
                  <a:rPr lang="en-US" sz="1200" dirty="0" smtClean="0">
                    <a:solidFill>
                      <a:schemeClr val="accent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ipsum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 dolor sit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amet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 </a:t>
                </a:r>
                <a:r>
                  <a:rPr lang="en-US" sz="1200" dirty="0" err="1" smtClean="0">
                    <a:solidFill>
                      <a:schemeClr val="tx1"/>
                    </a:solidFill>
                    <a:cs typeface="+mn-ea"/>
                    <a:sym typeface="+mn-lt"/>
                  </a:rPr>
                  <a:t>consectetur</a:t>
                </a:r>
                <a:r>
                  <a:rPr lang="en-US" sz="12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. </a:t>
                </a:r>
              </a:p>
            </p:txBody>
          </p:sp>
        </p:grpSp>
        <p:pic>
          <p:nvPicPr>
            <p:cNvPr id="35" name="图片占位符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526564" y="2067694"/>
              <a:ext cx="1941512" cy="1573212"/>
            </a:xfrm>
            <a:prstGeom prst="rect">
              <a:avLst/>
            </a:prstGeom>
          </p:spPr>
        </p:pic>
      </p:grpSp>
      <p:sp>
        <p:nvSpPr>
          <p:cNvPr id="21" name="Content Placeholder 2"/>
          <p:cNvSpPr txBox="1">
            <a:spLocks/>
          </p:cNvSpPr>
          <p:nvPr/>
        </p:nvSpPr>
        <p:spPr>
          <a:xfrm>
            <a:off x="4306910" y="2587273"/>
            <a:ext cx="1717462" cy="15232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scrambled.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Oval 115"/>
          <p:cNvSpPr/>
          <p:nvPr/>
        </p:nvSpPr>
        <p:spPr>
          <a:xfrm>
            <a:off x="4067944" y="2176820"/>
            <a:ext cx="2109712" cy="2109712"/>
          </a:xfrm>
          <a:prstGeom prst="ellipse">
            <a:avLst/>
          </a:prstGeom>
          <a:noFill/>
          <a:ln w="9525">
            <a:solidFill>
              <a:schemeClr val="accent4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00026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2339753" y="0"/>
            <a:ext cx="4582925" cy="5143500"/>
          </a:xfrm>
          <a:prstGeom prst="rect">
            <a:avLst/>
          </a:prstGeom>
          <a:solidFill>
            <a:srgbClr val="F9F9F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84122" y="1072642"/>
            <a:ext cx="4294187" cy="3024187"/>
          </a:xfrm>
        </p:spPr>
      </p:pic>
      <p:sp>
        <p:nvSpPr>
          <p:cNvPr id="25" name="矩形 24"/>
          <p:cNvSpPr/>
          <p:nvPr/>
        </p:nvSpPr>
        <p:spPr>
          <a:xfrm>
            <a:off x="1716859" y="177324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Product feature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2987279" y="4253483"/>
            <a:ext cx="3456384" cy="7926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scrambled.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115183" y="1258246"/>
            <a:ext cx="1362774" cy="1201259"/>
            <a:chOff x="4557315" y="3165489"/>
            <a:chExt cx="1362774" cy="1201259"/>
          </a:xfrm>
        </p:grpSpPr>
        <p:grpSp>
          <p:nvGrpSpPr>
            <p:cNvPr id="51" name="Group 47"/>
            <p:cNvGrpSpPr/>
            <p:nvPr/>
          </p:nvGrpSpPr>
          <p:grpSpPr>
            <a:xfrm>
              <a:off x="4923599" y="3165489"/>
              <a:ext cx="587140" cy="587140"/>
              <a:chOff x="3707904" y="1338582"/>
              <a:chExt cx="587140" cy="587140"/>
            </a:xfrm>
            <a:solidFill>
              <a:schemeClr val="accent2"/>
            </a:solidFill>
          </p:grpSpPr>
          <p:sp>
            <p:nvSpPr>
              <p:cNvPr id="53" name="Freeform 23"/>
              <p:cNvSpPr>
                <a:spLocks noEditPoints="1"/>
              </p:cNvSpPr>
              <p:nvPr/>
            </p:nvSpPr>
            <p:spPr bwMode="auto">
              <a:xfrm>
                <a:off x="3707904" y="1338582"/>
                <a:ext cx="587140" cy="587140"/>
              </a:xfrm>
              <a:prstGeom prst="wedgeEllipseCallo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54" name="Freeform 11"/>
              <p:cNvSpPr>
                <a:spLocks noEditPoints="1"/>
              </p:cNvSpPr>
              <p:nvPr/>
            </p:nvSpPr>
            <p:spPr bwMode="auto">
              <a:xfrm>
                <a:off x="3869342" y="1489799"/>
                <a:ext cx="232459" cy="261709"/>
              </a:xfrm>
              <a:custGeom>
                <a:avLst/>
                <a:gdLst>
                  <a:gd name="T0" fmla="*/ 300 w 320"/>
                  <a:gd name="T1" fmla="*/ 0 h 360"/>
                  <a:gd name="T2" fmla="*/ 256 w 320"/>
                  <a:gd name="T3" fmla="*/ 0 h 360"/>
                  <a:gd name="T4" fmla="*/ 240 w 320"/>
                  <a:gd name="T5" fmla="*/ 20 h 360"/>
                  <a:gd name="T6" fmla="*/ 240 w 320"/>
                  <a:gd name="T7" fmla="*/ 360 h 360"/>
                  <a:gd name="T8" fmla="*/ 320 w 320"/>
                  <a:gd name="T9" fmla="*/ 360 h 360"/>
                  <a:gd name="T10" fmla="*/ 320 w 320"/>
                  <a:gd name="T11" fmla="*/ 20 h 360"/>
                  <a:gd name="T12" fmla="*/ 300 w 320"/>
                  <a:gd name="T13" fmla="*/ 0 h 360"/>
                  <a:gd name="T14" fmla="*/ 180 w 320"/>
                  <a:gd name="T15" fmla="*/ 120 h 360"/>
                  <a:gd name="T16" fmla="*/ 136 w 320"/>
                  <a:gd name="T17" fmla="*/ 120 h 360"/>
                  <a:gd name="T18" fmla="*/ 120 w 320"/>
                  <a:gd name="T19" fmla="*/ 140 h 360"/>
                  <a:gd name="T20" fmla="*/ 120 w 320"/>
                  <a:gd name="T21" fmla="*/ 360 h 360"/>
                  <a:gd name="T22" fmla="*/ 200 w 320"/>
                  <a:gd name="T23" fmla="*/ 360 h 360"/>
                  <a:gd name="T24" fmla="*/ 200 w 320"/>
                  <a:gd name="T25" fmla="*/ 140 h 360"/>
                  <a:gd name="T26" fmla="*/ 180 w 320"/>
                  <a:gd name="T27" fmla="*/ 120 h 360"/>
                  <a:gd name="T28" fmla="*/ 60 w 320"/>
                  <a:gd name="T29" fmla="*/ 240 h 360"/>
                  <a:gd name="T30" fmla="*/ 16 w 320"/>
                  <a:gd name="T31" fmla="*/ 240 h 360"/>
                  <a:gd name="T32" fmla="*/ 0 w 320"/>
                  <a:gd name="T33" fmla="*/ 260 h 360"/>
                  <a:gd name="T34" fmla="*/ 0 w 320"/>
                  <a:gd name="T35" fmla="*/ 360 h 360"/>
                  <a:gd name="T36" fmla="*/ 80 w 320"/>
                  <a:gd name="T37" fmla="*/ 360 h 360"/>
                  <a:gd name="T38" fmla="*/ 80 w 320"/>
                  <a:gd name="T39" fmla="*/ 260 h 360"/>
                  <a:gd name="T40" fmla="*/ 60 w 320"/>
                  <a:gd name="T41" fmla="*/ 240 h 3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0" h="360">
                    <a:moveTo>
                      <a:pt x="300" y="0"/>
                    </a:moveTo>
                    <a:cubicBezTo>
                      <a:pt x="256" y="0"/>
                      <a:pt x="256" y="0"/>
                      <a:pt x="256" y="0"/>
                    </a:cubicBezTo>
                    <a:cubicBezTo>
                      <a:pt x="245" y="0"/>
                      <a:pt x="240" y="9"/>
                      <a:pt x="240" y="20"/>
                    </a:cubicBezTo>
                    <a:cubicBezTo>
                      <a:pt x="240" y="360"/>
                      <a:pt x="240" y="360"/>
                      <a:pt x="240" y="360"/>
                    </a:cubicBezTo>
                    <a:cubicBezTo>
                      <a:pt x="320" y="360"/>
                      <a:pt x="320" y="360"/>
                      <a:pt x="320" y="360"/>
                    </a:cubicBezTo>
                    <a:cubicBezTo>
                      <a:pt x="320" y="20"/>
                      <a:pt x="320" y="20"/>
                      <a:pt x="320" y="20"/>
                    </a:cubicBezTo>
                    <a:cubicBezTo>
                      <a:pt x="320" y="9"/>
                      <a:pt x="311" y="0"/>
                      <a:pt x="300" y="0"/>
                    </a:cubicBezTo>
                    <a:close/>
                    <a:moveTo>
                      <a:pt x="180" y="120"/>
                    </a:moveTo>
                    <a:cubicBezTo>
                      <a:pt x="136" y="120"/>
                      <a:pt x="136" y="120"/>
                      <a:pt x="136" y="120"/>
                    </a:cubicBezTo>
                    <a:cubicBezTo>
                      <a:pt x="125" y="120"/>
                      <a:pt x="120" y="129"/>
                      <a:pt x="120" y="140"/>
                    </a:cubicBezTo>
                    <a:cubicBezTo>
                      <a:pt x="120" y="360"/>
                      <a:pt x="120" y="360"/>
                      <a:pt x="120" y="360"/>
                    </a:cubicBezTo>
                    <a:cubicBezTo>
                      <a:pt x="200" y="360"/>
                      <a:pt x="200" y="360"/>
                      <a:pt x="200" y="360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0" y="129"/>
                      <a:pt x="191" y="120"/>
                      <a:pt x="180" y="120"/>
                    </a:cubicBezTo>
                    <a:close/>
                    <a:moveTo>
                      <a:pt x="60" y="240"/>
                    </a:moveTo>
                    <a:cubicBezTo>
                      <a:pt x="16" y="240"/>
                      <a:pt x="16" y="240"/>
                      <a:pt x="16" y="240"/>
                    </a:cubicBezTo>
                    <a:cubicBezTo>
                      <a:pt x="5" y="240"/>
                      <a:pt x="0" y="249"/>
                      <a:pt x="0" y="260"/>
                    </a:cubicBezTo>
                    <a:cubicBezTo>
                      <a:pt x="0" y="360"/>
                      <a:pt x="0" y="360"/>
                      <a:pt x="0" y="360"/>
                    </a:cubicBezTo>
                    <a:cubicBezTo>
                      <a:pt x="80" y="360"/>
                      <a:pt x="80" y="360"/>
                      <a:pt x="80" y="360"/>
                    </a:cubicBezTo>
                    <a:cubicBezTo>
                      <a:pt x="80" y="260"/>
                      <a:pt x="80" y="260"/>
                      <a:pt x="80" y="260"/>
                    </a:cubicBezTo>
                    <a:cubicBezTo>
                      <a:pt x="80" y="249"/>
                      <a:pt x="71" y="240"/>
                      <a:pt x="60" y="24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4557315" y="3815721"/>
              <a:ext cx="1362774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Analytics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adipiscing.</a:t>
              </a: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7"/>
          <p:cNvGrpSpPr/>
          <p:nvPr/>
        </p:nvGrpSpPr>
        <p:grpSpPr>
          <a:xfrm>
            <a:off x="942700" y="1268927"/>
            <a:ext cx="1362774" cy="1190578"/>
            <a:chOff x="6045315" y="3372697"/>
            <a:chExt cx="1362774" cy="1190578"/>
          </a:xfrm>
        </p:grpSpPr>
        <p:grpSp>
          <p:nvGrpSpPr>
            <p:cNvPr id="61" name="Group 49"/>
            <p:cNvGrpSpPr/>
            <p:nvPr/>
          </p:nvGrpSpPr>
          <p:grpSpPr>
            <a:xfrm>
              <a:off x="6433132" y="3372697"/>
              <a:ext cx="587140" cy="587140"/>
              <a:chOff x="6665323" y="3562825"/>
              <a:chExt cx="587140" cy="587140"/>
            </a:xfrm>
          </p:grpSpPr>
          <p:sp>
            <p:nvSpPr>
              <p:cNvPr id="63" name="Freeform 23"/>
              <p:cNvSpPr>
                <a:spLocks noEditPoints="1"/>
              </p:cNvSpPr>
              <p:nvPr/>
            </p:nvSpPr>
            <p:spPr bwMode="auto">
              <a:xfrm>
                <a:off x="6665323" y="3562825"/>
                <a:ext cx="587140" cy="587140"/>
              </a:xfrm>
              <a:prstGeom prst="wedgeEllipseCallou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 19"/>
              <p:cNvSpPr>
                <a:spLocks noEditPoints="1"/>
              </p:cNvSpPr>
              <p:nvPr/>
            </p:nvSpPr>
            <p:spPr bwMode="auto">
              <a:xfrm>
                <a:off x="6808144" y="3735126"/>
                <a:ext cx="301499" cy="242538"/>
              </a:xfrm>
              <a:custGeom>
                <a:avLst/>
                <a:gdLst>
                  <a:gd name="T0" fmla="*/ 393 w 400"/>
                  <a:gd name="T1" fmla="*/ 61 h 322"/>
                  <a:gd name="T2" fmla="*/ 300 w 400"/>
                  <a:gd name="T3" fmla="*/ 3 h 322"/>
                  <a:gd name="T4" fmla="*/ 286 w 400"/>
                  <a:gd name="T5" fmla="*/ 3 h 322"/>
                  <a:gd name="T6" fmla="*/ 200 w 400"/>
                  <a:gd name="T7" fmla="*/ 57 h 322"/>
                  <a:gd name="T8" fmla="*/ 113 w 400"/>
                  <a:gd name="T9" fmla="*/ 3 h 322"/>
                  <a:gd name="T10" fmla="*/ 100 w 400"/>
                  <a:gd name="T11" fmla="*/ 3 h 322"/>
                  <a:gd name="T12" fmla="*/ 6 w 400"/>
                  <a:gd name="T13" fmla="*/ 61 h 322"/>
                  <a:gd name="T14" fmla="*/ 0 w 400"/>
                  <a:gd name="T15" fmla="*/ 73 h 322"/>
                  <a:gd name="T16" fmla="*/ 0 w 400"/>
                  <a:gd name="T17" fmla="*/ 307 h 322"/>
                  <a:gd name="T18" fmla="*/ 6 w 400"/>
                  <a:gd name="T19" fmla="*/ 319 h 322"/>
                  <a:gd name="T20" fmla="*/ 20 w 400"/>
                  <a:gd name="T21" fmla="*/ 319 h 322"/>
                  <a:gd name="T22" fmla="*/ 106 w 400"/>
                  <a:gd name="T23" fmla="*/ 265 h 322"/>
                  <a:gd name="T24" fmla="*/ 193 w 400"/>
                  <a:gd name="T25" fmla="*/ 319 h 322"/>
                  <a:gd name="T26" fmla="*/ 207 w 400"/>
                  <a:gd name="T27" fmla="*/ 319 h 322"/>
                  <a:gd name="T28" fmla="*/ 293 w 400"/>
                  <a:gd name="T29" fmla="*/ 265 h 322"/>
                  <a:gd name="T30" fmla="*/ 380 w 400"/>
                  <a:gd name="T31" fmla="*/ 319 h 322"/>
                  <a:gd name="T32" fmla="*/ 387 w 400"/>
                  <a:gd name="T33" fmla="*/ 321 h 322"/>
                  <a:gd name="T34" fmla="*/ 393 w 400"/>
                  <a:gd name="T35" fmla="*/ 319 h 322"/>
                  <a:gd name="T36" fmla="*/ 400 w 400"/>
                  <a:gd name="T37" fmla="*/ 307 h 322"/>
                  <a:gd name="T38" fmla="*/ 400 w 400"/>
                  <a:gd name="T39" fmla="*/ 73 h 322"/>
                  <a:gd name="T40" fmla="*/ 393 w 400"/>
                  <a:gd name="T41" fmla="*/ 61 h 322"/>
                  <a:gd name="T42" fmla="*/ 93 w 400"/>
                  <a:gd name="T43" fmla="*/ 241 h 322"/>
                  <a:gd name="T44" fmla="*/ 26 w 400"/>
                  <a:gd name="T45" fmla="*/ 283 h 322"/>
                  <a:gd name="T46" fmla="*/ 26 w 400"/>
                  <a:gd name="T47" fmla="*/ 81 h 322"/>
                  <a:gd name="T48" fmla="*/ 93 w 400"/>
                  <a:gd name="T49" fmla="*/ 39 h 322"/>
                  <a:gd name="T50" fmla="*/ 93 w 400"/>
                  <a:gd name="T51" fmla="*/ 241 h 322"/>
                  <a:gd name="T52" fmla="*/ 187 w 400"/>
                  <a:gd name="T53" fmla="*/ 283 h 322"/>
                  <a:gd name="T54" fmla="*/ 119 w 400"/>
                  <a:gd name="T55" fmla="*/ 241 h 322"/>
                  <a:gd name="T56" fmla="*/ 119 w 400"/>
                  <a:gd name="T57" fmla="*/ 39 h 322"/>
                  <a:gd name="T58" fmla="*/ 187 w 400"/>
                  <a:gd name="T59" fmla="*/ 81 h 322"/>
                  <a:gd name="T60" fmla="*/ 187 w 400"/>
                  <a:gd name="T61" fmla="*/ 283 h 322"/>
                  <a:gd name="T62" fmla="*/ 280 w 400"/>
                  <a:gd name="T63" fmla="*/ 241 h 322"/>
                  <a:gd name="T64" fmla="*/ 213 w 400"/>
                  <a:gd name="T65" fmla="*/ 283 h 322"/>
                  <a:gd name="T66" fmla="*/ 213 w 400"/>
                  <a:gd name="T67" fmla="*/ 81 h 322"/>
                  <a:gd name="T68" fmla="*/ 280 w 400"/>
                  <a:gd name="T69" fmla="*/ 39 h 322"/>
                  <a:gd name="T70" fmla="*/ 280 w 400"/>
                  <a:gd name="T71" fmla="*/ 241 h 322"/>
                  <a:gd name="T72" fmla="*/ 374 w 400"/>
                  <a:gd name="T73" fmla="*/ 283 h 322"/>
                  <a:gd name="T74" fmla="*/ 306 w 400"/>
                  <a:gd name="T75" fmla="*/ 241 h 322"/>
                  <a:gd name="T76" fmla="*/ 306 w 400"/>
                  <a:gd name="T77" fmla="*/ 39 h 322"/>
                  <a:gd name="T78" fmla="*/ 374 w 400"/>
                  <a:gd name="T79" fmla="*/ 81 h 322"/>
                  <a:gd name="T80" fmla="*/ 374 w 400"/>
                  <a:gd name="T81" fmla="*/ 28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00" h="322">
                    <a:moveTo>
                      <a:pt x="393" y="61"/>
                    </a:moveTo>
                    <a:cubicBezTo>
                      <a:pt x="300" y="3"/>
                      <a:pt x="300" y="3"/>
                      <a:pt x="300" y="3"/>
                    </a:cubicBezTo>
                    <a:cubicBezTo>
                      <a:pt x="296" y="0"/>
                      <a:pt x="291" y="0"/>
                      <a:pt x="286" y="3"/>
                    </a:cubicBezTo>
                    <a:cubicBezTo>
                      <a:pt x="200" y="57"/>
                      <a:pt x="200" y="57"/>
                      <a:pt x="200" y="57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09" y="0"/>
                      <a:pt x="104" y="0"/>
                      <a:pt x="100" y="3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2" y="64"/>
                      <a:pt x="0" y="68"/>
                      <a:pt x="0" y="73"/>
                    </a:cubicBezTo>
                    <a:cubicBezTo>
                      <a:pt x="0" y="307"/>
                      <a:pt x="0" y="307"/>
                      <a:pt x="0" y="307"/>
                    </a:cubicBezTo>
                    <a:cubicBezTo>
                      <a:pt x="0" y="312"/>
                      <a:pt x="2" y="317"/>
                      <a:pt x="6" y="319"/>
                    </a:cubicBezTo>
                    <a:cubicBezTo>
                      <a:pt x="11" y="322"/>
                      <a:pt x="16" y="321"/>
                      <a:pt x="20" y="319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93" y="319"/>
                      <a:pt x="193" y="319"/>
                      <a:pt x="193" y="319"/>
                    </a:cubicBezTo>
                    <a:cubicBezTo>
                      <a:pt x="197" y="322"/>
                      <a:pt x="202" y="322"/>
                      <a:pt x="207" y="319"/>
                    </a:cubicBezTo>
                    <a:cubicBezTo>
                      <a:pt x="293" y="265"/>
                      <a:pt x="293" y="265"/>
                      <a:pt x="293" y="265"/>
                    </a:cubicBezTo>
                    <a:cubicBezTo>
                      <a:pt x="380" y="319"/>
                      <a:pt x="380" y="319"/>
                      <a:pt x="380" y="319"/>
                    </a:cubicBezTo>
                    <a:cubicBezTo>
                      <a:pt x="382" y="320"/>
                      <a:pt x="384" y="321"/>
                      <a:pt x="387" y="321"/>
                    </a:cubicBezTo>
                    <a:cubicBezTo>
                      <a:pt x="389" y="321"/>
                      <a:pt x="391" y="320"/>
                      <a:pt x="393" y="319"/>
                    </a:cubicBezTo>
                    <a:cubicBezTo>
                      <a:pt x="397" y="317"/>
                      <a:pt x="400" y="312"/>
                      <a:pt x="400" y="307"/>
                    </a:cubicBezTo>
                    <a:cubicBezTo>
                      <a:pt x="400" y="73"/>
                      <a:pt x="400" y="73"/>
                      <a:pt x="400" y="73"/>
                    </a:cubicBezTo>
                    <a:cubicBezTo>
                      <a:pt x="400" y="68"/>
                      <a:pt x="397" y="64"/>
                      <a:pt x="393" y="61"/>
                    </a:cubicBezTo>
                    <a:close/>
                    <a:moveTo>
                      <a:pt x="93" y="241"/>
                    </a:moveTo>
                    <a:cubicBezTo>
                      <a:pt x="26" y="283"/>
                      <a:pt x="26" y="283"/>
                      <a:pt x="26" y="283"/>
                    </a:cubicBezTo>
                    <a:cubicBezTo>
                      <a:pt x="26" y="81"/>
                      <a:pt x="26" y="81"/>
                      <a:pt x="26" y="81"/>
                    </a:cubicBezTo>
                    <a:cubicBezTo>
                      <a:pt x="93" y="39"/>
                      <a:pt x="93" y="39"/>
                      <a:pt x="93" y="39"/>
                    </a:cubicBezTo>
                    <a:lnTo>
                      <a:pt x="93" y="241"/>
                    </a:lnTo>
                    <a:close/>
                    <a:moveTo>
                      <a:pt x="187" y="283"/>
                    </a:moveTo>
                    <a:cubicBezTo>
                      <a:pt x="119" y="241"/>
                      <a:pt x="119" y="241"/>
                      <a:pt x="119" y="241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87" y="81"/>
                      <a:pt x="187" y="81"/>
                      <a:pt x="187" y="81"/>
                    </a:cubicBezTo>
                    <a:lnTo>
                      <a:pt x="187" y="283"/>
                    </a:lnTo>
                    <a:close/>
                    <a:moveTo>
                      <a:pt x="280" y="241"/>
                    </a:moveTo>
                    <a:cubicBezTo>
                      <a:pt x="213" y="283"/>
                      <a:pt x="213" y="283"/>
                      <a:pt x="213" y="283"/>
                    </a:cubicBezTo>
                    <a:cubicBezTo>
                      <a:pt x="213" y="81"/>
                      <a:pt x="213" y="81"/>
                      <a:pt x="213" y="81"/>
                    </a:cubicBezTo>
                    <a:cubicBezTo>
                      <a:pt x="280" y="39"/>
                      <a:pt x="280" y="39"/>
                      <a:pt x="280" y="39"/>
                    </a:cubicBezTo>
                    <a:lnTo>
                      <a:pt x="280" y="241"/>
                    </a:lnTo>
                    <a:close/>
                    <a:moveTo>
                      <a:pt x="374" y="283"/>
                    </a:moveTo>
                    <a:cubicBezTo>
                      <a:pt x="306" y="241"/>
                      <a:pt x="306" y="241"/>
                      <a:pt x="306" y="241"/>
                    </a:cubicBezTo>
                    <a:cubicBezTo>
                      <a:pt x="306" y="39"/>
                      <a:pt x="306" y="39"/>
                      <a:pt x="306" y="39"/>
                    </a:cubicBezTo>
                    <a:cubicBezTo>
                      <a:pt x="374" y="81"/>
                      <a:pt x="374" y="81"/>
                      <a:pt x="374" y="81"/>
                    </a:cubicBezTo>
                    <a:lnTo>
                      <a:pt x="374" y="283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62" name="Content Placeholder 2"/>
            <p:cNvSpPr txBox="1">
              <a:spLocks/>
            </p:cNvSpPr>
            <p:nvPr/>
          </p:nvSpPr>
          <p:spPr>
            <a:xfrm>
              <a:off x="6045315" y="4012248"/>
              <a:ext cx="1362774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Guide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adipiscing.</a:t>
              </a: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239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611560" y="0"/>
            <a:ext cx="3819815" cy="2872485"/>
          </a:xfrm>
          <a:prstGeom prst="rect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flipV="1">
            <a:off x="611558" y="2872485"/>
            <a:ext cx="3819815" cy="1427457"/>
          </a:xfrm>
          <a:custGeom>
            <a:avLst/>
            <a:gdLst>
              <a:gd name="connsiteX0" fmla="*/ 0 w 3819815"/>
              <a:gd name="connsiteY0" fmla="*/ 1427457 h 1427457"/>
              <a:gd name="connsiteX1" fmla="*/ 3819815 w 3819815"/>
              <a:gd name="connsiteY1" fmla="*/ 1427457 h 1427457"/>
              <a:gd name="connsiteX2" fmla="*/ 3819815 w 3819815"/>
              <a:gd name="connsiteY2" fmla="*/ 1413736 h 1427457"/>
              <a:gd name="connsiteX3" fmla="*/ 2850976 w 3819815"/>
              <a:gd name="connsiteY3" fmla="*/ 0 h 1427457"/>
              <a:gd name="connsiteX4" fmla="*/ 0 w 3819815"/>
              <a:gd name="connsiteY4" fmla="*/ 0 h 142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9815" h="1427457">
                <a:moveTo>
                  <a:pt x="0" y="1427457"/>
                </a:moveTo>
                <a:lnTo>
                  <a:pt x="3819815" y="1427457"/>
                </a:lnTo>
                <a:lnTo>
                  <a:pt x="3819815" y="1413736"/>
                </a:lnTo>
                <a:lnTo>
                  <a:pt x="285097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1351589" y="1446431"/>
            <a:ext cx="2339752" cy="108046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Lorem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  <a:cs typeface="+mn-ea"/>
                <a:sym typeface="+mn-lt"/>
              </a:rPr>
              <a:t>Ipsum</a:t>
            </a:r>
            <a:r>
              <a:rPr lang="en-US" sz="1200" dirty="0" smtClean="0">
                <a:solidFill>
                  <a:schemeClr val="tx1"/>
                </a:solidFill>
                <a:cs typeface="+mn-ea"/>
                <a:sym typeface="+mn-lt"/>
              </a:rPr>
              <a:t> has been the industry's standard dummy text ever since the 1500s, when an unknown printer took a galley of type and scrambled.</a:t>
            </a:r>
            <a:endParaRPr lang="en-US" sz="1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Title 13"/>
          <p:cNvSpPr txBox="1">
            <a:spLocks/>
          </p:cNvSpPr>
          <p:nvPr/>
        </p:nvSpPr>
        <p:spPr>
          <a:xfrm>
            <a:off x="1302911" y="340952"/>
            <a:ext cx="3011487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r>
              <a:rPr lang="en-US" sz="5400" smtClean="0">
                <a:solidFill>
                  <a:schemeClr val="tx1"/>
                </a:solidFill>
                <a:latin typeface="Franklin Gothic Demi" panose="020B0703020102020204" pitchFamily="34" charset="0"/>
                <a:ea typeface="+mn-ea"/>
                <a:cs typeface="+mn-ea"/>
                <a:sym typeface="+mn-lt"/>
              </a:rPr>
              <a:t>Thanks</a:t>
            </a:r>
            <a:endParaRPr lang="en-US" sz="5400" dirty="0">
              <a:solidFill>
                <a:schemeClr val="tx1"/>
              </a:solidFill>
              <a:latin typeface="Franklin Gothic Demi" panose="020B0703020102020204" pitchFamily="34" charset="0"/>
              <a:ea typeface="+mn-ea"/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32043" y="3136005"/>
            <a:ext cx="2259298" cy="352399"/>
            <a:chOff x="3033035" y="3424871"/>
            <a:chExt cx="2259298" cy="352399"/>
          </a:xfrm>
        </p:grpSpPr>
        <p:sp>
          <p:nvSpPr>
            <p:cNvPr id="15" name="Subtitle 2"/>
            <p:cNvSpPr txBox="1">
              <a:spLocks/>
            </p:cNvSpPr>
            <p:nvPr/>
          </p:nvSpPr>
          <p:spPr>
            <a:xfrm>
              <a:off x="3388077" y="3424871"/>
              <a:ext cx="1904256" cy="35239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altLang="zh-CN" sz="1200" b="1" dirty="0">
                  <a:solidFill>
                    <a:schemeClr val="tx2"/>
                  </a:solidFill>
                  <a:latin typeface="Franklin Gothic Demi" panose="020B0703020102020204" pitchFamily="34" charset="0"/>
                  <a:cs typeface="+mn-ea"/>
                  <a:sym typeface="+mn-lt"/>
                </a:rPr>
                <a:t>ABOOBEE</a:t>
              </a:r>
              <a:r>
                <a:rPr lang="en-US" altLang="zh-CN" sz="1200" b="1" dirty="0">
                  <a:solidFill>
                    <a:schemeClr val="tx2"/>
                  </a:solidFill>
                  <a:cs typeface="+mn-ea"/>
                  <a:sym typeface="+mn-lt"/>
                </a:rPr>
                <a:t>  </a:t>
              </a:r>
              <a:r>
                <a:rPr lang="en-US" altLang="zh-CN" sz="1200" b="1" dirty="0">
                  <a:solidFill>
                    <a:schemeClr val="tx2"/>
                  </a:solidFill>
                  <a:latin typeface="Dotum" panose="020B0600000101010101" pitchFamily="34" charset="-127"/>
                  <a:ea typeface="Dotum" panose="020B0600000101010101" pitchFamily="34" charset="-127"/>
                  <a:cs typeface="+mn-ea"/>
                  <a:sym typeface="+mn-lt"/>
                </a:rPr>
                <a:t>PPT</a:t>
              </a:r>
              <a:endParaRPr lang="en-US" altLang="zh-CN" sz="1200" dirty="0">
                <a:solidFill>
                  <a:schemeClr val="tx2"/>
                </a:solidFill>
                <a:latin typeface="Dotum" panose="020B0600000101010101" pitchFamily="34" charset="-127"/>
                <a:ea typeface="Dotum" panose="020B0600000101010101" pitchFamily="34" charset="-127"/>
                <a:cs typeface="+mn-ea"/>
                <a:sym typeface="+mn-lt"/>
              </a:endParaRPr>
            </a:p>
          </p:txBody>
        </p:sp>
        <p:sp>
          <p:nvSpPr>
            <p:cNvPr id="16" name="Freeform 460"/>
            <p:cNvSpPr>
              <a:spLocks noEditPoints="1"/>
            </p:cNvSpPr>
            <p:nvPr/>
          </p:nvSpPr>
          <p:spPr bwMode="auto">
            <a:xfrm>
              <a:off x="3033035" y="3424871"/>
              <a:ext cx="327099" cy="266710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22359" y="3568282"/>
            <a:ext cx="2198212" cy="360040"/>
            <a:chOff x="5144167" y="3402451"/>
            <a:chExt cx="2198212" cy="360040"/>
          </a:xfrm>
        </p:grpSpPr>
        <p:sp>
          <p:nvSpPr>
            <p:cNvPr id="18" name="Subtitle 2"/>
            <p:cNvSpPr txBox="1">
              <a:spLocks/>
            </p:cNvSpPr>
            <p:nvPr/>
          </p:nvSpPr>
          <p:spPr>
            <a:xfrm>
              <a:off x="5458026" y="3402451"/>
              <a:ext cx="1884353" cy="36004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en-US" sz="1200" b="1" dirty="0" smtClean="0">
                  <a:solidFill>
                    <a:schemeClr val="tx2"/>
                  </a:solidFill>
                  <a:cs typeface="+mn-ea"/>
                  <a:sym typeface="+mn-lt"/>
                </a:rPr>
                <a:t>@ </a:t>
              </a:r>
              <a:r>
                <a:rPr lang="zh-CN" altLang="en-US" sz="1200" b="1" dirty="0" smtClean="0">
                  <a:solidFill>
                    <a:schemeClr val="tx2"/>
                  </a:solidFill>
                  <a:cs typeface="+mn-ea"/>
                  <a:sym typeface="+mn-lt"/>
                </a:rPr>
                <a:t>诗与颠</a:t>
              </a:r>
              <a:endParaRPr lang="en-US" altLang="zh-CN" sz="1200" b="1" dirty="0" smtClean="0">
                <a:solidFill>
                  <a:schemeClr val="tx2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459"/>
            <p:cNvSpPr>
              <a:spLocks noEditPoints="1"/>
            </p:cNvSpPr>
            <p:nvPr/>
          </p:nvSpPr>
          <p:spPr bwMode="auto">
            <a:xfrm>
              <a:off x="5144167" y="3445662"/>
              <a:ext cx="298805" cy="245919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330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正五边形 99"/>
          <p:cNvSpPr/>
          <p:nvPr/>
        </p:nvSpPr>
        <p:spPr>
          <a:xfrm rot="10800000">
            <a:off x="880370" y="-9939"/>
            <a:ext cx="2066619" cy="1717502"/>
          </a:xfrm>
          <a:prstGeom prst="pentagon">
            <a:avLst/>
          </a:prstGeom>
          <a:solidFill>
            <a:srgbClr val="F9F9F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itle 13"/>
          <p:cNvSpPr txBox="1">
            <a:spLocks/>
          </p:cNvSpPr>
          <p:nvPr/>
        </p:nvSpPr>
        <p:spPr>
          <a:xfrm>
            <a:off x="2707493" y="1426748"/>
            <a:ext cx="5688632" cy="85725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+mj-lt"/>
                <a:ea typeface="+mn-ea"/>
                <a:cs typeface="+mn-ea"/>
                <a:sym typeface="+mn-lt"/>
              </a:rPr>
              <a:t>Why choose us</a:t>
            </a:r>
            <a:endParaRPr lang="en-US" sz="5400" b="1" dirty="0">
              <a:solidFill>
                <a:schemeClr val="tx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sp>
        <p:nvSpPr>
          <p:cNvPr id="96" name="Title 13"/>
          <p:cNvSpPr txBox="1">
            <a:spLocks/>
          </p:cNvSpPr>
          <p:nvPr/>
        </p:nvSpPr>
        <p:spPr>
          <a:xfrm>
            <a:off x="1242643" y="267494"/>
            <a:ext cx="1342072" cy="8274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1500" b="1" dirty="0" smtClean="0">
                <a:pattFill prst="dkVert">
                  <a:fgClr>
                    <a:schemeClr val="bg2"/>
                  </a:fgClr>
                  <a:bgClr>
                    <a:schemeClr val="bg2">
                      <a:lumMod val="50000"/>
                    </a:schemeClr>
                  </a:bgClr>
                </a:pattFill>
                <a:latin typeface="+mn-lt"/>
                <a:ea typeface="+mn-ea"/>
                <a:cs typeface="+mn-ea"/>
                <a:sym typeface="+mn-lt"/>
              </a:rPr>
              <a:t>1</a:t>
            </a:r>
            <a:endParaRPr lang="en-US" sz="13800" b="1" dirty="0">
              <a:pattFill prst="dkVert">
                <a:fgClr>
                  <a:schemeClr val="bg2"/>
                </a:fgClr>
                <a:bgClr>
                  <a:schemeClr val="bg2">
                    <a:lumMod val="50000"/>
                  </a:schemeClr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66444" y="2438122"/>
            <a:ext cx="792196" cy="108012"/>
            <a:chOff x="2331136" y="2040936"/>
            <a:chExt cx="792196" cy="108012"/>
          </a:xfrm>
        </p:grpSpPr>
        <p:sp>
          <p:nvSpPr>
            <p:cNvPr id="97" name="圆角矩形 96"/>
            <p:cNvSpPr/>
            <p:nvPr/>
          </p:nvSpPr>
          <p:spPr>
            <a:xfrm>
              <a:off x="2331136" y="2040936"/>
              <a:ext cx="574731" cy="108012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2943332" y="2040936"/>
              <a:ext cx="180000" cy="108012"/>
            </a:xfrm>
            <a:prstGeom prst="roundRect">
              <a:avLst>
                <a:gd name="adj" fmla="val 4373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Text Placeholder 4"/>
          <p:cNvSpPr txBox="1">
            <a:spLocks/>
          </p:cNvSpPr>
          <p:nvPr/>
        </p:nvSpPr>
        <p:spPr>
          <a:xfrm>
            <a:off x="3400822" y="2557463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</p:spTree>
    <p:extLst>
      <p:ext uri="{BB962C8B-B14F-4D97-AF65-F5344CB8AC3E}">
        <p14:creationId xmlns:p14="http://schemas.microsoft.com/office/powerpoint/2010/main" val="406755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6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98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7704" y="2067694"/>
            <a:ext cx="5976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大目演示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2592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-10925" y="915988"/>
            <a:ext cx="4582925" cy="3455962"/>
          </a:xfrm>
          <a:prstGeom prst="rect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" name="Text Placeholder 4"/>
          <p:cNvSpPr txBox="1">
            <a:spLocks/>
          </p:cNvSpPr>
          <p:nvPr/>
        </p:nvSpPr>
        <p:spPr>
          <a:xfrm>
            <a:off x="1815230" y="2406753"/>
            <a:ext cx="1797069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5" name="Title 1"/>
          <p:cNvSpPr txBox="1">
            <a:spLocks/>
          </p:cNvSpPr>
          <p:nvPr/>
        </p:nvSpPr>
        <p:spPr>
          <a:xfrm>
            <a:off x="417877" y="1635646"/>
            <a:ext cx="4631156" cy="9016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 smtClean="0">
                <a:solidFill>
                  <a:schemeClr val="accent1"/>
                </a:solidFill>
                <a:latin typeface="+mj-lt"/>
                <a:ea typeface="+mn-ea"/>
                <a:cs typeface="+mn-ea"/>
                <a:sym typeface="+mn-lt"/>
              </a:rPr>
              <a:t>About Us</a:t>
            </a:r>
            <a:endParaRPr lang="en-US" sz="3600" b="1" dirty="0">
              <a:solidFill>
                <a:schemeClr val="accent1"/>
              </a:solidFill>
              <a:latin typeface="+mj-lt"/>
              <a:ea typeface="+mn-ea"/>
              <a:cs typeface="+mn-ea"/>
              <a:sym typeface="+mn-lt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9" t="24916" r="29979" b="40878"/>
          <a:stretch/>
        </p:blipFill>
        <p:spPr>
          <a:xfrm>
            <a:off x="683568" y="1789542"/>
            <a:ext cx="617205" cy="6172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852347" y="2389202"/>
            <a:ext cx="2044061" cy="663372"/>
            <a:chOff x="4895408" y="2472489"/>
            <a:chExt cx="2044061" cy="663372"/>
          </a:xfrm>
        </p:grpSpPr>
        <p:sp>
          <p:nvSpPr>
            <p:cNvPr id="50" name="Content Placeholder 2"/>
            <p:cNvSpPr txBox="1">
              <a:spLocks/>
            </p:cNvSpPr>
            <p:nvPr/>
          </p:nvSpPr>
          <p:spPr>
            <a:xfrm>
              <a:off x="4914761" y="2735751"/>
              <a:ext cx="2024708" cy="40011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Curabitur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elementum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posuere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pretium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Quisque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nibh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dolor. </a:t>
              </a:r>
              <a:endParaRPr 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Title 13"/>
            <p:cNvSpPr txBox="1">
              <a:spLocks/>
            </p:cNvSpPr>
            <p:nvPr/>
          </p:nvSpPr>
          <p:spPr>
            <a:xfrm>
              <a:off x="4895408" y="2472489"/>
              <a:ext cx="1556911" cy="3693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Who we are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58412" y="3358820"/>
            <a:ext cx="2044061" cy="663372"/>
            <a:chOff x="4901473" y="3442107"/>
            <a:chExt cx="2044061" cy="663372"/>
          </a:xfrm>
        </p:grpSpPr>
        <p:sp>
          <p:nvSpPr>
            <p:cNvPr id="61" name="Content Placeholder 2"/>
            <p:cNvSpPr txBox="1">
              <a:spLocks/>
            </p:cNvSpPr>
            <p:nvPr/>
          </p:nvSpPr>
          <p:spPr>
            <a:xfrm>
              <a:off x="4920826" y="3705369"/>
              <a:ext cx="2024708" cy="40011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Curabitur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elementum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posuere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pretium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Quisque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nibh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dolor. </a:t>
              </a:r>
              <a:endParaRPr 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65" name="Title 13"/>
            <p:cNvSpPr txBox="1">
              <a:spLocks/>
            </p:cNvSpPr>
            <p:nvPr/>
          </p:nvSpPr>
          <p:spPr>
            <a:xfrm>
              <a:off x="4901473" y="3442107"/>
              <a:ext cx="1557272" cy="3693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Who we are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846392" y="1491630"/>
            <a:ext cx="2044061" cy="663372"/>
            <a:chOff x="6162585" y="3748648"/>
            <a:chExt cx="2044061" cy="663372"/>
          </a:xfrm>
        </p:grpSpPr>
        <p:sp>
          <p:nvSpPr>
            <p:cNvPr id="79" name="Content Placeholder 2"/>
            <p:cNvSpPr txBox="1">
              <a:spLocks/>
            </p:cNvSpPr>
            <p:nvPr/>
          </p:nvSpPr>
          <p:spPr>
            <a:xfrm>
              <a:off x="6181938" y="4011910"/>
              <a:ext cx="2024708" cy="400110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Font typeface="Arial" pitchFamily="34" charset="0"/>
                <a:buNone/>
              </a:pP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Curabitur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elementum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posuere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pretium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.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Quisque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</a:t>
              </a:r>
              <a:r>
                <a:rPr lang="en-US" sz="1000" dirty="0" err="1" smtClean="0">
                  <a:solidFill>
                    <a:schemeClr val="tx1"/>
                  </a:solidFill>
                  <a:cs typeface="+mn-ea"/>
                  <a:sym typeface="+mn-lt"/>
                </a:rPr>
                <a:t>nibh</a:t>
              </a:r>
              <a:r>
                <a:rPr lang="en-US" sz="1000" dirty="0" smtClean="0">
                  <a:solidFill>
                    <a:schemeClr val="tx1"/>
                  </a:solidFill>
                  <a:cs typeface="+mn-ea"/>
                  <a:sym typeface="+mn-lt"/>
                </a:rPr>
                <a:t> dolor. </a:t>
              </a:r>
              <a:endParaRPr lang="en-US" sz="10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0" name="Title 13"/>
            <p:cNvSpPr txBox="1">
              <a:spLocks/>
            </p:cNvSpPr>
            <p:nvPr/>
          </p:nvSpPr>
          <p:spPr>
            <a:xfrm>
              <a:off x="6162585" y="3748648"/>
              <a:ext cx="1814103" cy="3693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r>
                <a:rPr lang="en-US" altLang="zh-CN" sz="1800" dirty="0" smtClean="0">
                  <a:solidFill>
                    <a:schemeClr val="tx1"/>
                  </a:solidFill>
                  <a:latin typeface="+mn-lt"/>
                  <a:ea typeface="+mn-ea"/>
                  <a:cs typeface="+mn-ea"/>
                  <a:sym typeface="+mn-lt"/>
                </a:rPr>
                <a:t>Who we are</a:t>
              </a:r>
              <a:endParaRPr lang="en-US" sz="18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rot="8100000">
            <a:off x="4675270" y="3485013"/>
            <a:ext cx="150944" cy="150944"/>
            <a:chOff x="6372200" y="4146704"/>
            <a:chExt cx="108000" cy="108000"/>
          </a:xfrm>
        </p:grpSpPr>
        <p:sp>
          <p:nvSpPr>
            <p:cNvPr id="37" name="圆角矩形 36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75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75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8100000">
            <a:off x="4675270" y="2483064"/>
            <a:ext cx="150944" cy="150944"/>
            <a:chOff x="6372200" y="4146704"/>
            <a:chExt cx="108000" cy="108000"/>
          </a:xfrm>
        </p:grpSpPr>
        <p:sp>
          <p:nvSpPr>
            <p:cNvPr id="42" name="圆角矩形 41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75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圆角矩形 42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75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8100000">
            <a:off x="4675271" y="1607575"/>
            <a:ext cx="150944" cy="150944"/>
            <a:chOff x="6372200" y="4146704"/>
            <a:chExt cx="108000" cy="108000"/>
          </a:xfrm>
        </p:grpSpPr>
        <p:sp>
          <p:nvSpPr>
            <p:cNvPr id="49" name="圆角矩形 48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75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圆角矩形 51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75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679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椭圆 96"/>
          <p:cNvSpPr/>
          <p:nvPr/>
        </p:nvSpPr>
        <p:spPr>
          <a:xfrm>
            <a:off x="3885632" y="1192265"/>
            <a:ext cx="1348300" cy="1348164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106" name="椭圆 105"/>
          <p:cNvSpPr/>
          <p:nvPr/>
        </p:nvSpPr>
        <p:spPr>
          <a:xfrm>
            <a:off x="6706666" y="1411891"/>
            <a:ext cx="1348300" cy="1348164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064598" y="1466320"/>
            <a:ext cx="1348300" cy="1348164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27585" y="2936462"/>
            <a:ext cx="1944216" cy="1939543"/>
          </a:xfrm>
          <a:prstGeom prst="rect">
            <a:avLst/>
          </a:prstGeom>
          <a:solidFill>
            <a:schemeClr val="bg2">
              <a:alpha val="9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93127" y="1510665"/>
            <a:ext cx="1188570" cy="1184400"/>
          </a:xfrm>
          <a:prstGeom prst="ellipse">
            <a:avLst/>
          </a:prstGeom>
        </p:spPr>
      </p:pic>
      <p:pic>
        <p:nvPicPr>
          <p:cNvPr id="18" name="图片占位符 17"/>
          <p:cNvPicPr>
            <a:picLocks noGrp="1" noChangeAspect="1"/>
          </p:cNvPicPr>
          <p:nvPr>
            <p:ph type="pic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71520" y="1291894"/>
            <a:ext cx="1187159" cy="1184400"/>
          </a:xfrm>
          <a:prstGeom prst="ellipse">
            <a:avLst/>
          </a:prstGeom>
        </p:spPr>
      </p:pic>
      <p:pic>
        <p:nvPicPr>
          <p:cNvPr id="11" name="图片占位符 10"/>
          <p:cNvPicPr>
            <a:picLocks noGrp="1" noChangeAspect="1"/>
          </p:cNvPicPr>
          <p:nvPr>
            <p:ph type="pic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8343" y="1548611"/>
            <a:ext cx="1180811" cy="1183583"/>
          </a:xfrm>
          <a:prstGeom prst="ellipse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06834" y="2972260"/>
            <a:ext cx="1480516" cy="732940"/>
            <a:chOff x="6448942" y="1487838"/>
            <a:chExt cx="1480516" cy="732940"/>
          </a:xfrm>
        </p:grpSpPr>
        <p:grpSp>
          <p:nvGrpSpPr>
            <p:cNvPr id="38" name="组合 37"/>
            <p:cNvGrpSpPr/>
            <p:nvPr/>
          </p:nvGrpSpPr>
          <p:grpSpPr>
            <a:xfrm>
              <a:off x="6486191" y="1487838"/>
              <a:ext cx="1368815" cy="659344"/>
              <a:chOff x="2150181" y="1483344"/>
              <a:chExt cx="1368815" cy="659344"/>
            </a:xfrm>
          </p:grpSpPr>
          <p:sp>
            <p:nvSpPr>
              <p:cNvPr id="41" name="Flowchart: Off-page Connector 29"/>
              <p:cNvSpPr/>
              <p:nvPr/>
            </p:nvSpPr>
            <p:spPr>
              <a:xfrm>
                <a:off x="2539391" y="1898297"/>
                <a:ext cx="627599" cy="244391"/>
              </a:xfrm>
              <a:prstGeom prst="rect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Content Placeholder 2"/>
              <p:cNvSpPr txBox="1">
                <a:spLocks/>
              </p:cNvSpPr>
              <p:nvPr/>
            </p:nvSpPr>
            <p:spPr>
              <a:xfrm>
                <a:off x="2150181" y="1483344"/>
                <a:ext cx="1368815" cy="458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Julia Smith</a:t>
                </a:r>
                <a:endParaRPr 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Content Placeholder 2"/>
            <p:cNvSpPr txBox="1">
              <a:spLocks/>
            </p:cNvSpPr>
            <p:nvPr/>
          </p:nvSpPr>
          <p:spPr>
            <a:xfrm>
              <a:off x="6448942" y="1889985"/>
              <a:ext cx="1480516" cy="3307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smtClean="0">
                  <a:solidFill>
                    <a:schemeClr val="bg2"/>
                  </a:solidFill>
                  <a:cs typeface="+mn-ea"/>
                  <a:sym typeface="+mn-lt"/>
                </a:rPr>
                <a:t>Designer</a:t>
              </a:r>
              <a:endParaRPr lang="en-US" sz="11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221127" y="198038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3000" b="1" dirty="0"/>
              <a:t>Our </a:t>
            </a:r>
            <a:r>
              <a:rPr lang="en-US" altLang="zh-CN" sz="3000" b="1" dirty="0" smtClean="0"/>
              <a:t>awesome team</a:t>
            </a:r>
            <a:endParaRPr lang="en-US" altLang="zh-CN" sz="3000" b="1" dirty="0"/>
          </a:p>
          <a:p>
            <a:pPr algn="ctr"/>
            <a:r>
              <a:rPr lang="en-US" altLang="zh-CN" sz="1400" dirty="0" smtClean="0">
                <a:sym typeface="+mn-lt"/>
              </a:rPr>
              <a:t>relevant </a:t>
            </a:r>
            <a:r>
              <a:rPr lang="en-US" altLang="zh-CN" sz="1400" dirty="0">
                <a:sym typeface="+mn-lt"/>
              </a:rPr>
              <a:t>subtitle in this line</a:t>
            </a:r>
            <a:endParaRPr lang="en-US" altLang="zh-CN" sz="1400" dirty="0"/>
          </a:p>
        </p:txBody>
      </p:sp>
      <p:cxnSp>
        <p:nvCxnSpPr>
          <p:cNvPr id="52" name="直接连接符 51"/>
          <p:cNvCxnSpPr>
            <a:stCxn id="55" idx="6"/>
            <a:endCxn id="97" idx="2"/>
          </p:cNvCxnSpPr>
          <p:nvPr/>
        </p:nvCxnSpPr>
        <p:spPr>
          <a:xfrm flipV="1">
            <a:off x="2412898" y="1866347"/>
            <a:ext cx="1472734" cy="274055"/>
          </a:xfrm>
          <a:prstGeom prst="line">
            <a:avLst/>
          </a:prstGeom>
          <a:noFill/>
          <a:ln w="12700">
            <a:solidFill>
              <a:schemeClr val="accent3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0" name="直接连接符 59"/>
          <p:cNvCxnSpPr>
            <a:stCxn id="97" idx="6"/>
            <a:endCxn id="106" idx="2"/>
          </p:cNvCxnSpPr>
          <p:nvPr/>
        </p:nvCxnSpPr>
        <p:spPr>
          <a:xfrm>
            <a:off x="5233932" y="1866347"/>
            <a:ext cx="1472734" cy="219626"/>
          </a:xfrm>
          <a:prstGeom prst="line">
            <a:avLst/>
          </a:prstGeom>
          <a:noFill/>
          <a:ln w="12700">
            <a:solidFill>
              <a:schemeClr val="accent3">
                <a:lumMod val="40000"/>
                <a:lumOff val="6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6" name="Text Placeholder 4"/>
          <p:cNvSpPr txBox="1">
            <a:spLocks/>
          </p:cNvSpPr>
          <p:nvPr/>
        </p:nvSpPr>
        <p:spPr>
          <a:xfrm>
            <a:off x="970461" y="3743551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1763688" y="2809570"/>
            <a:ext cx="0" cy="108000"/>
          </a:xfrm>
          <a:prstGeom prst="line">
            <a:avLst/>
          </a:prstGeom>
          <a:noFill/>
          <a:ln w="12700">
            <a:solidFill>
              <a:schemeClr val="accent3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1" name="矩形 90"/>
          <p:cNvSpPr/>
          <p:nvPr/>
        </p:nvSpPr>
        <p:spPr>
          <a:xfrm>
            <a:off x="3648619" y="2662407"/>
            <a:ext cx="1944216" cy="1939543"/>
          </a:xfrm>
          <a:prstGeom prst="rect">
            <a:avLst/>
          </a:prstGeom>
          <a:solidFill>
            <a:schemeClr val="bg2">
              <a:alpha val="9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3827868" y="2698205"/>
            <a:ext cx="1480516" cy="732940"/>
            <a:chOff x="6448942" y="1487838"/>
            <a:chExt cx="1480516" cy="732940"/>
          </a:xfrm>
        </p:grpSpPr>
        <p:grpSp>
          <p:nvGrpSpPr>
            <p:cNvPr id="93" name="组合 92"/>
            <p:cNvGrpSpPr/>
            <p:nvPr/>
          </p:nvGrpSpPr>
          <p:grpSpPr>
            <a:xfrm>
              <a:off x="6486191" y="1487838"/>
              <a:ext cx="1368815" cy="659344"/>
              <a:chOff x="2150181" y="1483344"/>
              <a:chExt cx="1368815" cy="659344"/>
            </a:xfrm>
          </p:grpSpPr>
          <p:sp>
            <p:nvSpPr>
              <p:cNvPr id="95" name="Flowchart: Off-page Connector 29"/>
              <p:cNvSpPr/>
              <p:nvPr/>
            </p:nvSpPr>
            <p:spPr>
              <a:xfrm>
                <a:off x="2539391" y="1898297"/>
                <a:ext cx="627599" cy="244391"/>
              </a:xfrm>
              <a:prstGeom prst="rect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Content Placeholder 2"/>
              <p:cNvSpPr txBox="1">
                <a:spLocks/>
              </p:cNvSpPr>
              <p:nvPr/>
            </p:nvSpPr>
            <p:spPr>
              <a:xfrm>
                <a:off x="2150181" y="1483344"/>
                <a:ext cx="1368815" cy="458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Julia Smith</a:t>
                </a:r>
                <a:endParaRPr 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4" name="Content Placeholder 2"/>
            <p:cNvSpPr txBox="1">
              <a:spLocks/>
            </p:cNvSpPr>
            <p:nvPr/>
          </p:nvSpPr>
          <p:spPr>
            <a:xfrm>
              <a:off x="6448942" y="1889985"/>
              <a:ext cx="1480516" cy="3307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smtClean="0">
                  <a:solidFill>
                    <a:schemeClr val="bg2"/>
                  </a:solidFill>
                  <a:cs typeface="+mn-ea"/>
                  <a:sym typeface="+mn-lt"/>
                </a:rPr>
                <a:t>Designer</a:t>
              </a:r>
              <a:endParaRPr lang="en-US" sz="11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8" name="Text Placeholder 4"/>
          <p:cNvSpPr txBox="1">
            <a:spLocks/>
          </p:cNvSpPr>
          <p:nvPr/>
        </p:nvSpPr>
        <p:spPr>
          <a:xfrm>
            <a:off x="3791495" y="3469496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cxnSp>
        <p:nvCxnSpPr>
          <p:cNvPr id="99" name="直接连接符 98"/>
          <p:cNvCxnSpPr/>
          <p:nvPr/>
        </p:nvCxnSpPr>
        <p:spPr>
          <a:xfrm>
            <a:off x="4584722" y="2535515"/>
            <a:ext cx="0" cy="108000"/>
          </a:xfrm>
          <a:prstGeom prst="line">
            <a:avLst/>
          </a:prstGeom>
          <a:noFill/>
          <a:ln w="12700">
            <a:solidFill>
              <a:schemeClr val="accent3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0" name="矩形 99"/>
          <p:cNvSpPr/>
          <p:nvPr/>
        </p:nvSpPr>
        <p:spPr>
          <a:xfrm>
            <a:off x="6469653" y="2882033"/>
            <a:ext cx="1944216" cy="1939543"/>
          </a:xfrm>
          <a:prstGeom prst="rect">
            <a:avLst/>
          </a:prstGeom>
          <a:solidFill>
            <a:schemeClr val="bg2">
              <a:alpha val="9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6648902" y="2917831"/>
            <a:ext cx="1480516" cy="732940"/>
            <a:chOff x="6448942" y="1487838"/>
            <a:chExt cx="1480516" cy="732940"/>
          </a:xfrm>
        </p:grpSpPr>
        <p:grpSp>
          <p:nvGrpSpPr>
            <p:cNvPr id="102" name="组合 101"/>
            <p:cNvGrpSpPr/>
            <p:nvPr/>
          </p:nvGrpSpPr>
          <p:grpSpPr>
            <a:xfrm>
              <a:off x="6486191" y="1487838"/>
              <a:ext cx="1368815" cy="659344"/>
              <a:chOff x="2150181" y="1483344"/>
              <a:chExt cx="1368815" cy="659344"/>
            </a:xfrm>
          </p:grpSpPr>
          <p:sp>
            <p:nvSpPr>
              <p:cNvPr id="104" name="Flowchart: Off-page Connector 29"/>
              <p:cNvSpPr/>
              <p:nvPr/>
            </p:nvSpPr>
            <p:spPr>
              <a:xfrm>
                <a:off x="2539391" y="1898297"/>
                <a:ext cx="627599" cy="244391"/>
              </a:xfrm>
              <a:prstGeom prst="rect">
                <a:avLst/>
              </a:prstGeom>
              <a:solidFill>
                <a:schemeClr val="accent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>
                  <a:solidFill>
                    <a:srgbClr val="52506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Content Placeholder 2"/>
              <p:cNvSpPr txBox="1">
                <a:spLocks/>
              </p:cNvSpPr>
              <p:nvPr/>
            </p:nvSpPr>
            <p:spPr>
              <a:xfrm>
                <a:off x="2150181" y="1483344"/>
                <a:ext cx="1368815" cy="4586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en-US" sz="2000" dirty="0" smtClean="0">
                    <a:solidFill>
                      <a:schemeClr val="tx1"/>
                    </a:solidFill>
                    <a:cs typeface="+mn-ea"/>
                    <a:sym typeface="+mn-lt"/>
                  </a:rPr>
                  <a:t>Julia Smith</a:t>
                </a:r>
                <a:endParaRPr lang="en-US" sz="2000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Content Placeholder 2"/>
            <p:cNvSpPr txBox="1">
              <a:spLocks/>
            </p:cNvSpPr>
            <p:nvPr/>
          </p:nvSpPr>
          <p:spPr>
            <a:xfrm>
              <a:off x="6448942" y="1889985"/>
              <a:ext cx="1480516" cy="33079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100" dirty="0" smtClean="0">
                  <a:solidFill>
                    <a:schemeClr val="bg2"/>
                  </a:solidFill>
                  <a:cs typeface="+mn-ea"/>
                  <a:sym typeface="+mn-lt"/>
                </a:rPr>
                <a:t>Designer</a:t>
              </a:r>
              <a:endParaRPr lang="en-US" sz="1100" dirty="0">
                <a:solidFill>
                  <a:schemeClr val="bg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7" name="Text Placeholder 4"/>
          <p:cNvSpPr txBox="1">
            <a:spLocks/>
          </p:cNvSpPr>
          <p:nvPr/>
        </p:nvSpPr>
        <p:spPr>
          <a:xfrm>
            <a:off x="6612529" y="3689122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cxnSp>
        <p:nvCxnSpPr>
          <p:cNvPr id="108" name="直接连接符 107"/>
          <p:cNvCxnSpPr/>
          <p:nvPr/>
        </p:nvCxnSpPr>
        <p:spPr>
          <a:xfrm>
            <a:off x="7405756" y="2755141"/>
            <a:ext cx="0" cy="108000"/>
          </a:xfrm>
          <a:prstGeom prst="line">
            <a:avLst/>
          </a:prstGeom>
          <a:noFill/>
          <a:ln w="12700">
            <a:solidFill>
              <a:schemeClr val="accent3">
                <a:lumMod val="40000"/>
                <a:lumOff val="6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45948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11560" y="2055783"/>
            <a:ext cx="1544128" cy="1283276"/>
            <a:chOff x="2552611" y="1832409"/>
            <a:chExt cx="1544128" cy="1283276"/>
          </a:xfrm>
        </p:grpSpPr>
        <p:sp>
          <p:nvSpPr>
            <p:cNvPr id="32" name="六边形 31"/>
            <p:cNvSpPr/>
            <p:nvPr/>
          </p:nvSpPr>
          <p:spPr>
            <a:xfrm>
              <a:off x="2552611" y="1832409"/>
              <a:ext cx="1544128" cy="1283276"/>
            </a:xfrm>
            <a:prstGeom prst="hexagon">
              <a:avLst/>
            </a:prstGeom>
            <a:solidFill>
              <a:srgbClr val="F9F9F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3082225" y="2007955"/>
              <a:ext cx="494194" cy="301542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2744702" y="2380763"/>
              <a:ext cx="1273338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</a:rPr>
                <a:t>Code 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tx1"/>
                  </a:solidFill>
                </a:rPr>
                <a:t>Lorem ipsum dolor sit amet, consectetur adipiscing.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869201" y="1419622"/>
            <a:ext cx="1544128" cy="1283276"/>
            <a:chOff x="3767113" y="1190771"/>
            <a:chExt cx="1544128" cy="1283276"/>
          </a:xfrm>
        </p:grpSpPr>
        <p:sp>
          <p:nvSpPr>
            <p:cNvPr id="33" name="六边形 32"/>
            <p:cNvSpPr/>
            <p:nvPr/>
          </p:nvSpPr>
          <p:spPr>
            <a:xfrm>
              <a:off x="3767113" y="1190771"/>
              <a:ext cx="1544128" cy="1283276"/>
            </a:xfrm>
            <a:prstGeom prst="hexagon">
              <a:avLst/>
            </a:prstGeom>
            <a:solidFill>
              <a:srgbClr val="F9F9F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4326641" y="1393941"/>
              <a:ext cx="414626" cy="296289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3" name="Content Placeholder 2"/>
            <p:cNvSpPr txBox="1">
              <a:spLocks/>
            </p:cNvSpPr>
            <p:nvPr/>
          </p:nvSpPr>
          <p:spPr>
            <a:xfrm>
              <a:off x="3874660" y="1755421"/>
              <a:ext cx="1344537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Films 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adipiscing.</a:t>
              </a: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406255" y="1436262"/>
            <a:ext cx="1544128" cy="1283276"/>
            <a:chOff x="3751761" y="2672314"/>
            <a:chExt cx="1544128" cy="1283276"/>
          </a:xfrm>
        </p:grpSpPr>
        <p:sp>
          <p:nvSpPr>
            <p:cNvPr id="35" name="六边形 34"/>
            <p:cNvSpPr/>
            <p:nvPr/>
          </p:nvSpPr>
          <p:spPr>
            <a:xfrm>
              <a:off x="3751761" y="2672314"/>
              <a:ext cx="1544128" cy="1283276"/>
            </a:xfrm>
            <a:prstGeom prst="hexagon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3900179" y="3248786"/>
              <a:ext cx="1309595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bg2"/>
                  </a:solidFill>
                </a:rPr>
                <a:t>Photography 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bg2"/>
                  </a:solidFill>
                </a:rPr>
                <a:t>Lorem ipsum dolor sit amet, consectetur adipiscing.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343207" y="2862894"/>
              <a:ext cx="399600" cy="319342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135298" y="2102293"/>
            <a:ext cx="1544128" cy="1283276"/>
            <a:chOff x="5049861" y="1990905"/>
            <a:chExt cx="1544128" cy="1283276"/>
          </a:xfrm>
        </p:grpSpPr>
        <p:sp>
          <p:nvSpPr>
            <p:cNvPr id="34" name="六边形 33"/>
            <p:cNvSpPr/>
            <p:nvPr/>
          </p:nvSpPr>
          <p:spPr>
            <a:xfrm>
              <a:off x="5049861" y="1990905"/>
              <a:ext cx="1544128" cy="1283276"/>
            </a:xfrm>
            <a:prstGeom prst="hexagon">
              <a:avLst/>
            </a:prstGeom>
            <a:solidFill>
              <a:srgbClr val="F9F9F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5179473" y="2545791"/>
              <a:ext cx="1331280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</a:rPr>
                <a:t>Social Media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tx1"/>
                  </a:solidFill>
                </a:rPr>
                <a:t>Lorem ipsum dolor sit amet, consectetur adipiscing.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5669272" y="2140916"/>
              <a:ext cx="358273" cy="358273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853848" y="2746746"/>
            <a:ext cx="1544128" cy="1283276"/>
            <a:chOff x="2552611" y="1832409"/>
            <a:chExt cx="1544128" cy="1283276"/>
          </a:xfrm>
        </p:grpSpPr>
        <p:sp>
          <p:nvSpPr>
            <p:cNvPr id="45" name="六边形 44"/>
            <p:cNvSpPr/>
            <p:nvPr/>
          </p:nvSpPr>
          <p:spPr>
            <a:xfrm>
              <a:off x="2552611" y="1832409"/>
              <a:ext cx="1544128" cy="1283276"/>
            </a:xfrm>
            <a:prstGeom prst="hexagon">
              <a:avLst/>
            </a:prstGeom>
            <a:solidFill>
              <a:srgbClr val="F9F9F9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3082225" y="2007955"/>
              <a:ext cx="494194" cy="301542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Content Placeholder 2"/>
            <p:cNvSpPr txBox="1">
              <a:spLocks/>
            </p:cNvSpPr>
            <p:nvPr/>
          </p:nvSpPr>
          <p:spPr>
            <a:xfrm>
              <a:off x="2675510" y="2380763"/>
              <a:ext cx="1342529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</a:rPr>
                <a:t>Code 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tx1"/>
                  </a:solidFill>
                </a:rPr>
                <a:t>Lorem ipsum dolor sit amet, consectetur adipiscing.</a:t>
              </a:r>
              <a:endParaRPr 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6300192" y="-31468"/>
            <a:ext cx="2843808" cy="3971369"/>
          </a:xfrm>
          <a:prstGeom prst="rect">
            <a:avLst/>
          </a:prstGeom>
          <a:solidFill>
            <a:srgbClr val="F9F9F9">
              <a:alpha val="9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Text Placeholder 4"/>
          <p:cNvSpPr txBox="1">
            <a:spLocks/>
          </p:cNvSpPr>
          <p:nvPr/>
        </p:nvSpPr>
        <p:spPr>
          <a:xfrm>
            <a:off x="6741351" y="2660762"/>
            <a:ext cx="1961490" cy="93847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965829" y="1569010"/>
            <a:ext cx="1486964" cy="3613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800" b="1" dirty="0" smtClean="0">
                <a:solidFill>
                  <a:schemeClr val="tx1"/>
                </a:solidFill>
                <a:cs typeface="+mn-ea"/>
                <a:sym typeface="+mn-lt"/>
              </a:rPr>
              <a:t>OUR SERVICE</a:t>
            </a:r>
          </a:p>
        </p:txBody>
      </p:sp>
      <p:sp>
        <p:nvSpPr>
          <p:cNvPr id="37" name="Freeform 64"/>
          <p:cNvSpPr>
            <a:spLocks noEditPoints="1"/>
          </p:cNvSpPr>
          <p:nvPr/>
        </p:nvSpPr>
        <p:spPr bwMode="auto">
          <a:xfrm>
            <a:off x="7486479" y="910917"/>
            <a:ext cx="445664" cy="436926"/>
          </a:xfrm>
          <a:custGeom>
            <a:avLst/>
            <a:gdLst>
              <a:gd name="T0" fmla="*/ 41 w 43"/>
              <a:gd name="T1" fmla="*/ 25 h 42"/>
              <a:gd name="T2" fmla="*/ 35 w 43"/>
              <a:gd name="T3" fmla="*/ 25 h 42"/>
              <a:gd name="T4" fmla="*/ 33 w 43"/>
              <a:gd name="T5" fmla="*/ 33 h 42"/>
              <a:gd name="T6" fmla="*/ 39 w 43"/>
              <a:gd name="T7" fmla="*/ 39 h 42"/>
              <a:gd name="T8" fmla="*/ 39 w 43"/>
              <a:gd name="T9" fmla="*/ 41 h 42"/>
              <a:gd name="T10" fmla="*/ 38 w 43"/>
              <a:gd name="T11" fmla="*/ 42 h 42"/>
              <a:gd name="T12" fmla="*/ 36 w 43"/>
              <a:gd name="T13" fmla="*/ 41 h 42"/>
              <a:gd name="T14" fmla="*/ 31 w 43"/>
              <a:gd name="T15" fmla="*/ 36 h 42"/>
              <a:gd name="T16" fmla="*/ 23 w 43"/>
              <a:gd name="T17" fmla="*/ 39 h 42"/>
              <a:gd name="T18" fmla="*/ 23 w 43"/>
              <a:gd name="T19" fmla="*/ 15 h 42"/>
              <a:gd name="T20" fmla="*/ 20 w 43"/>
              <a:gd name="T21" fmla="*/ 15 h 42"/>
              <a:gd name="T22" fmla="*/ 20 w 43"/>
              <a:gd name="T23" fmla="*/ 39 h 42"/>
              <a:gd name="T24" fmla="*/ 11 w 43"/>
              <a:gd name="T25" fmla="*/ 36 h 42"/>
              <a:gd name="T26" fmla="*/ 6 w 43"/>
              <a:gd name="T27" fmla="*/ 41 h 42"/>
              <a:gd name="T28" fmla="*/ 5 w 43"/>
              <a:gd name="T29" fmla="*/ 42 h 42"/>
              <a:gd name="T30" fmla="*/ 4 w 43"/>
              <a:gd name="T31" fmla="*/ 41 h 42"/>
              <a:gd name="T32" fmla="*/ 4 w 43"/>
              <a:gd name="T33" fmla="*/ 39 h 42"/>
              <a:gd name="T34" fmla="*/ 9 w 43"/>
              <a:gd name="T35" fmla="*/ 33 h 42"/>
              <a:gd name="T36" fmla="*/ 8 w 43"/>
              <a:gd name="T37" fmla="*/ 25 h 42"/>
              <a:gd name="T38" fmla="*/ 2 w 43"/>
              <a:gd name="T39" fmla="*/ 25 h 42"/>
              <a:gd name="T40" fmla="*/ 0 w 43"/>
              <a:gd name="T41" fmla="*/ 24 h 42"/>
              <a:gd name="T42" fmla="*/ 2 w 43"/>
              <a:gd name="T43" fmla="*/ 22 h 42"/>
              <a:gd name="T44" fmla="*/ 8 w 43"/>
              <a:gd name="T45" fmla="*/ 22 h 42"/>
              <a:gd name="T46" fmla="*/ 8 w 43"/>
              <a:gd name="T47" fmla="*/ 14 h 42"/>
              <a:gd name="T48" fmla="*/ 3 w 43"/>
              <a:gd name="T49" fmla="*/ 10 h 42"/>
              <a:gd name="T50" fmla="*/ 3 w 43"/>
              <a:gd name="T51" fmla="*/ 7 h 42"/>
              <a:gd name="T52" fmla="*/ 5 w 43"/>
              <a:gd name="T53" fmla="*/ 7 h 42"/>
              <a:gd name="T54" fmla="*/ 10 w 43"/>
              <a:gd name="T55" fmla="*/ 12 h 42"/>
              <a:gd name="T56" fmla="*/ 33 w 43"/>
              <a:gd name="T57" fmla="*/ 12 h 42"/>
              <a:gd name="T58" fmla="*/ 37 w 43"/>
              <a:gd name="T59" fmla="*/ 7 h 42"/>
              <a:gd name="T60" fmla="*/ 40 w 43"/>
              <a:gd name="T61" fmla="*/ 7 h 42"/>
              <a:gd name="T62" fmla="*/ 40 w 43"/>
              <a:gd name="T63" fmla="*/ 10 h 42"/>
              <a:gd name="T64" fmla="*/ 35 w 43"/>
              <a:gd name="T65" fmla="*/ 14 h 42"/>
              <a:gd name="T66" fmla="*/ 35 w 43"/>
              <a:gd name="T67" fmla="*/ 22 h 42"/>
              <a:gd name="T68" fmla="*/ 41 w 43"/>
              <a:gd name="T69" fmla="*/ 22 h 42"/>
              <a:gd name="T70" fmla="*/ 43 w 43"/>
              <a:gd name="T71" fmla="*/ 24 h 42"/>
              <a:gd name="T72" fmla="*/ 41 w 43"/>
              <a:gd name="T73" fmla="*/ 25 h 42"/>
              <a:gd name="T74" fmla="*/ 13 w 43"/>
              <a:gd name="T75" fmla="*/ 8 h 42"/>
              <a:gd name="T76" fmla="*/ 21 w 43"/>
              <a:gd name="T77" fmla="*/ 0 h 42"/>
              <a:gd name="T78" fmla="*/ 30 w 43"/>
              <a:gd name="T79" fmla="*/ 8 h 42"/>
              <a:gd name="T80" fmla="*/ 13 w 43"/>
              <a:gd name="T81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3" h="42">
                <a:moveTo>
                  <a:pt x="41" y="25"/>
                </a:moveTo>
                <a:cubicBezTo>
                  <a:pt x="35" y="25"/>
                  <a:pt x="35" y="25"/>
                  <a:pt x="35" y="25"/>
                </a:cubicBezTo>
                <a:cubicBezTo>
                  <a:pt x="35" y="29"/>
                  <a:pt x="34" y="31"/>
                  <a:pt x="33" y="33"/>
                </a:cubicBezTo>
                <a:cubicBezTo>
                  <a:pt x="39" y="39"/>
                  <a:pt x="39" y="39"/>
                  <a:pt x="39" y="39"/>
                </a:cubicBezTo>
                <a:cubicBezTo>
                  <a:pt x="40" y="40"/>
                  <a:pt x="40" y="41"/>
                  <a:pt x="39" y="41"/>
                </a:cubicBezTo>
                <a:cubicBezTo>
                  <a:pt x="39" y="42"/>
                  <a:pt x="38" y="42"/>
                  <a:pt x="38" y="42"/>
                </a:cubicBezTo>
                <a:cubicBezTo>
                  <a:pt x="37" y="42"/>
                  <a:pt x="37" y="42"/>
                  <a:pt x="36" y="41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28" y="39"/>
                  <a:pt x="23" y="39"/>
                </a:cubicBezTo>
                <a:cubicBezTo>
                  <a:pt x="23" y="15"/>
                  <a:pt x="23" y="15"/>
                  <a:pt x="23" y="15"/>
                </a:cubicBezTo>
                <a:cubicBezTo>
                  <a:pt x="20" y="15"/>
                  <a:pt x="20" y="15"/>
                  <a:pt x="20" y="15"/>
                </a:cubicBezTo>
                <a:cubicBezTo>
                  <a:pt x="20" y="39"/>
                  <a:pt x="20" y="39"/>
                  <a:pt x="20" y="39"/>
                </a:cubicBezTo>
                <a:cubicBezTo>
                  <a:pt x="15" y="39"/>
                  <a:pt x="11" y="36"/>
                  <a:pt x="11" y="36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2"/>
                  <a:pt x="5" y="42"/>
                </a:cubicBezTo>
                <a:cubicBezTo>
                  <a:pt x="5" y="42"/>
                  <a:pt x="4" y="42"/>
                  <a:pt x="4" y="41"/>
                </a:cubicBezTo>
                <a:cubicBezTo>
                  <a:pt x="3" y="41"/>
                  <a:pt x="3" y="40"/>
                  <a:pt x="4" y="39"/>
                </a:cubicBezTo>
                <a:cubicBezTo>
                  <a:pt x="9" y="33"/>
                  <a:pt x="9" y="33"/>
                  <a:pt x="9" y="33"/>
                </a:cubicBezTo>
                <a:cubicBezTo>
                  <a:pt x="8" y="31"/>
                  <a:pt x="8" y="29"/>
                  <a:pt x="8" y="25"/>
                </a:cubicBezTo>
                <a:cubicBezTo>
                  <a:pt x="2" y="25"/>
                  <a:pt x="2" y="25"/>
                  <a:pt x="2" y="25"/>
                </a:cubicBezTo>
                <a:cubicBezTo>
                  <a:pt x="1" y="25"/>
                  <a:pt x="0" y="25"/>
                  <a:pt x="0" y="24"/>
                </a:cubicBezTo>
                <a:cubicBezTo>
                  <a:pt x="0" y="23"/>
                  <a:pt x="1" y="22"/>
                  <a:pt x="2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19"/>
                  <a:pt x="8" y="16"/>
                  <a:pt x="8" y="14"/>
                </a:cubicBezTo>
                <a:cubicBezTo>
                  <a:pt x="3" y="10"/>
                  <a:pt x="3" y="10"/>
                  <a:pt x="3" y="10"/>
                </a:cubicBezTo>
                <a:cubicBezTo>
                  <a:pt x="2" y="9"/>
                  <a:pt x="2" y="8"/>
                  <a:pt x="3" y="7"/>
                </a:cubicBezTo>
                <a:cubicBezTo>
                  <a:pt x="4" y="6"/>
                  <a:pt x="5" y="6"/>
                  <a:pt x="5" y="7"/>
                </a:cubicBezTo>
                <a:cubicBezTo>
                  <a:pt x="10" y="12"/>
                  <a:pt x="10" y="12"/>
                  <a:pt x="10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6"/>
                  <a:pt x="39" y="6"/>
                  <a:pt x="40" y="7"/>
                </a:cubicBezTo>
                <a:cubicBezTo>
                  <a:pt x="40" y="8"/>
                  <a:pt x="40" y="9"/>
                  <a:pt x="40" y="10"/>
                </a:cubicBezTo>
                <a:cubicBezTo>
                  <a:pt x="35" y="14"/>
                  <a:pt x="35" y="14"/>
                  <a:pt x="35" y="14"/>
                </a:cubicBezTo>
                <a:cubicBezTo>
                  <a:pt x="35" y="16"/>
                  <a:pt x="35" y="19"/>
                  <a:pt x="35" y="22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5"/>
                  <a:pt x="42" y="25"/>
                  <a:pt x="41" y="25"/>
                </a:cubicBezTo>
                <a:close/>
                <a:moveTo>
                  <a:pt x="13" y="8"/>
                </a:moveTo>
                <a:cubicBezTo>
                  <a:pt x="13" y="4"/>
                  <a:pt x="17" y="0"/>
                  <a:pt x="21" y="0"/>
                </a:cubicBezTo>
                <a:cubicBezTo>
                  <a:pt x="26" y="0"/>
                  <a:pt x="30" y="4"/>
                  <a:pt x="30" y="8"/>
                </a:cubicBezTo>
                <a:lnTo>
                  <a:pt x="13" y="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8114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285999" y="4242304"/>
            <a:ext cx="4572000" cy="579515"/>
            <a:chOff x="2286000" y="4333537"/>
            <a:chExt cx="4572000" cy="579515"/>
          </a:xfrm>
        </p:grpSpPr>
        <p:sp>
          <p:nvSpPr>
            <p:cNvPr id="37" name="Rectangle 20"/>
            <p:cNvSpPr/>
            <p:nvPr/>
          </p:nvSpPr>
          <p:spPr>
            <a:xfrm flipH="1">
              <a:off x="2473390" y="4333537"/>
              <a:ext cx="4111164" cy="579515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286000" y="4407850"/>
              <a:ext cx="4572000" cy="4308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zh-CN" sz="2200" b="1" dirty="0">
                  <a:solidFill>
                    <a:schemeClr val="bg2"/>
                  </a:solidFill>
                </a:rPr>
                <a:t>Our Recent </a:t>
              </a:r>
              <a:r>
                <a:rPr lang="en-US" altLang="zh-CN" sz="2200" b="1" dirty="0" smtClean="0">
                  <a:solidFill>
                    <a:schemeClr val="bg2"/>
                  </a:solidFill>
                </a:rPr>
                <a:t>awesome </a:t>
              </a:r>
              <a:r>
                <a:rPr lang="en-US" altLang="zh-CN" sz="2200" b="1" dirty="0" err="1" smtClean="0">
                  <a:solidFill>
                    <a:schemeClr val="bg2"/>
                  </a:solidFill>
                </a:rPr>
                <a:t>survice</a:t>
              </a:r>
              <a:endParaRPr lang="en-US" altLang="zh-CN" sz="22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379861" y="1926299"/>
            <a:ext cx="1544128" cy="1283276"/>
            <a:chOff x="2552611" y="1832409"/>
            <a:chExt cx="1544128" cy="1283276"/>
          </a:xfrm>
        </p:grpSpPr>
        <p:sp>
          <p:nvSpPr>
            <p:cNvPr id="32" name="六边形 31"/>
            <p:cNvSpPr/>
            <p:nvPr/>
          </p:nvSpPr>
          <p:spPr>
            <a:xfrm>
              <a:off x="2552611" y="1832409"/>
              <a:ext cx="1544128" cy="1283276"/>
            </a:xfrm>
            <a:prstGeom prst="hexagon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3082225" y="2007955"/>
              <a:ext cx="494194" cy="301542"/>
            </a:xfrm>
            <a:custGeom>
              <a:avLst/>
              <a:gdLst>
                <a:gd name="T0" fmla="*/ 152 w 400"/>
                <a:gd name="T1" fmla="*/ 7 h 244"/>
                <a:gd name="T2" fmla="*/ 127 w 400"/>
                <a:gd name="T3" fmla="*/ 7 h 244"/>
                <a:gd name="T4" fmla="*/ 0 w 400"/>
                <a:gd name="T5" fmla="*/ 122 h 244"/>
                <a:gd name="T6" fmla="*/ 127 w 400"/>
                <a:gd name="T7" fmla="*/ 237 h 244"/>
                <a:gd name="T8" fmla="*/ 152 w 400"/>
                <a:gd name="T9" fmla="*/ 237 h 244"/>
                <a:gd name="T10" fmla="*/ 152 w 400"/>
                <a:gd name="T11" fmla="*/ 212 h 244"/>
                <a:gd name="T12" fmla="*/ 53 w 400"/>
                <a:gd name="T13" fmla="*/ 122 h 244"/>
                <a:gd name="T14" fmla="*/ 152 w 400"/>
                <a:gd name="T15" fmla="*/ 32 h 244"/>
                <a:gd name="T16" fmla="*/ 152 w 400"/>
                <a:gd name="T17" fmla="*/ 7 h 244"/>
                <a:gd name="T18" fmla="*/ 272 w 400"/>
                <a:gd name="T19" fmla="*/ 7 h 244"/>
                <a:gd name="T20" fmla="*/ 248 w 400"/>
                <a:gd name="T21" fmla="*/ 7 h 244"/>
                <a:gd name="T22" fmla="*/ 248 w 400"/>
                <a:gd name="T23" fmla="*/ 32 h 244"/>
                <a:gd name="T24" fmla="*/ 347 w 400"/>
                <a:gd name="T25" fmla="*/ 122 h 244"/>
                <a:gd name="T26" fmla="*/ 248 w 400"/>
                <a:gd name="T27" fmla="*/ 212 h 244"/>
                <a:gd name="T28" fmla="*/ 248 w 400"/>
                <a:gd name="T29" fmla="*/ 237 h 244"/>
                <a:gd name="T30" fmla="*/ 272 w 400"/>
                <a:gd name="T31" fmla="*/ 237 h 244"/>
                <a:gd name="T32" fmla="*/ 400 w 400"/>
                <a:gd name="T33" fmla="*/ 122 h 244"/>
                <a:gd name="T34" fmla="*/ 272 w 400"/>
                <a:gd name="T35" fmla="*/ 7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0" h="244">
                  <a:moveTo>
                    <a:pt x="152" y="7"/>
                  </a:moveTo>
                  <a:cubicBezTo>
                    <a:pt x="145" y="0"/>
                    <a:pt x="135" y="0"/>
                    <a:pt x="127" y="7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27" y="237"/>
                    <a:pt x="127" y="237"/>
                    <a:pt x="127" y="237"/>
                  </a:cubicBezTo>
                  <a:cubicBezTo>
                    <a:pt x="135" y="244"/>
                    <a:pt x="145" y="244"/>
                    <a:pt x="152" y="237"/>
                  </a:cubicBezTo>
                  <a:cubicBezTo>
                    <a:pt x="159" y="230"/>
                    <a:pt x="159" y="219"/>
                    <a:pt x="152" y="212"/>
                  </a:cubicBezTo>
                  <a:cubicBezTo>
                    <a:pt x="53" y="122"/>
                    <a:pt x="53" y="122"/>
                    <a:pt x="53" y="12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9" y="25"/>
                    <a:pt x="159" y="14"/>
                    <a:pt x="152" y="7"/>
                  </a:cubicBezTo>
                  <a:close/>
                  <a:moveTo>
                    <a:pt x="272" y="7"/>
                  </a:moveTo>
                  <a:cubicBezTo>
                    <a:pt x="265" y="0"/>
                    <a:pt x="255" y="0"/>
                    <a:pt x="248" y="7"/>
                  </a:cubicBezTo>
                  <a:cubicBezTo>
                    <a:pt x="240" y="14"/>
                    <a:pt x="241" y="25"/>
                    <a:pt x="248" y="32"/>
                  </a:cubicBezTo>
                  <a:cubicBezTo>
                    <a:pt x="347" y="122"/>
                    <a:pt x="347" y="122"/>
                    <a:pt x="347" y="122"/>
                  </a:cubicBezTo>
                  <a:cubicBezTo>
                    <a:pt x="248" y="212"/>
                    <a:pt x="248" y="212"/>
                    <a:pt x="248" y="212"/>
                  </a:cubicBezTo>
                  <a:cubicBezTo>
                    <a:pt x="241" y="219"/>
                    <a:pt x="240" y="230"/>
                    <a:pt x="248" y="237"/>
                  </a:cubicBezTo>
                  <a:cubicBezTo>
                    <a:pt x="255" y="244"/>
                    <a:pt x="265" y="244"/>
                    <a:pt x="272" y="237"/>
                  </a:cubicBezTo>
                  <a:cubicBezTo>
                    <a:pt x="400" y="122"/>
                    <a:pt x="400" y="122"/>
                    <a:pt x="400" y="122"/>
                  </a:cubicBezTo>
                  <a:lnTo>
                    <a:pt x="272" y="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2646140" y="2380763"/>
              <a:ext cx="1371900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bg2"/>
                  </a:solidFill>
                </a:rPr>
                <a:t>Code 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bg2"/>
                  </a:solidFill>
                </a:rPr>
                <a:t>Lorem ipsum dolor sit amet, consectetur adipiscing.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67113" y="1190771"/>
            <a:ext cx="1544128" cy="1283276"/>
            <a:chOff x="3767113" y="1190771"/>
            <a:chExt cx="1544128" cy="1283276"/>
          </a:xfrm>
        </p:grpSpPr>
        <p:sp>
          <p:nvSpPr>
            <p:cNvPr id="33" name="六边形 32"/>
            <p:cNvSpPr/>
            <p:nvPr/>
          </p:nvSpPr>
          <p:spPr>
            <a:xfrm>
              <a:off x="3767113" y="1190771"/>
              <a:ext cx="1544128" cy="1283276"/>
            </a:xfrm>
            <a:prstGeom prst="hexagon">
              <a:avLst/>
            </a:prstGeom>
            <a:solidFill>
              <a:schemeClr val="bg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7"/>
            <p:cNvSpPr>
              <a:spLocks noEditPoints="1"/>
            </p:cNvSpPr>
            <p:nvPr/>
          </p:nvSpPr>
          <p:spPr bwMode="auto">
            <a:xfrm>
              <a:off x="4326641" y="1393941"/>
              <a:ext cx="414626" cy="296289"/>
            </a:xfrm>
            <a:custGeom>
              <a:avLst/>
              <a:gdLst>
                <a:gd name="T0" fmla="*/ 392 w 392"/>
                <a:gd name="T1" fmla="*/ 40 h 280"/>
                <a:gd name="T2" fmla="*/ 392 w 392"/>
                <a:gd name="T3" fmla="*/ 16 h 280"/>
                <a:gd name="T4" fmla="*/ 376 w 392"/>
                <a:gd name="T5" fmla="*/ 0 h 280"/>
                <a:gd name="T6" fmla="*/ 16 w 392"/>
                <a:gd name="T7" fmla="*/ 0 h 280"/>
                <a:gd name="T8" fmla="*/ 0 w 392"/>
                <a:gd name="T9" fmla="*/ 16 h 280"/>
                <a:gd name="T10" fmla="*/ 0 w 392"/>
                <a:gd name="T11" fmla="*/ 40 h 280"/>
                <a:gd name="T12" fmla="*/ 40 w 392"/>
                <a:gd name="T13" fmla="*/ 40 h 280"/>
                <a:gd name="T14" fmla="*/ 40 w 392"/>
                <a:gd name="T15" fmla="*/ 80 h 280"/>
                <a:gd name="T16" fmla="*/ 0 w 392"/>
                <a:gd name="T17" fmla="*/ 80 h 280"/>
                <a:gd name="T18" fmla="*/ 0 w 392"/>
                <a:gd name="T19" fmla="*/ 120 h 280"/>
                <a:gd name="T20" fmla="*/ 40 w 392"/>
                <a:gd name="T21" fmla="*/ 120 h 280"/>
                <a:gd name="T22" fmla="*/ 40 w 392"/>
                <a:gd name="T23" fmla="*/ 160 h 280"/>
                <a:gd name="T24" fmla="*/ 0 w 392"/>
                <a:gd name="T25" fmla="*/ 160 h 280"/>
                <a:gd name="T26" fmla="*/ 0 w 392"/>
                <a:gd name="T27" fmla="*/ 200 h 280"/>
                <a:gd name="T28" fmla="*/ 40 w 392"/>
                <a:gd name="T29" fmla="*/ 200 h 280"/>
                <a:gd name="T30" fmla="*/ 40 w 392"/>
                <a:gd name="T31" fmla="*/ 240 h 280"/>
                <a:gd name="T32" fmla="*/ 0 w 392"/>
                <a:gd name="T33" fmla="*/ 240 h 280"/>
                <a:gd name="T34" fmla="*/ 0 w 392"/>
                <a:gd name="T35" fmla="*/ 264 h 280"/>
                <a:gd name="T36" fmla="*/ 16 w 392"/>
                <a:gd name="T37" fmla="*/ 280 h 280"/>
                <a:gd name="T38" fmla="*/ 376 w 392"/>
                <a:gd name="T39" fmla="*/ 280 h 280"/>
                <a:gd name="T40" fmla="*/ 392 w 392"/>
                <a:gd name="T41" fmla="*/ 264 h 280"/>
                <a:gd name="T42" fmla="*/ 392 w 392"/>
                <a:gd name="T43" fmla="*/ 240 h 280"/>
                <a:gd name="T44" fmla="*/ 352 w 392"/>
                <a:gd name="T45" fmla="*/ 240 h 280"/>
                <a:gd name="T46" fmla="*/ 352 w 392"/>
                <a:gd name="T47" fmla="*/ 200 h 280"/>
                <a:gd name="T48" fmla="*/ 392 w 392"/>
                <a:gd name="T49" fmla="*/ 200 h 280"/>
                <a:gd name="T50" fmla="*/ 392 w 392"/>
                <a:gd name="T51" fmla="*/ 160 h 280"/>
                <a:gd name="T52" fmla="*/ 352 w 392"/>
                <a:gd name="T53" fmla="*/ 160 h 280"/>
                <a:gd name="T54" fmla="*/ 352 w 392"/>
                <a:gd name="T55" fmla="*/ 120 h 280"/>
                <a:gd name="T56" fmla="*/ 392 w 392"/>
                <a:gd name="T57" fmla="*/ 120 h 280"/>
                <a:gd name="T58" fmla="*/ 392 w 392"/>
                <a:gd name="T59" fmla="*/ 80 h 280"/>
                <a:gd name="T60" fmla="*/ 352 w 392"/>
                <a:gd name="T61" fmla="*/ 80 h 280"/>
                <a:gd name="T62" fmla="*/ 352 w 392"/>
                <a:gd name="T63" fmla="*/ 40 h 280"/>
                <a:gd name="T64" fmla="*/ 392 w 392"/>
                <a:gd name="T65" fmla="*/ 40 h 280"/>
                <a:gd name="T66" fmla="*/ 152 w 392"/>
                <a:gd name="T67" fmla="*/ 200 h 280"/>
                <a:gd name="T68" fmla="*/ 152 w 392"/>
                <a:gd name="T69" fmla="*/ 80 h 280"/>
                <a:gd name="T70" fmla="*/ 252 w 392"/>
                <a:gd name="T71" fmla="*/ 140 h 280"/>
                <a:gd name="T72" fmla="*/ 152 w 392"/>
                <a:gd name="T73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92" h="280">
                  <a:moveTo>
                    <a:pt x="392" y="40"/>
                  </a:moveTo>
                  <a:cubicBezTo>
                    <a:pt x="392" y="16"/>
                    <a:pt x="392" y="16"/>
                    <a:pt x="392" y="16"/>
                  </a:cubicBezTo>
                  <a:cubicBezTo>
                    <a:pt x="392" y="7"/>
                    <a:pt x="385" y="0"/>
                    <a:pt x="3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40"/>
                    <a:pt x="40" y="240"/>
                    <a:pt x="4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4"/>
                    <a:pt x="0" y="264"/>
                    <a:pt x="0" y="264"/>
                  </a:cubicBezTo>
                  <a:cubicBezTo>
                    <a:pt x="0" y="273"/>
                    <a:pt x="7" y="280"/>
                    <a:pt x="16" y="280"/>
                  </a:cubicBezTo>
                  <a:cubicBezTo>
                    <a:pt x="376" y="280"/>
                    <a:pt x="376" y="280"/>
                    <a:pt x="376" y="280"/>
                  </a:cubicBezTo>
                  <a:cubicBezTo>
                    <a:pt x="385" y="280"/>
                    <a:pt x="392" y="273"/>
                    <a:pt x="392" y="264"/>
                  </a:cubicBezTo>
                  <a:cubicBezTo>
                    <a:pt x="392" y="240"/>
                    <a:pt x="392" y="240"/>
                    <a:pt x="392" y="240"/>
                  </a:cubicBezTo>
                  <a:cubicBezTo>
                    <a:pt x="352" y="240"/>
                    <a:pt x="352" y="240"/>
                    <a:pt x="352" y="240"/>
                  </a:cubicBezTo>
                  <a:cubicBezTo>
                    <a:pt x="352" y="200"/>
                    <a:pt x="352" y="200"/>
                    <a:pt x="352" y="200"/>
                  </a:cubicBezTo>
                  <a:cubicBezTo>
                    <a:pt x="392" y="200"/>
                    <a:pt x="392" y="200"/>
                    <a:pt x="392" y="200"/>
                  </a:cubicBezTo>
                  <a:cubicBezTo>
                    <a:pt x="392" y="160"/>
                    <a:pt x="392" y="160"/>
                    <a:pt x="392" y="160"/>
                  </a:cubicBezTo>
                  <a:cubicBezTo>
                    <a:pt x="352" y="160"/>
                    <a:pt x="352" y="160"/>
                    <a:pt x="352" y="160"/>
                  </a:cubicBezTo>
                  <a:cubicBezTo>
                    <a:pt x="352" y="120"/>
                    <a:pt x="352" y="120"/>
                    <a:pt x="352" y="120"/>
                  </a:cubicBezTo>
                  <a:cubicBezTo>
                    <a:pt x="392" y="120"/>
                    <a:pt x="392" y="120"/>
                    <a:pt x="392" y="120"/>
                  </a:cubicBezTo>
                  <a:cubicBezTo>
                    <a:pt x="392" y="80"/>
                    <a:pt x="392" y="80"/>
                    <a:pt x="392" y="80"/>
                  </a:cubicBezTo>
                  <a:cubicBezTo>
                    <a:pt x="352" y="80"/>
                    <a:pt x="352" y="80"/>
                    <a:pt x="352" y="80"/>
                  </a:cubicBezTo>
                  <a:cubicBezTo>
                    <a:pt x="352" y="40"/>
                    <a:pt x="352" y="40"/>
                    <a:pt x="352" y="40"/>
                  </a:cubicBezTo>
                  <a:lnTo>
                    <a:pt x="392" y="40"/>
                  </a:lnTo>
                  <a:close/>
                  <a:moveTo>
                    <a:pt x="152" y="200"/>
                  </a:moveTo>
                  <a:cubicBezTo>
                    <a:pt x="152" y="80"/>
                    <a:pt x="152" y="80"/>
                    <a:pt x="152" y="80"/>
                  </a:cubicBezTo>
                  <a:cubicBezTo>
                    <a:pt x="252" y="140"/>
                    <a:pt x="252" y="140"/>
                    <a:pt x="252" y="140"/>
                  </a:cubicBezTo>
                  <a:lnTo>
                    <a:pt x="152" y="20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13" name="Content Placeholder 2"/>
            <p:cNvSpPr txBox="1">
              <a:spLocks/>
            </p:cNvSpPr>
            <p:nvPr/>
          </p:nvSpPr>
          <p:spPr>
            <a:xfrm>
              <a:off x="3828452" y="1755421"/>
              <a:ext cx="1390745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Films 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tx1"/>
                  </a:solidFill>
                  <a:cs typeface="+mn-ea"/>
                  <a:sym typeface="+mn-lt"/>
                </a:rPr>
                <a:t>Lorem ipsum dolor sit amet, consectetur adipiscing.</a:t>
              </a:r>
              <a:endParaRPr lang="en-US" sz="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51761" y="2672314"/>
            <a:ext cx="1544128" cy="1283276"/>
            <a:chOff x="3751761" y="2672314"/>
            <a:chExt cx="1544128" cy="1283276"/>
          </a:xfrm>
        </p:grpSpPr>
        <p:sp>
          <p:nvSpPr>
            <p:cNvPr id="35" name="六边形 34"/>
            <p:cNvSpPr/>
            <p:nvPr/>
          </p:nvSpPr>
          <p:spPr>
            <a:xfrm>
              <a:off x="3751761" y="2672314"/>
              <a:ext cx="1544128" cy="1283276"/>
            </a:xfrm>
            <a:prstGeom prst="hexagon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Content Placeholder 2"/>
            <p:cNvSpPr txBox="1">
              <a:spLocks/>
            </p:cNvSpPr>
            <p:nvPr/>
          </p:nvSpPr>
          <p:spPr>
            <a:xfrm>
              <a:off x="3837875" y="3248786"/>
              <a:ext cx="1371900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bg2"/>
                  </a:solidFill>
                </a:rPr>
                <a:t>Photography 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bg2"/>
                  </a:solidFill>
                </a:rPr>
                <a:t>Lorem ipsum dolor sit amet, consectetur adipiscing.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343207" y="2862894"/>
              <a:ext cx="399600" cy="319342"/>
            </a:xfrm>
            <a:custGeom>
              <a:avLst/>
              <a:gdLst>
                <a:gd name="T0" fmla="*/ 200 w 400"/>
                <a:gd name="T1" fmla="*/ 120 h 320"/>
                <a:gd name="T2" fmla="*/ 140 w 400"/>
                <a:gd name="T3" fmla="*/ 180 h 320"/>
                <a:gd name="T4" fmla="*/ 200 w 400"/>
                <a:gd name="T5" fmla="*/ 240 h 320"/>
                <a:gd name="T6" fmla="*/ 260 w 400"/>
                <a:gd name="T7" fmla="*/ 180 h 320"/>
                <a:gd name="T8" fmla="*/ 200 w 400"/>
                <a:gd name="T9" fmla="*/ 120 h 320"/>
                <a:gd name="T10" fmla="*/ 360 w 400"/>
                <a:gd name="T11" fmla="*/ 60 h 320"/>
                <a:gd name="T12" fmla="*/ 312 w 400"/>
                <a:gd name="T13" fmla="*/ 60 h 320"/>
                <a:gd name="T14" fmla="*/ 296 w 400"/>
                <a:gd name="T15" fmla="*/ 49 h 320"/>
                <a:gd name="T16" fmla="*/ 284 w 400"/>
                <a:gd name="T17" fmla="*/ 11 h 320"/>
                <a:gd name="T18" fmla="*/ 268 w 400"/>
                <a:gd name="T19" fmla="*/ 0 h 320"/>
                <a:gd name="T20" fmla="*/ 132 w 400"/>
                <a:gd name="T21" fmla="*/ 0 h 320"/>
                <a:gd name="T22" fmla="*/ 116 w 400"/>
                <a:gd name="T23" fmla="*/ 11 h 320"/>
                <a:gd name="T24" fmla="*/ 104 w 400"/>
                <a:gd name="T25" fmla="*/ 49 h 320"/>
                <a:gd name="T26" fmla="*/ 88 w 400"/>
                <a:gd name="T27" fmla="*/ 60 h 320"/>
                <a:gd name="T28" fmla="*/ 40 w 400"/>
                <a:gd name="T29" fmla="*/ 60 h 320"/>
                <a:gd name="T30" fmla="*/ 0 w 400"/>
                <a:gd name="T31" fmla="*/ 100 h 320"/>
                <a:gd name="T32" fmla="*/ 0 w 400"/>
                <a:gd name="T33" fmla="*/ 280 h 320"/>
                <a:gd name="T34" fmla="*/ 40 w 400"/>
                <a:gd name="T35" fmla="*/ 320 h 320"/>
                <a:gd name="T36" fmla="*/ 360 w 400"/>
                <a:gd name="T37" fmla="*/ 320 h 320"/>
                <a:gd name="T38" fmla="*/ 400 w 400"/>
                <a:gd name="T39" fmla="*/ 280 h 320"/>
                <a:gd name="T40" fmla="*/ 400 w 400"/>
                <a:gd name="T41" fmla="*/ 100 h 320"/>
                <a:gd name="T42" fmla="*/ 360 w 400"/>
                <a:gd name="T43" fmla="*/ 60 h 320"/>
                <a:gd name="T44" fmla="*/ 200 w 400"/>
                <a:gd name="T45" fmla="*/ 280 h 320"/>
                <a:gd name="T46" fmla="*/ 100 w 400"/>
                <a:gd name="T47" fmla="*/ 180 h 320"/>
                <a:gd name="T48" fmla="*/ 200 w 400"/>
                <a:gd name="T49" fmla="*/ 80 h 320"/>
                <a:gd name="T50" fmla="*/ 300 w 400"/>
                <a:gd name="T51" fmla="*/ 180 h 320"/>
                <a:gd name="T52" fmla="*/ 200 w 400"/>
                <a:gd name="T53" fmla="*/ 280 h 320"/>
                <a:gd name="T54" fmla="*/ 346 w 400"/>
                <a:gd name="T55" fmla="*/ 128 h 320"/>
                <a:gd name="T56" fmla="*/ 332 w 400"/>
                <a:gd name="T57" fmla="*/ 114 h 320"/>
                <a:gd name="T58" fmla="*/ 346 w 400"/>
                <a:gd name="T59" fmla="*/ 100 h 320"/>
                <a:gd name="T60" fmla="*/ 360 w 400"/>
                <a:gd name="T61" fmla="*/ 114 h 320"/>
                <a:gd name="T62" fmla="*/ 346 w 400"/>
                <a:gd name="T63" fmla="*/ 12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bg2">
                    <a:lumMod val="9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23661" y="1952788"/>
            <a:ext cx="1544128" cy="1283276"/>
            <a:chOff x="5049861" y="1990905"/>
            <a:chExt cx="1544128" cy="1283276"/>
          </a:xfrm>
        </p:grpSpPr>
        <p:sp>
          <p:nvSpPr>
            <p:cNvPr id="34" name="六边形 33"/>
            <p:cNvSpPr/>
            <p:nvPr/>
          </p:nvSpPr>
          <p:spPr>
            <a:xfrm>
              <a:off x="5049861" y="1990905"/>
              <a:ext cx="1544128" cy="1283276"/>
            </a:xfrm>
            <a:prstGeom prst="hexagon">
              <a:avLst/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5138853" y="2545791"/>
              <a:ext cx="1371900" cy="551027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bg2"/>
                  </a:solidFill>
                </a:rPr>
                <a:t>Social Media</a:t>
              </a:r>
            </a:p>
            <a:p>
              <a:pPr marL="0" indent="0" algn="ctr">
                <a:buFont typeface="Arial" pitchFamily="34" charset="0"/>
                <a:buNone/>
              </a:pPr>
              <a:r>
                <a:rPr lang="en-US" sz="800" dirty="0" smtClean="0">
                  <a:solidFill>
                    <a:schemeClr val="bg2"/>
                  </a:solidFill>
                </a:rPr>
                <a:t>Lorem ipsum dolor sit amet, consectetur adipiscing.</a:t>
              </a:r>
              <a:endParaRPr lang="en-US" sz="800" dirty="0">
                <a:solidFill>
                  <a:schemeClr val="bg2"/>
                </a:solidFill>
              </a:endParaRPr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5669272" y="2140916"/>
              <a:ext cx="358273" cy="358273"/>
            </a:xfrm>
            <a:custGeom>
              <a:avLst/>
              <a:gdLst>
                <a:gd name="T0" fmla="*/ 347 w 376"/>
                <a:gd name="T1" fmla="*/ 284 h 376"/>
                <a:gd name="T2" fmla="*/ 347 w 376"/>
                <a:gd name="T3" fmla="*/ 238 h 376"/>
                <a:gd name="T4" fmla="*/ 278 w 376"/>
                <a:gd name="T5" fmla="*/ 169 h 376"/>
                <a:gd name="T6" fmla="*/ 238 w 376"/>
                <a:gd name="T7" fmla="*/ 169 h 376"/>
                <a:gd name="T8" fmla="*/ 207 w 376"/>
                <a:gd name="T9" fmla="*/ 148 h 376"/>
                <a:gd name="T10" fmla="*/ 207 w 376"/>
                <a:gd name="T11" fmla="*/ 92 h 376"/>
                <a:gd name="T12" fmla="*/ 236 w 376"/>
                <a:gd name="T13" fmla="*/ 48 h 376"/>
                <a:gd name="T14" fmla="*/ 188 w 376"/>
                <a:gd name="T15" fmla="*/ 0 h 376"/>
                <a:gd name="T16" fmla="*/ 140 w 376"/>
                <a:gd name="T17" fmla="*/ 48 h 376"/>
                <a:gd name="T18" fmla="*/ 169 w 376"/>
                <a:gd name="T19" fmla="*/ 92 h 376"/>
                <a:gd name="T20" fmla="*/ 169 w 376"/>
                <a:gd name="T21" fmla="*/ 148 h 376"/>
                <a:gd name="T22" fmla="*/ 138 w 376"/>
                <a:gd name="T23" fmla="*/ 169 h 376"/>
                <a:gd name="T24" fmla="*/ 98 w 376"/>
                <a:gd name="T25" fmla="*/ 169 h 376"/>
                <a:gd name="T26" fmla="*/ 29 w 376"/>
                <a:gd name="T27" fmla="*/ 238 h 376"/>
                <a:gd name="T28" fmla="*/ 29 w 376"/>
                <a:gd name="T29" fmla="*/ 284 h 376"/>
                <a:gd name="T30" fmla="*/ 0 w 376"/>
                <a:gd name="T31" fmla="*/ 328 h 376"/>
                <a:gd name="T32" fmla="*/ 48 w 376"/>
                <a:gd name="T33" fmla="*/ 376 h 376"/>
                <a:gd name="T34" fmla="*/ 96 w 376"/>
                <a:gd name="T35" fmla="*/ 328 h 376"/>
                <a:gd name="T36" fmla="*/ 67 w 376"/>
                <a:gd name="T37" fmla="*/ 284 h 376"/>
                <a:gd name="T38" fmla="*/ 67 w 376"/>
                <a:gd name="T39" fmla="*/ 238 h 376"/>
                <a:gd name="T40" fmla="*/ 98 w 376"/>
                <a:gd name="T41" fmla="*/ 207 h 376"/>
                <a:gd name="T42" fmla="*/ 138 w 376"/>
                <a:gd name="T43" fmla="*/ 207 h 376"/>
                <a:gd name="T44" fmla="*/ 169 w 376"/>
                <a:gd name="T45" fmla="*/ 202 h 376"/>
                <a:gd name="T46" fmla="*/ 169 w 376"/>
                <a:gd name="T47" fmla="*/ 284 h 376"/>
                <a:gd name="T48" fmla="*/ 140 w 376"/>
                <a:gd name="T49" fmla="*/ 328 h 376"/>
                <a:gd name="T50" fmla="*/ 188 w 376"/>
                <a:gd name="T51" fmla="*/ 376 h 376"/>
                <a:gd name="T52" fmla="*/ 236 w 376"/>
                <a:gd name="T53" fmla="*/ 328 h 376"/>
                <a:gd name="T54" fmla="*/ 207 w 376"/>
                <a:gd name="T55" fmla="*/ 284 h 376"/>
                <a:gd name="T56" fmla="*/ 207 w 376"/>
                <a:gd name="T57" fmla="*/ 202 h 376"/>
                <a:gd name="T58" fmla="*/ 238 w 376"/>
                <a:gd name="T59" fmla="*/ 207 h 376"/>
                <a:gd name="T60" fmla="*/ 278 w 376"/>
                <a:gd name="T61" fmla="*/ 207 h 376"/>
                <a:gd name="T62" fmla="*/ 309 w 376"/>
                <a:gd name="T63" fmla="*/ 238 h 376"/>
                <a:gd name="T64" fmla="*/ 309 w 376"/>
                <a:gd name="T65" fmla="*/ 284 h 376"/>
                <a:gd name="T66" fmla="*/ 280 w 376"/>
                <a:gd name="T67" fmla="*/ 328 h 376"/>
                <a:gd name="T68" fmla="*/ 328 w 376"/>
                <a:gd name="T69" fmla="*/ 376 h 376"/>
                <a:gd name="T70" fmla="*/ 376 w 376"/>
                <a:gd name="T71" fmla="*/ 328 h 376"/>
                <a:gd name="T72" fmla="*/ 347 w 376"/>
                <a:gd name="T73" fmla="*/ 284 h 376"/>
                <a:gd name="T74" fmla="*/ 75 w 376"/>
                <a:gd name="T75" fmla="*/ 328 h 376"/>
                <a:gd name="T76" fmla="*/ 48 w 376"/>
                <a:gd name="T77" fmla="*/ 356 h 376"/>
                <a:gd name="T78" fmla="*/ 20 w 376"/>
                <a:gd name="T79" fmla="*/ 328 h 376"/>
                <a:gd name="T80" fmla="*/ 48 w 376"/>
                <a:gd name="T81" fmla="*/ 300 h 376"/>
                <a:gd name="T82" fmla="*/ 75 w 376"/>
                <a:gd name="T83" fmla="*/ 328 h 376"/>
                <a:gd name="T84" fmla="*/ 160 w 376"/>
                <a:gd name="T85" fmla="*/ 48 h 376"/>
                <a:gd name="T86" fmla="*/ 188 w 376"/>
                <a:gd name="T87" fmla="*/ 20 h 376"/>
                <a:gd name="T88" fmla="*/ 215 w 376"/>
                <a:gd name="T89" fmla="*/ 48 h 376"/>
                <a:gd name="T90" fmla="*/ 188 w 376"/>
                <a:gd name="T91" fmla="*/ 76 h 376"/>
                <a:gd name="T92" fmla="*/ 160 w 376"/>
                <a:gd name="T93" fmla="*/ 48 h 376"/>
                <a:gd name="T94" fmla="*/ 215 w 376"/>
                <a:gd name="T95" fmla="*/ 328 h 376"/>
                <a:gd name="T96" fmla="*/ 188 w 376"/>
                <a:gd name="T97" fmla="*/ 356 h 376"/>
                <a:gd name="T98" fmla="*/ 160 w 376"/>
                <a:gd name="T99" fmla="*/ 328 h 376"/>
                <a:gd name="T100" fmla="*/ 188 w 376"/>
                <a:gd name="T101" fmla="*/ 300 h 376"/>
                <a:gd name="T102" fmla="*/ 215 w 376"/>
                <a:gd name="T103" fmla="*/ 328 h 376"/>
                <a:gd name="T104" fmla="*/ 328 w 376"/>
                <a:gd name="T105" fmla="*/ 356 h 376"/>
                <a:gd name="T106" fmla="*/ 300 w 376"/>
                <a:gd name="T107" fmla="*/ 328 h 376"/>
                <a:gd name="T108" fmla="*/ 328 w 376"/>
                <a:gd name="T109" fmla="*/ 300 h 376"/>
                <a:gd name="T110" fmla="*/ 355 w 376"/>
                <a:gd name="T111" fmla="*/ 328 h 376"/>
                <a:gd name="T112" fmla="*/ 328 w 376"/>
                <a:gd name="T113" fmla="*/ 35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6" h="376">
                  <a:moveTo>
                    <a:pt x="347" y="284"/>
                  </a:moveTo>
                  <a:cubicBezTo>
                    <a:pt x="347" y="238"/>
                    <a:pt x="347" y="238"/>
                    <a:pt x="347" y="238"/>
                  </a:cubicBezTo>
                  <a:cubicBezTo>
                    <a:pt x="347" y="210"/>
                    <a:pt x="328" y="169"/>
                    <a:pt x="278" y="169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10" y="169"/>
                    <a:pt x="207" y="155"/>
                    <a:pt x="207" y="148"/>
                  </a:cubicBezTo>
                  <a:cubicBezTo>
                    <a:pt x="207" y="92"/>
                    <a:pt x="207" y="92"/>
                    <a:pt x="207" y="92"/>
                  </a:cubicBezTo>
                  <a:cubicBezTo>
                    <a:pt x="224" y="85"/>
                    <a:pt x="236" y="68"/>
                    <a:pt x="236" y="48"/>
                  </a:cubicBezTo>
                  <a:cubicBezTo>
                    <a:pt x="236" y="21"/>
                    <a:pt x="214" y="0"/>
                    <a:pt x="188" y="0"/>
                  </a:cubicBezTo>
                  <a:cubicBezTo>
                    <a:pt x="161" y="0"/>
                    <a:pt x="140" y="21"/>
                    <a:pt x="140" y="48"/>
                  </a:cubicBezTo>
                  <a:cubicBezTo>
                    <a:pt x="140" y="68"/>
                    <a:pt x="152" y="85"/>
                    <a:pt x="169" y="92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9" y="153"/>
                    <a:pt x="167" y="169"/>
                    <a:pt x="138" y="169"/>
                  </a:cubicBezTo>
                  <a:cubicBezTo>
                    <a:pt x="98" y="169"/>
                    <a:pt x="98" y="169"/>
                    <a:pt x="98" y="169"/>
                  </a:cubicBezTo>
                  <a:cubicBezTo>
                    <a:pt x="47" y="169"/>
                    <a:pt x="29" y="210"/>
                    <a:pt x="29" y="238"/>
                  </a:cubicBezTo>
                  <a:cubicBezTo>
                    <a:pt x="29" y="284"/>
                    <a:pt x="29" y="284"/>
                    <a:pt x="29" y="284"/>
                  </a:cubicBezTo>
                  <a:cubicBezTo>
                    <a:pt x="12" y="291"/>
                    <a:pt x="0" y="308"/>
                    <a:pt x="0" y="328"/>
                  </a:cubicBezTo>
                  <a:cubicBezTo>
                    <a:pt x="0" y="354"/>
                    <a:pt x="21" y="376"/>
                    <a:pt x="48" y="376"/>
                  </a:cubicBezTo>
                  <a:cubicBezTo>
                    <a:pt x="74" y="376"/>
                    <a:pt x="96" y="354"/>
                    <a:pt x="96" y="328"/>
                  </a:cubicBezTo>
                  <a:cubicBezTo>
                    <a:pt x="96" y="308"/>
                    <a:pt x="84" y="291"/>
                    <a:pt x="67" y="284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7" y="233"/>
                    <a:pt x="68" y="207"/>
                    <a:pt x="98" y="207"/>
                  </a:cubicBezTo>
                  <a:cubicBezTo>
                    <a:pt x="138" y="207"/>
                    <a:pt x="138" y="207"/>
                    <a:pt x="138" y="207"/>
                  </a:cubicBezTo>
                  <a:cubicBezTo>
                    <a:pt x="150" y="207"/>
                    <a:pt x="160" y="205"/>
                    <a:pt x="169" y="202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52" y="291"/>
                    <a:pt x="140" y="308"/>
                    <a:pt x="140" y="328"/>
                  </a:cubicBezTo>
                  <a:cubicBezTo>
                    <a:pt x="140" y="354"/>
                    <a:pt x="161" y="376"/>
                    <a:pt x="188" y="376"/>
                  </a:cubicBezTo>
                  <a:cubicBezTo>
                    <a:pt x="214" y="376"/>
                    <a:pt x="236" y="354"/>
                    <a:pt x="236" y="328"/>
                  </a:cubicBezTo>
                  <a:cubicBezTo>
                    <a:pt x="236" y="308"/>
                    <a:pt x="224" y="291"/>
                    <a:pt x="207" y="284"/>
                  </a:cubicBezTo>
                  <a:cubicBezTo>
                    <a:pt x="207" y="202"/>
                    <a:pt x="207" y="202"/>
                    <a:pt x="207" y="202"/>
                  </a:cubicBezTo>
                  <a:cubicBezTo>
                    <a:pt x="215" y="205"/>
                    <a:pt x="226" y="207"/>
                    <a:pt x="238" y="207"/>
                  </a:cubicBezTo>
                  <a:cubicBezTo>
                    <a:pt x="278" y="207"/>
                    <a:pt x="278" y="207"/>
                    <a:pt x="278" y="207"/>
                  </a:cubicBezTo>
                  <a:cubicBezTo>
                    <a:pt x="306" y="207"/>
                    <a:pt x="309" y="231"/>
                    <a:pt x="309" y="238"/>
                  </a:cubicBezTo>
                  <a:cubicBezTo>
                    <a:pt x="309" y="284"/>
                    <a:pt x="309" y="284"/>
                    <a:pt x="309" y="284"/>
                  </a:cubicBezTo>
                  <a:cubicBezTo>
                    <a:pt x="292" y="291"/>
                    <a:pt x="280" y="308"/>
                    <a:pt x="280" y="328"/>
                  </a:cubicBezTo>
                  <a:cubicBezTo>
                    <a:pt x="280" y="354"/>
                    <a:pt x="301" y="376"/>
                    <a:pt x="328" y="376"/>
                  </a:cubicBezTo>
                  <a:cubicBezTo>
                    <a:pt x="354" y="376"/>
                    <a:pt x="376" y="354"/>
                    <a:pt x="376" y="328"/>
                  </a:cubicBezTo>
                  <a:cubicBezTo>
                    <a:pt x="376" y="308"/>
                    <a:pt x="364" y="291"/>
                    <a:pt x="347" y="284"/>
                  </a:cubicBezTo>
                  <a:close/>
                  <a:moveTo>
                    <a:pt x="75" y="328"/>
                  </a:moveTo>
                  <a:cubicBezTo>
                    <a:pt x="75" y="343"/>
                    <a:pt x="63" y="356"/>
                    <a:pt x="48" y="356"/>
                  </a:cubicBezTo>
                  <a:cubicBezTo>
                    <a:pt x="32" y="356"/>
                    <a:pt x="20" y="343"/>
                    <a:pt x="20" y="328"/>
                  </a:cubicBezTo>
                  <a:cubicBezTo>
                    <a:pt x="20" y="313"/>
                    <a:pt x="32" y="300"/>
                    <a:pt x="48" y="300"/>
                  </a:cubicBezTo>
                  <a:cubicBezTo>
                    <a:pt x="63" y="300"/>
                    <a:pt x="75" y="313"/>
                    <a:pt x="75" y="328"/>
                  </a:cubicBezTo>
                  <a:close/>
                  <a:moveTo>
                    <a:pt x="160" y="48"/>
                  </a:moveTo>
                  <a:cubicBezTo>
                    <a:pt x="160" y="33"/>
                    <a:pt x="172" y="20"/>
                    <a:pt x="188" y="20"/>
                  </a:cubicBezTo>
                  <a:cubicBezTo>
                    <a:pt x="203" y="20"/>
                    <a:pt x="215" y="33"/>
                    <a:pt x="215" y="48"/>
                  </a:cubicBezTo>
                  <a:cubicBezTo>
                    <a:pt x="215" y="63"/>
                    <a:pt x="203" y="76"/>
                    <a:pt x="188" y="76"/>
                  </a:cubicBezTo>
                  <a:cubicBezTo>
                    <a:pt x="172" y="76"/>
                    <a:pt x="160" y="63"/>
                    <a:pt x="160" y="48"/>
                  </a:cubicBezTo>
                  <a:close/>
                  <a:moveTo>
                    <a:pt x="215" y="328"/>
                  </a:moveTo>
                  <a:cubicBezTo>
                    <a:pt x="215" y="343"/>
                    <a:pt x="203" y="356"/>
                    <a:pt x="188" y="356"/>
                  </a:cubicBezTo>
                  <a:cubicBezTo>
                    <a:pt x="172" y="356"/>
                    <a:pt x="160" y="343"/>
                    <a:pt x="160" y="328"/>
                  </a:cubicBezTo>
                  <a:cubicBezTo>
                    <a:pt x="160" y="313"/>
                    <a:pt x="172" y="300"/>
                    <a:pt x="188" y="300"/>
                  </a:cubicBezTo>
                  <a:cubicBezTo>
                    <a:pt x="203" y="300"/>
                    <a:pt x="215" y="313"/>
                    <a:pt x="215" y="328"/>
                  </a:cubicBezTo>
                  <a:close/>
                  <a:moveTo>
                    <a:pt x="328" y="356"/>
                  </a:moveTo>
                  <a:cubicBezTo>
                    <a:pt x="312" y="356"/>
                    <a:pt x="300" y="343"/>
                    <a:pt x="300" y="328"/>
                  </a:cubicBezTo>
                  <a:cubicBezTo>
                    <a:pt x="300" y="313"/>
                    <a:pt x="312" y="300"/>
                    <a:pt x="328" y="300"/>
                  </a:cubicBezTo>
                  <a:cubicBezTo>
                    <a:pt x="343" y="300"/>
                    <a:pt x="355" y="313"/>
                    <a:pt x="355" y="328"/>
                  </a:cubicBezTo>
                  <a:cubicBezTo>
                    <a:pt x="355" y="343"/>
                    <a:pt x="343" y="356"/>
                    <a:pt x="328" y="356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26" name="矩形 25"/>
          <p:cNvSpPr/>
          <p:nvPr/>
        </p:nvSpPr>
        <p:spPr>
          <a:xfrm>
            <a:off x="1801661" y="276052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Our </a:t>
            </a:r>
            <a:r>
              <a:rPr lang="en-US" altLang="zh-CN" sz="2800" b="1" dirty="0" err="1" smtClean="0"/>
              <a:t>Survice</a:t>
            </a:r>
            <a:endParaRPr lang="en-US" altLang="zh-CN" sz="2800" b="1" dirty="0" smtClean="0"/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 smtClean="0">
                <a:sym typeface="+mn-lt"/>
              </a:rPr>
              <a:t>ipsum</a:t>
            </a:r>
            <a:r>
              <a:rPr lang="en-US" altLang="zh-CN" sz="1400" dirty="0" smtClean="0">
                <a:sym typeface="+mn-lt"/>
              </a:rPr>
              <a:t> dolor sit </a:t>
            </a:r>
            <a:r>
              <a:rPr lang="en-US" altLang="zh-CN" sz="1400" dirty="0" err="1" smtClean="0">
                <a:sym typeface="+mn-lt"/>
              </a:rPr>
              <a:t>amet</a:t>
            </a:r>
            <a:r>
              <a:rPr lang="en-US" altLang="zh-CN" sz="1400" dirty="0" smtClean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 smtClean="0">
                <a:sym typeface="+mn-lt"/>
              </a:rPr>
              <a:t>adipiscing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 smtClean="0">
                <a:sym typeface="+mn-lt"/>
              </a:rPr>
              <a:t>elit</a:t>
            </a:r>
            <a:r>
              <a:rPr lang="en-US" altLang="zh-CN" sz="1400" dirty="0" smtClean="0">
                <a:sym typeface="+mn-lt"/>
              </a:rPr>
              <a:t>. </a:t>
            </a:r>
            <a:endParaRPr lang="en-US" altLang="zh-CN" sz="1400" dirty="0"/>
          </a:p>
        </p:txBody>
      </p:sp>
      <p:sp>
        <p:nvSpPr>
          <p:cNvPr id="28" name="Freeform 94"/>
          <p:cNvSpPr>
            <a:spLocks noEditPoints="1"/>
          </p:cNvSpPr>
          <p:nvPr/>
        </p:nvSpPr>
        <p:spPr bwMode="auto">
          <a:xfrm flipH="1">
            <a:off x="1091197" y="2343942"/>
            <a:ext cx="423821" cy="423821"/>
          </a:xfrm>
          <a:custGeom>
            <a:avLst/>
            <a:gdLst>
              <a:gd name="T0" fmla="*/ 21 w 41"/>
              <a:gd name="T1" fmla="*/ 41 h 41"/>
              <a:gd name="T2" fmla="*/ 0 w 41"/>
              <a:gd name="T3" fmla="*/ 20 h 41"/>
              <a:gd name="T4" fmla="*/ 21 w 41"/>
              <a:gd name="T5" fmla="*/ 0 h 41"/>
              <a:gd name="T6" fmla="*/ 41 w 41"/>
              <a:gd name="T7" fmla="*/ 20 h 41"/>
              <a:gd name="T8" fmla="*/ 21 w 41"/>
              <a:gd name="T9" fmla="*/ 41 h 41"/>
              <a:gd name="T10" fmla="*/ 27 w 41"/>
              <a:gd name="T11" fmla="*/ 31 h 41"/>
              <a:gd name="T12" fmla="*/ 27 w 41"/>
              <a:gd name="T13" fmla="*/ 29 h 41"/>
              <a:gd name="T14" fmla="*/ 19 w 41"/>
              <a:gd name="T15" fmla="*/ 20 h 41"/>
              <a:gd name="T16" fmla="*/ 27 w 41"/>
              <a:gd name="T17" fmla="*/ 12 h 41"/>
              <a:gd name="T18" fmla="*/ 27 w 41"/>
              <a:gd name="T19" fmla="*/ 10 h 41"/>
              <a:gd name="T20" fmla="*/ 25 w 41"/>
              <a:gd name="T21" fmla="*/ 7 h 41"/>
              <a:gd name="T22" fmla="*/ 22 w 41"/>
              <a:gd name="T23" fmla="*/ 7 h 41"/>
              <a:gd name="T24" fmla="*/ 10 w 41"/>
              <a:gd name="T25" fmla="*/ 19 h 41"/>
              <a:gd name="T26" fmla="*/ 10 w 41"/>
              <a:gd name="T27" fmla="*/ 22 h 41"/>
              <a:gd name="T28" fmla="*/ 22 w 41"/>
              <a:gd name="T29" fmla="*/ 34 h 41"/>
              <a:gd name="T30" fmla="*/ 25 w 41"/>
              <a:gd name="T31" fmla="*/ 34 h 41"/>
              <a:gd name="T32" fmla="*/ 27 w 41"/>
              <a:gd name="T33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10" y="41"/>
                  <a:pt x="0" y="32"/>
                  <a:pt x="0" y="20"/>
                </a:cubicBezTo>
                <a:cubicBezTo>
                  <a:pt x="0" y="9"/>
                  <a:pt x="10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27" y="31"/>
                </a:moveTo>
                <a:cubicBezTo>
                  <a:pt x="28" y="30"/>
                  <a:pt x="28" y="29"/>
                  <a:pt x="27" y="29"/>
                </a:cubicBezTo>
                <a:cubicBezTo>
                  <a:pt x="19" y="20"/>
                  <a:pt x="19" y="20"/>
                  <a:pt x="19" y="20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0"/>
                  <a:pt x="27" y="10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3" y="6"/>
                  <a:pt x="22" y="7"/>
                </a:cubicBezTo>
                <a:cubicBezTo>
                  <a:pt x="10" y="19"/>
                  <a:pt x="10" y="19"/>
                  <a:pt x="10" y="19"/>
                </a:cubicBezTo>
                <a:cubicBezTo>
                  <a:pt x="9" y="20"/>
                  <a:pt x="9" y="21"/>
                  <a:pt x="10" y="22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4" y="34"/>
                  <a:pt x="25" y="34"/>
                </a:cubicBezTo>
                <a:lnTo>
                  <a:pt x="27" y="31"/>
                </a:lnTo>
                <a:close/>
              </a:path>
            </a:pathLst>
          </a:custGeom>
          <a:pattFill prst="dkVert">
            <a:fgClr>
              <a:schemeClr val="bg2"/>
            </a:fgClr>
            <a:bgClr>
              <a:schemeClr val="bg2">
                <a:lumMod val="75000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Freeform 94"/>
          <p:cNvSpPr>
            <a:spLocks noEditPoints="1"/>
          </p:cNvSpPr>
          <p:nvPr/>
        </p:nvSpPr>
        <p:spPr bwMode="auto">
          <a:xfrm>
            <a:off x="7655550" y="2343942"/>
            <a:ext cx="423821" cy="423821"/>
          </a:xfrm>
          <a:custGeom>
            <a:avLst/>
            <a:gdLst>
              <a:gd name="T0" fmla="*/ 21 w 41"/>
              <a:gd name="T1" fmla="*/ 41 h 41"/>
              <a:gd name="T2" fmla="*/ 0 w 41"/>
              <a:gd name="T3" fmla="*/ 20 h 41"/>
              <a:gd name="T4" fmla="*/ 21 w 41"/>
              <a:gd name="T5" fmla="*/ 0 h 41"/>
              <a:gd name="T6" fmla="*/ 41 w 41"/>
              <a:gd name="T7" fmla="*/ 20 h 41"/>
              <a:gd name="T8" fmla="*/ 21 w 41"/>
              <a:gd name="T9" fmla="*/ 41 h 41"/>
              <a:gd name="T10" fmla="*/ 27 w 41"/>
              <a:gd name="T11" fmla="*/ 31 h 41"/>
              <a:gd name="T12" fmla="*/ 27 w 41"/>
              <a:gd name="T13" fmla="*/ 29 h 41"/>
              <a:gd name="T14" fmla="*/ 19 w 41"/>
              <a:gd name="T15" fmla="*/ 20 h 41"/>
              <a:gd name="T16" fmla="*/ 27 w 41"/>
              <a:gd name="T17" fmla="*/ 12 h 41"/>
              <a:gd name="T18" fmla="*/ 27 w 41"/>
              <a:gd name="T19" fmla="*/ 10 h 41"/>
              <a:gd name="T20" fmla="*/ 25 w 41"/>
              <a:gd name="T21" fmla="*/ 7 h 41"/>
              <a:gd name="T22" fmla="*/ 22 w 41"/>
              <a:gd name="T23" fmla="*/ 7 h 41"/>
              <a:gd name="T24" fmla="*/ 10 w 41"/>
              <a:gd name="T25" fmla="*/ 19 h 41"/>
              <a:gd name="T26" fmla="*/ 10 w 41"/>
              <a:gd name="T27" fmla="*/ 22 h 41"/>
              <a:gd name="T28" fmla="*/ 22 w 41"/>
              <a:gd name="T29" fmla="*/ 34 h 41"/>
              <a:gd name="T30" fmla="*/ 25 w 41"/>
              <a:gd name="T31" fmla="*/ 34 h 41"/>
              <a:gd name="T32" fmla="*/ 27 w 41"/>
              <a:gd name="T33" fmla="*/ 3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41">
                <a:moveTo>
                  <a:pt x="21" y="41"/>
                </a:moveTo>
                <a:cubicBezTo>
                  <a:pt x="10" y="41"/>
                  <a:pt x="0" y="32"/>
                  <a:pt x="0" y="20"/>
                </a:cubicBezTo>
                <a:cubicBezTo>
                  <a:pt x="0" y="9"/>
                  <a:pt x="10" y="0"/>
                  <a:pt x="21" y="0"/>
                </a:cubicBezTo>
                <a:cubicBezTo>
                  <a:pt x="32" y="0"/>
                  <a:pt x="41" y="9"/>
                  <a:pt x="41" y="20"/>
                </a:cubicBezTo>
                <a:cubicBezTo>
                  <a:pt x="41" y="32"/>
                  <a:pt x="32" y="41"/>
                  <a:pt x="21" y="41"/>
                </a:cubicBezTo>
                <a:close/>
                <a:moveTo>
                  <a:pt x="27" y="31"/>
                </a:moveTo>
                <a:cubicBezTo>
                  <a:pt x="28" y="30"/>
                  <a:pt x="28" y="29"/>
                  <a:pt x="27" y="29"/>
                </a:cubicBezTo>
                <a:cubicBezTo>
                  <a:pt x="19" y="20"/>
                  <a:pt x="19" y="20"/>
                  <a:pt x="19" y="20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0"/>
                  <a:pt x="27" y="10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3" y="6"/>
                  <a:pt x="22" y="7"/>
                </a:cubicBezTo>
                <a:cubicBezTo>
                  <a:pt x="10" y="19"/>
                  <a:pt x="10" y="19"/>
                  <a:pt x="10" y="19"/>
                </a:cubicBezTo>
                <a:cubicBezTo>
                  <a:pt x="9" y="20"/>
                  <a:pt x="9" y="21"/>
                  <a:pt x="10" y="22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4" y="34"/>
                  <a:pt x="25" y="34"/>
                </a:cubicBezTo>
                <a:lnTo>
                  <a:pt x="27" y="31"/>
                </a:lnTo>
                <a:close/>
              </a:path>
            </a:pathLst>
          </a:custGeom>
          <a:pattFill prst="dkVert">
            <a:fgClr>
              <a:schemeClr val="bg2">
                <a:lumMod val="75000"/>
              </a:schemeClr>
            </a:fgClr>
            <a:bgClr>
              <a:schemeClr val="bg2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3241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任意多边形 43"/>
          <p:cNvSpPr/>
          <p:nvPr/>
        </p:nvSpPr>
        <p:spPr>
          <a:xfrm rot="10800000">
            <a:off x="4475671" y="2158574"/>
            <a:ext cx="476375" cy="952749"/>
          </a:xfrm>
          <a:custGeom>
            <a:avLst/>
            <a:gdLst>
              <a:gd name="connsiteX0" fmla="*/ 1008982 w 1008982"/>
              <a:gd name="connsiteY0" fmla="*/ 0 h 2017964"/>
              <a:gd name="connsiteX1" fmla="*/ 1008982 w 1008982"/>
              <a:gd name="connsiteY1" fmla="*/ 2017964 h 2017964"/>
              <a:gd name="connsiteX2" fmla="*/ 0 w 1008982"/>
              <a:gd name="connsiteY2" fmla="*/ 1008982 h 2017964"/>
              <a:gd name="connsiteX3" fmla="*/ 1008982 w 1008982"/>
              <a:gd name="connsiteY3" fmla="*/ 0 h 201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982" h="2017964">
                <a:moveTo>
                  <a:pt x="1008982" y="0"/>
                </a:moveTo>
                <a:lnTo>
                  <a:pt x="1008982" y="2017964"/>
                </a:lnTo>
                <a:cubicBezTo>
                  <a:pt x="451737" y="2017964"/>
                  <a:pt x="0" y="1566227"/>
                  <a:pt x="0" y="1008982"/>
                </a:cubicBezTo>
                <a:cubicBezTo>
                  <a:pt x="0" y="451737"/>
                  <a:pt x="451737" y="0"/>
                  <a:pt x="100898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sz="1100" b="1" dirty="0" smtClean="0">
              <a:cs typeface="+mn-ea"/>
              <a:sym typeface="+mn-lt"/>
            </a:endParaRPr>
          </a:p>
          <a:p>
            <a:pPr algn="ctr"/>
            <a:endParaRPr lang="en-US" sz="1100" b="1" dirty="0">
              <a:cs typeface="+mn-ea"/>
              <a:sym typeface="+mn-lt"/>
            </a:endParaRPr>
          </a:p>
          <a:p>
            <a:pPr algn="ctr"/>
            <a:endParaRPr lang="en-US" sz="1100" b="1" dirty="0" smtClean="0"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0317" y="-26636"/>
            <a:ext cx="4582925" cy="5164226"/>
          </a:xfrm>
          <a:prstGeom prst="rect">
            <a:avLst/>
          </a:prstGeom>
          <a:solidFill>
            <a:srgbClr val="F9F9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>
            <a:grpSpLocks noChangeAspect="1"/>
          </p:cNvGrpSpPr>
          <p:nvPr/>
        </p:nvGrpSpPr>
        <p:grpSpPr>
          <a:xfrm>
            <a:off x="7748926" y="1275606"/>
            <a:ext cx="643778" cy="643778"/>
            <a:chOff x="5706210" y="2259996"/>
            <a:chExt cx="382588" cy="382588"/>
          </a:xfrm>
        </p:grpSpPr>
        <p:sp>
          <p:nvSpPr>
            <p:cNvPr id="33" name="Freeform 598"/>
            <p:cNvSpPr>
              <a:spLocks/>
            </p:cNvSpPr>
            <p:nvPr/>
          </p:nvSpPr>
          <p:spPr bwMode="auto">
            <a:xfrm>
              <a:off x="5706210" y="2259996"/>
              <a:ext cx="382588" cy="382588"/>
            </a:xfrm>
            <a:custGeom>
              <a:avLst/>
              <a:gdLst>
                <a:gd name="T0" fmla="*/ 57 w 184"/>
                <a:gd name="T1" fmla="*/ 19 h 184"/>
                <a:gd name="T2" fmla="*/ 165 w 184"/>
                <a:gd name="T3" fmla="*/ 57 h 184"/>
                <a:gd name="T4" fmla="*/ 127 w 184"/>
                <a:gd name="T5" fmla="*/ 164 h 184"/>
                <a:gd name="T6" fmla="*/ 20 w 184"/>
                <a:gd name="T7" fmla="*/ 127 h 184"/>
                <a:gd name="T8" fmla="*/ 57 w 184"/>
                <a:gd name="T9" fmla="*/ 19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19"/>
                  </a:moveTo>
                  <a:cubicBezTo>
                    <a:pt x="97" y="0"/>
                    <a:pt x="146" y="17"/>
                    <a:pt x="165" y="57"/>
                  </a:cubicBezTo>
                  <a:cubicBezTo>
                    <a:pt x="184" y="97"/>
                    <a:pt x="168" y="145"/>
                    <a:pt x="127" y="164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1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599"/>
            <p:cNvSpPr>
              <a:spLocks/>
            </p:cNvSpPr>
            <p:nvPr/>
          </p:nvSpPr>
          <p:spPr bwMode="auto">
            <a:xfrm>
              <a:off x="5810985" y="2396521"/>
              <a:ext cx="50800" cy="106363"/>
            </a:xfrm>
            <a:custGeom>
              <a:avLst/>
              <a:gdLst>
                <a:gd name="T0" fmla="*/ 0 w 32"/>
                <a:gd name="T1" fmla="*/ 67 h 67"/>
                <a:gd name="T2" fmla="*/ 32 w 32"/>
                <a:gd name="T3" fmla="*/ 28 h 67"/>
                <a:gd name="T4" fmla="*/ 0 w 32"/>
                <a:gd name="T5" fmla="*/ 0 h 67"/>
                <a:gd name="T6" fmla="*/ 0 w 32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7">
                  <a:moveTo>
                    <a:pt x="0" y="67"/>
                  </a:moveTo>
                  <a:lnTo>
                    <a:pt x="32" y="28"/>
                  </a:lnTo>
                  <a:lnTo>
                    <a:pt x="0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00"/>
            <p:cNvSpPr>
              <a:spLocks/>
            </p:cNvSpPr>
            <p:nvPr/>
          </p:nvSpPr>
          <p:spPr bwMode="auto">
            <a:xfrm>
              <a:off x="5934810" y="2396521"/>
              <a:ext cx="52388" cy="106363"/>
            </a:xfrm>
            <a:custGeom>
              <a:avLst/>
              <a:gdLst>
                <a:gd name="T0" fmla="*/ 33 w 33"/>
                <a:gd name="T1" fmla="*/ 67 h 67"/>
                <a:gd name="T2" fmla="*/ 33 w 33"/>
                <a:gd name="T3" fmla="*/ 0 h 67"/>
                <a:gd name="T4" fmla="*/ 0 w 33"/>
                <a:gd name="T5" fmla="*/ 28 h 67"/>
                <a:gd name="T6" fmla="*/ 33 w 33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67">
                  <a:moveTo>
                    <a:pt x="33" y="67"/>
                  </a:moveTo>
                  <a:lnTo>
                    <a:pt x="33" y="0"/>
                  </a:lnTo>
                  <a:lnTo>
                    <a:pt x="0" y="28"/>
                  </a:lnTo>
                  <a:lnTo>
                    <a:pt x="33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Rectangle 601"/>
            <p:cNvSpPr>
              <a:spLocks noChangeArrowheads="1"/>
            </p:cNvSpPr>
            <p:nvPr/>
          </p:nvSpPr>
          <p:spPr bwMode="auto">
            <a:xfrm>
              <a:off x="5987198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602"/>
            <p:cNvSpPr>
              <a:spLocks noChangeArrowheads="1"/>
            </p:cNvSpPr>
            <p:nvPr/>
          </p:nvSpPr>
          <p:spPr bwMode="auto">
            <a:xfrm>
              <a:off x="5810985" y="2507646"/>
              <a:ext cx="1588" cy="1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603"/>
            <p:cNvSpPr>
              <a:spLocks/>
            </p:cNvSpPr>
            <p:nvPr/>
          </p:nvSpPr>
          <p:spPr bwMode="auto">
            <a:xfrm>
              <a:off x="5812573" y="2442558"/>
              <a:ext cx="173038" cy="65088"/>
            </a:xfrm>
            <a:custGeom>
              <a:avLst/>
              <a:gdLst>
                <a:gd name="T0" fmla="*/ 109 w 109"/>
                <a:gd name="T1" fmla="*/ 41 h 41"/>
                <a:gd name="T2" fmla="*/ 107 w 109"/>
                <a:gd name="T3" fmla="*/ 41 h 41"/>
                <a:gd name="T4" fmla="*/ 75 w 109"/>
                <a:gd name="T5" fmla="*/ 0 h 41"/>
                <a:gd name="T6" fmla="*/ 54 w 109"/>
                <a:gd name="T7" fmla="*/ 17 h 41"/>
                <a:gd name="T8" fmla="*/ 34 w 109"/>
                <a:gd name="T9" fmla="*/ 0 h 41"/>
                <a:gd name="T10" fmla="*/ 0 w 109"/>
                <a:gd name="T11" fmla="*/ 41 h 41"/>
                <a:gd name="T12" fmla="*/ 0 w 109"/>
                <a:gd name="T13" fmla="*/ 41 h 41"/>
                <a:gd name="T14" fmla="*/ 109 w 109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41">
                  <a:moveTo>
                    <a:pt x="109" y="41"/>
                  </a:moveTo>
                  <a:lnTo>
                    <a:pt x="107" y="41"/>
                  </a:lnTo>
                  <a:lnTo>
                    <a:pt x="75" y="0"/>
                  </a:lnTo>
                  <a:lnTo>
                    <a:pt x="54" y="17"/>
                  </a:lnTo>
                  <a:lnTo>
                    <a:pt x="34" y="0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109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604"/>
            <p:cNvSpPr>
              <a:spLocks/>
            </p:cNvSpPr>
            <p:nvPr/>
          </p:nvSpPr>
          <p:spPr bwMode="auto">
            <a:xfrm>
              <a:off x="5814160" y="2394933"/>
              <a:ext cx="168275" cy="68263"/>
            </a:xfrm>
            <a:custGeom>
              <a:avLst/>
              <a:gdLst>
                <a:gd name="T0" fmla="*/ 32 w 106"/>
                <a:gd name="T1" fmla="*/ 26 h 43"/>
                <a:gd name="T2" fmla="*/ 33 w 106"/>
                <a:gd name="T3" fmla="*/ 28 h 43"/>
                <a:gd name="T4" fmla="*/ 34 w 106"/>
                <a:gd name="T5" fmla="*/ 28 h 43"/>
                <a:gd name="T6" fmla="*/ 53 w 106"/>
                <a:gd name="T7" fmla="*/ 43 h 43"/>
                <a:gd name="T8" fmla="*/ 72 w 106"/>
                <a:gd name="T9" fmla="*/ 28 h 43"/>
                <a:gd name="T10" fmla="*/ 72 w 106"/>
                <a:gd name="T11" fmla="*/ 28 h 43"/>
                <a:gd name="T12" fmla="*/ 74 w 106"/>
                <a:gd name="T13" fmla="*/ 26 h 43"/>
                <a:gd name="T14" fmla="*/ 106 w 106"/>
                <a:gd name="T15" fmla="*/ 0 h 43"/>
                <a:gd name="T16" fmla="*/ 0 w 106"/>
                <a:gd name="T17" fmla="*/ 0 h 43"/>
                <a:gd name="T18" fmla="*/ 32 w 106"/>
                <a:gd name="T19" fmla="*/ 2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43">
                  <a:moveTo>
                    <a:pt x="32" y="26"/>
                  </a:moveTo>
                  <a:lnTo>
                    <a:pt x="33" y="28"/>
                  </a:lnTo>
                  <a:lnTo>
                    <a:pt x="34" y="28"/>
                  </a:lnTo>
                  <a:lnTo>
                    <a:pt x="53" y="43"/>
                  </a:lnTo>
                  <a:lnTo>
                    <a:pt x="72" y="28"/>
                  </a:lnTo>
                  <a:lnTo>
                    <a:pt x="72" y="28"/>
                  </a:lnTo>
                  <a:lnTo>
                    <a:pt x="74" y="26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>
            <a:grpSpLocks noChangeAspect="1"/>
          </p:cNvGrpSpPr>
          <p:nvPr/>
        </p:nvGrpSpPr>
        <p:grpSpPr>
          <a:xfrm>
            <a:off x="5713684" y="1275606"/>
            <a:ext cx="641107" cy="643778"/>
            <a:chOff x="5567654" y="3256054"/>
            <a:chExt cx="617622" cy="620196"/>
          </a:xfrm>
        </p:grpSpPr>
        <p:sp>
          <p:nvSpPr>
            <p:cNvPr id="26" name="Freeform 593"/>
            <p:cNvSpPr>
              <a:spLocks/>
            </p:cNvSpPr>
            <p:nvPr/>
          </p:nvSpPr>
          <p:spPr bwMode="auto">
            <a:xfrm>
              <a:off x="5567654" y="3256054"/>
              <a:ext cx="617622" cy="620196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7"/>
            <p:cNvSpPr>
              <a:spLocks noEditPoints="1"/>
            </p:cNvSpPr>
            <p:nvPr/>
          </p:nvSpPr>
          <p:spPr bwMode="auto">
            <a:xfrm>
              <a:off x="5709345" y="3404305"/>
              <a:ext cx="323694" cy="323694"/>
            </a:xfrm>
            <a:custGeom>
              <a:avLst/>
              <a:gdLst>
                <a:gd name="T0" fmla="*/ 17 w 41"/>
                <a:gd name="T1" fmla="*/ 13 h 41"/>
                <a:gd name="T2" fmla="*/ 4 w 41"/>
                <a:gd name="T3" fmla="*/ 34 h 41"/>
                <a:gd name="T4" fmla="*/ 0 w 41"/>
                <a:gd name="T5" fmla="*/ 21 h 41"/>
                <a:gd name="T6" fmla="*/ 17 w 41"/>
                <a:gd name="T7" fmla="*/ 0 h 41"/>
                <a:gd name="T8" fmla="*/ 17 w 41"/>
                <a:gd name="T9" fmla="*/ 13 h 41"/>
                <a:gd name="T10" fmla="*/ 20 w 41"/>
                <a:gd name="T11" fmla="*/ 41 h 41"/>
                <a:gd name="T12" fmla="*/ 10 w 41"/>
                <a:gd name="T13" fmla="*/ 39 h 41"/>
                <a:gd name="T14" fmla="*/ 20 w 41"/>
                <a:gd name="T15" fmla="*/ 26 h 41"/>
                <a:gd name="T16" fmla="*/ 30 w 41"/>
                <a:gd name="T17" fmla="*/ 39 h 41"/>
                <a:gd name="T18" fmla="*/ 20 w 41"/>
                <a:gd name="T19" fmla="*/ 41 h 41"/>
                <a:gd name="T20" fmla="*/ 36 w 41"/>
                <a:gd name="T21" fmla="*/ 34 h 41"/>
                <a:gd name="T22" fmla="*/ 24 w 41"/>
                <a:gd name="T23" fmla="*/ 13 h 41"/>
                <a:gd name="T24" fmla="*/ 24 w 41"/>
                <a:gd name="T25" fmla="*/ 0 h 41"/>
                <a:gd name="T26" fmla="*/ 41 w 41"/>
                <a:gd name="T27" fmla="*/ 21 h 41"/>
                <a:gd name="T28" fmla="*/ 36 w 41"/>
                <a:gd name="T29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41">
                  <a:moveTo>
                    <a:pt x="17" y="13"/>
                  </a:moveTo>
                  <a:cubicBezTo>
                    <a:pt x="17" y="22"/>
                    <a:pt x="12" y="30"/>
                    <a:pt x="4" y="34"/>
                  </a:cubicBezTo>
                  <a:cubicBezTo>
                    <a:pt x="1" y="30"/>
                    <a:pt x="0" y="26"/>
                    <a:pt x="0" y="21"/>
                  </a:cubicBezTo>
                  <a:cubicBezTo>
                    <a:pt x="0" y="10"/>
                    <a:pt x="7" y="2"/>
                    <a:pt x="17" y="0"/>
                  </a:cubicBezTo>
                  <a:lnTo>
                    <a:pt x="17" y="13"/>
                  </a:lnTo>
                  <a:close/>
                  <a:moveTo>
                    <a:pt x="20" y="41"/>
                  </a:moveTo>
                  <a:cubicBezTo>
                    <a:pt x="17" y="41"/>
                    <a:pt x="13" y="40"/>
                    <a:pt x="10" y="39"/>
                  </a:cubicBezTo>
                  <a:cubicBezTo>
                    <a:pt x="15" y="36"/>
                    <a:pt x="19" y="31"/>
                    <a:pt x="20" y="26"/>
                  </a:cubicBezTo>
                  <a:cubicBezTo>
                    <a:pt x="21" y="31"/>
                    <a:pt x="25" y="36"/>
                    <a:pt x="30" y="39"/>
                  </a:cubicBezTo>
                  <a:cubicBezTo>
                    <a:pt x="27" y="40"/>
                    <a:pt x="24" y="41"/>
                    <a:pt x="20" y="41"/>
                  </a:cubicBezTo>
                  <a:close/>
                  <a:moveTo>
                    <a:pt x="36" y="34"/>
                  </a:moveTo>
                  <a:cubicBezTo>
                    <a:pt x="29" y="30"/>
                    <a:pt x="24" y="22"/>
                    <a:pt x="24" y="1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33" y="2"/>
                    <a:pt x="41" y="10"/>
                    <a:pt x="41" y="21"/>
                  </a:cubicBezTo>
                  <a:cubicBezTo>
                    <a:pt x="41" y="26"/>
                    <a:pt x="39" y="30"/>
                    <a:pt x="36" y="34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7748926" y="3296124"/>
            <a:ext cx="643778" cy="643778"/>
            <a:chOff x="6786492" y="2709107"/>
            <a:chExt cx="630426" cy="644563"/>
          </a:xfrm>
        </p:grpSpPr>
        <p:sp>
          <p:nvSpPr>
            <p:cNvPr id="54" name="Freeform 593"/>
            <p:cNvSpPr>
              <a:spLocks/>
            </p:cNvSpPr>
            <p:nvPr/>
          </p:nvSpPr>
          <p:spPr bwMode="auto">
            <a:xfrm>
              <a:off x="6786492" y="2709107"/>
              <a:ext cx="630426" cy="633054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9"/>
            <p:cNvSpPr>
              <a:spLocks noEditPoints="1"/>
            </p:cNvSpPr>
            <p:nvPr/>
          </p:nvSpPr>
          <p:spPr bwMode="auto">
            <a:xfrm>
              <a:off x="6932616" y="2855574"/>
              <a:ext cx="332064" cy="498096"/>
            </a:xfrm>
            <a:custGeom>
              <a:avLst/>
              <a:gdLst>
                <a:gd name="T0" fmla="*/ 16 w 32"/>
                <a:gd name="T1" fmla="*/ 31 h 48"/>
                <a:gd name="T2" fmla="*/ 12 w 32"/>
                <a:gd name="T3" fmla="*/ 31 h 48"/>
                <a:gd name="T4" fmla="*/ 11 w 32"/>
                <a:gd name="T5" fmla="*/ 29 h 48"/>
                <a:gd name="T6" fmla="*/ 13 w 32"/>
                <a:gd name="T7" fmla="*/ 28 h 48"/>
                <a:gd name="T8" fmla="*/ 16 w 32"/>
                <a:gd name="T9" fmla="*/ 28 h 48"/>
                <a:gd name="T10" fmla="*/ 29 w 32"/>
                <a:gd name="T11" fmla="*/ 16 h 48"/>
                <a:gd name="T12" fmla="*/ 16 w 32"/>
                <a:gd name="T13" fmla="*/ 3 h 48"/>
                <a:gd name="T14" fmla="*/ 3 w 32"/>
                <a:gd name="T15" fmla="*/ 16 h 48"/>
                <a:gd name="T16" fmla="*/ 5 w 32"/>
                <a:gd name="T17" fmla="*/ 22 h 48"/>
                <a:gd name="T18" fmla="*/ 4 w 32"/>
                <a:gd name="T19" fmla="*/ 23 h 48"/>
                <a:gd name="T20" fmla="*/ 2 w 32"/>
                <a:gd name="T21" fmla="*/ 23 h 48"/>
                <a:gd name="T22" fmla="*/ 0 w 32"/>
                <a:gd name="T23" fmla="*/ 16 h 48"/>
                <a:gd name="T24" fmla="*/ 16 w 32"/>
                <a:gd name="T25" fmla="*/ 0 h 48"/>
                <a:gd name="T26" fmla="*/ 32 w 32"/>
                <a:gd name="T27" fmla="*/ 16 h 48"/>
                <a:gd name="T28" fmla="*/ 16 w 32"/>
                <a:gd name="T29" fmla="*/ 31 h 48"/>
                <a:gd name="T30" fmla="*/ 16 w 32"/>
                <a:gd name="T31" fmla="*/ 21 h 48"/>
                <a:gd name="T32" fmla="*/ 13 w 32"/>
                <a:gd name="T33" fmla="*/ 20 h 48"/>
                <a:gd name="T34" fmla="*/ 10 w 32"/>
                <a:gd name="T35" fmla="*/ 24 h 48"/>
                <a:gd name="T36" fmla="*/ 5 w 32"/>
                <a:gd name="T37" fmla="*/ 47 h 48"/>
                <a:gd name="T38" fmla="*/ 3 w 32"/>
                <a:gd name="T39" fmla="*/ 48 h 48"/>
                <a:gd name="T40" fmla="*/ 3 w 32"/>
                <a:gd name="T41" fmla="*/ 48 h 48"/>
                <a:gd name="T42" fmla="*/ 2 w 32"/>
                <a:gd name="T43" fmla="*/ 47 h 48"/>
                <a:gd name="T44" fmla="*/ 8 w 32"/>
                <a:gd name="T45" fmla="*/ 22 h 48"/>
                <a:gd name="T46" fmla="*/ 11 w 32"/>
                <a:gd name="T47" fmla="*/ 17 h 48"/>
                <a:gd name="T48" fmla="*/ 11 w 32"/>
                <a:gd name="T49" fmla="*/ 15 h 48"/>
                <a:gd name="T50" fmla="*/ 16 w 32"/>
                <a:gd name="T51" fmla="*/ 10 h 48"/>
                <a:gd name="T52" fmla="*/ 21 w 32"/>
                <a:gd name="T53" fmla="*/ 15 h 48"/>
                <a:gd name="T54" fmla="*/ 16 w 32"/>
                <a:gd name="T55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" h="48">
                  <a:moveTo>
                    <a:pt x="16" y="31"/>
                  </a:moveTo>
                  <a:cubicBezTo>
                    <a:pt x="15" y="31"/>
                    <a:pt x="14" y="31"/>
                    <a:pt x="12" y="31"/>
                  </a:cubicBezTo>
                  <a:cubicBezTo>
                    <a:pt x="12" y="31"/>
                    <a:pt x="11" y="30"/>
                    <a:pt x="11" y="29"/>
                  </a:cubicBezTo>
                  <a:cubicBezTo>
                    <a:pt x="12" y="28"/>
                    <a:pt x="12" y="28"/>
                    <a:pt x="13" y="28"/>
                  </a:cubicBezTo>
                  <a:cubicBezTo>
                    <a:pt x="14" y="28"/>
                    <a:pt x="15" y="28"/>
                    <a:pt x="16" y="28"/>
                  </a:cubicBezTo>
                  <a:cubicBezTo>
                    <a:pt x="23" y="28"/>
                    <a:pt x="29" y="23"/>
                    <a:pt x="29" y="16"/>
                  </a:cubicBezTo>
                  <a:cubicBezTo>
                    <a:pt x="29" y="9"/>
                    <a:pt x="23" y="3"/>
                    <a:pt x="16" y="3"/>
                  </a:cubicBezTo>
                  <a:cubicBezTo>
                    <a:pt x="9" y="3"/>
                    <a:pt x="3" y="9"/>
                    <a:pt x="3" y="16"/>
                  </a:cubicBezTo>
                  <a:cubicBezTo>
                    <a:pt x="3" y="18"/>
                    <a:pt x="4" y="20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4"/>
                    <a:pt x="2" y="23"/>
                    <a:pt x="2" y="23"/>
                  </a:cubicBezTo>
                  <a:cubicBezTo>
                    <a:pt x="1" y="21"/>
                    <a:pt x="0" y="18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cubicBezTo>
                    <a:pt x="32" y="24"/>
                    <a:pt x="25" y="31"/>
                    <a:pt x="16" y="31"/>
                  </a:cubicBezTo>
                  <a:close/>
                  <a:moveTo>
                    <a:pt x="16" y="21"/>
                  </a:moveTo>
                  <a:cubicBezTo>
                    <a:pt x="15" y="21"/>
                    <a:pt x="14" y="20"/>
                    <a:pt x="13" y="20"/>
                  </a:cubicBezTo>
                  <a:cubicBezTo>
                    <a:pt x="12" y="21"/>
                    <a:pt x="11" y="22"/>
                    <a:pt x="10" y="24"/>
                  </a:cubicBezTo>
                  <a:cubicBezTo>
                    <a:pt x="6" y="30"/>
                    <a:pt x="4" y="38"/>
                    <a:pt x="5" y="47"/>
                  </a:cubicBezTo>
                  <a:cubicBezTo>
                    <a:pt x="5" y="47"/>
                    <a:pt x="4" y="48"/>
                    <a:pt x="3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8"/>
                    <a:pt x="2" y="48"/>
                    <a:pt x="2" y="47"/>
                  </a:cubicBezTo>
                  <a:cubicBezTo>
                    <a:pt x="1" y="35"/>
                    <a:pt x="5" y="27"/>
                    <a:pt x="8" y="22"/>
                  </a:cubicBezTo>
                  <a:cubicBezTo>
                    <a:pt x="9" y="20"/>
                    <a:pt x="10" y="19"/>
                    <a:pt x="11" y="17"/>
                  </a:cubicBezTo>
                  <a:cubicBezTo>
                    <a:pt x="11" y="17"/>
                    <a:pt x="11" y="16"/>
                    <a:pt x="11" y="15"/>
                  </a:cubicBezTo>
                  <a:cubicBezTo>
                    <a:pt x="11" y="13"/>
                    <a:pt x="13" y="10"/>
                    <a:pt x="16" y="10"/>
                  </a:cubicBezTo>
                  <a:cubicBezTo>
                    <a:pt x="19" y="10"/>
                    <a:pt x="21" y="13"/>
                    <a:pt x="21" y="15"/>
                  </a:cubicBezTo>
                  <a:cubicBezTo>
                    <a:pt x="21" y="18"/>
                    <a:pt x="19" y="21"/>
                    <a:pt x="16" y="21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713738" y="2308871"/>
            <a:ext cx="641656" cy="644331"/>
            <a:chOff x="7253102" y="1383310"/>
            <a:chExt cx="834136" cy="837613"/>
          </a:xfrm>
        </p:grpSpPr>
        <p:sp>
          <p:nvSpPr>
            <p:cNvPr id="57" name="Freeform 593"/>
            <p:cNvSpPr>
              <a:spLocks/>
            </p:cNvSpPr>
            <p:nvPr/>
          </p:nvSpPr>
          <p:spPr bwMode="auto">
            <a:xfrm>
              <a:off x="7253102" y="1383310"/>
              <a:ext cx="834136" cy="837613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9"/>
            <p:cNvSpPr>
              <a:spLocks noEditPoints="1"/>
            </p:cNvSpPr>
            <p:nvPr/>
          </p:nvSpPr>
          <p:spPr bwMode="auto">
            <a:xfrm>
              <a:off x="7423305" y="1586940"/>
              <a:ext cx="493730" cy="406343"/>
            </a:xfrm>
            <a:custGeom>
              <a:avLst/>
              <a:gdLst>
                <a:gd name="T0" fmla="*/ 20 w 48"/>
                <a:gd name="T1" fmla="*/ 39 h 39"/>
                <a:gd name="T2" fmla="*/ 0 w 48"/>
                <a:gd name="T3" fmla="*/ 26 h 39"/>
                <a:gd name="T4" fmla="*/ 7 w 48"/>
                <a:gd name="T5" fmla="*/ 13 h 39"/>
                <a:gd name="T6" fmla="*/ 22 w 48"/>
                <a:gd name="T7" fmla="*/ 7 h 39"/>
                <a:gd name="T8" fmla="*/ 23 w 48"/>
                <a:gd name="T9" fmla="*/ 12 h 39"/>
                <a:gd name="T10" fmla="*/ 24 w 48"/>
                <a:gd name="T11" fmla="*/ 13 h 39"/>
                <a:gd name="T12" fmla="*/ 35 w 48"/>
                <a:gd name="T13" fmla="*/ 13 h 39"/>
                <a:gd name="T14" fmla="*/ 35 w 48"/>
                <a:gd name="T15" fmla="*/ 18 h 39"/>
                <a:gd name="T16" fmla="*/ 36 w 48"/>
                <a:gd name="T17" fmla="*/ 19 h 39"/>
                <a:gd name="T18" fmla="*/ 41 w 48"/>
                <a:gd name="T19" fmla="*/ 25 h 39"/>
                <a:gd name="T20" fmla="*/ 20 w 48"/>
                <a:gd name="T21" fmla="*/ 39 h 39"/>
                <a:gd name="T22" fmla="*/ 18 w 48"/>
                <a:gd name="T23" fmla="*/ 17 h 39"/>
                <a:gd name="T24" fmla="*/ 4 w 48"/>
                <a:gd name="T25" fmla="*/ 28 h 39"/>
                <a:gd name="T26" fmla="*/ 20 w 48"/>
                <a:gd name="T27" fmla="*/ 36 h 39"/>
                <a:gd name="T28" fmla="*/ 33 w 48"/>
                <a:gd name="T29" fmla="*/ 25 h 39"/>
                <a:gd name="T30" fmla="*/ 18 w 48"/>
                <a:gd name="T31" fmla="*/ 17 h 39"/>
                <a:gd name="T32" fmla="*/ 15 w 48"/>
                <a:gd name="T33" fmla="*/ 34 h 39"/>
                <a:gd name="T34" fmla="*/ 11 w 48"/>
                <a:gd name="T35" fmla="*/ 26 h 39"/>
                <a:gd name="T36" fmla="*/ 20 w 48"/>
                <a:gd name="T37" fmla="*/ 21 h 39"/>
                <a:gd name="T38" fmla="*/ 25 w 48"/>
                <a:gd name="T39" fmla="*/ 30 h 39"/>
                <a:gd name="T40" fmla="*/ 15 w 48"/>
                <a:gd name="T41" fmla="*/ 34 h 39"/>
                <a:gd name="T42" fmla="*/ 17 w 48"/>
                <a:gd name="T43" fmla="*/ 27 h 39"/>
                <a:gd name="T44" fmla="*/ 13 w 48"/>
                <a:gd name="T45" fmla="*/ 28 h 39"/>
                <a:gd name="T46" fmla="*/ 14 w 48"/>
                <a:gd name="T47" fmla="*/ 31 h 39"/>
                <a:gd name="T48" fmla="*/ 18 w 48"/>
                <a:gd name="T49" fmla="*/ 30 h 39"/>
                <a:gd name="T50" fmla="*/ 17 w 48"/>
                <a:gd name="T51" fmla="*/ 27 h 39"/>
                <a:gd name="T52" fmla="*/ 20 w 48"/>
                <a:gd name="T53" fmla="*/ 26 h 39"/>
                <a:gd name="T54" fmla="*/ 18 w 48"/>
                <a:gd name="T55" fmla="*/ 26 h 39"/>
                <a:gd name="T56" fmla="*/ 19 w 48"/>
                <a:gd name="T57" fmla="*/ 27 h 39"/>
                <a:gd name="T58" fmla="*/ 20 w 48"/>
                <a:gd name="T59" fmla="*/ 27 h 39"/>
                <a:gd name="T60" fmla="*/ 20 w 48"/>
                <a:gd name="T61" fmla="*/ 26 h 39"/>
                <a:gd name="T62" fmla="*/ 47 w 48"/>
                <a:gd name="T63" fmla="*/ 17 h 39"/>
                <a:gd name="T64" fmla="*/ 45 w 48"/>
                <a:gd name="T65" fmla="*/ 18 h 39"/>
                <a:gd name="T66" fmla="*/ 43 w 48"/>
                <a:gd name="T67" fmla="*/ 16 h 39"/>
                <a:gd name="T68" fmla="*/ 42 w 48"/>
                <a:gd name="T69" fmla="*/ 7 h 39"/>
                <a:gd name="T70" fmla="*/ 33 w 48"/>
                <a:gd name="T71" fmla="*/ 4 h 39"/>
                <a:gd name="T72" fmla="*/ 31 w 48"/>
                <a:gd name="T73" fmla="*/ 3 h 39"/>
                <a:gd name="T74" fmla="*/ 32 w 48"/>
                <a:gd name="T75" fmla="*/ 0 h 39"/>
                <a:gd name="T76" fmla="*/ 44 w 48"/>
                <a:gd name="T77" fmla="*/ 4 h 39"/>
                <a:gd name="T78" fmla="*/ 47 w 48"/>
                <a:gd name="T79" fmla="*/ 17 h 39"/>
                <a:gd name="T80" fmla="*/ 41 w 48"/>
                <a:gd name="T81" fmla="*/ 15 h 39"/>
                <a:gd name="T82" fmla="*/ 39 w 48"/>
                <a:gd name="T83" fmla="*/ 16 h 39"/>
                <a:gd name="T84" fmla="*/ 38 w 48"/>
                <a:gd name="T85" fmla="*/ 14 h 39"/>
                <a:gd name="T86" fmla="*/ 37 w 48"/>
                <a:gd name="T87" fmla="*/ 11 h 39"/>
                <a:gd name="T88" fmla="*/ 34 w 48"/>
                <a:gd name="T89" fmla="*/ 10 h 39"/>
                <a:gd name="T90" fmla="*/ 32 w 48"/>
                <a:gd name="T91" fmla="*/ 9 h 39"/>
                <a:gd name="T92" fmla="*/ 34 w 48"/>
                <a:gd name="T93" fmla="*/ 7 h 39"/>
                <a:gd name="T94" fmla="*/ 39 w 48"/>
                <a:gd name="T95" fmla="*/ 9 h 39"/>
                <a:gd name="T96" fmla="*/ 41 w 48"/>
                <a:gd name="T97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" h="39">
                  <a:moveTo>
                    <a:pt x="20" y="39"/>
                  </a:moveTo>
                  <a:cubicBezTo>
                    <a:pt x="10" y="39"/>
                    <a:pt x="0" y="34"/>
                    <a:pt x="0" y="26"/>
                  </a:cubicBezTo>
                  <a:cubicBezTo>
                    <a:pt x="0" y="22"/>
                    <a:pt x="2" y="17"/>
                    <a:pt x="7" y="13"/>
                  </a:cubicBezTo>
                  <a:cubicBezTo>
                    <a:pt x="13" y="7"/>
                    <a:pt x="20" y="4"/>
                    <a:pt x="22" y="7"/>
                  </a:cubicBezTo>
                  <a:cubicBezTo>
                    <a:pt x="24" y="8"/>
                    <a:pt x="24" y="10"/>
                    <a:pt x="23" y="12"/>
                  </a:cubicBezTo>
                  <a:cubicBezTo>
                    <a:pt x="23" y="14"/>
                    <a:pt x="24" y="13"/>
                    <a:pt x="24" y="13"/>
                  </a:cubicBezTo>
                  <a:cubicBezTo>
                    <a:pt x="29" y="11"/>
                    <a:pt x="33" y="11"/>
                    <a:pt x="35" y="13"/>
                  </a:cubicBezTo>
                  <a:cubicBezTo>
                    <a:pt x="36" y="14"/>
                    <a:pt x="36" y="16"/>
                    <a:pt x="35" y="18"/>
                  </a:cubicBezTo>
                  <a:cubicBezTo>
                    <a:pt x="34" y="19"/>
                    <a:pt x="35" y="19"/>
                    <a:pt x="36" y="19"/>
                  </a:cubicBezTo>
                  <a:cubicBezTo>
                    <a:pt x="38" y="20"/>
                    <a:pt x="41" y="22"/>
                    <a:pt x="41" y="25"/>
                  </a:cubicBezTo>
                  <a:cubicBezTo>
                    <a:pt x="41" y="32"/>
                    <a:pt x="33" y="39"/>
                    <a:pt x="20" y="39"/>
                  </a:cubicBezTo>
                  <a:close/>
                  <a:moveTo>
                    <a:pt x="18" y="17"/>
                  </a:moveTo>
                  <a:cubicBezTo>
                    <a:pt x="10" y="18"/>
                    <a:pt x="4" y="23"/>
                    <a:pt x="4" y="28"/>
                  </a:cubicBezTo>
                  <a:cubicBezTo>
                    <a:pt x="5" y="33"/>
                    <a:pt x="12" y="37"/>
                    <a:pt x="20" y="36"/>
                  </a:cubicBezTo>
                  <a:cubicBezTo>
                    <a:pt x="28" y="35"/>
                    <a:pt x="34" y="31"/>
                    <a:pt x="33" y="25"/>
                  </a:cubicBezTo>
                  <a:cubicBezTo>
                    <a:pt x="33" y="20"/>
                    <a:pt x="26" y="17"/>
                    <a:pt x="18" y="17"/>
                  </a:cubicBezTo>
                  <a:close/>
                  <a:moveTo>
                    <a:pt x="15" y="34"/>
                  </a:moveTo>
                  <a:cubicBezTo>
                    <a:pt x="11" y="33"/>
                    <a:pt x="9" y="29"/>
                    <a:pt x="11" y="26"/>
                  </a:cubicBezTo>
                  <a:cubicBezTo>
                    <a:pt x="12" y="22"/>
                    <a:pt x="17" y="20"/>
                    <a:pt x="20" y="21"/>
                  </a:cubicBezTo>
                  <a:cubicBezTo>
                    <a:pt x="24" y="22"/>
                    <a:pt x="26" y="26"/>
                    <a:pt x="25" y="30"/>
                  </a:cubicBezTo>
                  <a:cubicBezTo>
                    <a:pt x="23" y="33"/>
                    <a:pt x="19" y="35"/>
                    <a:pt x="15" y="34"/>
                  </a:cubicBezTo>
                  <a:close/>
                  <a:moveTo>
                    <a:pt x="17" y="27"/>
                  </a:moveTo>
                  <a:cubicBezTo>
                    <a:pt x="16" y="26"/>
                    <a:pt x="14" y="27"/>
                    <a:pt x="13" y="28"/>
                  </a:cubicBezTo>
                  <a:cubicBezTo>
                    <a:pt x="12" y="29"/>
                    <a:pt x="13" y="31"/>
                    <a:pt x="14" y="31"/>
                  </a:cubicBezTo>
                  <a:cubicBezTo>
                    <a:pt x="15" y="32"/>
                    <a:pt x="17" y="31"/>
                    <a:pt x="18" y="30"/>
                  </a:cubicBezTo>
                  <a:cubicBezTo>
                    <a:pt x="18" y="29"/>
                    <a:pt x="18" y="27"/>
                    <a:pt x="17" y="27"/>
                  </a:cubicBezTo>
                  <a:close/>
                  <a:moveTo>
                    <a:pt x="20" y="26"/>
                  </a:moveTo>
                  <a:cubicBezTo>
                    <a:pt x="19" y="25"/>
                    <a:pt x="19" y="26"/>
                    <a:pt x="18" y="26"/>
                  </a:cubicBezTo>
                  <a:cubicBezTo>
                    <a:pt x="18" y="27"/>
                    <a:pt x="18" y="27"/>
                    <a:pt x="19" y="27"/>
                  </a:cubicBezTo>
                  <a:cubicBezTo>
                    <a:pt x="19" y="28"/>
                    <a:pt x="20" y="27"/>
                    <a:pt x="20" y="27"/>
                  </a:cubicBezTo>
                  <a:cubicBezTo>
                    <a:pt x="20" y="26"/>
                    <a:pt x="20" y="26"/>
                    <a:pt x="20" y="26"/>
                  </a:cubicBezTo>
                  <a:close/>
                  <a:moveTo>
                    <a:pt x="47" y="17"/>
                  </a:moveTo>
                  <a:cubicBezTo>
                    <a:pt x="47" y="18"/>
                    <a:pt x="46" y="18"/>
                    <a:pt x="45" y="18"/>
                  </a:cubicBezTo>
                  <a:cubicBezTo>
                    <a:pt x="44" y="18"/>
                    <a:pt x="43" y="17"/>
                    <a:pt x="43" y="16"/>
                  </a:cubicBezTo>
                  <a:cubicBezTo>
                    <a:pt x="44" y="13"/>
                    <a:pt x="44" y="9"/>
                    <a:pt x="42" y="7"/>
                  </a:cubicBezTo>
                  <a:cubicBezTo>
                    <a:pt x="39" y="4"/>
                    <a:pt x="36" y="3"/>
                    <a:pt x="33" y="4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2"/>
                    <a:pt x="31" y="1"/>
                    <a:pt x="32" y="0"/>
                  </a:cubicBezTo>
                  <a:cubicBezTo>
                    <a:pt x="36" y="0"/>
                    <a:pt x="41" y="1"/>
                    <a:pt x="44" y="4"/>
                  </a:cubicBezTo>
                  <a:cubicBezTo>
                    <a:pt x="47" y="8"/>
                    <a:pt x="48" y="13"/>
                    <a:pt x="47" y="17"/>
                  </a:cubicBezTo>
                  <a:close/>
                  <a:moveTo>
                    <a:pt x="41" y="15"/>
                  </a:moveTo>
                  <a:cubicBezTo>
                    <a:pt x="40" y="16"/>
                    <a:pt x="40" y="16"/>
                    <a:pt x="39" y="16"/>
                  </a:cubicBezTo>
                  <a:cubicBezTo>
                    <a:pt x="38" y="16"/>
                    <a:pt x="37" y="15"/>
                    <a:pt x="38" y="14"/>
                  </a:cubicBezTo>
                  <a:cubicBezTo>
                    <a:pt x="38" y="13"/>
                    <a:pt x="38" y="12"/>
                    <a:pt x="37" y="11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33" y="10"/>
                    <a:pt x="32" y="10"/>
                    <a:pt x="32" y="9"/>
                  </a:cubicBezTo>
                  <a:cubicBezTo>
                    <a:pt x="32" y="8"/>
                    <a:pt x="33" y="7"/>
                    <a:pt x="34" y="7"/>
                  </a:cubicBezTo>
                  <a:cubicBezTo>
                    <a:pt x="36" y="6"/>
                    <a:pt x="38" y="7"/>
                    <a:pt x="39" y="9"/>
                  </a:cubicBezTo>
                  <a:cubicBezTo>
                    <a:pt x="41" y="10"/>
                    <a:pt x="41" y="13"/>
                    <a:pt x="41" y="1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7748926" y="2285865"/>
            <a:ext cx="643778" cy="643778"/>
            <a:chOff x="6017360" y="1809145"/>
            <a:chExt cx="382588" cy="382588"/>
          </a:xfrm>
        </p:grpSpPr>
        <p:sp>
          <p:nvSpPr>
            <p:cNvPr id="28" name="Freeform 610"/>
            <p:cNvSpPr>
              <a:spLocks/>
            </p:cNvSpPr>
            <p:nvPr/>
          </p:nvSpPr>
          <p:spPr bwMode="auto">
            <a:xfrm>
              <a:off x="6017360" y="1809145"/>
              <a:ext cx="382588" cy="382588"/>
            </a:xfrm>
            <a:custGeom>
              <a:avLst/>
              <a:gdLst>
                <a:gd name="T0" fmla="*/ 57 w 184"/>
                <a:gd name="T1" fmla="*/ 20 h 184"/>
                <a:gd name="T2" fmla="*/ 165 w 184"/>
                <a:gd name="T3" fmla="*/ 57 h 184"/>
                <a:gd name="T4" fmla="*/ 127 w 184"/>
                <a:gd name="T5" fmla="*/ 165 h 184"/>
                <a:gd name="T6" fmla="*/ 20 w 184"/>
                <a:gd name="T7" fmla="*/ 127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5" y="57"/>
                  </a:cubicBezTo>
                  <a:cubicBezTo>
                    <a:pt x="184" y="97"/>
                    <a:pt x="167" y="145"/>
                    <a:pt x="127" y="165"/>
                  </a:cubicBezTo>
                  <a:cubicBezTo>
                    <a:pt x="87" y="184"/>
                    <a:pt x="39" y="167"/>
                    <a:pt x="20" y="127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611"/>
            <p:cNvSpPr>
              <a:spLocks noEditPoints="1"/>
            </p:cNvSpPr>
            <p:nvPr/>
          </p:nvSpPr>
          <p:spPr bwMode="auto">
            <a:xfrm>
              <a:off x="6117372" y="1932970"/>
              <a:ext cx="182563" cy="136525"/>
            </a:xfrm>
            <a:custGeom>
              <a:avLst/>
              <a:gdLst>
                <a:gd name="T0" fmla="*/ 62 w 88"/>
                <a:gd name="T1" fmla="*/ 2 h 66"/>
                <a:gd name="T2" fmla="*/ 88 w 88"/>
                <a:gd name="T3" fmla="*/ 31 h 66"/>
                <a:gd name="T4" fmla="*/ 75 w 88"/>
                <a:gd name="T5" fmla="*/ 53 h 66"/>
                <a:gd name="T6" fmla="*/ 85 w 88"/>
                <a:gd name="T7" fmla="*/ 66 h 66"/>
                <a:gd name="T8" fmla="*/ 62 w 88"/>
                <a:gd name="T9" fmla="*/ 59 h 66"/>
                <a:gd name="T10" fmla="*/ 62 w 88"/>
                <a:gd name="T11" fmla="*/ 35 h 66"/>
                <a:gd name="T12" fmla="*/ 62 w 88"/>
                <a:gd name="T13" fmla="*/ 35 h 66"/>
                <a:gd name="T14" fmla="*/ 66 w 88"/>
                <a:gd name="T15" fmla="*/ 31 h 66"/>
                <a:gd name="T16" fmla="*/ 62 w 88"/>
                <a:gd name="T17" fmla="*/ 28 h 66"/>
                <a:gd name="T18" fmla="*/ 62 w 88"/>
                <a:gd name="T19" fmla="*/ 28 h 66"/>
                <a:gd name="T20" fmla="*/ 62 w 88"/>
                <a:gd name="T21" fmla="*/ 2 h 66"/>
                <a:gd name="T22" fmla="*/ 45 w 88"/>
                <a:gd name="T23" fmla="*/ 0 h 66"/>
                <a:gd name="T24" fmla="*/ 62 w 88"/>
                <a:gd name="T25" fmla="*/ 2 h 66"/>
                <a:gd name="T26" fmla="*/ 62 w 88"/>
                <a:gd name="T27" fmla="*/ 28 h 66"/>
                <a:gd name="T28" fmla="*/ 59 w 88"/>
                <a:gd name="T29" fmla="*/ 31 h 66"/>
                <a:gd name="T30" fmla="*/ 62 w 88"/>
                <a:gd name="T31" fmla="*/ 35 h 66"/>
                <a:gd name="T32" fmla="*/ 62 w 88"/>
                <a:gd name="T33" fmla="*/ 59 h 66"/>
                <a:gd name="T34" fmla="*/ 62 w 88"/>
                <a:gd name="T35" fmla="*/ 59 h 66"/>
                <a:gd name="T36" fmla="*/ 45 w 88"/>
                <a:gd name="T37" fmla="*/ 61 h 66"/>
                <a:gd name="T38" fmla="*/ 45 w 88"/>
                <a:gd name="T39" fmla="*/ 35 h 66"/>
                <a:gd name="T40" fmla="*/ 45 w 88"/>
                <a:gd name="T41" fmla="*/ 35 h 66"/>
                <a:gd name="T42" fmla="*/ 48 w 88"/>
                <a:gd name="T43" fmla="*/ 31 h 66"/>
                <a:gd name="T44" fmla="*/ 45 w 88"/>
                <a:gd name="T45" fmla="*/ 28 h 66"/>
                <a:gd name="T46" fmla="*/ 45 w 88"/>
                <a:gd name="T47" fmla="*/ 28 h 66"/>
                <a:gd name="T48" fmla="*/ 45 w 88"/>
                <a:gd name="T49" fmla="*/ 0 h 66"/>
                <a:gd name="T50" fmla="*/ 44 w 88"/>
                <a:gd name="T51" fmla="*/ 0 h 66"/>
                <a:gd name="T52" fmla="*/ 45 w 88"/>
                <a:gd name="T53" fmla="*/ 0 h 66"/>
                <a:gd name="T54" fmla="*/ 45 w 88"/>
                <a:gd name="T55" fmla="*/ 28 h 66"/>
                <a:gd name="T56" fmla="*/ 42 w 88"/>
                <a:gd name="T57" fmla="*/ 31 h 66"/>
                <a:gd name="T58" fmla="*/ 45 w 88"/>
                <a:gd name="T59" fmla="*/ 35 h 66"/>
                <a:gd name="T60" fmla="*/ 45 w 88"/>
                <a:gd name="T61" fmla="*/ 61 h 66"/>
                <a:gd name="T62" fmla="*/ 44 w 88"/>
                <a:gd name="T63" fmla="*/ 61 h 66"/>
                <a:gd name="T64" fmla="*/ 28 w 88"/>
                <a:gd name="T65" fmla="*/ 59 h 66"/>
                <a:gd name="T66" fmla="*/ 28 w 88"/>
                <a:gd name="T67" fmla="*/ 35 h 66"/>
                <a:gd name="T68" fmla="*/ 28 w 88"/>
                <a:gd name="T69" fmla="*/ 35 h 66"/>
                <a:gd name="T70" fmla="*/ 31 w 88"/>
                <a:gd name="T71" fmla="*/ 31 h 66"/>
                <a:gd name="T72" fmla="*/ 28 w 88"/>
                <a:gd name="T73" fmla="*/ 28 h 66"/>
                <a:gd name="T74" fmla="*/ 28 w 88"/>
                <a:gd name="T75" fmla="*/ 28 h 66"/>
                <a:gd name="T76" fmla="*/ 28 w 88"/>
                <a:gd name="T77" fmla="*/ 2 h 66"/>
                <a:gd name="T78" fmla="*/ 44 w 88"/>
                <a:gd name="T79" fmla="*/ 0 h 66"/>
                <a:gd name="T80" fmla="*/ 28 w 88"/>
                <a:gd name="T81" fmla="*/ 59 h 66"/>
                <a:gd name="T82" fmla="*/ 0 w 88"/>
                <a:gd name="T83" fmla="*/ 31 h 66"/>
                <a:gd name="T84" fmla="*/ 28 w 88"/>
                <a:gd name="T85" fmla="*/ 2 h 66"/>
                <a:gd name="T86" fmla="*/ 28 w 88"/>
                <a:gd name="T87" fmla="*/ 28 h 66"/>
                <a:gd name="T88" fmla="*/ 24 w 88"/>
                <a:gd name="T89" fmla="*/ 31 h 66"/>
                <a:gd name="T90" fmla="*/ 28 w 88"/>
                <a:gd name="T91" fmla="*/ 35 h 66"/>
                <a:gd name="T92" fmla="*/ 28 w 88"/>
                <a:gd name="T93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6">
                  <a:moveTo>
                    <a:pt x="62" y="2"/>
                  </a:moveTo>
                  <a:cubicBezTo>
                    <a:pt x="78" y="7"/>
                    <a:pt x="88" y="18"/>
                    <a:pt x="88" y="31"/>
                  </a:cubicBezTo>
                  <a:cubicBezTo>
                    <a:pt x="88" y="39"/>
                    <a:pt x="83" y="47"/>
                    <a:pt x="75" y="53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4" y="35"/>
                    <a:pt x="66" y="33"/>
                    <a:pt x="66" y="31"/>
                  </a:cubicBezTo>
                  <a:cubicBezTo>
                    <a:pt x="66" y="29"/>
                    <a:pt x="64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lnTo>
                    <a:pt x="62" y="2"/>
                  </a:lnTo>
                  <a:close/>
                  <a:moveTo>
                    <a:pt x="45" y="0"/>
                  </a:moveTo>
                  <a:cubicBezTo>
                    <a:pt x="51" y="0"/>
                    <a:pt x="57" y="1"/>
                    <a:pt x="62" y="2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0" y="28"/>
                    <a:pt x="59" y="29"/>
                    <a:pt x="59" y="31"/>
                  </a:cubicBezTo>
                  <a:cubicBezTo>
                    <a:pt x="59" y="33"/>
                    <a:pt x="60" y="35"/>
                    <a:pt x="62" y="35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56" y="60"/>
                    <a:pt x="51" y="61"/>
                    <a:pt x="45" y="61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7" y="35"/>
                    <a:pt x="48" y="33"/>
                    <a:pt x="48" y="31"/>
                  </a:cubicBezTo>
                  <a:cubicBezTo>
                    <a:pt x="48" y="29"/>
                    <a:pt x="47" y="28"/>
                    <a:pt x="45" y="28"/>
                  </a:cubicBezTo>
                  <a:cubicBezTo>
                    <a:pt x="45" y="28"/>
                    <a:pt x="45" y="28"/>
                    <a:pt x="45" y="28"/>
                  </a:cubicBezTo>
                  <a:lnTo>
                    <a:pt x="45" y="0"/>
                  </a:lnTo>
                  <a:close/>
                  <a:moveTo>
                    <a:pt x="44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3" y="28"/>
                    <a:pt x="42" y="29"/>
                    <a:pt x="42" y="31"/>
                  </a:cubicBezTo>
                  <a:cubicBezTo>
                    <a:pt x="42" y="33"/>
                    <a:pt x="43" y="35"/>
                    <a:pt x="45" y="35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38" y="61"/>
                    <a:pt x="33" y="61"/>
                    <a:pt x="28" y="59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30" y="35"/>
                    <a:pt x="31" y="33"/>
                    <a:pt x="31" y="31"/>
                  </a:cubicBezTo>
                  <a:cubicBezTo>
                    <a:pt x="31" y="29"/>
                    <a:pt x="30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3" y="1"/>
                    <a:pt x="38" y="0"/>
                    <a:pt x="44" y="0"/>
                  </a:cubicBezTo>
                  <a:close/>
                  <a:moveTo>
                    <a:pt x="28" y="59"/>
                  </a:moveTo>
                  <a:cubicBezTo>
                    <a:pt x="11" y="55"/>
                    <a:pt x="0" y="44"/>
                    <a:pt x="0" y="31"/>
                  </a:cubicBezTo>
                  <a:cubicBezTo>
                    <a:pt x="0" y="18"/>
                    <a:pt x="11" y="6"/>
                    <a:pt x="28" y="2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28"/>
                    <a:pt x="24" y="29"/>
                    <a:pt x="24" y="31"/>
                  </a:cubicBezTo>
                  <a:cubicBezTo>
                    <a:pt x="24" y="33"/>
                    <a:pt x="26" y="35"/>
                    <a:pt x="28" y="35"/>
                  </a:cubicBezTo>
                  <a:lnTo>
                    <a:pt x="28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矩形 71"/>
          <p:cNvSpPr/>
          <p:nvPr/>
        </p:nvSpPr>
        <p:spPr>
          <a:xfrm>
            <a:off x="-468560" y="466547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/>
              <a:t>Our Client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89" name="Text Placeholder 4"/>
          <p:cNvSpPr txBox="1">
            <a:spLocks/>
          </p:cNvSpPr>
          <p:nvPr/>
        </p:nvSpPr>
        <p:spPr>
          <a:xfrm>
            <a:off x="1472189" y="2518564"/>
            <a:ext cx="1659181" cy="95350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just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dirty="0">
                <a:solidFill>
                  <a:schemeClr val="tx1"/>
                </a:solidFill>
                <a:latin typeface="+mn-lt"/>
              </a:rPr>
              <a:t>Lorem ipsum dolor sit amet, consectetuer adipiscing elit. Aenean commodo ligula eget dolor. Aenean massa. </a:t>
            </a:r>
          </a:p>
        </p:txBody>
      </p:sp>
      <p:sp>
        <p:nvSpPr>
          <p:cNvPr id="48" name="Freeform 110"/>
          <p:cNvSpPr>
            <a:spLocks noEditPoints="1"/>
          </p:cNvSpPr>
          <p:nvPr/>
        </p:nvSpPr>
        <p:spPr bwMode="auto">
          <a:xfrm>
            <a:off x="2039623" y="2027425"/>
            <a:ext cx="524312" cy="393235"/>
          </a:xfrm>
          <a:custGeom>
            <a:avLst/>
            <a:gdLst>
              <a:gd name="T0" fmla="*/ 41 w 51"/>
              <a:gd name="T1" fmla="*/ 38 h 38"/>
              <a:gd name="T2" fmla="*/ 12 w 51"/>
              <a:gd name="T3" fmla="*/ 38 h 38"/>
              <a:gd name="T4" fmla="*/ 0 w 51"/>
              <a:gd name="T5" fmla="*/ 26 h 38"/>
              <a:gd name="T6" fmla="*/ 7 w 51"/>
              <a:gd name="T7" fmla="*/ 15 h 38"/>
              <a:gd name="T8" fmla="*/ 7 w 51"/>
              <a:gd name="T9" fmla="*/ 14 h 38"/>
              <a:gd name="T10" fmla="*/ 20 w 51"/>
              <a:gd name="T11" fmla="*/ 0 h 38"/>
              <a:gd name="T12" fmla="*/ 33 w 51"/>
              <a:gd name="T13" fmla="*/ 9 h 38"/>
              <a:gd name="T14" fmla="*/ 37 w 51"/>
              <a:gd name="T15" fmla="*/ 7 h 38"/>
              <a:gd name="T16" fmla="*/ 44 w 51"/>
              <a:gd name="T17" fmla="*/ 14 h 38"/>
              <a:gd name="T18" fmla="*/ 43 w 51"/>
              <a:gd name="T19" fmla="*/ 17 h 38"/>
              <a:gd name="T20" fmla="*/ 51 w 51"/>
              <a:gd name="T21" fmla="*/ 28 h 38"/>
              <a:gd name="T22" fmla="*/ 41 w 51"/>
              <a:gd name="T23" fmla="*/ 38 h 38"/>
              <a:gd name="T24" fmla="*/ 34 w 51"/>
              <a:gd name="T25" fmla="*/ 19 h 38"/>
              <a:gd name="T26" fmla="*/ 24 w 51"/>
              <a:gd name="T27" fmla="*/ 10 h 38"/>
              <a:gd name="T28" fmla="*/ 24 w 51"/>
              <a:gd name="T29" fmla="*/ 10 h 38"/>
              <a:gd name="T30" fmla="*/ 23 w 51"/>
              <a:gd name="T31" fmla="*/ 10 h 38"/>
              <a:gd name="T32" fmla="*/ 14 w 51"/>
              <a:gd name="T33" fmla="*/ 19 h 38"/>
              <a:gd name="T34" fmla="*/ 13 w 51"/>
              <a:gd name="T35" fmla="*/ 20 h 38"/>
              <a:gd name="T36" fmla="*/ 14 w 51"/>
              <a:gd name="T37" fmla="*/ 21 h 38"/>
              <a:gd name="T38" fmla="*/ 20 w 51"/>
              <a:gd name="T39" fmla="*/ 21 h 38"/>
              <a:gd name="T40" fmla="*/ 20 w 51"/>
              <a:gd name="T41" fmla="*/ 30 h 38"/>
              <a:gd name="T42" fmla="*/ 21 w 51"/>
              <a:gd name="T43" fmla="*/ 31 h 38"/>
              <a:gd name="T44" fmla="*/ 26 w 51"/>
              <a:gd name="T45" fmla="*/ 31 h 38"/>
              <a:gd name="T46" fmla="*/ 27 w 51"/>
              <a:gd name="T47" fmla="*/ 30 h 38"/>
              <a:gd name="T48" fmla="*/ 27 w 51"/>
              <a:gd name="T49" fmla="*/ 21 h 38"/>
              <a:gd name="T50" fmla="*/ 33 w 51"/>
              <a:gd name="T51" fmla="*/ 21 h 38"/>
              <a:gd name="T52" fmla="*/ 34 w 51"/>
              <a:gd name="T53" fmla="*/ 20 h 38"/>
              <a:gd name="T54" fmla="*/ 34 w 51"/>
              <a:gd name="T55" fmla="*/ 19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1" h="38">
                <a:moveTo>
                  <a:pt x="41" y="38"/>
                </a:moveTo>
                <a:cubicBezTo>
                  <a:pt x="12" y="38"/>
                  <a:pt x="12" y="38"/>
                  <a:pt x="12" y="38"/>
                </a:cubicBezTo>
                <a:cubicBezTo>
                  <a:pt x="5" y="38"/>
                  <a:pt x="0" y="32"/>
                  <a:pt x="0" y="26"/>
                </a:cubicBezTo>
                <a:cubicBezTo>
                  <a:pt x="0" y="21"/>
                  <a:pt x="2" y="17"/>
                  <a:pt x="7" y="15"/>
                </a:cubicBezTo>
                <a:cubicBezTo>
                  <a:pt x="7" y="15"/>
                  <a:pt x="7" y="14"/>
                  <a:pt x="7" y="14"/>
                </a:cubicBezTo>
                <a:cubicBezTo>
                  <a:pt x="7" y="6"/>
                  <a:pt x="13" y="0"/>
                  <a:pt x="20" y="0"/>
                </a:cubicBezTo>
                <a:cubicBezTo>
                  <a:pt x="26" y="0"/>
                  <a:pt x="31" y="3"/>
                  <a:pt x="33" y="9"/>
                </a:cubicBezTo>
                <a:cubicBezTo>
                  <a:pt x="34" y="8"/>
                  <a:pt x="36" y="7"/>
                  <a:pt x="37" y="7"/>
                </a:cubicBezTo>
                <a:cubicBezTo>
                  <a:pt x="41" y="7"/>
                  <a:pt x="44" y="10"/>
                  <a:pt x="44" y="14"/>
                </a:cubicBezTo>
                <a:cubicBezTo>
                  <a:pt x="44" y="15"/>
                  <a:pt x="44" y="16"/>
                  <a:pt x="43" y="17"/>
                </a:cubicBezTo>
                <a:cubicBezTo>
                  <a:pt x="48" y="19"/>
                  <a:pt x="51" y="23"/>
                  <a:pt x="51" y="28"/>
                </a:cubicBezTo>
                <a:cubicBezTo>
                  <a:pt x="51" y="33"/>
                  <a:pt x="47" y="38"/>
                  <a:pt x="41" y="38"/>
                </a:cubicBezTo>
                <a:close/>
                <a:moveTo>
                  <a:pt x="34" y="19"/>
                </a:move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4" y="10"/>
                  <a:pt x="24" y="10"/>
                </a:cubicBezTo>
                <a:cubicBezTo>
                  <a:pt x="24" y="10"/>
                  <a:pt x="23" y="10"/>
                  <a:pt x="23" y="10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3" y="20"/>
                  <a:pt x="13" y="20"/>
                </a:cubicBezTo>
                <a:cubicBezTo>
                  <a:pt x="13" y="20"/>
                  <a:pt x="14" y="21"/>
                  <a:pt x="14" y="21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7" y="30"/>
                </a:cubicBezTo>
                <a:cubicBezTo>
                  <a:pt x="27" y="21"/>
                  <a:pt x="27" y="21"/>
                  <a:pt x="27" y="21"/>
                </a:cubicBezTo>
                <a:cubicBezTo>
                  <a:pt x="33" y="21"/>
                  <a:pt x="33" y="21"/>
                  <a:pt x="33" y="21"/>
                </a:cubicBezTo>
                <a:cubicBezTo>
                  <a:pt x="34" y="21"/>
                  <a:pt x="34" y="20"/>
                  <a:pt x="34" y="20"/>
                </a:cubicBezTo>
                <a:cubicBezTo>
                  <a:pt x="34" y="20"/>
                  <a:pt x="34" y="19"/>
                  <a:pt x="34" y="19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" name="组合 1"/>
          <p:cNvGrpSpPr>
            <a:grpSpLocks noChangeAspect="1"/>
          </p:cNvGrpSpPr>
          <p:nvPr/>
        </p:nvGrpSpPr>
        <p:grpSpPr>
          <a:xfrm>
            <a:off x="6793804" y="1275606"/>
            <a:ext cx="641107" cy="643778"/>
            <a:chOff x="578670" y="2181277"/>
            <a:chExt cx="800108" cy="803442"/>
          </a:xfrm>
        </p:grpSpPr>
        <p:sp>
          <p:nvSpPr>
            <p:cNvPr id="49" name="Freeform 593"/>
            <p:cNvSpPr>
              <a:spLocks/>
            </p:cNvSpPr>
            <p:nvPr/>
          </p:nvSpPr>
          <p:spPr bwMode="auto">
            <a:xfrm>
              <a:off x="578670" y="2181277"/>
              <a:ext cx="800108" cy="803442"/>
            </a:xfrm>
            <a:custGeom>
              <a:avLst/>
              <a:gdLst>
                <a:gd name="T0" fmla="*/ 57 w 184"/>
                <a:gd name="T1" fmla="*/ 20 h 184"/>
                <a:gd name="T2" fmla="*/ 164 w 184"/>
                <a:gd name="T3" fmla="*/ 57 h 184"/>
                <a:gd name="T4" fmla="*/ 127 w 184"/>
                <a:gd name="T5" fmla="*/ 165 h 184"/>
                <a:gd name="T6" fmla="*/ 19 w 184"/>
                <a:gd name="T7" fmla="*/ 128 h 184"/>
                <a:gd name="T8" fmla="*/ 57 w 184"/>
                <a:gd name="T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184">
                  <a:moveTo>
                    <a:pt x="57" y="20"/>
                  </a:moveTo>
                  <a:cubicBezTo>
                    <a:pt x="97" y="0"/>
                    <a:pt x="145" y="17"/>
                    <a:pt x="164" y="57"/>
                  </a:cubicBezTo>
                  <a:cubicBezTo>
                    <a:pt x="184" y="97"/>
                    <a:pt x="167" y="146"/>
                    <a:pt x="127" y="165"/>
                  </a:cubicBezTo>
                  <a:cubicBezTo>
                    <a:pt x="87" y="184"/>
                    <a:pt x="39" y="168"/>
                    <a:pt x="19" y="128"/>
                  </a:cubicBezTo>
                  <a:cubicBezTo>
                    <a:pt x="0" y="87"/>
                    <a:pt x="17" y="39"/>
                    <a:pt x="57" y="2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58"/>
            <p:cNvSpPr>
              <a:spLocks/>
            </p:cNvSpPr>
            <p:nvPr/>
          </p:nvSpPr>
          <p:spPr bwMode="auto">
            <a:xfrm>
              <a:off x="788549" y="2406043"/>
              <a:ext cx="445664" cy="353911"/>
            </a:xfrm>
            <a:custGeom>
              <a:avLst/>
              <a:gdLst>
                <a:gd name="T0" fmla="*/ 38 w 43"/>
                <a:gd name="T1" fmla="*/ 8 h 34"/>
                <a:gd name="T2" fmla="*/ 38 w 43"/>
                <a:gd name="T3" fmla="*/ 10 h 34"/>
                <a:gd name="T4" fmla="*/ 14 w 43"/>
                <a:gd name="T5" fmla="*/ 34 h 34"/>
                <a:gd name="T6" fmla="*/ 0 w 43"/>
                <a:gd name="T7" fmla="*/ 30 h 34"/>
                <a:gd name="T8" fmla="*/ 3 w 43"/>
                <a:gd name="T9" fmla="*/ 30 h 34"/>
                <a:gd name="T10" fmla="*/ 13 w 43"/>
                <a:gd name="T11" fmla="*/ 27 h 34"/>
                <a:gd name="T12" fmla="*/ 5 w 43"/>
                <a:gd name="T13" fmla="*/ 21 h 34"/>
                <a:gd name="T14" fmla="*/ 7 w 43"/>
                <a:gd name="T15" fmla="*/ 21 h 34"/>
                <a:gd name="T16" fmla="*/ 9 w 43"/>
                <a:gd name="T17" fmla="*/ 21 h 34"/>
                <a:gd name="T18" fmla="*/ 2 w 43"/>
                <a:gd name="T19" fmla="*/ 12 h 34"/>
                <a:gd name="T20" fmla="*/ 2 w 43"/>
                <a:gd name="T21" fmla="*/ 12 h 34"/>
                <a:gd name="T22" fmla="*/ 6 w 43"/>
                <a:gd name="T23" fmla="*/ 13 h 34"/>
                <a:gd name="T24" fmla="*/ 2 w 43"/>
                <a:gd name="T25" fmla="*/ 6 h 34"/>
                <a:gd name="T26" fmla="*/ 3 w 43"/>
                <a:gd name="T27" fmla="*/ 1 h 34"/>
                <a:gd name="T28" fmla="*/ 21 w 43"/>
                <a:gd name="T29" fmla="*/ 11 h 34"/>
                <a:gd name="T30" fmla="*/ 21 w 43"/>
                <a:gd name="T31" fmla="*/ 9 h 34"/>
                <a:gd name="T32" fmla="*/ 30 w 43"/>
                <a:gd name="T33" fmla="*/ 0 h 34"/>
                <a:gd name="T34" fmla="*/ 36 w 43"/>
                <a:gd name="T35" fmla="*/ 3 h 34"/>
                <a:gd name="T36" fmla="*/ 41 w 43"/>
                <a:gd name="T37" fmla="*/ 1 h 34"/>
                <a:gd name="T38" fmla="*/ 38 w 43"/>
                <a:gd name="T39" fmla="*/ 5 h 34"/>
                <a:gd name="T40" fmla="*/ 43 w 43"/>
                <a:gd name="T41" fmla="*/ 4 h 34"/>
                <a:gd name="T42" fmla="*/ 38 w 43"/>
                <a:gd name="T43" fmla="*/ 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" h="34">
                  <a:moveTo>
                    <a:pt x="38" y="8"/>
                  </a:moveTo>
                  <a:cubicBezTo>
                    <a:pt x="38" y="9"/>
                    <a:pt x="38" y="9"/>
                    <a:pt x="38" y="10"/>
                  </a:cubicBezTo>
                  <a:cubicBezTo>
                    <a:pt x="38" y="21"/>
                    <a:pt x="30" y="34"/>
                    <a:pt x="14" y="34"/>
                  </a:cubicBezTo>
                  <a:cubicBezTo>
                    <a:pt x="9" y="34"/>
                    <a:pt x="4" y="33"/>
                    <a:pt x="0" y="30"/>
                  </a:cubicBezTo>
                  <a:cubicBezTo>
                    <a:pt x="1" y="30"/>
                    <a:pt x="2" y="30"/>
                    <a:pt x="3" y="30"/>
                  </a:cubicBezTo>
                  <a:cubicBezTo>
                    <a:pt x="7" y="30"/>
                    <a:pt x="10" y="29"/>
                    <a:pt x="13" y="27"/>
                  </a:cubicBezTo>
                  <a:cubicBezTo>
                    <a:pt x="9" y="27"/>
                    <a:pt x="6" y="24"/>
                    <a:pt x="5" y="21"/>
                  </a:cubicBezTo>
                  <a:cubicBezTo>
                    <a:pt x="6" y="21"/>
                    <a:pt x="6" y="21"/>
                    <a:pt x="7" y="21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5" y="20"/>
                    <a:pt x="2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5" y="13"/>
                    <a:pt x="6" y="13"/>
                  </a:cubicBezTo>
                  <a:cubicBezTo>
                    <a:pt x="4" y="12"/>
                    <a:pt x="2" y="9"/>
                    <a:pt x="2" y="6"/>
                  </a:cubicBezTo>
                  <a:cubicBezTo>
                    <a:pt x="2" y="4"/>
                    <a:pt x="3" y="3"/>
                    <a:pt x="3" y="1"/>
                  </a:cubicBezTo>
                  <a:cubicBezTo>
                    <a:pt x="8" y="7"/>
                    <a:pt x="14" y="10"/>
                    <a:pt x="21" y="11"/>
                  </a:cubicBezTo>
                  <a:cubicBezTo>
                    <a:pt x="21" y="10"/>
                    <a:pt x="21" y="9"/>
                    <a:pt x="21" y="9"/>
                  </a:cubicBezTo>
                  <a:cubicBezTo>
                    <a:pt x="21" y="4"/>
                    <a:pt x="25" y="0"/>
                    <a:pt x="30" y="0"/>
                  </a:cubicBezTo>
                  <a:cubicBezTo>
                    <a:pt x="32" y="0"/>
                    <a:pt x="34" y="1"/>
                    <a:pt x="36" y="3"/>
                  </a:cubicBezTo>
                  <a:cubicBezTo>
                    <a:pt x="38" y="2"/>
                    <a:pt x="40" y="2"/>
                    <a:pt x="41" y="1"/>
                  </a:cubicBezTo>
                  <a:cubicBezTo>
                    <a:pt x="41" y="3"/>
                    <a:pt x="39" y="4"/>
                    <a:pt x="38" y="5"/>
                  </a:cubicBezTo>
                  <a:cubicBezTo>
                    <a:pt x="39" y="5"/>
                    <a:pt x="41" y="5"/>
                    <a:pt x="43" y="4"/>
                  </a:cubicBezTo>
                  <a:cubicBezTo>
                    <a:pt x="41" y="6"/>
                    <a:pt x="40" y="7"/>
                    <a:pt x="38" y="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709840" y="3338562"/>
            <a:ext cx="601059" cy="601339"/>
            <a:chOff x="5549465" y="3716475"/>
            <a:chExt cx="413817" cy="414010"/>
          </a:xfrm>
        </p:grpSpPr>
        <p:sp>
          <p:nvSpPr>
            <p:cNvPr id="69" name="椭圆 68"/>
            <p:cNvSpPr/>
            <p:nvPr/>
          </p:nvSpPr>
          <p:spPr>
            <a:xfrm>
              <a:off x="5549465" y="3716475"/>
              <a:ext cx="413817" cy="414010"/>
            </a:xfrm>
            <a:prstGeom prst="ellipse">
              <a:avLst/>
            </a:prstGeom>
            <a:solidFill>
              <a:schemeClr val="accent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62" name="Freeform 456"/>
            <p:cNvSpPr>
              <a:spLocks/>
            </p:cNvSpPr>
            <p:nvPr/>
          </p:nvSpPr>
          <p:spPr bwMode="auto">
            <a:xfrm>
              <a:off x="5684053" y="3787190"/>
              <a:ext cx="161490" cy="265500"/>
            </a:xfrm>
            <a:custGeom>
              <a:avLst/>
              <a:gdLst>
                <a:gd name="T0" fmla="*/ 14 w 25"/>
                <a:gd name="T1" fmla="*/ 0 h 41"/>
                <a:gd name="T2" fmla="*/ 14 w 25"/>
                <a:gd name="T3" fmla="*/ 11 h 41"/>
                <a:gd name="T4" fmla="*/ 24 w 25"/>
                <a:gd name="T5" fmla="*/ 11 h 41"/>
                <a:gd name="T6" fmla="*/ 24 w 25"/>
                <a:gd name="T7" fmla="*/ 17 h 41"/>
                <a:gd name="T8" fmla="*/ 14 w 25"/>
                <a:gd name="T9" fmla="*/ 17 h 41"/>
                <a:gd name="T10" fmla="*/ 14 w 25"/>
                <a:gd name="T11" fmla="*/ 28 h 41"/>
                <a:gd name="T12" fmla="*/ 15 w 25"/>
                <a:gd name="T13" fmla="*/ 32 h 41"/>
                <a:gd name="T14" fmla="*/ 16 w 25"/>
                <a:gd name="T15" fmla="*/ 34 h 41"/>
                <a:gd name="T16" fmla="*/ 19 w 25"/>
                <a:gd name="T17" fmla="*/ 35 h 41"/>
                <a:gd name="T18" fmla="*/ 25 w 25"/>
                <a:gd name="T19" fmla="*/ 33 h 41"/>
                <a:gd name="T20" fmla="*/ 25 w 25"/>
                <a:gd name="T21" fmla="*/ 39 h 41"/>
                <a:gd name="T22" fmla="*/ 20 w 25"/>
                <a:gd name="T23" fmla="*/ 41 h 41"/>
                <a:gd name="T24" fmla="*/ 16 w 25"/>
                <a:gd name="T25" fmla="*/ 41 h 41"/>
                <a:gd name="T26" fmla="*/ 11 w 25"/>
                <a:gd name="T27" fmla="*/ 41 h 41"/>
                <a:gd name="T28" fmla="*/ 7 w 25"/>
                <a:gd name="T29" fmla="*/ 39 h 41"/>
                <a:gd name="T30" fmla="*/ 5 w 25"/>
                <a:gd name="T31" fmla="*/ 36 h 41"/>
                <a:gd name="T32" fmla="*/ 4 w 25"/>
                <a:gd name="T33" fmla="*/ 32 h 41"/>
                <a:gd name="T34" fmla="*/ 4 w 25"/>
                <a:gd name="T35" fmla="*/ 17 h 41"/>
                <a:gd name="T36" fmla="*/ 0 w 25"/>
                <a:gd name="T37" fmla="*/ 17 h 41"/>
                <a:gd name="T38" fmla="*/ 0 w 25"/>
                <a:gd name="T39" fmla="*/ 11 h 41"/>
                <a:gd name="T40" fmla="*/ 4 w 25"/>
                <a:gd name="T41" fmla="*/ 9 h 41"/>
                <a:gd name="T42" fmla="*/ 7 w 25"/>
                <a:gd name="T43" fmla="*/ 6 h 41"/>
                <a:gd name="T44" fmla="*/ 8 w 25"/>
                <a:gd name="T45" fmla="*/ 0 h 41"/>
                <a:gd name="T46" fmla="*/ 14 w 25"/>
                <a:gd name="T4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" h="41">
                  <a:moveTo>
                    <a:pt x="14" y="0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30"/>
                    <a:pt x="14" y="32"/>
                    <a:pt x="15" y="32"/>
                  </a:cubicBezTo>
                  <a:cubicBezTo>
                    <a:pt x="15" y="33"/>
                    <a:pt x="15" y="34"/>
                    <a:pt x="16" y="34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1" y="35"/>
                    <a:pt x="23" y="34"/>
                    <a:pt x="25" y="3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3" y="40"/>
                    <a:pt x="22" y="41"/>
                    <a:pt x="20" y="41"/>
                  </a:cubicBezTo>
                  <a:cubicBezTo>
                    <a:pt x="19" y="41"/>
                    <a:pt x="18" y="41"/>
                    <a:pt x="16" y="41"/>
                  </a:cubicBezTo>
                  <a:cubicBezTo>
                    <a:pt x="14" y="41"/>
                    <a:pt x="12" y="41"/>
                    <a:pt x="11" y="41"/>
                  </a:cubicBezTo>
                  <a:cubicBezTo>
                    <a:pt x="9" y="40"/>
                    <a:pt x="8" y="40"/>
                    <a:pt x="7" y="39"/>
                  </a:cubicBezTo>
                  <a:cubicBezTo>
                    <a:pt x="6" y="38"/>
                    <a:pt x="5" y="37"/>
                    <a:pt x="5" y="36"/>
                  </a:cubicBezTo>
                  <a:cubicBezTo>
                    <a:pt x="5" y="35"/>
                    <a:pt x="4" y="33"/>
                    <a:pt x="4" y="32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" y="11"/>
                    <a:pt x="3" y="10"/>
                    <a:pt x="4" y="9"/>
                  </a:cubicBezTo>
                  <a:cubicBezTo>
                    <a:pt x="5" y="8"/>
                    <a:pt x="6" y="7"/>
                    <a:pt x="7" y="6"/>
                  </a:cubicBezTo>
                  <a:cubicBezTo>
                    <a:pt x="8" y="4"/>
                    <a:pt x="8" y="2"/>
                    <a:pt x="8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74" name="组合 73"/>
          <p:cNvGrpSpPr/>
          <p:nvPr/>
        </p:nvGrpSpPr>
        <p:grpSpPr>
          <a:xfrm rot="8100000">
            <a:off x="4466943" y="2480640"/>
            <a:ext cx="308618" cy="308618"/>
            <a:chOff x="6372200" y="4146704"/>
            <a:chExt cx="108000" cy="108000"/>
          </a:xfrm>
        </p:grpSpPr>
        <p:sp>
          <p:nvSpPr>
            <p:cNvPr id="75" name="圆角矩形 74"/>
            <p:cNvSpPr/>
            <p:nvPr/>
          </p:nvSpPr>
          <p:spPr>
            <a:xfrm>
              <a:off x="6372200" y="4148402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50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 rot="16200000">
              <a:off x="6336200" y="4182704"/>
              <a:ext cx="108000" cy="36000"/>
            </a:xfrm>
            <a:prstGeom prst="roundRect">
              <a:avLst>
                <a:gd name="adj" fmla="val 43730"/>
              </a:avLst>
            </a:prstGeom>
            <a:pattFill prst="dkVert">
              <a:fgClr>
                <a:schemeClr val="bg2"/>
              </a:fgClr>
              <a:bgClr>
                <a:schemeClr val="bg2">
                  <a:lumMod val="50000"/>
                </a:schemeClr>
              </a:bgClr>
            </a:patt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789960" y="3338562"/>
            <a:ext cx="601059" cy="601339"/>
            <a:chOff x="7336006" y="3864788"/>
            <a:chExt cx="705271" cy="705600"/>
          </a:xfrm>
        </p:grpSpPr>
        <p:sp>
          <p:nvSpPr>
            <p:cNvPr id="84" name="椭圆 83"/>
            <p:cNvSpPr/>
            <p:nvPr/>
          </p:nvSpPr>
          <p:spPr>
            <a:xfrm>
              <a:off x="7336006" y="3864788"/>
              <a:ext cx="705271" cy="705600"/>
            </a:xfrm>
            <a:prstGeom prst="ellipse">
              <a:avLst/>
            </a:prstGeom>
            <a:solidFill>
              <a:schemeClr val="accent4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63" name="Freeform 145"/>
            <p:cNvSpPr>
              <a:spLocks noChangeAspect="1"/>
            </p:cNvSpPr>
            <p:nvPr/>
          </p:nvSpPr>
          <p:spPr bwMode="auto">
            <a:xfrm>
              <a:off x="7543993" y="3985308"/>
              <a:ext cx="264635" cy="482837"/>
            </a:xfrm>
            <a:custGeom>
              <a:avLst/>
              <a:gdLst>
                <a:gd name="T0" fmla="*/ 24 w 24"/>
                <a:gd name="T1" fmla="*/ 7 h 44"/>
                <a:gd name="T2" fmla="*/ 19 w 24"/>
                <a:gd name="T3" fmla="*/ 7 h 44"/>
                <a:gd name="T4" fmla="*/ 15 w 24"/>
                <a:gd name="T5" fmla="*/ 11 h 44"/>
                <a:gd name="T6" fmla="*/ 15 w 24"/>
                <a:gd name="T7" fmla="*/ 16 h 44"/>
                <a:gd name="T8" fmla="*/ 23 w 24"/>
                <a:gd name="T9" fmla="*/ 16 h 44"/>
                <a:gd name="T10" fmla="*/ 22 w 24"/>
                <a:gd name="T11" fmla="*/ 24 h 44"/>
                <a:gd name="T12" fmla="*/ 15 w 24"/>
                <a:gd name="T13" fmla="*/ 24 h 44"/>
                <a:gd name="T14" fmla="*/ 15 w 24"/>
                <a:gd name="T15" fmla="*/ 44 h 44"/>
                <a:gd name="T16" fmla="*/ 7 w 24"/>
                <a:gd name="T17" fmla="*/ 44 h 44"/>
                <a:gd name="T18" fmla="*/ 7 w 24"/>
                <a:gd name="T19" fmla="*/ 24 h 44"/>
                <a:gd name="T20" fmla="*/ 0 w 24"/>
                <a:gd name="T21" fmla="*/ 24 h 44"/>
                <a:gd name="T22" fmla="*/ 0 w 24"/>
                <a:gd name="T23" fmla="*/ 16 h 44"/>
                <a:gd name="T24" fmla="*/ 7 w 24"/>
                <a:gd name="T25" fmla="*/ 16 h 44"/>
                <a:gd name="T26" fmla="*/ 7 w 24"/>
                <a:gd name="T27" fmla="*/ 10 h 44"/>
                <a:gd name="T28" fmla="*/ 17 w 24"/>
                <a:gd name="T29" fmla="*/ 0 h 44"/>
                <a:gd name="T30" fmla="*/ 24 w 24"/>
                <a:gd name="T31" fmla="*/ 0 h 44"/>
                <a:gd name="T32" fmla="*/ 24 w 24"/>
                <a:gd name="T33" fmla="*/ 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44">
                  <a:moveTo>
                    <a:pt x="24" y="7"/>
                  </a:moveTo>
                  <a:cubicBezTo>
                    <a:pt x="19" y="7"/>
                    <a:pt x="19" y="7"/>
                    <a:pt x="19" y="7"/>
                  </a:cubicBezTo>
                  <a:cubicBezTo>
                    <a:pt x="16" y="7"/>
                    <a:pt x="15" y="9"/>
                    <a:pt x="15" y="1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4"/>
                    <a:pt x="11" y="0"/>
                    <a:pt x="17" y="0"/>
                  </a:cubicBezTo>
                  <a:cubicBezTo>
                    <a:pt x="20" y="0"/>
                    <a:pt x="23" y="0"/>
                    <a:pt x="24" y="0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93007" y="2313954"/>
            <a:ext cx="632790" cy="633086"/>
            <a:chOff x="9905528" y="3342453"/>
            <a:chExt cx="705271" cy="705600"/>
          </a:xfrm>
        </p:grpSpPr>
        <p:sp>
          <p:nvSpPr>
            <p:cNvPr id="81" name="椭圆 80"/>
            <p:cNvSpPr/>
            <p:nvPr/>
          </p:nvSpPr>
          <p:spPr>
            <a:xfrm>
              <a:off x="9905528" y="3342453"/>
              <a:ext cx="705271" cy="70560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2"/>
                </a:solidFill>
              </a:endParaRPr>
            </a:p>
          </p:txBody>
        </p:sp>
        <p:sp>
          <p:nvSpPr>
            <p:cNvPr id="66" name="Freeform 313"/>
            <p:cNvSpPr>
              <a:spLocks noChangeAspect="1" noEditPoints="1"/>
            </p:cNvSpPr>
            <p:nvPr/>
          </p:nvSpPr>
          <p:spPr bwMode="auto">
            <a:xfrm>
              <a:off x="10042973" y="3499711"/>
              <a:ext cx="427460" cy="387510"/>
            </a:xfrm>
            <a:custGeom>
              <a:avLst/>
              <a:gdLst>
                <a:gd name="T0" fmla="*/ 8 w 45"/>
                <a:gd name="T1" fmla="*/ 27 h 41"/>
                <a:gd name="T2" fmla="*/ 0 w 45"/>
                <a:gd name="T3" fmla="*/ 18 h 41"/>
                <a:gd name="T4" fmla="*/ 5 w 45"/>
                <a:gd name="T5" fmla="*/ 13 h 41"/>
                <a:gd name="T6" fmla="*/ 12 w 45"/>
                <a:gd name="T7" fmla="*/ 22 h 41"/>
                <a:gd name="T8" fmla="*/ 8 w 45"/>
                <a:gd name="T9" fmla="*/ 27 h 41"/>
                <a:gd name="T10" fmla="*/ 38 w 45"/>
                <a:gd name="T11" fmla="*/ 37 h 41"/>
                <a:gd name="T12" fmla="*/ 33 w 45"/>
                <a:gd name="T13" fmla="*/ 41 h 41"/>
                <a:gd name="T14" fmla="*/ 23 w 45"/>
                <a:gd name="T15" fmla="*/ 39 h 41"/>
                <a:gd name="T16" fmla="*/ 12 w 45"/>
                <a:gd name="T17" fmla="*/ 41 h 41"/>
                <a:gd name="T18" fmla="*/ 7 w 45"/>
                <a:gd name="T19" fmla="*/ 37 h 41"/>
                <a:gd name="T20" fmla="*/ 23 w 45"/>
                <a:gd name="T21" fmla="*/ 21 h 41"/>
                <a:gd name="T22" fmla="*/ 38 w 45"/>
                <a:gd name="T23" fmla="*/ 37 h 41"/>
                <a:gd name="T24" fmla="*/ 16 w 45"/>
                <a:gd name="T25" fmla="*/ 16 h 41"/>
                <a:gd name="T26" fmla="*/ 9 w 45"/>
                <a:gd name="T27" fmla="*/ 6 h 41"/>
                <a:gd name="T28" fmla="*/ 14 w 45"/>
                <a:gd name="T29" fmla="*/ 0 h 41"/>
                <a:gd name="T30" fmla="*/ 21 w 45"/>
                <a:gd name="T31" fmla="*/ 9 h 41"/>
                <a:gd name="T32" fmla="*/ 16 w 45"/>
                <a:gd name="T33" fmla="*/ 16 h 41"/>
                <a:gd name="T34" fmla="*/ 24 w 45"/>
                <a:gd name="T35" fmla="*/ 9 h 41"/>
                <a:gd name="T36" fmla="*/ 31 w 45"/>
                <a:gd name="T37" fmla="*/ 0 h 41"/>
                <a:gd name="T38" fmla="*/ 36 w 45"/>
                <a:gd name="T39" fmla="*/ 6 h 41"/>
                <a:gd name="T40" fmla="*/ 29 w 45"/>
                <a:gd name="T41" fmla="*/ 16 h 41"/>
                <a:gd name="T42" fmla="*/ 24 w 45"/>
                <a:gd name="T43" fmla="*/ 9 h 41"/>
                <a:gd name="T44" fmla="*/ 45 w 45"/>
                <a:gd name="T45" fmla="*/ 18 h 41"/>
                <a:gd name="T46" fmla="*/ 37 w 45"/>
                <a:gd name="T47" fmla="*/ 27 h 41"/>
                <a:gd name="T48" fmla="*/ 33 w 45"/>
                <a:gd name="T49" fmla="*/ 22 h 41"/>
                <a:gd name="T50" fmla="*/ 41 w 45"/>
                <a:gd name="T51" fmla="*/ 13 h 41"/>
                <a:gd name="T52" fmla="*/ 45 w 45"/>
                <a:gd name="T53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1">
                  <a:moveTo>
                    <a:pt x="8" y="27"/>
                  </a:moveTo>
                  <a:cubicBezTo>
                    <a:pt x="3" y="27"/>
                    <a:pt x="0" y="22"/>
                    <a:pt x="0" y="18"/>
                  </a:cubicBezTo>
                  <a:cubicBezTo>
                    <a:pt x="0" y="16"/>
                    <a:pt x="2" y="13"/>
                    <a:pt x="5" y="13"/>
                  </a:cubicBezTo>
                  <a:cubicBezTo>
                    <a:pt x="9" y="13"/>
                    <a:pt x="12" y="18"/>
                    <a:pt x="12" y="22"/>
                  </a:cubicBezTo>
                  <a:cubicBezTo>
                    <a:pt x="12" y="25"/>
                    <a:pt x="11" y="27"/>
                    <a:pt x="8" y="27"/>
                  </a:cubicBezTo>
                  <a:close/>
                  <a:moveTo>
                    <a:pt x="38" y="37"/>
                  </a:moveTo>
                  <a:cubicBezTo>
                    <a:pt x="38" y="40"/>
                    <a:pt x="35" y="41"/>
                    <a:pt x="33" y="41"/>
                  </a:cubicBezTo>
                  <a:cubicBezTo>
                    <a:pt x="29" y="41"/>
                    <a:pt x="26" y="39"/>
                    <a:pt x="23" y="39"/>
                  </a:cubicBezTo>
                  <a:cubicBezTo>
                    <a:pt x="19" y="39"/>
                    <a:pt x="16" y="41"/>
                    <a:pt x="12" y="41"/>
                  </a:cubicBezTo>
                  <a:cubicBezTo>
                    <a:pt x="9" y="41"/>
                    <a:pt x="7" y="40"/>
                    <a:pt x="7" y="37"/>
                  </a:cubicBezTo>
                  <a:cubicBezTo>
                    <a:pt x="7" y="31"/>
                    <a:pt x="16" y="21"/>
                    <a:pt x="23" y="21"/>
                  </a:cubicBezTo>
                  <a:cubicBezTo>
                    <a:pt x="29" y="21"/>
                    <a:pt x="38" y="31"/>
                    <a:pt x="38" y="37"/>
                  </a:cubicBezTo>
                  <a:close/>
                  <a:moveTo>
                    <a:pt x="16" y="16"/>
                  </a:moveTo>
                  <a:cubicBezTo>
                    <a:pt x="12" y="16"/>
                    <a:pt x="9" y="10"/>
                    <a:pt x="9" y="6"/>
                  </a:cubicBezTo>
                  <a:cubicBezTo>
                    <a:pt x="9" y="3"/>
                    <a:pt x="11" y="0"/>
                    <a:pt x="14" y="0"/>
                  </a:cubicBezTo>
                  <a:cubicBezTo>
                    <a:pt x="19" y="0"/>
                    <a:pt x="21" y="5"/>
                    <a:pt x="21" y="9"/>
                  </a:cubicBezTo>
                  <a:cubicBezTo>
                    <a:pt x="21" y="12"/>
                    <a:pt x="20" y="16"/>
                    <a:pt x="16" y="16"/>
                  </a:cubicBezTo>
                  <a:close/>
                  <a:moveTo>
                    <a:pt x="24" y="9"/>
                  </a:moveTo>
                  <a:cubicBezTo>
                    <a:pt x="24" y="5"/>
                    <a:pt x="27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10"/>
                    <a:pt x="33" y="16"/>
                    <a:pt x="29" y="16"/>
                  </a:cubicBezTo>
                  <a:cubicBezTo>
                    <a:pt x="26" y="16"/>
                    <a:pt x="24" y="12"/>
                    <a:pt x="24" y="9"/>
                  </a:cubicBezTo>
                  <a:close/>
                  <a:moveTo>
                    <a:pt x="45" y="18"/>
                  </a:moveTo>
                  <a:cubicBezTo>
                    <a:pt x="45" y="22"/>
                    <a:pt x="42" y="27"/>
                    <a:pt x="37" y="27"/>
                  </a:cubicBezTo>
                  <a:cubicBezTo>
                    <a:pt x="35" y="27"/>
                    <a:pt x="33" y="25"/>
                    <a:pt x="33" y="22"/>
                  </a:cubicBezTo>
                  <a:cubicBezTo>
                    <a:pt x="33" y="18"/>
                    <a:pt x="36" y="13"/>
                    <a:pt x="41" y="13"/>
                  </a:cubicBezTo>
                  <a:cubicBezTo>
                    <a:pt x="44" y="13"/>
                    <a:pt x="45" y="16"/>
                    <a:pt x="45" y="18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981074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1779663"/>
            <a:ext cx="9144000" cy="1656184"/>
          </a:xfrm>
          <a:prstGeom prst="rect">
            <a:avLst/>
          </a:prstGeom>
          <a:solidFill>
            <a:srgbClr val="F9F9F9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1661" y="249585"/>
            <a:ext cx="554067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/>
              <a:t>Our yearly sales</a:t>
            </a:r>
          </a:p>
          <a:p>
            <a:pPr algn="ctr"/>
            <a:r>
              <a:rPr lang="en-US" altLang="zh-CN" sz="1400" dirty="0" err="1" smtClean="0">
                <a:sym typeface="+mn-lt"/>
              </a:rPr>
              <a:t>Lorem</a:t>
            </a:r>
            <a:r>
              <a:rPr lang="en-US" altLang="zh-CN" sz="1400" dirty="0" smtClean="0">
                <a:sym typeface="+mn-lt"/>
              </a:rPr>
              <a:t> </a:t>
            </a:r>
            <a:r>
              <a:rPr lang="en-US" altLang="zh-CN" sz="1400" dirty="0" err="1">
                <a:sym typeface="+mn-lt"/>
              </a:rPr>
              <a:t>ipsum</a:t>
            </a:r>
            <a:r>
              <a:rPr lang="en-US" altLang="zh-CN" sz="1400" dirty="0">
                <a:sym typeface="+mn-lt"/>
              </a:rPr>
              <a:t> dolor sit </a:t>
            </a:r>
            <a:r>
              <a:rPr lang="en-US" altLang="zh-CN" sz="1400" dirty="0" err="1">
                <a:sym typeface="+mn-lt"/>
              </a:rPr>
              <a:t>amet</a:t>
            </a:r>
            <a:r>
              <a:rPr lang="en-US" altLang="zh-CN" sz="1400" dirty="0">
                <a:sym typeface="+mn-lt"/>
              </a:rPr>
              <a:t>, </a:t>
            </a:r>
            <a:r>
              <a:rPr lang="en-US" altLang="zh-CN" sz="1400" dirty="0" err="1" smtClean="0">
                <a:sym typeface="+mn-lt"/>
              </a:rPr>
              <a:t>consectetur</a:t>
            </a:r>
            <a:r>
              <a:rPr lang="en-US" altLang="zh-CN" sz="1400" dirty="0" smtClean="0">
                <a:sym typeface="+mn-lt"/>
              </a:rPr>
              <a:t> </a:t>
            </a:r>
            <a:endParaRPr lang="en-US" altLang="zh-CN" sz="1400" dirty="0"/>
          </a:p>
        </p:txBody>
      </p:sp>
      <p:sp>
        <p:nvSpPr>
          <p:cNvPr id="2" name="矩形 1"/>
          <p:cNvSpPr/>
          <p:nvPr/>
        </p:nvSpPr>
        <p:spPr>
          <a:xfrm>
            <a:off x="1079612" y="2017752"/>
            <a:ext cx="698477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 smtClean="0">
                <a:latin typeface="+mj-lt"/>
                <a:ea typeface="Dotum" panose="020B0600000101010101" pitchFamily="34" charset="-127"/>
                <a:cs typeface="+mn-ea"/>
                <a:sym typeface="+mn-lt"/>
              </a:rPr>
              <a:t>138,0013,8000</a:t>
            </a:r>
            <a:endParaRPr lang="en-US" altLang="zh-CN" sz="6600" dirty="0">
              <a:latin typeface="+mj-lt"/>
              <a:ea typeface="Dotum" panose="020B0600000101010101" pitchFamily="34" charset="-127"/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057470" y="3877737"/>
            <a:ext cx="1285735" cy="699047"/>
            <a:chOff x="367756" y="1914881"/>
            <a:chExt cx="1285735" cy="699047"/>
          </a:xfrm>
        </p:grpSpPr>
        <p:sp>
          <p:nvSpPr>
            <p:cNvPr id="14" name="Freeform 460"/>
            <p:cNvSpPr>
              <a:spLocks noEditPoints="1"/>
            </p:cNvSpPr>
            <p:nvPr/>
          </p:nvSpPr>
          <p:spPr bwMode="auto">
            <a:xfrm>
              <a:off x="865140" y="1914881"/>
              <a:ext cx="300168" cy="244751"/>
            </a:xfrm>
            <a:custGeom>
              <a:avLst/>
              <a:gdLst>
                <a:gd name="T0" fmla="*/ 37 w 55"/>
                <a:gd name="T1" fmla="*/ 13 h 45"/>
                <a:gd name="T2" fmla="*/ 21 w 55"/>
                <a:gd name="T3" fmla="*/ 29 h 45"/>
                <a:gd name="T4" fmla="*/ 21 w 55"/>
                <a:gd name="T5" fmla="*/ 33 h 45"/>
                <a:gd name="T6" fmla="*/ 20 w 55"/>
                <a:gd name="T7" fmla="*/ 33 h 45"/>
                <a:gd name="T8" fmla="*/ 13 w 55"/>
                <a:gd name="T9" fmla="*/ 32 h 45"/>
                <a:gd name="T10" fmla="*/ 6 w 55"/>
                <a:gd name="T11" fmla="*/ 35 h 45"/>
                <a:gd name="T12" fmla="*/ 8 w 55"/>
                <a:gd name="T13" fmla="*/ 30 h 45"/>
                <a:gd name="T14" fmla="*/ 0 w 55"/>
                <a:gd name="T15" fmla="*/ 16 h 45"/>
                <a:gd name="T16" fmla="*/ 20 w 55"/>
                <a:gd name="T17" fmla="*/ 0 h 45"/>
                <a:gd name="T18" fmla="*/ 39 w 55"/>
                <a:gd name="T19" fmla="*/ 14 h 45"/>
                <a:gd name="T20" fmla="*/ 37 w 55"/>
                <a:gd name="T21" fmla="*/ 13 h 45"/>
                <a:gd name="T22" fmla="*/ 13 w 55"/>
                <a:gd name="T23" fmla="*/ 8 h 45"/>
                <a:gd name="T24" fmla="*/ 10 w 55"/>
                <a:gd name="T25" fmla="*/ 11 h 45"/>
                <a:gd name="T26" fmla="*/ 13 w 55"/>
                <a:gd name="T27" fmla="*/ 13 h 45"/>
                <a:gd name="T28" fmla="*/ 16 w 55"/>
                <a:gd name="T29" fmla="*/ 11 h 45"/>
                <a:gd name="T30" fmla="*/ 13 w 55"/>
                <a:gd name="T31" fmla="*/ 8 h 45"/>
                <a:gd name="T32" fmla="*/ 48 w 55"/>
                <a:gd name="T33" fmla="*/ 40 h 45"/>
                <a:gd name="T34" fmla="*/ 50 w 55"/>
                <a:gd name="T35" fmla="*/ 45 h 45"/>
                <a:gd name="T36" fmla="*/ 44 w 55"/>
                <a:gd name="T37" fmla="*/ 42 h 45"/>
                <a:gd name="T38" fmla="*/ 38 w 55"/>
                <a:gd name="T39" fmla="*/ 43 h 45"/>
                <a:gd name="T40" fmla="*/ 22 w 55"/>
                <a:gd name="T41" fmla="*/ 29 h 45"/>
                <a:gd name="T42" fmla="*/ 38 w 55"/>
                <a:gd name="T43" fmla="*/ 14 h 45"/>
                <a:gd name="T44" fmla="*/ 55 w 55"/>
                <a:gd name="T45" fmla="*/ 29 h 45"/>
                <a:gd name="T46" fmla="*/ 48 w 55"/>
                <a:gd name="T47" fmla="*/ 40 h 45"/>
                <a:gd name="T48" fmla="*/ 27 w 55"/>
                <a:gd name="T49" fmla="*/ 8 h 45"/>
                <a:gd name="T50" fmla="*/ 24 w 55"/>
                <a:gd name="T51" fmla="*/ 11 h 45"/>
                <a:gd name="T52" fmla="*/ 27 w 55"/>
                <a:gd name="T53" fmla="*/ 13 h 45"/>
                <a:gd name="T54" fmla="*/ 29 w 55"/>
                <a:gd name="T55" fmla="*/ 11 h 45"/>
                <a:gd name="T56" fmla="*/ 27 w 55"/>
                <a:gd name="T57" fmla="*/ 8 h 45"/>
                <a:gd name="T58" fmla="*/ 33 w 55"/>
                <a:gd name="T59" fmla="*/ 22 h 45"/>
                <a:gd name="T60" fmla="*/ 31 w 55"/>
                <a:gd name="T61" fmla="*/ 24 h 45"/>
                <a:gd name="T62" fmla="*/ 33 w 55"/>
                <a:gd name="T63" fmla="*/ 26 h 45"/>
                <a:gd name="T64" fmla="*/ 36 w 55"/>
                <a:gd name="T65" fmla="*/ 24 h 45"/>
                <a:gd name="T66" fmla="*/ 33 w 55"/>
                <a:gd name="T67" fmla="*/ 22 h 45"/>
                <a:gd name="T68" fmla="*/ 44 w 55"/>
                <a:gd name="T69" fmla="*/ 22 h 45"/>
                <a:gd name="T70" fmla="*/ 42 w 55"/>
                <a:gd name="T71" fmla="*/ 24 h 45"/>
                <a:gd name="T72" fmla="*/ 44 w 55"/>
                <a:gd name="T73" fmla="*/ 26 h 45"/>
                <a:gd name="T74" fmla="*/ 46 w 55"/>
                <a:gd name="T75" fmla="*/ 24 h 45"/>
                <a:gd name="T76" fmla="*/ 44 w 55"/>
                <a:gd name="T77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5" h="45">
                  <a:moveTo>
                    <a:pt x="37" y="13"/>
                  </a:moveTo>
                  <a:cubicBezTo>
                    <a:pt x="28" y="13"/>
                    <a:pt x="21" y="20"/>
                    <a:pt x="21" y="29"/>
                  </a:cubicBezTo>
                  <a:cubicBezTo>
                    <a:pt x="21" y="30"/>
                    <a:pt x="21" y="32"/>
                    <a:pt x="21" y="33"/>
                  </a:cubicBezTo>
                  <a:cubicBezTo>
                    <a:pt x="21" y="33"/>
                    <a:pt x="20" y="33"/>
                    <a:pt x="20" y="33"/>
                  </a:cubicBezTo>
                  <a:cubicBezTo>
                    <a:pt x="17" y="33"/>
                    <a:pt x="15" y="32"/>
                    <a:pt x="13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3" y="26"/>
                    <a:pt x="0" y="22"/>
                    <a:pt x="0" y="16"/>
                  </a:cubicBezTo>
                  <a:cubicBezTo>
                    <a:pt x="0" y="7"/>
                    <a:pt x="9" y="0"/>
                    <a:pt x="20" y="0"/>
                  </a:cubicBezTo>
                  <a:cubicBezTo>
                    <a:pt x="29" y="0"/>
                    <a:pt x="37" y="6"/>
                    <a:pt x="39" y="14"/>
                  </a:cubicBezTo>
                  <a:cubicBezTo>
                    <a:pt x="39" y="13"/>
                    <a:pt x="38" y="13"/>
                    <a:pt x="37" y="13"/>
                  </a:cubicBezTo>
                  <a:close/>
                  <a:moveTo>
                    <a:pt x="13" y="8"/>
                  </a:moveTo>
                  <a:cubicBezTo>
                    <a:pt x="12" y="8"/>
                    <a:pt x="10" y="9"/>
                    <a:pt x="10" y="11"/>
                  </a:cubicBezTo>
                  <a:cubicBezTo>
                    <a:pt x="10" y="12"/>
                    <a:pt x="12" y="13"/>
                    <a:pt x="13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9"/>
                    <a:pt x="15" y="8"/>
                    <a:pt x="13" y="8"/>
                  </a:cubicBezTo>
                  <a:close/>
                  <a:moveTo>
                    <a:pt x="48" y="40"/>
                  </a:moveTo>
                  <a:cubicBezTo>
                    <a:pt x="50" y="45"/>
                    <a:pt x="50" y="45"/>
                    <a:pt x="50" y="45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2"/>
                    <a:pt x="40" y="43"/>
                    <a:pt x="38" y="43"/>
                  </a:cubicBezTo>
                  <a:cubicBezTo>
                    <a:pt x="29" y="43"/>
                    <a:pt x="22" y="36"/>
                    <a:pt x="22" y="29"/>
                  </a:cubicBezTo>
                  <a:cubicBezTo>
                    <a:pt x="22" y="21"/>
                    <a:pt x="29" y="14"/>
                    <a:pt x="38" y="14"/>
                  </a:cubicBezTo>
                  <a:cubicBezTo>
                    <a:pt x="47" y="14"/>
                    <a:pt x="55" y="21"/>
                    <a:pt x="55" y="29"/>
                  </a:cubicBezTo>
                  <a:cubicBezTo>
                    <a:pt x="55" y="33"/>
                    <a:pt x="52" y="37"/>
                    <a:pt x="48" y="40"/>
                  </a:cubicBezTo>
                  <a:close/>
                  <a:moveTo>
                    <a:pt x="27" y="8"/>
                  </a:moveTo>
                  <a:cubicBezTo>
                    <a:pt x="25" y="8"/>
                    <a:pt x="24" y="9"/>
                    <a:pt x="24" y="11"/>
                  </a:cubicBezTo>
                  <a:cubicBezTo>
                    <a:pt x="24" y="12"/>
                    <a:pt x="25" y="13"/>
                    <a:pt x="27" y="13"/>
                  </a:cubicBezTo>
                  <a:cubicBezTo>
                    <a:pt x="28" y="13"/>
                    <a:pt x="29" y="12"/>
                    <a:pt x="29" y="11"/>
                  </a:cubicBezTo>
                  <a:cubicBezTo>
                    <a:pt x="29" y="9"/>
                    <a:pt x="28" y="8"/>
                    <a:pt x="27" y="8"/>
                  </a:cubicBezTo>
                  <a:close/>
                  <a:moveTo>
                    <a:pt x="33" y="22"/>
                  </a:moveTo>
                  <a:cubicBezTo>
                    <a:pt x="32" y="22"/>
                    <a:pt x="31" y="23"/>
                    <a:pt x="31" y="24"/>
                  </a:cubicBezTo>
                  <a:cubicBezTo>
                    <a:pt x="31" y="25"/>
                    <a:pt x="32" y="26"/>
                    <a:pt x="33" y="26"/>
                  </a:cubicBezTo>
                  <a:cubicBezTo>
                    <a:pt x="35" y="26"/>
                    <a:pt x="36" y="25"/>
                    <a:pt x="36" y="24"/>
                  </a:cubicBezTo>
                  <a:cubicBezTo>
                    <a:pt x="36" y="23"/>
                    <a:pt x="35" y="22"/>
                    <a:pt x="33" y="22"/>
                  </a:cubicBezTo>
                  <a:close/>
                  <a:moveTo>
                    <a:pt x="44" y="22"/>
                  </a:moveTo>
                  <a:cubicBezTo>
                    <a:pt x="43" y="22"/>
                    <a:pt x="42" y="23"/>
                    <a:pt x="42" y="24"/>
                  </a:cubicBezTo>
                  <a:cubicBezTo>
                    <a:pt x="42" y="25"/>
                    <a:pt x="43" y="26"/>
                    <a:pt x="44" y="26"/>
                  </a:cubicBezTo>
                  <a:cubicBezTo>
                    <a:pt x="45" y="26"/>
                    <a:pt x="46" y="25"/>
                    <a:pt x="46" y="24"/>
                  </a:cubicBezTo>
                  <a:cubicBezTo>
                    <a:pt x="46" y="23"/>
                    <a:pt x="45" y="22"/>
                    <a:pt x="44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Content Placeholder 2"/>
            <p:cNvSpPr txBox="1">
              <a:spLocks/>
            </p:cNvSpPr>
            <p:nvPr/>
          </p:nvSpPr>
          <p:spPr>
            <a:xfrm>
              <a:off x="367756" y="2307744"/>
              <a:ext cx="1285735" cy="306184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Font typeface="Arial" pitchFamily="34" charset="0"/>
                <a:buNone/>
              </a:pPr>
              <a:r>
                <a:rPr lang="en-US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TEXT HERE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819342" y="3857470"/>
            <a:ext cx="1285735" cy="719314"/>
            <a:chOff x="3162684" y="1890720"/>
            <a:chExt cx="1285735" cy="719314"/>
          </a:xfrm>
        </p:grpSpPr>
        <p:sp>
          <p:nvSpPr>
            <p:cNvPr id="21" name="Freeform 351"/>
            <p:cNvSpPr>
              <a:spLocks noEditPoints="1"/>
            </p:cNvSpPr>
            <p:nvPr/>
          </p:nvSpPr>
          <p:spPr bwMode="auto">
            <a:xfrm>
              <a:off x="3670131" y="1890720"/>
              <a:ext cx="277998" cy="308215"/>
            </a:xfrm>
            <a:custGeom>
              <a:avLst/>
              <a:gdLst>
                <a:gd name="T0" fmla="*/ 35 w 39"/>
                <a:gd name="T1" fmla="*/ 8 h 43"/>
                <a:gd name="T2" fmla="*/ 31 w 39"/>
                <a:gd name="T3" fmla="*/ 5 h 43"/>
                <a:gd name="T4" fmla="*/ 22 w 39"/>
                <a:gd name="T5" fmla="*/ 5 h 43"/>
                <a:gd name="T6" fmla="*/ 20 w 39"/>
                <a:gd name="T7" fmla="*/ 1 h 43"/>
                <a:gd name="T8" fmla="*/ 14 w 39"/>
                <a:gd name="T9" fmla="*/ 0 h 43"/>
                <a:gd name="T10" fmla="*/ 12 w 39"/>
                <a:gd name="T11" fmla="*/ 4 h 43"/>
                <a:gd name="T12" fmla="*/ 12 w 39"/>
                <a:gd name="T13" fmla="*/ 9 h 43"/>
                <a:gd name="T14" fmla="*/ 8 w 39"/>
                <a:gd name="T15" fmla="*/ 13 h 43"/>
                <a:gd name="T16" fmla="*/ 3 w 39"/>
                <a:gd name="T17" fmla="*/ 13 h 43"/>
                <a:gd name="T18" fmla="*/ 0 w 39"/>
                <a:gd name="T19" fmla="*/ 14 h 43"/>
                <a:gd name="T20" fmla="*/ 5 w 39"/>
                <a:gd name="T21" fmla="*/ 28 h 43"/>
                <a:gd name="T22" fmla="*/ 16 w 39"/>
                <a:gd name="T23" fmla="*/ 31 h 43"/>
                <a:gd name="T24" fmla="*/ 18 w 39"/>
                <a:gd name="T25" fmla="*/ 25 h 43"/>
                <a:gd name="T26" fmla="*/ 22 w 39"/>
                <a:gd name="T27" fmla="*/ 29 h 43"/>
                <a:gd name="T28" fmla="*/ 29 w 39"/>
                <a:gd name="T29" fmla="*/ 32 h 43"/>
                <a:gd name="T30" fmla="*/ 28 w 39"/>
                <a:gd name="T31" fmla="*/ 38 h 43"/>
                <a:gd name="T32" fmla="*/ 24 w 39"/>
                <a:gd name="T33" fmla="*/ 38 h 43"/>
                <a:gd name="T34" fmla="*/ 23 w 39"/>
                <a:gd name="T35" fmla="*/ 35 h 43"/>
                <a:gd name="T36" fmla="*/ 25 w 39"/>
                <a:gd name="T37" fmla="*/ 35 h 43"/>
                <a:gd name="T38" fmla="*/ 25 w 39"/>
                <a:gd name="T39" fmla="*/ 32 h 43"/>
                <a:gd name="T40" fmla="*/ 18 w 39"/>
                <a:gd name="T41" fmla="*/ 35 h 43"/>
                <a:gd name="T42" fmla="*/ 19 w 39"/>
                <a:gd name="T43" fmla="*/ 41 h 43"/>
                <a:gd name="T44" fmla="*/ 28 w 39"/>
                <a:gd name="T45" fmla="*/ 43 h 43"/>
                <a:gd name="T46" fmla="*/ 35 w 39"/>
                <a:gd name="T47" fmla="*/ 8 h 43"/>
                <a:gd name="T48" fmla="*/ 31 w 39"/>
                <a:gd name="T49" fmla="*/ 22 h 43"/>
                <a:gd name="T50" fmla="*/ 27 w 39"/>
                <a:gd name="T51" fmla="*/ 21 h 43"/>
                <a:gd name="T52" fmla="*/ 24 w 39"/>
                <a:gd name="T53" fmla="*/ 22 h 43"/>
                <a:gd name="T54" fmla="*/ 27 w 39"/>
                <a:gd name="T55" fmla="*/ 17 h 43"/>
                <a:gd name="T56" fmla="*/ 31 w 39"/>
                <a:gd name="T57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9" h="43">
                  <a:moveTo>
                    <a:pt x="35" y="8"/>
                  </a:moveTo>
                  <a:cubicBezTo>
                    <a:pt x="35" y="5"/>
                    <a:pt x="31" y="5"/>
                    <a:pt x="3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1" y="2"/>
                    <a:pt x="20" y="1"/>
                  </a:cubicBezTo>
                  <a:cubicBezTo>
                    <a:pt x="18" y="0"/>
                    <a:pt x="15" y="0"/>
                    <a:pt x="14" y="0"/>
                  </a:cubicBezTo>
                  <a:cubicBezTo>
                    <a:pt x="12" y="0"/>
                    <a:pt x="12" y="2"/>
                    <a:pt x="12" y="4"/>
                  </a:cubicBezTo>
                  <a:cubicBezTo>
                    <a:pt x="12" y="6"/>
                    <a:pt x="12" y="8"/>
                    <a:pt x="12" y="9"/>
                  </a:cubicBezTo>
                  <a:cubicBezTo>
                    <a:pt x="12" y="12"/>
                    <a:pt x="11" y="13"/>
                    <a:pt x="8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5"/>
                    <a:pt x="2" y="26"/>
                    <a:pt x="5" y="28"/>
                  </a:cubicBezTo>
                  <a:cubicBezTo>
                    <a:pt x="6" y="30"/>
                    <a:pt x="15" y="31"/>
                    <a:pt x="16" y="31"/>
                  </a:cubicBezTo>
                  <a:cubicBezTo>
                    <a:pt x="18" y="31"/>
                    <a:pt x="18" y="25"/>
                    <a:pt x="18" y="25"/>
                  </a:cubicBezTo>
                  <a:cubicBezTo>
                    <a:pt x="19" y="25"/>
                    <a:pt x="19" y="28"/>
                    <a:pt x="22" y="29"/>
                  </a:cubicBezTo>
                  <a:cubicBezTo>
                    <a:pt x="25" y="30"/>
                    <a:pt x="29" y="30"/>
                    <a:pt x="29" y="32"/>
                  </a:cubicBezTo>
                  <a:cubicBezTo>
                    <a:pt x="29" y="34"/>
                    <a:pt x="30" y="38"/>
                    <a:pt x="28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1" y="38"/>
                    <a:pt x="22" y="35"/>
                    <a:pt x="23" y="35"/>
                  </a:cubicBezTo>
                  <a:cubicBezTo>
                    <a:pt x="24" y="35"/>
                    <a:pt x="25" y="35"/>
                    <a:pt x="25" y="35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19" y="31"/>
                    <a:pt x="18" y="35"/>
                  </a:cubicBezTo>
                  <a:cubicBezTo>
                    <a:pt x="18" y="39"/>
                    <a:pt x="19" y="41"/>
                    <a:pt x="19" y="41"/>
                  </a:cubicBezTo>
                  <a:cubicBezTo>
                    <a:pt x="20" y="42"/>
                    <a:pt x="21" y="43"/>
                    <a:pt x="28" y="43"/>
                  </a:cubicBezTo>
                  <a:cubicBezTo>
                    <a:pt x="39" y="43"/>
                    <a:pt x="35" y="11"/>
                    <a:pt x="35" y="8"/>
                  </a:cubicBezTo>
                  <a:close/>
                  <a:moveTo>
                    <a:pt x="31" y="22"/>
                  </a:moveTo>
                  <a:cubicBezTo>
                    <a:pt x="30" y="23"/>
                    <a:pt x="29" y="21"/>
                    <a:pt x="27" y="21"/>
                  </a:cubicBezTo>
                  <a:cubicBezTo>
                    <a:pt x="26" y="21"/>
                    <a:pt x="24" y="22"/>
                    <a:pt x="24" y="22"/>
                  </a:cubicBezTo>
                  <a:cubicBezTo>
                    <a:pt x="24" y="21"/>
                    <a:pt x="24" y="17"/>
                    <a:pt x="27" y="17"/>
                  </a:cubicBezTo>
                  <a:cubicBezTo>
                    <a:pt x="30" y="17"/>
                    <a:pt x="31" y="22"/>
                    <a:pt x="31" y="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3162684" y="2303849"/>
              <a:ext cx="1285735" cy="3061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TEXT </a:t>
              </a:r>
              <a:r>
                <a:rPr lang="en-US" altLang="zh-CN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HERE</a:t>
              </a:r>
              <a:endParaRPr lang="en-US" altLang="zh-CN" sz="12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438406" y="3855538"/>
            <a:ext cx="1285735" cy="721246"/>
            <a:chOff x="1758971" y="1892682"/>
            <a:chExt cx="1285735" cy="721246"/>
          </a:xfrm>
        </p:grpSpPr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1758971" y="2307743"/>
              <a:ext cx="1285735" cy="306185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TEXT </a:t>
              </a:r>
              <a:r>
                <a:rPr lang="en-US" altLang="zh-CN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HERE</a:t>
              </a:r>
            </a:p>
          </p:txBody>
        </p:sp>
        <p:sp>
          <p:nvSpPr>
            <p:cNvPr id="28" name="Freeform 356"/>
            <p:cNvSpPr>
              <a:spLocks noEditPoints="1"/>
            </p:cNvSpPr>
            <p:nvPr/>
          </p:nvSpPr>
          <p:spPr bwMode="auto">
            <a:xfrm>
              <a:off x="2249422" y="1892682"/>
              <a:ext cx="304831" cy="299339"/>
            </a:xfrm>
            <a:custGeom>
              <a:avLst/>
              <a:gdLst>
                <a:gd name="T0" fmla="*/ 41 w 47"/>
                <a:gd name="T1" fmla="*/ 29 h 46"/>
                <a:gd name="T2" fmla="*/ 35 w 47"/>
                <a:gd name="T3" fmla="*/ 29 h 46"/>
                <a:gd name="T4" fmla="*/ 10 w 47"/>
                <a:gd name="T5" fmla="*/ 38 h 46"/>
                <a:gd name="T6" fmla="*/ 12 w 47"/>
                <a:gd name="T7" fmla="*/ 39 h 46"/>
                <a:gd name="T8" fmla="*/ 42 w 47"/>
                <a:gd name="T9" fmla="*/ 34 h 46"/>
                <a:gd name="T10" fmla="*/ 41 w 47"/>
                <a:gd name="T11" fmla="*/ 29 h 46"/>
                <a:gd name="T12" fmla="*/ 12 w 47"/>
                <a:gd name="T13" fmla="*/ 27 h 46"/>
                <a:gd name="T14" fmla="*/ 17 w 47"/>
                <a:gd name="T15" fmla="*/ 1 h 46"/>
                <a:gd name="T16" fmla="*/ 15 w 47"/>
                <a:gd name="T17" fmla="*/ 2 h 46"/>
                <a:gd name="T18" fmla="*/ 5 w 47"/>
                <a:gd name="T19" fmla="*/ 31 h 46"/>
                <a:gd name="T20" fmla="*/ 10 w 47"/>
                <a:gd name="T21" fmla="*/ 32 h 46"/>
                <a:gd name="T22" fmla="*/ 12 w 47"/>
                <a:gd name="T23" fmla="*/ 27 h 46"/>
                <a:gd name="T24" fmla="*/ 26 w 47"/>
                <a:gd name="T25" fmla="*/ 0 h 46"/>
                <a:gd name="T26" fmla="*/ 22 w 47"/>
                <a:gd name="T27" fmla="*/ 4 h 46"/>
                <a:gd name="T28" fmla="*/ 26 w 47"/>
                <a:gd name="T29" fmla="*/ 8 h 46"/>
                <a:gd name="T30" fmla="*/ 45 w 47"/>
                <a:gd name="T31" fmla="*/ 26 h 46"/>
                <a:gd name="T32" fmla="*/ 46 w 47"/>
                <a:gd name="T33" fmla="*/ 24 h 46"/>
                <a:gd name="T34" fmla="*/ 26 w 47"/>
                <a:gd name="T35" fmla="*/ 0 h 46"/>
                <a:gd name="T36" fmla="*/ 17 w 47"/>
                <a:gd name="T37" fmla="*/ 23 h 46"/>
                <a:gd name="T38" fmla="*/ 17 w 47"/>
                <a:gd name="T39" fmla="*/ 26 h 46"/>
                <a:gd name="T40" fmla="*/ 18 w 47"/>
                <a:gd name="T41" fmla="*/ 25 h 46"/>
                <a:gd name="T42" fmla="*/ 20 w 47"/>
                <a:gd name="T43" fmla="*/ 27 h 46"/>
                <a:gd name="T44" fmla="*/ 18 w 47"/>
                <a:gd name="T45" fmla="*/ 28 h 46"/>
                <a:gd name="T46" fmla="*/ 21 w 47"/>
                <a:gd name="T47" fmla="*/ 30 h 46"/>
                <a:gd name="T48" fmla="*/ 24 w 47"/>
                <a:gd name="T49" fmla="*/ 29 h 46"/>
                <a:gd name="T50" fmla="*/ 24 w 47"/>
                <a:gd name="T51" fmla="*/ 29 h 46"/>
                <a:gd name="T52" fmla="*/ 27 w 47"/>
                <a:gd name="T53" fmla="*/ 30 h 46"/>
                <a:gd name="T54" fmla="*/ 30 w 47"/>
                <a:gd name="T55" fmla="*/ 28 h 46"/>
                <a:gd name="T56" fmla="*/ 29 w 47"/>
                <a:gd name="T57" fmla="*/ 27 h 46"/>
                <a:gd name="T58" fmla="*/ 30 w 47"/>
                <a:gd name="T59" fmla="*/ 25 h 46"/>
                <a:gd name="T60" fmla="*/ 32 w 47"/>
                <a:gd name="T61" fmla="*/ 26 h 46"/>
                <a:gd name="T62" fmla="*/ 32 w 47"/>
                <a:gd name="T63" fmla="*/ 23 h 46"/>
                <a:gd name="T64" fmla="*/ 30 w 47"/>
                <a:gd name="T65" fmla="*/ 21 h 46"/>
                <a:gd name="T66" fmla="*/ 30 w 47"/>
                <a:gd name="T67" fmla="*/ 20 h 46"/>
                <a:gd name="T68" fmla="*/ 30 w 47"/>
                <a:gd name="T69" fmla="*/ 19 h 46"/>
                <a:gd name="T70" fmla="*/ 30 w 47"/>
                <a:gd name="T71" fmla="*/ 19 h 46"/>
                <a:gd name="T72" fmla="*/ 30 w 47"/>
                <a:gd name="T73" fmla="*/ 19 h 46"/>
                <a:gd name="T74" fmla="*/ 24 w 47"/>
                <a:gd name="T75" fmla="*/ 13 h 46"/>
                <a:gd name="T76" fmla="*/ 19 w 47"/>
                <a:gd name="T77" fmla="*/ 19 h 46"/>
                <a:gd name="T78" fmla="*/ 19 w 47"/>
                <a:gd name="T79" fmla="*/ 19 h 46"/>
                <a:gd name="T80" fmla="*/ 19 w 47"/>
                <a:gd name="T81" fmla="*/ 19 h 46"/>
                <a:gd name="T82" fmla="*/ 19 w 47"/>
                <a:gd name="T83" fmla="*/ 20 h 46"/>
                <a:gd name="T84" fmla="*/ 19 w 47"/>
                <a:gd name="T85" fmla="*/ 21 h 46"/>
                <a:gd name="T86" fmla="*/ 17 w 47"/>
                <a:gd name="T87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6">
                  <a:moveTo>
                    <a:pt x="41" y="29"/>
                  </a:moveTo>
                  <a:cubicBezTo>
                    <a:pt x="39" y="27"/>
                    <a:pt x="37" y="28"/>
                    <a:pt x="35" y="29"/>
                  </a:cubicBezTo>
                  <a:cubicBezTo>
                    <a:pt x="34" y="31"/>
                    <a:pt x="25" y="43"/>
                    <a:pt x="10" y="38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22" y="46"/>
                    <a:pt x="35" y="44"/>
                    <a:pt x="42" y="34"/>
                  </a:cubicBezTo>
                  <a:cubicBezTo>
                    <a:pt x="43" y="32"/>
                    <a:pt x="43" y="30"/>
                    <a:pt x="41" y="29"/>
                  </a:cubicBezTo>
                  <a:close/>
                  <a:moveTo>
                    <a:pt x="12" y="27"/>
                  </a:moveTo>
                  <a:cubicBezTo>
                    <a:pt x="11" y="25"/>
                    <a:pt x="6" y="12"/>
                    <a:pt x="17" y="1"/>
                  </a:cubicBezTo>
                  <a:cubicBezTo>
                    <a:pt x="17" y="1"/>
                    <a:pt x="16" y="2"/>
                    <a:pt x="15" y="2"/>
                  </a:cubicBezTo>
                  <a:cubicBezTo>
                    <a:pt x="4" y="7"/>
                    <a:pt x="0" y="20"/>
                    <a:pt x="5" y="31"/>
                  </a:cubicBezTo>
                  <a:cubicBezTo>
                    <a:pt x="6" y="33"/>
                    <a:pt x="8" y="33"/>
                    <a:pt x="10" y="32"/>
                  </a:cubicBezTo>
                  <a:cubicBezTo>
                    <a:pt x="12" y="31"/>
                    <a:pt x="13" y="29"/>
                    <a:pt x="12" y="27"/>
                  </a:cubicBezTo>
                  <a:close/>
                  <a:moveTo>
                    <a:pt x="26" y="0"/>
                  </a:moveTo>
                  <a:cubicBezTo>
                    <a:pt x="24" y="0"/>
                    <a:pt x="22" y="2"/>
                    <a:pt x="22" y="4"/>
                  </a:cubicBezTo>
                  <a:cubicBezTo>
                    <a:pt x="22" y="6"/>
                    <a:pt x="23" y="8"/>
                    <a:pt x="26" y="8"/>
                  </a:cubicBezTo>
                  <a:cubicBezTo>
                    <a:pt x="28" y="8"/>
                    <a:pt x="42" y="11"/>
                    <a:pt x="45" y="26"/>
                  </a:cubicBezTo>
                  <a:cubicBezTo>
                    <a:pt x="46" y="25"/>
                    <a:pt x="46" y="24"/>
                    <a:pt x="46" y="24"/>
                  </a:cubicBezTo>
                  <a:cubicBezTo>
                    <a:pt x="47" y="12"/>
                    <a:pt x="38" y="1"/>
                    <a:pt x="26" y="0"/>
                  </a:cubicBezTo>
                  <a:close/>
                  <a:moveTo>
                    <a:pt x="17" y="23"/>
                  </a:moveTo>
                  <a:cubicBezTo>
                    <a:pt x="16" y="24"/>
                    <a:pt x="16" y="26"/>
                    <a:pt x="17" y="26"/>
                  </a:cubicBezTo>
                  <a:cubicBezTo>
                    <a:pt x="17" y="26"/>
                    <a:pt x="18" y="26"/>
                    <a:pt x="18" y="25"/>
                  </a:cubicBezTo>
                  <a:cubicBezTo>
                    <a:pt x="18" y="26"/>
                    <a:pt x="19" y="27"/>
                    <a:pt x="20" y="27"/>
                  </a:cubicBezTo>
                  <a:cubicBezTo>
                    <a:pt x="19" y="27"/>
                    <a:pt x="18" y="28"/>
                    <a:pt x="18" y="28"/>
                  </a:cubicBezTo>
                  <a:cubicBezTo>
                    <a:pt x="18" y="29"/>
                    <a:pt x="20" y="30"/>
                    <a:pt x="21" y="30"/>
                  </a:cubicBezTo>
                  <a:cubicBezTo>
                    <a:pt x="23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6" y="30"/>
                    <a:pt x="27" y="30"/>
                  </a:cubicBezTo>
                  <a:cubicBezTo>
                    <a:pt x="29" y="30"/>
                    <a:pt x="30" y="29"/>
                    <a:pt x="30" y="28"/>
                  </a:cubicBezTo>
                  <a:cubicBezTo>
                    <a:pt x="30" y="28"/>
                    <a:pt x="30" y="27"/>
                    <a:pt x="29" y="27"/>
                  </a:cubicBezTo>
                  <a:cubicBezTo>
                    <a:pt x="30" y="27"/>
                    <a:pt x="30" y="26"/>
                    <a:pt x="30" y="25"/>
                  </a:cubicBezTo>
                  <a:cubicBezTo>
                    <a:pt x="31" y="26"/>
                    <a:pt x="31" y="26"/>
                    <a:pt x="32" y="26"/>
                  </a:cubicBezTo>
                  <a:cubicBezTo>
                    <a:pt x="32" y="26"/>
                    <a:pt x="32" y="24"/>
                    <a:pt x="32" y="23"/>
                  </a:cubicBezTo>
                  <a:cubicBezTo>
                    <a:pt x="31" y="22"/>
                    <a:pt x="30" y="21"/>
                    <a:pt x="30" y="21"/>
                  </a:cubicBezTo>
                  <a:cubicBezTo>
                    <a:pt x="30" y="21"/>
                    <a:pt x="30" y="21"/>
                    <a:pt x="30" y="20"/>
                  </a:cubicBezTo>
                  <a:cubicBezTo>
                    <a:pt x="30" y="20"/>
                    <a:pt x="30" y="20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29" y="16"/>
                    <a:pt x="27" y="13"/>
                    <a:pt x="24" y="13"/>
                  </a:cubicBezTo>
                  <a:cubicBezTo>
                    <a:pt x="21" y="13"/>
                    <a:pt x="19" y="16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1"/>
                    <a:pt x="18" y="22"/>
                    <a:pt x="17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00278" y="3901246"/>
            <a:ext cx="1285735" cy="675538"/>
            <a:chOff x="4465686" y="3064815"/>
            <a:chExt cx="1285735" cy="675538"/>
          </a:xfrm>
        </p:grpSpPr>
        <p:sp>
          <p:nvSpPr>
            <p:cNvPr id="30" name="Freeform 313"/>
            <p:cNvSpPr>
              <a:spLocks noChangeAspect="1" noEditPoints="1"/>
            </p:cNvSpPr>
            <p:nvPr/>
          </p:nvSpPr>
          <p:spPr bwMode="auto">
            <a:xfrm>
              <a:off x="4957531" y="3064815"/>
              <a:ext cx="277980" cy="252000"/>
            </a:xfrm>
            <a:custGeom>
              <a:avLst/>
              <a:gdLst>
                <a:gd name="T0" fmla="*/ 8 w 45"/>
                <a:gd name="T1" fmla="*/ 27 h 41"/>
                <a:gd name="T2" fmla="*/ 0 w 45"/>
                <a:gd name="T3" fmla="*/ 18 h 41"/>
                <a:gd name="T4" fmla="*/ 5 w 45"/>
                <a:gd name="T5" fmla="*/ 13 h 41"/>
                <a:gd name="T6" fmla="*/ 12 w 45"/>
                <a:gd name="T7" fmla="*/ 22 h 41"/>
                <a:gd name="T8" fmla="*/ 8 w 45"/>
                <a:gd name="T9" fmla="*/ 27 h 41"/>
                <a:gd name="T10" fmla="*/ 38 w 45"/>
                <a:gd name="T11" fmla="*/ 37 h 41"/>
                <a:gd name="T12" fmla="*/ 33 w 45"/>
                <a:gd name="T13" fmla="*/ 41 h 41"/>
                <a:gd name="T14" fmla="*/ 23 w 45"/>
                <a:gd name="T15" fmla="*/ 39 h 41"/>
                <a:gd name="T16" fmla="*/ 12 w 45"/>
                <a:gd name="T17" fmla="*/ 41 h 41"/>
                <a:gd name="T18" fmla="*/ 7 w 45"/>
                <a:gd name="T19" fmla="*/ 37 h 41"/>
                <a:gd name="T20" fmla="*/ 23 w 45"/>
                <a:gd name="T21" fmla="*/ 21 h 41"/>
                <a:gd name="T22" fmla="*/ 38 w 45"/>
                <a:gd name="T23" fmla="*/ 37 h 41"/>
                <a:gd name="T24" fmla="*/ 16 w 45"/>
                <a:gd name="T25" fmla="*/ 16 h 41"/>
                <a:gd name="T26" fmla="*/ 9 w 45"/>
                <a:gd name="T27" fmla="*/ 6 h 41"/>
                <a:gd name="T28" fmla="*/ 14 w 45"/>
                <a:gd name="T29" fmla="*/ 0 h 41"/>
                <a:gd name="T30" fmla="*/ 21 w 45"/>
                <a:gd name="T31" fmla="*/ 9 h 41"/>
                <a:gd name="T32" fmla="*/ 16 w 45"/>
                <a:gd name="T33" fmla="*/ 16 h 41"/>
                <a:gd name="T34" fmla="*/ 24 w 45"/>
                <a:gd name="T35" fmla="*/ 9 h 41"/>
                <a:gd name="T36" fmla="*/ 31 w 45"/>
                <a:gd name="T37" fmla="*/ 0 h 41"/>
                <a:gd name="T38" fmla="*/ 36 w 45"/>
                <a:gd name="T39" fmla="*/ 6 h 41"/>
                <a:gd name="T40" fmla="*/ 29 w 45"/>
                <a:gd name="T41" fmla="*/ 16 h 41"/>
                <a:gd name="T42" fmla="*/ 24 w 45"/>
                <a:gd name="T43" fmla="*/ 9 h 41"/>
                <a:gd name="T44" fmla="*/ 45 w 45"/>
                <a:gd name="T45" fmla="*/ 18 h 41"/>
                <a:gd name="T46" fmla="*/ 37 w 45"/>
                <a:gd name="T47" fmla="*/ 27 h 41"/>
                <a:gd name="T48" fmla="*/ 33 w 45"/>
                <a:gd name="T49" fmla="*/ 22 h 41"/>
                <a:gd name="T50" fmla="*/ 41 w 45"/>
                <a:gd name="T51" fmla="*/ 13 h 41"/>
                <a:gd name="T52" fmla="*/ 45 w 45"/>
                <a:gd name="T53" fmla="*/ 1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" h="41">
                  <a:moveTo>
                    <a:pt x="8" y="27"/>
                  </a:moveTo>
                  <a:cubicBezTo>
                    <a:pt x="3" y="27"/>
                    <a:pt x="0" y="22"/>
                    <a:pt x="0" y="18"/>
                  </a:cubicBezTo>
                  <a:cubicBezTo>
                    <a:pt x="0" y="16"/>
                    <a:pt x="2" y="13"/>
                    <a:pt x="5" y="13"/>
                  </a:cubicBezTo>
                  <a:cubicBezTo>
                    <a:pt x="9" y="13"/>
                    <a:pt x="12" y="18"/>
                    <a:pt x="12" y="22"/>
                  </a:cubicBezTo>
                  <a:cubicBezTo>
                    <a:pt x="12" y="25"/>
                    <a:pt x="11" y="27"/>
                    <a:pt x="8" y="27"/>
                  </a:cubicBezTo>
                  <a:close/>
                  <a:moveTo>
                    <a:pt x="38" y="37"/>
                  </a:moveTo>
                  <a:cubicBezTo>
                    <a:pt x="38" y="40"/>
                    <a:pt x="35" y="41"/>
                    <a:pt x="33" y="41"/>
                  </a:cubicBezTo>
                  <a:cubicBezTo>
                    <a:pt x="29" y="41"/>
                    <a:pt x="26" y="39"/>
                    <a:pt x="23" y="39"/>
                  </a:cubicBezTo>
                  <a:cubicBezTo>
                    <a:pt x="19" y="39"/>
                    <a:pt x="16" y="41"/>
                    <a:pt x="12" y="41"/>
                  </a:cubicBezTo>
                  <a:cubicBezTo>
                    <a:pt x="9" y="41"/>
                    <a:pt x="7" y="40"/>
                    <a:pt x="7" y="37"/>
                  </a:cubicBezTo>
                  <a:cubicBezTo>
                    <a:pt x="7" y="31"/>
                    <a:pt x="16" y="21"/>
                    <a:pt x="23" y="21"/>
                  </a:cubicBezTo>
                  <a:cubicBezTo>
                    <a:pt x="29" y="21"/>
                    <a:pt x="38" y="31"/>
                    <a:pt x="38" y="37"/>
                  </a:cubicBezTo>
                  <a:close/>
                  <a:moveTo>
                    <a:pt x="16" y="16"/>
                  </a:moveTo>
                  <a:cubicBezTo>
                    <a:pt x="12" y="16"/>
                    <a:pt x="9" y="10"/>
                    <a:pt x="9" y="6"/>
                  </a:cubicBezTo>
                  <a:cubicBezTo>
                    <a:pt x="9" y="3"/>
                    <a:pt x="11" y="0"/>
                    <a:pt x="14" y="0"/>
                  </a:cubicBezTo>
                  <a:cubicBezTo>
                    <a:pt x="19" y="0"/>
                    <a:pt x="21" y="5"/>
                    <a:pt x="21" y="9"/>
                  </a:cubicBezTo>
                  <a:cubicBezTo>
                    <a:pt x="21" y="12"/>
                    <a:pt x="20" y="16"/>
                    <a:pt x="16" y="16"/>
                  </a:cubicBezTo>
                  <a:close/>
                  <a:moveTo>
                    <a:pt x="24" y="9"/>
                  </a:moveTo>
                  <a:cubicBezTo>
                    <a:pt x="24" y="5"/>
                    <a:pt x="27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10"/>
                    <a:pt x="33" y="16"/>
                    <a:pt x="29" y="16"/>
                  </a:cubicBezTo>
                  <a:cubicBezTo>
                    <a:pt x="26" y="16"/>
                    <a:pt x="24" y="12"/>
                    <a:pt x="24" y="9"/>
                  </a:cubicBezTo>
                  <a:close/>
                  <a:moveTo>
                    <a:pt x="45" y="18"/>
                  </a:moveTo>
                  <a:cubicBezTo>
                    <a:pt x="45" y="22"/>
                    <a:pt x="42" y="27"/>
                    <a:pt x="37" y="27"/>
                  </a:cubicBezTo>
                  <a:cubicBezTo>
                    <a:pt x="35" y="27"/>
                    <a:pt x="33" y="25"/>
                    <a:pt x="33" y="22"/>
                  </a:cubicBezTo>
                  <a:cubicBezTo>
                    <a:pt x="33" y="18"/>
                    <a:pt x="36" y="13"/>
                    <a:pt x="41" y="13"/>
                  </a:cubicBezTo>
                  <a:cubicBezTo>
                    <a:pt x="44" y="13"/>
                    <a:pt x="45" y="16"/>
                    <a:pt x="45" y="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Content Placeholder 2"/>
            <p:cNvSpPr txBox="1">
              <a:spLocks/>
            </p:cNvSpPr>
            <p:nvPr/>
          </p:nvSpPr>
          <p:spPr>
            <a:xfrm>
              <a:off x="4465686" y="3470264"/>
              <a:ext cx="1285735" cy="270089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TEXT </a:t>
              </a:r>
              <a:r>
                <a:rPr lang="en-US" altLang="zh-CN" sz="1200" b="1" dirty="0" smtClean="0">
                  <a:solidFill>
                    <a:schemeClr val="tx1"/>
                  </a:solidFill>
                  <a:cs typeface="+mn-ea"/>
                  <a:sym typeface="+mn-lt"/>
                </a:rPr>
                <a:t>HERE</a:t>
              </a:r>
              <a:endParaRPr lang="en-US" sz="1200" b="1" dirty="0" smtClean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" name="Freeform 339"/>
          <p:cNvSpPr>
            <a:spLocks noEditPoints="1"/>
          </p:cNvSpPr>
          <p:nvPr/>
        </p:nvSpPr>
        <p:spPr bwMode="auto">
          <a:xfrm>
            <a:off x="1346539" y="2039853"/>
            <a:ext cx="454403" cy="393235"/>
          </a:xfrm>
          <a:custGeom>
            <a:avLst/>
            <a:gdLst>
              <a:gd name="T0" fmla="*/ 20 w 44"/>
              <a:gd name="T1" fmla="*/ 33 h 38"/>
              <a:gd name="T2" fmla="*/ 15 w 44"/>
              <a:gd name="T3" fmla="*/ 38 h 38"/>
              <a:gd name="T4" fmla="*/ 5 w 44"/>
              <a:gd name="T5" fmla="*/ 38 h 38"/>
              <a:gd name="T6" fmla="*/ 0 w 44"/>
              <a:gd name="T7" fmla="*/ 33 h 38"/>
              <a:gd name="T8" fmla="*/ 0 w 44"/>
              <a:gd name="T9" fmla="*/ 14 h 38"/>
              <a:gd name="T10" fmla="*/ 14 w 44"/>
              <a:gd name="T11" fmla="*/ 0 h 38"/>
              <a:gd name="T12" fmla="*/ 15 w 44"/>
              <a:gd name="T13" fmla="*/ 0 h 38"/>
              <a:gd name="T14" fmla="*/ 17 w 44"/>
              <a:gd name="T15" fmla="*/ 2 h 38"/>
              <a:gd name="T16" fmla="*/ 17 w 44"/>
              <a:gd name="T17" fmla="*/ 5 h 38"/>
              <a:gd name="T18" fmla="*/ 15 w 44"/>
              <a:gd name="T19" fmla="*/ 7 h 38"/>
              <a:gd name="T20" fmla="*/ 14 w 44"/>
              <a:gd name="T21" fmla="*/ 7 h 38"/>
              <a:gd name="T22" fmla="*/ 7 w 44"/>
              <a:gd name="T23" fmla="*/ 14 h 38"/>
              <a:gd name="T24" fmla="*/ 7 w 44"/>
              <a:gd name="T25" fmla="*/ 15 h 38"/>
              <a:gd name="T26" fmla="*/ 9 w 44"/>
              <a:gd name="T27" fmla="*/ 17 h 38"/>
              <a:gd name="T28" fmla="*/ 15 w 44"/>
              <a:gd name="T29" fmla="*/ 17 h 38"/>
              <a:gd name="T30" fmla="*/ 20 w 44"/>
              <a:gd name="T31" fmla="*/ 22 h 38"/>
              <a:gd name="T32" fmla="*/ 20 w 44"/>
              <a:gd name="T33" fmla="*/ 33 h 38"/>
              <a:gd name="T34" fmla="*/ 44 w 44"/>
              <a:gd name="T35" fmla="*/ 33 h 38"/>
              <a:gd name="T36" fmla="*/ 39 w 44"/>
              <a:gd name="T37" fmla="*/ 38 h 38"/>
              <a:gd name="T38" fmla="*/ 29 w 44"/>
              <a:gd name="T39" fmla="*/ 38 h 38"/>
              <a:gd name="T40" fmla="*/ 24 w 44"/>
              <a:gd name="T41" fmla="*/ 33 h 38"/>
              <a:gd name="T42" fmla="*/ 24 w 44"/>
              <a:gd name="T43" fmla="*/ 14 h 38"/>
              <a:gd name="T44" fmla="*/ 38 w 44"/>
              <a:gd name="T45" fmla="*/ 0 h 38"/>
              <a:gd name="T46" fmla="*/ 39 w 44"/>
              <a:gd name="T47" fmla="*/ 0 h 38"/>
              <a:gd name="T48" fmla="*/ 41 w 44"/>
              <a:gd name="T49" fmla="*/ 2 h 38"/>
              <a:gd name="T50" fmla="*/ 41 w 44"/>
              <a:gd name="T51" fmla="*/ 5 h 38"/>
              <a:gd name="T52" fmla="*/ 39 w 44"/>
              <a:gd name="T53" fmla="*/ 7 h 38"/>
              <a:gd name="T54" fmla="*/ 38 w 44"/>
              <a:gd name="T55" fmla="*/ 7 h 38"/>
              <a:gd name="T56" fmla="*/ 31 w 44"/>
              <a:gd name="T57" fmla="*/ 14 h 38"/>
              <a:gd name="T58" fmla="*/ 31 w 44"/>
              <a:gd name="T59" fmla="*/ 15 h 38"/>
              <a:gd name="T60" fmla="*/ 33 w 44"/>
              <a:gd name="T61" fmla="*/ 17 h 38"/>
              <a:gd name="T62" fmla="*/ 39 w 44"/>
              <a:gd name="T63" fmla="*/ 17 h 38"/>
              <a:gd name="T64" fmla="*/ 44 w 44"/>
              <a:gd name="T65" fmla="*/ 22 h 38"/>
              <a:gd name="T66" fmla="*/ 44 w 44"/>
              <a:gd name="T67" fmla="*/ 3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8">
                <a:moveTo>
                  <a:pt x="20" y="33"/>
                </a:moveTo>
                <a:cubicBezTo>
                  <a:pt x="20" y="35"/>
                  <a:pt x="18" y="38"/>
                  <a:pt x="1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5"/>
                  <a:pt x="0" y="3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7" y="10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7"/>
                  <a:pt x="9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20" y="20"/>
                  <a:pt x="20" y="22"/>
                </a:cubicBezTo>
                <a:lnTo>
                  <a:pt x="20" y="33"/>
                </a:lnTo>
                <a:close/>
                <a:moveTo>
                  <a:pt x="44" y="33"/>
                </a:moveTo>
                <a:cubicBezTo>
                  <a:pt x="44" y="35"/>
                  <a:pt x="42" y="38"/>
                  <a:pt x="3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4" y="35"/>
                  <a:pt x="24" y="3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0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7"/>
                  <a:pt x="31" y="10"/>
                  <a:pt x="31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7"/>
                  <a:pt x="33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2" y="17"/>
                  <a:pt x="44" y="20"/>
                  <a:pt x="44" y="22"/>
                </a:cubicBezTo>
                <a:lnTo>
                  <a:pt x="44" y="33"/>
                </a:lnTo>
                <a:close/>
              </a:path>
            </a:pathLst>
          </a:custGeom>
          <a:pattFill prst="dkVert">
            <a:fgClr>
              <a:schemeClr val="bg2"/>
            </a:fgClr>
            <a:bgClr>
              <a:schemeClr val="bg2">
                <a:lumMod val="50000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39"/>
          <p:cNvSpPr>
            <a:spLocks noEditPoints="1"/>
          </p:cNvSpPr>
          <p:nvPr/>
        </p:nvSpPr>
        <p:spPr bwMode="auto">
          <a:xfrm flipH="1">
            <a:off x="7352380" y="2017752"/>
            <a:ext cx="454403" cy="393235"/>
          </a:xfrm>
          <a:custGeom>
            <a:avLst/>
            <a:gdLst>
              <a:gd name="T0" fmla="*/ 20 w 44"/>
              <a:gd name="T1" fmla="*/ 33 h 38"/>
              <a:gd name="T2" fmla="*/ 15 w 44"/>
              <a:gd name="T3" fmla="*/ 38 h 38"/>
              <a:gd name="T4" fmla="*/ 5 w 44"/>
              <a:gd name="T5" fmla="*/ 38 h 38"/>
              <a:gd name="T6" fmla="*/ 0 w 44"/>
              <a:gd name="T7" fmla="*/ 33 h 38"/>
              <a:gd name="T8" fmla="*/ 0 w 44"/>
              <a:gd name="T9" fmla="*/ 14 h 38"/>
              <a:gd name="T10" fmla="*/ 14 w 44"/>
              <a:gd name="T11" fmla="*/ 0 h 38"/>
              <a:gd name="T12" fmla="*/ 15 w 44"/>
              <a:gd name="T13" fmla="*/ 0 h 38"/>
              <a:gd name="T14" fmla="*/ 17 w 44"/>
              <a:gd name="T15" fmla="*/ 2 h 38"/>
              <a:gd name="T16" fmla="*/ 17 w 44"/>
              <a:gd name="T17" fmla="*/ 5 h 38"/>
              <a:gd name="T18" fmla="*/ 15 w 44"/>
              <a:gd name="T19" fmla="*/ 7 h 38"/>
              <a:gd name="T20" fmla="*/ 14 w 44"/>
              <a:gd name="T21" fmla="*/ 7 h 38"/>
              <a:gd name="T22" fmla="*/ 7 w 44"/>
              <a:gd name="T23" fmla="*/ 14 h 38"/>
              <a:gd name="T24" fmla="*/ 7 w 44"/>
              <a:gd name="T25" fmla="*/ 15 h 38"/>
              <a:gd name="T26" fmla="*/ 9 w 44"/>
              <a:gd name="T27" fmla="*/ 17 h 38"/>
              <a:gd name="T28" fmla="*/ 15 w 44"/>
              <a:gd name="T29" fmla="*/ 17 h 38"/>
              <a:gd name="T30" fmla="*/ 20 w 44"/>
              <a:gd name="T31" fmla="*/ 22 h 38"/>
              <a:gd name="T32" fmla="*/ 20 w 44"/>
              <a:gd name="T33" fmla="*/ 33 h 38"/>
              <a:gd name="T34" fmla="*/ 44 w 44"/>
              <a:gd name="T35" fmla="*/ 33 h 38"/>
              <a:gd name="T36" fmla="*/ 39 w 44"/>
              <a:gd name="T37" fmla="*/ 38 h 38"/>
              <a:gd name="T38" fmla="*/ 29 w 44"/>
              <a:gd name="T39" fmla="*/ 38 h 38"/>
              <a:gd name="T40" fmla="*/ 24 w 44"/>
              <a:gd name="T41" fmla="*/ 33 h 38"/>
              <a:gd name="T42" fmla="*/ 24 w 44"/>
              <a:gd name="T43" fmla="*/ 14 h 38"/>
              <a:gd name="T44" fmla="*/ 38 w 44"/>
              <a:gd name="T45" fmla="*/ 0 h 38"/>
              <a:gd name="T46" fmla="*/ 39 w 44"/>
              <a:gd name="T47" fmla="*/ 0 h 38"/>
              <a:gd name="T48" fmla="*/ 41 w 44"/>
              <a:gd name="T49" fmla="*/ 2 h 38"/>
              <a:gd name="T50" fmla="*/ 41 w 44"/>
              <a:gd name="T51" fmla="*/ 5 h 38"/>
              <a:gd name="T52" fmla="*/ 39 w 44"/>
              <a:gd name="T53" fmla="*/ 7 h 38"/>
              <a:gd name="T54" fmla="*/ 38 w 44"/>
              <a:gd name="T55" fmla="*/ 7 h 38"/>
              <a:gd name="T56" fmla="*/ 31 w 44"/>
              <a:gd name="T57" fmla="*/ 14 h 38"/>
              <a:gd name="T58" fmla="*/ 31 w 44"/>
              <a:gd name="T59" fmla="*/ 15 h 38"/>
              <a:gd name="T60" fmla="*/ 33 w 44"/>
              <a:gd name="T61" fmla="*/ 17 h 38"/>
              <a:gd name="T62" fmla="*/ 39 w 44"/>
              <a:gd name="T63" fmla="*/ 17 h 38"/>
              <a:gd name="T64" fmla="*/ 44 w 44"/>
              <a:gd name="T65" fmla="*/ 22 h 38"/>
              <a:gd name="T66" fmla="*/ 44 w 44"/>
              <a:gd name="T67" fmla="*/ 33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" h="38">
                <a:moveTo>
                  <a:pt x="20" y="33"/>
                </a:moveTo>
                <a:cubicBezTo>
                  <a:pt x="20" y="35"/>
                  <a:pt x="18" y="38"/>
                  <a:pt x="1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2" y="38"/>
                  <a:pt x="0" y="35"/>
                  <a:pt x="0" y="3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5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0" y="7"/>
                  <a:pt x="7" y="10"/>
                  <a:pt x="7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6"/>
                  <a:pt x="8" y="17"/>
                  <a:pt x="9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20" y="20"/>
                  <a:pt x="20" y="22"/>
                </a:cubicBezTo>
                <a:lnTo>
                  <a:pt x="20" y="33"/>
                </a:lnTo>
                <a:close/>
                <a:moveTo>
                  <a:pt x="44" y="33"/>
                </a:moveTo>
                <a:cubicBezTo>
                  <a:pt x="44" y="35"/>
                  <a:pt x="42" y="38"/>
                  <a:pt x="3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6" y="38"/>
                  <a:pt x="24" y="35"/>
                  <a:pt x="24" y="33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1"/>
                  <a:pt x="41" y="2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6"/>
                  <a:pt x="40" y="7"/>
                  <a:pt x="39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4" y="7"/>
                  <a:pt x="31" y="10"/>
                  <a:pt x="31" y="14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6"/>
                  <a:pt x="32" y="17"/>
                  <a:pt x="33" y="17"/>
                </a:cubicBezTo>
                <a:cubicBezTo>
                  <a:pt x="39" y="17"/>
                  <a:pt x="39" y="17"/>
                  <a:pt x="39" y="17"/>
                </a:cubicBezTo>
                <a:cubicBezTo>
                  <a:pt x="42" y="17"/>
                  <a:pt x="44" y="20"/>
                  <a:pt x="44" y="22"/>
                </a:cubicBezTo>
                <a:lnTo>
                  <a:pt x="44" y="33"/>
                </a:lnTo>
                <a:close/>
              </a:path>
            </a:pathLst>
          </a:custGeom>
          <a:pattFill prst="dkVert">
            <a:fgClr>
              <a:schemeClr val="bg2"/>
            </a:fgClr>
            <a:bgClr>
              <a:schemeClr val="bg2">
                <a:lumMod val="50000"/>
              </a:schemeClr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8253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U5gk1OD6kmrEnb8w5SW_Q"/>
</p:tagLst>
</file>

<file path=ppt/theme/theme1.xml><?xml version="1.0" encoding="utf-8"?>
<a:theme xmlns:a="http://schemas.openxmlformats.org/drawingml/2006/main" name="Office Theme">
  <a:themeElements>
    <a:clrScheme name="通用05_c1">
      <a:dk1>
        <a:srgbClr val="778B8C"/>
      </a:dk1>
      <a:lt1>
        <a:srgbClr val="000000"/>
      </a:lt1>
      <a:dk2>
        <a:srgbClr val="000000"/>
      </a:dk2>
      <a:lt2>
        <a:srgbClr val="F9F9F9"/>
      </a:lt2>
      <a:accent1>
        <a:srgbClr val="A9D400"/>
      </a:accent1>
      <a:accent2>
        <a:srgbClr val="273532"/>
      </a:accent2>
      <a:accent3>
        <a:srgbClr val="42565D"/>
      </a:accent3>
      <a:accent4>
        <a:srgbClr val="7B8E94"/>
      </a:accent4>
      <a:accent5>
        <a:srgbClr val="A0B1B6"/>
      </a:accent5>
      <a:accent6>
        <a:srgbClr val="D5DFE1"/>
      </a:accent6>
      <a:hlink>
        <a:srgbClr val="0563C1"/>
      </a:hlink>
      <a:folHlink>
        <a:srgbClr val="954F72"/>
      </a:folHlink>
    </a:clrScheme>
    <a:fontScheme name="Temp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1169</Words>
  <Application>Microsoft Office PowerPoint</Application>
  <PresentationFormat>全屏显示(16:9)</PresentationFormat>
  <Paragraphs>206</Paragraphs>
  <Slides>31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9" baseType="lpstr">
      <vt:lpstr>Dotum</vt:lpstr>
      <vt:lpstr>Franklin Gothic Demi</vt:lpstr>
      <vt:lpstr>Source Sans Pro Light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大目演示</dc:creator>
  <cp:keywords>www.51pptmoban.com</cp:keywords>
  <dc:description/>
  <cp:lastModifiedBy>阳光 男孩</cp:lastModifiedBy>
  <cp:revision>2</cp:revision>
  <dcterms:created xsi:type="dcterms:W3CDTF">2015-10-08T06:58:35Z</dcterms:created>
  <dcterms:modified xsi:type="dcterms:W3CDTF">2019-04-08T12:03:35Z</dcterms:modified>
  <cp:category/>
</cp:coreProperties>
</file>