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1"/>
  </p:sldMasterIdLst>
  <p:notesMasterIdLst>
    <p:notesMasterId r:id="rId26"/>
  </p:notesMasterIdLst>
  <p:handoutMasterIdLst>
    <p:handoutMasterId r:id="rId27"/>
  </p:handoutMasterIdLst>
  <p:sldIdLst>
    <p:sldId id="3170" r:id="rId2"/>
    <p:sldId id="3203" r:id="rId3"/>
    <p:sldId id="3204" r:id="rId4"/>
    <p:sldId id="3181" r:id="rId5"/>
    <p:sldId id="3185" r:id="rId6"/>
    <p:sldId id="3201" r:id="rId7"/>
    <p:sldId id="3205" r:id="rId8"/>
    <p:sldId id="3196" r:id="rId9"/>
    <p:sldId id="3182" r:id="rId10"/>
    <p:sldId id="3188" r:id="rId11"/>
    <p:sldId id="3190" r:id="rId12"/>
    <p:sldId id="3186" r:id="rId13"/>
    <p:sldId id="3206" r:id="rId14"/>
    <p:sldId id="3197" r:id="rId15"/>
    <p:sldId id="3184" r:id="rId16"/>
    <p:sldId id="3191" r:id="rId17"/>
    <p:sldId id="3192" r:id="rId18"/>
    <p:sldId id="3207" r:id="rId19"/>
    <p:sldId id="3198" r:id="rId20"/>
    <p:sldId id="3189" r:id="rId21"/>
    <p:sldId id="3200" r:id="rId22"/>
    <p:sldId id="3180" r:id="rId23"/>
    <p:sldId id="3208" r:id="rId24"/>
    <p:sldId id="3209" r:id="rId25"/>
  </p:sldIdLst>
  <p:sldSz cx="12858750" cy="7232650"/>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E23"/>
    <a:srgbClr val="000D01"/>
    <a:srgbClr val="0D8200"/>
    <a:srgbClr val="75A42D"/>
    <a:srgbClr val="60BE00"/>
    <a:srgbClr val="122F5A"/>
    <a:srgbClr val="0D2343"/>
    <a:srgbClr val="31343D"/>
    <a:srgbClr val="A1867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28" autoAdjust="0"/>
    <p:restoredTop sz="95317" autoAdjust="0"/>
  </p:normalViewPr>
  <p:slideViewPr>
    <p:cSldViewPr>
      <p:cViewPr varScale="1">
        <p:scale>
          <a:sx n="108" d="100"/>
          <a:sy n="108" d="100"/>
        </p:scale>
        <p:origin x="744" y="108"/>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132" d="100"/>
        <a:sy n="132" d="100"/>
      </p:scale>
      <p:origin x="0" y="1728"/>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2019/4/10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2019/4/10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078134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3948464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11348317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21590655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430980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3359613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3512846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3024811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388158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041757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4112838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395537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4212948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1832876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18638463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975575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992885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675076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3574538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771012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53221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2363117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3912436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2019/4/10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4_4 Images">
    <p:spTree>
      <p:nvGrpSpPr>
        <p:cNvPr id="1" name=""/>
        <p:cNvGrpSpPr/>
        <p:nvPr/>
      </p:nvGrpSpPr>
      <p:grpSpPr>
        <a:xfrm>
          <a:off x="0" y="0"/>
          <a:ext cx="0" cy="0"/>
          <a:chOff x="0" y="0"/>
          <a:chExt cx="0" cy="0"/>
        </a:xfrm>
      </p:grpSpPr>
      <p:sp>
        <p:nvSpPr>
          <p:cNvPr id="21" name="Picture Placeholder 13"/>
          <p:cNvSpPr>
            <a:spLocks noGrp="1" noChangeAspect="1"/>
          </p:cNvSpPr>
          <p:nvPr>
            <p:ph type="pic" sz="quarter" idx="13"/>
          </p:nvPr>
        </p:nvSpPr>
        <p:spPr>
          <a:xfrm>
            <a:off x="806395" y="1521416"/>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23" name="Picture Placeholder 13"/>
          <p:cNvSpPr>
            <a:spLocks noGrp="1" noChangeAspect="1"/>
          </p:cNvSpPr>
          <p:nvPr>
            <p:ph type="pic" sz="quarter" idx="19"/>
          </p:nvPr>
        </p:nvSpPr>
        <p:spPr>
          <a:xfrm>
            <a:off x="6430214" y="1521416"/>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25" name="Picture Placeholder 13"/>
          <p:cNvSpPr>
            <a:spLocks noGrp="1" noChangeAspect="1"/>
          </p:cNvSpPr>
          <p:nvPr>
            <p:ph type="pic" sz="quarter" idx="20"/>
          </p:nvPr>
        </p:nvSpPr>
        <p:spPr>
          <a:xfrm>
            <a:off x="4377327" y="3575488"/>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27" name="Picture Placeholder 13"/>
          <p:cNvSpPr>
            <a:spLocks noGrp="1" noChangeAspect="1"/>
          </p:cNvSpPr>
          <p:nvPr>
            <p:ph type="pic" sz="quarter" idx="21"/>
          </p:nvPr>
        </p:nvSpPr>
        <p:spPr>
          <a:xfrm>
            <a:off x="9996346" y="3575488"/>
            <a:ext cx="2054720" cy="2054073"/>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173723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ortfolio-01">
    <p:spTree>
      <p:nvGrpSpPr>
        <p:cNvPr id="1" name=""/>
        <p:cNvGrpSpPr/>
        <p:nvPr/>
      </p:nvGrpSpPr>
      <p:grpSpPr>
        <a:xfrm>
          <a:off x="0" y="0"/>
          <a:ext cx="0" cy="0"/>
          <a:chOff x="0" y="0"/>
          <a:chExt cx="0" cy="0"/>
        </a:xfrm>
      </p:grpSpPr>
      <p:sp>
        <p:nvSpPr>
          <p:cNvPr id="25" name="Picture Placeholder 24"/>
          <p:cNvSpPr>
            <a:spLocks noGrp="1" noChangeAspect="1"/>
          </p:cNvSpPr>
          <p:nvPr>
            <p:ph type="pic" sz="quarter" idx="13"/>
          </p:nvPr>
        </p:nvSpPr>
        <p:spPr>
          <a:xfrm>
            <a:off x="713607" y="1380511"/>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26" name="Picture Placeholder 24"/>
          <p:cNvSpPr>
            <a:spLocks noGrp="1" noChangeAspect="1"/>
          </p:cNvSpPr>
          <p:nvPr>
            <p:ph type="pic" sz="quarter" idx="14"/>
          </p:nvPr>
        </p:nvSpPr>
        <p:spPr>
          <a:xfrm>
            <a:off x="2617644" y="3289127"/>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37" name="Picture Placeholder 24"/>
          <p:cNvSpPr>
            <a:spLocks noGrp="1" noChangeAspect="1"/>
          </p:cNvSpPr>
          <p:nvPr>
            <p:ph type="pic" sz="quarter" idx="15"/>
          </p:nvPr>
        </p:nvSpPr>
        <p:spPr>
          <a:xfrm>
            <a:off x="4531509" y="1380511"/>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38" name="Picture Placeholder 24"/>
          <p:cNvSpPr>
            <a:spLocks noGrp="1" noChangeAspect="1"/>
          </p:cNvSpPr>
          <p:nvPr>
            <p:ph type="pic" sz="quarter" idx="16"/>
          </p:nvPr>
        </p:nvSpPr>
        <p:spPr>
          <a:xfrm>
            <a:off x="6435546" y="3289127"/>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41" name="Picture Placeholder 24"/>
          <p:cNvSpPr>
            <a:spLocks noGrp="1" noChangeAspect="1"/>
          </p:cNvSpPr>
          <p:nvPr>
            <p:ph type="pic" sz="quarter" idx="17"/>
          </p:nvPr>
        </p:nvSpPr>
        <p:spPr>
          <a:xfrm>
            <a:off x="8341895" y="1380511"/>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
        <p:nvSpPr>
          <p:cNvPr id="42" name="Picture Placeholder 24"/>
          <p:cNvSpPr>
            <a:spLocks noGrp="1" noChangeAspect="1"/>
          </p:cNvSpPr>
          <p:nvPr>
            <p:ph type="pic" sz="quarter" idx="18"/>
          </p:nvPr>
        </p:nvSpPr>
        <p:spPr>
          <a:xfrm>
            <a:off x="10252631" y="3289127"/>
            <a:ext cx="1898438" cy="1898333"/>
          </a:xfrm>
          <a:prstGeom prst="rect">
            <a:avLst/>
          </a:prstGeom>
        </p:spPr>
        <p:txBody>
          <a:bodyPr rtlCol="0">
            <a:normAutofit/>
          </a:bodyPr>
          <a:lstStyle>
            <a:lvl1pPr marL="0" indent="0">
              <a:buNone/>
              <a:defRPr sz="1266">
                <a:latin typeface="Lato Light"/>
                <a:cs typeface="Lato Light"/>
              </a:defRPr>
            </a:lvl1pPr>
          </a:lstStyle>
          <a:p>
            <a:pPr lvl="0"/>
            <a:endParaRPr lang="id-ID" noProof="0" dirty="0"/>
          </a:p>
        </p:txBody>
      </p:sp>
    </p:spTree>
    <p:extLst>
      <p:ext uri="{BB962C8B-B14F-4D97-AF65-F5344CB8AC3E}">
        <p14:creationId xmlns:p14="http://schemas.microsoft.com/office/powerpoint/2010/main" val="29641539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2BF82D2-7A68-459D-A996-9BDDA2518FA4}" type="datetimeFigureOut">
              <a:rPr lang="zh-CN" altLang="en-US" smtClean="0"/>
              <a:t>2019/4/10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2508226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4 Images">
    <p:spTree>
      <p:nvGrpSpPr>
        <p:cNvPr id="1" name=""/>
        <p:cNvGrpSpPr/>
        <p:nvPr/>
      </p:nvGrpSpPr>
      <p:grpSpPr>
        <a:xfrm>
          <a:off x="0" y="0"/>
          <a:ext cx="0" cy="0"/>
          <a:chOff x="0" y="0"/>
          <a:chExt cx="0" cy="0"/>
        </a:xfrm>
      </p:grpSpPr>
      <p:sp>
        <p:nvSpPr>
          <p:cNvPr id="10" name="Picture Placeholder 13"/>
          <p:cNvSpPr>
            <a:spLocks noGrp="1"/>
          </p:cNvSpPr>
          <p:nvPr>
            <p:ph type="pic" sz="quarter" idx="13"/>
          </p:nvPr>
        </p:nvSpPr>
        <p:spPr>
          <a:xfrm>
            <a:off x="969877" y="1558592"/>
            <a:ext cx="2729981" cy="35340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11" name="Picture Placeholder 13"/>
          <p:cNvSpPr>
            <a:spLocks noGrp="1"/>
          </p:cNvSpPr>
          <p:nvPr>
            <p:ph type="pic" sz="quarter" idx="14"/>
          </p:nvPr>
        </p:nvSpPr>
        <p:spPr>
          <a:xfrm>
            <a:off x="6430401" y="1558592"/>
            <a:ext cx="2729981" cy="35340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6534608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28" name="Picture Placeholder 13"/>
          <p:cNvSpPr>
            <a:spLocks noGrp="1"/>
          </p:cNvSpPr>
          <p:nvPr>
            <p:ph type="pic" sz="quarter" idx="13"/>
          </p:nvPr>
        </p:nvSpPr>
        <p:spPr>
          <a:xfrm>
            <a:off x="653143" y="1444400"/>
            <a:ext cx="5653728" cy="29523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
        <p:nvSpPr>
          <p:cNvPr id="6" name="Picture Placeholder 13"/>
          <p:cNvSpPr>
            <a:spLocks noGrp="1"/>
          </p:cNvSpPr>
          <p:nvPr>
            <p:ph type="pic" sz="quarter" idx="14"/>
          </p:nvPr>
        </p:nvSpPr>
        <p:spPr>
          <a:xfrm>
            <a:off x="6531316" y="1456086"/>
            <a:ext cx="5653728" cy="2952386"/>
          </a:xfrm>
          <a:prstGeom prst="rect">
            <a:avLst/>
          </a:prstGeom>
          <a:effectLst/>
        </p:spPr>
        <p:txBody>
          <a:bodyPr>
            <a:normAutofit/>
          </a:bodyPr>
          <a:lstStyle>
            <a:lvl1pPr marL="0" indent="0">
              <a:buNone/>
              <a:defRPr sz="1897">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3909276151"/>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7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668736" y="1240062"/>
            <a:ext cx="3727140" cy="3960440"/>
          </a:xfrm>
          <a:prstGeom prst="rect">
            <a:avLst/>
          </a:prstGeom>
        </p:spPr>
        <p:txBody>
          <a:bodyPr rtlCol="0">
            <a:normAutofit/>
          </a:bodyPr>
          <a:lstStyle>
            <a:lvl1pPr marL="0" indent="0">
              <a:buNone/>
              <a:defRPr sz="1055">
                <a:latin typeface="Calibri Light"/>
                <a:cs typeface="Calibri Light"/>
              </a:defRPr>
            </a:lvl1pPr>
          </a:lstStyle>
          <a:p>
            <a:pPr lvl="0"/>
            <a:endParaRPr lang="en-US" noProof="0" dirty="0"/>
          </a:p>
        </p:txBody>
      </p:sp>
      <p:sp>
        <p:nvSpPr>
          <p:cNvPr id="12" name="Picture Placeholder 2"/>
          <p:cNvSpPr>
            <a:spLocks noGrp="1"/>
          </p:cNvSpPr>
          <p:nvPr>
            <p:ph type="pic" sz="quarter" idx="14"/>
          </p:nvPr>
        </p:nvSpPr>
        <p:spPr>
          <a:xfrm>
            <a:off x="4557167" y="1240062"/>
            <a:ext cx="3727140" cy="3960440"/>
          </a:xfrm>
          <a:prstGeom prst="rect">
            <a:avLst/>
          </a:prstGeom>
        </p:spPr>
        <p:txBody>
          <a:bodyPr rtlCol="0">
            <a:normAutofit/>
          </a:bodyPr>
          <a:lstStyle>
            <a:lvl1pPr marL="0" indent="0">
              <a:buNone/>
              <a:defRPr sz="1055">
                <a:latin typeface="Calibri Light"/>
                <a:cs typeface="Calibri Light"/>
              </a:defRPr>
            </a:lvl1pPr>
          </a:lstStyle>
          <a:p>
            <a:pPr lvl="0"/>
            <a:endParaRPr lang="en-US" noProof="0" dirty="0"/>
          </a:p>
        </p:txBody>
      </p:sp>
      <p:sp>
        <p:nvSpPr>
          <p:cNvPr id="13" name="Picture Placeholder 2"/>
          <p:cNvSpPr>
            <a:spLocks noGrp="1"/>
          </p:cNvSpPr>
          <p:nvPr>
            <p:ph type="pic" sz="quarter" idx="15"/>
          </p:nvPr>
        </p:nvSpPr>
        <p:spPr>
          <a:xfrm>
            <a:off x="8445600" y="1240062"/>
            <a:ext cx="3727140" cy="3960440"/>
          </a:xfrm>
          <a:prstGeom prst="rect">
            <a:avLst/>
          </a:prstGeom>
        </p:spPr>
        <p:txBody>
          <a:bodyPr rtlCol="0">
            <a:normAutofit/>
          </a:bodyPr>
          <a:lstStyle>
            <a:lvl1pPr marL="0" indent="0">
              <a:buNone/>
              <a:defRPr sz="1055">
                <a:latin typeface="Calibri Light"/>
                <a:cs typeface="Calibri Light"/>
              </a:defRPr>
            </a:lvl1pPr>
          </a:lstStyle>
          <a:p>
            <a:pPr lvl="0"/>
            <a:endParaRPr lang="en-US" noProof="0" dirty="0"/>
          </a:p>
        </p:txBody>
      </p:sp>
    </p:spTree>
    <p:extLst>
      <p:ext uri="{BB962C8B-B14F-4D97-AF65-F5344CB8AC3E}">
        <p14:creationId xmlns:p14="http://schemas.microsoft.com/office/powerpoint/2010/main" val="28095388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t>2019/4/10</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t>‹#›</a:t>
            </a:fld>
            <a:endParaRPr lang="zh-CN" altLang="en-US"/>
          </a:p>
        </p:txBody>
      </p:sp>
      <p:grpSp>
        <p:nvGrpSpPr>
          <p:cNvPr id="7" name="组合 6"/>
          <p:cNvGrpSpPr/>
          <p:nvPr userDrawn="1"/>
        </p:nvGrpSpPr>
        <p:grpSpPr>
          <a:xfrm>
            <a:off x="125193" y="42965"/>
            <a:ext cx="1109664" cy="981072"/>
            <a:chOff x="125193" y="42965"/>
            <a:chExt cx="710857" cy="628480"/>
          </a:xfrm>
        </p:grpSpPr>
        <p:sp>
          <p:nvSpPr>
            <p:cNvPr id="8" name="任意多边形 7"/>
            <p:cNvSpPr/>
            <p:nvPr/>
          </p:nvSpPr>
          <p:spPr>
            <a:xfrm rot="582414">
              <a:off x="358259" y="42965"/>
              <a:ext cx="477791" cy="628480"/>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gradFill>
              <a:gsLst>
                <a:gs pos="0">
                  <a:schemeClr val="accent1">
                    <a:lumMod val="5000"/>
                    <a:lumOff val="95000"/>
                    <a:alpha val="31000"/>
                  </a:schemeClr>
                </a:gs>
                <a:gs pos="100000">
                  <a:srgbClr val="99CE23"/>
                </a:gs>
              </a:gsLst>
              <a:lin ang="5400000" scaled="1"/>
            </a:gradFill>
            <a:ln>
              <a:gradFill>
                <a:gsLst>
                  <a:gs pos="0">
                    <a:schemeClr val="accent1">
                      <a:lumMod val="5000"/>
                      <a:lumOff val="95000"/>
                      <a:alpha val="31000"/>
                    </a:schemeClr>
                  </a:gs>
                  <a:gs pos="100000">
                    <a:srgbClr val="99CE2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8186878">
              <a:off x="156026" y="335337"/>
              <a:ext cx="195523" cy="257189"/>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gradFill>
              <a:gsLst>
                <a:gs pos="0">
                  <a:schemeClr val="accent1">
                    <a:lumMod val="5000"/>
                    <a:lumOff val="95000"/>
                    <a:alpha val="31000"/>
                  </a:schemeClr>
                </a:gs>
                <a:gs pos="100000">
                  <a:srgbClr val="99CE23"/>
                </a:gs>
              </a:gsLst>
              <a:lin ang="5400000" scaled="1"/>
            </a:gradFill>
            <a:ln>
              <a:gradFill>
                <a:gsLst>
                  <a:gs pos="0">
                    <a:schemeClr val="accent1">
                      <a:lumMod val="5000"/>
                      <a:lumOff val="95000"/>
                      <a:alpha val="31000"/>
                    </a:schemeClr>
                  </a:gs>
                  <a:gs pos="100000">
                    <a:srgbClr val="99CE2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7" r:id="rId2"/>
    <p:sldLayoutId id="2147483728" r:id="rId3"/>
    <p:sldLayoutId id="2147483733" r:id="rId4"/>
    <p:sldLayoutId id="2147483729" r:id="rId5"/>
    <p:sldLayoutId id="2147483731" r:id="rId6"/>
    <p:sldLayoutId id="2147483732" r:id="rId7"/>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
        <p:nvSpPr>
          <p:cNvPr id="19" name="任意多边形 18"/>
          <p:cNvSpPr/>
          <p:nvPr/>
        </p:nvSpPr>
        <p:spPr>
          <a:xfrm rot="1551288" flipH="1">
            <a:off x="-933483" y="-2441812"/>
            <a:ext cx="14725717" cy="12116275"/>
          </a:xfrm>
          <a:custGeom>
            <a:avLst/>
            <a:gdLst>
              <a:gd name="connsiteX0" fmla="*/ 14725717 w 14725717"/>
              <a:gd name="connsiteY0" fmla="*/ 5607598 h 12116275"/>
              <a:gd name="connsiteX1" fmla="*/ 3154101 w 14725717"/>
              <a:gd name="connsiteY1" fmla="*/ 0 h 12116275"/>
              <a:gd name="connsiteX2" fmla="*/ 0 w 14725717"/>
              <a:gd name="connsiteY2" fmla="*/ 6508677 h 12116275"/>
              <a:gd name="connsiteX3" fmla="*/ 11571617 w 14725717"/>
              <a:gd name="connsiteY3" fmla="*/ 12116275 h 12116275"/>
              <a:gd name="connsiteX4" fmla="*/ 14725717 w 14725717"/>
              <a:gd name="connsiteY4" fmla="*/ 5607598 h 12116275"/>
              <a:gd name="connsiteX5" fmla="*/ 8157373 w 14725717"/>
              <a:gd name="connsiteY5" fmla="*/ 2732817 h 12116275"/>
              <a:gd name="connsiteX6" fmla="*/ 9990658 w 14725717"/>
              <a:gd name="connsiteY6" fmla="*/ 6216433 h 12116275"/>
              <a:gd name="connsiteX7" fmla="*/ 7938387 w 14725717"/>
              <a:gd name="connsiteY7" fmla="*/ 9800087 h 12116275"/>
              <a:gd name="connsiteX8" fmla="*/ 7689510 w 14725717"/>
              <a:gd name="connsiteY8" fmla="*/ 9882298 h 12116275"/>
              <a:gd name="connsiteX9" fmla="*/ 7440632 w 14725717"/>
              <a:gd name="connsiteY9" fmla="*/ 9800087 h 12116275"/>
              <a:gd name="connsiteX10" fmla="*/ 5388361 w 14725717"/>
              <a:gd name="connsiteY10" fmla="*/ 6216433 h 12116275"/>
              <a:gd name="connsiteX11" fmla="*/ 7440632 w 14725717"/>
              <a:gd name="connsiteY11" fmla="*/ 2632777 h 12116275"/>
              <a:gd name="connsiteX12" fmla="*/ 7689510 w 14725717"/>
              <a:gd name="connsiteY12" fmla="*/ 2550567 h 12116275"/>
              <a:gd name="connsiteX13" fmla="*/ 7938387 w 14725717"/>
              <a:gd name="connsiteY13" fmla="*/ 2632777 h 12116275"/>
              <a:gd name="connsiteX14" fmla="*/ 8157373 w 14725717"/>
              <a:gd name="connsiteY14" fmla="*/ 2732817 h 121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25717" h="12116275">
                <a:moveTo>
                  <a:pt x="14725717" y="5607598"/>
                </a:moveTo>
                <a:lnTo>
                  <a:pt x="3154101" y="0"/>
                </a:lnTo>
                <a:lnTo>
                  <a:pt x="0" y="6508677"/>
                </a:lnTo>
                <a:lnTo>
                  <a:pt x="11571617" y="12116275"/>
                </a:lnTo>
                <a:lnTo>
                  <a:pt x="14725717" y="5607598"/>
                </a:lnTo>
                <a:close/>
                <a:moveTo>
                  <a:pt x="8157373" y="2732817"/>
                </a:moveTo>
                <a:cubicBezTo>
                  <a:pt x="9231908" y="3286977"/>
                  <a:pt x="9990658" y="4637871"/>
                  <a:pt x="9990658" y="6216433"/>
                </a:cubicBezTo>
                <a:cubicBezTo>
                  <a:pt x="9990658" y="7900230"/>
                  <a:pt x="9127369" y="9324996"/>
                  <a:pt x="7938387" y="9800087"/>
                </a:cubicBezTo>
                <a:lnTo>
                  <a:pt x="7689510" y="9882298"/>
                </a:lnTo>
                <a:lnTo>
                  <a:pt x="7440632" y="9800087"/>
                </a:lnTo>
                <a:cubicBezTo>
                  <a:pt x="6251650" y="9324996"/>
                  <a:pt x="5388361" y="7900230"/>
                  <a:pt x="5388361" y="6216433"/>
                </a:cubicBezTo>
                <a:cubicBezTo>
                  <a:pt x="5388361" y="4532634"/>
                  <a:pt x="6251650" y="3107869"/>
                  <a:pt x="7440632" y="2632777"/>
                </a:cubicBezTo>
                <a:lnTo>
                  <a:pt x="7689510" y="2550567"/>
                </a:lnTo>
                <a:lnTo>
                  <a:pt x="7938387" y="2632777"/>
                </a:lnTo>
                <a:cubicBezTo>
                  <a:pt x="8012698" y="2662470"/>
                  <a:pt x="8085737" y="2695873"/>
                  <a:pt x="8157373" y="2732817"/>
                </a:cubicBezTo>
                <a:close/>
              </a:path>
            </a:pathLst>
          </a:custGeom>
          <a:gradFill flip="none" rotWithShape="1">
            <a:gsLst>
              <a:gs pos="17000">
                <a:srgbClr val="000D01">
                  <a:alpha val="63000"/>
                </a:srgbClr>
              </a:gs>
              <a:gs pos="52000">
                <a:srgbClr val="000D01">
                  <a:alpha val="6000"/>
                </a:srgbClr>
              </a:gs>
              <a:gs pos="79000">
                <a:srgbClr val="000D01">
                  <a:alpha val="65000"/>
                </a:srgbClr>
              </a:gs>
            </a:gsLst>
            <a:lin ang="16200000" scaled="1"/>
            <a:tileRect/>
          </a:gradFill>
          <a:ln>
            <a:gradFill>
              <a:gsLst>
                <a:gs pos="0">
                  <a:schemeClr val="accent1">
                    <a:lumMod val="5000"/>
                    <a:lumOff val="95000"/>
                    <a:alpha val="33000"/>
                  </a:schemeClr>
                </a:gs>
                <a:gs pos="100000">
                  <a:schemeClr val="accent1">
                    <a:lumMod val="30000"/>
                    <a:lumOff val="70000"/>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1981199" y="2431914"/>
            <a:ext cx="88963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dirty="0">
                <a:solidFill>
                  <a:schemeClr val="bg1"/>
                </a:solidFill>
                <a:latin typeface="超世纪细隶书" panose="02000000000000000000" pitchFamily="2" charset="-120"/>
                <a:ea typeface="超世纪细隶书" panose="02000000000000000000" pitchFamily="2" charset="-120"/>
                <a:cs typeface="Arial" panose="020B0604020202020204" pitchFamily="34" charset="0"/>
              </a:rPr>
              <a:t>绿</a:t>
            </a:r>
            <a:r>
              <a:rPr lang="zh-CN" altLang="en-US" sz="6600" b="1" dirty="0" smtClean="0">
                <a:solidFill>
                  <a:schemeClr val="bg1"/>
                </a:solidFill>
                <a:latin typeface="超世纪细隶书" panose="02000000000000000000" pitchFamily="2" charset="-120"/>
                <a:ea typeface="超世纪细隶书" panose="02000000000000000000" pitchFamily="2" charset="-120"/>
                <a:cs typeface="Arial" panose="020B0604020202020204" pitchFamily="34" charset="0"/>
              </a:rPr>
              <a:t>色清新环保</a:t>
            </a:r>
            <a:r>
              <a:rPr lang="en-US" altLang="zh-CN" sz="6600" b="1" dirty="0" smtClean="0">
                <a:solidFill>
                  <a:schemeClr val="bg1"/>
                </a:solidFill>
                <a:latin typeface="超世纪细隶书" panose="02000000000000000000" pitchFamily="2" charset="-120"/>
                <a:ea typeface="超世纪细隶书" panose="02000000000000000000" pitchFamily="2" charset="-120"/>
                <a:cs typeface="Arial" panose="020B0604020202020204" pitchFamily="34" charset="0"/>
              </a:rPr>
              <a:t>PPT</a:t>
            </a:r>
            <a:r>
              <a:rPr lang="zh-CN" altLang="en-US" sz="6600" b="1" dirty="0" smtClean="0">
                <a:solidFill>
                  <a:schemeClr val="bg1"/>
                </a:solidFill>
                <a:latin typeface="超世纪细隶书" panose="02000000000000000000" pitchFamily="2" charset="-120"/>
                <a:ea typeface="超世纪细隶书" panose="02000000000000000000" pitchFamily="2" charset="-120"/>
                <a:cs typeface="Arial" panose="020B0604020202020204" pitchFamily="34" charset="0"/>
              </a:rPr>
              <a:t>模板</a:t>
            </a:r>
            <a:endParaRPr lang="zh-CN" altLang="en-US" sz="6600" b="1" dirty="0">
              <a:solidFill>
                <a:schemeClr val="bg1"/>
              </a:solidFill>
              <a:latin typeface="超世纪细隶书" panose="02000000000000000000" pitchFamily="2" charset="-120"/>
              <a:ea typeface="超世纪细隶书" panose="02000000000000000000" pitchFamily="2" charset="-120"/>
              <a:cs typeface="Arial" panose="020B0604020202020204" pitchFamily="34" charset="0"/>
            </a:endParaRPr>
          </a:p>
        </p:txBody>
      </p:sp>
      <p:sp>
        <p:nvSpPr>
          <p:cNvPr id="9" name="矩形 259"/>
          <p:cNvSpPr>
            <a:spLocks noChangeArrowheads="1"/>
          </p:cNvSpPr>
          <p:nvPr/>
        </p:nvSpPr>
        <p:spPr bwMode="auto">
          <a:xfrm>
            <a:off x="2064655" y="3750326"/>
            <a:ext cx="906772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400" dirty="0">
                <a:solidFill>
                  <a:schemeClr val="bg1"/>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1400" dirty="0">
              <a:solidFill>
                <a:schemeClr val="bg1"/>
              </a:solidFill>
              <a:cs typeface="Arial" panose="020B0604020202020204" pitchFamily="34" charset="0"/>
            </a:endParaRPr>
          </a:p>
        </p:txBody>
      </p:sp>
      <p:sp>
        <p:nvSpPr>
          <p:cNvPr id="10" name="矩形 259"/>
          <p:cNvSpPr>
            <a:spLocks noChangeArrowheads="1"/>
          </p:cNvSpPr>
          <p:nvPr/>
        </p:nvSpPr>
        <p:spPr bwMode="auto">
          <a:xfrm>
            <a:off x="4125119" y="4984477"/>
            <a:ext cx="2163600" cy="288147"/>
          </a:xfrm>
          <a:prstGeom prst="rect">
            <a:avLst/>
          </a:prstGeom>
          <a:solidFill>
            <a:schemeClr val="bg1"/>
          </a:solidFill>
          <a:ln w="9525">
            <a:solidFill>
              <a:schemeClr val="tx2"/>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tx2"/>
                </a:solidFill>
                <a:latin typeface="Arial" panose="020B0604020202020204" pitchFamily="34" charset="0"/>
                <a:cs typeface="Arial" panose="020B0604020202020204" pitchFamily="34" charset="0"/>
                <a:sym typeface="Arial" panose="020B0604020202020204" pitchFamily="34" charset="0"/>
              </a:rPr>
              <a:t>汇报</a:t>
            </a:r>
            <a:r>
              <a:rPr lang="en-US" altLang="zh-CN" sz="1400" dirty="0" smtClean="0">
                <a:solidFill>
                  <a:schemeClr val="tx2"/>
                </a:solidFill>
                <a:latin typeface="Arial" panose="020B0604020202020204" pitchFamily="34" charset="0"/>
                <a:cs typeface="Arial" panose="020B0604020202020204" pitchFamily="34" charset="0"/>
                <a:sym typeface="Arial" panose="020B0604020202020204" pitchFamily="34" charset="0"/>
              </a:rPr>
              <a:t>:sunny</a:t>
            </a:r>
            <a:endPar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6806470" y="4984477"/>
            <a:ext cx="2307792" cy="288147"/>
          </a:xfrm>
          <a:prstGeom prst="rect">
            <a:avLst/>
          </a:prstGeom>
          <a:solidFill>
            <a:schemeClr val="bg1"/>
          </a:solidFill>
          <a:ln w="9525">
            <a:solidFill>
              <a:schemeClr val="tx2"/>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rPr>
              <a:t>Report: </a:t>
            </a:r>
            <a:r>
              <a:rPr lang="en-US" altLang="zh-CN" sz="1400" dirty="0" smtClean="0">
                <a:solidFill>
                  <a:schemeClr val="tx2"/>
                </a:solidFill>
                <a:latin typeface="Arial" panose="020B0604020202020204" pitchFamily="34" charset="0"/>
                <a:cs typeface="Arial" panose="020B0604020202020204" pitchFamily="34" charset="0"/>
                <a:sym typeface="Arial" panose="020B0604020202020204" pitchFamily="34" charset="0"/>
              </a:rPr>
              <a:t>sunny</a:t>
            </a:r>
            <a:endPar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13" name="矩形 259"/>
          <p:cNvSpPr>
            <a:spLocks noChangeArrowheads="1"/>
          </p:cNvSpPr>
          <p:nvPr/>
        </p:nvSpPr>
        <p:spPr bwMode="auto">
          <a:xfrm>
            <a:off x="3486149" y="1214523"/>
            <a:ext cx="5886450"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dirty="0" smtClean="0">
                <a:solidFill>
                  <a:schemeClr val="bg1"/>
                </a:solidFill>
                <a:cs typeface="Arial" panose="020B0604020202020204" pitchFamily="34" charset="0"/>
              </a:rPr>
              <a:t> GREEN THEME PPT TEMPLATE </a:t>
            </a:r>
            <a:endParaRPr lang="zh-CN" altLang="en-US" dirty="0">
              <a:solidFill>
                <a:schemeClr val="bg1"/>
              </a:solidFill>
              <a:cs typeface="Arial" panose="020B0604020202020204" pitchFamily="34" charset="0"/>
            </a:endParaRPr>
          </a:p>
        </p:txBody>
      </p:sp>
      <p:sp>
        <p:nvSpPr>
          <p:cNvPr id="22" name="任意多边形 21"/>
          <p:cNvSpPr/>
          <p:nvPr/>
        </p:nvSpPr>
        <p:spPr>
          <a:xfrm rot="582414">
            <a:off x="3749743" y="410589"/>
            <a:ext cx="5077952" cy="6679474"/>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noFill/>
          <a:ln>
            <a:gradFill>
              <a:gsLst>
                <a:gs pos="0">
                  <a:schemeClr val="accent1">
                    <a:lumMod val="5000"/>
                    <a:lumOff val="95000"/>
                    <a:alpha val="31000"/>
                  </a:schemeClr>
                </a:gs>
                <a:gs pos="100000">
                  <a:schemeClr val="accent1">
                    <a:lumMod val="30000"/>
                    <a:lumOff val="70000"/>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491462">
            <a:off x="7436435" y="4659315"/>
            <a:ext cx="1081805" cy="1226617"/>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noFill/>
          <a:ln>
            <a:gradFill>
              <a:gsLst>
                <a:gs pos="0">
                  <a:schemeClr val="accent1">
                    <a:lumMod val="5000"/>
                    <a:lumOff val="95000"/>
                    <a:alpha val="31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8970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150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3"/>
                                        </p:tgtEl>
                                      </p:cBhvr>
                                    </p:animEffect>
                                    <p:animScale>
                                      <p:cBhvr>
                                        <p:cTn id="15" dur="250" autoRev="1" fill="hold"/>
                                        <p:tgtEl>
                                          <p:spTgt spid="13"/>
                                        </p:tgtEl>
                                      </p:cBhvr>
                                      <p:by x="105000" y="105000"/>
                                    </p:animScale>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childTnLst>
                          </p:cTn>
                        </p:par>
                        <p:par>
                          <p:cTn id="24" fill="hold">
                            <p:stCondLst>
                              <p:cond delay="30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8"/>
                                        </p:tgtEl>
                                      </p:cBhvr>
                                    </p:animEffect>
                                    <p:animScale>
                                      <p:cBhvr>
                                        <p:cTn id="27" dur="250" autoRev="1" fill="hold"/>
                                        <p:tgtEl>
                                          <p:spTgt spid="8"/>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10" grpId="0" animBg="1"/>
      <p:bldP spid="11" grpId="0" animBg="1"/>
      <p:bldP spid="13" grpId="0"/>
      <p:bldP spid="1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121" y="2793857"/>
            <a:ext cx="5645383" cy="2212249"/>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463" y="3217331"/>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463" y="4311353"/>
            <a:ext cx="3270252"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463" y="5405375"/>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463" y="2939770"/>
            <a:ext cx="1916711" cy="25853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463" y="5157993"/>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463" y="4048882"/>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080" y="3999336"/>
            <a:ext cx="3680083" cy="1884573"/>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371" y="2975152"/>
            <a:ext cx="2488907" cy="1544235"/>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363" y="1820546"/>
            <a:ext cx="1432911" cy="146949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6084">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043" y="3813718"/>
            <a:ext cx="459466" cy="4436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420" y="2553902"/>
            <a:ext cx="480416" cy="48092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470" y="5174136"/>
            <a:ext cx="452288" cy="443672"/>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0314406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4"/>
          <p:cNvGrpSpPr/>
          <p:nvPr/>
        </p:nvGrpSpPr>
        <p:grpSpPr>
          <a:xfrm rot="9900000">
            <a:off x="7611898" y="5093760"/>
            <a:ext cx="951441" cy="813426"/>
            <a:chOff x="2208213" y="4308475"/>
            <a:chExt cx="1313851" cy="1123184"/>
          </a:xfrm>
          <a:solidFill>
            <a:schemeClr val="accent4"/>
          </a:solidFill>
        </p:grpSpPr>
        <p:sp>
          <p:nvSpPr>
            <p:cNvPr id="19"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1"/>
          <p:cNvGrpSpPr/>
          <p:nvPr/>
        </p:nvGrpSpPr>
        <p:grpSpPr>
          <a:xfrm rot="17100000">
            <a:off x="4173320" y="5044968"/>
            <a:ext cx="951515" cy="813366"/>
            <a:chOff x="2208213" y="4308475"/>
            <a:chExt cx="1313851" cy="1123184"/>
          </a:xfrm>
          <a:solidFill>
            <a:schemeClr val="accent3"/>
          </a:solidFill>
        </p:grpSpPr>
        <p:sp>
          <p:nvSpPr>
            <p:cNvPr id="22"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18"/>
          <p:cNvGrpSpPr/>
          <p:nvPr/>
        </p:nvGrpSpPr>
        <p:grpSpPr>
          <a:xfrm flipH="1">
            <a:off x="7522842" y="2496044"/>
            <a:ext cx="951440" cy="813426"/>
            <a:chOff x="2208213" y="4308475"/>
            <a:chExt cx="1313851" cy="1123184"/>
          </a:xfrm>
          <a:solidFill>
            <a:schemeClr val="accent2"/>
          </a:solidFill>
        </p:grpSpPr>
        <p:sp>
          <p:nvSpPr>
            <p:cNvPr id="25"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14"/>
          <p:cNvGrpSpPr/>
          <p:nvPr/>
        </p:nvGrpSpPr>
        <p:grpSpPr>
          <a:xfrm>
            <a:off x="4263273" y="2496044"/>
            <a:ext cx="951441" cy="813426"/>
            <a:chOff x="2208213" y="4308475"/>
            <a:chExt cx="1313851" cy="1123184"/>
          </a:xfrm>
        </p:grpSpPr>
        <p:sp>
          <p:nvSpPr>
            <p:cNvPr id="42" name="Oval 18"/>
            <p:cNvSpPr>
              <a:spLocks noChangeArrowheads="1"/>
            </p:cNvSpPr>
            <p:nvPr/>
          </p:nvSpPr>
          <p:spPr bwMode="auto">
            <a:xfrm>
              <a:off x="2208213" y="4308475"/>
              <a:ext cx="885825" cy="889000"/>
            </a:xfrm>
            <a:prstGeom prst="ellipse">
              <a:avLst/>
            </a:pr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 Placeholder 7"/>
          <p:cNvSpPr txBox="1">
            <a:spLocks/>
          </p:cNvSpPr>
          <p:nvPr/>
        </p:nvSpPr>
        <p:spPr>
          <a:xfrm>
            <a:off x="4254035"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ln>
                  <a:noFill/>
                </a:ln>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01</a:t>
            </a:r>
          </a:p>
        </p:txBody>
      </p:sp>
      <p:sp>
        <p:nvSpPr>
          <p:cNvPr id="45" name="Text Placeholder 2"/>
          <p:cNvSpPr txBox="1">
            <a:spLocks/>
          </p:cNvSpPr>
          <p:nvPr/>
        </p:nvSpPr>
        <p:spPr>
          <a:xfrm>
            <a:off x="1964879" y="2524373"/>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7"/>
          <p:cNvSpPr txBox="1">
            <a:spLocks/>
          </p:cNvSpPr>
          <p:nvPr/>
        </p:nvSpPr>
        <p:spPr>
          <a:xfrm>
            <a:off x="4212515" y="5330420"/>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03</a:t>
            </a:r>
          </a:p>
        </p:txBody>
      </p:sp>
      <p:sp>
        <p:nvSpPr>
          <p:cNvPr id="47" name="Text Placeholder 2"/>
          <p:cNvSpPr txBox="1">
            <a:spLocks/>
          </p:cNvSpPr>
          <p:nvPr/>
        </p:nvSpPr>
        <p:spPr>
          <a:xfrm>
            <a:off x="1964879" y="5274660"/>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 Placeholder 7"/>
          <p:cNvSpPr txBox="1">
            <a:spLocks/>
          </p:cNvSpPr>
          <p:nvPr/>
        </p:nvSpPr>
        <p:spPr>
          <a:xfrm>
            <a:off x="7849723"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02</a:t>
            </a:r>
          </a:p>
        </p:txBody>
      </p:sp>
      <p:sp>
        <p:nvSpPr>
          <p:cNvPr id="49" name="Text Placeholder 2"/>
          <p:cNvSpPr txBox="1">
            <a:spLocks/>
          </p:cNvSpPr>
          <p:nvPr/>
        </p:nvSpPr>
        <p:spPr>
          <a:xfrm>
            <a:off x="8760114" y="2518843"/>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 Placeholder 7"/>
          <p:cNvSpPr txBox="1">
            <a:spLocks/>
          </p:cNvSpPr>
          <p:nvPr/>
        </p:nvSpPr>
        <p:spPr>
          <a:xfrm>
            <a:off x="7932663" y="5297155"/>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04</a:t>
            </a:r>
          </a:p>
        </p:txBody>
      </p:sp>
      <p:sp>
        <p:nvSpPr>
          <p:cNvPr id="51" name="Text Placeholder 2"/>
          <p:cNvSpPr txBox="1">
            <a:spLocks/>
          </p:cNvSpPr>
          <p:nvPr/>
        </p:nvSpPr>
        <p:spPr>
          <a:xfrm>
            <a:off x="8760114" y="5274660"/>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719"/>
          <p:cNvSpPr/>
          <p:nvPr/>
        </p:nvSpPr>
        <p:spPr>
          <a:xfrm>
            <a:off x="4796125" y="3874359"/>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544" y="21600"/>
                </a:moveTo>
                <a:lnTo>
                  <a:pt x="17863" y="16372"/>
                </a:lnTo>
                <a:lnTo>
                  <a:pt x="21600" y="11064"/>
                </a:lnTo>
                <a:cubicBezTo>
                  <a:pt x="16705" y="10632"/>
                  <a:pt x="12832" y="7246"/>
                  <a:pt x="12619" y="3093"/>
                </a:cubicBezTo>
                <a:lnTo>
                  <a:pt x="6294" y="0"/>
                </a:lnTo>
                <a:lnTo>
                  <a:pt x="0" y="3080"/>
                </a:lnTo>
                <a:cubicBezTo>
                  <a:pt x="216" y="13022"/>
                  <a:pt x="9708" y="21118"/>
                  <a:pt x="21544" y="21600"/>
                </a:cubicBezTo>
                <a:close/>
              </a:path>
            </a:pathLst>
          </a:custGeom>
          <a:solidFill>
            <a:schemeClr val="accent3"/>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720"/>
          <p:cNvSpPr/>
          <p:nvPr/>
        </p:nvSpPr>
        <p:spPr>
          <a:xfrm>
            <a:off x="6166927" y="4188007"/>
            <a:ext cx="1870348" cy="1559044"/>
          </a:xfrm>
          <a:custGeom>
            <a:avLst/>
            <a:gdLst/>
            <a:ahLst/>
            <a:cxnLst>
              <a:cxn ang="0">
                <a:pos x="wd2" y="hd2"/>
              </a:cxn>
              <a:cxn ang="5400000">
                <a:pos x="wd2" y="hd2"/>
              </a:cxn>
              <a:cxn ang="10800000">
                <a:pos x="wd2" y="hd2"/>
              </a:cxn>
              <a:cxn ang="16200000">
                <a:pos x="wd2" y="hd2"/>
              </a:cxn>
            </a:cxnLst>
            <a:rect l="0" t="0" r="r" b="b"/>
            <a:pathLst>
              <a:path w="21600" h="21600" extrusionOk="0">
                <a:moveTo>
                  <a:pt x="0" y="15305"/>
                </a:moveTo>
                <a:lnTo>
                  <a:pt x="3079" y="21600"/>
                </a:lnTo>
                <a:cubicBezTo>
                  <a:pt x="13022" y="21383"/>
                  <a:pt x="21117" y="11891"/>
                  <a:pt x="21600" y="57"/>
                </a:cubicBezTo>
                <a:lnTo>
                  <a:pt x="16372" y="3738"/>
                </a:lnTo>
                <a:lnTo>
                  <a:pt x="11063" y="0"/>
                </a:lnTo>
                <a:cubicBezTo>
                  <a:pt x="10631" y="4895"/>
                  <a:pt x="7245" y="8768"/>
                  <a:pt x="3093" y="8981"/>
                </a:cubicBezTo>
                <a:cubicBezTo>
                  <a:pt x="3093" y="8981"/>
                  <a:pt x="0" y="15305"/>
                  <a:pt x="0" y="15305"/>
                </a:cubicBezTo>
                <a:close/>
              </a:path>
            </a:pathLst>
          </a:custGeom>
          <a:solidFill>
            <a:schemeClr val="accent4"/>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4" name="Shape 1721"/>
          <p:cNvSpPr/>
          <p:nvPr/>
        </p:nvSpPr>
        <p:spPr>
          <a:xfrm>
            <a:off x="6468922" y="2520901"/>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600" y="18521"/>
                </a:moveTo>
                <a:cubicBezTo>
                  <a:pt x="21384" y="8578"/>
                  <a:pt x="11891" y="483"/>
                  <a:pt x="56" y="0"/>
                </a:cubicBezTo>
                <a:lnTo>
                  <a:pt x="3737" y="5228"/>
                </a:lnTo>
                <a:lnTo>
                  <a:pt x="0" y="10536"/>
                </a:lnTo>
                <a:cubicBezTo>
                  <a:pt x="4895" y="10968"/>
                  <a:pt x="8767" y="14353"/>
                  <a:pt x="8981" y="18507"/>
                </a:cubicBezTo>
                <a:lnTo>
                  <a:pt x="15305" y="21600"/>
                </a:lnTo>
                <a:cubicBezTo>
                  <a:pt x="15305" y="21600"/>
                  <a:pt x="21600" y="18521"/>
                  <a:pt x="21600" y="18521"/>
                </a:cubicBezTo>
                <a:close/>
              </a:path>
            </a:pathLst>
          </a:custGeom>
          <a:solidFill>
            <a:schemeClr val="accent2"/>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5" name="Shape 1722"/>
          <p:cNvSpPr/>
          <p:nvPr/>
        </p:nvSpPr>
        <p:spPr>
          <a:xfrm>
            <a:off x="4796124" y="2520903"/>
            <a:ext cx="1870348" cy="1558961"/>
          </a:xfrm>
          <a:custGeom>
            <a:avLst/>
            <a:gdLst/>
            <a:ahLst/>
            <a:cxnLst>
              <a:cxn ang="0">
                <a:pos x="wd2" y="hd2"/>
              </a:cxn>
              <a:cxn ang="5400000">
                <a:pos x="wd2" y="hd2"/>
              </a:cxn>
              <a:cxn ang="10800000">
                <a:pos x="wd2" y="hd2"/>
              </a:cxn>
              <a:cxn ang="16200000">
                <a:pos x="wd2" y="hd2"/>
              </a:cxn>
            </a:cxnLst>
            <a:rect l="0" t="0" r="r" b="b"/>
            <a:pathLst>
              <a:path w="21600" h="21600" extrusionOk="0">
                <a:moveTo>
                  <a:pt x="21600" y="6294"/>
                </a:moveTo>
                <a:lnTo>
                  <a:pt x="18521" y="0"/>
                </a:lnTo>
                <a:cubicBezTo>
                  <a:pt x="8577" y="216"/>
                  <a:pt x="483" y="9708"/>
                  <a:pt x="0" y="21544"/>
                </a:cubicBezTo>
                <a:lnTo>
                  <a:pt x="5227" y="17863"/>
                </a:lnTo>
                <a:lnTo>
                  <a:pt x="10537" y="21600"/>
                </a:lnTo>
                <a:cubicBezTo>
                  <a:pt x="10969" y="16705"/>
                  <a:pt x="14354" y="12832"/>
                  <a:pt x="18507" y="12619"/>
                </a:cubicBezTo>
                <a:cubicBezTo>
                  <a:pt x="18507" y="12619"/>
                  <a:pt x="21600" y="6294"/>
                  <a:pt x="21600" y="6294"/>
                </a:cubicBezTo>
                <a:close/>
              </a:path>
            </a:pathLst>
          </a:custGeom>
          <a:solidFill>
            <a:schemeClr val="accent1"/>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7"/>
          <p:cNvSpPr txBox="1">
            <a:spLocks/>
          </p:cNvSpPr>
          <p:nvPr/>
        </p:nvSpPr>
        <p:spPr>
          <a:xfrm>
            <a:off x="5460257" y="2946309"/>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a:spLocks/>
          </p:cNvSpPr>
          <p:nvPr/>
        </p:nvSpPr>
        <p:spPr>
          <a:xfrm>
            <a:off x="5215688" y="4418415"/>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7"/>
          <p:cNvSpPr txBox="1">
            <a:spLocks/>
          </p:cNvSpPr>
          <p:nvPr/>
        </p:nvSpPr>
        <p:spPr>
          <a:xfrm>
            <a:off x="7118389" y="3236217"/>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a:spLocks/>
          </p:cNvSpPr>
          <p:nvPr/>
        </p:nvSpPr>
        <p:spPr>
          <a:xfrm>
            <a:off x="6874397" y="4650801"/>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2184017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400"/>
                                        <p:tgtEl>
                                          <p:spTgt spid="44">
                                            <p:txEl>
                                              <p:pRg st="0" end="0"/>
                                            </p:txEl>
                                          </p:spTgt>
                                        </p:tgtEl>
                                      </p:cBhvr>
                                    </p:animEffect>
                                    <p:anim calcmode="lin" valueType="num">
                                      <p:cBhvr>
                                        <p:cTn id="8" dur="4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4">
                                            <p:txEl>
                                              <p:pRg st="0" end="0"/>
                                            </p:txEl>
                                          </p:spTgt>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200"/>
                                  </p:stCondLst>
                                  <p:childTnLst>
                                    <p:set>
                                      <p:cBhvr>
                                        <p:cTn id="11" dur="1" fill="hold">
                                          <p:stCondLst>
                                            <p:cond delay="0"/>
                                          </p:stCondLst>
                                        </p:cTn>
                                        <p:tgtEl>
                                          <p:spTgt spid="45">
                                            <p:txEl>
                                              <p:pRg st="0" end="0"/>
                                            </p:txEl>
                                          </p:spTgt>
                                        </p:tgtEl>
                                        <p:attrNameLst>
                                          <p:attrName>style.visibility</p:attrName>
                                        </p:attrNameLst>
                                      </p:cBhvr>
                                      <p:to>
                                        <p:strVal val="visible"/>
                                      </p:to>
                                    </p:set>
                                    <p:anim calcmode="lin" valueType="num">
                                      <p:cBhvr>
                                        <p:cTn id="1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5">
                                            <p:txEl>
                                              <p:pRg st="0" end="0"/>
                                            </p:txEl>
                                          </p:spTgt>
                                        </p:tgtEl>
                                        <p:attrNameLst>
                                          <p:attrName>ppt_h</p:attrName>
                                        </p:attrNameLst>
                                      </p:cBhvr>
                                      <p:tavLst>
                                        <p:tav tm="0">
                                          <p:val>
                                            <p:fltVal val="0"/>
                                          </p:val>
                                        </p:tav>
                                        <p:tav tm="100000">
                                          <p:val>
                                            <p:strVal val="#ppt_h"/>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46">
                                            <p:txEl>
                                              <p:pRg st="0" end="0"/>
                                            </p:txEl>
                                          </p:spTgt>
                                        </p:tgtEl>
                                        <p:attrNameLst>
                                          <p:attrName>style.visibility</p:attrName>
                                        </p:attrNameLst>
                                      </p:cBhvr>
                                      <p:to>
                                        <p:strVal val="visible"/>
                                      </p:to>
                                    </p:set>
                                    <p:animEffect transition="in" filter="fade">
                                      <p:cBhvr>
                                        <p:cTn id="16" dur="400"/>
                                        <p:tgtEl>
                                          <p:spTgt spid="46">
                                            <p:txEl>
                                              <p:pRg st="0" end="0"/>
                                            </p:txEl>
                                          </p:spTgt>
                                        </p:tgtEl>
                                      </p:cBhvr>
                                    </p:animEffect>
                                    <p:anim calcmode="lin" valueType="num">
                                      <p:cBhvr>
                                        <p:cTn id="17" dur="4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4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47">
                                            <p:txEl>
                                              <p:pRg st="0" end="0"/>
                                            </p:txEl>
                                          </p:spTgt>
                                        </p:tgtEl>
                                        <p:attrNameLst>
                                          <p:attrName>style.visibility</p:attrName>
                                        </p:attrNameLst>
                                      </p:cBhvr>
                                      <p:to>
                                        <p:strVal val="visible"/>
                                      </p:to>
                                    </p:set>
                                    <p:anim calcmode="lin" valueType="num">
                                      <p:cBhvr>
                                        <p:cTn id="2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7">
                                            <p:txEl>
                                              <p:pRg st="0" end="0"/>
                                            </p:txEl>
                                          </p:spTgt>
                                        </p:tgtEl>
                                        <p:attrNameLst>
                                          <p:attrName>ppt_h</p:attrName>
                                        </p:attrNameLst>
                                      </p:cBhvr>
                                      <p:tavLst>
                                        <p:tav tm="0">
                                          <p:val>
                                            <p:fltVal val="0"/>
                                          </p:val>
                                        </p:tav>
                                        <p:tav tm="100000">
                                          <p:val>
                                            <p:strVal val="#ppt_h"/>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48">
                                            <p:txEl>
                                              <p:pRg st="0" end="0"/>
                                            </p:txEl>
                                          </p:spTgt>
                                        </p:tgtEl>
                                        <p:attrNameLst>
                                          <p:attrName>style.visibility</p:attrName>
                                        </p:attrNameLst>
                                      </p:cBhvr>
                                      <p:to>
                                        <p:strVal val="visible"/>
                                      </p:to>
                                    </p:set>
                                    <p:animEffect transition="in" filter="fade">
                                      <p:cBhvr>
                                        <p:cTn id="25" dur="400"/>
                                        <p:tgtEl>
                                          <p:spTgt spid="48">
                                            <p:txEl>
                                              <p:pRg st="0" end="0"/>
                                            </p:txEl>
                                          </p:spTgt>
                                        </p:tgtEl>
                                      </p:cBhvr>
                                    </p:animEffect>
                                    <p:anim calcmode="lin" valueType="num">
                                      <p:cBhvr>
                                        <p:cTn id="26" dur="4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48">
                                            <p:txEl>
                                              <p:pRg st="0" end="0"/>
                                            </p:txEl>
                                          </p:spTgt>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200"/>
                                  </p:stCondLst>
                                  <p:childTnLst>
                                    <p:set>
                                      <p:cBhvr>
                                        <p:cTn id="29" dur="1" fill="hold">
                                          <p:stCondLst>
                                            <p:cond delay="0"/>
                                          </p:stCondLst>
                                        </p:cTn>
                                        <p:tgtEl>
                                          <p:spTgt spid="49">
                                            <p:txEl>
                                              <p:pRg st="0" end="0"/>
                                            </p:txEl>
                                          </p:spTgt>
                                        </p:tgtEl>
                                        <p:attrNameLst>
                                          <p:attrName>style.visibility</p:attrName>
                                        </p:attrNameLst>
                                      </p:cBhvr>
                                      <p:to>
                                        <p:strVal val="visible"/>
                                      </p:to>
                                    </p:set>
                                    <p:anim calcmode="lin" valueType="num">
                                      <p:cBhvr>
                                        <p:cTn id="3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49">
                                            <p:txEl>
                                              <p:pRg st="0" end="0"/>
                                            </p:txEl>
                                          </p:spTgt>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50">
                                            <p:txEl>
                                              <p:pRg st="0" end="0"/>
                                            </p:txEl>
                                          </p:spTgt>
                                        </p:tgtEl>
                                        <p:attrNameLst>
                                          <p:attrName>style.visibility</p:attrName>
                                        </p:attrNameLst>
                                      </p:cBhvr>
                                      <p:to>
                                        <p:strVal val="visible"/>
                                      </p:to>
                                    </p:set>
                                    <p:animEffect transition="in" filter="fade">
                                      <p:cBhvr>
                                        <p:cTn id="34" dur="400"/>
                                        <p:tgtEl>
                                          <p:spTgt spid="50">
                                            <p:txEl>
                                              <p:pRg st="0" end="0"/>
                                            </p:txEl>
                                          </p:spTgt>
                                        </p:tgtEl>
                                      </p:cBhvr>
                                    </p:animEffect>
                                    <p:anim calcmode="lin" valueType="num">
                                      <p:cBhvr>
                                        <p:cTn id="35" dur="4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50">
                                            <p:txEl>
                                              <p:pRg st="0" end="0"/>
                                            </p:txEl>
                                          </p:spTgt>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51">
                                            <p:txEl>
                                              <p:pRg st="0" end="0"/>
                                            </p:txEl>
                                          </p:spTgt>
                                        </p:tgtEl>
                                        <p:attrNameLst>
                                          <p:attrName>style.visibility</p:attrName>
                                        </p:attrNameLst>
                                      </p:cBhvr>
                                      <p:to>
                                        <p:strVal val="visible"/>
                                      </p:to>
                                    </p:set>
                                    <p:anim calcmode="lin" valueType="num">
                                      <p:cBhvr>
                                        <p:cTn id="39"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51">
                                            <p:txEl>
                                              <p:pRg st="0" end="0"/>
                                            </p:txEl>
                                          </p:spTgt>
                                        </p:tgtEl>
                                        <p:attrNameLst>
                                          <p:attrName>ppt_h</p:attrName>
                                        </p:attrNameLst>
                                      </p:cBhvr>
                                      <p:tavLst>
                                        <p:tav tm="0">
                                          <p:val>
                                            <p:fltVal val="0"/>
                                          </p:val>
                                        </p:tav>
                                        <p:tav tm="100000">
                                          <p:val>
                                            <p:strVal val="#ppt_h"/>
                                          </p:val>
                                        </p:tav>
                                      </p:tavLst>
                                    </p:anim>
                                  </p:childTnLst>
                                </p:cTn>
                              </p:par>
                            </p:childTnLst>
                          </p:cTn>
                        </p:par>
                        <p:par>
                          <p:cTn id="41" fill="hold">
                            <p:stCondLst>
                              <p:cond delay="7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12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7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par>
                          <p:cTn id="53" fill="hold">
                            <p:stCondLst>
                              <p:cond delay="22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p:stCondLst>
                              <p:cond delay="2700"/>
                            </p:stCondLst>
                            <p:childTnLst>
                              <p:par>
                                <p:cTn id="58" presetID="9" presetClass="entr" presetSubtype="16" fill="hold" grpId="0" nodeType="afterEffect">
                                  <p:stCondLst>
                                    <p:cond delay="100"/>
                                  </p:stCondLst>
                                  <p:iterate>
                                    <p:tmAbs val="0"/>
                                  </p:iterate>
                                  <p:childTnLst>
                                    <p:set>
                                      <p:cBhvr>
                                        <p:cTn id="59" fill="hold"/>
                                        <p:tgtEl>
                                          <p:spTgt spid="55"/>
                                        </p:tgtEl>
                                        <p:attrNameLst>
                                          <p:attrName>style.visibility</p:attrName>
                                        </p:attrNameLst>
                                      </p:cBhvr>
                                      <p:to>
                                        <p:strVal val="visible"/>
                                      </p:to>
                                    </p:set>
                                    <p:animEffect transition="in" filter="dissolve(in)">
                                      <p:cBhvr>
                                        <p:cTn id="60" dur="750"/>
                                        <p:tgtEl>
                                          <p:spTgt spid="55"/>
                                        </p:tgtEl>
                                      </p:cBhvr>
                                    </p:animEffect>
                                  </p:childTnLst>
                                </p:cTn>
                              </p:par>
                            </p:childTnLst>
                          </p:cTn>
                        </p:par>
                        <p:par>
                          <p:cTn id="61" fill="hold">
                            <p:stCondLst>
                              <p:cond delay="3550"/>
                            </p:stCondLst>
                            <p:childTnLst>
                              <p:par>
                                <p:cTn id="62" presetID="9" presetClass="entr" presetSubtype="16" fill="hold" grpId="0" nodeType="afterEffect">
                                  <p:stCondLst>
                                    <p:cond delay="100"/>
                                  </p:stCondLst>
                                  <p:iterate>
                                    <p:tmAbs val="0"/>
                                  </p:iterate>
                                  <p:childTnLst>
                                    <p:set>
                                      <p:cBhvr>
                                        <p:cTn id="63" fill="hold"/>
                                        <p:tgtEl>
                                          <p:spTgt spid="54"/>
                                        </p:tgtEl>
                                        <p:attrNameLst>
                                          <p:attrName>style.visibility</p:attrName>
                                        </p:attrNameLst>
                                      </p:cBhvr>
                                      <p:to>
                                        <p:strVal val="visible"/>
                                      </p:to>
                                    </p:set>
                                    <p:animEffect transition="in" filter="dissolve(in)">
                                      <p:cBhvr>
                                        <p:cTn id="64" dur="750"/>
                                        <p:tgtEl>
                                          <p:spTgt spid="54"/>
                                        </p:tgtEl>
                                      </p:cBhvr>
                                    </p:animEffect>
                                  </p:childTnLst>
                                </p:cTn>
                              </p:par>
                            </p:childTnLst>
                          </p:cTn>
                        </p:par>
                        <p:par>
                          <p:cTn id="65" fill="hold">
                            <p:stCondLst>
                              <p:cond delay="4400"/>
                            </p:stCondLst>
                            <p:childTnLst>
                              <p:par>
                                <p:cTn id="66" presetID="9" presetClass="entr" presetSubtype="16" fill="hold" grpId="0" nodeType="afterEffect">
                                  <p:stCondLst>
                                    <p:cond delay="100"/>
                                  </p:stCondLst>
                                  <p:iterate>
                                    <p:tmAbs val="0"/>
                                  </p:iterate>
                                  <p:childTnLst>
                                    <p:set>
                                      <p:cBhvr>
                                        <p:cTn id="67" fill="hold"/>
                                        <p:tgtEl>
                                          <p:spTgt spid="52"/>
                                        </p:tgtEl>
                                        <p:attrNameLst>
                                          <p:attrName>style.visibility</p:attrName>
                                        </p:attrNameLst>
                                      </p:cBhvr>
                                      <p:to>
                                        <p:strVal val="visible"/>
                                      </p:to>
                                    </p:set>
                                    <p:animEffect transition="in" filter="dissolve(in)">
                                      <p:cBhvr>
                                        <p:cTn id="68" dur="750"/>
                                        <p:tgtEl>
                                          <p:spTgt spid="52"/>
                                        </p:tgtEl>
                                      </p:cBhvr>
                                    </p:animEffect>
                                  </p:childTnLst>
                                </p:cTn>
                              </p:par>
                            </p:childTnLst>
                          </p:cTn>
                        </p:par>
                        <p:par>
                          <p:cTn id="69" fill="hold">
                            <p:stCondLst>
                              <p:cond delay="5250"/>
                            </p:stCondLst>
                            <p:childTnLst>
                              <p:par>
                                <p:cTn id="70" presetID="9" presetClass="entr" presetSubtype="16" fill="hold" grpId="0" nodeType="afterEffect">
                                  <p:stCondLst>
                                    <p:cond delay="100"/>
                                  </p:stCondLst>
                                  <p:iterate>
                                    <p:tmAbs val="0"/>
                                  </p:iterate>
                                  <p:childTnLst>
                                    <p:set>
                                      <p:cBhvr>
                                        <p:cTn id="71" fill="hold"/>
                                        <p:tgtEl>
                                          <p:spTgt spid="53"/>
                                        </p:tgtEl>
                                        <p:attrNameLst>
                                          <p:attrName>style.visibility</p:attrName>
                                        </p:attrNameLst>
                                      </p:cBhvr>
                                      <p:to>
                                        <p:strVal val="visible"/>
                                      </p:to>
                                    </p:set>
                                    <p:animEffect transition="in" filter="dissolve(in)">
                                      <p:cBhvr>
                                        <p:cTn id="72" dur="750"/>
                                        <p:tgtEl>
                                          <p:spTgt spid="53"/>
                                        </p:tgtEl>
                                      </p:cBhvr>
                                    </p:animEffect>
                                  </p:childTnLst>
                                </p:cTn>
                              </p:par>
                            </p:childTnLst>
                          </p:cTn>
                        </p:par>
                        <p:par>
                          <p:cTn id="73" fill="hold">
                            <p:stCondLst>
                              <p:cond delay="6100"/>
                            </p:stCondLst>
                            <p:childTnLst>
                              <p:par>
                                <p:cTn id="74" presetID="53" presetClass="entr" presetSubtype="16" fill="hold" grpId="0" nodeType="after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 calcmode="lin" valueType="num">
                                      <p:cBhvr>
                                        <p:cTn id="76"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56">
                                            <p:txEl>
                                              <p:pRg st="0" end="0"/>
                                            </p:txEl>
                                          </p:spTgt>
                                        </p:tgtEl>
                                      </p:cBhvr>
                                    </p:animEffect>
                                  </p:childTnLst>
                                </p:cTn>
                              </p:par>
                            </p:childTnLst>
                          </p:cTn>
                        </p:par>
                        <p:par>
                          <p:cTn id="79" fill="hold">
                            <p:stCondLst>
                              <p:cond delay="6600"/>
                            </p:stCondLst>
                            <p:childTnLst>
                              <p:par>
                                <p:cTn id="80" presetID="53" presetClass="entr" presetSubtype="16" fill="hold" grpId="0" nodeType="afterEffect">
                                  <p:stCondLst>
                                    <p:cond delay="0"/>
                                  </p:stCondLst>
                                  <p:childTnLst>
                                    <p:set>
                                      <p:cBhvr>
                                        <p:cTn id="81" dur="1" fill="hold">
                                          <p:stCondLst>
                                            <p:cond delay="0"/>
                                          </p:stCondLst>
                                        </p:cTn>
                                        <p:tgtEl>
                                          <p:spTgt spid="57">
                                            <p:txEl>
                                              <p:pRg st="0" end="0"/>
                                            </p:txEl>
                                          </p:spTgt>
                                        </p:tgtEl>
                                        <p:attrNameLst>
                                          <p:attrName>style.visibility</p:attrName>
                                        </p:attrNameLst>
                                      </p:cBhvr>
                                      <p:to>
                                        <p:strVal val="visible"/>
                                      </p:to>
                                    </p:set>
                                    <p:anim calcmode="lin" valueType="num">
                                      <p:cBhvr>
                                        <p:cTn id="82"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57">
                                            <p:txEl>
                                              <p:pRg st="0" end="0"/>
                                            </p:txEl>
                                          </p:spTgt>
                                        </p:tgtEl>
                                      </p:cBhvr>
                                    </p:animEffect>
                                  </p:childTnLst>
                                </p:cTn>
                              </p:par>
                            </p:childTnLst>
                          </p:cTn>
                        </p:par>
                        <p:par>
                          <p:cTn id="85" fill="hold">
                            <p:stCondLst>
                              <p:cond delay="7100"/>
                            </p:stCondLst>
                            <p:childTnLst>
                              <p:par>
                                <p:cTn id="86" presetID="53" presetClass="entr" presetSubtype="16" fill="hold" grpId="0" nodeType="afterEffect">
                                  <p:stCondLst>
                                    <p:cond delay="0"/>
                                  </p:stCondLst>
                                  <p:childTnLst>
                                    <p:set>
                                      <p:cBhvr>
                                        <p:cTn id="87" dur="1" fill="hold">
                                          <p:stCondLst>
                                            <p:cond delay="0"/>
                                          </p:stCondLst>
                                        </p:cTn>
                                        <p:tgtEl>
                                          <p:spTgt spid="58">
                                            <p:txEl>
                                              <p:pRg st="0" end="0"/>
                                            </p:txEl>
                                          </p:spTgt>
                                        </p:tgtEl>
                                        <p:attrNameLst>
                                          <p:attrName>style.visibility</p:attrName>
                                        </p:attrNameLst>
                                      </p:cBhvr>
                                      <p:to>
                                        <p:strVal val="visible"/>
                                      </p:to>
                                    </p:set>
                                    <p:anim calcmode="lin" valueType="num">
                                      <p:cBhvr>
                                        <p:cTn id="88"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0" dur="500"/>
                                        <p:tgtEl>
                                          <p:spTgt spid="58">
                                            <p:txEl>
                                              <p:pRg st="0" end="0"/>
                                            </p:txEl>
                                          </p:spTgt>
                                        </p:tgtEl>
                                      </p:cBhvr>
                                    </p:animEffect>
                                  </p:childTnLst>
                                </p:cTn>
                              </p:par>
                            </p:childTnLst>
                          </p:cTn>
                        </p:par>
                        <p:par>
                          <p:cTn id="91" fill="hold">
                            <p:stCondLst>
                              <p:cond delay="7600"/>
                            </p:stCondLst>
                            <p:childTnLst>
                              <p:par>
                                <p:cTn id="92" presetID="53" presetClass="entr" presetSubtype="16" fill="hold" grpId="0" nodeType="afterEffect">
                                  <p:stCondLst>
                                    <p:cond delay="0"/>
                                  </p:stCondLst>
                                  <p:childTnLst>
                                    <p:set>
                                      <p:cBhvr>
                                        <p:cTn id="93" dur="1" fill="hold">
                                          <p:stCondLst>
                                            <p:cond delay="0"/>
                                          </p:stCondLst>
                                        </p:cTn>
                                        <p:tgtEl>
                                          <p:spTgt spid="59">
                                            <p:txEl>
                                              <p:pRg st="0" end="0"/>
                                            </p:txEl>
                                          </p:spTgt>
                                        </p:tgtEl>
                                        <p:attrNameLst>
                                          <p:attrName>style.visibility</p:attrName>
                                        </p:attrNameLst>
                                      </p:cBhvr>
                                      <p:to>
                                        <p:strVal val="visible"/>
                                      </p:to>
                                    </p:set>
                                    <p:anim calcmode="lin" valueType="num">
                                      <p:cBhvr>
                                        <p:cTn id="94"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400"/>
                        <p:tgtEl>
                          <p:spTgt spid="44"/>
                        </p:tgtEl>
                      </p:cBhvr>
                    </p:animEffect>
                    <p:anim calcmode="lin" valueType="num">
                      <p:cBhvr>
                        <p:cTn dur="400" fill="hold"/>
                        <p:tgtEl>
                          <p:spTgt spid="44"/>
                        </p:tgtEl>
                        <p:attrNameLst>
                          <p:attrName>ppt_x</p:attrName>
                        </p:attrNameLst>
                      </p:cBhvr>
                      <p:tavLst>
                        <p:tav tm="0">
                          <p:val>
                            <p:strVal val="#ppt_x"/>
                          </p:val>
                        </p:tav>
                        <p:tav tm="100000">
                          <p:val>
                            <p:strVal val="#ppt_x"/>
                          </p:val>
                        </p:tav>
                      </p:tavLst>
                    </p:anim>
                    <p:anim calcmode="lin" valueType="num">
                      <p:cBhvr>
                        <p:cTn dur="4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400"/>
                        <p:tgtEl>
                          <p:spTgt spid="46"/>
                        </p:tgtEl>
                      </p:cBhvr>
                    </p:animEffect>
                    <p:anim calcmode="lin" valueType="num">
                      <p:cBhvr>
                        <p:cTn dur="400" fill="hold"/>
                        <p:tgtEl>
                          <p:spTgt spid="46"/>
                        </p:tgtEl>
                        <p:attrNameLst>
                          <p:attrName>ppt_x</p:attrName>
                        </p:attrNameLst>
                      </p:cBhvr>
                      <p:tavLst>
                        <p:tav tm="0">
                          <p:val>
                            <p:strVal val="#ppt_x"/>
                          </p:val>
                        </p:tav>
                        <p:tav tm="100000">
                          <p:val>
                            <p:strVal val="#ppt_x"/>
                          </p:val>
                        </p:tav>
                      </p:tavLst>
                    </p:anim>
                    <p:anim calcmode="lin" valueType="num">
                      <p:cBhvr>
                        <p:cTn dur="4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400"/>
                        <p:tgtEl>
                          <p:spTgt spid="48"/>
                        </p:tgtEl>
                      </p:cBhvr>
                    </p:animEffect>
                    <p:anim calcmode="lin" valueType="num">
                      <p:cBhvr>
                        <p:cTn dur="400" fill="hold"/>
                        <p:tgtEl>
                          <p:spTgt spid="48"/>
                        </p:tgtEl>
                        <p:attrNameLst>
                          <p:attrName>ppt_x</p:attrName>
                        </p:attrNameLst>
                      </p:cBhvr>
                      <p:tavLst>
                        <p:tav tm="0">
                          <p:val>
                            <p:strVal val="#ppt_x"/>
                          </p:val>
                        </p:tav>
                        <p:tav tm="100000">
                          <p:val>
                            <p:strVal val="#ppt_x"/>
                          </p:val>
                        </p:tav>
                      </p:tavLst>
                    </p:anim>
                    <p:anim calcmode="lin" valueType="num">
                      <p:cBhvr>
                        <p:cTn dur="4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2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childTnLst>
                </p:cTn>
              </p:par>
            </p:tnLst>
          </p:tmpl>
        </p:tmplLst>
      </p:bldP>
      <p:bldP spid="50" grpId="0" build="p">
        <p:tmplLst>
          <p:tmpl lvl="1">
            <p:tnLst>
              <p:par>
                <p:cTn presetID="42" presetClass="entr" presetSubtype="0" fill="hold" nodeType="withEffect">
                  <p:stCondLst>
                    <p:cond delay="200"/>
                  </p:stCondLst>
                  <p:childTnLst>
                    <p:set>
                      <p:cBhvr>
                        <p:cTn dur="1" fill="hold">
                          <p:stCondLst>
                            <p:cond delay="0"/>
                          </p:stCondLst>
                        </p:cTn>
                        <p:tgtEl>
                          <p:spTgt spid="50"/>
                        </p:tgtEl>
                        <p:attrNameLst>
                          <p:attrName>style.visibility</p:attrName>
                        </p:attrNameLst>
                      </p:cBhvr>
                      <p:to>
                        <p:strVal val="visible"/>
                      </p:to>
                    </p:set>
                    <p:animEffect transition="in" filter="fade">
                      <p:cBhvr>
                        <p:cTn dur="400"/>
                        <p:tgtEl>
                          <p:spTgt spid="50"/>
                        </p:tgtEl>
                      </p:cBhvr>
                    </p:animEffect>
                    <p:anim calcmode="lin" valueType="num">
                      <p:cBhvr>
                        <p:cTn dur="400" fill="hold"/>
                        <p:tgtEl>
                          <p:spTgt spid="50"/>
                        </p:tgtEl>
                        <p:attrNameLst>
                          <p:attrName>ppt_x</p:attrName>
                        </p:attrNameLst>
                      </p:cBhvr>
                      <p:tavLst>
                        <p:tav tm="0">
                          <p:val>
                            <p:strVal val="#ppt_x"/>
                          </p:val>
                        </p:tav>
                        <p:tav tm="100000">
                          <p:val>
                            <p:strVal val="#ppt_x"/>
                          </p:val>
                        </p:tav>
                      </p:tavLst>
                    </p:anim>
                    <p:anim calcmode="lin" valueType="num">
                      <p:cBhvr>
                        <p:cTn dur="4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2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childTnLst>
                </p:cTn>
              </p:par>
            </p:tnLst>
          </p:tmpl>
        </p:tmplLst>
      </p:bldP>
      <p:bldP spid="52" grpId="0" animBg="1" advAuto="0"/>
      <p:bldP spid="53" grpId="0" animBg="1" advAuto="0"/>
      <p:bldP spid="54" grpId="0" animBg="1" advAuto="0"/>
      <p:bldP spid="55" grpId="0" animBg="1" advAuto="0"/>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8283785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
        <p:nvSpPr>
          <p:cNvPr id="19" name="任意多边形 18"/>
          <p:cNvSpPr/>
          <p:nvPr/>
        </p:nvSpPr>
        <p:spPr>
          <a:xfrm rot="1551288" flipH="1">
            <a:off x="-933483" y="-2441812"/>
            <a:ext cx="14725717" cy="12116275"/>
          </a:xfrm>
          <a:custGeom>
            <a:avLst/>
            <a:gdLst>
              <a:gd name="connsiteX0" fmla="*/ 14725717 w 14725717"/>
              <a:gd name="connsiteY0" fmla="*/ 5607598 h 12116275"/>
              <a:gd name="connsiteX1" fmla="*/ 3154101 w 14725717"/>
              <a:gd name="connsiteY1" fmla="*/ 0 h 12116275"/>
              <a:gd name="connsiteX2" fmla="*/ 0 w 14725717"/>
              <a:gd name="connsiteY2" fmla="*/ 6508677 h 12116275"/>
              <a:gd name="connsiteX3" fmla="*/ 11571617 w 14725717"/>
              <a:gd name="connsiteY3" fmla="*/ 12116275 h 12116275"/>
              <a:gd name="connsiteX4" fmla="*/ 14725717 w 14725717"/>
              <a:gd name="connsiteY4" fmla="*/ 5607598 h 12116275"/>
              <a:gd name="connsiteX5" fmla="*/ 8157373 w 14725717"/>
              <a:gd name="connsiteY5" fmla="*/ 2732817 h 12116275"/>
              <a:gd name="connsiteX6" fmla="*/ 9990658 w 14725717"/>
              <a:gd name="connsiteY6" fmla="*/ 6216433 h 12116275"/>
              <a:gd name="connsiteX7" fmla="*/ 7938387 w 14725717"/>
              <a:gd name="connsiteY7" fmla="*/ 9800087 h 12116275"/>
              <a:gd name="connsiteX8" fmla="*/ 7689510 w 14725717"/>
              <a:gd name="connsiteY8" fmla="*/ 9882298 h 12116275"/>
              <a:gd name="connsiteX9" fmla="*/ 7440632 w 14725717"/>
              <a:gd name="connsiteY9" fmla="*/ 9800087 h 12116275"/>
              <a:gd name="connsiteX10" fmla="*/ 5388361 w 14725717"/>
              <a:gd name="connsiteY10" fmla="*/ 6216433 h 12116275"/>
              <a:gd name="connsiteX11" fmla="*/ 7440632 w 14725717"/>
              <a:gd name="connsiteY11" fmla="*/ 2632777 h 12116275"/>
              <a:gd name="connsiteX12" fmla="*/ 7689510 w 14725717"/>
              <a:gd name="connsiteY12" fmla="*/ 2550567 h 12116275"/>
              <a:gd name="connsiteX13" fmla="*/ 7938387 w 14725717"/>
              <a:gd name="connsiteY13" fmla="*/ 2632777 h 12116275"/>
              <a:gd name="connsiteX14" fmla="*/ 8157373 w 14725717"/>
              <a:gd name="connsiteY14" fmla="*/ 2732817 h 121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25717" h="12116275">
                <a:moveTo>
                  <a:pt x="14725717" y="5607598"/>
                </a:moveTo>
                <a:lnTo>
                  <a:pt x="3154101" y="0"/>
                </a:lnTo>
                <a:lnTo>
                  <a:pt x="0" y="6508677"/>
                </a:lnTo>
                <a:lnTo>
                  <a:pt x="11571617" y="12116275"/>
                </a:lnTo>
                <a:lnTo>
                  <a:pt x="14725717" y="5607598"/>
                </a:lnTo>
                <a:close/>
                <a:moveTo>
                  <a:pt x="8157373" y="2732817"/>
                </a:moveTo>
                <a:cubicBezTo>
                  <a:pt x="9231908" y="3286977"/>
                  <a:pt x="9990658" y="4637871"/>
                  <a:pt x="9990658" y="6216433"/>
                </a:cubicBezTo>
                <a:cubicBezTo>
                  <a:pt x="9990658" y="7900230"/>
                  <a:pt x="9127369" y="9324996"/>
                  <a:pt x="7938387" y="9800087"/>
                </a:cubicBezTo>
                <a:lnTo>
                  <a:pt x="7689510" y="9882298"/>
                </a:lnTo>
                <a:lnTo>
                  <a:pt x="7440632" y="9800087"/>
                </a:lnTo>
                <a:cubicBezTo>
                  <a:pt x="6251650" y="9324996"/>
                  <a:pt x="5388361" y="7900230"/>
                  <a:pt x="5388361" y="6216433"/>
                </a:cubicBezTo>
                <a:cubicBezTo>
                  <a:pt x="5388361" y="4532634"/>
                  <a:pt x="6251650" y="3107869"/>
                  <a:pt x="7440632" y="2632777"/>
                </a:cubicBezTo>
                <a:lnTo>
                  <a:pt x="7689510" y="2550567"/>
                </a:lnTo>
                <a:lnTo>
                  <a:pt x="7938387" y="2632777"/>
                </a:lnTo>
                <a:cubicBezTo>
                  <a:pt x="8012698" y="2662470"/>
                  <a:pt x="8085737" y="2695873"/>
                  <a:pt x="8157373" y="2732817"/>
                </a:cubicBezTo>
                <a:close/>
              </a:path>
            </a:pathLst>
          </a:custGeom>
          <a:gradFill flip="none" rotWithShape="1">
            <a:gsLst>
              <a:gs pos="17000">
                <a:srgbClr val="000D01">
                  <a:alpha val="63000"/>
                </a:srgbClr>
              </a:gs>
              <a:gs pos="52000">
                <a:srgbClr val="000D01">
                  <a:alpha val="6000"/>
                </a:srgbClr>
              </a:gs>
              <a:gs pos="79000">
                <a:srgbClr val="000D01">
                  <a:alpha val="65000"/>
                </a:srgbClr>
              </a:gs>
            </a:gsLst>
            <a:lin ang="16200000" scaled="1"/>
            <a:tileRect/>
          </a:gradFill>
          <a:ln>
            <a:gradFill>
              <a:gsLst>
                <a:gs pos="0">
                  <a:schemeClr val="accent1">
                    <a:lumMod val="5000"/>
                    <a:lumOff val="95000"/>
                    <a:alpha val="33000"/>
                  </a:schemeClr>
                </a:gs>
                <a:gs pos="100000">
                  <a:schemeClr val="accent1">
                    <a:lumMod val="30000"/>
                    <a:lumOff val="70000"/>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582414">
            <a:off x="3749743" y="410589"/>
            <a:ext cx="5077952" cy="6679474"/>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noFill/>
          <a:ln>
            <a:gradFill>
              <a:gsLst>
                <a:gs pos="0">
                  <a:schemeClr val="accent1">
                    <a:lumMod val="5000"/>
                    <a:lumOff val="95000"/>
                    <a:alpha val="31000"/>
                  </a:schemeClr>
                </a:gs>
                <a:gs pos="100000">
                  <a:schemeClr val="accent1">
                    <a:lumMod val="30000"/>
                    <a:lumOff val="70000"/>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 Box 3"/>
          <p:cNvSpPr>
            <a:spLocks noChangeArrowheads="1"/>
          </p:cNvSpPr>
          <p:nvPr/>
        </p:nvSpPr>
        <p:spPr bwMode="auto">
          <a:xfrm>
            <a:off x="3721133" y="4122787"/>
            <a:ext cx="5048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nchor="ctr">
            <a:spAutoFit/>
          </a:bodyPr>
          <a:lstStyle/>
          <a:p>
            <a:pPr algn="ctr"/>
            <a:r>
              <a:rPr lang="zh-CN" altLang="en-US" sz="6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6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10"/>
          <p:cNvSpPr>
            <a:spLocks noChangeArrowheads="1"/>
          </p:cNvSpPr>
          <p:nvPr/>
        </p:nvSpPr>
        <p:spPr bwMode="auto">
          <a:xfrm>
            <a:off x="3710892" y="3692943"/>
            <a:ext cx="50687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The </a:t>
            </a:r>
            <a:r>
              <a:rPr 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20XX </a:t>
            </a:r>
            <a:r>
              <a:rPr 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Box 3"/>
          <p:cNvSpPr>
            <a:spLocks noChangeArrowheads="1"/>
          </p:cNvSpPr>
          <p:nvPr/>
        </p:nvSpPr>
        <p:spPr bwMode="auto">
          <a:xfrm>
            <a:off x="4701183" y="1384077"/>
            <a:ext cx="308815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nchor="ctr">
            <a:spAutoFit/>
          </a:bodyPr>
          <a:lstStyle/>
          <a:p>
            <a:pPr algn="ctr"/>
            <a:r>
              <a:rPr lang="en-US" sz="166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03</a:t>
            </a:r>
            <a:endParaRPr lang="zh-CN" altLang="en-US" sz="16600" b="1"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60029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by="(-#ppt_w*2)" calcmode="lin" valueType="num">
                                      <p:cBhvr rctx="PPT">
                                        <p:cTn id="12" dur="500" autoRev="1" fill="hold">
                                          <p:stCondLst>
                                            <p:cond delay="0"/>
                                          </p:stCondLst>
                                        </p:cTn>
                                        <p:tgtEl>
                                          <p:spTgt spid="26"/>
                                        </p:tgtEl>
                                        <p:attrNameLst>
                                          <p:attrName>ppt_w</p:attrName>
                                        </p:attrNameLst>
                                      </p:cBhvr>
                                    </p:anim>
                                    <p:anim by="(#ppt_w*0.50)" calcmode="lin" valueType="num">
                                      <p:cBhvr>
                                        <p:cTn id="13" dur="500" decel="50000" autoRev="1" fill="hold">
                                          <p:stCondLst>
                                            <p:cond delay="0"/>
                                          </p:stCondLst>
                                        </p:cTn>
                                        <p:tgtEl>
                                          <p:spTgt spid="26"/>
                                        </p:tgtEl>
                                        <p:attrNameLst>
                                          <p:attrName>ppt_x</p:attrName>
                                        </p:attrNameLst>
                                      </p:cBhvr>
                                    </p:anim>
                                    <p:anim from="(-#ppt_h/2)" to="(#ppt_y)" calcmode="lin" valueType="num">
                                      <p:cBhvr>
                                        <p:cTn id="14" dur="1000" fill="hold">
                                          <p:stCondLst>
                                            <p:cond delay="0"/>
                                          </p:stCondLst>
                                        </p:cTn>
                                        <p:tgtEl>
                                          <p:spTgt spid="26"/>
                                        </p:tgtEl>
                                        <p:attrNameLst>
                                          <p:attrName>ppt_y</p:attrName>
                                        </p:attrNameLst>
                                      </p:cBhvr>
                                    </p:anim>
                                    <p:animRot by="21600000">
                                      <p:cBhvr>
                                        <p:cTn id="15" dur="1000" fill="hold">
                                          <p:stCondLst>
                                            <p:cond delay="0"/>
                                          </p:stCondLst>
                                        </p:cTn>
                                        <p:tgtEl>
                                          <p:spTgt spid="2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by="(-#ppt_w*2)" calcmode="lin" valueType="num">
                                      <p:cBhvr rctx="PPT">
                                        <p:cTn id="20" dur="500" autoRev="1" fill="hold">
                                          <p:stCondLst>
                                            <p:cond delay="0"/>
                                          </p:stCondLst>
                                        </p:cTn>
                                        <p:tgtEl>
                                          <p:spTgt spid="25"/>
                                        </p:tgtEl>
                                        <p:attrNameLst>
                                          <p:attrName>ppt_w</p:attrName>
                                        </p:attrNameLst>
                                      </p:cBhvr>
                                    </p:anim>
                                    <p:anim by="(#ppt_w*0.50)" calcmode="lin" valueType="num">
                                      <p:cBhvr>
                                        <p:cTn id="21" dur="500" decel="50000" autoRev="1" fill="hold">
                                          <p:stCondLst>
                                            <p:cond delay="0"/>
                                          </p:stCondLst>
                                        </p:cTn>
                                        <p:tgtEl>
                                          <p:spTgt spid="25"/>
                                        </p:tgtEl>
                                        <p:attrNameLst>
                                          <p:attrName>ppt_x</p:attrName>
                                        </p:attrNameLst>
                                      </p:cBhvr>
                                    </p:anim>
                                    <p:anim from="(-#ppt_h/2)" to="(#ppt_y)" calcmode="lin" valueType="num">
                                      <p:cBhvr>
                                        <p:cTn id="22" dur="1000" fill="hold">
                                          <p:stCondLst>
                                            <p:cond delay="0"/>
                                          </p:stCondLst>
                                        </p:cTn>
                                        <p:tgtEl>
                                          <p:spTgt spid="25"/>
                                        </p:tgtEl>
                                        <p:attrNameLst>
                                          <p:attrName>ppt_y</p:attrName>
                                        </p:attrNameLst>
                                      </p:cBhvr>
                                    </p:anim>
                                    <p:animRot by="21600000">
                                      <p:cBhvr>
                                        <p:cTn id="23"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ChangeAspect="1"/>
          </p:cNvSpPr>
          <p:nvPr/>
        </p:nvSpPr>
        <p:spPr>
          <a:xfrm>
            <a:off x="2618865" y="1539629"/>
            <a:ext cx="1897725" cy="18984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sz="14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8"/>
          <p:cNvSpPr>
            <a:spLocks noChangeAspect="1"/>
          </p:cNvSpPr>
          <p:nvPr/>
        </p:nvSpPr>
        <p:spPr>
          <a:xfrm>
            <a:off x="716120" y="3443118"/>
            <a:ext cx="1897725" cy="1897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a:spLocks noChangeAspect="1"/>
          </p:cNvSpPr>
          <p:nvPr/>
        </p:nvSpPr>
        <p:spPr>
          <a:xfrm>
            <a:off x="6431887" y="1539629"/>
            <a:ext cx="1897725" cy="189846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spect="1"/>
          </p:cNvSpPr>
          <p:nvPr/>
        </p:nvSpPr>
        <p:spPr>
          <a:xfrm>
            <a:off x="4529141" y="3443118"/>
            <a:ext cx="1897725" cy="18976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spect="1"/>
          </p:cNvSpPr>
          <p:nvPr/>
        </p:nvSpPr>
        <p:spPr>
          <a:xfrm>
            <a:off x="10239888" y="1539629"/>
            <a:ext cx="1897725" cy="18984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spect="1"/>
          </p:cNvSpPr>
          <p:nvPr/>
        </p:nvSpPr>
        <p:spPr>
          <a:xfrm>
            <a:off x="8337979" y="3443118"/>
            <a:ext cx="1897725" cy="18976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6411" tIns="48205" rIns="96411" bIns="48205" anchor="ctr"/>
          <a:lstStyle/>
          <a:p>
            <a:pPr algn="ctr" defTabSz="642830">
              <a:lnSpc>
                <a:spcPct val="150000"/>
              </a:lnSpc>
              <a:defRPr/>
            </a:pPr>
            <a:endParaRPr lang="id-ID"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64111" y="5559236"/>
            <a:ext cx="11330530" cy="974306"/>
          </a:xfrm>
          <a:prstGeom prst="rect">
            <a:avLst/>
          </a:prstGeom>
          <a:noFill/>
        </p:spPr>
        <p:txBody>
          <a:bodyPr wrap="square" lIns="0" tIns="0" rIns="0" bIns="0" rtlCol="0">
            <a:spAutoFit/>
          </a:bodyPr>
          <a:lstStyle/>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51"/>
          <p:cNvSpPr txBox="1"/>
          <p:nvPr/>
        </p:nvSpPr>
        <p:spPr>
          <a:xfrm>
            <a:off x="2818271" y="1862293"/>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898544" y="3893685"/>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4705721" y="3893685"/>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8507494" y="3893685"/>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10412341" y="1862293"/>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6627964" y="1862293"/>
            <a:ext cx="1531101" cy="1201419"/>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a:t>
            </a:r>
            <a:endParaRPr lang="en-US" altLang="zh-CN"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20" name="图片占位符 19"/>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pic>
        <p:nvPicPr>
          <p:cNvPr id="21" name="图片占位符 20"/>
          <p:cNvPicPr>
            <a:picLocks noGrp="1" noChangeAspect="1"/>
          </p:cNvPicPr>
          <p:nvPr>
            <p:ph type="pic" sz="quarter" idx="15"/>
          </p:nvPr>
        </p:nvPicPr>
        <p:blipFill>
          <a:blip r:embed="rId4" cstate="email">
            <a:extLst>
              <a:ext uri="{28A0092B-C50C-407E-A947-70E740481C1C}">
                <a14:useLocalDpi xmlns:a14="http://schemas.microsoft.com/office/drawing/2010/main"/>
              </a:ext>
            </a:extLst>
          </a:blip>
          <a:srcRect/>
          <a:stretch>
            <a:fillRect/>
          </a:stretch>
        </p:blipFill>
        <p:spPr/>
      </p:pic>
      <p:pic>
        <p:nvPicPr>
          <p:cNvPr id="24" name="图片占位符 23"/>
          <p:cNvPicPr>
            <a:picLocks noGrp="1" noChangeAspect="1"/>
          </p:cNvPicPr>
          <p:nvPr>
            <p:ph type="pic" sz="quarter" idx="17"/>
          </p:nvPr>
        </p:nvPicPr>
        <p:blipFill>
          <a:blip r:embed="rId5" cstate="email">
            <a:extLst>
              <a:ext uri="{28A0092B-C50C-407E-A947-70E740481C1C}">
                <a14:useLocalDpi xmlns:a14="http://schemas.microsoft.com/office/drawing/2010/main"/>
              </a:ext>
            </a:extLst>
          </a:blip>
          <a:srcRect/>
          <a:stretch>
            <a:fillRect/>
          </a:stretch>
        </p:blipFill>
        <p:spPr/>
      </p:pic>
      <p:pic>
        <p:nvPicPr>
          <p:cNvPr id="25" name="图片占位符 24"/>
          <p:cNvPicPr>
            <a:picLocks noGrp="1" noChangeAspect="1"/>
          </p:cNvPicPr>
          <p:nvPr>
            <p:ph type="pic" sz="quarter" idx="18"/>
          </p:nvPr>
        </p:nvPicPr>
        <p:blipFill>
          <a:blip r:embed="rId6" cstate="email">
            <a:extLst>
              <a:ext uri="{28A0092B-C50C-407E-A947-70E740481C1C}">
                <a14:useLocalDpi xmlns:a14="http://schemas.microsoft.com/office/drawing/2010/main"/>
              </a:ext>
            </a:extLst>
          </a:blip>
          <a:srcRect/>
          <a:stretch>
            <a:fillRect/>
          </a:stretch>
        </p:blipFill>
        <p:spPr/>
      </p:pic>
      <p:pic>
        <p:nvPicPr>
          <p:cNvPr id="23" name="图片占位符 22"/>
          <p:cNvPicPr>
            <a:picLocks noGrp="1" noChangeAspect="1"/>
          </p:cNvPicPr>
          <p:nvPr>
            <p:ph type="pic" sz="quarter" idx="16"/>
          </p:nvPr>
        </p:nvPicPr>
        <p:blipFill>
          <a:blip r:embed="rId7" cstate="email">
            <a:extLst>
              <a:ext uri="{28A0092B-C50C-407E-A947-70E740481C1C}">
                <a14:useLocalDpi xmlns:a14="http://schemas.microsoft.com/office/drawing/2010/main"/>
              </a:ext>
            </a:extLst>
          </a:blip>
          <a:srcRect/>
          <a:stretch>
            <a:fillRect/>
          </a:stretch>
        </p:blipFill>
        <p:spPr/>
      </p:pic>
      <p:pic>
        <p:nvPicPr>
          <p:cNvPr id="22" name="图片占位符 21"/>
          <p:cNvPicPr>
            <a:picLocks noGrp="1" noChangeAspect="1"/>
          </p:cNvPicPr>
          <p:nvPr>
            <p:ph type="pic" sz="quarter" idx="14"/>
          </p:nvPr>
        </p:nvPicPr>
        <p:blipFill>
          <a:blip r:embed="rId8" cstate="email">
            <a:extLst>
              <a:ext uri="{28A0092B-C50C-407E-A947-70E740481C1C}">
                <a14:useLocalDpi xmlns:a14="http://schemas.microsoft.com/office/drawing/2010/main"/>
              </a:ext>
            </a:extLst>
          </a:blip>
          <a:srcRect/>
          <a:stretch>
            <a:fillRect/>
          </a:stretch>
        </p:blipFill>
        <p:spPr/>
      </p:pic>
      <p:sp>
        <p:nvSpPr>
          <p:cNvPr id="28"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6760122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1000" fill="hold"/>
                                        <p:tgtEl>
                                          <p:spTgt spid="13"/>
                                        </p:tgtEl>
                                        <p:attrNameLst>
                                          <p:attrName>ppt_w</p:attrName>
                                        </p:attrNameLst>
                                      </p:cBhvr>
                                      <p:tavLst>
                                        <p:tav tm="0">
                                          <p:val>
                                            <p:fltVal val="0"/>
                                          </p:val>
                                        </p:tav>
                                        <p:tav tm="100000">
                                          <p:val>
                                            <p:strVal val="#ppt_w"/>
                                          </p:val>
                                        </p:tav>
                                      </p:tavLst>
                                    </p:anim>
                                    <p:anim calcmode="lin" valueType="num">
                                      <p:cBhvr>
                                        <p:cTn id="15" dur="1000" fill="hold"/>
                                        <p:tgtEl>
                                          <p:spTgt spid="13"/>
                                        </p:tgtEl>
                                        <p:attrNameLst>
                                          <p:attrName>ppt_h</p:attrName>
                                        </p:attrNameLst>
                                      </p:cBhvr>
                                      <p:tavLst>
                                        <p:tav tm="0">
                                          <p:val>
                                            <p:fltVal val="0"/>
                                          </p:val>
                                        </p:tav>
                                        <p:tav tm="100000">
                                          <p:val>
                                            <p:strVal val="#ppt_h"/>
                                          </p:val>
                                        </p:tav>
                                      </p:tavLst>
                                    </p:anim>
                                    <p:anim calcmode="lin" valueType="num">
                                      <p:cBhvr>
                                        <p:cTn id="16"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15"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fltVal val="0"/>
                                          </p:val>
                                        </p:tav>
                                        <p:tav tm="100000">
                                          <p:val>
                                            <p:strVal val="#ppt_w"/>
                                          </p:val>
                                        </p:tav>
                                      </p:tavLst>
                                    </p:anim>
                                    <p:anim calcmode="lin" valueType="num">
                                      <p:cBhvr>
                                        <p:cTn id="36" dur="1000" fill="hold"/>
                                        <p:tgtEl>
                                          <p:spTgt spid="8"/>
                                        </p:tgtEl>
                                        <p:attrNameLst>
                                          <p:attrName>ppt_h</p:attrName>
                                        </p:attrNameLst>
                                      </p:cBhvr>
                                      <p:tavLst>
                                        <p:tav tm="0">
                                          <p:val>
                                            <p:fltVal val="0"/>
                                          </p:val>
                                        </p:tav>
                                        <p:tav tm="100000">
                                          <p:val>
                                            <p:strVal val="#ppt_h"/>
                                          </p:val>
                                        </p:tav>
                                      </p:tavLst>
                                    </p:anim>
                                    <p:anim calcmode="lin" valueType="num">
                                      <p:cBhvr>
                                        <p:cTn id="3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5000"/>
                            </p:stCondLst>
                            <p:childTnLst>
                              <p:par>
                                <p:cTn id="40" presetID="15"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ppt_w</p:attrName>
                                        </p:attrNameLst>
                                      </p:cBhvr>
                                      <p:tavLst>
                                        <p:tav tm="0">
                                          <p:val>
                                            <p:fltVal val="0"/>
                                          </p:val>
                                        </p:tav>
                                        <p:tav tm="100000">
                                          <p:val>
                                            <p:strVal val="#ppt_w"/>
                                          </p:val>
                                        </p:tav>
                                      </p:tavLst>
                                    </p:anim>
                                    <p:anim calcmode="lin" valueType="num">
                                      <p:cBhvr>
                                        <p:cTn id="43" dur="1000" fill="hold"/>
                                        <p:tgtEl>
                                          <p:spTgt spid="9"/>
                                        </p:tgtEl>
                                        <p:attrNameLst>
                                          <p:attrName>ppt_h</p:attrName>
                                        </p:attrNameLst>
                                      </p:cBhvr>
                                      <p:tavLst>
                                        <p:tav tm="0">
                                          <p:val>
                                            <p:fltVal val="0"/>
                                          </p:val>
                                        </p:tav>
                                        <p:tav tm="100000">
                                          <p:val>
                                            <p:strVal val="#ppt_h"/>
                                          </p:val>
                                        </p:tav>
                                      </p:tavLst>
                                    </p:anim>
                                    <p:anim calcmode="lin" valueType="num">
                                      <p:cBhvr>
                                        <p:cTn id="4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6000"/>
                            </p:stCondLst>
                            <p:childTnLst>
                              <p:par>
                                <p:cTn id="47" presetID="22" presetClass="entr" presetSubtype="4"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down)">
                                      <p:cBhvr>
                                        <p:cTn id="49" dur="500"/>
                                        <p:tgtEl>
                                          <p:spTgt spid="52"/>
                                        </p:tgtEl>
                                      </p:cBhvr>
                                    </p:animEffect>
                                  </p:childTnLst>
                                </p:cTn>
                              </p:par>
                            </p:childTnLst>
                          </p:cTn>
                        </p:par>
                        <p:par>
                          <p:cTn id="50" fill="hold">
                            <p:stCondLst>
                              <p:cond delay="6500"/>
                            </p:stCondLst>
                            <p:childTnLst>
                              <p:par>
                                <p:cTn id="51" presetID="2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childTnLst>
                          </p:cTn>
                        </p:par>
                        <p:par>
                          <p:cTn id="54" fill="hold">
                            <p:stCondLst>
                              <p:cond delay="7000"/>
                            </p:stCondLst>
                            <p:childTnLst>
                              <p:par>
                                <p:cTn id="55" presetID="22" presetClass="entr" presetSubtype="4"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down)">
                                      <p:cBhvr>
                                        <p:cTn id="57" dur="500"/>
                                        <p:tgtEl>
                                          <p:spTgt spid="60"/>
                                        </p:tgtEl>
                                      </p:cBhvr>
                                    </p:animEffect>
                                  </p:childTnLst>
                                </p:cTn>
                              </p:par>
                            </p:childTnLst>
                          </p:cTn>
                        </p:par>
                        <p:par>
                          <p:cTn id="58" fill="hold">
                            <p:stCondLst>
                              <p:cond delay="7500"/>
                            </p:stCondLst>
                            <p:childTnLst>
                              <p:par>
                                <p:cTn id="59" presetID="22" presetClass="entr" presetSubtype="4" fill="hold" grpId="0" nodeType="after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ipe(down)">
                                      <p:cBhvr>
                                        <p:cTn id="61" dur="500"/>
                                        <p:tgtEl>
                                          <p:spTgt spid="57"/>
                                        </p:tgtEl>
                                      </p:cBhvr>
                                    </p:animEffect>
                                  </p:childTnLst>
                                </p:cTn>
                              </p:par>
                            </p:childTnLst>
                          </p:cTn>
                        </p:par>
                        <p:par>
                          <p:cTn id="62" fill="hold">
                            <p:stCondLst>
                              <p:cond delay="8000"/>
                            </p:stCondLst>
                            <p:childTnLst>
                              <p:par>
                                <p:cTn id="63" presetID="22" presetClass="entr" presetSubtype="4"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500"/>
                                        <p:tgtEl>
                                          <p:spTgt spid="59"/>
                                        </p:tgtEl>
                                      </p:cBhvr>
                                    </p:animEffect>
                                  </p:childTnLst>
                                </p:cTn>
                              </p:par>
                            </p:childTnLst>
                          </p:cTn>
                        </p:par>
                        <p:par>
                          <p:cTn id="66" fill="hold">
                            <p:stCondLst>
                              <p:cond delay="8500"/>
                            </p:stCondLst>
                            <p:childTnLst>
                              <p:par>
                                <p:cTn id="67" presetID="22" presetClass="entr" presetSubtype="4" fill="hold" grpId="0" nodeType="after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wipe(down)">
                                      <p:cBhvr>
                                        <p:cTn id="69" dur="500"/>
                                        <p:tgtEl>
                                          <p:spTgt spid="58"/>
                                        </p:tgtEl>
                                      </p:cBhvr>
                                    </p:animEffect>
                                  </p:childTnLst>
                                </p:cTn>
                              </p:par>
                            </p:childTnLst>
                          </p:cTn>
                        </p:par>
                        <p:par>
                          <p:cTn id="70" fill="hold">
                            <p:stCondLst>
                              <p:cond delay="9000"/>
                            </p:stCondLst>
                            <p:childTnLst>
                              <p:par>
                                <p:cTn id="71" presetID="42"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1000"/>
                                        <p:tgtEl>
                                          <p:spTgt spid="35"/>
                                        </p:tgtEl>
                                      </p:cBhvr>
                                    </p:animEffect>
                                    <p:anim calcmode="lin" valueType="num">
                                      <p:cBhvr>
                                        <p:cTn id="74" dur="1000" fill="hold"/>
                                        <p:tgtEl>
                                          <p:spTgt spid="35"/>
                                        </p:tgtEl>
                                        <p:attrNameLst>
                                          <p:attrName>ppt_x</p:attrName>
                                        </p:attrNameLst>
                                      </p:cBhvr>
                                      <p:tavLst>
                                        <p:tav tm="0">
                                          <p:val>
                                            <p:strVal val="#ppt_x"/>
                                          </p:val>
                                        </p:tav>
                                        <p:tav tm="100000">
                                          <p:val>
                                            <p:strVal val="#ppt_x"/>
                                          </p:val>
                                        </p:tav>
                                      </p:tavLst>
                                    </p:anim>
                                    <p:anim calcmode="lin" valueType="num">
                                      <p:cBhvr>
                                        <p:cTn id="7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35" grpId="0"/>
      <p:bldP spid="52" grpId="0"/>
      <p:bldP spid="56" grpId="0"/>
      <p:bldP spid="57" grpId="0"/>
      <p:bldP spid="58" grpId="0"/>
      <p:bldP spid="59" grpId="0"/>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430105" y="2447748"/>
            <a:ext cx="3998543" cy="3850364"/>
            <a:chOff x="4200186" y="2320894"/>
            <a:chExt cx="3791627" cy="3651116"/>
          </a:xfrm>
        </p:grpSpPr>
        <p:sp>
          <p:nvSpPr>
            <p:cNvPr id="7" name="Rounded Rectangle 6"/>
            <p:cNvSpPr/>
            <p:nvPr/>
          </p:nvSpPr>
          <p:spPr>
            <a:xfrm flipH="1">
              <a:off x="4214254" y="4850056"/>
              <a:ext cx="3777559"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9"/>
            <p:cNvSpPr/>
            <p:nvPr/>
          </p:nvSpPr>
          <p:spPr>
            <a:xfrm flipH="1">
              <a:off x="4200186" y="4850056"/>
              <a:ext cx="1948760"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657142" y="4998617"/>
            <a:ext cx="2452753" cy="842529"/>
            <a:chOff x="8512415" y="2327889"/>
            <a:chExt cx="3256083" cy="798929"/>
          </a:xfrm>
        </p:grpSpPr>
        <p:sp>
          <p:nvSpPr>
            <p:cNvPr id="25" name="TextBox 24"/>
            <p:cNvSpPr txBox="1"/>
            <p:nvPr/>
          </p:nvSpPr>
          <p:spPr>
            <a:xfrm>
              <a:off x="8512415" y="2327889"/>
              <a:ext cx="1951008"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512415" y="2631890"/>
              <a:ext cx="3256083" cy="49492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flipH="1">
            <a:off x="3160100" y="2356862"/>
            <a:ext cx="2365966" cy="842530"/>
            <a:chOff x="8512415" y="2327889"/>
            <a:chExt cx="3256083" cy="798930"/>
          </a:xfrm>
        </p:grpSpPr>
        <p:sp>
          <p:nvSpPr>
            <p:cNvPr id="28" name="TextBox 27"/>
            <p:cNvSpPr txBox="1"/>
            <p:nvPr/>
          </p:nvSpPr>
          <p:spPr>
            <a:xfrm>
              <a:off x="8519745" y="2327889"/>
              <a:ext cx="2035173"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flipH="1">
            <a:off x="1892162" y="5166460"/>
            <a:ext cx="2365966" cy="842530"/>
            <a:chOff x="8512415" y="2327889"/>
            <a:chExt cx="3256083" cy="798930"/>
          </a:xfrm>
        </p:grpSpPr>
        <p:sp>
          <p:nvSpPr>
            <p:cNvPr id="32" name="TextBox 31"/>
            <p:cNvSpPr txBox="1"/>
            <p:nvPr/>
          </p:nvSpPr>
          <p:spPr>
            <a:xfrm>
              <a:off x="8519742" y="2327889"/>
              <a:ext cx="2256792"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3479569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1319809" y="1960141"/>
            <a:ext cx="2176457" cy="954107"/>
          </a:xfrm>
          <a:prstGeom prst="rect">
            <a:avLst/>
          </a:prstGeom>
          <a:noFill/>
        </p:spPr>
        <p:txBody>
          <a:bodyPr wrap="square" lIns="0" tIns="0" rIns="0" bIns="0" rtlCol="0">
            <a:spAutoFit/>
          </a:bodyPr>
          <a:lstStyle/>
          <a:p>
            <a:pPr algn="just"/>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5" name="TextBox 34"/>
          <p:cNvSpPr txBox="1"/>
          <p:nvPr/>
        </p:nvSpPr>
        <p:spPr>
          <a:xfrm>
            <a:off x="1347312" y="3635862"/>
            <a:ext cx="2126561" cy="954107"/>
          </a:xfrm>
          <a:prstGeom prst="rect">
            <a:avLst/>
          </a:prstGeom>
          <a:noFill/>
        </p:spPr>
        <p:txBody>
          <a:bodyPr wrap="square" lIns="0" tIns="0" rIns="0" bIns="0" rtlCol="0">
            <a:spAutoFit/>
          </a:bodyPr>
          <a:lstStyle/>
          <a:p>
            <a:pPr algn="just"/>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6" name="TextBox 35"/>
          <p:cNvSpPr txBox="1"/>
          <p:nvPr/>
        </p:nvSpPr>
        <p:spPr>
          <a:xfrm>
            <a:off x="1347312" y="5311583"/>
            <a:ext cx="2126561" cy="954107"/>
          </a:xfrm>
          <a:prstGeom prst="rect">
            <a:avLst/>
          </a:prstGeom>
          <a:noFill/>
        </p:spPr>
        <p:txBody>
          <a:bodyPr wrap="square" lIns="0" tIns="0" rIns="0" bIns="0" rtlCol="0">
            <a:spAutoFit/>
          </a:bodyPr>
          <a:lstStyle/>
          <a:p>
            <a:pPr algn="just"/>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grpSp>
        <p:nvGrpSpPr>
          <p:cNvPr id="12" name="Group 11"/>
          <p:cNvGrpSpPr>
            <a:grpSpLocks noChangeAspect="1"/>
          </p:cNvGrpSpPr>
          <p:nvPr/>
        </p:nvGrpSpPr>
        <p:grpSpPr>
          <a:xfrm>
            <a:off x="817468" y="3752884"/>
            <a:ext cx="432000" cy="372415"/>
            <a:chOff x="1118748" y="2344153"/>
            <a:chExt cx="693685" cy="598005"/>
          </a:xfrm>
        </p:grpSpPr>
        <p:sp>
          <p:nvSpPr>
            <p:cNvPr id="153" name="Hexagon 152"/>
            <p:cNvSpPr/>
            <p:nvPr/>
          </p:nvSpPr>
          <p:spPr>
            <a:xfrm>
              <a:off x="1118748" y="2344153"/>
              <a:ext cx="693685" cy="598005"/>
            </a:xfrm>
            <a:prstGeom prst="hexag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4605" tIns="57303" rIns="114605" bIns="57303" numCol="1" spcCol="0" rtlCol="0" fromWordArt="0" anchor="ctr" anchorCtr="0" forceAA="0" compatLnSpc="1">
              <a:prstTxWarp prst="textNoShape">
                <a:avLst/>
              </a:prstTxWarp>
              <a:noAutofit/>
            </a:bodyPr>
            <a:lstStyle/>
            <a:p>
              <a:pPr algn="ctr">
                <a:lnSpc>
                  <a:spcPct val="150000"/>
                </a:lnSpc>
              </a:pPr>
              <a:endParaRPr lang="en-US" sz="1605">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56"/>
            <p:cNvSpPr>
              <a:spLocks/>
            </p:cNvSpPr>
            <p:nvPr/>
          </p:nvSpPr>
          <p:spPr bwMode="auto">
            <a:xfrm>
              <a:off x="1270408" y="2457934"/>
              <a:ext cx="352518" cy="370442"/>
            </a:xfrm>
            <a:custGeom>
              <a:avLst/>
              <a:gdLst>
                <a:gd name="T0" fmla="*/ 218 w 260"/>
                <a:gd name="T1" fmla="*/ 189 h 274"/>
                <a:gd name="T2" fmla="*/ 185 w 260"/>
                <a:gd name="T3" fmla="*/ 203 h 274"/>
                <a:gd name="T4" fmla="*/ 84 w 260"/>
                <a:gd name="T5" fmla="*/ 149 h 274"/>
                <a:gd name="T6" fmla="*/ 85 w 260"/>
                <a:gd name="T7" fmla="*/ 137 h 274"/>
                <a:gd name="T8" fmla="*/ 84 w 260"/>
                <a:gd name="T9" fmla="*/ 125 h 274"/>
                <a:gd name="T10" fmla="*/ 185 w 260"/>
                <a:gd name="T11" fmla="*/ 71 h 274"/>
                <a:gd name="T12" fmla="*/ 218 w 260"/>
                <a:gd name="T13" fmla="*/ 85 h 274"/>
                <a:gd name="T14" fmla="*/ 260 w 260"/>
                <a:gd name="T15" fmla="*/ 43 h 274"/>
                <a:gd name="T16" fmla="*/ 218 w 260"/>
                <a:gd name="T17" fmla="*/ 0 h 274"/>
                <a:gd name="T18" fmla="*/ 175 w 260"/>
                <a:gd name="T19" fmla="*/ 43 h 274"/>
                <a:gd name="T20" fmla="*/ 177 w 260"/>
                <a:gd name="T21" fmla="*/ 54 h 274"/>
                <a:gd name="T22" fmla="*/ 75 w 260"/>
                <a:gd name="T23" fmla="*/ 109 h 274"/>
                <a:gd name="T24" fmla="*/ 42 w 260"/>
                <a:gd name="T25" fmla="*/ 94 h 274"/>
                <a:gd name="T26" fmla="*/ 0 w 260"/>
                <a:gd name="T27" fmla="*/ 137 h 274"/>
                <a:gd name="T28" fmla="*/ 42 w 260"/>
                <a:gd name="T29" fmla="*/ 180 h 274"/>
                <a:gd name="T30" fmla="*/ 75 w 260"/>
                <a:gd name="T31" fmla="*/ 165 h 274"/>
                <a:gd name="T32" fmla="*/ 177 w 260"/>
                <a:gd name="T33" fmla="*/ 220 h 274"/>
                <a:gd name="T34" fmla="*/ 175 w 260"/>
                <a:gd name="T35" fmla="*/ 231 h 274"/>
                <a:gd name="T36" fmla="*/ 218 w 260"/>
                <a:gd name="T37" fmla="*/ 274 h 274"/>
                <a:gd name="T38" fmla="*/ 260 w 260"/>
                <a:gd name="T39" fmla="*/ 231 h 274"/>
                <a:gd name="T40" fmla="*/ 218 w 260"/>
                <a:gd name="T41" fmla="*/ 18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274">
                  <a:moveTo>
                    <a:pt x="218" y="189"/>
                  </a:moveTo>
                  <a:cubicBezTo>
                    <a:pt x="205" y="189"/>
                    <a:pt x="193" y="194"/>
                    <a:pt x="185" y="203"/>
                  </a:cubicBezTo>
                  <a:cubicBezTo>
                    <a:pt x="84" y="149"/>
                    <a:pt x="84" y="149"/>
                    <a:pt x="84" y="149"/>
                  </a:cubicBezTo>
                  <a:cubicBezTo>
                    <a:pt x="85" y="145"/>
                    <a:pt x="85" y="141"/>
                    <a:pt x="85" y="137"/>
                  </a:cubicBezTo>
                  <a:cubicBezTo>
                    <a:pt x="85" y="133"/>
                    <a:pt x="85" y="129"/>
                    <a:pt x="84" y="125"/>
                  </a:cubicBezTo>
                  <a:cubicBezTo>
                    <a:pt x="185" y="71"/>
                    <a:pt x="185" y="71"/>
                    <a:pt x="185" y="71"/>
                  </a:cubicBezTo>
                  <a:cubicBezTo>
                    <a:pt x="193" y="80"/>
                    <a:pt x="205" y="85"/>
                    <a:pt x="218" y="85"/>
                  </a:cubicBezTo>
                  <a:cubicBezTo>
                    <a:pt x="241" y="85"/>
                    <a:pt x="260" y="66"/>
                    <a:pt x="260" y="43"/>
                  </a:cubicBezTo>
                  <a:cubicBezTo>
                    <a:pt x="260" y="19"/>
                    <a:pt x="241" y="0"/>
                    <a:pt x="218" y="0"/>
                  </a:cubicBezTo>
                  <a:cubicBezTo>
                    <a:pt x="194" y="0"/>
                    <a:pt x="175" y="19"/>
                    <a:pt x="175" y="43"/>
                  </a:cubicBezTo>
                  <a:cubicBezTo>
                    <a:pt x="175" y="47"/>
                    <a:pt x="175" y="51"/>
                    <a:pt x="177" y="54"/>
                  </a:cubicBezTo>
                  <a:cubicBezTo>
                    <a:pt x="75" y="109"/>
                    <a:pt x="75" y="109"/>
                    <a:pt x="75" y="109"/>
                  </a:cubicBezTo>
                  <a:cubicBezTo>
                    <a:pt x="67" y="100"/>
                    <a:pt x="55" y="94"/>
                    <a:pt x="42" y="94"/>
                  </a:cubicBezTo>
                  <a:cubicBezTo>
                    <a:pt x="19" y="94"/>
                    <a:pt x="0" y="113"/>
                    <a:pt x="0" y="137"/>
                  </a:cubicBezTo>
                  <a:cubicBezTo>
                    <a:pt x="0" y="161"/>
                    <a:pt x="19" y="180"/>
                    <a:pt x="42" y="180"/>
                  </a:cubicBezTo>
                  <a:cubicBezTo>
                    <a:pt x="55" y="180"/>
                    <a:pt x="67" y="174"/>
                    <a:pt x="75" y="165"/>
                  </a:cubicBezTo>
                  <a:cubicBezTo>
                    <a:pt x="177" y="220"/>
                    <a:pt x="177" y="220"/>
                    <a:pt x="177" y="220"/>
                  </a:cubicBezTo>
                  <a:cubicBezTo>
                    <a:pt x="175" y="223"/>
                    <a:pt x="175" y="227"/>
                    <a:pt x="175" y="231"/>
                  </a:cubicBezTo>
                  <a:cubicBezTo>
                    <a:pt x="175" y="255"/>
                    <a:pt x="194" y="274"/>
                    <a:pt x="218" y="274"/>
                  </a:cubicBezTo>
                  <a:cubicBezTo>
                    <a:pt x="241" y="274"/>
                    <a:pt x="260" y="255"/>
                    <a:pt x="260" y="231"/>
                  </a:cubicBezTo>
                  <a:cubicBezTo>
                    <a:pt x="260" y="208"/>
                    <a:pt x="241" y="189"/>
                    <a:pt x="218" y="189"/>
                  </a:cubicBezTo>
                  <a:close/>
                </a:path>
              </a:pathLst>
            </a:custGeom>
            <a:solidFill>
              <a:schemeClr val="bg1"/>
            </a:solidFill>
            <a:ln>
              <a:noFill/>
            </a:ln>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13"/>
          <p:cNvGrpSpPr>
            <a:grpSpLocks noChangeAspect="1"/>
          </p:cNvGrpSpPr>
          <p:nvPr/>
        </p:nvGrpSpPr>
        <p:grpSpPr>
          <a:xfrm>
            <a:off x="817468" y="5465203"/>
            <a:ext cx="432000" cy="372415"/>
            <a:chOff x="1118748" y="3692902"/>
            <a:chExt cx="693685" cy="598005"/>
          </a:xfrm>
        </p:grpSpPr>
        <p:sp>
          <p:nvSpPr>
            <p:cNvPr id="154" name="Hexagon 153"/>
            <p:cNvSpPr/>
            <p:nvPr/>
          </p:nvSpPr>
          <p:spPr>
            <a:xfrm>
              <a:off x="1118748" y="3692902"/>
              <a:ext cx="693685" cy="598005"/>
            </a:xfrm>
            <a:prstGeom prst="hexagon">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4605" tIns="57303" rIns="114605" bIns="57303" numCol="1" spcCol="0" rtlCol="0" fromWordArt="0" anchor="ctr" anchorCtr="0" forceAA="0" compatLnSpc="1">
              <a:prstTxWarp prst="textNoShape">
                <a:avLst/>
              </a:prstTxWarp>
              <a:noAutofit/>
            </a:bodyPr>
            <a:lstStyle/>
            <a:p>
              <a:pPr algn="ctr">
                <a:lnSpc>
                  <a:spcPct val="150000"/>
                </a:lnSpc>
              </a:pPr>
              <a:endParaRPr lang="en-US" sz="1605">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Group 43"/>
            <p:cNvGrpSpPr/>
            <p:nvPr/>
          </p:nvGrpSpPr>
          <p:grpSpPr>
            <a:xfrm>
              <a:off x="1281864" y="3791491"/>
              <a:ext cx="400827" cy="400827"/>
              <a:chOff x="2443163" y="3615531"/>
              <a:chExt cx="320675" cy="319088"/>
            </a:xfrm>
            <a:solidFill>
              <a:schemeClr val="bg1"/>
            </a:solidFill>
          </p:grpSpPr>
          <p:sp>
            <p:nvSpPr>
              <p:cNvPr id="45" name="Freeform 112"/>
              <p:cNvSpPr>
                <a:spLocks/>
              </p:cNvSpPr>
              <p:nvPr/>
            </p:nvSpPr>
            <p:spPr bwMode="auto">
              <a:xfrm>
                <a:off x="2552700" y="3699668"/>
                <a:ext cx="133350" cy="153988"/>
              </a:xfrm>
              <a:custGeom>
                <a:avLst/>
                <a:gdLst>
                  <a:gd name="T0" fmla="*/ 0 w 84"/>
                  <a:gd name="T1" fmla="*/ 0 h 97"/>
                  <a:gd name="T2" fmla="*/ 0 w 84"/>
                  <a:gd name="T3" fmla="*/ 97 h 97"/>
                  <a:gd name="T4" fmla="*/ 84 w 84"/>
                  <a:gd name="T5" fmla="*/ 48 h 97"/>
                  <a:gd name="T6" fmla="*/ 0 w 84"/>
                  <a:gd name="T7" fmla="*/ 0 h 97"/>
                </a:gdLst>
                <a:ahLst/>
                <a:cxnLst>
                  <a:cxn ang="0">
                    <a:pos x="T0" y="T1"/>
                  </a:cxn>
                  <a:cxn ang="0">
                    <a:pos x="T2" y="T3"/>
                  </a:cxn>
                  <a:cxn ang="0">
                    <a:pos x="T4" y="T5"/>
                  </a:cxn>
                  <a:cxn ang="0">
                    <a:pos x="T6" y="T7"/>
                  </a:cxn>
                </a:cxnLst>
                <a:rect l="0" t="0" r="r" b="b"/>
                <a:pathLst>
                  <a:path w="84" h="97">
                    <a:moveTo>
                      <a:pt x="0" y="0"/>
                    </a:moveTo>
                    <a:lnTo>
                      <a:pt x="0" y="97"/>
                    </a:lnTo>
                    <a:lnTo>
                      <a:pt x="84" y="4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13"/>
              <p:cNvSpPr>
                <a:spLocks noEditPoints="1"/>
              </p:cNvSpPr>
              <p:nvPr/>
            </p:nvSpPr>
            <p:spPr bwMode="auto">
              <a:xfrm>
                <a:off x="2443163" y="3615531"/>
                <a:ext cx="320675" cy="319088"/>
              </a:xfrm>
              <a:custGeom>
                <a:avLst/>
                <a:gdLst>
                  <a:gd name="T0" fmla="*/ 148 w 296"/>
                  <a:gd name="T1" fmla="*/ 0 h 296"/>
                  <a:gd name="T2" fmla="*/ 0 w 296"/>
                  <a:gd name="T3" fmla="*/ 148 h 296"/>
                  <a:gd name="T4" fmla="*/ 148 w 296"/>
                  <a:gd name="T5" fmla="*/ 296 h 296"/>
                  <a:gd name="T6" fmla="*/ 296 w 296"/>
                  <a:gd name="T7" fmla="*/ 148 h 296"/>
                  <a:gd name="T8" fmla="*/ 148 w 296"/>
                  <a:gd name="T9" fmla="*/ 0 h 296"/>
                  <a:gd name="T10" fmla="*/ 148 w 296"/>
                  <a:gd name="T11" fmla="*/ 281 h 296"/>
                  <a:gd name="T12" fmla="*/ 15 w 296"/>
                  <a:gd name="T13" fmla="*/ 148 h 296"/>
                  <a:gd name="T14" fmla="*/ 148 w 296"/>
                  <a:gd name="T15" fmla="*/ 15 h 296"/>
                  <a:gd name="T16" fmla="*/ 281 w 296"/>
                  <a:gd name="T17" fmla="*/ 148 h 296"/>
                  <a:gd name="T18" fmla="*/ 148 w 296"/>
                  <a:gd name="T19" fmla="*/ 28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148" y="281"/>
                    </a:moveTo>
                    <a:cubicBezTo>
                      <a:pt x="75" y="281"/>
                      <a:pt x="15" y="221"/>
                      <a:pt x="15" y="148"/>
                    </a:cubicBezTo>
                    <a:cubicBezTo>
                      <a:pt x="15" y="75"/>
                      <a:pt x="75" y="15"/>
                      <a:pt x="148" y="15"/>
                    </a:cubicBezTo>
                    <a:cubicBezTo>
                      <a:pt x="221" y="15"/>
                      <a:pt x="281" y="75"/>
                      <a:pt x="281" y="148"/>
                    </a:cubicBezTo>
                    <a:cubicBezTo>
                      <a:pt x="281" y="221"/>
                      <a:pt x="221" y="281"/>
                      <a:pt x="148"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Group 9"/>
          <p:cNvGrpSpPr>
            <a:grpSpLocks noChangeAspect="1"/>
          </p:cNvGrpSpPr>
          <p:nvPr/>
        </p:nvGrpSpPr>
        <p:grpSpPr>
          <a:xfrm>
            <a:off x="817468" y="2040565"/>
            <a:ext cx="432000" cy="372415"/>
            <a:chOff x="1118748" y="960485"/>
            <a:chExt cx="693685" cy="598005"/>
          </a:xfrm>
        </p:grpSpPr>
        <p:sp>
          <p:nvSpPr>
            <p:cNvPr id="152" name="Hexagon 151"/>
            <p:cNvSpPr/>
            <p:nvPr/>
          </p:nvSpPr>
          <p:spPr>
            <a:xfrm>
              <a:off x="1118748" y="960485"/>
              <a:ext cx="693685" cy="598005"/>
            </a:xfrm>
            <a:prstGeom prst="hexagon">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4605" tIns="57303" rIns="114605" bIns="57303" numCol="1" spcCol="0" rtlCol="0" fromWordArt="0" anchor="ctr" anchorCtr="0" forceAA="0" compatLnSpc="1">
              <a:prstTxWarp prst="textNoShape">
                <a:avLst/>
              </a:prstTxWarp>
              <a:noAutofit/>
            </a:bodyPr>
            <a:lstStyle/>
            <a:p>
              <a:pPr algn="ctr">
                <a:lnSpc>
                  <a:spcPct val="150000"/>
                </a:lnSpc>
              </a:pPr>
              <a:endParaRPr lang="en-US" sz="1605">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9" name="Group 48"/>
            <p:cNvGrpSpPr/>
            <p:nvPr/>
          </p:nvGrpSpPr>
          <p:grpSpPr>
            <a:xfrm>
              <a:off x="1258956" y="1096382"/>
              <a:ext cx="411090" cy="351092"/>
              <a:chOff x="2875829" y="825500"/>
              <a:chExt cx="587375" cy="501650"/>
            </a:xfrm>
            <a:solidFill>
              <a:schemeClr val="bg1"/>
            </a:solidFill>
          </p:grpSpPr>
          <p:sp>
            <p:nvSpPr>
              <p:cNvPr id="50" name="Freeform 6"/>
              <p:cNvSpPr>
                <a:spLocks noEditPoints="1"/>
              </p:cNvSpPr>
              <p:nvPr/>
            </p:nvSpPr>
            <p:spPr bwMode="auto">
              <a:xfrm>
                <a:off x="2926629" y="869950"/>
                <a:ext cx="536575" cy="292100"/>
              </a:xfrm>
              <a:custGeom>
                <a:avLst/>
                <a:gdLst>
                  <a:gd name="T0" fmla="*/ 77 w 84"/>
                  <a:gd name="T1" fmla="*/ 37 h 46"/>
                  <a:gd name="T2" fmla="*/ 73 w 84"/>
                  <a:gd name="T3" fmla="*/ 40 h 46"/>
                  <a:gd name="T4" fmla="*/ 26 w 84"/>
                  <a:gd name="T5" fmla="*/ 42 h 46"/>
                  <a:gd name="T6" fmla="*/ 18 w 84"/>
                  <a:gd name="T7" fmla="*/ 37 h 46"/>
                  <a:gd name="T8" fmla="*/ 5 w 84"/>
                  <a:gd name="T9" fmla="*/ 5 h 46"/>
                  <a:gd name="T10" fmla="*/ 80 w 84"/>
                  <a:gd name="T11" fmla="*/ 10 h 46"/>
                  <a:gd name="T12" fmla="*/ 77 w 84"/>
                  <a:gd name="T13" fmla="*/ 37 h 46"/>
                  <a:gd name="T14" fmla="*/ 83 w 84"/>
                  <a:gd name="T15" fmla="*/ 6 h 46"/>
                  <a:gd name="T16" fmla="*/ 82 w 84"/>
                  <a:gd name="T17" fmla="*/ 5 h 46"/>
                  <a:gd name="T18" fmla="*/ 2 w 84"/>
                  <a:gd name="T19" fmla="*/ 0 h 46"/>
                  <a:gd name="T20" fmla="*/ 0 w 84"/>
                  <a:gd name="T21" fmla="*/ 1 h 46"/>
                  <a:gd name="T22" fmla="*/ 0 w 84"/>
                  <a:gd name="T23" fmla="*/ 3 h 46"/>
                  <a:gd name="T24" fmla="*/ 15 w 84"/>
                  <a:gd name="T25" fmla="*/ 38 h 46"/>
                  <a:gd name="T26" fmla="*/ 26 w 84"/>
                  <a:gd name="T27" fmla="*/ 46 h 46"/>
                  <a:gd name="T28" fmla="*/ 73 w 84"/>
                  <a:gd name="T29" fmla="*/ 43 h 46"/>
                  <a:gd name="T30" fmla="*/ 81 w 84"/>
                  <a:gd name="T31" fmla="*/ 37 h 46"/>
                  <a:gd name="T32" fmla="*/ 84 w 84"/>
                  <a:gd name="T33" fmla="*/ 7 h 46"/>
                  <a:gd name="T34" fmla="*/ 83 w 84"/>
                  <a:gd name="T35"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46">
                    <a:moveTo>
                      <a:pt x="77" y="37"/>
                    </a:moveTo>
                    <a:cubicBezTo>
                      <a:pt x="77" y="38"/>
                      <a:pt x="75" y="40"/>
                      <a:pt x="73" y="40"/>
                    </a:cubicBezTo>
                    <a:cubicBezTo>
                      <a:pt x="72" y="40"/>
                      <a:pt x="28" y="42"/>
                      <a:pt x="26" y="42"/>
                    </a:cubicBezTo>
                    <a:cubicBezTo>
                      <a:pt x="23" y="42"/>
                      <a:pt x="20" y="41"/>
                      <a:pt x="18" y="37"/>
                    </a:cubicBezTo>
                    <a:cubicBezTo>
                      <a:pt x="5" y="5"/>
                      <a:pt x="5" y="5"/>
                      <a:pt x="5" y="5"/>
                    </a:cubicBezTo>
                    <a:cubicBezTo>
                      <a:pt x="80" y="10"/>
                      <a:pt x="80" y="10"/>
                      <a:pt x="80" y="10"/>
                    </a:cubicBezTo>
                    <a:cubicBezTo>
                      <a:pt x="79" y="17"/>
                      <a:pt x="77" y="35"/>
                      <a:pt x="77" y="37"/>
                    </a:cubicBezTo>
                    <a:close/>
                    <a:moveTo>
                      <a:pt x="83" y="6"/>
                    </a:moveTo>
                    <a:cubicBezTo>
                      <a:pt x="83" y="5"/>
                      <a:pt x="83" y="5"/>
                      <a:pt x="82" y="5"/>
                    </a:cubicBezTo>
                    <a:cubicBezTo>
                      <a:pt x="2" y="0"/>
                      <a:pt x="2" y="0"/>
                      <a:pt x="2" y="0"/>
                    </a:cubicBezTo>
                    <a:cubicBezTo>
                      <a:pt x="1" y="0"/>
                      <a:pt x="1" y="0"/>
                      <a:pt x="0" y="1"/>
                    </a:cubicBezTo>
                    <a:cubicBezTo>
                      <a:pt x="0" y="1"/>
                      <a:pt x="0" y="2"/>
                      <a:pt x="0" y="3"/>
                    </a:cubicBezTo>
                    <a:cubicBezTo>
                      <a:pt x="15" y="38"/>
                      <a:pt x="15" y="38"/>
                      <a:pt x="15" y="38"/>
                    </a:cubicBezTo>
                    <a:cubicBezTo>
                      <a:pt x="17" y="43"/>
                      <a:pt x="21" y="46"/>
                      <a:pt x="26" y="46"/>
                    </a:cubicBezTo>
                    <a:cubicBezTo>
                      <a:pt x="28" y="46"/>
                      <a:pt x="71" y="44"/>
                      <a:pt x="73" y="43"/>
                    </a:cubicBezTo>
                    <a:cubicBezTo>
                      <a:pt x="77" y="43"/>
                      <a:pt x="80" y="41"/>
                      <a:pt x="81" y="37"/>
                    </a:cubicBezTo>
                    <a:cubicBezTo>
                      <a:pt x="81" y="35"/>
                      <a:pt x="84" y="8"/>
                      <a:pt x="84" y="7"/>
                    </a:cubicBezTo>
                    <a:cubicBezTo>
                      <a:pt x="84" y="7"/>
                      <a:pt x="84" y="6"/>
                      <a:pt x="83" y="6"/>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7"/>
              <p:cNvSpPr>
                <a:spLocks/>
              </p:cNvSpPr>
              <p:nvPr/>
            </p:nvSpPr>
            <p:spPr bwMode="auto">
              <a:xfrm>
                <a:off x="2996479" y="895350"/>
                <a:ext cx="134938" cy="247650"/>
              </a:xfrm>
              <a:custGeom>
                <a:avLst/>
                <a:gdLst>
                  <a:gd name="T0" fmla="*/ 69 w 85"/>
                  <a:gd name="T1" fmla="*/ 156 h 156"/>
                  <a:gd name="T2" fmla="*/ 0 w 85"/>
                  <a:gd name="T3" fmla="*/ 0 h 156"/>
                  <a:gd name="T4" fmla="*/ 21 w 85"/>
                  <a:gd name="T5" fmla="*/ 0 h 156"/>
                  <a:gd name="T6" fmla="*/ 85 w 85"/>
                  <a:gd name="T7" fmla="*/ 156 h 156"/>
                  <a:gd name="T8" fmla="*/ 69 w 85"/>
                  <a:gd name="T9" fmla="*/ 156 h 156"/>
                </a:gdLst>
                <a:ahLst/>
                <a:cxnLst>
                  <a:cxn ang="0">
                    <a:pos x="T0" y="T1"/>
                  </a:cxn>
                  <a:cxn ang="0">
                    <a:pos x="T2" y="T3"/>
                  </a:cxn>
                  <a:cxn ang="0">
                    <a:pos x="T4" y="T5"/>
                  </a:cxn>
                  <a:cxn ang="0">
                    <a:pos x="T6" y="T7"/>
                  </a:cxn>
                  <a:cxn ang="0">
                    <a:pos x="T8" y="T9"/>
                  </a:cxn>
                </a:cxnLst>
                <a:rect l="0" t="0" r="r" b="b"/>
                <a:pathLst>
                  <a:path w="85" h="156">
                    <a:moveTo>
                      <a:pt x="69" y="156"/>
                    </a:moveTo>
                    <a:lnTo>
                      <a:pt x="0" y="0"/>
                    </a:lnTo>
                    <a:lnTo>
                      <a:pt x="21" y="0"/>
                    </a:lnTo>
                    <a:lnTo>
                      <a:pt x="85" y="156"/>
                    </a:lnTo>
                    <a:lnTo>
                      <a:pt x="69"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8"/>
              <p:cNvSpPr>
                <a:spLocks/>
              </p:cNvSpPr>
              <p:nvPr/>
            </p:nvSpPr>
            <p:spPr bwMode="auto">
              <a:xfrm>
                <a:off x="3002829" y="901700"/>
                <a:ext cx="122238" cy="241300"/>
              </a:xfrm>
              <a:custGeom>
                <a:avLst/>
                <a:gdLst>
                  <a:gd name="T0" fmla="*/ 77 w 77"/>
                  <a:gd name="T1" fmla="*/ 152 h 152"/>
                  <a:gd name="T2" fmla="*/ 17 w 77"/>
                  <a:gd name="T3" fmla="*/ 0 h 152"/>
                  <a:gd name="T4" fmla="*/ 0 w 77"/>
                  <a:gd name="T5" fmla="*/ 0 h 152"/>
                  <a:gd name="T6" fmla="*/ 65 w 77"/>
                  <a:gd name="T7" fmla="*/ 152 h 152"/>
                  <a:gd name="T8" fmla="*/ 77 w 77"/>
                  <a:gd name="T9" fmla="*/ 152 h 152"/>
                </a:gdLst>
                <a:ahLst/>
                <a:cxnLst>
                  <a:cxn ang="0">
                    <a:pos x="T0" y="T1"/>
                  </a:cxn>
                  <a:cxn ang="0">
                    <a:pos x="T2" y="T3"/>
                  </a:cxn>
                  <a:cxn ang="0">
                    <a:pos x="T4" y="T5"/>
                  </a:cxn>
                  <a:cxn ang="0">
                    <a:pos x="T6" y="T7"/>
                  </a:cxn>
                  <a:cxn ang="0">
                    <a:pos x="T8" y="T9"/>
                  </a:cxn>
                </a:cxnLst>
                <a:rect l="0" t="0" r="r" b="b"/>
                <a:pathLst>
                  <a:path w="77" h="152">
                    <a:moveTo>
                      <a:pt x="77" y="152"/>
                    </a:moveTo>
                    <a:lnTo>
                      <a:pt x="17" y="0"/>
                    </a:lnTo>
                    <a:lnTo>
                      <a:pt x="0" y="0"/>
                    </a:lnTo>
                    <a:lnTo>
                      <a:pt x="65" y="152"/>
                    </a:lnTo>
                    <a:lnTo>
                      <a:pt x="77" y="152"/>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9"/>
              <p:cNvSpPr>
                <a:spLocks/>
              </p:cNvSpPr>
              <p:nvPr/>
            </p:nvSpPr>
            <p:spPr bwMode="auto">
              <a:xfrm>
                <a:off x="3067917" y="895350"/>
                <a:ext cx="133350" cy="247650"/>
              </a:xfrm>
              <a:custGeom>
                <a:avLst/>
                <a:gdLst>
                  <a:gd name="T0" fmla="*/ 64 w 84"/>
                  <a:gd name="T1" fmla="*/ 156 h 156"/>
                  <a:gd name="T2" fmla="*/ 0 w 84"/>
                  <a:gd name="T3" fmla="*/ 0 h 156"/>
                  <a:gd name="T4" fmla="*/ 20 w 84"/>
                  <a:gd name="T5" fmla="*/ 0 h 156"/>
                  <a:gd name="T6" fmla="*/ 84 w 84"/>
                  <a:gd name="T7" fmla="*/ 156 h 156"/>
                  <a:gd name="T8" fmla="*/ 64 w 84"/>
                  <a:gd name="T9" fmla="*/ 156 h 156"/>
                </a:gdLst>
                <a:ahLst/>
                <a:cxnLst>
                  <a:cxn ang="0">
                    <a:pos x="T0" y="T1"/>
                  </a:cxn>
                  <a:cxn ang="0">
                    <a:pos x="T2" y="T3"/>
                  </a:cxn>
                  <a:cxn ang="0">
                    <a:pos x="T4" y="T5"/>
                  </a:cxn>
                  <a:cxn ang="0">
                    <a:pos x="T6" y="T7"/>
                  </a:cxn>
                  <a:cxn ang="0">
                    <a:pos x="T8" y="T9"/>
                  </a:cxn>
                </a:cxnLst>
                <a:rect l="0" t="0" r="r" b="b"/>
                <a:pathLst>
                  <a:path w="84" h="156">
                    <a:moveTo>
                      <a:pt x="64" y="156"/>
                    </a:moveTo>
                    <a:lnTo>
                      <a:pt x="0" y="0"/>
                    </a:lnTo>
                    <a:lnTo>
                      <a:pt x="20" y="0"/>
                    </a:lnTo>
                    <a:lnTo>
                      <a:pt x="84" y="156"/>
                    </a:lnTo>
                    <a:lnTo>
                      <a:pt x="64"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0"/>
              <p:cNvSpPr>
                <a:spLocks/>
              </p:cNvSpPr>
              <p:nvPr/>
            </p:nvSpPr>
            <p:spPr bwMode="auto">
              <a:xfrm>
                <a:off x="3074267" y="901700"/>
                <a:ext cx="120650" cy="241300"/>
              </a:xfrm>
              <a:custGeom>
                <a:avLst/>
                <a:gdLst>
                  <a:gd name="T0" fmla="*/ 76 w 76"/>
                  <a:gd name="T1" fmla="*/ 152 h 152"/>
                  <a:gd name="T2" fmla="*/ 12 w 76"/>
                  <a:gd name="T3" fmla="*/ 0 h 152"/>
                  <a:gd name="T4" fmla="*/ 0 w 76"/>
                  <a:gd name="T5" fmla="*/ 0 h 152"/>
                  <a:gd name="T6" fmla="*/ 64 w 76"/>
                  <a:gd name="T7" fmla="*/ 152 h 152"/>
                  <a:gd name="T8" fmla="*/ 76 w 76"/>
                  <a:gd name="T9" fmla="*/ 152 h 152"/>
                </a:gdLst>
                <a:ahLst/>
                <a:cxnLst>
                  <a:cxn ang="0">
                    <a:pos x="T0" y="T1"/>
                  </a:cxn>
                  <a:cxn ang="0">
                    <a:pos x="T2" y="T3"/>
                  </a:cxn>
                  <a:cxn ang="0">
                    <a:pos x="T4" y="T5"/>
                  </a:cxn>
                  <a:cxn ang="0">
                    <a:pos x="T6" y="T7"/>
                  </a:cxn>
                  <a:cxn ang="0">
                    <a:pos x="T8" y="T9"/>
                  </a:cxn>
                </a:cxnLst>
                <a:rect l="0" t="0" r="r" b="b"/>
                <a:pathLst>
                  <a:path w="76" h="152">
                    <a:moveTo>
                      <a:pt x="76" y="152"/>
                    </a:moveTo>
                    <a:lnTo>
                      <a:pt x="12" y="0"/>
                    </a:lnTo>
                    <a:lnTo>
                      <a:pt x="0" y="0"/>
                    </a:lnTo>
                    <a:lnTo>
                      <a:pt x="64" y="152"/>
                    </a:lnTo>
                    <a:lnTo>
                      <a:pt x="76" y="152"/>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1"/>
              <p:cNvSpPr>
                <a:spLocks/>
              </p:cNvSpPr>
              <p:nvPr/>
            </p:nvSpPr>
            <p:spPr bwMode="auto">
              <a:xfrm>
                <a:off x="3137767" y="895350"/>
                <a:ext cx="133350" cy="247650"/>
              </a:xfrm>
              <a:custGeom>
                <a:avLst/>
                <a:gdLst>
                  <a:gd name="T0" fmla="*/ 64 w 84"/>
                  <a:gd name="T1" fmla="*/ 156 h 156"/>
                  <a:gd name="T2" fmla="*/ 0 w 84"/>
                  <a:gd name="T3" fmla="*/ 0 h 156"/>
                  <a:gd name="T4" fmla="*/ 16 w 84"/>
                  <a:gd name="T5" fmla="*/ 0 h 156"/>
                  <a:gd name="T6" fmla="*/ 84 w 84"/>
                  <a:gd name="T7" fmla="*/ 156 h 156"/>
                  <a:gd name="T8" fmla="*/ 64 w 84"/>
                  <a:gd name="T9" fmla="*/ 156 h 156"/>
                </a:gdLst>
                <a:ahLst/>
                <a:cxnLst>
                  <a:cxn ang="0">
                    <a:pos x="T0" y="T1"/>
                  </a:cxn>
                  <a:cxn ang="0">
                    <a:pos x="T2" y="T3"/>
                  </a:cxn>
                  <a:cxn ang="0">
                    <a:pos x="T4" y="T5"/>
                  </a:cxn>
                  <a:cxn ang="0">
                    <a:pos x="T6" y="T7"/>
                  </a:cxn>
                  <a:cxn ang="0">
                    <a:pos x="T8" y="T9"/>
                  </a:cxn>
                </a:cxnLst>
                <a:rect l="0" t="0" r="r" b="b"/>
                <a:pathLst>
                  <a:path w="84" h="156">
                    <a:moveTo>
                      <a:pt x="64" y="156"/>
                    </a:moveTo>
                    <a:lnTo>
                      <a:pt x="0" y="0"/>
                    </a:lnTo>
                    <a:lnTo>
                      <a:pt x="16" y="0"/>
                    </a:lnTo>
                    <a:lnTo>
                      <a:pt x="84" y="156"/>
                    </a:lnTo>
                    <a:lnTo>
                      <a:pt x="64"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2"/>
              <p:cNvSpPr>
                <a:spLocks/>
              </p:cNvSpPr>
              <p:nvPr/>
            </p:nvSpPr>
            <p:spPr bwMode="auto">
              <a:xfrm>
                <a:off x="3137767" y="901700"/>
                <a:ext cx="127000" cy="241300"/>
              </a:xfrm>
              <a:custGeom>
                <a:avLst/>
                <a:gdLst>
                  <a:gd name="T0" fmla="*/ 80 w 80"/>
                  <a:gd name="T1" fmla="*/ 152 h 152"/>
                  <a:gd name="T2" fmla="*/ 16 w 80"/>
                  <a:gd name="T3" fmla="*/ 0 h 152"/>
                  <a:gd name="T4" fmla="*/ 0 w 80"/>
                  <a:gd name="T5" fmla="*/ 0 h 152"/>
                  <a:gd name="T6" fmla="*/ 64 w 80"/>
                  <a:gd name="T7" fmla="*/ 152 h 152"/>
                  <a:gd name="T8" fmla="*/ 80 w 80"/>
                  <a:gd name="T9" fmla="*/ 152 h 152"/>
                </a:gdLst>
                <a:ahLst/>
                <a:cxnLst>
                  <a:cxn ang="0">
                    <a:pos x="T0" y="T1"/>
                  </a:cxn>
                  <a:cxn ang="0">
                    <a:pos x="T2" y="T3"/>
                  </a:cxn>
                  <a:cxn ang="0">
                    <a:pos x="T4" y="T5"/>
                  </a:cxn>
                  <a:cxn ang="0">
                    <a:pos x="T6" y="T7"/>
                  </a:cxn>
                  <a:cxn ang="0">
                    <a:pos x="T8" y="T9"/>
                  </a:cxn>
                </a:cxnLst>
                <a:rect l="0" t="0" r="r" b="b"/>
                <a:pathLst>
                  <a:path w="80" h="152">
                    <a:moveTo>
                      <a:pt x="80" y="152"/>
                    </a:moveTo>
                    <a:lnTo>
                      <a:pt x="16" y="0"/>
                    </a:lnTo>
                    <a:lnTo>
                      <a:pt x="0" y="0"/>
                    </a:lnTo>
                    <a:lnTo>
                      <a:pt x="64" y="152"/>
                    </a:lnTo>
                    <a:lnTo>
                      <a:pt x="80" y="152"/>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3"/>
              <p:cNvSpPr>
                <a:spLocks/>
              </p:cNvSpPr>
              <p:nvPr/>
            </p:nvSpPr>
            <p:spPr bwMode="auto">
              <a:xfrm>
                <a:off x="3201267" y="895350"/>
                <a:ext cx="134938" cy="247650"/>
              </a:xfrm>
              <a:custGeom>
                <a:avLst/>
                <a:gdLst>
                  <a:gd name="T0" fmla="*/ 68 w 85"/>
                  <a:gd name="T1" fmla="*/ 156 h 156"/>
                  <a:gd name="T2" fmla="*/ 0 w 85"/>
                  <a:gd name="T3" fmla="*/ 0 h 156"/>
                  <a:gd name="T4" fmla="*/ 20 w 85"/>
                  <a:gd name="T5" fmla="*/ 0 h 156"/>
                  <a:gd name="T6" fmla="*/ 85 w 85"/>
                  <a:gd name="T7" fmla="*/ 156 h 156"/>
                  <a:gd name="T8" fmla="*/ 68 w 85"/>
                  <a:gd name="T9" fmla="*/ 156 h 156"/>
                </a:gdLst>
                <a:ahLst/>
                <a:cxnLst>
                  <a:cxn ang="0">
                    <a:pos x="T0" y="T1"/>
                  </a:cxn>
                  <a:cxn ang="0">
                    <a:pos x="T2" y="T3"/>
                  </a:cxn>
                  <a:cxn ang="0">
                    <a:pos x="T4" y="T5"/>
                  </a:cxn>
                  <a:cxn ang="0">
                    <a:pos x="T6" y="T7"/>
                  </a:cxn>
                  <a:cxn ang="0">
                    <a:pos x="T8" y="T9"/>
                  </a:cxn>
                </a:cxnLst>
                <a:rect l="0" t="0" r="r" b="b"/>
                <a:pathLst>
                  <a:path w="85" h="156">
                    <a:moveTo>
                      <a:pt x="68" y="156"/>
                    </a:moveTo>
                    <a:lnTo>
                      <a:pt x="0" y="0"/>
                    </a:lnTo>
                    <a:lnTo>
                      <a:pt x="20" y="0"/>
                    </a:lnTo>
                    <a:lnTo>
                      <a:pt x="85" y="156"/>
                    </a:lnTo>
                    <a:lnTo>
                      <a:pt x="68"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4"/>
              <p:cNvSpPr>
                <a:spLocks/>
              </p:cNvSpPr>
              <p:nvPr/>
            </p:nvSpPr>
            <p:spPr bwMode="auto">
              <a:xfrm>
                <a:off x="3207617" y="901700"/>
                <a:ext cx="128588" cy="241300"/>
              </a:xfrm>
              <a:custGeom>
                <a:avLst/>
                <a:gdLst>
                  <a:gd name="T0" fmla="*/ 81 w 81"/>
                  <a:gd name="T1" fmla="*/ 152 h 152"/>
                  <a:gd name="T2" fmla="*/ 16 w 81"/>
                  <a:gd name="T3" fmla="*/ 0 h 152"/>
                  <a:gd name="T4" fmla="*/ 0 w 81"/>
                  <a:gd name="T5" fmla="*/ 0 h 152"/>
                  <a:gd name="T6" fmla="*/ 64 w 81"/>
                  <a:gd name="T7" fmla="*/ 152 h 152"/>
                  <a:gd name="T8" fmla="*/ 81 w 81"/>
                  <a:gd name="T9" fmla="*/ 152 h 152"/>
                </a:gdLst>
                <a:ahLst/>
                <a:cxnLst>
                  <a:cxn ang="0">
                    <a:pos x="T0" y="T1"/>
                  </a:cxn>
                  <a:cxn ang="0">
                    <a:pos x="T2" y="T3"/>
                  </a:cxn>
                  <a:cxn ang="0">
                    <a:pos x="T4" y="T5"/>
                  </a:cxn>
                  <a:cxn ang="0">
                    <a:pos x="T6" y="T7"/>
                  </a:cxn>
                  <a:cxn ang="0">
                    <a:pos x="T8" y="T9"/>
                  </a:cxn>
                </a:cxnLst>
                <a:rect l="0" t="0" r="r" b="b"/>
                <a:pathLst>
                  <a:path w="81" h="152">
                    <a:moveTo>
                      <a:pt x="81" y="152"/>
                    </a:moveTo>
                    <a:lnTo>
                      <a:pt x="16" y="0"/>
                    </a:lnTo>
                    <a:lnTo>
                      <a:pt x="0" y="0"/>
                    </a:lnTo>
                    <a:lnTo>
                      <a:pt x="64" y="152"/>
                    </a:lnTo>
                    <a:lnTo>
                      <a:pt x="81" y="152"/>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5"/>
              <p:cNvSpPr>
                <a:spLocks/>
              </p:cNvSpPr>
              <p:nvPr/>
            </p:nvSpPr>
            <p:spPr bwMode="auto">
              <a:xfrm>
                <a:off x="3271117" y="895350"/>
                <a:ext cx="134938" cy="247650"/>
              </a:xfrm>
              <a:custGeom>
                <a:avLst/>
                <a:gdLst>
                  <a:gd name="T0" fmla="*/ 65 w 85"/>
                  <a:gd name="T1" fmla="*/ 156 h 156"/>
                  <a:gd name="T2" fmla="*/ 0 w 85"/>
                  <a:gd name="T3" fmla="*/ 0 h 156"/>
                  <a:gd name="T4" fmla="*/ 20 w 85"/>
                  <a:gd name="T5" fmla="*/ 0 h 156"/>
                  <a:gd name="T6" fmla="*/ 85 w 85"/>
                  <a:gd name="T7" fmla="*/ 156 h 156"/>
                  <a:gd name="T8" fmla="*/ 65 w 85"/>
                  <a:gd name="T9" fmla="*/ 156 h 156"/>
                </a:gdLst>
                <a:ahLst/>
                <a:cxnLst>
                  <a:cxn ang="0">
                    <a:pos x="T0" y="T1"/>
                  </a:cxn>
                  <a:cxn ang="0">
                    <a:pos x="T2" y="T3"/>
                  </a:cxn>
                  <a:cxn ang="0">
                    <a:pos x="T4" y="T5"/>
                  </a:cxn>
                  <a:cxn ang="0">
                    <a:pos x="T6" y="T7"/>
                  </a:cxn>
                  <a:cxn ang="0">
                    <a:pos x="T8" y="T9"/>
                  </a:cxn>
                </a:cxnLst>
                <a:rect l="0" t="0" r="r" b="b"/>
                <a:pathLst>
                  <a:path w="85" h="156">
                    <a:moveTo>
                      <a:pt x="65" y="156"/>
                    </a:moveTo>
                    <a:lnTo>
                      <a:pt x="0" y="0"/>
                    </a:lnTo>
                    <a:lnTo>
                      <a:pt x="20" y="0"/>
                    </a:lnTo>
                    <a:lnTo>
                      <a:pt x="85" y="156"/>
                    </a:lnTo>
                    <a:lnTo>
                      <a:pt x="65"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6"/>
              <p:cNvSpPr>
                <a:spLocks/>
              </p:cNvSpPr>
              <p:nvPr/>
            </p:nvSpPr>
            <p:spPr bwMode="auto">
              <a:xfrm>
                <a:off x="3342554" y="895350"/>
                <a:ext cx="95250" cy="215900"/>
              </a:xfrm>
              <a:custGeom>
                <a:avLst/>
                <a:gdLst>
                  <a:gd name="T0" fmla="*/ 0 w 60"/>
                  <a:gd name="T1" fmla="*/ 0 h 136"/>
                  <a:gd name="T2" fmla="*/ 16 w 60"/>
                  <a:gd name="T3" fmla="*/ 0 h 136"/>
                  <a:gd name="T4" fmla="*/ 60 w 60"/>
                  <a:gd name="T5" fmla="*/ 104 h 136"/>
                  <a:gd name="T6" fmla="*/ 56 w 60"/>
                  <a:gd name="T7" fmla="*/ 136 h 136"/>
                  <a:gd name="T8" fmla="*/ 0 w 60"/>
                  <a:gd name="T9" fmla="*/ 0 h 136"/>
                </a:gdLst>
                <a:ahLst/>
                <a:cxnLst>
                  <a:cxn ang="0">
                    <a:pos x="T0" y="T1"/>
                  </a:cxn>
                  <a:cxn ang="0">
                    <a:pos x="T2" y="T3"/>
                  </a:cxn>
                  <a:cxn ang="0">
                    <a:pos x="T4" y="T5"/>
                  </a:cxn>
                  <a:cxn ang="0">
                    <a:pos x="T6" y="T7"/>
                  </a:cxn>
                  <a:cxn ang="0">
                    <a:pos x="T8" y="T9"/>
                  </a:cxn>
                </a:cxnLst>
                <a:rect l="0" t="0" r="r" b="b"/>
                <a:pathLst>
                  <a:path w="60" h="136">
                    <a:moveTo>
                      <a:pt x="0" y="0"/>
                    </a:moveTo>
                    <a:lnTo>
                      <a:pt x="16" y="0"/>
                    </a:lnTo>
                    <a:lnTo>
                      <a:pt x="60" y="104"/>
                    </a:lnTo>
                    <a:lnTo>
                      <a:pt x="56" y="136"/>
                    </a:lnTo>
                    <a:lnTo>
                      <a:pt x="0" y="0"/>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1" name="Oval 17"/>
              <p:cNvSpPr>
                <a:spLocks noChangeArrowheads="1"/>
              </p:cNvSpPr>
              <p:nvPr/>
            </p:nvSpPr>
            <p:spPr bwMode="auto">
              <a:xfrm>
                <a:off x="3017117" y="1250950"/>
                <a:ext cx="82550"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2" name="Oval 18"/>
              <p:cNvSpPr>
                <a:spLocks noChangeArrowheads="1"/>
              </p:cNvSpPr>
              <p:nvPr/>
            </p:nvSpPr>
            <p:spPr bwMode="auto">
              <a:xfrm>
                <a:off x="3017117" y="1250950"/>
                <a:ext cx="82550"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3" name="Oval 19"/>
              <p:cNvSpPr>
                <a:spLocks noChangeArrowheads="1"/>
              </p:cNvSpPr>
              <p:nvPr/>
            </p:nvSpPr>
            <p:spPr bwMode="auto">
              <a:xfrm>
                <a:off x="3023467" y="1250950"/>
                <a:ext cx="69850"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 name="Oval 20"/>
              <p:cNvSpPr>
                <a:spLocks noChangeArrowheads="1"/>
              </p:cNvSpPr>
              <p:nvPr/>
            </p:nvSpPr>
            <p:spPr bwMode="auto">
              <a:xfrm>
                <a:off x="3023467" y="1250950"/>
                <a:ext cx="69850"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5" name="Oval 21"/>
              <p:cNvSpPr>
                <a:spLocks noChangeArrowheads="1"/>
              </p:cNvSpPr>
              <p:nvPr/>
            </p:nvSpPr>
            <p:spPr bwMode="auto">
              <a:xfrm>
                <a:off x="3023467" y="1250950"/>
                <a:ext cx="69850" cy="6985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6" name="Oval 22"/>
              <p:cNvSpPr>
                <a:spLocks noChangeArrowheads="1"/>
              </p:cNvSpPr>
              <p:nvPr/>
            </p:nvSpPr>
            <p:spPr bwMode="auto">
              <a:xfrm>
                <a:off x="3023467" y="1250950"/>
                <a:ext cx="69850" cy="6985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7" name="Oval 23"/>
              <p:cNvSpPr>
                <a:spLocks noChangeArrowheads="1"/>
              </p:cNvSpPr>
              <p:nvPr/>
            </p:nvSpPr>
            <p:spPr bwMode="auto">
              <a:xfrm>
                <a:off x="3023467" y="1257300"/>
                <a:ext cx="69850" cy="635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8" name="Oval 24"/>
              <p:cNvSpPr>
                <a:spLocks noChangeArrowheads="1"/>
              </p:cNvSpPr>
              <p:nvPr/>
            </p:nvSpPr>
            <p:spPr bwMode="auto">
              <a:xfrm>
                <a:off x="3309217" y="1250950"/>
                <a:ext cx="77788"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9" name="Oval 25"/>
              <p:cNvSpPr>
                <a:spLocks noChangeArrowheads="1"/>
              </p:cNvSpPr>
              <p:nvPr/>
            </p:nvSpPr>
            <p:spPr bwMode="auto">
              <a:xfrm>
                <a:off x="3309217" y="1250950"/>
                <a:ext cx="77788"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0" name="Oval 26"/>
              <p:cNvSpPr>
                <a:spLocks noChangeArrowheads="1"/>
              </p:cNvSpPr>
              <p:nvPr/>
            </p:nvSpPr>
            <p:spPr bwMode="auto">
              <a:xfrm>
                <a:off x="3309217" y="1250950"/>
                <a:ext cx="77788"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1" name="Oval 27"/>
              <p:cNvSpPr>
                <a:spLocks noChangeArrowheads="1"/>
              </p:cNvSpPr>
              <p:nvPr/>
            </p:nvSpPr>
            <p:spPr bwMode="auto">
              <a:xfrm>
                <a:off x="3309217" y="1250950"/>
                <a:ext cx="77788"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2" name="Oval 28"/>
              <p:cNvSpPr>
                <a:spLocks noChangeArrowheads="1"/>
              </p:cNvSpPr>
              <p:nvPr/>
            </p:nvSpPr>
            <p:spPr bwMode="auto">
              <a:xfrm>
                <a:off x="3309217" y="1250950"/>
                <a:ext cx="71438" cy="6985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3" name="Oval 29"/>
              <p:cNvSpPr>
                <a:spLocks noChangeArrowheads="1"/>
              </p:cNvSpPr>
              <p:nvPr/>
            </p:nvSpPr>
            <p:spPr bwMode="auto">
              <a:xfrm>
                <a:off x="3315567" y="1250950"/>
                <a:ext cx="65088" cy="6985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4" name="Oval 30"/>
              <p:cNvSpPr>
                <a:spLocks noChangeArrowheads="1"/>
              </p:cNvSpPr>
              <p:nvPr/>
            </p:nvSpPr>
            <p:spPr bwMode="auto">
              <a:xfrm>
                <a:off x="3315567" y="1257300"/>
                <a:ext cx="65088" cy="635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31"/>
              <p:cNvSpPr>
                <a:spLocks/>
              </p:cNvSpPr>
              <p:nvPr/>
            </p:nvSpPr>
            <p:spPr bwMode="auto">
              <a:xfrm>
                <a:off x="3036167" y="1212850"/>
                <a:ext cx="44450" cy="95250"/>
              </a:xfrm>
              <a:custGeom>
                <a:avLst/>
                <a:gdLst>
                  <a:gd name="T0" fmla="*/ 7 w 7"/>
                  <a:gd name="T1" fmla="*/ 13 h 15"/>
                  <a:gd name="T2" fmla="*/ 4 w 7"/>
                  <a:gd name="T3" fmla="*/ 15 h 15"/>
                  <a:gd name="T4" fmla="*/ 3 w 7"/>
                  <a:gd name="T5" fmla="*/ 15 h 15"/>
                  <a:gd name="T6" fmla="*/ 0 w 7"/>
                  <a:gd name="T7" fmla="*/ 13 h 15"/>
                  <a:gd name="T8" fmla="*/ 0 w 7"/>
                  <a:gd name="T9" fmla="*/ 3 h 15"/>
                  <a:gd name="T10" fmla="*/ 3 w 7"/>
                  <a:gd name="T11" fmla="*/ 0 h 15"/>
                  <a:gd name="T12" fmla="*/ 4 w 7"/>
                  <a:gd name="T13" fmla="*/ 0 h 15"/>
                  <a:gd name="T14" fmla="*/ 7 w 7"/>
                  <a:gd name="T15" fmla="*/ 3 h 15"/>
                  <a:gd name="T16" fmla="*/ 7 w 7"/>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5">
                    <a:moveTo>
                      <a:pt x="7" y="13"/>
                    </a:moveTo>
                    <a:cubicBezTo>
                      <a:pt x="7" y="14"/>
                      <a:pt x="6" y="15"/>
                      <a:pt x="4" y="15"/>
                    </a:cubicBezTo>
                    <a:cubicBezTo>
                      <a:pt x="3" y="15"/>
                      <a:pt x="3" y="15"/>
                      <a:pt x="3" y="15"/>
                    </a:cubicBezTo>
                    <a:cubicBezTo>
                      <a:pt x="1" y="15"/>
                      <a:pt x="0" y="14"/>
                      <a:pt x="0" y="13"/>
                    </a:cubicBezTo>
                    <a:cubicBezTo>
                      <a:pt x="0" y="3"/>
                      <a:pt x="0" y="3"/>
                      <a:pt x="0" y="3"/>
                    </a:cubicBezTo>
                    <a:cubicBezTo>
                      <a:pt x="0" y="1"/>
                      <a:pt x="1" y="0"/>
                      <a:pt x="3" y="0"/>
                    </a:cubicBezTo>
                    <a:cubicBezTo>
                      <a:pt x="4" y="0"/>
                      <a:pt x="4" y="0"/>
                      <a:pt x="4" y="0"/>
                    </a:cubicBezTo>
                    <a:cubicBezTo>
                      <a:pt x="6" y="0"/>
                      <a:pt x="7" y="1"/>
                      <a:pt x="7" y="3"/>
                    </a:cubicBezTo>
                    <a:lnTo>
                      <a:pt x="7" y="13"/>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32"/>
              <p:cNvSpPr>
                <a:spLocks/>
              </p:cNvSpPr>
              <p:nvPr/>
            </p:nvSpPr>
            <p:spPr bwMode="auto">
              <a:xfrm>
                <a:off x="3042517" y="1219200"/>
                <a:ext cx="31750" cy="88900"/>
              </a:xfrm>
              <a:custGeom>
                <a:avLst/>
                <a:gdLst>
                  <a:gd name="T0" fmla="*/ 2 w 5"/>
                  <a:gd name="T1" fmla="*/ 14 h 14"/>
                  <a:gd name="T2" fmla="*/ 0 w 5"/>
                  <a:gd name="T3" fmla="*/ 12 h 14"/>
                  <a:gd name="T4" fmla="*/ 0 w 5"/>
                  <a:gd name="T5" fmla="*/ 2 h 14"/>
                  <a:gd name="T6" fmla="*/ 2 w 5"/>
                  <a:gd name="T7" fmla="*/ 0 h 14"/>
                  <a:gd name="T8" fmla="*/ 3 w 5"/>
                  <a:gd name="T9" fmla="*/ 0 h 14"/>
                  <a:gd name="T10" fmla="*/ 5 w 5"/>
                  <a:gd name="T11" fmla="*/ 2 h 14"/>
                  <a:gd name="T12" fmla="*/ 5 w 5"/>
                  <a:gd name="T13" fmla="*/ 12 h 14"/>
                  <a:gd name="T14" fmla="*/ 3 w 5"/>
                  <a:gd name="T15" fmla="*/ 14 h 14"/>
                  <a:gd name="T16" fmla="*/ 2 w 5"/>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2" y="14"/>
                    </a:moveTo>
                    <a:cubicBezTo>
                      <a:pt x="0" y="14"/>
                      <a:pt x="0" y="13"/>
                      <a:pt x="0" y="12"/>
                    </a:cubicBezTo>
                    <a:cubicBezTo>
                      <a:pt x="0" y="2"/>
                      <a:pt x="0" y="2"/>
                      <a:pt x="0" y="2"/>
                    </a:cubicBezTo>
                    <a:cubicBezTo>
                      <a:pt x="0" y="1"/>
                      <a:pt x="0" y="0"/>
                      <a:pt x="2" y="0"/>
                    </a:cubicBezTo>
                    <a:cubicBezTo>
                      <a:pt x="3" y="0"/>
                      <a:pt x="3" y="0"/>
                      <a:pt x="3" y="0"/>
                    </a:cubicBezTo>
                    <a:cubicBezTo>
                      <a:pt x="5" y="0"/>
                      <a:pt x="5" y="1"/>
                      <a:pt x="5" y="2"/>
                    </a:cubicBezTo>
                    <a:cubicBezTo>
                      <a:pt x="5" y="12"/>
                      <a:pt x="5" y="12"/>
                      <a:pt x="5" y="12"/>
                    </a:cubicBezTo>
                    <a:cubicBezTo>
                      <a:pt x="5" y="13"/>
                      <a:pt x="5" y="14"/>
                      <a:pt x="3" y="14"/>
                    </a:cubicBezTo>
                    <a:lnTo>
                      <a:pt x="2" y="14"/>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33"/>
              <p:cNvSpPr>
                <a:spLocks/>
              </p:cNvSpPr>
              <p:nvPr/>
            </p:nvSpPr>
            <p:spPr bwMode="auto">
              <a:xfrm>
                <a:off x="3329854" y="1212850"/>
                <a:ext cx="38100" cy="95250"/>
              </a:xfrm>
              <a:custGeom>
                <a:avLst/>
                <a:gdLst>
                  <a:gd name="T0" fmla="*/ 6 w 6"/>
                  <a:gd name="T1" fmla="*/ 13 h 15"/>
                  <a:gd name="T2" fmla="*/ 4 w 6"/>
                  <a:gd name="T3" fmla="*/ 15 h 15"/>
                  <a:gd name="T4" fmla="*/ 2 w 6"/>
                  <a:gd name="T5" fmla="*/ 15 h 15"/>
                  <a:gd name="T6" fmla="*/ 0 w 6"/>
                  <a:gd name="T7" fmla="*/ 13 h 15"/>
                  <a:gd name="T8" fmla="*/ 0 w 6"/>
                  <a:gd name="T9" fmla="*/ 3 h 15"/>
                  <a:gd name="T10" fmla="*/ 2 w 6"/>
                  <a:gd name="T11" fmla="*/ 0 h 15"/>
                  <a:gd name="T12" fmla="*/ 4 w 6"/>
                  <a:gd name="T13" fmla="*/ 0 h 15"/>
                  <a:gd name="T14" fmla="*/ 6 w 6"/>
                  <a:gd name="T15" fmla="*/ 3 h 15"/>
                  <a:gd name="T16" fmla="*/ 6 w 6"/>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3"/>
                    </a:moveTo>
                    <a:cubicBezTo>
                      <a:pt x="6" y="14"/>
                      <a:pt x="5" y="15"/>
                      <a:pt x="4" y="15"/>
                    </a:cubicBezTo>
                    <a:cubicBezTo>
                      <a:pt x="2" y="15"/>
                      <a:pt x="2" y="15"/>
                      <a:pt x="2" y="15"/>
                    </a:cubicBezTo>
                    <a:cubicBezTo>
                      <a:pt x="1" y="15"/>
                      <a:pt x="0" y="14"/>
                      <a:pt x="0" y="13"/>
                    </a:cubicBezTo>
                    <a:cubicBezTo>
                      <a:pt x="0" y="3"/>
                      <a:pt x="0" y="3"/>
                      <a:pt x="0" y="3"/>
                    </a:cubicBezTo>
                    <a:cubicBezTo>
                      <a:pt x="0" y="1"/>
                      <a:pt x="1" y="0"/>
                      <a:pt x="2" y="0"/>
                    </a:cubicBezTo>
                    <a:cubicBezTo>
                      <a:pt x="4" y="0"/>
                      <a:pt x="4" y="0"/>
                      <a:pt x="4" y="0"/>
                    </a:cubicBezTo>
                    <a:cubicBezTo>
                      <a:pt x="5" y="0"/>
                      <a:pt x="6" y="1"/>
                      <a:pt x="6" y="3"/>
                    </a:cubicBezTo>
                    <a:lnTo>
                      <a:pt x="6" y="13"/>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34"/>
              <p:cNvSpPr>
                <a:spLocks/>
              </p:cNvSpPr>
              <p:nvPr/>
            </p:nvSpPr>
            <p:spPr bwMode="auto">
              <a:xfrm>
                <a:off x="3329854" y="1219200"/>
                <a:ext cx="38100" cy="88900"/>
              </a:xfrm>
              <a:custGeom>
                <a:avLst/>
                <a:gdLst>
                  <a:gd name="T0" fmla="*/ 2 w 6"/>
                  <a:gd name="T1" fmla="*/ 14 h 14"/>
                  <a:gd name="T2" fmla="*/ 0 w 6"/>
                  <a:gd name="T3" fmla="*/ 12 h 14"/>
                  <a:gd name="T4" fmla="*/ 0 w 6"/>
                  <a:gd name="T5" fmla="*/ 2 h 14"/>
                  <a:gd name="T6" fmla="*/ 2 w 6"/>
                  <a:gd name="T7" fmla="*/ 0 h 14"/>
                  <a:gd name="T8" fmla="*/ 4 w 6"/>
                  <a:gd name="T9" fmla="*/ 0 h 14"/>
                  <a:gd name="T10" fmla="*/ 6 w 6"/>
                  <a:gd name="T11" fmla="*/ 2 h 14"/>
                  <a:gd name="T12" fmla="*/ 6 w 6"/>
                  <a:gd name="T13" fmla="*/ 12 h 14"/>
                  <a:gd name="T14" fmla="*/ 4 w 6"/>
                  <a:gd name="T15" fmla="*/ 14 h 14"/>
                  <a:gd name="T16" fmla="*/ 2 w 6"/>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4">
                    <a:moveTo>
                      <a:pt x="2" y="14"/>
                    </a:moveTo>
                    <a:cubicBezTo>
                      <a:pt x="1" y="14"/>
                      <a:pt x="0" y="13"/>
                      <a:pt x="0" y="12"/>
                    </a:cubicBezTo>
                    <a:cubicBezTo>
                      <a:pt x="0" y="2"/>
                      <a:pt x="0" y="2"/>
                      <a:pt x="0" y="2"/>
                    </a:cubicBezTo>
                    <a:cubicBezTo>
                      <a:pt x="0" y="1"/>
                      <a:pt x="1" y="0"/>
                      <a:pt x="2" y="0"/>
                    </a:cubicBezTo>
                    <a:cubicBezTo>
                      <a:pt x="4" y="0"/>
                      <a:pt x="4" y="0"/>
                      <a:pt x="4" y="0"/>
                    </a:cubicBezTo>
                    <a:cubicBezTo>
                      <a:pt x="5" y="0"/>
                      <a:pt x="6" y="1"/>
                      <a:pt x="6" y="2"/>
                    </a:cubicBezTo>
                    <a:cubicBezTo>
                      <a:pt x="6" y="12"/>
                      <a:pt x="6" y="12"/>
                      <a:pt x="6" y="12"/>
                    </a:cubicBezTo>
                    <a:cubicBezTo>
                      <a:pt x="6" y="13"/>
                      <a:pt x="5" y="14"/>
                      <a:pt x="4" y="14"/>
                    </a:cubicBezTo>
                    <a:lnTo>
                      <a:pt x="2" y="14"/>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79" name="Rectangle 35"/>
              <p:cNvSpPr>
                <a:spLocks noChangeArrowheads="1"/>
              </p:cNvSpPr>
              <p:nvPr/>
            </p:nvSpPr>
            <p:spPr bwMode="auto">
              <a:xfrm>
                <a:off x="3042517" y="1231900"/>
                <a:ext cx="31750" cy="12700"/>
              </a:xfrm>
              <a:prstGeom prst="rect">
                <a:avLst/>
              </a:prstGeom>
              <a:grpFill/>
              <a:ln w="9525">
                <a:noFill/>
                <a:miter lim="800000"/>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0" name="Rectangle 36"/>
              <p:cNvSpPr>
                <a:spLocks noChangeArrowheads="1"/>
              </p:cNvSpPr>
              <p:nvPr/>
            </p:nvSpPr>
            <p:spPr bwMode="auto">
              <a:xfrm>
                <a:off x="3329854" y="1231900"/>
                <a:ext cx="38100" cy="12700"/>
              </a:xfrm>
              <a:prstGeom prst="rect">
                <a:avLst/>
              </a:prstGeom>
              <a:grpFill/>
              <a:ln w="9525">
                <a:noFill/>
                <a:miter lim="800000"/>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37"/>
              <p:cNvSpPr>
                <a:spLocks/>
              </p:cNvSpPr>
              <p:nvPr/>
            </p:nvSpPr>
            <p:spPr bwMode="auto">
              <a:xfrm>
                <a:off x="2875829" y="825500"/>
                <a:ext cx="542925" cy="412750"/>
              </a:xfrm>
              <a:custGeom>
                <a:avLst/>
                <a:gdLst>
                  <a:gd name="T0" fmla="*/ 23 w 85"/>
                  <a:gd name="T1" fmla="*/ 61 h 65"/>
                  <a:gd name="T2" fmla="*/ 22 w 85"/>
                  <a:gd name="T3" fmla="*/ 59 h 65"/>
                  <a:gd name="T4" fmla="*/ 25 w 85"/>
                  <a:gd name="T5" fmla="*/ 55 h 65"/>
                  <a:gd name="T6" fmla="*/ 25 w 85"/>
                  <a:gd name="T7" fmla="*/ 51 h 65"/>
                  <a:gd name="T8" fmla="*/ 15 w 85"/>
                  <a:gd name="T9" fmla="*/ 26 h 65"/>
                  <a:gd name="T10" fmla="*/ 5 w 85"/>
                  <a:gd name="T11" fmla="*/ 1 h 65"/>
                  <a:gd name="T12" fmla="*/ 2 w 85"/>
                  <a:gd name="T13" fmla="*/ 0 h 65"/>
                  <a:gd name="T14" fmla="*/ 2 w 85"/>
                  <a:gd name="T15" fmla="*/ 0 h 65"/>
                  <a:gd name="T16" fmla="*/ 1 w 85"/>
                  <a:gd name="T17" fmla="*/ 3 h 65"/>
                  <a:gd name="T18" fmla="*/ 10 w 85"/>
                  <a:gd name="T19" fmla="*/ 27 h 65"/>
                  <a:gd name="T20" fmla="*/ 20 w 85"/>
                  <a:gd name="T21" fmla="*/ 50 h 65"/>
                  <a:gd name="T22" fmla="*/ 20 w 85"/>
                  <a:gd name="T23" fmla="*/ 54 h 65"/>
                  <a:gd name="T24" fmla="*/ 14 w 85"/>
                  <a:gd name="T25" fmla="*/ 63 h 65"/>
                  <a:gd name="T26" fmla="*/ 15 w 85"/>
                  <a:gd name="T27" fmla="*/ 65 h 65"/>
                  <a:gd name="T28" fmla="*/ 49 w 85"/>
                  <a:gd name="T29" fmla="*/ 65 h 65"/>
                  <a:gd name="T30" fmla="*/ 83 w 85"/>
                  <a:gd name="T31" fmla="*/ 65 h 65"/>
                  <a:gd name="T32" fmla="*/ 85 w 85"/>
                  <a:gd name="T33" fmla="*/ 63 h 65"/>
                  <a:gd name="T34" fmla="*/ 83 w 85"/>
                  <a:gd name="T35" fmla="*/ 61 h 65"/>
                  <a:gd name="T36" fmla="*/ 53 w 85"/>
                  <a:gd name="T37" fmla="*/ 61 h 65"/>
                  <a:gd name="T38" fmla="*/ 23 w 85"/>
                  <a:gd name="T39"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65">
                    <a:moveTo>
                      <a:pt x="23" y="61"/>
                    </a:moveTo>
                    <a:cubicBezTo>
                      <a:pt x="22" y="61"/>
                      <a:pt x="22" y="60"/>
                      <a:pt x="22" y="59"/>
                    </a:cubicBezTo>
                    <a:cubicBezTo>
                      <a:pt x="25" y="55"/>
                      <a:pt x="25" y="55"/>
                      <a:pt x="25" y="55"/>
                    </a:cubicBezTo>
                    <a:cubicBezTo>
                      <a:pt x="25" y="54"/>
                      <a:pt x="25" y="52"/>
                      <a:pt x="25" y="51"/>
                    </a:cubicBezTo>
                    <a:cubicBezTo>
                      <a:pt x="15" y="26"/>
                      <a:pt x="15" y="26"/>
                      <a:pt x="15" y="26"/>
                    </a:cubicBezTo>
                    <a:cubicBezTo>
                      <a:pt x="5" y="1"/>
                      <a:pt x="5" y="1"/>
                      <a:pt x="5" y="1"/>
                    </a:cubicBezTo>
                    <a:cubicBezTo>
                      <a:pt x="4" y="0"/>
                      <a:pt x="3" y="0"/>
                      <a:pt x="2" y="0"/>
                    </a:cubicBezTo>
                    <a:cubicBezTo>
                      <a:pt x="2" y="0"/>
                      <a:pt x="2" y="0"/>
                      <a:pt x="2" y="0"/>
                    </a:cubicBezTo>
                    <a:cubicBezTo>
                      <a:pt x="1" y="1"/>
                      <a:pt x="0" y="2"/>
                      <a:pt x="1" y="3"/>
                    </a:cubicBezTo>
                    <a:cubicBezTo>
                      <a:pt x="10" y="27"/>
                      <a:pt x="10" y="27"/>
                      <a:pt x="10" y="27"/>
                    </a:cubicBezTo>
                    <a:cubicBezTo>
                      <a:pt x="20" y="50"/>
                      <a:pt x="20" y="50"/>
                      <a:pt x="20" y="50"/>
                    </a:cubicBezTo>
                    <a:cubicBezTo>
                      <a:pt x="20" y="51"/>
                      <a:pt x="20" y="53"/>
                      <a:pt x="20" y="54"/>
                    </a:cubicBezTo>
                    <a:cubicBezTo>
                      <a:pt x="14" y="63"/>
                      <a:pt x="14" y="63"/>
                      <a:pt x="14" y="63"/>
                    </a:cubicBezTo>
                    <a:cubicBezTo>
                      <a:pt x="14" y="64"/>
                      <a:pt x="14" y="65"/>
                      <a:pt x="15" y="65"/>
                    </a:cubicBezTo>
                    <a:cubicBezTo>
                      <a:pt x="49" y="65"/>
                      <a:pt x="49" y="65"/>
                      <a:pt x="49" y="65"/>
                    </a:cubicBezTo>
                    <a:cubicBezTo>
                      <a:pt x="83" y="65"/>
                      <a:pt x="83" y="65"/>
                      <a:pt x="83" y="65"/>
                    </a:cubicBezTo>
                    <a:cubicBezTo>
                      <a:pt x="84" y="65"/>
                      <a:pt x="85" y="64"/>
                      <a:pt x="85" y="63"/>
                    </a:cubicBezTo>
                    <a:cubicBezTo>
                      <a:pt x="85" y="62"/>
                      <a:pt x="84" y="61"/>
                      <a:pt x="83" y="61"/>
                    </a:cubicBezTo>
                    <a:cubicBezTo>
                      <a:pt x="53" y="61"/>
                      <a:pt x="53" y="61"/>
                      <a:pt x="53" y="61"/>
                    </a:cubicBezTo>
                    <a:lnTo>
                      <a:pt x="23" y="61"/>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38"/>
              <p:cNvSpPr>
                <a:spLocks/>
              </p:cNvSpPr>
              <p:nvPr/>
            </p:nvSpPr>
            <p:spPr bwMode="auto">
              <a:xfrm>
                <a:off x="2875829" y="825500"/>
                <a:ext cx="542925" cy="412750"/>
              </a:xfrm>
              <a:custGeom>
                <a:avLst/>
                <a:gdLst>
                  <a:gd name="T0" fmla="*/ 2 w 85"/>
                  <a:gd name="T1" fmla="*/ 0 h 65"/>
                  <a:gd name="T2" fmla="*/ 3 w 85"/>
                  <a:gd name="T3" fmla="*/ 0 h 65"/>
                  <a:gd name="T4" fmla="*/ 5 w 85"/>
                  <a:gd name="T5" fmla="*/ 1 h 65"/>
                  <a:gd name="T6" fmla="*/ 15 w 85"/>
                  <a:gd name="T7" fmla="*/ 26 h 65"/>
                  <a:gd name="T8" fmla="*/ 25 w 85"/>
                  <a:gd name="T9" fmla="*/ 51 h 65"/>
                  <a:gd name="T10" fmla="*/ 25 w 85"/>
                  <a:gd name="T11" fmla="*/ 55 h 65"/>
                  <a:gd name="T12" fmla="*/ 22 w 85"/>
                  <a:gd name="T13" fmla="*/ 59 h 65"/>
                  <a:gd name="T14" fmla="*/ 22 w 85"/>
                  <a:gd name="T15" fmla="*/ 60 h 65"/>
                  <a:gd name="T16" fmla="*/ 23 w 85"/>
                  <a:gd name="T17" fmla="*/ 61 h 65"/>
                  <a:gd name="T18" fmla="*/ 24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6 w 85"/>
                  <a:gd name="T35" fmla="*/ 65 h 65"/>
                  <a:gd name="T36" fmla="*/ 14 w 85"/>
                  <a:gd name="T37" fmla="*/ 64 h 65"/>
                  <a:gd name="T38" fmla="*/ 14 w 85"/>
                  <a:gd name="T39" fmla="*/ 63 h 65"/>
                  <a:gd name="T40" fmla="*/ 15 w 85"/>
                  <a:gd name="T41" fmla="*/ 62 h 65"/>
                  <a:gd name="T42" fmla="*/ 20 w 85"/>
                  <a:gd name="T43" fmla="*/ 54 h 65"/>
                  <a:gd name="T44" fmla="*/ 20 w 85"/>
                  <a:gd name="T45" fmla="*/ 54 h 65"/>
                  <a:gd name="T46" fmla="*/ 20 w 85"/>
                  <a:gd name="T47" fmla="*/ 50 h 65"/>
                  <a:gd name="T48" fmla="*/ 20 w 85"/>
                  <a:gd name="T49" fmla="*/ 50 h 65"/>
                  <a:gd name="T50" fmla="*/ 10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0"/>
                      <a:pt x="5" y="1"/>
                    </a:cubicBezTo>
                    <a:cubicBezTo>
                      <a:pt x="15" y="26"/>
                      <a:pt x="15" y="26"/>
                      <a:pt x="15" y="26"/>
                    </a:cubicBezTo>
                    <a:cubicBezTo>
                      <a:pt x="25" y="51"/>
                      <a:pt x="25" y="51"/>
                      <a:pt x="25" y="51"/>
                    </a:cubicBezTo>
                    <a:cubicBezTo>
                      <a:pt x="25" y="52"/>
                      <a:pt x="25" y="54"/>
                      <a:pt x="25" y="55"/>
                    </a:cubicBezTo>
                    <a:cubicBezTo>
                      <a:pt x="22" y="59"/>
                      <a:pt x="22" y="59"/>
                      <a:pt x="22" y="59"/>
                    </a:cubicBezTo>
                    <a:cubicBezTo>
                      <a:pt x="22" y="59"/>
                      <a:pt x="22" y="60"/>
                      <a:pt x="22" y="60"/>
                    </a:cubicBezTo>
                    <a:cubicBezTo>
                      <a:pt x="22" y="61"/>
                      <a:pt x="23" y="61"/>
                      <a:pt x="23" y="61"/>
                    </a:cubicBezTo>
                    <a:cubicBezTo>
                      <a:pt x="23" y="61"/>
                      <a:pt x="24" y="61"/>
                      <a:pt x="24" y="61"/>
                    </a:cubicBezTo>
                    <a:cubicBezTo>
                      <a:pt x="53" y="61"/>
                      <a:pt x="53" y="61"/>
                      <a:pt x="53" y="61"/>
                    </a:cubicBezTo>
                    <a:cubicBezTo>
                      <a:pt x="82" y="61"/>
                      <a:pt x="82" y="61"/>
                      <a:pt x="82" y="61"/>
                    </a:cubicBezTo>
                    <a:cubicBezTo>
                      <a:pt x="83" y="61"/>
                      <a:pt x="83" y="61"/>
                      <a:pt x="83" y="61"/>
                    </a:cubicBezTo>
                    <a:cubicBezTo>
                      <a:pt x="84" y="61"/>
                      <a:pt x="85" y="62"/>
                      <a:pt x="85" y="63"/>
                    </a:cubicBezTo>
                    <a:cubicBezTo>
                      <a:pt x="85" y="64"/>
                      <a:pt x="84" y="65"/>
                      <a:pt x="83" y="65"/>
                    </a:cubicBezTo>
                    <a:cubicBezTo>
                      <a:pt x="83" y="65"/>
                      <a:pt x="83" y="65"/>
                      <a:pt x="82" y="65"/>
                    </a:cubicBezTo>
                    <a:cubicBezTo>
                      <a:pt x="49" y="65"/>
                      <a:pt x="49" y="65"/>
                      <a:pt x="49" y="65"/>
                    </a:cubicBezTo>
                    <a:cubicBezTo>
                      <a:pt x="16" y="65"/>
                      <a:pt x="16" y="65"/>
                      <a:pt x="16" y="65"/>
                    </a:cubicBezTo>
                    <a:cubicBezTo>
                      <a:pt x="15" y="65"/>
                      <a:pt x="14" y="65"/>
                      <a:pt x="14" y="64"/>
                    </a:cubicBezTo>
                    <a:cubicBezTo>
                      <a:pt x="14" y="64"/>
                      <a:pt x="14" y="64"/>
                      <a:pt x="14" y="63"/>
                    </a:cubicBezTo>
                    <a:cubicBezTo>
                      <a:pt x="14" y="63"/>
                      <a:pt x="15" y="62"/>
                      <a:pt x="15" y="62"/>
                    </a:cubicBezTo>
                    <a:cubicBezTo>
                      <a:pt x="20" y="54"/>
                      <a:pt x="20" y="54"/>
                      <a:pt x="20" y="54"/>
                    </a:cubicBezTo>
                    <a:cubicBezTo>
                      <a:pt x="20" y="54"/>
                      <a:pt x="20" y="54"/>
                      <a:pt x="20" y="54"/>
                    </a:cubicBezTo>
                    <a:cubicBezTo>
                      <a:pt x="20" y="53"/>
                      <a:pt x="20" y="51"/>
                      <a:pt x="20" y="50"/>
                    </a:cubicBezTo>
                    <a:cubicBezTo>
                      <a:pt x="20" y="50"/>
                      <a:pt x="20" y="50"/>
                      <a:pt x="20" y="50"/>
                    </a:cubicBezTo>
                    <a:cubicBezTo>
                      <a:pt x="10" y="27"/>
                      <a:pt x="10" y="27"/>
                      <a:pt x="10"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39"/>
              <p:cNvSpPr>
                <a:spLocks/>
              </p:cNvSpPr>
              <p:nvPr/>
            </p:nvSpPr>
            <p:spPr bwMode="auto">
              <a:xfrm>
                <a:off x="2875829" y="825500"/>
                <a:ext cx="542925" cy="412750"/>
              </a:xfrm>
              <a:custGeom>
                <a:avLst/>
                <a:gdLst>
                  <a:gd name="T0" fmla="*/ 2 w 85"/>
                  <a:gd name="T1" fmla="*/ 0 h 65"/>
                  <a:gd name="T2" fmla="*/ 3 w 85"/>
                  <a:gd name="T3" fmla="*/ 0 h 65"/>
                  <a:gd name="T4" fmla="*/ 5 w 85"/>
                  <a:gd name="T5" fmla="*/ 1 h 65"/>
                  <a:gd name="T6" fmla="*/ 15 w 85"/>
                  <a:gd name="T7" fmla="*/ 26 h 65"/>
                  <a:gd name="T8" fmla="*/ 25 w 85"/>
                  <a:gd name="T9" fmla="*/ 51 h 65"/>
                  <a:gd name="T10" fmla="*/ 25 w 85"/>
                  <a:gd name="T11" fmla="*/ 55 h 65"/>
                  <a:gd name="T12" fmla="*/ 22 w 85"/>
                  <a:gd name="T13" fmla="*/ 59 h 65"/>
                  <a:gd name="T14" fmla="*/ 22 w 85"/>
                  <a:gd name="T15" fmla="*/ 60 h 65"/>
                  <a:gd name="T16" fmla="*/ 23 w 85"/>
                  <a:gd name="T17" fmla="*/ 61 h 65"/>
                  <a:gd name="T18" fmla="*/ 24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6 w 85"/>
                  <a:gd name="T35" fmla="*/ 65 h 65"/>
                  <a:gd name="T36" fmla="*/ 14 w 85"/>
                  <a:gd name="T37" fmla="*/ 64 h 65"/>
                  <a:gd name="T38" fmla="*/ 14 w 85"/>
                  <a:gd name="T39" fmla="*/ 63 h 65"/>
                  <a:gd name="T40" fmla="*/ 15 w 85"/>
                  <a:gd name="T41" fmla="*/ 63 h 65"/>
                  <a:gd name="T42" fmla="*/ 20 w 85"/>
                  <a:gd name="T43" fmla="*/ 55 h 65"/>
                  <a:gd name="T44" fmla="*/ 20 w 85"/>
                  <a:gd name="T45" fmla="*/ 54 h 65"/>
                  <a:gd name="T46" fmla="*/ 20 w 85"/>
                  <a:gd name="T47" fmla="*/ 50 h 65"/>
                  <a:gd name="T48" fmla="*/ 20 w 85"/>
                  <a:gd name="T49" fmla="*/ 50 h 65"/>
                  <a:gd name="T50" fmla="*/ 10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0"/>
                      <a:pt x="5" y="1"/>
                    </a:cubicBezTo>
                    <a:cubicBezTo>
                      <a:pt x="15" y="26"/>
                      <a:pt x="15" y="26"/>
                      <a:pt x="15" y="26"/>
                    </a:cubicBezTo>
                    <a:cubicBezTo>
                      <a:pt x="25" y="51"/>
                      <a:pt x="25" y="51"/>
                      <a:pt x="25" y="51"/>
                    </a:cubicBezTo>
                    <a:cubicBezTo>
                      <a:pt x="25" y="52"/>
                      <a:pt x="25" y="54"/>
                      <a:pt x="25" y="55"/>
                    </a:cubicBezTo>
                    <a:cubicBezTo>
                      <a:pt x="22" y="59"/>
                      <a:pt x="22" y="59"/>
                      <a:pt x="22" y="59"/>
                    </a:cubicBezTo>
                    <a:cubicBezTo>
                      <a:pt x="22" y="59"/>
                      <a:pt x="22" y="60"/>
                      <a:pt x="22" y="60"/>
                    </a:cubicBezTo>
                    <a:cubicBezTo>
                      <a:pt x="22" y="61"/>
                      <a:pt x="23" y="61"/>
                      <a:pt x="23" y="61"/>
                    </a:cubicBezTo>
                    <a:cubicBezTo>
                      <a:pt x="23" y="61"/>
                      <a:pt x="24" y="61"/>
                      <a:pt x="24" y="61"/>
                    </a:cubicBezTo>
                    <a:cubicBezTo>
                      <a:pt x="53" y="61"/>
                      <a:pt x="53" y="61"/>
                      <a:pt x="53" y="61"/>
                    </a:cubicBezTo>
                    <a:cubicBezTo>
                      <a:pt x="82" y="61"/>
                      <a:pt x="82" y="61"/>
                      <a:pt x="82" y="61"/>
                    </a:cubicBezTo>
                    <a:cubicBezTo>
                      <a:pt x="83" y="61"/>
                      <a:pt x="83" y="61"/>
                      <a:pt x="83" y="61"/>
                    </a:cubicBezTo>
                    <a:cubicBezTo>
                      <a:pt x="84" y="61"/>
                      <a:pt x="85" y="62"/>
                      <a:pt x="85" y="63"/>
                    </a:cubicBezTo>
                    <a:cubicBezTo>
                      <a:pt x="85" y="64"/>
                      <a:pt x="84" y="65"/>
                      <a:pt x="83" y="65"/>
                    </a:cubicBezTo>
                    <a:cubicBezTo>
                      <a:pt x="83" y="65"/>
                      <a:pt x="82" y="65"/>
                      <a:pt x="82" y="65"/>
                    </a:cubicBezTo>
                    <a:cubicBezTo>
                      <a:pt x="49" y="65"/>
                      <a:pt x="49" y="65"/>
                      <a:pt x="49" y="65"/>
                    </a:cubicBezTo>
                    <a:cubicBezTo>
                      <a:pt x="16" y="65"/>
                      <a:pt x="16" y="65"/>
                      <a:pt x="16" y="65"/>
                    </a:cubicBezTo>
                    <a:cubicBezTo>
                      <a:pt x="15" y="65"/>
                      <a:pt x="14" y="65"/>
                      <a:pt x="14" y="64"/>
                    </a:cubicBezTo>
                    <a:cubicBezTo>
                      <a:pt x="14" y="64"/>
                      <a:pt x="14" y="64"/>
                      <a:pt x="14" y="63"/>
                    </a:cubicBezTo>
                    <a:cubicBezTo>
                      <a:pt x="14" y="63"/>
                      <a:pt x="15" y="63"/>
                      <a:pt x="15" y="63"/>
                    </a:cubicBezTo>
                    <a:cubicBezTo>
                      <a:pt x="20" y="55"/>
                      <a:pt x="20" y="55"/>
                      <a:pt x="20" y="55"/>
                    </a:cubicBezTo>
                    <a:cubicBezTo>
                      <a:pt x="20" y="54"/>
                      <a:pt x="20" y="54"/>
                      <a:pt x="20" y="54"/>
                    </a:cubicBezTo>
                    <a:cubicBezTo>
                      <a:pt x="20" y="53"/>
                      <a:pt x="20" y="52"/>
                      <a:pt x="20" y="50"/>
                    </a:cubicBezTo>
                    <a:cubicBezTo>
                      <a:pt x="20" y="50"/>
                      <a:pt x="20" y="50"/>
                      <a:pt x="20" y="50"/>
                    </a:cubicBezTo>
                    <a:cubicBezTo>
                      <a:pt x="10" y="27"/>
                      <a:pt x="10" y="27"/>
                      <a:pt x="10"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40"/>
              <p:cNvSpPr>
                <a:spLocks/>
              </p:cNvSpPr>
              <p:nvPr/>
            </p:nvSpPr>
            <p:spPr bwMode="auto">
              <a:xfrm>
                <a:off x="2875829" y="825500"/>
                <a:ext cx="542925" cy="412750"/>
              </a:xfrm>
              <a:custGeom>
                <a:avLst/>
                <a:gdLst>
                  <a:gd name="T0" fmla="*/ 2 w 85"/>
                  <a:gd name="T1" fmla="*/ 0 h 65"/>
                  <a:gd name="T2" fmla="*/ 3 w 85"/>
                  <a:gd name="T3" fmla="*/ 0 h 65"/>
                  <a:gd name="T4" fmla="*/ 5 w 85"/>
                  <a:gd name="T5" fmla="*/ 1 h 65"/>
                  <a:gd name="T6" fmla="*/ 15 w 85"/>
                  <a:gd name="T7" fmla="*/ 26 h 65"/>
                  <a:gd name="T8" fmla="*/ 25 w 85"/>
                  <a:gd name="T9" fmla="*/ 51 h 65"/>
                  <a:gd name="T10" fmla="*/ 25 w 85"/>
                  <a:gd name="T11" fmla="*/ 55 h 65"/>
                  <a:gd name="T12" fmla="*/ 22 w 85"/>
                  <a:gd name="T13" fmla="*/ 59 h 65"/>
                  <a:gd name="T14" fmla="*/ 22 w 85"/>
                  <a:gd name="T15" fmla="*/ 60 h 65"/>
                  <a:gd name="T16" fmla="*/ 23 w 85"/>
                  <a:gd name="T17" fmla="*/ 61 h 65"/>
                  <a:gd name="T18" fmla="*/ 24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6 w 85"/>
                  <a:gd name="T35" fmla="*/ 65 h 65"/>
                  <a:gd name="T36" fmla="*/ 15 w 85"/>
                  <a:gd name="T37" fmla="*/ 64 h 65"/>
                  <a:gd name="T38" fmla="*/ 14 w 85"/>
                  <a:gd name="T39" fmla="*/ 64 h 65"/>
                  <a:gd name="T40" fmla="*/ 15 w 85"/>
                  <a:gd name="T41" fmla="*/ 63 h 65"/>
                  <a:gd name="T42" fmla="*/ 20 w 85"/>
                  <a:gd name="T43" fmla="*/ 55 h 65"/>
                  <a:gd name="T44" fmla="*/ 20 w 85"/>
                  <a:gd name="T45" fmla="*/ 54 h 65"/>
                  <a:gd name="T46" fmla="*/ 20 w 85"/>
                  <a:gd name="T47" fmla="*/ 51 h 65"/>
                  <a:gd name="T48" fmla="*/ 20 w 85"/>
                  <a:gd name="T49" fmla="*/ 50 h 65"/>
                  <a:gd name="T50" fmla="*/ 10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1"/>
                      <a:pt x="5" y="1"/>
                    </a:cubicBezTo>
                    <a:cubicBezTo>
                      <a:pt x="15" y="26"/>
                      <a:pt x="15" y="26"/>
                      <a:pt x="15" y="26"/>
                    </a:cubicBezTo>
                    <a:cubicBezTo>
                      <a:pt x="25" y="51"/>
                      <a:pt x="25" y="51"/>
                      <a:pt x="25" y="51"/>
                    </a:cubicBezTo>
                    <a:cubicBezTo>
                      <a:pt x="25" y="52"/>
                      <a:pt x="25" y="54"/>
                      <a:pt x="25" y="55"/>
                    </a:cubicBezTo>
                    <a:cubicBezTo>
                      <a:pt x="22" y="59"/>
                      <a:pt x="22" y="59"/>
                      <a:pt x="22" y="59"/>
                    </a:cubicBezTo>
                    <a:cubicBezTo>
                      <a:pt x="22" y="59"/>
                      <a:pt x="22" y="60"/>
                      <a:pt x="22" y="60"/>
                    </a:cubicBezTo>
                    <a:cubicBezTo>
                      <a:pt x="22" y="61"/>
                      <a:pt x="23" y="61"/>
                      <a:pt x="23" y="61"/>
                    </a:cubicBezTo>
                    <a:cubicBezTo>
                      <a:pt x="23" y="61"/>
                      <a:pt x="23" y="61"/>
                      <a:pt x="24" y="61"/>
                    </a:cubicBezTo>
                    <a:cubicBezTo>
                      <a:pt x="53" y="61"/>
                      <a:pt x="53" y="61"/>
                      <a:pt x="53" y="61"/>
                    </a:cubicBezTo>
                    <a:cubicBezTo>
                      <a:pt x="82" y="61"/>
                      <a:pt x="82" y="61"/>
                      <a:pt x="82" y="61"/>
                    </a:cubicBezTo>
                    <a:cubicBezTo>
                      <a:pt x="82" y="61"/>
                      <a:pt x="83" y="61"/>
                      <a:pt x="83" y="61"/>
                    </a:cubicBezTo>
                    <a:cubicBezTo>
                      <a:pt x="84" y="61"/>
                      <a:pt x="85" y="62"/>
                      <a:pt x="85" y="63"/>
                    </a:cubicBezTo>
                    <a:cubicBezTo>
                      <a:pt x="85" y="64"/>
                      <a:pt x="84" y="65"/>
                      <a:pt x="83" y="65"/>
                    </a:cubicBezTo>
                    <a:cubicBezTo>
                      <a:pt x="83" y="65"/>
                      <a:pt x="82" y="65"/>
                      <a:pt x="82" y="65"/>
                    </a:cubicBezTo>
                    <a:cubicBezTo>
                      <a:pt x="49" y="65"/>
                      <a:pt x="49" y="65"/>
                      <a:pt x="49" y="65"/>
                    </a:cubicBezTo>
                    <a:cubicBezTo>
                      <a:pt x="16" y="65"/>
                      <a:pt x="16" y="65"/>
                      <a:pt x="16" y="65"/>
                    </a:cubicBezTo>
                    <a:cubicBezTo>
                      <a:pt x="16" y="65"/>
                      <a:pt x="15" y="65"/>
                      <a:pt x="15" y="64"/>
                    </a:cubicBezTo>
                    <a:cubicBezTo>
                      <a:pt x="14" y="64"/>
                      <a:pt x="14" y="64"/>
                      <a:pt x="14" y="64"/>
                    </a:cubicBezTo>
                    <a:cubicBezTo>
                      <a:pt x="14" y="64"/>
                      <a:pt x="14" y="63"/>
                      <a:pt x="15" y="63"/>
                    </a:cubicBezTo>
                    <a:cubicBezTo>
                      <a:pt x="20" y="55"/>
                      <a:pt x="20" y="55"/>
                      <a:pt x="20" y="55"/>
                    </a:cubicBezTo>
                    <a:cubicBezTo>
                      <a:pt x="20" y="55"/>
                      <a:pt x="20" y="54"/>
                      <a:pt x="20" y="54"/>
                    </a:cubicBezTo>
                    <a:cubicBezTo>
                      <a:pt x="20" y="53"/>
                      <a:pt x="20" y="52"/>
                      <a:pt x="20" y="51"/>
                    </a:cubicBezTo>
                    <a:cubicBezTo>
                      <a:pt x="20" y="50"/>
                      <a:pt x="20" y="50"/>
                      <a:pt x="20" y="50"/>
                    </a:cubicBezTo>
                    <a:cubicBezTo>
                      <a:pt x="10" y="27"/>
                      <a:pt x="10" y="27"/>
                      <a:pt x="10"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41"/>
              <p:cNvSpPr>
                <a:spLocks/>
              </p:cNvSpPr>
              <p:nvPr/>
            </p:nvSpPr>
            <p:spPr bwMode="auto">
              <a:xfrm>
                <a:off x="2875829" y="825500"/>
                <a:ext cx="542925" cy="412750"/>
              </a:xfrm>
              <a:custGeom>
                <a:avLst/>
                <a:gdLst>
                  <a:gd name="T0" fmla="*/ 2 w 85"/>
                  <a:gd name="T1" fmla="*/ 0 h 65"/>
                  <a:gd name="T2" fmla="*/ 3 w 85"/>
                  <a:gd name="T3" fmla="*/ 0 h 65"/>
                  <a:gd name="T4" fmla="*/ 5 w 85"/>
                  <a:gd name="T5" fmla="*/ 1 h 65"/>
                  <a:gd name="T6" fmla="*/ 15 w 85"/>
                  <a:gd name="T7" fmla="*/ 26 h 65"/>
                  <a:gd name="T8" fmla="*/ 25 w 85"/>
                  <a:gd name="T9" fmla="*/ 51 h 65"/>
                  <a:gd name="T10" fmla="*/ 24 w 85"/>
                  <a:gd name="T11" fmla="*/ 55 h 65"/>
                  <a:gd name="T12" fmla="*/ 22 w 85"/>
                  <a:gd name="T13" fmla="*/ 59 h 65"/>
                  <a:gd name="T14" fmla="*/ 22 w 85"/>
                  <a:gd name="T15" fmla="*/ 60 h 65"/>
                  <a:gd name="T16" fmla="*/ 23 w 85"/>
                  <a:gd name="T17" fmla="*/ 61 h 65"/>
                  <a:gd name="T18" fmla="*/ 24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6 w 85"/>
                  <a:gd name="T35" fmla="*/ 65 h 65"/>
                  <a:gd name="T36" fmla="*/ 15 w 85"/>
                  <a:gd name="T37" fmla="*/ 64 h 65"/>
                  <a:gd name="T38" fmla="*/ 14 w 85"/>
                  <a:gd name="T39" fmla="*/ 64 h 65"/>
                  <a:gd name="T40" fmla="*/ 15 w 85"/>
                  <a:gd name="T41" fmla="*/ 63 h 65"/>
                  <a:gd name="T42" fmla="*/ 20 w 85"/>
                  <a:gd name="T43" fmla="*/ 55 h 65"/>
                  <a:gd name="T44" fmla="*/ 20 w 85"/>
                  <a:gd name="T45" fmla="*/ 54 h 65"/>
                  <a:gd name="T46" fmla="*/ 20 w 85"/>
                  <a:gd name="T47" fmla="*/ 51 h 65"/>
                  <a:gd name="T48" fmla="*/ 20 w 85"/>
                  <a:gd name="T49" fmla="*/ 50 h 65"/>
                  <a:gd name="T50" fmla="*/ 10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1"/>
                      <a:pt x="5" y="1"/>
                    </a:cubicBezTo>
                    <a:cubicBezTo>
                      <a:pt x="15" y="26"/>
                      <a:pt x="15" y="26"/>
                      <a:pt x="15" y="26"/>
                    </a:cubicBezTo>
                    <a:cubicBezTo>
                      <a:pt x="25" y="51"/>
                      <a:pt x="25" y="51"/>
                      <a:pt x="25" y="51"/>
                    </a:cubicBezTo>
                    <a:cubicBezTo>
                      <a:pt x="25" y="52"/>
                      <a:pt x="25" y="54"/>
                      <a:pt x="24" y="55"/>
                    </a:cubicBezTo>
                    <a:cubicBezTo>
                      <a:pt x="22" y="59"/>
                      <a:pt x="22" y="59"/>
                      <a:pt x="22" y="59"/>
                    </a:cubicBezTo>
                    <a:cubicBezTo>
                      <a:pt x="22" y="59"/>
                      <a:pt x="22" y="60"/>
                      <a:pt x="22" y="60"/>
                    </a:cubicBezTo>
                    <a:cubicBezTo>
                      <a:pt x="22" y="61"/>
                      <a:pt x="22" y="61"/>
                      <a:pt x="23" y="61"/>
                    </a:cubicBezTo>
                    <a:cubicBezTo>
                      <a:pt x="23" y="61"/>
                      <a:pt x="23" y="61"/>
                      <a:pt x="24" y="61"/>
                    </a:cubicBezTo>
                    <a:cubicBezTo>
                      <a:pt x="53" y="61"/>
                      <a:pt x="53" y="61"/>
                      <a:pt x="53" y="61"/>
                    </a:cubicBezTo>
                    <a:cubicBezTo>
                      <a:pt x="82" y="61"/>
                      <a:pt x="82" y="61"/>
                      <a:pt x="82" y="61"/>
                    </a:cubicBezTo>
                    <a:cubicBezTo>
                      <a:pt x="82" y="61"/>
                      <a:pt x="83" y="61"/>
                      <a:pt x="83" y="61"/>
                    </a:cubicBezTo>
                    <a:cubicBezTo>
                      <a:pt x="84" y="61"/>
                      <a:pt x="85" y="62"/>
                      <a:pt x="85" y="63"/>
                    </a:cubicBezTo>
                    <a:cubicBezTo>
                      <a:pt x="85" y="64"/>
                      <a:pt x="84" y="65"/>
                      <a:pt x="83" y="65"/>
                    </a:cubicBezTo>
                    <a:cubicBezTo>
                      <a:pt x="83" y="65"/>
                      <a:pt x="82" y="65"/>
                      <a:pt x="82" y="65"/>
                    </a:cubicBezTo>
                    <a:cubicBezTo>
                      <a:pt x="49" y="65"/>
                      <a:pt x="49" y="65"/>
                      <a:pt x="49" y="65"/>
                    </a:cubicBezTo>
                    <a:cubicBezTo>
                      <a:pt x="16" y="65"/>
                      <a:pt x="16" y="65"/>
                      <a:pt x="16" y="65"/>
                    </a:cubicBezTo>
                    <a:cubicBezTo>
                      <a:pt x="16" y="65"/>
                      <a:pt x="15" y="65"/>
                      <a:pt x="15" y="64"/>
                    </a:cubicBezTo>
                    <a:cubicBezTo>
                      <a:pt x="14" y="64"/>
                      <a:pt x="14" y="64"/>
                      <a:pt x="14" y="64"/>
                    </a:cubicBezTo>
                    <a:cubicBezTo>
                      <a:pt x="14" y="64"/>
                      <a:pt x="14" y="63"/>
                      <a:pt x="15" y="63"/>
                    </a:cubicBezTo>
                    <a:cubicBezTo>
                      <a:pt x="20" y="55"/>
                      <a:pt x="20" y="55"/>
                      <a:pt x="20" y="55"/>
                    </a:cubicBezTo>
                    <a:cubicBezTo>
                      <a:pt x="20" y="55"/>
                      <a:pt x="20" y="54"/>
                      <a:pt x="20" y="54"/>
                    </a:cubicBezTo>
                    <a:cubicBezTo>
                      <a:pt x="20" y="53"/>
                      <a:pt x="21" y="52"/>
                      <a:pt x="20" y="51"/>
                    </a:cubicBezTo>
                    <a:cubicBezTo>
                      <a:pt x="20" y="50"/>
                      <a:pt x="20" y="50"/>
                      <a:pt x="20" y="50"/>
                    </a:cubicBezTo>
                    <a:cubicBezTo>
                      <a:pt x="10" y="27"/>
                      <a:pt x="10" y="27"/>
                      <a:pt x="10"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42"/>
              <p:cNvSpPr>
                <a:spLocks/>
              </p:cNvSpPr>
              <p:nvPr/>
            </p:nvSpPr>
            <p:spPr bwMode="auto">
              <a:xfrm>
                <a:off x="2875829" y="825500"/>
                <a:ext cx="542925" cy="412750"/>
              </a:xfrm>
              <a:custGeom>
                <a:avLst/>
                <a:gdLst>
                  <a:gd name="T0" fmla="*/ 2 w 85"/>
                  <a:gd name="T1" fmla="*/ 0 h 65"/>
                  <a:gd name="T2" fmla="*/ 3 w 85"/>
                  <a:gd name="T3" fmla="*/ 0 h 65"/>
                  <a:gd name="T4" fmla="*/ 4 w 85"/>
                  <a:gd name="T5" fmla="*/ 1 h 65"/>
                  <a:gd name="T6" fmla="*/ 15 w 85"/>
                  <a:gd name="T7" fmla="*/ 26 h 65"/>
                  <a:gd name="T8" fmla="*/ 25 w 85"/>
                  <a:gd name="T9" fmla="*/ 51 h 65"/>
                  <a:gd name="T10" fmla="*/ 24 w 85"/>
                  <a:gd name="T11" fmla="*/ 54 h 65"/>
                  <a:gd name="T12" fmla="*/ 22 w 85"/>
                  <a:gd name="T13" fmla="*/ 59 h 65"/>
                  <a:gd name="T14" fmla="*/ 22 w 85"/>
                  <a:gd name="T15" fmla="*/ 60 h 65"/>
                  <a:gd name="T16" fmla="*/ 23 w 85"/>
                  <a:gd name="T17" fmla="*/ 61 h 65"/>
                  <a:gd name="T18" fmla="*/ 23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7 w 85"/>
                  <a:gd name="T35" fmla="*/ 65 h 65"/>
                  <a:gd name="T36" fmla="*/ 15 w 85"/>
                  <a:gd name="T37" fmla="*/ 65 h 65"/>
                  <a:gd name="T38" fmla="*/ 14 w 85"/>
                  <a:gd name="T39" fmla="*/ 64 h 65"/>
                  <a:gd name="T40" fmla="*/ 15 w 85"/>
                  <a:gd name="T41" fmla="*/ 63 h 65"/>
                  <a:gd name="T42" fmla="*/ 20 w 85"/>
                  <a:gd name="T43" fmla="*/ 55 h 65"/>
                  <a:gd name="T44" fmla="*/ 20 w 85"/>
                  <a:gd name="T45" fmla="*/ 54 h 65"/>
                  <a:gd name="T46" fmla="*/ 20 w 85"/>
                  <a:gd name="T47" fmla="*/ 51 h 65"/>
                  <a:gd name="T48" fmla="*/ 20 w 85"/>
                  <a:gd name="T49" fmla="*/ 50 h 65"/>
                  <a:gd name="T50" fmla="*/ 11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1"/>
                      <a:pt x="4" y="1"/>
                    </a:cubicBezTo>
                    <a:cubicBezTo>
                      <a:pt x="15" y="26"/>
                      <a:pt x="15" y="26"/>
                      <a:pt x="15" y="26"/>
                    </a:cubicBezTo>
                    <a:cubicBezTo>
                      <a:pt x="25" y="51"/>
                      <a:pt x="25" y="51"/>
                      <a:pt x="25" y="51"/>
                    </a:cubicBezTo>
                    <a:cubicBezTo>
                      <a:pt x="25" y="52"/>
                      <a:pt x="25" y="54"/>
                      <a:pt x="24" y="54"/>
                    </a:cubicBezTo>
                    <a:cubicBezTo>
                      <a:pt x="22" y="59"/>
                      <a:pt x="22" y="59"/>
                      <a:pt x="22" y="59"/>
                    </a:cubicBezTo>
                    <a:cubicBezTo>
                      <a:pt x="22" y="59"/>
                      <a:pt x="22" y="60"/>
                      <a:pt x="22" y="60"/>
                    </a:cubicBezTo>
                    <a:cubicBezTo>
                      <a:pt x="22" y="61"/>
                      <a:pt x="22" y="61"/>
                      <a:pt x="23" y="61"/>
                    </a:cubicBezTo>
                    <a:cubicBezTo>
                      <a:pt x="23" y="61"/>
                      <a:pt x="23" y="61"/>
                      <a:pt x="23" y="61"/>
                    </a:cubicBezTo>
                    <a:cubicBezTo>
                      <a:pt x="53" y="61"/>
                      <a:pt x="53" y="61"/>
                      <a:pt x="53" y="61"/>
                    </a:cubicBezTo>
                    <a:cubicBezTo>
                      <a:pt x="82" y="61"/>
                      <a:pt x="82" y="61"/>
                      <a:pt x="82" y="61"/>
                    </a:cubicBezTo>
                    <a:cubicBezTo>
                      <a:pt x="82" y="61"/>
                      <a:pt x="83" y="61"/>
                      <a:pt x="83" y="61"/>
                    </a:cubicBezTo>
                    <a:cubicBezTo>
                      <a:pt x="84" y="61"/>
                      <a:pt x="85" y="62"/>
                      <a:pt x="85" y="63"/>
                    </a:cubicBezTo>
                    <a:cubicBezTo>
                      <a:pt x="85" y="64"/>
                      <a:pt x="84" y="65"/>
                      <a:pt x="83" y="65"/>
                    </a:cubicBezTo>
                    <a:cubicBezTo>
                      <a:pt x="83" y="65"/>
                      <a:pt x="82" y="65"/>
                      <a:pt x="82" y="65"/>
                    </a:cubicBezTo>
                    <a:cubicBezTo>
                      <a:pt x="49" y="65"/>
                      <a:pt x="49" y="65"/>
                      <a:pt x="49" y="65"/>
                    </a:cubicBezTo>
                    <a:cubicBezTo>
                      <a:pt x="17" y="65"/>
                      <a:pt x="17" y="65"/>
                      <a:pt x="17" y="65"/>
                    </a:cubicBezTo>
                    <a:cubicBezTo>
                      <a:pt x="17" y="65"/>
                      <a:pt x="15" y="65"/>
                      <a:pt x="15" y="65"/>
                    </a:cubicBezTo>
                    <a:cubicBezTo>
                      <a:pt x="15" y="65"/>
                      <a:pt x="14" y="64"/>
                      <a:pt x="14" y="64"/>
                    </a:cubicBezTo>
                    <a:cubicBezTo>
                      <a:pt x="14" y="64"/>
                      <a:pt x="14" y="63"/>
                      <a:pt x="15" y="63"/>
                    </a:cubicBezTo>
                    <a:cubicBezTo>
                      <a:pt x="20" y="55"/>
                      <a:pt x="20" y="55"/>
                      <a:pt x="20" y="55"/>
                    </a:cubicBezTo>
                    <a:cubicBezTo>
                      <a:pt x="20" y="55"/>
                      <a:pt x="20" y="54"/>
                      <a:pt x="20" y="54"/>
                    </a:cubicBezTo>
                    <a:cubicBezTo>
                      <a:pt x="20" y="53"/>
                      <a:pt x="21" y="52"/>
                      <a:pt x="20" y="51"/>
                    </a:cubicBezTo>
                    <a:cubicBezTo>
                      <a:pt x="20" y="51"/>
                      <a:pt x="20" y="50"/>
                      <a:pt x="20" y="50"/>
                    </a:cubicBezTo>
                    <a:cubicBezTo>
                      <a:pt x="11" y="27"/>
                      <a:pt x="11" y="27"/>
                      <a:pt x="11"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43"/>
              <p:cNvSpPr>
                <a:spLocks/>
              </p:cNvSpPr>
              <p:nvPr/>
            </p:nvSpPr>
            <p:spPr bwMode="auto">
              <a:xfrm>
                <a:off x="2875829" y="825500"/>
                <a:ext cx="536575" cy="412750"/>
              </a:xfrm>
              <a:custGeom>
                <a:avLst/>
                <a:gdLst>
                  <a:gd name="T0" fmla="*/ 15 w 84"/>
                  <a:gd name="T1" fmla="*/ 65 h 65"/>
                  <a:gd name="T2" fmla="*/ 14 w 84"/>
                  <a:gd name="T3" fmla="*/ 64 h 65"/>
                  <a:gd name="T4" fmla="*/ 14 w 84"/>
                  <a:gd name="T5" fmla="*/ 63 h 65"/>
                  <a:gd name="T6" fmla="*/ 20 w 84"/>
                  <a:gd name="T7" fmla="*/ 54 h 65"/>
                  <a:gd name="T8" fmla="*/ 20 w 84"/>
                  <a:gd name="T9" fmla="*/ 50 h 65"/>
                  <a:gd name="T10" fmla="*/ 11 w 84"/>
                  <a:gd name="T11" fmla="*/ 26 h 65"/>
                  <a:gd name="T12" fmla="*/ 1 w 84"/>
                  <a:gd name="T13" fmla="*/ 3 h 65"/>
                  <a:gd name="T14" fmla="*/ 2 w 84"/>
                  <a:gd name="T15" fmla="*/ 0 h 65"/>
                  <a:gd name="T16" fmla="*/ 3 w 84"/>
                  <a:gd name="T17" fmla="*/ 0 h 65"/>
                  <a:gd name="T18" fmla="*/ 4 w 84"/>
                  <a:gd name="T19" fmla="*/ 1 h 65"/>
                  <a:gd name="T20" fmla="*/ 15 w 84"/>
                  <a:gd name="T21" fmla="*/ 26 h 65"/>
                  <a:gd name="T22" fmla="*/ 25 w 84"/>
                  <a:gd name="T23" fmla="*/ 51 h 65"/>
                  <a:gd name="T24" fmla="*/ 24 w 84"/>
                  <a:gd name="T25" fmla="*/ 54 h 65"/>
                  <a:gd name="T26" fmla="*/ 22 w 84"/>
                  <a:gd name="T27" fmla="*/ 59 h 65"/>
                  <a:gd name="T28" fmla="*/ 22 w 84"/>
                  <a:gd name="T29" fmla="*/ 60 h 65"/>
                  <a:gd name="T30" fmla="*/ 23 w 84"/>
                  <a:gd name="T31" fmla="*/ 61 h 65"/>
                  <a:gd name="T32" fmla="*/ 53 w 84"/>
                  <a:gd name="T33" fmla="*/ 61 h 65"/>
                  <a:gd name="T34" fmla="*/ 83 w 84"/>
                  <a:gd name="T35" fmla="*/ 61 h 65"/>
                  <a:gd name="T36" fmla="*/ 84 w 84"/>
                  <a:gd name="T37" fmla="*/ 63 h 65"/>
                  <a:gd name="T38" fmla="*/ 83 w 84"/>
                  <a:gd name="T39" fmla="*/ 65 h 65"/>
                  <a:gd name="T40" fmla="*/ 49 w 84"/>
                  <a:gd name="T41" fmla="*/ 65 h 65"/>
                  <a:gd name="T42" fmla="*/ 15 w 84"/>
                  <a:gd name="T43"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 h="65">
                    <a:moveTo>
                      <a:pt x="15" y="65"/>
                    </a:moveTo>
                    <a:cubicBezTo>
                      <a:pt x="15" y="65"/>
                      <a:pt x="14" y="64"/>
                      <a:pt x="14" y="64"/>
                    </a:cubicBezTo>
                    <a:cubicBezTo>
                      <a:pt x="14" y="64"/>
                      <a:pt x="14" y="64"/>
                      <a:pt x="14" y="63"/>
                    </a:cubicBezTo>
                    <a:cubicBezTo>
                      <a:pt x="20" y="54"/>
                      <a:pt x="20" y="54"/>
                      <a:pt x="20" y="54"/>
                    </a:cubicBezTo>
                    <a:cubicBezTo>
                      <a:pt x="21" y="53"/>
                      <a:pt x="21" y="51"/>
                      <a:pt x="20" y="50"/>
                    </a:cubicBezTo>
                    <a:cubicBezTo>
                      <a:pt x="11" y="26"/>
                      <a:pt x="11" y="26"/>
                      <a:pt x="11" y="26"/>
                    </a:cubicBezTo>
                    <a:cubicBezTo>
                      <a:pt x="1" y="3"/>
                      <a:pt x="1" y="3"/>
                      <a:pt x="1" y="3"/>
                    </a:cubicBezTo>
                    <a:cubicBezTo>
                      <a:pt x="0" y="2"/>
                      <a:pt x="1" y="1"/>
                      <a:pt x="2" y="0"/>
                    </a:cubicBezTo>
                    <a:cubicBezTo>
                      <a:pt x="2" y="0"/>
                      <a:pt x="2" y="0"/>
                      <a:pt x="3" y="0"/>
                    </a:cubicBezTo>
                    <a:cubicBezTo>
                      <a:pt x="3" y="0"/>
                      <a:pt x="4" y="1"/>
                      <a:pt x="4" y="1"/>
                    </a:cubicBezTo>
                    <a:cubicBezTo>
                      <a:pt x="15" y="26"/>
                      <a:pt x="15" y="26"/>
                      <a:pt x="15" y="26"/>
                    </a:cubicBezTo>
                    <a:cubicBezTo>
                      <a:pt x="25" y="51"/>
                      <a:pt x="25" y="51"/>
                      <a:pt x="25" y="51"/>
                    </a:cubicBezTo>
                    <a:cubicBezTo>
                      <a:pt x="25" y="52"/>
                      <a:pt x="25" y="53"/>
                      <a:pt x="24" y="54"/>
                    </a:cubicBezTo>
                    <a:cubicBezTo>
                      <a:pt x="22" y="59"/>
                      <a:pt x="22" y="59"/>
                      <a:pt x="22" y="59"/>
                    </a:cubicBezTo>
                    <a:cubicBezTo>
                      <a:pt x="22" y="59"/>
                      <a:pt x="21" y="60"/>
                      <a:pt x="22" y="60"/>
                    </a:cubicBezTo>
                    <a:cubicBezTo>
                      <a:pt x="22" y="61"/>
                      <a:pt x="23" y="61"/>
                      <a:pt x="23" y="61"/>
                    </a:cubicBezTo>
                    <a:cubicBezTo>
                      <a:pt x="53" y="61"/>
                      <a:pt x="53" y="61"/>
                      <a:pt x="53" y="61"/>
                    </a:cubicBezTo>
                    <a:cubicBezTo>
                      <a:pt x="83" y="61"/>
                      <a:pt x="83" y="61"/>
                      <a:pt x="83" y="61"/>
                    </a:cubicBezTo>
                    <a:cubicBezTo>
                      <a:pt x="84" y="61"/>
                      <a:pt x="84" y="62"/>
                      <a:pt x="84" y="63"/>
                    </a:cubicBezTo>
                    <a:cubicBezTo>
                      <a:pt x="84" y="64"/>
                      <a:pt x="84" y="65"/>
                      <a:pt x="83" y="65"/>
                    </a:cubicBezTo>
                    <a:cubicBezTo>
                      <a:pt x="49" y="65"/>
                      <a:pt x="49" y="65"/>
                      <a:pt x="49" y="65"/>
                    </a:cubicBezTo>
                    <a:lnTo>
                      <a:pt x="15" y="65"/>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44"/>
              <p:cNvSpPr>
                <a:spLocks/>
              </p:cNvSpPr>
              <p:nvPr/>
            </p:nvSpPr>
            <p:spPr bwMode="auto">
              <a:xfrm>
                <a:off x="3048867" y="1276350"/>
                <a:ext cx="19050" cy="25400"/>
              </a:xfrm>
              <a:custGeom>
                <a:avLst/>
                <a:gdLst>
                  <a:gd name="T0" fmla="*/ 3 w 3"/>
                  <a:gd name="T1" fmla="*/ 3 h 4"/>
                  <a:gd name="T2" fmla="*/ 0 w 3"/>
                  <a:gd name="T3" fmla="*/ 3 h 4"/>
                  <a:gd name="T4" fmla="*/ 0 w 3"/>
                  <a:gd name="T5" fmla="*/ 1 h 4"/>
                  <a:gd name="T6" fmla="*/ 3 w 3"/>
                  <a:gd name="T7" fmla="*/ 1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2" y="4"/>
                      <a:pt x="1" y="4"/>
                      <a:pt x="0" y="3"/>
                    </a:cubicBezTo>
                    <a:cubicBezTo>
                      <a:pt x="0" y="3"/>
                      <a:pt x="0" y="2"/>
                      <a:pt x="0" y="1"/>
                    </a:cubicBezTo>
                    <a:cubicBezTo>
                      <a:pt x="1" y="0"/>
                      <a:pt x="2" y="0"/>
                      <a:pt x="3" y="1"/>
                    </a:cubicBezTo>
                    <a:cubicBezTo>
                      <a:pt x="3" y="2"/>
                      <a:pt x="3" y="3"/>
                      <a:pt x="3" y="3"/>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89" name="Oval 45"/>
              <p:cNvSpPr>
                <a:spLocks noChangeArrowheads="1"/>
              </p:cNvSpPr>
              <p:nvPr/>
            </p:nvSpPr>
            <p:spPr bwMode="auto">
              <a:xfrm>
                <a:off x="3055217" y="1282700"/>
                <a:ext cx="6350" cy="127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46"/>
              <p:cNvSpPr>
                <a:spLocks/>
              </p:cNvSpPr>
              <p:nvPr/>
            </p:nvSpPr>
            <p:spPr bwMode="auto">
              <a:xfrm>
                <a:off x="3336204" y="1276350"/>
                <a:ext cx="25400" cy="25400"/>
              </a:xfrm>
              <a:custGeom>
                <a:avLst/>
                <a:gdLst>
                  <a:gd name="T0" fmla="*/ 3 w 4"/>
                  <a:gd name="T1" fmla="*/ 3 h 4"/>
                  <a:gd name="T2" fmla="*/ 1 w 4"/>
                  <a:gd name="T3" fmla="*/ 3 h 4"/>
                  <a:gd name="T4" fmla="*/ 1 w 4"/>
                  <a:gd name="T5" fmla="*/ 1 h 4"/>
                  <a:gd name="T6" fmla="*/ 3 w 4"/>
                  <a:gd name="T7" fmla="*/ 1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3" y="4"/>
                      <a:pt x="1" y="4"/>
                      <a:pt x="1" y="3"/>
                    </a:cubicBezTo>
                    <a:cubicBezTo>
                      <a:pt x="0" y="3"/>
                      <a:pt x="0" y="2"/>
                      <a:pt x="1" y="1"/>
                    </a:cubicBezTo>
                    <a:cubicBezTo>
                      <a:pt x="1" y="0"/>
                      <a:pt x="3" y="0"/>
                      <a:pt x="3" y="1"/>
                    </a:cubicBezTo>
                    <a:cubicBezTo>
                      <a:pt x="4" y="2"/>
                      <a:pt x="4" y="3"/>
                      <a:pt x="3" y="3"/>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91" name="Oval 47"/>
              <p:cNvSpPr>
                <a:spLocks noChangeArrowheads="1"/>
              </p:cNvSpPr>
              <p:nvPr/>
            </p:nvSpPr>
            <p:spPr bwMode="auto">
              <a:xfrm>
                <a:off x="3342554" y="1282700"/>
                <a:ext cx="12700" cy="127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48"/>
              <p:cNvSpPr>
                <a:spLocks/>
              </p:cNvSpPr>
              <p:nvPr/>
            </p:nvSpPr>
            <p:spPr bwMode="auto">
              <a:xfrm>
                <a:off x="2907579" y="850900"/>
                <a:ext cx="122238" cy="292100"/>
              </a:xfrm>
              <a:custGeom>
                <a:avLst/>
                <a:gdLst>
                  <a:gd name="T0" fmla="*/ 10 w 19"/>
                  <a:gd name="T1" fmla="*/ 23 h 46"/>
                  <a:gd name="T2" fmla="*/ 0 w 19"/>
                  <a:gd name="T3" fmla="*/ 0 h 46"/>
                  <a:gd name="T4" fmla="*/ 9 w 19"/>
                  <a:gd name="T5" fmla="*/ 23 h 46"/>
                  <a:gd name="T6" fmla="*/ 19 w 19"/>
                  <a:gd name="T7" fmla="*/ 46 h 46"/>
                  <a:gd name="T8" fmla="*/ 10 w 19"/>
                  <a:gd name="T9" fmla="*/ 23 h 46"/>
                </a:gdLst>
                <a:ahLst/>
                <a:cxnLst>
                  <a:cxn ang="0">
                    <a:pos x="T0" y="T1"/>
                  </a:cxn>
                  <a:cxn ang="0">
                    <a:pos x="T2" y="T3"/>
                  </a:cxn>
                  <a:cxn ang="0">
                    <a:pos x="T4" y="T5"/>
                  </a:cxn>
                  <a:cxn ang="0">
                    <a:pos x="T6" y="T7"/>
                  </a:cxn>
                  <a:cxn ang="0">
                    <a:pos x="T8" y="T9"/>
                  </a:cxn>
                </a:cxnLst>
                <a:rect l="0" t="0" r="r" b="b"/>
                <a:pathLst>
                  <a:path w="19" h="46">
                    <a:moveTo>
                      <a:pt x="10" y="23"/>
                    </a:moveTo>
                    <a:cubicBezTo>
                      <a:pt x="5" y="10"/>
                      <a:pt x="0" y="0"/>
                      <a:pt x="0" y="0"/>
                    </a:cubicBezTo>
                    <a:cubicBezTo>
                      <a:pt x="0" y="0"/>
                      <a:pt x="4" y="10"/>
                      <a:pt x="9" y="23"/>
                    </a:cubicBezTo>
                    <a:cubicBezTo>
                      <a:pt x="15" y="36"/>
                      <a:pt x="19" y="46"/>
                      <a:pt x="19" y="46"/>
                    </a:cubicBezTo>
                    <a:cubicBezTo>
                      <a:pt x="19" y="46"/>
                      <a:pt x="15" y="36"/>
                      <a:pt x="10" y="23"/>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49"/>
              <p:cNvSpPr>
                <a:spLocks/>
              </p:cNvSpPr>
              <p:nvPr/>
            </p:nvSpPr>
            <p:spPr bwMode="auto">
              <a:xfrm>
                <a:off x="3023467" y="1212850"/>
                <a:ext cx="376238" cy="6350"/>
              </a:xfrm>
              <a:custGeom>
                <a:avLst/>
                <a:gdLst>
                  <a:gd name="T0" fmla="*/ 29 w 59"/>
                  <a:gd name="T1" fmla="*/ 0 h 1"/>
                  <a:gd name="T2" fmla="*/ 0 w 59"/>
                  <a:gd name="T3" fmla="*/ 0 h 1"/>
                  <a:gd name="T4" fmla="*/ 29 w 59"/>
                  <a:gd name="T5" fmla="*/ 1 h 1"/>
                  <a:gd name="T6" fmla="*/ 59 w 59"/>
                  <a:gd name="T7" fmla="*/ 0 h 1"/>
                  <a:gd name="T8" fmla="*/ 29 w 59"/>
                  <a:gd name="T9" fmla="*/ 0 h 1"/>
                </a:gdLst>
                <a:ahLst/>
                <a:cxnLst>
                  <a:cxn ang="0">
                    <a:pos x="T0" y="T1"/>
                  </a:cxn>
                  <a:cxn ang="0">
                    <a:pos x="T2" y="T3"/>
                  </a:cxn>
                  <a:cxn ang="0">
                    <a:pos x="T4" y="T5"/>
                  </a:cxn>
                  <a:cxn ang="0">
                    <a:pos x="T6" y="T7"/>
                  </a:cxn>
                  <a:cxn ang="0">
                    <a:pos x="T8" y="T9"/>
                  </a:cxn>
                </a:cxnLst>
                <a:rect l="0" t="0" r="r" b="b"/>
                <a:pathLst>
                  <a:path w="59" h="1">
                    <a:moveTo>
                      <a:pt x="29" y="0"/>
                    </a:moveTo>
                    <a:cubicBezTo>
                      <a:pt x="13" y="0"/>
                      <a:pt x="0" y="0"/>
                      <a:pt x="0" y="0"/>
                    </a:cubicBezTo>
                    <a:cubicBezTo>
                      <a:pt x="0" y="0"/>
                      <a:pt x="13" y="1"/>
                      <a:pt x="29" y="1"/>
                    </a:cubicBezTo>
                    <a:cubicBezTo>
                      <a:pt x="45" y="1"/>
                      <a:pt x="59" y="0"/>
                      <a:pt x="59" y="0"/>
                    </a:cubicBezTo>
                    <a:cubicBezTo>
                      <a:pt x="59" y="0"/>
                      <a:pt x="46" y="0"/>
                      <a:pt x="29"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50"/>
              <p:cNvSpPr>
                <a:spLocks/>
              </p:cNvSpPr>
              <p:nvPr/>
            </p:nvSpPr>
            <p:spPr bwMode="auto">
              <a:xfrm>
                <a:off x="2926629" y="869950"/>
                <a:ext cx="523875" cy="44450"/>
              </a:xfrm>
              <a:custGeom>
                <a:avLst/>
                <a:gdLst>
                  <a:gd name="T0" fmla="*/ 59 w 82"/>
                  <a:gd name="T1" fmla="*/ 4 h 7"/>
                  <a:gd name="T2" fmla="*/ 82 w 82"/>
                  <a:gd name="T3" fmla="*/ 6 h 7"/>
                  <a:gd name="T4" fmla="*/ 60 w 82"/>
                  <a:gd name="T5" fmla="*/ 5 h 7"/>
                  <a:gd name="T6" fmla="*/ 23 w 82"/>
                  <a:gd name="T7" fmla="*/ 3 h 7"/>
                  <a:gd name="T8" fmla="*/ 2 w 82"/>
                  <a:gd name="T9" fmla="*/ 1 h 7"/>
                  <a:gd name="T10" fmla="*/ 23 w 82"/>
                  <a:gd name="T11" fmla="*/ 2 h 7"/>
                  <a:gd name="T12" fmla="*/ 59 w 8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59" y="4"/>
                    </a:moveTo>
                    <a:cubicBezTo>
                      <a:pt x="81" y="6"/>
                      <a:pt x="82" y="6"/>
                      <a:pt x="82" y="6"/>
                    </a:cubicBezTo>
                    <a:cubicBezTo>
                      <a:pt x="82" y="6"/>
                      <a:pt x="81" y="7"/>
                      <a:pt x="60" y="5"/>
                    </a:cubicBezTo>
                    <a:cubicBezTo>
                      <a:pt x="59" y="5"/>
                      <a:pt x="23" y="3"/>
                      <a:pt x="23" y="3"/>
                    </a:cubicBezTo>
                    <a:cubicBezTo>
                      <a:pt x="0" y="1"/>
                      <a:pt x="2" y="1"/>
                      <a:pt x="2" y="1"/>
                    </a:cubicBezTo>
                    <a:cubicBezTo>
                      <a:pt x="2" y="1"/>
                      <a:pt x="1" y="0"/>
                      <a:pt x="23" y="2"/>
                    </a:cubicBezTo>
                    <a:cubicBezTo>
                      <a:pt x="23" y="2"/>
                      <a:pt x="59" y="4"/>
                      <a:pt x="59" y="4"/>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51"/>
              <p:cNvSpPr>
                <a:spLocks/>
              </p:cNvSpPr>
              <p:nvPr/>
            </p:nvSpPr>
            <p:spPr bwMode="auto">
              <a:xfrm>
                <a:off x="3080617" y="1123950"/>
                <a:ext cx="319088" cy="12700"/>
              </a:xfrm>
              <a:custGeom>
                <a:avLst/>
                <a:gdLst>
                  <a:gd name="T0" fmla="*/ 25 w 50"/>
                  <a:gd name="T1" fmla="*/ 1 h 2"/>
                  <a:gd name="T2" fmla="*/ 0 w 50"/>
                  <a:gd name="T3" fmla="*/ 2 h 2"/>
                  <a:gd name="T4" fmla="*/ 25 w 50"/>
                  <a:gd name="T5" fmla="*/ 1 h 2"/>
                  <a:gd name="T6" fmla="*/ 50 w 50"/>
                  <a:gd name="T7" fmla="*/ 0 h 2"/>
                  <a:gd name="T8" fmla="*/ 25 w 50"/>
                  <a:gd name="T9" fmla="*/ 1 h 2"/>
                </a:gdLst>
                <a:ahLst/>
                <a:cxnLst>
                  <a:cxn ang="0">
                    <a:pos x="T0" y="T1"/>
                  </a:cxn>
                  <a:cxn ang="0">
                    <a:pos x="T2" y="T3"/>
                  </a:cxn>
                  <a:cxn ang="0">
                    <a:pos x="T4" y="T5"/>
                  </a:cxn>
                  <a:cxn ang="0">
                    <a:pos x="T6" y="T7"/>
                  </a:cxn>
                  <a:cxn ang="0">
                    <a:pos x="T8" y="T9"/>
                  </a:cxn>
                </a:cxnLst>
                <a:rect l="0" t="0" r="r" b="b"/>
                <a:pathLst>
                  <a:path w="50" h="2">
                    <a:moveTo>
                      <a:pt x="25" y="1"/>
                    </a:moveTo>
                    <a:cubicBezTo>
                      <a:pt x="11" y="1"/>
                      <a:pt x="0" y="2"/>
                      <a:pt x="0" y="2"/>
                    </a:cubicBezTo>
                    <a:cubicBezTo>
                      <a:pt x="0" y="2"/>
                      <a:pt x="11" y="2"/>
                      <a:pt x="25" y="1"/>
                    </a:cubicBezTo>
                    <a:cubicBezTo>
                      <a:pt x="39" y="1"/>
                      <a:pt x="50" y="0"/>
                      <a:pt x="50" y="0"/>
                    </a:cubicBezTo>
                    <a:cubicBezTo>
                      <a:pt x="50" y="0"/>
                      <a:pt x="39" y="0"/>
                      <a:pt x="25" y="1"/>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58" name="TextBox 157"/>
          <p:cNvSpPr txBox="1"/>
          <p:nvPr/>
        </p:nvSpPr>
        <p:spPr>
          <a:xfrm>
            <a:off x="9885761" y="1960141"/>
            <a:ext cx="2160190" cy="954107"/>
          </a:xfrm>
          <a:prstGeom prst="rect">
            <a:avLst/>
          </a:prstGeom>
          <a:noFill/>
        </p:spPr>
        <p:txBody>
          <a:bodyPr wrap="square" lIns="0" tIns="0" rIns="0" bIns="0" rtlCol="0">
            <a:spAutoFit/>
          </a:bodyPr>
          <a:lstStyle/>
          <a:p>
            <a:pPr algn="just"/>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59" name="TextBox 158"/>
          <p:cNvSpPr txBox="1"/>
          <p:nvPr/>
        </p:nvSpPr>
        <p:spPr>
          <a:xfrm>
            <a:off x="9885761" y="3712070"/>
            <a:ext cx="2160190" cy="954107"/>
          </a:xfrm>
          <a:prstGeom prst="rect">
            <a:avLst/>
          </a:prstGeom>
          <a:noFill/>
        </p:spPr>
        <p:txBody>
          <a:bodyPr wrap="square" lIns="0" tIns="0" rIns="0" bIns="0" rtlCol="0">
            <a:spAutoFit/>
          </a:bodyPr>
          <a:lstStyle/>
          <a:p>
            <a:pPr algn="just"/>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60" name="TextBox 159"/>
          <p:cNvSpPr txBox="1"/>
          <p:nvPr/>
        </p:nvSpPr>
        <p:spPr>
          <a:xfrm>
            <a:off x="9886621" y="5463998"/>
            <a:ext cx="2158605" cy="954107"/>
          </a:xfrm>
          <a:prstGeom prst="rect">
            <a:avLst/>
          </a:prstGeom>
          <a:noFill/>
        </p:spPr>
        <p:txBody>
          <a:bodyPr wrap="square" lIns="0" tIns="0" rIns="0" bIns="0" rtlCol="0">
            <a:spAutoFit/>
          </a:bodyPr>
          <a:lstStyle/>
          <a:p>
            <a:pPr algn="just"/>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grpSp>
        <p:nvGrpSpPr>
          <p:cNvPr id="13" name="Group 12"/>
          <p:cNvGrpSpPr>
            <a:grpSpLocks noChangeAspect="1"/>
          </p:cNvGrpSpPr>
          <p:nvPr/>
        </p:nvGrpSpPr>
        <p:grpSpPr>
          <a:xfrm>
            <a:off x="9356825" y="3752884"/>
            <a:ext cx="432000" cy="372415"/>
            <a:chOff x="7182348" y="2344153"/>
            <a:chExt cx="693685" cy="598005"/>
          </a:xfrm>
        </p:grpSpPr>
        <p:sp>
          <p:nvSpPr>
            <p:cNvPr id="156" name="Hexagon 155"/>
            <p:cNvSpPr/>
            <p:nvPr/>
          </p:nvSpPr>
          <p:spPr>
            <a:xfrm>
              <a:off x="7182348" y="2344153"/>
              <a:ext cx="693685" cy="598005"/>
            </a:xfrm>
            <a:prstGeom prst="hexag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4605" tIns="57303" rIns="114605" bIns="57303" numCol="1" spcCol="0" rtlCol="0" fromWordArt="0" anchor="ctr" anchorCtr="0" forceAA="0" compatLnSpc="1">
              <a:prstTxWarp prst="textNoShape">
                <a:avLst/>
              </a:prstTxWarp>
              <a:noAutofit/>
            </a:bodyPr>
            <a:lstStyle/>
            <a:p>
              <a:pPr algn="ctr">
                <a:lnSpc>
                  <a:spcPct val="150000"/>
                </a:lnSpc>
              </a:pPr>
              <a:endParaRPr lang="en-US" sz="1605">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1" name="Freeform 156"/>
            <p:cNvSpPr>
              <a:spLocks/>
            </p:cNvSpPr>
            <p:nvPr/>
          </p:nvSpPr>
          <p:spPr bwMode="auto">
            <a:xfrm>
              <a:off x="7334008" y="2457934"/>
              <a:ext cx="352518" cy="370442"/>
            </a:xfrm>
            <a:custGeom>
              <a:avLst/>
              <a:gdLst>
                <a:gd name="T0" fmla="*/ 218 w 260"/>
                <a:gd name="T1" fmla="*/ 189 h 274"/>
                <a:gd name="T2" fmla="*/ 185 w 260"/>
                <a:gd name="T3" fmla="*/ 203 h 274"/>
                <a:gd name="T4" fmla="*/ 84 w 260"/>
                <a:gd name="T5" fmla="*/ 149 h 274"/>
                <a:gd name="T6" fmla="*/ 85 w 260"/>
                <a:gd name="T7" fmla="*/ 137 h 274"/>
                <a:gd name="T8" fmla="*/ 84 w 260"/>
                <a:gd name="T9" fmla="*/ 125 h 274"/>
                <a:gd name="T10" fmla="*/ 185 w 260"/>
                <a:gd name="T11" fmla="*/ 71 h 274"/>
                <a:gd name="T12" fmla="*/ 218 w 260"/>
                <a:gd name="T13" fmla="*/ 85 h 274"/>
                <a:gd name="T14" fmla="*/ 260 w 260"/>
                <a:gd name="T15" fmla="*/ 43 h 274"/>
                <a:gd name="T16" fmla="*/ 218 w 260"/>
                <a:gd name="T17" fmla="*/ 0 h 274"/>
                <a:gd name="T18" fmla="*/ 175 w 260"/>
                <a:gd name="T19" fmla="*/ 43 h 274"/>
                <a:gd name="T20" fmla="*/ 177 w 260"/>
                <a:gd name="T21" fmla="*/ 54 h 274"/>
                <a:gd name="T22" fmla="*/ 75 w 260"/>
                <a:gd name="T23" fmla="*/ 109 h 274"/>
                <a:gd name="T24" fmla="*/ 42 w 260"/>
                <a:gd name="T25" fmla="*/ 94 h 274"/>
                <a:gd name="T26" fmla="*/ 0 w 260"/>
                <a:gd name="T27" fmla="*/ 137 h 274"/>
                <a:gd name="T28" fmla="*/ 42 w 260"/>
                <a:gd name="T29" fmla="*/ 180 h 274"/>
                <a:gd name="T30" fmla="*/ 75 w 260"/>
                <a:gd name="T31" fmla="*/ 165 h 274"/>
                <a:gd name="T32" fmla="*/ 177 w 260"/>
                <a:gd name="T33" fmla="*/ 220 h 274"/>
                <a:gd name="T34" fmla="*/ 175 w 260"/>
                <a:gd name="T35" fmla="*/ 231 h 274"/>
                <a:gd name="T36" fmla="*/ 218 w 260"/>
                <a:gd name="T37" fmla="*/ 274 h 274"/>
                <a:gd name="T38" fmla="*/ 260 w 260"/>
                <a:gd name="T39" fmla="*/ 231 h 274"/>
                <a:gd name="T40" fmla="*/ 218 w 260"/>
                <a:gd name="T41" fmla="*/ 18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0" h="274">
                  <a:moveTo>
                    <a:pt x="218" y="189"/>
                  </a:moveTo>
                  <a:cubicBezTo>
                    <a:pt x="205" y="189"/>
                    <a:pt x="193" y="194"/>
                    <a:pt x="185" y="203"/>
                  </a:cubicBezTo>
                  <a:cubicBezTo>
                    <a:pt x="84" y="149"/>
                    <a:pt x="84" y="149"/>
                    <a:pt x="84" y="149"/>
                  </a:cubicBezTo>
                  <a:cubicBezTo>
                    <a:pt x="85" y="145"/>
                    <a:pt x="85" y="141"/>
                    <a:pt x="85" y="137"/>
                  </a:cubicBezTo>
                  <a:cubicBezTo>
                    <a:pt x="85" y="133"/>
                    <a:pt x="85" y="129"/>
                    <a:pt x="84" y="125"/>
                  </a:cubicBezTo>
                  <a:cubicBezTo>
                    <a:pt x="185" y="71"/>
                    <a:pt x="185" y="71"/>
                    <a:pt x="185" y="71"/>
                  </a:cubicBezTo>
                  <a:cubicBezTo>
                    <a:pt x="193" y="80"/>
                    <a:pt x="205" y="85"/>
                    <a:pt x="218" y="85"/>
                  </a:cubicBezTo>
                  <a:cubicBezTo>
                    <a:pt x="241" y="85"/>
                    <a:pt x="260" y="66"/>
                    <a:pt x="260" y="43"/>
                  </a:cubicBezTo>
                  <a:cubicBezTo>
                    <a:pt x="260" y="19"/>
                    <a:pt x="241" y="0"/>
                    <a:pt x="218" y="0"/>
                  </a:cubicBezTo>
                  <a:cubicBezTo>
                    <a:pt x="194" y="0"/>
                    <a:pt x="175" y="19"/>
                    <a:pt x="175" y="43"/>
                  </a:cubicBezTo>
                  <a:cubicBezTo>
                    <a:pt x="175" y="47"/>
                    <a:pt x="175" y="51"/>
                    <a:pt x="177" y="54"/>
                  </a:cubicBezTo>
                  <a:cubicBezTo>
                    <a:pt x="75" y="109"/>
                    <a:pt x="75" y="109"/>
                    <a:pt x="75" y="109"/>
                  </a:cubicBezTo>
                  <a:cubicBezTo>
                    <a:pt x="67" y="100"/>
                    <a:pt x="55" y="94"/>
                    <a:pt x="42" y="94"/>
                  </a:cubicBezTo>
                  <a:cubicBezTo>
                    <a:pt x="19" y="94"/>
                    <a:pt x="0" y="113"/>
                    <a:pt x="0" y="137"/>
                  </a:cubicBezTo>
                  <a:cubicBezTo>
                    <a:pt x="0" y="161"/>
                    <a:pt x="19" y="180"/>
                    <a:pt x="42" y="180"/>
                  </a:cubicBezTo>
                  <a:cubicBezTo>
                    <a:pt x="55" y="180"/>
                    <a:pt x="67" y="174"/>
                    <a:pt x="75" y="165"/>
                  </a:cubicBezTo>
                  <a:cubicBezTo>
                    <a:pt x="177" y="220"/>
                    <a:pt x="177" y="220"/>
                    <a:pt x="177" y="220"/>
                  </a:cubicBezTo>
                  <a:cubicBezTo>
                    <a:pt x="175" y="223"/>
                    <a:pt x="175" y="227"/>
                    <a:pt x="175" y="231"/>
                  </a:cubicBezTo>
                  <a:cubicBezTo>
                    <a:pt x="175" y="255"/>
                    <a:pt x="194" y="274"/>
                    <a:pt x="218" y="274"/>
                  </a:cubicBezTo>
                  <a:cubicBezTo>
                    <a:pt x="241" y="274"/>
                    <a:pt x="260" y="255"/>
                    <a:pt x="260" y="231"/>
                  </a:cubicBezTo>
                  <a:cubicBezTo>
                    <a:pt x="260" y="208"/>
                    <a:pt x="241" y="189"/>
                    <a:pt x="218" y="189"/>
                  </a:cubicBezTo>
                  <a:close/>
                </a:path>
              </a:pathLst>
            </a:custGeom>
            <a:solidFill>
              <a:schemeClr val="bg1"/>
            </a:solidFill>
            <a:ln>
              <a:noFill/>
            </a:ln>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14"/>
          <p:cNvGrpSpPr>
            <a:grpSpLocks noChangeAspect="1"/>
          </p:cNvGrpSpPr>
          <p:nvPr/>
        </p:nvGrpSpPr>
        <p:grpSpPr>
          <a:xfrm>
            <a:off x="9356825" y="5465203"/>
            <a:ext cx="432000" cy="372415"/>
            <a:chOff x="7182348" y="3692902"/>
            <a:chExt cx="693685" cy="598005"/>
          </a:xfrm>
        </p:grpSpPr>
        <p:sp>
          <p:nvSpPr>
            <p:cNvPr id="155" name="Hexagon 154"/>
            <p:cNvSpPr/>
            <p:nvPr/>
          </p:nvSpPr>
          <p:spPr>
            <a:xfrm>
              <a:off x="7182348" y="3692902"/>
              <a:ext cx="693685" cy="598005"/>
            </a:xfrm>
            <a:prstGeom prst="hexagon">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4605" tIns="57303" rIns="114605" bIns="57303" numCol="1" spcCol="0" rtlCol="0" fromWordArt="0" anchor="ctr" anchorCtr="0" forceAA="0" compatLnSpc="1">
              <a:prstTxWarp prst="textNoShape">
                <a:avLst/>
              </a:prstTxWarp>
              <a:noAutofit/>
            </a:bodyPr>
            <a:lstStyle/>
            <a:p>
              <a:pPr algn="ctr">
                <a:lnSpc>
                  <a:spcPct val="150000"/>
                </a:lnSpc>
              </a:pPr>
              <a:endParaRPr lang="en-US" sz="1605">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2" name="Group 161"/>
            <p:cNvGrpSpPr/>
            <p:nvPr/>
          </p:nvGrpSpPr>
          <p:grpSpPr>
            <a:xfrm>
              <a:off x="7345464" y="3791491"/>
              <a:ext cx="400827" cy="400827"/>
              <a:chOff x="2443163" y="3615531"/>
              <a:chExt cx="320675" cy="319088"/>
            </a:xfrm>
            <a:solidFill>
              <a:schemeClr val="bg1"/>
            </a:solidFill>
          </p:grpSpPr>
          <p:sp>
            <p:nvSpPr>
              <p:cNvPr id="163" name="Freeform 112"/>
              <p:cNvSpPr>
                <a:spLocks/>
              </p:cNvSpPr>
              <p:nvPr/>
            </p:nvSpPr>
            <p:spPr bwMode="auto">
              <a:xfrm>
                <a:off x="2552700" y="3699668"/>
                <a:ext cx="133350" cy="153988"/>
              </a:xfrm>
              <a:custGeom>
                <a:avLst/>
                <a:gdLst>
                  <a:gd name="T0" fmla="*/ 0 w 84"/>
                  <a:gd name="T1" fmla="*/ 0 h 97"/>
                  <a:gd name="T2" fmla="*/ 0 w 84"/>
                  <a:gd name="T3" fmla="*/ 97 h 97"/>
                  <a:gd name="T4" fmla="*/ 84 w 84"/>
                  <a:gd name="T5" fmla="*/ 48 h 97"/>
                  <a:gd name="T6" fmla="*/ 0 w 84"/>
                  <a:gd name="T7" fmla="*/ 0 h 97"/>
                </a:gdLst>
                <a:ahLst/>
                <a:cxnLst>
                  <a:cxn ang="0">
                    <a:pos x="T0" y="T1"/>
                  </a:cxn>
                  <a:cxn ang="0">
                    <a:pos x="T2" y="T3"/>
                  </a:cxn>
                  <a:cxn ang="0">
                    <a:pos x="T4" y="T5"/>
                  </a:cxn>
                  <a:cxn ang="0">
                    <a:pos x="T6" y="T7"/>
                  </a:cxn>
                </a:cxnLst>
                <a:rect l="0" t="0" r="r" b="b"/>
                <a:pathLst>
                  <a:path w="84" h="97">
                    <a:moveTo>
                      <a:pt x="0" y="0"/>
                    </a:moveTo>
                    <a:lnTo>
                      <a:pt x="0" y="97"/>
                    </a:lnTo>
                    <a:lnTo>
                      <a:pt x="84" y="4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64" name="Freeform 113"/>
              <p:cNvSpPr>
                <a:spLocks noEditPoints="1"/>
              </p:cNvSpPr>
              <p:nvPr/>
            </p:nvSpPr>
            <p:spPr bwMode="auto">
              <a:xfrm>
                <a:off x="2443163" y="3615531"/>
                <a:ext cx="320675" cy="319088"/>
              </a:xfrm>
              <a:custGeom>
                <a:avLst/>
                <a:gdLst>
                  <a:gd name="T0" fmla="*/ 148 w 296"/>
                  <a:gd name="T1" fmla="*/ 0 h 296"/>
                  <a:gd name="T2" fmla="*/ 0 w 296"/>
                  <a:gd name="T3" fmla="*/ 148 h 296"/>
                  <a:gd name="T4" fmla="*/ 148 w 296"/>
                  <a:gd name="T5" fmla="*/ 296 h 296"/>
                  <a:gd name="T6" fmla="*/ 296 w 296"/>
                  <a:gd name="T7" fmla="*/ 148 h 296"/>
                  <a:gd name="T8" fmla="*/ 148 w 296"/>
                  <a:gd name="T9" fmla="*/ 0 h 296"/>
                  <a:gd name="T10" fmla="*/ 148 w 296"/>
                  <a:gd name="T11" fmla="*/ 281 h 296"/>
                  <a:gd name="T12" fmla="*/ 15 w 296"/>
                  <a:gd name="T13" fmla="*/ 148 h 296"/>
                  <a:gd name="T14" fmla="*/ 148 w 296"/>
                  <a:gd name="T15" fmla="*/ 15 h 296"/>
                  <a:gd name="T16" fmla="*/ 281 w 296"/>
                  <a:gd name="T17" fmla="*/ 148 h 296"/>
                  <a:gd name="T18" fmla="*/ 148 w 296"/>
                  <a:gd name="T19" fmla="*/ 28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6" h="296">
                    <a:moveTo>
                      <a:pt x="148" y="0"/>
                    </a:moveTo>
                    <a:cubicBezTo>
                      <a:pt x="66" y="0"/>
                      <a:pt x="0" y="66"/>
                      <a:pt x="0" y="148"/>
                    </a:cubicBezTo>
                    <a:cubicBezTo>
                      <a:pt x="0" y="230"/>
                      <a:pt x="66" y="296"/>
                      <a:pt x="148" y="296"/>
                    </a:cubicBezTo>
                    <a:cubicBezTo>
                      <a:pt x="230" y="296"/>
                      <a:pt x="296" y="230"/>
                      <a:pt x="296" y="148"/>
                    </a:cubicBezTo>
                    <a:cubicBezTo>
                      <a:pt x="296" y="66"/>
                      <a:pt x="230" y="0"/>
                      <a:pt x="148" y="0"/>
                    </a:cubicBezTo>
                    <a:close/>
                    <a:moveTo>
                      <a:pt x="148" y="281"/>
                    </a:moveTo>
                    <a:cubicBezTo>
                      <a:pt x="75" y="281"/>
                      <a:pt x="15" y="221"/>
                      <a:pt x="15" y="148"/>
                    </a:cubicBezTo>
                    <a:cubicBezTo>
                      <a:pt x="15" y="75"/>
                      <a:pt x="75" y="15"/>
                      <a:pt x="148" y="15"/>
                    </a:cubicBezTo>
                    <a:cubicBezTo>
                      <a:pt x="221" y="15"/>
                      <a:pt x="281" y="75"/>
                      <a:pt x="281" y="148"/>
                    </a:cubicBezTo>
                    <a:cubicBezTo>
                      <a:pt x="281" y="221"/>
                      <a:pt x="221" y="281"/>
                      <a:pt x="148"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Group 10"/>
          <p:cNvGrpSpPr>
            <a:grpSpLocks noChangeAspect="1"/>
          </p:cNvGrpSpPr>
          <p:nvPr/>
        </p:nvGrpSpPr>
        <p:grpSpPr>
          <a:xfrm>
            <a:off x="9356825" y="2040565"/>
            <a:ext cx="432000" cy="372415"/>
            <a:chOff x="7182348" y="960485"/>
            <a:chExt cx="693685" cy="598005"/>
          </a:xfrm>
        </p:grpSpPr>
        <p:sp>
          <p:nvSpPr>
            <p:cNvPr id="157" name="Hexagon 156"/>
            <p:cNvSpPr/>
            <p:nvPr/>
          </p:nvSpPr>
          <p:spPr>
            <a:xfrm>
              <a:off x="7182348" y="960485"/>
              <a:ext cx="693685" cy="598005"/>
            </a:xfrm>
            <a:prstGeom prst="hexagon">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14605" tIns="57303" rIns="114605" bIns="57303" numCol="1" spcCol="0" rtlCol="0" fromWordArt="0" anchor="ctr" anchorCtr="0" forceAA="0" compatLnSpc="1">
              <a:prstTxWarp prst="textNoShape">
                <a:avLst/>
              </a:prstTxWarp>
              <a:noAutofit/>
            </a:bodyPr>
            <a:lstStyle/>
            <a:p>
              <a:pPr algn="ctr">
                <a:lnSpc>
                  <a:spcPct val="150000"/>
                </a:lnSpc>
              </a:pPr>
              <a:endParaRPr lang="en-US" sz="1605">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5" name="Group 164"/>
            <p:cNvGrpSpPr/>
            <p:nvPr/>
          </p:nvGrpSpPr>
          <p:grpSpPr>
            <a:xfrm>
              <a:off x="7322556" y="1096382"/>
              <a:ext cx="411090" cy="351092"/>
              <a:chOff x="2875829" y="825500"/>
              <a:chExt cx="587375" cy="501650"/>
            </a:xfrm>
            <a:solidFill>
              <a:schemeClr val="bg1"/>
            </a:solidFill>
          </p:grpSpPr>
          <p:sp>
            <p:nvSpPr>
              <p:cNvPr id="166" name="Freeform 6"/>
              <p:cNvSpPr>
                <a:spLocks noEditPoints="1"/>
              </p:cNvSpPr>
              <p:nvPr/>
            </p:nvSpPr>
            <p:spPr bwMode="auto">
              <a:xfrm>
                <a:off x="2926629" y="869950"/>
                <a:ext cx="536575" cy="292100"/>
              </a:xfrm>
              <a:custGeom>
                <a:avLst/>
                <a:gdLst>
                  <a:gd name="T0" fmla="*/ 77 w 84"/>
                  <a:gd name="T1" fmla="*/ 37 h 46"/>
                  <a:gd name="T2" fmla="*/ 73 w 84"/>
                  <a:gd name="T3" fmla="*/ 40 h 46"/>
                  <a:gd name="T4" fmla="*/ 26 w 84"/>
                  <a:gd name="T5" fmla="*/ 42 h 46"/>
                  <a:gd name="T6" fmla="*/ 18 w 84"/>
                  <a:gd name="T7" fmla="*/ 37 h 46"/>
                  <a:gd name="T8" fmla="*/ 5 w 84"/>
                  <a:gd name="T9" fmla="*/ 5 h 46"/>
                  <a:gd name="T10" fmla="*/ 80 w 84"/>
                  <a:gd name="T11" fmla="*/ 10 h 46"/>
                  <a:gd name="T12" fmla="*/ 77 w 84"/>
                  <a:gd name="T13" fmla="*/ 37 h 46"/>
                  <a:gd name="T14" fmla="*/ 83 w 84"/>
                  <a:gd name="T15" fmla="*/ 6 h 46"/>
                  <a:gd name="T16" fmla="*/ 82 w 84"/>
                  <a:gd name="T17" fmla="*/ 5 h 46"/>
                  <a:gd name="T18" fmla="*/ 2 w 84"/>
                  <a:gd name="T19" fmla="*/ 0 h 46"/>
                  <a:gd name="T20" fmla="*/ 0 w 84"/>
                  <a:gd name="T21" fmla="*/ 1 h 46"/>
                  <a:gd name="T22" fmla="*/ 0 w 84"/>
                  <a:gd name="T23" fmla="*/ 3 h 46"/>
                  <a:gd name="T24" fmla="*/ 15 w 84"/>
                  <a:gd name="T25" fmla="*/ 38 h 46"/>
                  <a:gd name="T26" fmla="*/ 26 w 84"/>
                  <a:gd name="T27" fmla="*/ 46 h 46"/>
                  <a:gd name="T28" fmla="*/ 73 w 84"/>
                  <a:gd name="T29" fmla="*/ 43 h 46"/>
                  <a:gd name="T30" fmla="*/ 81 w 84"/>
                  <a:gd name="T31" fmla="*/ 37 h 46"/>
                  <a:gd name="T32" fmla="*/ 84 w 84"/>
                  <a:gd name="T33" fmla="*/ 7 h 46"/>
                  <a:gd name="T34" fmla="*/ 83 w 84"/>
                  <a:gd name="T35"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46">
                    <a:moveTo>
                      <a:pt x="77" y="37"/>
                    </a:moveTo>
                    <a:cubicBezTo>
                      <a:pt x="77" y="38"/>
                      <a:pt x="75" y="40"/>
                      <a:pt x="73" y="40"/>
                    </a:cubicBezTo>
                    <a:cubicBezTo>
                      <a:pt x="72" y="40"/>
                      <a:pt x="28" y="42"/>
                      <a:pt x="26" y="42"/>
                    </a:cubicBezTo>
                    <a:cubicBezTo>
                      <a:pt x="23" y="42"/>
                      <a:pt x="20" y="41"/>
                      <a:pt x="18" y="37"/>
                    </a:cubicBezTo>
                    <a:cubicBezTo>
                      <a:pt x="5" y="5"/>
                      <a:pt x="5" y="5"/>
                      <a:pt x="5" y="5"/>
                    </a:cubicBezTo>
                    <a:cubicBezTo>
                      <a:pt x="80" y="10"/>
                      <a:pt x="80" y="10"/>
                      <a:pt x="80" y="10"/>
                    </a:cubicBezTo>
                    <a:cubicBezTo>
                      <a:pt x="79" y="17"/>
                      <a:pt x="77" y="35"/>
                      <a:pt x="77" y="37"/>
                    </a:cubicBezTo>
                    <a:close/>
                    <a:moveTo>
                      <a:pt x="83" y="6"/>
                    </a:moveTo>
                    <a:cubicBezTo>
                      <a:pt x="83" y="5"/>
                      <a:pt x="83" y="5"/>
                      <a:pt x="82" y="5"/>
                    </a:cubicBezTo>
                    <a:cubicBezTo>
                      <a:pt x="2" y="0"/>
                      <a:pt x="2" y="0"/>
                      <a:pt x="2" y="0"/>
                    </a:cubicBezTo>
                    <a:cubicBezTo>
                      <a:pt x="1" y="0"/>
                      <a:pt x="1" y="0"/>
                      <a:pt x="0" y="1"/>
                    </a:cubicBezTo>
                    <a:cubicBezTo>
                      <a:pt x="0" y="1"/>
                      <a:pt x="0" y="2"/>
                      <a:pt x="0" y="3"/>
                    </a:cubicBezTo>
                    <a:cubicBezTo>
                      <a:pt x="15" y="38"/>
                      <a:pt x="15" y="38"/>
                      <a:pt x="15" y="38"/>
                    </a:cubicBezTo>
                    <a:cubicBezTo>
                      <a:pt x="17" y="43"/>
                      <a:pt x="21" y="46"/>
                      <a:pt x="26" y="46"/>
                    </a:cubicBezTo>
                    <a:cubicBezTo>
                      <a:pt x="28" y="46"/>
                      <a:pt x="71" y="44"/>
                      <a:pt x="73" y="43"/>
                    </a:cubicBezTo>
                    <a:cubicBezTo>
                      <a:pt x="77" y="43"/>
                      <a:pt x="80" y="41"/>
                      <a:pt x="81" y="37"/>
                    </a:cubicBezTo>
                    <a:cubicBezTo>
                      <a:pt x="81" y="35"/>
                      <a:pt x="84" y="8"/>
                      <a:pt x="84" y="7"/>
                    </a:cubicBezTo>
                    <a:cubicBezTo>
                      <a:pt x="84" y="7"/>
                      <a:pt x="84" y="6"/>
                      <a:pt x="83" y="6"/>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67" name="Freeform 7"/>
              <p:cNvSpPr>
                <a:spLocks/>
              </p:cNvSpPr>
              <p:nvPr/>
            </p:nvSpPr>
            <p:spPr bwMode="auto">
              <a:xfrm>
                <a:off x="2996479" y="895350"/>
                <a:ext cx="134938" cy="247650"/>
              </a:xfrm>
              <a:custGeom>
                <a:avLst/>
                <a:gdLst>
                  <a:gd name="T0" fmla="*/ 69 w 85"/>
                  <a:gd name="T1" fmla="*/ 156 h 156"/>
                  <a:gd name="T2" fmla="*/ 0 w 85"/>
                  <a:gd name="T3" fmla="*/ 0 h 156"/>
                  <a:gd name="T4" fmla="*/ 21 w 85"/>
                  <a:gd name="T5" fmla="*/ 0 h 156"/>
                  <a:gd name="T6" fmla="*/ 85 w 85"/>
                  <a:gd name="T7" fmla="*/ 156 h 156"/>
                  <a:gd name="T8" fmla="*/ 69 w 85"/>
                  <a:gd name="T9" fmla="*/ 156 h 156"/>
                </a:gdLst>
                <a:ahLst/>
                <a:cxnLst>
                  <a:cxn ang="0">
                    <a:pos x="T0" y="T1"/>
                  </a:cxn>
                  <a:cxn ang="0">
                    <a:pos x="T2" y="T3"/>
                  </a:cxn>
                  <a:cxn ang="0">
                    <a:pos x="T4" y="T5"/>
                  </a:cxn>
                  <a:cxn ang="0">
                    <a:pos x="T6" y="T7"/>
                  </a:cxn>
                  <a:cxn ang="0">
                    <a:pos x="T8" y="T9"/>
                  </a:cxn>
                </a:cxnLst>
                <a:rect l="0" t="0" r="r" b="b"/>
                <a:pathLst>
                  <a:path w="85" h="156">
                    <a:moveTo>
                      <a:pt x="69" y="156"/>
                    </a:moveTo>
                    <a:lnTo>
                      <a:pt x="0" y="0"/>
                    </a:lnTo>
                    <a:lnTo>
                      <a:pt x="21" y="0"/>
                    </a:lnTo>
                    <a:lnTo>
                      <a:pt x="85" y="156"/>
                    </a:lnTo>
                    <a:lnTo>
                      <a:pt x="69"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68" name="Freeform 8"/>
              <p:cNvSpPr>
                <a:spLocks/>
              </p:cNvSpPr>
              <p:nvPr/>
            </p:nvSpPr>
            <p:spPr bwMode="auto">
              <a:xfrm>
                <a:off x="3002829" y="901700"/>
                <a:ext cx="122238" cy="241300"/>
              </a:xfrm>
              <a:custGeom>
                <a:avLst/>
                <a:gdLst>
                  <a:gd name="T0" fmla="*/ 77 w 77"/>
                  <a:gd name="T1" fmla="*/ 152 h 152"/>
                  <a:gd name="T2" fmla="*/ 17 w 77"/>
                  <a:gd name="T3" fmla="*/ 0 h 152"/>
                  <a:gd name="T4" fmla="*/ 0 w 77"/>
                  <a:gd name="T5" fmla="*/ 0 h 152"/>
                  <a:gd name="T6" fmla="*/ 65 w 77"/>
                  <a:gd name="T7" fmla="*/ 152 h 152"/>
                  <a:gd name="T8" fmla="*/ 77 w 77"/>
                  <a:gd name="T9" fmla="*/ 152 h 152"/>
                </a:gdLst>
                <a:ahLst/>
                <a:cxnLst>
                  <a:cxn ang="0">
                    <a:pos x="T0" y="T1"/>
                  </a:cxn>
                  <a:cxn ang="0">
                    <a:pos x="T2" y="T3"/>
                  </a:cxn>
                  <a:cxn ang="0">
                    <a:pos x="T4" y="T5"/>
                  </a:cxn>
                  <a:cxn ang="0">
                    <a:pos x="T6" y="T7"/>
                  </a:cxn>
                  <a:cxn ang="0">
                    <a:pos x="T8" y="T9"/>
                  </a:cxn>
                </a:cxnLst>
                <a:rect l="0" t="0" r="r" b="b"/>
                <a:pathLst>
                  <a:path w="77" h="152">
                    <a:moveTo>
                      <a:pt x="77" y="152"/>
                    </a:moveTo>
                    <a:lnTo>
                      <a:pt x="17" y="0"/>
                    </a:lnTo>
                    <a:lnTo>
                      <a:pt x="0" y="0"/>
                    </a:lnTo>
                    <a:lnTo>
                      <a:pt x="65" y="152"/>
                    </a:lnTo>
                    <a:lnTo>
                      <a:pt x="77" y="152"/>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69" name="Freeform 9"/>
              <p:cNvSpPr>
                <a:spLocks/>
              </p:cNvSpPr>
              <p:nvPr/>
            </p:nvSpPr>
            <p:spPr bwMode="auto">
              <a:xfrm>
                <a:off x="3067917" y="895350"/>
                <a:ext cx="133350" cy="247650"/>
              </a:xfrm>
              <a:custGeom>
                <a:avLst/>
                <a:gdLst>
                  <a:gd name="T0" fmla="*/ 64 w 84"/>
                  <a:gd name="T1" fmla="*/ 156 h 156"/>
                  <a:gd name="T2" fmla="*/ 0 w 84"/>
                  <a:gd name="T3" fmla="*/ 0 h 156"/>
                  <a:gd name="T4" fmla="*/ 20 w 84"/>
                  <a:gd name="T5" fmla="*/ 0 h 156"/>
                  <a:gd name="T6" fmla="*/ 84 w 84"/>
                  <a:gd name="T7" fmla="*/ 156 h 156"/>
                  <a:gd name="T8" fmla="*/ 64 w 84"/>
                  <a:gd name="T9" fmla="*/ 156 h 156"/>
                </a:gdLst>
                <a:ahLst/>
                <a:cxnLst>
                  <a:cxn ang="0">
                    <a:pos x="T0" y="T1"/>
                  </a:cxn>
                  <a:cxn ang="0">
                    <a:pos x="T2" y="T3"/>
                  </a:cxn>
                  <a:cxn ang="0">
                    <a:pos x="T4" y="T5"/>
                  </a:cxn>
                  <a:cxn ang="0">
                    <a:pos x="T6" y="T7"/>
                  </a:cxn>
                  <a:cxn ang="0">
                    <a:pos x="T8" y="T9"/>
                  </a:cxn>
                </a:cxnLst>
                <a:rect l="0" t="0" r="r" b="b"/>
                <a:pathLst>
                  <a:path w="84" h="156">
                    <a:moveTo>
                      <a:pt x="64" y="156"/>
                    </a:moveTo>
                    <a:lnTo>
                      <a:pt x="0" y="0"/>
                    </a:lnTo>
                    <a:lnTo>
                      <a:pt x="20" y="0"/>
                    </a:lnTo>
                    <a:lnTo>
                      <a:pt x="84" y="156"/>
                    </a:lnTo>
                    <a:lnTo>
                      <a:pt x="64"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0" name="Freeform 10"/>
              <p:cNvSpPr>
                <a:spLocks/>
              </p:cNvSpPr>
              <p:nvPr/>
            </p:nvSpPr>
            <p:spPr bwMode="auto">
              <a:xfrm>
                <a:off x="3074267" y="901700"/>
                <a:ext cx="120650" cy="241300"/>
              </a:xfrm>
              <a:custGeom>
                <a:avLst/>
                <a:gdLst>
                  <a:gd name="T0" fmla="*/ 76 w 76"/>
                  <a:gd name="T1" fmla="*/ 152 h 152"/>
                  <a:gd name="T2" fmla="*/ 12 w 76"/>
                  <a:gd name="T3" fmla="*/ 0 h 152"/>
                  <a:gd name="T4" fmla="*/ 0 w 76"/>
                  <a:gd name="T5" fmla="*/ 0 h 152"/>
                  <a:gd name="T6" fmla="*/ 64 w 76"/>
                  <a:gd name="T7" fmla="*/ 152 h 152"/>
                  <a:gd name="T8" fmla="*/ 76 w 76"/>
                  <a:gd name="T9" fmla="*/ 152 h 152"/>
                </a:gdLst>
                <a:ahLst/>
                <a:cxnLst>
                  <a:cxn ang="0">
                    <a:pos x="T0" y="T1"/>
                  </a:cxn>
                  <a:cxn ang="0">
                    <a:pos x="T2" y="T3"/>
                  </a:cxn>
                  <a:cxn ang="0">
                    <a:pos x="T4" y="T5"/>
                  </a:cxn>
                  <a:cxn ang="0">
                    <a:pos x="T6" y="T7"/>
                  </a:cxn>
                  <a:cxn ang="0">
                    <a:pos x="T8" y="T9"/>
                  </a:cxn>
                </a:cxnLst>
                <a:rect l="0" t="0" r="r" b="b"/>
                <a:pathLst>
                  <a:path w="76" h="152">
                    <a:moveTo>
                      <a:pt x="76" y="152"/>
                    </a:moveTo>
                    <a:lnTo>
                      <a:pt x="12" y="0"/>
                    </a:lnTo>
                    <a:lnTo>
                      <a:pt x="0" y="0"/>
                    </a:lnTo>
                    <a:lnTo>
                      <a:pt x="64" y="152"/>
                    </a:lnTo>
                    <a:lnTo>
                      <a:pt x="76" y="152"/>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1" name="Freeform 11"/>
              <p:cNvSpPr>
                <a:spLocks/>
              </p:cNvSpPr>
              <p:nvPr/>
            </p:nvSpPr>
            <p:spPr bwMode="auto">
              <a:xfrm>
                <a:off x="3137767" y="895350"/>
                <a:ext cx="133350" cy="247650"/>
              </a:xfrm>
              <a:custGeom>
                <a:avLst/>
                <a:gdLst>
                  <a:gd name="T0" fmla="*/ 64 w 84"/>
                  <a:gd name="T1" fmla="*/ 156 h 156"/>
                  <a:gd name="T2" fmla="*/ 0 w 84"/>
                  <a:gd name="T3" fmla="*/ 0 h 156"/>
                  <a:gd name="T4" fmla="*/ 16 w 84"/>
                  <a:gd name="T5" fmla="*/ 0 h 156"/>
                  <a:gd name="T6" fmla="*/ 84 w 84"/>
                  <a:gd name="T7" fmla="*/ 156 h 156"/>
                  <a:gd name="T8" fmla="*/ 64 w 84"/>
                  <a:gd name="T9" fmla="*/ 156 h 156"/>
                </a:gdLst>
                <a:ahLst/>
                <a:cxnLst>
                  <a:cxn ang="0">
                    <a:pos x="T0" y="T1"/>
                  </a:cxn>
                  <a:cxn ang="0">
                    <a:pos x="T2" y="T3"/>
                  </a:cxn>
                  <a:cxn ang="0">
                    <a:pos x="T4" y="T5"/>
                  </a:cxn>
                  <a:cxn ang="0">
                    <a:pos x="T6" y="T7"/>
                  </a:cxn>
                  <a:cxn ang="0">
                    <a:pos x="T8" y="T9"/>
                  </a:cxn>
                </a:cxnLst>
                <a:rect l="0" t="0" r="r" b="b"/>
                <a:pathLst>
                  <a:path w="84" h="156">
                    <a:moveTo>
                      <a:pt x="64" y="156"/>
                    </a:moveTo>
                    <a:lnTo>
                      <a:pt x="0" y="0"/>
                    </a:lnTo>
                    <a:lnTo>
                      <a:pt x="16" y="0"/>
                    </a:lnTo>
                    <a:lnTo>
                      <a:pt x="84" y="156"/>
                    </a:lnTo>
                    <a:lnTo>
                      <a:pt x="64"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2" name="Freeform 12"/>
              <p:cNvSpPr>
                <a:spLocks/>
              </p:cNvSpPr>
              <p:nvPr/>
            </p:nvSpPr>
            <p:spPr bwMode="auto">
              <a:xfrm>
                <a:off x="3137767" y="901700"/>
                <a:ext cx="127000" cy="241300"/>
              </a:xfrm>
              <a:custGeom>
                <a:avLst/>
                <a:gdLst>
                  <a:gd name="T0" fmla="*/ 80 w 80"/>
                  <a:gd name="T1" fmla="*/ 152 h 152"/>
                  <a:gd name="T2" fmla="*/ 16 w 80"/>
                  <a:gd name="T3" fmla="*/ 0 h 152"/>
                  <a:gd name="T4" fmla="*/ 0 w 80"/>
                  <a:gd name="T5" fmla="*/ 0 h 152"/>
                  <a:gd name="T6" fmla="*/ 64 w 80"/>
                  <a:gd name="T7" fmla="*/ 152 h 152"/>
                  <a:gd name="T8" fmla="*/ 80 w 80"/>
                  <a:gd name="T9" fmla="*/ 152 h 152"/>
                </a:gdLst>
                <a:ahLst/>
                <a:cxnLst>
                  <a:cxn ang="0">
                    <a:pos x="T0" y="T1"/>
                  </a:cxn>
                  <a:cxn ang="0">
                    <a:pos x="T2" y="T3"/>
                  </a:cxn>
                  <a:cxn ang="0">
                    <a:pos x="T4" y="T5"/>
                  </a:cxn>
                  <a:cxn ang="0">
                    <a:pos x="T6" y="T7"/>
                  </a:cxn>
                  <a:cxn ang="0">
                    <a:pos x="T8" y="T9"/>
                  </a:cxn>
                </a:cxnLst>
                <a:rect l="0" t="0" r="r" b="b"/>
                <a:pathLst>
                  <a:path w="80" h="152">
                    <a:moveTo>
                      <a:pt x="80" y="152"/>
                    </a:moveTo>
                    <a:lnTo>
                      <a:pt x="16" y="0"/>
                    </a:lnTo>
                    <a:lnTo>
                      <a:pt x="0" y="0"/>
                    </a:lnTo>
                    <a:lnTo>
                      <a:pt x="64" y="152"/>
                    </a:lnTo>
                    <a:lnTo>
                      <a:pt x="80" y="152"/>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3" name="Freeform 13"/>
              <p:cNvSpPr>
                <a:spLocks/>
              </p:cNvSpPr>
              <p:nvPr/>
            </p:nvSpPr>
            <p:spPr bwMode="auto">
              <a:xfrm>
                <a:off x="3201267" y="895350"/>
                <a:ext cx="134938" cy="247650"/>
              </a:xfrm>
              <a:custGeom>
                <a:avLst/>
                <a:gdLst>
                  <a:gd name="T0" fmla="*/ 68 w 85"/>
                  <a:gd name="T1" fmla="*/ 156 h 156"/>
                  <a:gd name="T2" fmla="*/ 0 w 85"/>
                  <a:gd name="T3" fmla="*/ 0 h 156"/>
                  <a:gd name="T4" fmla="*/ 20 w 85"/>
                  <a:gd name="T5" fmla="*/ 0 h 156"/>
                  <a:gd name="T6" fmla="*/ 85 w 85"/>
                  <a:gd name="T7" fmla="*/ 156 h 156"/>
                  <a:gd name="T8" fmla="*/ 68 w 85"/>
                  <a:gd name="T9" fmla="*/ 156 h 156"/>
                </a:gdLst>
                <a:ahLst/>
                <a:cxnLst>
                  <a:cxn ang="0">
                    <a:pos x="T0" y="T1"/>
                  </a:cxn>
                  <a:cxn ang="0">
                    <a:pos x="T2" y="T3"/>
                  </a:cxn>
                  <a:cxn ang="0">
                    <a:pos x="T4" y="T5"/>
                  </a:cxn>
                  <a:cxn ang="0">
                    <a:pos x="T6" y="T7"/>
                  </a:cxn>
                  <a:cxn ang="0">
                    <a:pos x="T8" y="T9"/>
                  </a:cxn>
                </a:cxnLst>
                <a:rect l="0" t="0" r="r" b="b"/>
                <a:pathLst>
                  <a:path w="85" h="156">
                    <a:moveTo>
                      <a:pt x="68" y="156"/>
                    </a:moveTo>
                    <a:lnTo>
                      <a:pt x="0" y="0"/>
                    </a:lnTo>
                    <a:lnTo>
                      <a:pt x="20" y="0"/>
                    </a:lnTo>
                    <a:lnTo>
                      <a:pt x="85" y="156"/>
                    </a:lnTo>
                    <a:lnTo>
                      <a:pt x="68"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4" name="Freeform 14"/>
              <p:cNvSpPr>
                <a:spLocks/>
              </p:cNvSpPr>
              <p:nvPr/>
            </p:nvSpPr>
            <p:spPr bwMode="auto">
              <a:xfrm>
                <a:off x="3207617" y="901700"/>
                <a:ext cx="128588" cy="241300"/>
              </a:xfrm>
              <a:custGeom>
                <a:avLst/>
                <a:gdLst>
                  <a:gd name="T0" fmla="*/ 81 w 81"/>
                  <a:gd name="T1" fmla="*/ 152 h 152"/>
                  <a:gd name="T2" fmla="*/ 16 w 81"/>
                  <a:gd name="T3" fmla="*/ 0 h 152"/>
                  <a:gd name="T4" fmla="*/ 0 w 81"/>
                  <a:gd name="T5" fmla="*/ 0 h 152"/>
                  <a:gd name="T6" fmla="*/ 64 w 81"/>
                  <a:gd name="T7" fmla="*/ 152 h 152"/>
                  <a:gd name="T8" fmla="*/ 81 w 81"/>
                  <a:gd name="T9" fmla="*/ 152 h 152"/>
                </a:gdLst>
                <a:ahLst/>
                <a:cxnLst>
                  <a:cxn ang="0">
                    <a:pos x="T0" y="T1"/>
                  </a:cxn>
                  <a:cxn ang="0">
                    <a:pos x="T2" y="T3"/>
                  </a:cxn>
                  <a:cxn ang="0">
                    <a:pos x="T4" y="T5"/>
                  </a:cxn>
                  <a:cxn ang="0">
                    <a:pos x="T6" y="T7"/>
                  </a:cxn>
                  <a:cxn ang="0">
                    <a:pos x="T8" y="T9"/>
                  </a:cxn>
                </a:cxnLst>
                <a:rect l="0" t="0" r="r" b="b"/>
                <a:pathLst>
                  <a:path w="81" h="152">
                    <a:moveTo>
                      <a:pt x="81" y="152"/>
                    </a:moveTo>
                    <a:lnTo>
                      <a:pt x="16" y="0"/>
                    </a:lnTo>
                    <a:lnTo>
                      <a:pt x="0" y="0"/>
                    </a:lnTo>
                    <a:lnTo>
                      <a:pt x="64" y="152"/>
                    </a:lnTo>
                    <a:lnTo>
                      <a:pt x="81" y="152"/>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5" name="Freeform 15"/>
              <p:cNvSpPr>
                <a:spLocks/>
              </p:cNvSpPr>
              <p:nvPr/>
            </p:nvSpPr>
            <p:spPr bwMode="auto">
              <a:xfrm>
                <a:off x="3271117" y="895350"/>
                <a:ext cx="134938" cy="247650"/>
              </a:xfrm>
              <a:custGeom>
                <a:avLst/>
                <a:gdLst>
                  <a:gd name="T0" fmla="*/ 65 w 85"/>
                  <a:gd name="T1" fmla="*/ 156 h 156"/>
                  <a:gd name="T2" fmla="*/ 0 w 85"/>
                  <a:gd name="T3" fmla="*/ 0 h 156"/>
                  <a:gd name="T4" fmla="*/ 20 w 85"/>
                  <a:gd name="T5" fmla="*/ 0 h 156"/>
                  <a:gd name="T6" fmla="*/ 85 w 85"/>
                  <a:gd name="T7" fmla="*/ 156 h 156"/>
                  <a:gd name="T8" fmla="*/ 65 w 85"/>
                  <a:gd name="T9" fmla="*/ 156 h 156"/>
                </a:gdLst>
                <a:ahLst/>
                <a:cxnLst>
                  <a:cxn ang="0">
                    <a:pos x="T0" y="T1"/>
                  </a:cxn>
                  <a:cxn ang="0">
                    <a:pos x="T2" y="T3"/>
                  </a:cxn>
                  <a:cxn ang="0">
                    <a:pos x="T4" y="T5"/>
                  </a:cxn>
                  <a:cxn ang="0">
                    <a:pos x="T6" y="T7"/>
                  </a:cxn>
                  <a:cxn ang="0">
                    <a:pos x="T8" y="T9"/>
                  </a:cxn>
                </a:cxnLst>
                <a:rect l="0" t="0" r="r" b="b"/>
                <a:pathLst>
                  <a:path w="85" h="156">
                    <a:moveTo>
                      <a:pt x="65" y="156"/>
                    </a:moveTo>
                    <a:lnTo>
                      <a:pt x="0" y="0"/>
                    </a:lnTo>
                    <a:lnTo>
                      <a:pt x="20" y="0"/>
                    </a:lnTo>
                    <a:lnTo>
                      <a:pt x="85" y="156"/>
                    </a:lnTo>
                    <a:lnTo>
                      <a:pt x="65" y="156"/>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6" name="Freeform 16"/>
              <p:cNvSpPr>
                <a:spLocks/>
              </p:cNvSpPr>
              <p:nvPr/>
            </p:nvSpPr>
            <p:spPr bwMode="auto">
              <a:xfrm>
                <a:off x="3342554" y="895350"/>
                <a:ext cx="95250" cy="215900"/>
              </a:xfrm>
              <a:custGeom>
                <a:avLst/>
                <a:gdLst>
                  <a:gd name="T0" fmla="*/ 0 w 60"/>
                  <a:gd name="T1" fmla="*/ 0 h 136"/>
                  <a:gd name="T2" fmla="*/ 16 w 60"/>
                  <a:gd name="T3" fmla="*/ 0 h 136"/>
                  <a:gd name="T4" fmla="*/ 60 w 60"/>
                  <a:gd name="T5" fmla="*/ 104 h 136"/>
                  <a:gd name="T6" fmla="*/ 56 w 60"/>
                  <a:gd name="T7" fmla="*/ 136 h 136"/>
                  <a:gd name="T8" fmla="*/ 0 w 60"/>
                  <a:gd name="T9" fmla="*/ 0 h 136"/>
                </a:gdLst>
                <a:ahLst/>
                <a:cxnLst>
                  <a:cxn ang="0">
                    <a:pos x="T0" y="T1"/>
                  </a:cxn>
                  <a:cxn ang="0">
                    <a:pos x="T2" y="T3"/>
                  </a:cxn>
                  <a:cxn ang="0">
                    <a:pos x="T4" y="T5"/>
                  </a:cxn>
                  <a:cxn ang="0">
                    <a:pos x="T6" y="T7"/>
                  </a:cxn>
                  <a:cxn ang="0">
                    <a:pos x="T8" y="T9"/>
                  </a:cxn>
                </a:cxnLst>
                <a:rect l="0" t="0" r="r" b="b"/>
                <a:pathLst>
                  <a:path w="60" h="136">
                    <a:moveTo>
                      <a:pt x="0" y="0"/>
                    </a:moveTo>
                    <a:lnTo>
                      <a:pt x="16" y="0"/>
                    </a:lnTo>
                    <a:lnTo>
                      <a:pt x="60" y="104"/>
                    </a:lnTo>
                    <a:lnTo>
                      <a:pt x="56" y="136"/>
                    </a:lnTo>
                    <a:lnTo>
                      <a:pt x="0" y="0"/>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7" name="Oval 17"/>
              <p:cNvSpPr>
                <a:spLocks noChangeArrowheads="1"/>
              </p:cNvSpPr>
              <p:nvPr/>
            </p:nvSpPr>
            <p:spPr bwMode="auto">
              <a:xfrm>
                <a:off x="3017117" y="1250950"/>
                <a:ext cx="82550"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8" name="Oval 18"/>
              <p:cNvSpPr>
                <a:spLocks noChangeArrowheads="1"/>
              </p:cNvSpPr>
              <p:nvPr/>
            </p:nvSpPr>
            <p:spPr bwMode="auto">
              <a:xfrm>
                <a:off x="3017117" y="1250950"/>
                <a:ext cx="82550"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79" name="Oval 19"/>
              <p:cNvSpPr>
                <a:spLocks noChangeArrowheads="1"/>
              </p:cNvSpPr>
              <p:nvPr/>
            </p:nvSpPr>
            <p:spPr bwMode="auto">
              <a:xfrm>
                <a:off x="3023467" y="1250950"/>
                <a:ext cx="69850"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0" name="Oval 20"/>
              <p:cNvSpPr>
                <a:spLocks noChangeArrowheads="1"/>
              </p:cNvSpPr>
              <p:nvPr/>
            </p:nvSpPr>
            <p:spPr bwMode="auto">
              <a:xfrm>
                <a:off x="3023467" y="1250950"/>
                <a:ext cx="69850"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1" name="Oval 21"/>
              <p:cNvSpPr>
                <a:spLocks noChangeArrowheads="1"/>
              </p:cNvSpPr>
              <p:nvPr/>
            </p:nvSpPr>
            <p:spPr bwMode="auto">
              <a:xfrm>
                <a:off x="3023467" y="1250950"/>
                <a:ext cx="69850" cy="6985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2" name="Oval 22"/>
              <p:cNvSpPr>
                <a:spLocks noChangeArrowheads="1"/>
              </p:cNvSpPr>
              <p:nvPr/>
            </p:nvSpPr>
            <p:spPr bwMode="auto">
              <a:xfrm>
                <a:off x="3023467" y="1250950"/>
                <a:ext cx="69850" cy="6985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3" name="Oval 23"/>
              <p:cNvSpPr>
                <a:spLocks noChangeArrowheads="1"/>
              </p:cNvSpPr>
              <p:nvPr/>
            </p:nvSpPr>
            <p:spPr bwMode="auto">
              <a:xfrm>
                <a:off x="3023467" y="1257300"/>
                <a:ext cx="69850" cy="635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4" name="Oval 24"/>
              <p:cNvSpPr>
                <a:spLocks noChangeArrowheads="1"/>
              </p:cNvSpPr>
              <p:nvPr/>
            </p:nvSpPr>
            <p:spPr bwMode="auto">
              <a:xfrm>
                <a:off x="3309217" y="1250950"/>
                <a:ext cx="77788"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5" name="Oval 25"/>
              <p:cNvSpPr>
                <a:spLocks noChangeArrowheads="1"/>
              </p:cNvSpPr>
              <p:nvPr/>
            </p:nvSpPr>
            <p:spPr bwMode="auto">
              <a:xfrm>
                <a:off x="3309217" y="1250950"/>
                <a:ext cx="77788"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6" name="Oval 26"/>
              <p:cNvSpPr>
                <a:spLocks noChangeArrowheads="1"/>
              </p:cNvSpPr>
              <p:nvPr/>
            </p:nvSpPr>
            <p:spPr bwMode="auto">
              <a:xfrm>
                <a:off x="3309217" y="1250950"/>
                <a:ext cx="77788"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7" name="Oval 27"/>
              <p:cNvSpPr>
                <a:spLocks noChangeArrowheads="1"/>
              </p:cNvSpPr>
              <p:nvPr/>
            </p:nvSpPr>
            <p:spPr bwMode="auto">
              <a:xfrm>
                <a:off x="3309217" y="1250950"/>
                <a:ext cx="77788" cy="762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8" name="Oval 28"/>
              <p:cNvSpPr>
                <a:spLocks noChangeArrowheads="1"/>
              </p:cNvSpPr>
              <p:nvPr/>
            </p:nvSpPr>
            <p:spPr bwMode="auto">
              <a:xfrm>
                <a:off x="3309217" y="1250950"/>
                <a:ext cx="71438" cy="6985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89" name="Oval 29"/>
              <p:cNvSpPr>
                <a:spLocks noChangeArrowheads="1"/>
              </p:cNvSpPr>
              <p:nvPr/>
            </p:nvSpPr>
            <p:spPr bwMode="auto">
              <a:xfrm>
                <a:off x="3315567" y="1250950"/>
                <a:ext cx="65088" cy="6985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0" name="Oval 30"/>
              <p:cNvSpPr>
                <a:spLocks noChangeArrowheads="1"/>
              </p:cNvSpPr>
              <p:nvPr/>
            </p:nvSpPr>
            <p:spPr bwMode="auto">
              <a:xfrm>
                <a:off x="3315567" y="1257300"/>
                <a:ext cx="65088" cy="635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1" name="Freeform 31"/>
              <p:cNvSpPr>
                <a:spLocks/>
              </p:cNvSpPr>
              <p:nvPr/>
            </p:nvSpPr>
            <p:spPr bwMode="auto">
              <a:xfrm>
                <a:off x="3036167" y="1212850"/>
                <a:ext cx="44450" cy="95250"/>
              </a:xfrm>
              <a:custGeom>
                <a:avLst/>
                <a:gdLst>
                  <a:gd name="T0" fmla="*/ 7 w 7"/>
                  <a:gd name="T1" fmla="*/ 13 h 15"/>
                  <a:gd name="T2" fmla="*/ 4 w 7"/>
                  <a:gd name="T3" fmla="*/ 15 h 15"/>
                  <a:gd name="T4" fmla="*/ 3 w 7"/>
                  <a:gd name="T5" fmla="*/ 15 h 15"/>
                  <a:gd name="T6" fmla="*/ 0 w 7"/>
                  <a:gd name="T7" fmla="*/ 13 h 15"/>
                  <a:gd name="T8" fmla="*/ 0 w 7"/>
                  <a:gd name="T9" fmla="*/ 3 h 15"/>
                  <a:gd name="T10" fmla="*/ 3 w 7"/>
                  <a:gd name="T11" fmla="*/ 0 h 15"/>
                  <a:gd name="T12" fmla="*/ 4 w 7"/>
                  <a:gd name="T13" fmla="*/ 0 h 15"/>
                  <a:gd name="T14" fmla="*/ 7 w 7"/>
                  <a:gd name="T15" fmla="*/ 3 h 15"/>
                  <a:gd name="T16" fmla="*/ 7 w 7"/>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5">
                    <a:moveTo>
                      <a:pt x="7" y="13"/>
                    </a:moveTo>
                    <a:cubicBezTo>
                      <a:pt x="7" y="14"/>
                      <a:pt x="6" y="15"/>
                      <a:pt x="4" y="15"/>
                    </a:cubicBezTo>
                    <a:cubicBezTo>
                      <a:pt x="3" y="15"/>
                      <a:pt x="3" y="15"/>
                      <a:pt x="3" y="15"/>
                    </a:cubicBezTo>
                    <a:cubicBezTo>
                      <a:pt x="1" y="15"/>
                      <a:pt x="0" y="14"/>
                      <a:pt x="0" y="13"/>
                    </a:cubicBezTo>
                    <a:cubicBezTo>
                      <a:pt x="0" y="3"/>
                      <a:pt x="0" y="3"/>
                      <a:pt x="0" y="3"/>
                    </a:cubicBezTo>
                    <a:cubicBezTo>
                      <a:pt x="0" y="1"/>
                      <a:pt x="1" y="0"/>
                      <a:pt x="3" y="0"/>
                    </a:cubicBezTo>
                    <a:cubicBezTo>
                      <a:pt x="4" y="0"/>
                      <a:pt x="4" y="0"/>
                      <a:pt x="4" y="0"/>
                    </a:cubicBezTo>
                    <a:cubicBezTo>
                      <a:pt x="6" y="0"/>
                      <a:pt x="7" y="1"/>
                      <a:pt x="7" y="3"/>
                    </a:cubicBezTo>
                    <a:lnTo>
                      <a:pt x="7" y="13"/>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2" name="Freeform 32"/>
              <p:cNvSpPr>
                <a:spLocks/>
              </p:cNvSpPr>
              <p:nvPr/>
            </p:nvSpPr>
            <p:spPr bwMode="auto">
              <a:xfrm>
                <a:off x="3042517" y="1219200"/>
                <a:ext cx="31750" cy="88900"/>
              </a:xfrm>
              <a:custGeom>
                <a:avLst/>
                <a:gdLst>
                  <a:gd name="T0" fmla="*/ 2 w 5"/>
                  <a:gd name="T1" fmla="*/ 14 h 14"/>
                  <a:gd name="T2" fmla="*/ 0 w 5"/>
                  <a:gd name="T3" fmla="*/ 12 h 14"/>
                  <a:gd name="T4" fmla="*/ 0 w 5"/>
                  <a:gd name="T5" fmla="*/ 2 h 14"/>
                  <a:gd name="T6" fmla="*/ 2 w 5"/>
                  <a:gd name="T7" fmla="*/ 0 h 14"/>
                  <a:gd name="T8" fmla="*/ 3 w 5"/>
                  <a:gd name="T9" fmla="*/ 0 h 14"/>
                  <a:gd name="T10" fmla="*/ 5 w 5"/>
                  <a:gd name="T11" fmla="*/ 2 h 14"/>
                  <a:gd name="T12" fmla="*/ 5 w 5"/>
                  <a:gd name="T13" fmla="*/ 12 h 14"/>
                  <a:gd name="T14" fmla="*/ 3 w 5"/>
                  <a:gd name="T15" fmla="*/ 14 h 14"/>
                  <a:gd name="T16" fmla="*/ 2 w 5"/>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2" y="14"/>
                    </a:moveTo>
                    <a:cubicBezTo>
                      <a:pt x="0" y="14"/>
                      <a:pt x="0" y="13"/>
                      <a:pt x="0" y="12"/>
                    </a:cubicBezTo>
                    <a:cubicBezTo>
                      <a:pt x="0" y="2"/>
                      <a:pt x="0" y="2"/>
                      <a:pt x="0" y="2"/>
                    </a:cubicBezTo>
                    <a:cubicBezTo>
                      <a:pt x="0" y="1"/>
                      <a:pt x="0" y="0"/>
                      <a:pt x="2" y="0"/>
                    </a:cubicBezTo>
                    <a:cubicBezTo>
                      <a:pt x="3" y="0"/>
                      <a:pt x="3" y="0"/>
                      <a:pt x="3" y="0"/>
                    </a:cubicBezTo>
                    <a:cubicBezTo>
                      <a:pt x="5" y="0"/>
                      <a:pt x="5" y="1"/>
                      <a:pt x="5" y="2"/>
                    </a:cubicBezTo>
                    <a:cubicBezTo>
                      <a:pt x="5" y="12"/>
                      <a:pt x="5" y="12"/>
                      <a:pt x="5" y="12"/>
                    </a:cubicBezTo>
                    <a:cubicBezTo>
                      <a:pt x="5" y="13"/>
                      <a:pt x="5" y="14"/>
                      <a:pt x="3" y="14"/>
                    </a:cubicBezTo>
                    <a:lnTo>
                      <a:pt x="2" y="14"/>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3" name="Freeform 33"/>
              <p:cNvSpPr>
                <a:spLocks/>
              </p:cNvSpPr>
              <p:nvPr/>
            </p:nvSpPr>
            <p:spPr bwMode="auto">
              <a:xfrm>
                <a:off x="3329854" y="1212850"/>
                <a:ext cx="38100" cy="95250"/>
              </a:xfrm>
              <a:custGeom>
                <a:avLst/>
                <a:gdLst>
                  <a:gd name="T0" fmla="*/ 6 w 6"/>
                  <a:gd name="T1" fmla="*/ 13 h 15"/>
                  <a:gd name="T2" fmla="*/ 4 w 6"/>
                  <a:gd name="T3" fmla="*/ 15 h 15"/>
                  <a:gd name="T4" fmla="*/ 2 w 6"/>
                  <a:gd name="T5" fmla="*/ 15 h 15"/>
                  <a:gd name="T6" fmla="*/ 0 w 6"/>
                  <a:gd name="T7" fmla="*/ 13 h 15"/>
                  <a:gd name="T8" fmla="*/ 0 w 6"/>
                  <a:gd name="T9" fmla="*/ 3 h 15"/>
                  <a:gd name="T10" fmla="*/ 2 w 6"/>
                  <a:gd name="T11" fmla="*/ 0 h 15"/>
                  <a:gd name="T12" fmla="*/ 4 w 6"/>
                  <a:gd name="T13" fmla="*/ 0 h 15"/>
                  <a:gd name="T14" fmla="*/ 6 w 6"/>
                  <a:gd name="T15" fmla="*/ 3 h 15"/>
                  <a:gd name="T16" fmla="*/ 6 w 6"/>
                  <a:gd name="T17"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6" y="13"/>
                    </a:moveTo>
                    <a:cubicBezTo>
                      <a:pt x="6" y="14"/>
                      <a:pt x="5" y="15"/>
                      <a:pt x="4" y="15"/>
                    </a:cubicBezTo>
                    <a:cubicBezTo>
                      <a:pt x="2" y="15"/>
                      <a:pt x="2" y="15"/>
                      <a:pt x="2" y="15"/>
                    </a:cubicBezTo>
                    <a:cubicBezTo>
                      <a:pt x="1" y="15"/>
                      <a:pt x="0" y="14"/>
                      <a:pt x="0" y="13"/>
                    </a:cubicBezTo>
                    <a:cubicBezTo>
                      <a:pt x="0" y="3"/>
                      <a:pt x="0" y="3"/>
                      <a:pt x="0" y="3"/>
                    </a:cubicBezTo>
                    <a:cubicBezTo>
                      <a:pt x="0" y="1"/>
                      <a:pt x="1" y="0"/>
                      <a:pt x="2" y="0"/>
                    </a:cubicBezTo>
                    <a:cubicBezTo>
                      <a:pt x="4" y="0"/>
                      <a:pt x="4" y="0"/>
                      <a:pt x="4" y="0"/>
                    </a:cubicBezTo>
                    <a:cubicBezTo>
                      <a:pt x="5" y="0"/>
                      <a:pt x="6" y="1"/>
                      <a:pt x="6" y="3"/>
                    </a:cubicBezTo>
                    <a:lnTo>
                      <a:pt x="6" y="13"/>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4" name="Freeform 34"/>
              <p:cNvSpPr>
                <a:spLocks/>
              </p:cNvSpPr>
              <p:nvPr/>
            </p:nvSpPr>
            <p:spPr bwMode="auto">
              <a:xfrm>
                <a:off x="3329854" y="1219200"/>
                <a:ext cx="38100" cy="88900"/>
              </a:xfrm>
              <a:custGeom>
                <a:avLst/>
                <a:gdLst>
                  <a:gd name="T0" fmla="*/ 2 w 6"/>
                  <a:gd name="T1" fmla="*/ 14 h 14"/>
                  <a:gd name="T2" fmla="*/ 0 w 6"/>
                  <a:gd name="T3" fmla="*/ 12 h 14"/>
                  <a:gd name="T4" fmla="*/ 0 w 6"/>
                  <a:gd name="T5" fmla="*/ 2 h 14"/>
                  <a:gd name="T6" fmla="*/ 2 w 6"/>
                  <a:gd name="T7" fmla="*/ 0 h 14"/>
                  <a:gd name="T8" fmla="*/ 4 w 6"/>
                  <a:gd name="T9" fmla="*/ 0 h 14"/>
                  <a:gd name="T10" fmla="*/ 6 w 6"/>
                  <a:gd name="T11" fmla="*/ 2 h 14"/>
                  <a:gd name="T12" fmla="*/ 6 w 6"/>
                  <a:gd name="T13" fmla="*/ 12 h 14"/>
                  <a:gd name="T14" fmla="*/ 4 w 6"/>
                  <a:gd name="T15" fmla="*/ 14 h 14"/>
                  <a:gd name="T16" fmla="*/ 2 w 6"/>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4">
                    <a:moveTo>
                      <a:pt x="2" y="14"/>
                    </a:moveTo>
                    <a:cubicBezTo>
                      <a:pt x="1" y="14"/>
                      <a:pt x="0" y="13"/>
                      <a:pt x="0" y="12"/>
                    </a:cubicBezTo>
                    <a:cubicBezTo>
                      <a:pt x="0" y="2"/>
                      <a:pt x="0" y="2"/>
                      <a:pt x="0" y="2"/>
                    </a:cubicBezTo>
                    <a:cubicBezTo>
                      <a:pt x="0" y="1"/>
                      <a:pt x="1" y="0"/>
                      <a:pt x="2" y="0"/>
                    </a:cubicBezTo>
                    <a:cubicBezTo>
                      <a:pt x="4" y="0"/>
                      <a:pt x="4" y="0"/>
                      <a:pt x="4" y="0"/>
                    </a:cubicBezTo>
                    <a:cubicBezTo>
                      <a:pt x="5" y="0"/>
                      <a:pt x="6" y="1"/>
                      <a:pt x="6" y="2"/>
                    </a:cubicBezTo>
                    <a:cubicBezTo>
                      <a:pt x="6" y="12"/>
                      <a:pt x="6" y="12"/>
                      <a:pt x="6" y="12"/>
                    </a:cubicBezTo>
                    <a:cubicBezTo>
                      <a:pt x="6" y="13"/>
                      <a:pt x="5" y="14"/>
                      <a:pt x="4" y="14"/>
                    </a:cubicBezTo>
                    <a:lnTo>
                      <a:pt x="2" y="14"/>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5" name="Rectangle 35"/>
              <p:cNvSpPr>
                <a:spLocks noChangeArrowheads="1"/>
              </p:cNvSpPr>
              <p:nvPr/>
            </p:nvSpPr>
            <p:spPr bwMode="auto">
              <a:xfrm>
                <a:off x="3042517" y="1231900"/>
                <a:ext cx="31750" cy="12700"/>
              </a:xfrm>
              <a:prstGeom prst="rect">
                <a:avLst/>
              </a:prstGeom>
              <a:grpFill/>
              <a:ln w="9525">
                <a:noFill/>
                <a:miter lim="800000"/>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6" name="Rectangle 36"/>
              <p:cNvSpPr>
                <a:spLocks noChangeArrowheads="1"/>
              </p:cNvSpPr>
              <p:nvPr/>
            </p:nvSpPr>
            <p:spPr bwMode="auto">
              <a:xfrm>
                <a:off x="3329854" y="1231900"/>
                <a:ext cx="38100" cy="12700"/>
              </a:xfrm>
              <a:prstGeom prst="rect">
                <a:avLst/>
              </a:prstGeom>
              <a:grpFill/>
              <a:ln w="9525">
                <a:noFill/>
                <a:miter lim="800000"/>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7" name="Freeform 37"/>
              <p:cNvSpPr>
                <a:spLocks/>
              </p:cNvSpPr>
              <p:nvPr/>
            </p:nvSpPr>
            <p:spPr bwMode="auto">
              <a:xfrm>
                <a:off x="2875829" y="825500"/>
                <a:ext cx="542925" cy="412750"/>
              </a:xfrm>
              <a:custGeom>
                <a:avLst/>
                <a:gdLst>
                  <a:gd name="T0" fmla="*/ 23 w 85"/>
                  <a:gd name="T1" fmla="*/ 61 h 65"/>
                  <a:gd name="T2" fmla="*/ 22 w 85"/>
                  <a:gd name="T3" fmla="*/ 59 h 65"/>
                  <a:gd name="T4" fmla="*/ 25 w 85"/>
                  <a:gd name="T5" fmla="*/ 55 h 65"/>
                  <a:gd name="T6" fmla="*/ 25 w 85"/>
                  <a:gd name="T7" fmla="*/ 51 h 65"/>
                  <a:gd name="T8" fmla="*/ 15 w 85"/>
                  <a:gd name="T9" fmla="*/ 26 h 65"/>
                  <a:gd name="T10" fmla="*/ 5 w 85"/>
                  <a:gd name="T11" fmla="*/ 1 h 65"/>
                  <a:gd name="T12" fmla="*/ 2 w 85"/>
                  <a:gd name="T13" fmla="*/ 0 h 65"/>
                  <a:gd name="T14" fmla="*/ 2 w 85"/>
                  <a:gd name="T15" fmla="*/ 0 h 65"/>
                  <a:gd name="T16" fmla="*/ 1 w 85"/>
                  <a:gd name="T17" fmla="*/ 3 h 65"/>
                  <a:gd name="T18" fmla="*/ 10 w 85"/>
                  <a:gd name="T19" fmla="*/ 27 h 65"/>
                  <a:gd name="T20" fmla="*/ 20 w 85"/>
                  <a:gd name="T21" fmla="*/ 50 h 65"/>
                  <a:gd name="T22" fmla="*/ 20 w 85"/>
                  <a:gd name="T23" fmla="*/ 54 h 65"/>
                  <a:gd name="T24" fmla="*/ 14 w 85"/>
                  <a:gd name="T25" fmla="*/ 63 h 65"/>
                  <a:gd name="T26" fmla="*/ 15 w 85"/>
                  <a:gd name="T27" fmla="*/ 65 h 65"/>
                  <a:gd name="T28" fmla="*/ 49 w 85"/>
                  <a:gd name="T29" fmla="*/ 65 h 65"/>
                  <a:gd name="T30" fmla="*/ 83 w 85"/>
                  <a:gd name="T31" fmla="*/ 65 h 65"/>
                  <a:gd name="T32" fmla="*/ 85 w 85"/>
                  <a:gd name="T33" fmla="*/ 63 h 65"/>
                  <a:gd name="T34" fmla="*/ 83 w 85"/>
                  <a:gd name="T35" fmla="*/ 61 h 65"/>
                  <a:gd name="T36" fmla="*/ 53 w 85"/>
                  <a:gd name="T37" fmla="*/ 61 h 65"/>
                  <a:gd name="T38" fmla="*/ 23 w 85"/>
                  <a:gd name="T39"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65">
                    <a:moveTo>
                      <a:pt x="23" y="61"/>
                    </a:moveTo>
                    <a:cubicBezTo>
                      <a:pt x="22" y="61"/>
                      <a:pt x="22" y="60"/>
                      <a:pt x="22" y="59"/>
                    </a:cubicBezTo>
                    <a:cubicBezTo>
                      <a:pt x="25" y="55"/>
                      <a:pt x="25" y="55"/>
                      <a:pt x="25" y="55"/>
                    </a:cubicBezTo>
                    <a:cubicBezTo>
                      <a:pt x="25" y="54"/>
                      <a:pt x="25" y="52"/>
                      <a:pt x="25" y="51"/>
                    </a:cubicBezTo>
                    <a:cubicBezTo>
                      <a:pt x="15" y="26"/>
                      <a:pt x="15" y="26"/>
                      <a:pt x="15" y="26"/>
                    </a:cubicBezTo>
                    <a:cubicBezTo>
                      <a:pt x="5" y="1"/>
                      <a:pt x="5" y="1"/>
                      <a:pt x="5" y="1"/>
                    </a:cubicBezTo>
                    <a:cubicBezTo>
                      <a:pt x="4" y="0"/>
                      <a:pt x="3" y="0"/>
                      <a:pt x="2" y="0"/>
                    </a:cubicBezTo>
                    <a:cubicBezTo>
                      <a:pt x="2" y="0"/>
                      <a:pt x="2" y="0"/>
                      <a:pt x="2" y="0"/>
                    </a:cubicBezTo>
                    <a:cubicBezTo>
                      <a:pt x="1" y="1"/>
                      <a:pt x="0" y="2"/>
                      <a:pt x="1" y="3"/>
                    </a:cubicBezTo>
                    <a:cubicBezTo>
                      <a:pt x="10" y="27"/>
                      <a:pt x="10" y="27"/>
                      <a:pt x="10" y="27"/>
                    </a:cubicBezTo>
                    <a:cubicBezTo>
                      <a:pt x="20" y="50"/>
                      <a:pt x="20" y="50"/>
                      <a:pt x="20" y="50"/>
                    </a:cubicBezTo>
                    <a:cubicBezTo>
                      <a:pt x="20" y="51"/>
                      <a:pt x="20" y="53"/>
                      <a:pt x="20" y="54"/>
                    </a:cubicBezTo>
                    <a:cubicBezTo>
                      <a:pt x="14" y="63"/>
                      <a:pt x="14" y="63"/>
                      <a:pt x="14" y="63"/>
                    </a:cubicBezTo>
                    <a:cubicBezTo>
                      <a:pt x="14" y="64"/>
                      <a:pt x="14" y="65"/>
                      <a:pt x="15" y="65"/>
                    </a:cubicBezTo>
                    <a:cubicBezTo>
                      <a:pt x="49" y="65"/>
                      <a:pt x="49" y="65"/>
                      <a:pt x="49" y="65"/>
                    </a:cubicBezTo>
                    <a:cubicBezTo>
                      <a:pt x="83" y="65"/>
                      <a:pt x="83" y="65"/>
                      <a:pt x="83" y="65"/>
                    </a:cubicBezTo>
                    <a:cubicBezTo>
                      <a:pt x="84" y="65"/>
                      <a:pt x="85" y="64"/>
                      <a:pt x="85" y="63"/>
                    </a:cubicBezTo>
                    <a:cubicBezTo>
                      <a:pt x="85" y="62"/>
                      <a:pt x="84" y="61"/>
                      <a:pt x="83" y="61"/>
                    </a:cubicBezTo>
                    <a:cubicBezTo>
                      <a:pt x="53" y="61"/>
                      <a:pt x="53" y="61"/>
                      <a:pt x="53" y="61"/>
                    </a:cubicBezTo>
                    <a:lnTo>
                      <a:pt x="23" y="61"/>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8" name="Freeform 38"/>
              <p:cNvSpPr>
                <a:spLocks/>
              </p:cNvSpPr>
              <p:nvPr/>
            </p:nvSpPr>
            <p:spPr bwMode="auto">
              <a:xfrm>
                <a:off x="2875829" y="825500"/>
                <a:ext cx="542925" cy="412750"/>
              </a:xfrm>
              <a:custGeom>
                <a:avLst/>
                <a:gdLst>
                  <a:gd name="T0" fmla="*/ 2 w 85"/>
                  <a:gd name="T1" fmla="*/ 0 h 65"/>
                  <a:gd name="T2" fmla="*/ 3 w 85"/>
                  <a:gd name="T3" fmla="*/ 0 h 65"/>
                  <a:gd name="T4" fmla="*/ 5 w 85"/>
                  <a:gd name="T5" fmla="*/ 1 h 65"/>
                  <a:gd name="T6" fmla="*/ 15 w 85"/>
                  <a:gd name="T7" fmla="*/ 26 h 65"/>
                  <a:gd name="T8" fmla="*/ 25 w 85"/>
                  <a:gd name="T9" fmla="*/ 51 h 65"/>
                  <a:gd name="T10" fmla="*/ 25 w 85"/>
                  <a:gd name="T11" fmla="*/ 55 h 65"/>
                  <a:gd name="T12" fmla="*/ 22 w 85"/>
                  <a:gd name="T13" fmla="*/ 59 h 65"/>
                  <a:gd name="T14" fmla="*/ 22 w 85"/>
                  <a:gd name="T15" fmla="*/ 60 h 65"/>
                  <a:gd name="T16" fmla="*/ 23 w 85"/>
                  <a:gd name="T17" fmla="*/ 61 h 65"/>
                  <a:gd name="T18" fmla="*/ 24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6 w 85"/>
                  <a:gd name="T35" fmla="*/ 65 h 65"/>
                  <a:gd name="T36" fmla="*/ 14 w 85"/>
                  <a:gd name="T37" fmla="*/ 64 h 65"/>
                  <a:gd name="T38" fmla="*/ 14 w 85"/>
                  <a:gd name="T39" fmla="*/ 63 h 65"/>
                  <a:gd name="T40" fmla="*/ 15 w 85"/>
                  <a:gd name="T41" fmla="*/ 62 h 65"/>
                  <a:gd name="T42" fmla="*/ 20 w 85"/>
                  <a:gd name="T43" fmla="*/ 54 h 65"/>
                  <a:gd name="T44" fmla="*/ 20 w 85"/>
                  <a:gd name="T45" fmla="*/ 54 h 65"/>
                  <a:gd name="T46" fmla="*/ 20 w 85"/>
                  <a:gd name="T47" fmla="*/ 50 h 65"/>
                  <a:gd name="T48" fmla="*/ 20 w 85"/>
                  <a:gd name="T49" fmla="*/ 50 h 65"/>
                  <a:gd name="T50" fmla="*/ 10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0"/>
                      <a:pt x="5" y="1"/>
                    </a:cubicBezTo>
                    <a:cubicBezTo>
                      <a:pt x="15" y="26"/>
                      <a:pt x="15" y="26"/>
                      <a:pt x="15" y="26"/>
                    </a:cubicBezTo>
                    <a:cubicBezTo>
                      <a:pt x="25" y="51"/>
                      <a:pt x="25" y="51"/>
                      <a:pt x="25" y="51"/>
                    </a:cubicBezTo>
                    <a:cubicBezTo>
                      <a:pt x="25" y="52"/>
                      <a:pt x="25" y="54"/>
                      <a:pt x="25" y="55"/>
                    </a:cubicBezTo>
                    <a:cubicBezTo>
                      <a:pt x="22" y="59"/>
                      <a:pt x="22" y="59"/>
                      <a:pt x="22" y="59"/>
                    </a:cubicBezTo>
                    <a:cubicBezTo>
                      <a:pt x="22" y="59"/>
                      <a:pt x="22" y="60"/>
                      <a:pt x="22" y="60"/>
                    </a:cubicBezTo>
                    <a:cubicBezTo>
                      <a:pt x="22" y="61"/>
                      <a:pt x="23" y="61"/>
                      <a:pt x="23" y="61"/>
                    </a:cubicBezTo>
                    <a:cubicBezTo>
                      <a:pt x="23" y="61"/>
                      <a:pt x="24" y="61"/>
                      <a:pt x="24" y="61"/>
                    </a:cubicBezTo>
                    <a:cubicBezTo>
                      <a:pt x="53" y="61"/>
                      <a:pt x="53" y="61"/>
                      <a:pt x="53" y="61"/>
                    </a:cubicBezTo>
                    <a:cubicBezTo>
                      <a:pt x="82" y="61"/>
                      <a:pt x="82" y="61"/>
                      <a:pt x="82" y="61"/>
                    </a:cubicBezTo>
                    <a:cubicBezTo>
                      <a:pt x="83" y="61"/>
                      <a:pt x="83" y="61"/>
                      <a:pt x="83" y="61"/>
                    </a:cubicBezTo>
                    <a:cubicBezTo>
                      <a:pt x="84" y="61"/>
                      <a:pt x="85" y="62"/>
                      <a:pt x="85" y="63"/>
                    </a:cubicBezTo>
                    <a:cubicBezTo>
                      <a:pt x="85" y="64"/>
                      <a:pt x="84" y="65"/>
                      <a:pt x="83" y="65"/>
                    </a:cubicBezTo>
                    <a:cubicBezTo>
                      <a:pt x="83" y="65"/>
                      <a:pt x="83" y="65"/>
                      <a:pt x="82" y="65"/>
                    </a:cubicBezTo>
                    <a:cubicBezTo>
                      <a:pt x="49" y="65"/>
                      <a:pt x="49" y="65"/>
                      <a:pt x="49" y="65"/>
                    </a:cubicBezTo>
                    <a:cubicBezTo>
                      <a:pt x="16" y="65"/>
                      <a:pt x="16" y="65"/>
                      <a:pt x="16" y="65"/>
                    </a:cubicBezTo>
                    <a:cubicBezTo>
                      <a:pt x="15" y="65"/>
                      <a:pt x="14" y="65"/>
                      <a:pt x="14" y="64"/>
                    </a:cubicBezTo>
                    <a:cubicBezTo>
                      <a:pt x="14" y="64"/>
                      <a:pt x="14" y="64"/>
                      <a:pt x="14" y="63"/>
                    </a:cubicBezTo>
                    <a:cubicBezTo>
                      <a:pt x="14" y="63"/>
                      <a:pt x="15" y="62"/>
                      <a:pt x="15" y="62"/>
                    </a:cubicBezTo>
                    <a:cubicBezTo>
                      <a:pt x="20" y="54"/>
                      <a:pt x="20" y="54"/>
                      <a:pt x="20" y="54"/>
                    </a:cubicBezTo>
                    <a:cubicBezTo>
                      <a:pt x="20" y="54"/>
                      <a:pt x="20" y="54"/>
                      <a:pt x="20" y="54"/>
                    </a:cubicBezTo>
                    <a:cubicBezTo>
                      <a:pt x="20" y="53"/>
                      <a:pt x="20" y="51"/>
                      <a:pt x="20" y="50"/>
                    </a:cubicBezTo>
                    <a:cubicBezTo>
                      <a:pt x="20" y="50"/>
                      <a:pt x="20" y="50"/>
                      <a:pt x="20" y="50"/>
                    </a:cubicBezTo>
                    <a:cubicBezTo>
                      <a:pt x="10" y="27"/>
                      <a:pt x="10" y="27"/>
                      <a:pt x="10"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99" name="Freeform 39"/>
              <p:cNvSpPr>
                <a:spLocks/>
              </p:cNvSpPr>
              <p:nvPr/>
            </p:nvSpPr>
            <p:spPr bwMode="auto">
              <a:xfrm>
                <a:off x="2875829" y="825500"/>
                <a:ext cx="542925" cy="412750"/>
              </a:xfrm>
              <a:custGeom>
                <a:avLst/>
                <a:gdLst>
                  <a:gd name="T0" fmla="*/ 2 w 85"/>
                  <a:gd name="T1" fmla="*/ 0 h 65"/>
                  <a:gd name="T2" fmla="*/ 3 w 85"/>
                  <a:gd name="T3" fmla="*/ 0 h 65"/>
                  <a:gd name="T4" fmla="*/ 5 w 85"/>
                  <a:gd name="T5" fmla="*/ 1 h 65"/>
                  <a:gd name="T6" fmla="*/ 15 w 85"/>
                  <a:gd name="T7" fmla="*/ 26 h 65"/>
                  <a:gd name="T8" fmla="*/ 25 w 85"/>
                  <a:gd name="T9" fmla="*/ 51 h 65"/>
                  <a:gd name="T10" fmla="*/ 25 w 85"/>
                  <a:gd name="T11" fmla="*/ 55 h 65"/>
                  <a:gd name="T12" fmla="*/ 22 w 85"/>
                  <a:gd name="T13" fmla="*/ 59 h 65"/>
                  <a:gd name="T14" fmla="*/ 22 w 85"/>
                  <a:gd name="T15" fmla="*/ 60 h 65"/>
                  <a:gd name="T16" fmla="*/ 23 w 85"/>
                  <a:gd name="T17" fmla="*/ 61 h 65"/>
                  <a:gd name="T18" fmla="*/ 24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6 w 85"/>
                  <a:gd name="T35" fmla="*/ 65 h 65"/>
                  <a:gd name="T36" fmla="*/ 14 w 85"/>
                  <a:gd name="T37" fmla="*/ 64 h 65"/>
                  <a:gd name="T38" fmla="*/ 14 w 85"/>
                  <a:gd name="T39" fmla="*/ 63 h 65"/>
                  <a:gd name="T40" fmla="*/ 15 w 85"/>
                  <a:gd name="T41" fmla="*/ 63 h 65"/>
                  <a:gd name="T42" fmla="*/ 20 w 85"/>
                  <a:gd name="T43" fmla="*/ 55 h 65"/>
                  <a:gd name="T44" fmla="*/ 20 w 85"/>
                  <a:gd name="T45" fmla="*/ 54 h 65"/>
                  <a:gd name="T46" fmla="*/ 20 w 85"/>
                  <a:gd name="T47" fmla="*/ 50 h 65"/>
                  <a:gd name="T48" fmla="*/ 20 w 85"/>
                  <a:gd name="T49" fmla="*/ 50 h 65"/>
                  <a:gd name="T50" fmla="*/ 10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0"/>
                      <a:pt x="5" y="1"/>
                    </a:cubicBezTo>
                    <a:cubicBezTo>
                      <a:pt x="15" y="26"/>
                      <a:pt x="15" y="26"/>
                      <a:pt x="15" y="26"/>
                    </a:cubicBezTo>
                    <a:cubicBezTo>
                      <a:pt x="25" y="51"/>
                      <a:pt x="25" y="51"/>
                      <a:pt x="25" y="51"/>
                    </a:cubicBezTo>
                    <a:cubicBezTo>
                      <a:pt x="25" y="52"/>
                      <a:pt x="25" y="54"/>
                      <a:pt x="25" y="55"/>
                    </a:cubicBezTo>
                    <a:cubicBezTo>
                      <a:pt x="22" y="59"/>
                      <a:pt x="22" y="59"/>
                      <a:pt x="22" y="59"/>
                    </a:cubicBezTo>
                    <a:cubicBezTo>
                      <a:pt x="22" y="59"/>
                      <a:pt x="22" y="60"/>
                      <a:pt x="22" y="60"/>
                    </a:cubicBezTo>
                    <a:cubicBezTo>
                      <a:pt x="22" y="61"/>
                      <a:pt x="23" y="61"/>
                      <a:pt x="23" y="61"/>
                    </a:cubicBezTo>
                    <a:cubicBezTo>
                      <a:pt x="23" y="61"/>
                      <a:pt x="24" y="61"/>
                      <a:pt x="24" y="61"/>
                    </a:cubicBezTo>
                    <a:cubicBezTo>
                      <a:pt x="53" y="61"/>
                      <a:pt x="53" y="61"/>
                      <a:pt x="53" y="61"/>
                    </a:cubicBezTo>
                    <a:cubicBezTo>
                      <a:pt x="82" y="61"/>
                      <a:pt x="82" y="61"/>
                      <a:pt x="82" y="61"/>
                    </a:cubicBezTo>
                    <a:cubicBezTo>
                      <a:pt x="83" y="61"/>
                      <a:pt x="83" y="61"/>
                      <a:pt x="83" y="61"/>
                    </a:cubicBezTo>
                    <a:cubicBezTo>
                      <a:pt x="84" y="61"/>
                      <a:pt x="85" y="62"/>
                      <a:pt x="85" y="63"/>
                    </a:cubicBezTo>
                    <a:cubicBezTo>
                      <a:pt x="85" y="64"/>
                      <a:pt x="84" y="65"/>
                      <a:pt x="83" y="65"/>
                    </a:cubicBezTo>
                    <a:cubicBezTo>
                      <a:pt x="83" y="65"/>
                      <a:pt x="82" y="65"/>
                      <a:pt x="82" y="65"/>
                    </a:cubicBezTo>
                    <a:cubicBezTo>
                      <a:pt x="49" y="65"/>
                      <a:pt x="49" y="65"/>
                      <a:pt x="49" y="65"/>
                    </a:cubicBezTo>
                    <a:cubicBezTo>
                      <a:pt x="16" y="65"/>
                      <a:pt x="16" y="65"/>
                      <a:pt x="16" y="65"/>
                    </a:cubicBezTo>
                    <a:cubicBezTo>
                      <a:pt x="15" y="65"/>
                      <a:pt x="14" y="65"/>
                      <a:pt x="14" y="64"/>
                    </a:cubicBezTo>
                    <a:cubicBezTo>
                      <a:pt x="14" y="64"/>
                      <a:pt x="14" y="64"/>
                      <a:pt x="14" y="63"/>
                    </a:cubicBezTo>
                    <a:cubicBezTo>
                      <a:pt x="14" y="63"/>
                      <a:pt x="15" y="63"/>
                      <a:pt x="15" y="63"/>
                    </a:cubicBezTo>
                    <a:cubicBezTo>
                      <a:pt x="20" y="55"/>
                      <a:pt x="20" y="55"/>
                      <a:pt x="20" y="55"/>
                    </a:cubicBezTo>
                    <a:cubicBezTo>
                      <a:pt x="20" y="54"/>
                      <a:pt x="20" y="54"/>
                      <a:pt x="20" y="54"/>
                    </a:cubicBezTo>
                    <a:cubicBezTo>
                      <a:pt x="20" y="53"/>
                      <a:pt x="20" y="52"/>
                      <a:pt x="20" y="50"/>
                    </a:cubicBezTo>
                    <a:cubicBezTo>
                      <a:pt x="20" y="50"/>
                      <a:pt x="20" y="50"/>
                      <a:pt x="20" y="50"/>
                    </a:cubicBezTo>
                    <a:cubicBezTo>
                      <a:pt x="10" y="27"/>
                      <a:pt x="10" y="27"/>
                      <a:pt x="10"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0" name="Freeform 40"/>
              <p:cNvSpPr>
                <a:spLocks/>
              </p:cNvSpPr>
              <p:nvPr/>
            </p:nvSpPr>
            <p:spPr bwMode="auto">
              <a:xfrm>
                <a:off x="2875829" y="825500"/>
                <a:ext cx="542925" cy="412750"/>
              </a:xfrm>
              <a:custGeom>
                <a:avLst/>
                <a:gdLst>
                  <a:gd name="T0" fmla="*/ 2 w 85"/>
                  <a:gd name="T1" fmla="*/ 0 h 65"/>
                  <a:gd name="T2" fmla="*/ 3 w 85"/>
                  <a:gd name="T3" fmla="*/ 0 h 65"/>
                  <a:gd name="T4" fmla="*/ 5 w 85"/>
                  <a:gd name="T5" fmla="*/ 1 h 65"/>
                  <a:gd name="T6" fmla="*/ 15 w 85"/>
                  <a:gd name="T7" fmla="*/ 26 h 65"/>
                  <a:gd name="T8" fmla="*/ 25 w 85"/>
                  <a:gd name="T9" fmla="*/ 51 h 65"/>
                  <a:gd name="T10" fmla="*/ 25 w 85"/>
                  <a:gd name="T11" fmla="*/ 55 h 65"/>
                  <a:gd name="T12" fmla="*/ 22 w 85"/>
                  <a:gd name="T13" fmla="*/ 59 h 65"/>
                  <a:gd name="T14" fmla="*/ 22 w 85"/>
                  <a:gd name="T15" fmla="*/ 60 h 65"/>
                  <a:gd name="T16" fmla="*/ 23 w 85"/>
                  <a:gd name="T17" fmla="*/ 61 h 65"/>
                  <a:gd name="T18" fmla="*/ 24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6 w 85"/>
                  <a:gd name="T35" fmla="*/ 65 h 65"/>
                  <a:gd name="T36" fmla="*/ 15 w 85"/>
                  <a:gd name="T37" fmla="*/ 64 h 65"/>
                  <a:gd name="T38" fmla="*/ 14 w 85"/>
                  <a:gd name="T39" fmla="*/ 64 h 65"/>
                  <a:gd name="T40" fmla="*/ 15 w 85"/>
                  <a:gd name="T41" fmla="*/ 63 h 65"/>
                  <a:gd name="T42" fmla="*/ 20 w 85"/>
                  <a:gd name="T43" fmla="*/ 55 h 65"/>
                  <a:gd name="T44" fmla="*/ 20 w 85"/>
                  <a:gd name="T45" fmla="*/ 54 h 65"/>
                  <a:gd name="T46" fmla="*/ 20 w 85"/>
                  <a:gd name="T47" fmla="*/ 51 h 65"/>
                  <a:gd name="T48" fmla="*/ 20 w 85"/>
                  <a:gd name="T49" fmla="*/ 50 h 65"/>
                  <a:gd name="T50" fmla="*/ 10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1"/>
                      <a:pt x="5" y="1"/>
                    </a:cubicBezTo>
                    <a:cubicBezTo>
                      <a:pt x="15" y="26"/>
                      <a:pt x="15" y="26"/>
                      <a:pt x="15" y="26"/>
                    </a:cubicBezTo>
                    <a:cubicBezTo>
                      <a:pt x="25" y="51"/>
                      <a:pt x="25" y="51"/>
                      <a:pt x="25" y="51"/>
                    </a:cubicBezTo>
                    <a:cubicBezTo>
                      <a:pt x="25" y="52"/>
                      <a:pt x="25" y="54"/>
                      <a:pt x="25" y="55"/>
                    </a:cubicBezTo>
                    <a:cubicBezTo>
                      <a:pt x="22" y="59"/>
                      <a:pt x="22" y="59"/>
                      <a:pt x="22" y="59"/>
                    </a:cubicBezTo>
                    <a:cubicBezTo>
                      <a:pt x="22" y="59"/>
                      <a:pt x="22" y="60"/>
                      <a:pt x="22" y="60"/>
                    </a:cubicBezTo>
                    <a:cubicBezTo>
                      <a:pt x="22" y="61"/>
                      <a:pt x="23" y="61"/>
                      <a:pt x="23" y="61"/>
                    </a:cubicBezTo>
                    <a:cubicBezTo>
                      <a:pt x="23" y="61"/>
                      <a:pt x="23" y="61"/>
                      <a:pt x="24" y="61"/>
                    </a:cubicBezTo>
                    <a:cubicBezTo>
                      <a:pt x="53" y="61"/>
                      <a:pt x="53" y="61"/>
                      <a:pt x="53" y="61"/>
                    </a:cubicBezTo>
                    <a:cubicBezTo>
                      <a:pt x="82" y="61"/>
                      <a:pt x="82" y="61"/>
                      <a:pt x="82" y="61"/>
                    </a:cubicBezTo>
                    <a:cubicBezTo>
                      <a:pt x="82" y="61"/>
                      <a:pt x="83" y="61"/>
                      <a:pt x="83" y="61"/>
                    </a:cubicBezTo>
                    <a:cubicBezTo>
                      <a:pt x="84" y="61"/>
                      <a:pt x="85" y="62"/>
                      <a:pt x="85" y="63"/>
                    </a:cubicBezTo>
                    <a:cubicBezTo>
                      <a:pt x="85" y="64"/>
                      <a:pt x="84" y="65"/>
                      <a:pt x="83" y="65"/>
                    </a:cubicBezTo>
                    <a:cubicBezTo>
                      <a:pt x="83" y="65"/>
                      <a:pt x="82" y="65"/>
                      <a:pt x="82" y="65"/>
                    </a:cubicBezTo>
                    <a:cubicBezTo>
                      <a:pt x="49" y="65"/>
                      <a:pt x="49" y="65"/>
                      <a:pt x="49" y="65"/>
                    </a:cubicBezTo>
                    <a:cubicBezTo>
                      <a:pt x="16" y="65"/>
                      <a:pt x="16" y="65"/>
                      <a:pt x="16" y="65"/>
                    </a:cubicBezTo>
                    <a:cubicBezTo>
                      <a:pt x="16" y="65"/>
                      <a:pt x="15" y="65"/>
                      <a:pt x="15" y="64"/>
                    </a:cubicBezTo>
                    <a:cubicBezTo>
                      <a:pt x="14" y="64"/>
                      <a:pt x="14" y="64"/>
                      <a:pt x="14" y="64"/>
                    </a:cubicBezTo>
                    <a:cubicBezTo>
                      <a:pt x="14" y="64"/>
                      <a:pt x="14" y="63"/>
                      <a:pt x="15" y="63"/>
                    </a:cubicBezTo>
                    <a:cubicBezTo>
                      <a:pt x="20" y="55"/>
                      <a:pt x="20" y="55"/>
                      <a:pt x="20" y="55"/>
                    </a:cubicBezTo>
                    <a:cubicBezTo>
                      <a:pt x="20" y="55"/>
                      <a:pt x="20" y="54"/>
                      <a:pt x="20" y="54"/>
                    </a:cubicBezTo>
                    <a:cubicBezTo>
                      <a:pt x="20" y="53"/>
                      <a:pt x="20" y="52"/>
                      <a:pt x="20" y="51"/>
                    </a:cubicBezTo>
                    <a:cubicBezTo>
                      <a:pt x="20" y="50"/>
                      <a:pt x="20" y="50"/>
                      <a:pt x="20" y="50"/>
                    </a:cubicBezTo>
                    <a:cubicBezTo>
                      <a:pt x="10" y="27"/>
                      <a:pt x="10" y="27"/>
                      <a:pt x="10"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1" name="Freeform 41"/>
              <p:cNvSpPr>
                <a:spLocks/>
              </p:cNvSpPr>
              <p:nvPr/>
            </p:nvSpPr>
            <p:spPr bwMode="auto">
              <a:xfrm>
                <a:off x="2875829" y="825500"/>
                <a:ext cx="542925" cy="412750"/>
              </a:xfrm>
              <a:custGeom>
                <a:avLst/>
                <a:gdLst>
                  <a:gd name="T0" fmla="*/ 2 w 85"/>
                  <a:gd name="T1" fmla="*/ 0 h 65"/>
                  <a:gd name="T2" fmla="*/ 3 w 85"/>
                  <a:gd name="T3" fmla="*/ 0 h 65"/>
                  <a:gd name="T4" fmla="*/ 5 w 85"/>
                  <a:gd name="T5" fmla="*/ 1 h 65"/>
                  <a:gd name="T6" fmla="*/ 15 w 85"/>
                  <a:gd name="T7" fmla="*/ 26 h 65"/>
                  <a:gd name="T8" fmla="*/ 25 w 85"/>
                  <a:gd name="T9" fmla="*/ 51 h 65"/>
                  <a:gd name="T10" fmla="*/ 24 w 85"/>
                  <a:gd name="T11" fmla="*/ 55 h 65"/>
                  <a:gd name="T12" fmla="*/ 22 w 85"/>
                  <a:gd name="T13" fmla="*/ 59 h 65"/>
                  <a:gd name="T14" fmla="*/ 22 w 85"/>
                  <a:gd name="T15" fmla="*/ 60 h 65"/>
                  <a:gd name="T16" fmla="*/ 23 w 85"/>
                  <a:gd name="T17" fmla="*/ 61 h 65"/>
                  <a:gd name="T18" fmla="*/ 24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6 w 85"/>
                  <a:gd name="T35" fmla="*/ 65 h 65"/>
                  <a:gd name="T36" fmla="*/ 15 w 85"/>
                  <a:gd name="T37" fmla="*/ 64 h 65"/>
                  <a:gd name="T38" fmla="*/ 14 w 85"/>
                  <a:gd name="T39" fmla="*/ 64 h 65"/>
                  <a:gd name="T40" fmla="*/ 15 w 85"/>
                  <a:gd name="T41" fmla="*/ 63 h 65"/>
                  <a:gd name="T42" fmla="*/ 20 w 85"/>
                  <a:gd name="T43" fmla="*/ 55 h 65"/>
                  <a:gd name="T44" fmla="*/ 20 w 85"/>
                  <a:gd name="T45" fmla="*/ 54 h 65"/>
                  <a:gd name="T46" fmla="*/ 20 w 85"/>
                  <a:gd name="T47" fmla="*/ 51 h 65"/>
                  <a:gd name="T48" fmla="*/ 20 w 85"/>
                  <a:gd name="T49" fmla="*/ 50 h 65"/>
                  <a:gd name="T50" fmla="*/ 10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1"/>
                      <a:pt x="5" y="1"/>
                    </a:cubicBezTo>
                    <a:cubicBezTo>
                      <a:pt x="15" y="26"/>
                      <a:pt x="15" y="26"/>
                      <a:pt x="15" y="26"/>
                    </a:cubicBezTo>
                    <a:cubicBezTo>
                      <a:pt x="25" y="51"/>
                      <a:pt x="25" y="51"/>
                      <a:pt x="25" y="51"/>
                    </a:cubicBezTo>
                    <a:cubicBezTo>
                      <a:pt x="25" y="52"/>
                      <a:pt x="25" y="54"/>
                      <a:pt x="24" y="55"/>
                    </a:cubicBezTo>
                    <a:cubicBezTo>
                      <a:pt x="22" y="59"/>
                      <a:pt x="22" y="59"/>
                      <a:pt x="22" y="59"/>
                    </a:cubicBezTo>
                    <a:cubicBezTo>
                      <a:pt x="22" y="59"/>
                      <a:pt x="22" y="60"/>
                      <a:pt x="22" y="60"/>
                    </a:cubicBezTo>
                    <a:cubicBezTo>
                      <a:pt x="22" y="61"/>
                      <a:pt x="22" y="61"/>
                      <a:pt x="23" y="61"/>
                    </a:cubicBezTo>
                    <a:cubicBezTo>
                      <a:pt x="23" y="61"/>
                      <a:pt x="23" y="61"/>
                      <a:pt x="24" y="61"/>
                    </a:cubicBezTo>
                    <a:cubicBezTo>
                      <a:pt x="53" y="61"/>
                      <a:pt x="53" y="61"/>
                      <a:pt x="53" y="61"/>
                    </a:cubicBezTo>
                    <a:cubicBezTo>
                      <a:pt x="82" y="61"/>
                      <a:pt x="82" y="61"/>
                      <a:pt x="82" y="61"/>
                    </a:cubicBezTo>
                    <a:cubicBezTo>
                      <a:pt x="82" y="61"/>
                      <a:pt x="83" y="61"/>
                      <a:pt x="83" y="61"/>
                    </a:cubicBezTo>
                    <a:cubicBezTo>
                      <a:pt x="84" y="61"/>
                      <a:pt x="85" y="62"/>
                      <a:pt x="85" y="63"/>
                    </a:cubicBezTo>
                    <a:cubicBezTo>
                      <a:pt x="85" y="64"/>
                      <a:pt x="84" y="65"/>
                      <a:pt x="83" y="65"/>
                    </a:cubicBezTo>
                    <a:cubicBezTo>
                      <a:pt x="83" y="65"/>
                      <a:pt x="82" y="65"/>
                      <a:pt x="82" y="65"/>
                    </a:cubicBezTo>
                    <a:cubicBezTo>
                      <a:pt x="49" y="65"/>
                      <a:pt x="49" y="65"/>
                      <a:pt x="49" y="65"/>
                    </a:cubicBezTo>
                    <a:cubicBezTo>
                      <a:pt x="16" y="65"/>
                      <a:pt x="16" y="65"/>
                      <a:pt x="16" y="65"/>
                    </a:cubicBezTo>
                    <a:cubicBezTo>
                      <a:pt x="16" y="65"/>
                      <a:pt x="15" y="65"/>
                      <a:pt x="15" y="64"/>
                    </a:cubicBezTo>
                    <a:cubicBezTo>
                      <a:pt x="14" y="64"/>
                      <a:pt x="14" y="64"/>
                      <a:pt x="14" y="64"/>
                    </a:cubicBezTo>
                    <a:cubicBezTo>
                      <a:pt x="14" y="64"/>
                      <a:pt x="14" y="63"/>
                      <a:pt x="15" y="63"/>
                    </a:cubicBezTo>
                    <a:cubicBezTo>
                      <a:pt x="20" y="55"/>
                      <a:pt x="20" y="55"/>
                      <a:pt x="20" y="55"/>
                    </a:cubicBezTo>
                    <a:cubicBezTo>
                      <a:pt x="20" y="55"/>
                      <a:pt x="20" y="54"/>
                      <a:pt x="20" y="54"/>
                    </a:cubicBezTo>
                    <a:cubicBezTo>
                      <a:pt x="20" y="53"/>
                      <a:pt x="21" y="52"/>
                      <a:pt x="20" y="51"/>
                    </a:cubicBezTo>
                    <a:cubicBezTo>
                      <a:pt x="20" y="50"/>
                      <a:pt x="20" y="50"/>
                      <a:pt x="20" y="50"/>
                    </a:cubicBezTo>
                    <a:cubicBezTo>
                      <a:pt x="10" y="27"/>
                      <a:pt x="10" y="27"/>
                      <a:pt x="10"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2" name="Freeform 42"/>
              <p:cNvSpPr>
                <a:spLocks/>
              </p:cNvSpPr>
              <p:nvPr/>
            </p:nvSpPr>
            <p:spPr bwMode="auto">
              <a:xfrm>
                <a:off x="2875829" y="825500"/>
                <a:ext cx="542925" cy="412750"/>
              </a:xfrm>
              <a:custGeom>
                <a:avLst/>
                <a:gdLst>
                  <a:gd name="T0" fmla="*/ 2 w 85"/>
                  <a:gd name="T1" fmla="*/ 0 h 65"/>
                  <a:gd name="T2" fmla="*/ 3 w 85"/>
                  <a:gd name="T3" fmla="*/ 0 h 65"/>
                  <a:gd name="T4" fmla="*/ 4 w 85"/>
                  <a:gd name="T5" fmla="*/ 1 h 65"/>
                  <a:gd name="T6" fmla="*/ 15 w 85"/>
                  <a:gd name="T7" fmla="*/ 26 h 65"/>
                  <a:gd name="T8" fmla="*/ 25 w 85"/>
                  <a:gd name="T9" fmla="*/ 51 h 65"/>
                  <a:gd name="T10" fmla="*/ 24 w 85"/>
                  <a:gd name="T11" fmla="*/ 54 h 65"/>
                  <a:gd name="T12" fmla="*/ 22 w 85"/>
                  <a:gd name="T13" fmla="*/ 59 h 65"/>
                  <a:gd name="T14" fmla="*/ 22 w 85"/>
                  <a:gd name="T15" fmla="*/ 60 h 65"/>
                  <a:gd name="T16" fmla="*/ 23 w 85"/>
                  <a:gd name="T17" fmla="*/ 61 h 65"/>
                  <a:gd name="T18" fmla="*/ 23 w 85"/>
                  <a:gd name="T19" fmla="*/ 61 h 65"/>
                  <a:gd name="T20" fmla="*/ 53 w 85"/>
                  <a:gd name="T21" fmla="*/ 61 h 65"/>
                  <a:gd name="T22" fmla="*/ 82 w 85"/>
                  <a:gd name="T23" fmla="*/ 61 h 65"/>
                  <a:gd name="T24" fmla="*/ 83 w 85"/>
                  <a:gd name="T25" fmla="*/ 61 h 65"/>
                  <a:gd name="T26" fmla="*/ 85 w 85"/>
                  <a:gd name="T27" fmla="*/ 63 h 65"/>
                  <a:gd name="T28" fmla="*/ 83 w 85"/>
                  <a:gd name="T29" fmla="*/ 65 h 65"/>
                  <a:gd name="T30" fmla="*/ 82 w 85"/>
                  <a:gd name="T31" fmla="*/ 65 h 65"/>
                  <a:gd name="T32" fmla="*/ 49 w 85"/>
                  <a:gd name="T33" fmla="*/ 65 h 65"/>
                  <a:gd name="T34" fmla="*/ 17 w 85"/>
                  <a:gd name="T35" fmla="*/ 65 h 65"/>
                  <a:gd name="T36" fmla="*/ 15 w 85"/>
                  <a:gd name="T37" fmla="*/ 65 h 65"/>
                  <a:gd name="T38" fmla="*/ 14 w 85"/>
                  <a:gd name="T39" fmla="*/ 64 h 65"/>
                  <a:gd name="T40" fmla="*/ 15 w 85"/>
                  <a:gd name="T41" fmla="*/ 63 h 65"/>
                  <a:gd name="T42" fmla="*/ 20 w 85"/>
                  <a:gd name="T43" fmla="*/ 55 h 65"/>
                  <a:gd name="T44" fmla="*/ 20 w 85"/>
                  <a:gd name="T45" fmla="*/ 54 h 65"/>
                  <a:gd name="T46" fmla="*/ 20 w 85"/>
                  <a:gd name="T47" fmla="*/ 51 h 65"/>
                  <a:gd name="T48" fmla="*/ 20 w 85"/>
                  <a:gd name="T49" fmla="*/ 50 h 65"/>
                  <a:gd name="T50" fmla="*/ 11 w 85"/>
                  <a:gd name="T51" fmla="*/ 27 h 65"/>
                  <a:gd name="T52" fmla="*/ 1 w 85"/>
                  <a:gd name="T53" fmla="*/ 3 h 65"/>
                  <a:gd name="T54" fmla="*/ 1 w 85"/>
                  <a:gd name="T55" fmla="*/ 3 h 65"/>
                  <a:gd name="T56" fmla="*/ 2 w 85"/>
                  <a:gd name="T5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65">
                    <a:moveTo>
                      <a:pt x="2" y="0"/>
                    </a:moveTo>
                    <a:cubicBezTo>
                      <a:pt x="2" y="0"/>
                      <a:pt x="2" y="0"/>
                      <a:pt x="3" y="0"/>
                    </a:cubicBezTo>
                    <a:cubicBezTo>
                      <a:pt x="3" y="0"/>
                      <a:pt x="4" y="1"/>
                      <a:pt x="4" y="1"/>
                    </a:cubicBezTo>
                    <a:cubicBezTo>
                      <a:pt x="15" y="26"/>
                      <a:pt x="15" y="26"/>
                      <a:pt x="15" y="26"/>
                    </a:cubicBezTo>
                    <a:cubicBezTo>
                      <a:pt x="25" y="51"/>
                      <a:pt x="25" y="51"/>
                      <a:pt x="25" y="51"/>
                    </a:cubicBezTo>
                    <a:cubicBezTo>
                      <a:pt x="25" y="52"/>
                      <a:pt x="25" y="54"/>
                      <a:pt x="24" y="54"/>
                    </a:cubicBezTo>
                    <a:cubicBezTo>
                      <a:pt x="22" y="59"/>
                      <a:pt x="22" y="59"/>
                      <a:pt x="22" y="59"/>
                    </a:cubicBezTo>
                    <a:cubicBezTo>
                      <a:pt x="22" y="59"/>
                      <a:pt x="22" y="60"/>
                      <a:pt x="22" y="60"/>
                    </a:cubicBezTo>
                    <a:cubicBezTo>
                      <a:pt x="22" y="61"/>
                      <a:pt x="22" y="61"/>
                      <a:pt x="23" y="61"/>
                    </a:cubicBezTo>
                    <a:cubicBezTo>
                      <a:pt x="23" y="61"/>
                      <a:pt x="23" y="61"/>
                      <a:pt x="23" y="61"/>
                    </a:cubicBezTo>
                    <a:cubicBezTo>
                      <a:pt x="53" y="61"/>
                      <a:pt x="53" y="61"/>
                      <a:pt x="53" y="61"/>
                    </a:cubicBezTo>
                    <a:cubicBezTo>
                      <a:pt x="82" y="61"/>
                      <a:pt x="82" y="61"/>
                      <a:pt x="82" y="61"/>
                    </a:cubicBezTo>
                    <a:cubicBezTo>
                      <a:pt x="82" y="61"/>
                      <a:pt x="83" y="61"/>
                      <a:pt x="83" y="61"/>
                    </a:cubicBezTo>
                    <a:cubicBezTo>
                      <a:pt x="84" y="61"/>
                      <a:pt x="85" y="62"/>
                      <a:pt x="85" y="63"/>
                    </a:cubicBezTo>
                    <a:cubicBezTo>
                      <a:pt x="85" y="64"/>
                      <a:pt x="84" y="65"/>
                      <a:pt x="83" y="65"/>
                    </a:cubicBezTo>
                    <a:cubicBezTo>
                      <a:pt x="83" y="65"/>
                      <a:pt x="82" y="65"/>
                      <a:pt x="82" y="65"/>
                    </a:cubicBezTo>
                    <a:cubicBezTo>
                      <a:pt x="49" y="65"/>
                      <a:pt x="49" y="65"/>
                      <a:pt x="49" y="65"/>
                    </a:cubicBezTo>
                    <a:cubicBezTo>
                      <a:pt x="17" y="65"/>
                      <a:pt x="17" y="65"/>
                      <a:pt x="17" y="65"/>
                    </a:cubicBezTo>
                    <a:cubicBezTo>
                      <a:pt x="17" y="65"/>
                      <a:pt x="15" y="65"/>
                      <a:pt x="15" y="65"/>
                    </a:cubicBezTo>
                    <a:cubicBezTo>
                      <a:pt x="15" y="65"/>
                      <a:pt x="14" y="64"/>
                      <a:pt x="14" y="64"/>
                    </a:cubicBezTo>
                    <a:cubicBezTo>
                      <a:pt x="14" y="64"/>
                      <a:pt x="14" y="63"/>
                      <a:pt x="15" y="63"/>
                    </a:cubicBezTo>
                    <a:cubicBezTo>
                      <a:pt x="20" y="55"/>
                      <a:pt x="20" y="55"/>
                      <a:pt x="20" y="55"/>
                    </a:cubicBezTo>
                    <a:cubicBezTo>
                      <a:pt x="20" y="55"/>
                      <a:pt x="20" y="54"/>
                      <a:pt x="20" y="54"/>
                    </a:cubicBezTo>
                    <a:cubicBezTo>
                      <a:pt x="20" y="53"/>
                      <a:pt x="21" y="52"/>
                      <a:pt x="20" y="51"/>
                    </a:cubicBezTo>
                    <a:cubicBezTo>
                      <a:pt x="20" y="51"/>
                      <a:pt x="20" y="50"/>
                      <a:pt x="20" y="50"/>
                    </a:cubicBezTo>
                    <a:cubicBezTo>
                      <a:pt x="11" y="27"/>
                      <a:pt x="11" y="27"/>
                      <a:pt x="11" y="27"/>
                    </a:cubicBezTo>
                    <a:cubicBezTo>
                      <a:pt x="1" y="3"/>
                      <a:pt x="1" y="3"/>
                      <a:pt x="1" y="3"/>
                    </a:cubicBezTo>
                    <a:cubicBezTo>
                      <a:pt x="1" y="3"/>
                      <a:pt x="1" y="3"/>
                      <a:pt x="1" y="3"/>
                    </a:cubicBezTo>
                    <a:cubicBezTo>
                      <a:pt x="0" y="2"/>
                      <a:pt x="1" y="1"/>
                      <a:pt x="2"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3" name="Freeform 43"/>
              <p:cNvSpPr>
                <a:spLocks/>
              </p:cNvSpPr>
              <p:nvPr/>
            </p:nvSpPr>
            <p:spPr bwMode="auto">
              <a:xfrm>
                <a:off x="2875829" y="825500"/>
                <a:ext cx="536575" cy="412750"/>
              </a:xfrm>
              <a:custGeom>
                <a:avLst/>
                <a:gdLst>
                  <a:gd name="T0" fmla="*/ 15 w 84"/>
                  <a:gd name="T1" fmla="*/ 65 h 65"/>
                  <a:gd name="T2" fmla="*/ 14 w 84"/>
                  <a:gd name="T3" fmla="*/ 64 h 65"/>
                  <a:gd name="T4" fmla="*/ 14 w 84"/>
                  <a:gd name="T5" fmla="*/ 63 h 65"/>
                  <a:gd name="T6" fmla="*/ 20 w 84"/>
                  <a:gd name="T7" fmla="*/ 54 h 65"/>
                  <a:gd name="T8" fmla="*/ 20 w 84"/>
                  <a:gd name="T9" fmla="*/ 50 h 65"/>
                  <a:gd name="T10" fmla="*/ 11 w 84"/>
                  <a:gd name="T11" fmla="*/ 26 h 65"/>
                  <a:gd name="T12" fmla="*/ 1 w 84"/>
                  <a:gd name="T13" fmla="*/ 3 h 65"/>
                  <a:gd name="T14" fmla="*/ 2 w 84"/>
                  <a:gd name="T15" fmla="*/ 0 h 65"/>
                  <a:gd name="T16" fmla="*/ 3 w 84"/>
                  <a:gd name="T17" fmla="*/ 0 h 65"/>
                  <a:gd name="T18" fmla="*/ 4 w 84"/>
                  <a:gd name="T19" fmla="*/ 1 h 65"/>
                  <a:gd name="T20" fmla="*/ 15 w 84"/>
                  <a:gd name="T21" fmla="*/ 26 h 65"/>
                  <a:gd name="T22" fmla="*/ 25 w 84"/>
                  <a:gd name="T23" fmla="*/ 51 h 65"/>
                  <a:gd name="T24" fmla="*/ 24 w 84"/>
                  <a:gd name="T25" fmla="*/ 54 h 65"/>
                  <a:gd name="T26" fmla="*/ 22 w 84"/>
                  <a:gd name="T27" fmla="*/ 59 h 65"/>
                  <a:gd name="T28" fmla="*/ 22 w 84"/>
                  <a:gd name="T29" fmla="*/ 60 h 65"/>
                  <a:gd name="T30" fmla="*/ 23 w 84"/>
                  <a:gd name="T31" fmla="*/ 61 h 65"/>
                  <a:gd name="T32" fmla="*/ 53 w 84"/>
                  <a:gd name="T33" fmla="*/ 61 h 65"/>
                  <a:gd name="T34" fmla="*/ 83 w 84"/>
                  <a:gd name="T35" fmla="*/ 61 h 65"/>
                  <a:gd name="T36" fmla="*/ 84 w 84"/>
                  <a:gd name="T37" fmla="*/ 63 h 65"/>
                  <a:gd name="T38" fmla="*/ 83 w 84"/>
                  <a:gd name="T39" fmla="*/ 65 h 65"/>
                  <a:gd name="T40" fmla="*/ 49 w 84"/>
                  <a:gd name="T41" fmla="*/ 65 h 65"/>
                  <a:gd name="T42" fmla="*/ 15 w 84"/>
                  <a:gd name="T43"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 h="65">
                    <a:moveTo>
                      <a:pt x="15" y="65"/>
                    </a:moveTo>
                    <a:cubicBezTo>
                      <a:pt x="15" y="65"/>
                      <a:pt x="14" y="64"/>
                      <a:pt x="14" y="64"/>
                    </a:cubicBezTo>
                    <a:cubicBezTo>
                      <a:pt x="14" y="64"/>
                      <a:pt x="14" y="64"/>
                      <a:pt x="14" y="63"/>
                    </a:cubicBezTo>
                    <a:cubicBezTo>
                      <a:pt x="20" y="54"/>
                      <a:pt x="20" y="54"/>
                      <a:pt x="20" y="54"/>
                    </a:cubicBezTo>
                    <a:cubicBezTo>
                      <a:pt x="21" y="53"/>
                      <a:pt x="21" y="51"/>
                      <a:pt x="20" y="50"/>
                    </a:cubicBezTo>
                    <a:cubicBezTo>
                      <a:pt x="11" y="26"/>
                      <a:pt x="11" y="26"/>
                      <a:pt x="11" y="26"/>
                    </a:cubicBezTo>
                    <a:cubicBezTo>
                      <a:pt x="1" y="3"/>
                      <a:pt x="1" y="3"/>
                      <a:pt x="1" y="3"/>
                    </a:cubicBezTo>
                    <a:cubicBezTo>
                      <a:pt x="0" y="2"/>
                      <a:pt x="1" y="1"/>
                      <a:pt x="2" y="0"/>
                    </a:cubicBezTo>
                    <a:cubicBezTo>
                      <a:pt x="2" y="0"/>
                      <a:pt x="2" y="0"/>
                      <a:pt x="3" y="0"/>
                    </a:cubicBezTo>
                    <a:cubicBezTo>
                      <a:pt x="3" y="0"/>
                      <a:pt x="4" y="1"/>
                      <a:pt x="4" y="1"/>
                    </a:cubicBezTo>
                    <a:cubicBezTo>
                      <a:pt x="15" y="26"/>
                      <a:pt x="15" y="26"/>
                      <a:pt x="15" y="26"/>
                    </a:cubicBezTo>
                    <a:cubicBezTo>
                      <a:pt x="25" y="51"/>
                      <a:pt x="25" y="51"/>
                      <a:pt x="25" y="51"/>
                    </a:cubicBezTo>
                    <a:cubicBezTo>
                      <a:pt x="25" y="52"/>
                      <a:pt x="25" y="53"/>
                      <a:pt x="24" y="54"/>
                    </a:cubicBezTo>
                    <a:cubicBezTo>
                      <a:pt x="22" y="59"/>
                      <a:pt x="22" y="59"/>
                      <a:pt x="22" y="59"/>
                    </a:cubicBezTo>
                    <a:cubicBezTo>
                      <a:pt x="22" y="59"/>
                      <a:pt x="21" y="60"/>
                      <a:pt x="22" y="60"/>
                    </a:cubicBezTo>
                    <a:cubicBezTo>
                      <a:pt x="22" y="61"/>
                      <a:pt x="23" y="61"/>
                      <a:pt x="23" y="61"/>
                    </a:cubicBezTo>
                    <a:cubicBezTo>
                      <a:pt x="53" y="61"/>
                      <a:pt x="53" y="61"/>
                      <a:pt x="53" y="61"/>
                    </a:cubicBezTo>
                    <a:cubicBezTo>
                      <a:pt x="83" y="61"/>
                      <a:pt x="83" y="61"/>
                      <a:pt x="83" y="61"/>
                    </a:cubicBezTo>
                    <a:cubicBezTo>
                      <a:pt x="84" y="61"/>
                      <a:pt x="84" y="62"/>
                      <a:pt x="84" y="63"/>
                    </a:cubicBezTo>
                    <a:cubicBezTo>
                      <a:pt x="84" y="64"/>
                      <a:pt x="84" y="65"/>
                      <a:pt x="83" y="65"/>
                    </a:cubicBezTo>
                    <a:cubicBezTo>
                      <a:pt x="49" y="65"/>
                      <a:pt x="49" y="65"/>
                      <a:pt x="49" y="65"/>
                    </a:cubicBezTo>
                    <a:lnTo>
                      <a:pt x="15" y="65"/>
                    </a:ln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4" name="Freeform 44"/>
              <p:cNvSpPr>
                <a:spLocks/>
              </p:cNvSpPr>
              <p:nvPr/>
            </p:nvSpPr>
            <p:spPr bwMode="auto">
              <a:xfrm>
                <a:off x="3048867" y="1276350"/>
                <a:ext cx="19050" cy="25400"/>
              </a:xfrm>
              <a:custGeom>
                <a:avLst/>
                <a:gdLst>
                  <a:gd name="T0" fmla="*/ 3 w 3"/>
                  <a:gd name="T1" fmla="*/ 3 h 4"/>
                  <a:gd name="T2" fmla="*/ 0 w 3"/>
                  <a:gd name="T3" fmla="*/ 3 h 4"/>
                  <a:gd name="T4" fmla="*/ 0 w 3"/>
                  <a:gd name="T5" fmla="*/ 1 h 4"/>
                  <a:gd name="T6" fmla="*/ 3 w 3"/>
                  <a:gd name="T7" fmla="*/ 1 h 4"/>
                  <a:gd name="T8" fmla="*/ 3 w 3"/>
                  <a:gd name="T9" fmla="*/ 3 h 4"/>
                </a:gdLst>
                <a:ahLst/>
                <a:cxnLst>
                  <a:cxn ang="0">
                    <a:pos x="T0" y="T1"/>
                  </a:cxn>
                  <a:cxn ang="0">
                    <a:pos x="T2" y="T3"/>
                  </a:cxn>
                  <a:cxn ang="0">
                    <a:pos x="T4" y="T5"/>
                  </a:cxn>
                  <a:cxn ang="0">
                    <a:pos x="T6" y="T7"/>
                  </a:cxn>
                  <a:cxn ang="0">
                    <a:pos x="T8" y="T9"/>
                  </a:cxn>
                </a:cxnLst>
                <a:rect l="0" t="0" r="r" b="b"/>
                <a:pathLst>
                  <a:path w="3" h="4">
                    <a:moveTo>
                      <a:pt x="3" y="3"/>
                    </a:moveTo>
                    <a:cubicBezTo>
                      <a:pt x="2" y="4"/>
                      <a:pt x="1" y="4"/>
                      <a:pt x="0" y="3"/>
                    </a:cubicBezTo>
                    <a:cubicBezTo>
                      <a:pt x="0" y="3"/>
                      <a:pt x="0" y="2"/>
                      <a:pt x="0" y="1"/>
                    </a:cubicBezTo>
                    <a:cubicBezTo>
                      <a:pt x="1" y="0"/>
                      <a:pt x="2" y="0"/>
                      <a:pt x="3" y="1"/>
                    </a:cubicBezTo>
                    <a:cubicBezTo>
                      <a:pt x="3" y="2"/>
                      <a:pt x="3" y="3"/>
                      <a:pt x="3" y="3"/>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5" name="Oval 45"/>
              <p:cNvSpPr>
                <a:spLocks noChangeArrowheads="1"/>
              </p:cNvSpPr>
              <p:nvPr/>
            </p:nvSpPr>
            <p:spPr bwMode="auto">
              <a:xfrm>
                <a:off x="3055217" y="1282700"/>
                <a:ext cx="6350" cy="127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6" name="Freeform 46"/>
              <p:cNvSpPr>
                <a:spLocks/>
              </p:cNvSpPr>
              <p:nvPr/>
            </p:nvSpPr>
            <p:spPr bwMode="auto">
              <a:xfrm>
                <a:off x="3336204" y="1276350"/>
                <a:ext cx="25400" cy="25400"/>
              </a:xfrm>
              <a:custGeom>
                <a:avLst/>
                <a:gdLst>
                  <a:gd name="T0" fmla="*/ 3 w 4"/>
                  <a:gd name="T1" fmla="*/ 3 h 4"/>
                  <a:gd name="T2" fmla="*/ 1 w 4"/>
                  <a:gd name="T3" fmla="*/ 3 h 4"/>
                  <a:gd name="T4" fmla="*/ 1 w 4"/>
                  <a:gd name="T5" fmla="*/ 1 h 4"/>
                  <a:gd name="T6" fmla="*/ 3 w 4"/>
                  <a:gd name="T7" fmla="*/ 1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3" y="4"/>
                      <a:pt x="1" y="4"/>
                      <a:pt x="1" y="3"/>
                    </a:cubicBezTo>
                    <a:cubicBezTo>
                      <a:pt x="0" y="3"/>
                      <a:pt x="0" y="2"/>
                      <a:pt x="1" y="1"/>
                    </a:cubicBezTo>
                    <a:cubicBezTo>
                      <a:pt x="1" y="0"/>
                      <a:pt x="3" y="0"/>
                      <a:pt x="3" y="1"/>
                    </a:cubicBezTo>
                    <a:cubicBezTo>
                      <a:pt x="4" y="2"/>
                      <a:pt x="4" y="3"/>
                      <a:pt x="3" y="3"/>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7" name="Oval 47"/>
              <p:cNvSpPr>
                <a:spLocks noChangeArrowheads="1"/>
              </p:cNvSpPr>
              <p:nvPr/>
            </p:nvSpPr>
            <p:spPr bwMode="auto">
              <a:xfrm>
                <a:off x="3342554" y="1282700"/>
                <a:ext cx="12700" cy="12700"/>
              </a:xfrm>
              <a:prstGeom prst="ellipse">
                <a:avLst/>
              </a:pr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8" name="Freeform 48"/>
              <p:cNvSpPr>
                <a:spLocks/>
              </p:cNvSpPr>
              <p:nvPr/>
            </p:nvSpPr>
            <p:spPr bwMode="auto">
              <a:xfrm>
                <a:off x="2907579" y="850900"/>
                <a:ext cx="122238" cy="292100"/>
              </a:xfrm>
              <a:custGeom>
                <a:avLst/>
                <a:gdLst>
                  <a:gd name="T0" fmla="*/ 10 w 19"/>
                  <a:gd name="T1" fmla="*/ 23 h 46"/>
                  <a:gd name="T2" fmla="*/ 0 w 19"/>
                  <a:gd name="T3" fmla="*/ 0 h 46"/>
                  <a:gd name="T4" fmla="*/ 9 w 19"/>
                  <a:gd name="T5" fmla="*/ 23 h 46"/>
                  <a:gd name="T6" fmla="*/ 19 w 19"/>
                  <a:gd name="T7" fmla="*/ 46 h 46"/>
                  <a:gd name="T8" fmla="*/ 10 w 19"/>
                  <a:gd name="T9" fmla="*/ 23 h 46"/>
                </a:gdLst>
                <a:ahLst/>
                <a:cxnLst>
                  <a:cxn ang="0">
                    <a:pos x="T0" y="T1"/>
                  </a:cxn>
                  <a:cxn ang="0">
                    <a:pos x="T2" y="T3"/>
                  </a:cxn>
                  <a:cxn ang="0">
                    <a:pos x="T4" y="T5"/>
                  </a:cxn>
                  <a:cxn ang="0">
                    <a:pos x="T6" y="T7"/>
                  </a:cxn>
                  <a:cxn ang="0">
                    <a:pos x="T8" y="T9"/>
                  </a:cxn>
                </a:cxnLst>
                <a:rect l="0" t="0" r="r" b="b"/>
                <a:pathLst>
                  <a:path w="19" h="46">
                    <a:moveTo>
                      <a:pt x="10" y="23"/>
                    </a:moveTo>
                    <a:cubicBezTo>
                      <a:pt x="5" y="10"/>
                      <a:pt x="0" y="0"/>
                      <a:pt x="0" y="0"/>
                    </a:cubicBezTo>
                    <a:cubicBezTo>
                      <a:pt x="0" y="0"/>
                      <a:pt x="4" y="10"/>
                      <a:pt x="9" y="23"/>
                    </a:cubicBezTo>
                    <a:cubicBezTo>
                      <a:pt x="15" y="36"/>
                      <a:pt x="19" y="46"/>
                      <a:pt x="19" y="46"/>
                    </a:cubicBezTo>
                    <a:cubicBezTo>
                      <a:pt x="19" y="46"/>
                      <a:pt x="15" y="36"/>
                      <a:pt x="10" y="23"/>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09" name="Freeform 49"/>
              <p:cNvSpPr>
                <a:spLocks/>
              </p:cNvSpPr>
              <p:nvPr/>
            </p:nvSpPr>
            <p:spPr bwMode="auto">
              <a:xfrm>
                <a:off x="3023467" y="1212850"/>
                <a:ext cx="376238" cy="6350"/>
              </a:xfrm>
              <a:custGeom>
                <a:avLst/>
                <a:gdLst>
                  <a:gd name="T0" fmla="*/ 29 w 59"/>
                  <a:gd name="T1" fmla="*/ 0 h 1"/>
                  <a:gd name="T2" fmla="*/ 0 w 59"/>
                  <a:gd name="T3" fmla="*/ 0 h 1"/>
                  <a:gd name="T4" fmla="*/ 29 w 59"/>
                  <a:gd name="T5" fmla="*/ 1 h 1"/>
                  <a:gd name="T6" fmla="*/ 59 w 59"/>
                  <a:gd name="T7" fmla="*/ 0 h 1"/>
                  <a:gd name="T8" fmla="*/ 29 w 59"/>
                  <a:gd name="T9" fmla="*/ 0 h 1"/>
                </a:gdLst>
                <a:ahLst/>
                <a:cxnLst>
                  <a:cxn ang="0">
                    <a:pos x="T0" y="T1"/>
                  </a:cxn>
                  <a:cxn ang="0">
                    <a:pos x="T2" y="T3"/>
                  </a:cxn>
                  <a:cxn ang="0">
                    <a:pos x="T4" y="T5"/>
                  </a:cxn>
                  <a:cxn ang="0">
                    <a:pos x="T6" y="T7"/>
                  </a:cxn>
                  <a:cxn ang="0">
                    <a:pos x="T8" y="T9"/>
                  </a:cxn>
                </a:cxnLst>
                <a:rect l="0" t="0" r="r" b="b"/>
                <a:pathLst>
                  <a:path w="59" h="1">
                    <a:moveTo>
                      <a:pt x="29" y="0"/>
                    </a:moveTo>
                    <a:cubicBezTo>
                      <a:pt x="13" y="0"/>
                      <a:pt x="0" y="0"/>
                      <a:pt x="0" y="0"/>
                    </a:cubicBezTo>
                    <a:cubicBezTo>
                      <a:pt x="0" y="0"/>
                      <a:pt x="13" y="1"/>
                      <a:pt x="29" y="1"/>
                    </a:cubicBezTo>
                    <a:cubicBezTo>
                      <a:pt x="45" y="1"/>
                      <a:pt x="59" y="0"/>
                      <a:pt x="59" y="0"/>
                    </a:cubicBezTo>
                    <a:cubicBezTo>
                      <a:pt x="59" y="0"/>
                      <a:pt x="46" y="0"/>
                      <a:pt x="29" y="0"/>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10" name="Freeform 50"/>
              <p:cNvSpPr>
                <a:spLocks/>
              </p:cNvSpPr>
              <p:nvPr/>
            </p:nvSpPr>
            <p:spPr bwMode="auto">
              <a:xfrm>
                <a:off x="2926629" y="869950"/>
                <a:ext cx="523875" cy="44450"/>
              </a:xfrm>
              <a:custGeom>
                <a:avLst/>
                <a:gdLst>
                  <a:gd name="T0" fmla="*/ 59 w 82"/>
                  <a:gd name="T1" fmla="*/ 4 h 7"/>
                  <a:gd name="T2" fmla="*/ 82 w 82"/>
                  <a:gd name="T3" fmla="*/ 6 h 7"/>
                  <a:gd name="T4" fmla="*/ 60 w 82"/>
                  <a:gd name="T5" fmla="*/ 5 h 7"/>
                  <a:gd name="T6" fmla="*/ 23 w 82"/>
                  <a:gd name="T7" fmla="*/ 3 h 7"/>
                  <a:gd name="T8" fmla="*/ 2 w 82"/>
                  <a:gd name="T9" fmla="*/ 1 h 7"/>
                  <a:gd name="T10" fmla="*/ 23 w 82"/>
                  <a:gd name="T11" fmla="*/ 2 h 7"/>
                  <a:gd name="T12" fmla="*/ 59 w 8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59" y="4"/>
                    </a:moveTo>
                    <a:cubicBezTo>
                      <a:pt x="81" y="6"/>
                      <a:pt x="82" y="6"/>
                      <a:pt x="82" y="6"/>
                    </a:cubicBezTo>
                    <a:cubicBezTo>
                      <a:pt x="82" y="6"/>
                      <a:pt x="81" y="7"/>
                      <a:pt x="60" y="5"/>
                    </a:cubicBezTo>
                    <a:cubicBezTo>
                      <a:pt x="59" y="5"/>
                      <a:pt x="23" y="3"/>
                      <a:pt x="23" y="3"/>
                    </a:cubicBezTo>
                    <a:cubicBezTo>
                      <a:pt x="0" y="1"/>
                      <a:pt x="2" y="1"/>
                      <a:pt x="2" y="1"/>
                    </a:cubicBezTo>
                    <a:cubicBezTo>
                      <a:pt x="2" y="1"/>
                      <a:pt x="1" y="0"/>
                      <a:pt x="23" y="2"/>
                    </a:cubicBezTo>
                    <a:cubicBezTo>
                      <a:pt x="23" y="2"/>
                      <a:pt x="59" y="4"/>
                      <a:pt x="59" y="4"/>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11" name="Freeform 51"/>
              <p:cNvSpPr>
                <a:spLocks/>
              </p:cNvSpPr>
              <p:nvPr/>
            </p:nvSpPr>
            <p:spPr bwMode="auto">
              <a:xfrm>
                <a:off x="3080617" y="1123950"/>
                <a:ext cx="319088" cy="12700"/>
              </a:xfrm>
              <a:custGeom>
                <a:avLst/>
                <a:gdLst>
                  <a:gd name="T0" fmla="*/ 25 w 50"/>
                  <a:gd name="T1" fmla="*/ 1 h 2"/>
                  <a:gd name="T2" fmla="*/ 0 w 50"/>
                  <a:gd name="T3" fmla="*/ 2 h 2"/>
                  <a:gd name="T4" fmla="*/ 25 w 50"/>
                  <a:gd name="T5" fmla="*/ 1 h 2"/>
                  <a:gd name="T6" fmla="*/ 50 w 50"/>
                  <a:gd name="T7" fmla="*/ 0 h 2"/>
                  <a:gd name="T8" fmla="*/ 25 w 50"/>
                  <a:gd name="T9" fmla="*/ 1 h 2"/>
                </a:gdLst>
                <a:ahLst/>
                <a:cxnLst>
                  <a:cxn ang="0">
                    <a:pos x="T0" y="T1"/>
                  </a:cxn>
                  <a:cxn ang="0">
                    <a:pos x="T2" y="T3"/>
                  </a:cxn>
                  <a:cxn ang="0">
                    <a:pos x="T4" y="T5"/>
                  </a:cxn>
                  <a:cxn ang="0">
                    <a:pos x="T6" y="T7"/>
                  </a:cxn>
                  <a:cxn ang="0">
                    <a:pos x="T8" y="T9"/>
                  </a:cxn>
                </a:cxnLst>
                <a:rect l="0" t="0" r="r" b="b"/>
                <a:pathLst>
                  <a:path w="50" h="2">
                    <a:moveTo>
                      <a:pt x="25" y="1"/>
                    </a:moveTo>
                    <a:cubicBezTo>
                      <a:pt x="11" y="1"/>
                      <a:pt x="0" y="2"/>
                      <a:pt x="0" y="2"/>
                    </a:cubicBezTo>
                    <a:cubicBezTo>
                      <a:pt x="0" y="2"/>
                      <a:pt x="11" y="2"/>
                      <a:pt x="25" y="1"/>
                    </a:cubicBezTo>
                    <a:cubicBezTo>
                      <a:pt x="39" y="1"/>
                      <a:pt x="50" y="0"/>
                      <a:pt x="50" y="0"/>
                    </a:cubicBezTo>
                    <a:cubicBezTo>
                      <a:pt x="50" y="0"/>
                      <a:pt x="39" y="0"/>
                      <a:pt x="25" y="1"/>
                    </a:cubicBezTo>
                    <a:close/>
                  </a:path>
                </a:pathLst>
              </a:custGeom>
              <a:grpFill/>
              <a:ln w="9525">
                <a:noFill/>
                <a:round/>
                <a:headEnd/>
                <a:tailEnd/>
              </a:ln>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 name="Group 8"/>
          <p:cNvGrpSpPr/>
          <p:nvPr/>
        </p:nvGrpSpPr>
        <p:grpSpPr>
          <a:xfrm>
            <a:off x="4160580" y="2310064"/>
            <a:ext cx="4537592" cy="3505818"/>
            <a:chOff x="2493627" y="1228691"/>
            <a:chExt cx="4070609" cy="3145021"/>
          </a:xfrm>
        </p:grpSpPr>
        <p:grpSp>
          <p:nvGrpSpPr>
            <p:cNvPr id="8" name="Group 7"/>
            <p:cNvGrpSpPr/>
            <p:nvPr/>
          </p:nvGrpSpPr>
          <p:grpSpPr>
            <a:xfrm>
              <a:off x="4981565" y="1319083"/>
              <a:ext cx="1582671" cy="3054629"/>
              <a:chOff x="4927895" y="1499924"/>
              <a:chExt cx="1642540" cy="3170178"/>
            </a:xfrm>
          </p:grpSpPr>
          <p:grpSp>
            <p:nvGrpSpPr>
              <p:cNvPr id="148" name="Group 147"/>
              <p:cNvGrpSpPr/>
              <p:nvPr/>
            </p:nvGrpSpPr>
            <p:grpSpPr>
              <a:xfrm>
                <a:off x="4927895" y="1499924"/>
                <a:ext cx="1642540" cy="3170178"/>
                <a:chOff x="265960" y="963330"/>
                <a:chExt cx="2041713" cy="3940600"/>
              </a:xfrm>
            </p:grpSpPr>
            <p:sp>
              <p:nvSpPr>
                <p:cNvPr id="149" name="Freeform 8"/>
                <p:cNvSpPr>
                  <a:spLocks/>
                </p:cNvSpPr>
                <p:nvPr/>
              </p:nvSpPr>
              <p:spPr bwMode="auto">
                <a:xfrm>
                  <a:off x="265960" y="963330"/>
                  <a:ext cx="2041713" cy="3940600"/>
                </a:xfrm>
                <a:custGeom>
                  <a:avLst/>
                  <a:gdLst>
                    <a:gd name="T0" fmla="*/ 560 w 560"/>
                    <a:gd name="T1" fmla="*/ 1006 h 1080"/>
                    <a:gd name="T2" fmla="*/ 487 w 560"/>
                    <a:gd name="T3" fmla="*/ 1080 h 1080"/>
                    <a:gd name="T4" fmla="*/ 73 w 560"/>
                    <a:gd name="T5" fmla="*/ 1080 h 1080"/>
                    <a:gd name="T6" fmla="*/ 0 w 560"/>
                    <a:gd name="T7" fmla="*/ 1006 h 1080"/>
                    <a:gd name="T8" fmla="*/ 0 w 560"/>
                    <a:gd name="T9" fmla="*/ 73 h 1080"/>
                    <a:gd name="T10" fmla="*/ 73 w 560"/>
                    <a:gd name="T11" fmla="*/ 0 h 1080"/>
                    <a:gd name="T12" fmla="*/ 487 w 560"/>
                    <a:gd name="T13" fmla="*/ 0 h 1080"/>
                    <a:gd name="T14" fmla="*/ 560 w 560"/>
                    <a:gd name="T15" fmla="*/ 73 h 1080"/>
                    <a:gd name="T16" fmla="*/ 560 w 560"/>
                    <a:gd name="T17" fmla="*/ 100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1080">
                      <a:moveTo>
                        <a:pt x="560" y="1006"/>
                      </a:moveTo>
                      <a:cubicBezTo>
                        <a:pt x="560" y="1047"/>
                        <a:pt x="527" y="1080"/>
                        <a:pt x="487" y="1080"/>
                      </a:cubicBezTo>
                      <a:cubicBezTo>
                        <a:pt x="73" y="1080"/>
                        <a:pt x="73" y="1080"/>
                        <a:pt x="73" y="1080"/>
                      </a:cubicBezTo>
                      <a:cubicBezTo>
                        <a:pt x="33" y="1080"/>
                        <a:pt x="0" y="1047"/>
                        <a:pt x="0" y="1006"/>
                      </a:cubicBezTo>
                      <a:cubicBezTo>
                        <a:pt x="0" y="73"/>
                        <a:pt x="0" y="73"/>
                        <a:pt x="0" y="73"/>
                      </a:cubicBezTo>
                      <a:cubicBezTo>
                        <a:pt x="0" y="33"/>
                        <a:pt x="33" y="0"/>
                        <a:pt x="73" y="0"/>
                      </a:cubicBezTo>
                      <a:cubicBezTo>
                        <a:pt x="487" y="0"/>
                        <a:pt x="487" y="0"/>
                        <a:pt x="487" y="0"/>
                      </a:cubicBezTo>
                      <a:cubicBezTo>
                        <a:pt x="527" y="0"/>
                        <a:pt x="560" y="33"/>
                        <a:pt x="560" y="73"/>
                      </a:cubicBezTo>
                      <a:lnTo>
                        <a:pt x="560" y="1006"/>
                      </a:lnTo>
                      <a:close/>
                    </a:path>
                  </a:pathLst>
                </a:custGeom>
                <a:solidFill>
                  <a:srgbClr val="3138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50" name="Oval 10"/>
                <p:cNvSpPr>
                  <a:spLocks noChangeArrowheads="1"/>
                </p:cNvSpPr>
                <p:nvPr/>
              </p:nvSpPr>
              <p:spPr bwMode="auto">
                <a:xfrm>
                  <a:off x="1106527" y="4370088"/>
                  <a:ext cx="358237" cy="360578"/>
                </a:xfrm>
                <a:prstGeom prst="ellipse">
                  <a:avLst/>
                </a:prstGeom>
                <a:solidFill>
                  <a:srgbClr val="0B18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51" name="Freeform 11"/>
                <p:cNvSpPr>
                  <a:spLocks/>
                </p:cNvSpPr>
                <p:nvPr/>
              </p:nvSpPr>
              <p:spPr bwMode="auto">
                <a:xfrm>
                  <a:off x="928579" y="1197471"/>
                  <a:ext cx="714132" cy="107705"/>
                </a:xfrm>
                <a:custGeom>
                  <a:avLst/>
                  <a:gdLst>
                    <a:gd name="T0" fmla="*/ 196 w 196"/>
                    <a:gd name="T1" fmla="*/ 15 h 30"/>
                    <a:gd name="T2" fmla="*/ 181 w 196"/>
                    <a:gd name="T3" fmla="*/ 30 h 30"/>
                    <a:gd name="T4" fmla="*/ 15 w 196"/>
                    <a:gd name="T5" fmla="*/ 30 h 30"/>
                    <a:gd name="T6" fmla="*/ 0 w 196"/>
                    <a:gd name="T7" fmla="*/ 15 h 30"/>
                    <a:gd name="T8" fmla="*/ 0 w 196"/>
                    <a:gd name="T9" fmla="*/ 15 h 30"/>
                    <a:gd name="T10" fmla="*/ 15 w 196"/>
                    <a:gd name="T11" fmla="*/ 0 h 30"/>
                    <a:gd name="T12" fmla="*/ 181 w 196"/>
                    <a:gd name="T13" fmla="*/ 0 h 30"/>
                    <a:gd name="T14" fmla="*/ 196 w 196"/>
                    <a:gd name="T15" fmla="*/ 15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0">
                      <a:moveTo>
                        <a:pt x="196" y="15"/>
                      </a:moveTo>
                      <a:cubicBezTo>
                        <a:pt x="196" y="24"/>
                        <a:pt x="189" y="30"/>
                        <a:pt x="181" y="30"/>
                      </a:cubicBezTo>
                      <a:cubicBezTo>
                        <a:pt x="15" y="30"/>
                        <a:pt x="15" y="30"/>
                        <a:pt x="15" y="30"/>
                      </a:cubicBezTo>
                      <a:cubicBezTo>
                        <a:pt x="7" y="30"/>
                        <a:pt x="0" y="24"/>
                        <a:pt x="0" y="15"/>
                      </a:cubicBezTo>
                      <a:cubicBezTo>
                        <a:pt x="0" y="15"/>
                        <a:pt x="0" y="15"/>
                        <a:pt x="0" y="15"/>
                      </a:cubicBezTo>
                      <a:cubicBezTo>
                        <a:pt x="0" y="7"/>
                        <a:pt x="7" y="0"/>
                        <a:pt x="15" y="0"/>
                      </a:cubicBezTo>
                      <a:cubicBezTo>
                        <a:pt x="181" y="0"/>
                        <a:pt x="181" y="0"/>
                        <a:pt x="181" y="0"/>
                      </a:cubicBezTo>
                      <a:cubicBezTo>
                        <a:pt x="189" y="0"/>
                        <a:pt x="196" y="7"/>
                        <a:pt x="196" y="15"/>
                      </a:cubicBezTo>
                      <a:close/>
                    </a:path>
                  </a:pathLst>
                </a:custGeom>
                <a:solidFill>
                  <a:srgbClr val="0B18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sp>
            <p:nvSpPr>
              <p:cNvPr id="212" name="Rectangle 9"/>
              <p:cNvSpPr>
                <a:spLocks noChangeArrowheads="1"/>
              </p:cNvSpPr>
              <p:nvPr/>
            </p:nvSpPr>
            <p:spPr bwMode="auto">
              <a:xfrm>
                <a:off x="5051990" y="1885845"/>
                <a:ext cx="1442874" cy="2237773"/>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Group 1"/>
            <p:cNvGrpSpPr/>
            <p:nvPr/>
          </p:nvGrpSpPr>
          <p:grpSpPr>
            <a:xfrm>
              <a:off x="2493627" y="1228691"/>
              <a:ext cx="1622852" cy="3132180"/>
              <a:chOff x="2439013" y="1423368"/>
              <a:chExt cx="1684241" cy="3250663"/>
            </a:xfrm>
          </p:grpSpPr>
          <p:grpSp>
            <p:nvGrpSpPr>
              <p:cNvPr id="213" name="Group 212"/>
              <p:cNvGrpSpPr/>
              <p:nvPr/>
            </p:nvGrpSpPr>
            <p:grpSpPr>
              <a:xfrm>
                <a:off x="2439013" y="1423368"/>
                <a:ext cx="1684241" cy="3250663"/>
                <a:chOff x="265960" y="963330"/>
                <a:chExt cx="2041713" cy="3940600"/>
              </a:xfrm>
            </p:grpSpPr>
            <p:sp>
              <p:nvSpPr>
                <p:cNvPr id="214" name="Freeform 8"/>
                <p:cNvSpPr>
                  <a:spLocks/>
                </p:cNvSpPr>
                <p:nvPr/>
              </p:nvSpPr>
              <p:spPr bwMode="auto">
                <a:xfrm>
                  <a:off x="265960" y="963330"/>
                  <a:ext cx="2041713" cy="3940600"/>
                </a:xfrm>
                <a:custGeom>
                  <a:avLst/>
                  <a:gdLst>
                    <a:gd name="T0" fmla="*/ 560 w 560"/>
                    <a:gd name="T1" fmla="*/ 1006 h 1080"/>
                    <a:gd name="T2" fmla="*/ 487 w 560"/>
                    <a:gd name="T3" fmla="*/ 1080 h 1080"/>
                    <a:gd name="T4" fmla="*/ 73 w 560"/>
                    <a:gd name="T5" fmla="*/ 1080 h 1080"/>
                    <a:gd name="T6" fmla="*/ 0 w 560"/>
                    <a:gd name="T7" fmla="*/ 1006 h 1080"/>
                    <a:gd name="T8" fmla="*/ 0 w 560"/>
                    <a:gd name="T9" fmla="*/ 73 h 1080"/>
                    <a:gd name="T10" fmla="*/ 73 w 560"/>
                    <a:gd name="T11" fmla="*/ 0 h 1080"/>
                    <a:gd name="T12" fmla="*/ 487 w 560"/>
                    <a:gd name="T13" fmla="*/ 0 h 1080"/>
                    <a:gd name="T14" fmla="*/ 560 w 560"/>
                    <a:gd name="T15" fmla="*/ 73 h 1080"/>
                    <a:gd name="T16" fmla="*/ 560 w 560"/>
                    <a:gd name="T17" fmla="*/ 100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1080">
                      <a:moveTo>
                        <a:pt x="560" y="1006"/>
                      </a:moveTo>
                      <a:cubicBezTo>
                        <a:pt x="560" y="1047"/>
                        <a:pt x="527" y="1080"/>
                        <a:pt x="487" y="1080"/>
                      </a:cubicBezTo>
                      <a:cubicBezTo>
                        <a:pt x="73" y="1080"/>
                        <a:pt x="73" y="1080"/>
                        <a:pt x="73" y="1080"/>
                      </a:cubicBezTo>
                      <a:cubicBezTo>
                        <a:pt x="33" y="1080"/>
                        <a:pt x="0" y="1047"/>
                        <a:pt x="0" y="1006"/>
                      </a:cubicBezTo>
                      <a:cubicBezTo>
                        <a:pt x="0" y="73"/>
                        <a:pt x="0" y="73"/>
                        <a:pt x="0" y="73"/>
                      </a:cubicBezTo>
                      <a:cubicBezTo>
                        <a:pt x="0" y="33"/>
                        <a:pt x="33" y="0"/>
                        <a:pt x="73" y="0"/>
                      </a:cubicBezTo>
                      <a:cubicBezTo>
                        <a:pt x="487" y="0"/>
                        <a:pt x="487" y="0"/>
                        <a:pt x="487" y="0"/>
                      </a:cubicBezTo>
                      <a:cubicBezTo>
                        <a:pt x="527" y="0"/>
                        <a:pt x="560" y="33"/>
                        <a:pt x="560" y="73"/>
                      </a:cubicBezTo>
                      <a:lnTo>
                        <a:pt x="560" y="1006"/>
                      </a:lnTo>
                      <a:close/>
                    </a:path>
                  </a:pathLst>
                </a:custGeom>
                <a:solidFill>
                  <a:srgbClr val="3138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15" name="Oval 10"/>
                <p:cNvSpPr>
                  <a:spLocks noChangeArrowheads="1"/>
                </p:cNvSpPr>
                <p:nvPr/>
              </p:nvSpPr>
              <p:spPr bwMode="auto">
                <a:xfrm>
                  <a:off x="1106527" y="4370088"/>
                  <a:ext cx="358237" cy="360578"/>
                </a:xfrm>
                <a:prstGeom prst="ellipse">
                  <a:avLst/>
                </a:prstGeom>
                <a:solidFill>
                  <a:srgbClr val="0B18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216" name="Freeform 11"/>
                <p:cNvSpPr>
                  <a:spLocks/>
                </p:cNvSpPr>
                <p:nvPr/>
              </p:nvSpPr>
              <p:spPr bwMode="auto">
                <a:xfrm>
                  <a:off x="928579" y="1197471"/>
                  <a:ext cx="714132" cy="107705"/>
                </a:xfrm>
                <a:custGeom>
                  <a:avLst/>
                  <a:gdLst>
                    <a:gd name="T0" fmla="*/ 196 w 196"/>
                    <a:gd name="T1" fmla="*/ 15 h 30"/>
                    <a:gd name="T2" fmla="*/ 181 w 196"/>
                    <a:gd name="T3" fmla="*/ 30 h 30"/>
                    <a:gd name="T4" fmla="*/ 15 w 196"/>
                    <a:gd name="T5" fmla="*/ 30 h 30"/>
                    <a:gd name="T6" fmla="*/ 0 w 196"/>
                    <a:gd name="T7" fmla="*/ 15 h 30"/>
                    <a:gd name="T8" fmla="*/ 0 w 196"/>
                    <a:gd name="T9" fmla="*/ 15 h 30"/>
                    <a:gd name="T10" fmla="*/ 15 w 196"/>
                    <a:gd name="T11" fmla="*/ 0 h 30"/>
                    <a:gd name="T12" fmla="*/ 181 w 196"/>
                    <a:gd name="T13" fmla="*/ 0 h 30"/>
                    <a:gd name="T14" fmla="*/ 196 w 196"/>
                    <a:gd name="T15" fmla="*/ 15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0">
                      <a:moveTo>
                        <a:pt x="196" y="15"/>
                      </a:moveTo>
                      <a:cubicBezTo>
                        <a:pt x="196" y="24"/>
                        <a:pt x="189" y="30"/>
                        <a:pt x="181" y="30"/>
                      </a:cubicBezTo>
                      <a:cubicBezTo>
                        <a:pt x="15" y="30"/>
                        <a:pt x="15" y="30"/>
                        <a:pt x="15" y="30"/>
                      </a:cubicBezTo>
                      <a:cubicBezTo>
                        <a:pt x="7" y="30"/>
                        <a:pt x="0" y="24"/>
                        <a:pt x="0" y="15"/>
                      </a:cubicBezTo>
                      <a:cubicBezTo>
                        <a:pt x="0" y="15"/>
                        <a:pt x="0" y="15"/>
                        <a:pt x="0" y="15"/>
                      </a:cubicBezTo>
                      <a:cubicBezTo>
                        <a:pt x="0" y="7"/>
                        <a:pt x="7" y="0"/>
                        <a:pt x="15" y="0"/>
                      </a:cubicBezTo>
                      <a:cubicBezTo>
                        <a:pt x="181" y="0"/>
                        <a:pt x="181" y="0"/>
                        <a:pt x="181" y="0"/>
                      </a:cubicBezTo>
                      <a:cubicBezTo>
                        <a:pt x="189" y="0"/>
                        <a:pt x="196" y="7"/>
                        <a:pt x="196" y="15"/>
                      </a:cubicBezTo>
                      <a:close/>
                    </a:path>
                  </a:pathLst>
                </a:custGeom>
                <a:solidFill>
                  <a:srgbClr val="0B18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sp>
            <p:nvSpPr>
              <p:cNvPr id="217" name="Rectangle 9"/>
              <p:cNvSpPr>
                <a:spLocks noChangeArrowheads="1"/>
              </p:cNvSpPr>
              <p:nvPr/>
            </p:nvSpPr>
            <p:spPr bwMode="auto">
              <a:xfrm>
                <a:off x="2563108" y="1931456"/>
                <a:ext cx="1479506" cy="229458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 name="Group 6"/>
          <p:cNvGrpSpPr/>
          <p:nvPr/>
        </p:nvGrpSpPr>
        <p:grpSpPr>
          <a:xfrm>
            <a:off x="5174584" y="1504944"/>
            <a:ext cx="2509584" cy="4843612"/>
            <a:chOff x="3551144" y="743235"/>
            <a:chExt cx="2041713" cy="3940600"/>
          </a:xfrm>
          <a:effectLst>
            <a:outerShdw blurRad="50800" dist="38100" dir="5400000" algn="t" rotWithShape="0">
              <a:prstClr val="black">
                <a:alpha val="40000"/>
              </a:prstClr>
            </a:outerShdw>
          </a:effectLst>
        </p:grpSpPr>
        <p:grpSp>
          <p:nvGrpSpPr>
            <p:cNvPr id="143" name="Group 142"/>
            <p:cNvGrpSpPr/>
            <p:nvPr/>
          </p:nvGrpSpPr>
          <p:grpSpPr>
            <a:xfrm>
              <a:off x="3551144" y="743235"/>
              <a:ext cx="2041713" cy="3940600"/>
              <a:chOff x="265960" y="963330"/>
              <a:chExt cx="2041713" cy="3940600"/>
            </a:xfrm>
          </p:grpSpPr>
          <p:sp>
            <p:nvSpPr>
              <p:cNvPr id="144" name="Freeform 8"/>
              <p:cNvSpPr>
                <a:spLocks/>
              </p:cNvSpPr>
              <p:nvPr/>
            </p:nvSpPr>
            <p:spPr bwMode="auto">
              <a:xfrm>
                <a:off x="265960" y="963330"/>
                <a:ext cx="2041713" cy="3940600"/>
              </a:xfrm>
              <a:custGeom>
                <a:avLst/>
                <a:gdLst>
                  <a:gd name="T0" fmla="*/ 560 w 560"/>
                  <a:gd name="T1" fmla="*/ 1006 h 1080"/>
                  <a:gd name="T2" fmla="*/ 487 w 560"/>
                  <a:gd name="T3" fmla="*/ 1080 h 1080"/>
                  <a:gd name="T4" fmla="*/ 73 w 560"/>
                  <a:gd name="T5" fmla="*/ 1080 h 1080"/>
                  <a:gd name="T6" fmla="*/ 0 w 560"/>
                  <a:gd name="T7" fmla="*/ 1006 h 1080"/>
                  <a:gd name="T8" fmla="*/ 0 w 560"/>
                  <a:gd name="T9" fmla="*/ 73 h 1080"/>
                  <a:gd name="T10" fmla="*/ 73 w 560"/>
                  <a:gd name="T11" fmla="*/ 0 h 1080"/>
                  <a:gd name="T12" fmla="*/ 487 w 560"/>
                  <a:gd name="T13" fmla="*/ 0 h 1080"/>
                  <a:gd name="T14" fmla="*/ 560 w 560"/>
                  <a:gd name="T15" fmla="*/ 73 h 1080"/>
                  <a:gd name="T16" fmla="*/ 560 w 560"/>
                  <a:gd name="T17" fmla="*/ 1006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1080">
                    <a:moveTo>
                      <a:pt x="560" y="1006"/>
                    </a:moveTo>
                    <a:cubicBezTo>
                      <a:pt x="560" y="1047"/>
                      <a:pt x="527" y="1080"/>
                      <a:pt x="487" y="1080"/>
                    </a:cubicBezTo>
                    <a:cubicBezTo>
                      <a:pt x="73" y="1080"/>
                      <a:pt x="73" y="1080"/>
                      <a:pt x="73" y="1080"/>
                    </a:cubicBezTo>
                    <a:cubicBezTo>
                      <a:pt x="33" y="1080"/>
                      <a:pt x="0" y="1047"/>
                      <a:pt x="0" y="1006"/>
                    </a:cubicBezTo>
                    <a:cubicBezTo>
                      <a:pt x="0" y="73"/>
                      <a:pt x="0" y="73"/>
                      <a:pt x="0" y="73"/>
                    </a:cubicBezTo>
                    <a:cubicBezTo>
                      <a:pt x="0" y="33"/>
                      <a:pt x="33" y="0"/>
                      <a:pt x="73" y="0"/>
                    </a:cubicBezTo>
                    <a:cubicBezTo>
                      <a:pt x="487" y="0"/>
                      <a:pt x="487" y="0"/>
                      <a:pt x="487" y="0"/>
                    </a:cubicBezTo>
                    <a:cubicBezTo>
                      <a:pt x="527" y="0"/>
                      <a:pt x="560" y="33"/>
                      <a:pt x="560" y="73"/>
                    </a:cubicBezTo>
                    <a:lnTo>
                      <a:pt x="560" y="1006"/>
                    </a:lnTo>
                    <a:close/>
                  </a:path>
                </a:pathLst>
              </a:custGeom>
              <a:solidFill>
                <a:srgbClr val="3138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45" name="Oval 10"/>
              <p:cNvSpPr>
                <a:spLocks noChangeArrowheads="1"/>
              </p:cNvSpPr>
              <p:nvPr/>
            </p:nvSpPr>
            <p:spPr bwMode="auto">
              <a:xfrm>
                <a:off x="1106527" y="4370088"/>
                <a:ext cx="358237" cy="360578"/>
              </a:xfrm>
              <a:prstGeom prst="ellipse">
                <a:avLst/>
              </a:prstGeom>
              <a:solidFill>
                <a:srgbClr val="0B18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146" name="Freeform 11"/>
              <p:cNvSpPr>
                <a:spLocks/>
              </p:cNvSpPr>
              <p:nvPr/>
            </p:nvSpPr>
            <p:spPr bwMode="auto">
              <a:xfrm>
                <a:off x="928579" y="1197471"/>
                <a:ext cx="714132" cy="107705"/>
              </a:xfrm>
              <a:custGeom>
                <a:avLst/>
                <a:gdLst>
                  <a:gd name="T0" fmla="*/ 196 w 196"/>
                  <a:gd name="T1" fmla="*/ 15 h 30"/>
                  <a:gd name="T2" fmla="*/ 181 w 196"/>
                  <a:gd name="T3" fmla="*/ 30 h 30"/>
                  <a:gd name="T4" fmla="*/ 15 w 196"/>
                  <a:gd name="T5" fmla="*/ 30 h 30"/>
                  <a:gd name="T6" fmla="*/ 0 w 196"/>
                  <a:gd name="T7" fmla="*/ 15 h 30"/>
                  <a:gd name="T8" fmla="*/ 0 w 196"/>
                  <a:gd name="T9" fmla="*/ 15 h 30"/>
                  <a:gd name="T10" fmla="*/ 15 w 196"/>
                  <a:gd name="T11" fmla="*/ 0 h 30"/>
                  <a:gd name="T12" fmla="*/ 181 w 196"/>
                  <a:gd name="T13" fmla="*/ 0 h 30"/>
                  <a:gd name="T14" fmla="*/ 196 w 196"/>
                  <a:gd name="T15" fmla="*/ 15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0">
                    <a:moveTo>
                      <a:pt x="196" y="15"/>
                    </a:moveTo>
                    <a:cubicBezTo>
                      <a:pt x="196" y="24"/>
                      <a:pt x="189" y="30"/>
                      <a:pt x="181" y="30"/>
                    </a:cubicBezTo>
                    <a:cubicBezTo>
                      <a:pt x="15" y="30"/>
                      <a:pt x="15" y="30"/>
                      <a:pt x="15" y="30"/>
                    </a:cubicBezTo>
                    <a:cubicBezTo>
                      <a:pt x="7" y="30"/>
                      <a:pt x="0" y="24"/>
                      <a:pt x="0" y="15"/>
                    </a:cubicBezTo>
                    <a:cubicBezTo>
                      <a:pt x="0" y="15"/>
                      <a:pt x="0" y="15"/>
                      <a:pt x="0" y="15"/>
                    </a:cubicBezTo>
                    <a:cubicBezTo>
                      <a:pt x="0" y="7"/>
                      <a:pt x="7" y="0"/>
                      <a:pt x="15" y="0"/>
                    </a:cubicBezTo>
                    <a:cubicBezTo>
                      <a:pt x="181" y="0"/>
                      <a:pt x="181" y="0"/>
                      <a:pt x="181" y="0"/>
                    </a:cubicBezTo>
                    <a:cubicBezTo>
                      <a:pt x="189" y="0"/>
                      <a:pt x="196" y="7"/>
                      <a:pt x="196" y="15"/>
                    </a:cubicBezTo>
                    <a:close/>
                  </a:path>
                </a:pathLst>
              </a:custGeom>
              <a:solidFill>
                <a:srgbClr val="0B18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sp>
          <p:nvSpPr>
            <p:cNvPr id="147" name="Rectangle 9"/>
            <p:cNvSpPr>
              <a:spLocks noChangeArrowheads="1"/>
            </p:cNvSpPr>
            <p:nvPr/>
          </p:nvSpPr>
          <p:spPr bwMode="auto">
            <a:xfrm>
              <a:off x="3675238" y="1251323"/>
              <a:ext cx="1793523" cy="2781600"/>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xtLst/>
          </p:spPr>
          <p:txBody>
            <a:bodyPr vert="horz" wrap="square" lIns="114605" tIns="57303" rIns="114605" bIns="57303" numCol="1" anchor="t" anchorCtr="0" compatLnSpc="1">
              <a:prstTxWarp prst="textNoShape">
                <a:avLst/>
              </a:prstTxWarp>
            </a:bodyPr>
            <a:lstStyle/>
            <a:p>
              <a:pPr>
                <a:lnSpc>
                  <a:spcPct val="150000"/>
                </a:lnSpc>
              </a:pPr>
              <a:endParaRPr lang="en-US" sz="1605">
                <a:latin typeface="Arial" panose="020B0604020202020204" pitchFamily="34" charset="0"/>
                <a:ea typeface="微软雅黑" panose="020B0503020204020204" pitchFamily="34" charset="-122"/>
                <a:sym typeface="Arial" panose="020B0604020202020204" pitchFamily="34" charset="0"/>
              </a:endParaRPr>
            </a:p>
          </p:txBody>
        </p:sp>
      </p:grpSp>
      <p:sp>
        <p:nvSpPr>
          <p:cNvPr id="218"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9"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9180593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58"/>
                                        </p:tgtEl>
                                        <p:attrNameLst>
                                          <p:attrName>style.visibility</p:attrName>
                                        </p:attrNameLst>
                                      </p:cBhvr>
                                      <p:to>
                                        <p:strVal val="visible"/>
                                      </p:to>
                                    </p:set>
                                    <p:animEffect transition="in" filter="wipe(up)">
                                      <p:cBhvr>
                                        <p:cTn id="29" dur="500"/>
                                        <p:tgtEl>
                                          <p:spTgt spid="158"/>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up)">
                                      <p:cBhvr>
                                        <p:cTn id="37" dur="500"/>
                                        <p:tgtEl>
                                          <p:spTgt spid="35"/>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59"/>
                                        </p:tgtEl>
                                        <p:attrNameLst>
                                          <p:attrName>style.visibility</p:attrName>
                                        </p:attrNameLst>
                                      </p:cBhvr>
                                      <p:to>
                                        <p:strVal val="visible"/>
                                      </p:to>
                                    </p:set>
                                    <p:animEffect transition="in" filter="wipe(up)">
                                      <p:cBhvr>
                                        <p:cTn id="45" dur="500"/>
                                        <p:tgtEl>
                                          <p:spTgt spid="159"/>
                                        </p:tgtEl>
                                      </p:cBhvr>
                                    </p:animEffect>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up)">
                                      <p:cBhvr>
                                        <p:cTn id="53" dur="500"/>
                                        <p:tgtEl>
                                          <p:spTgt spid="36"/>
                                        </p:tgtEl>
                                      </p:cBhvr>
                                    </p:animEffect>
                                  </p:childTnLst>
                                </p:cTn>
                              </p:par>
                            </p:childTnLst>
                          </p:cTn>
                        </p:par>
                        <p:par>
                          <p:cTn id="54" fill="hold">
                            <p:stCondLst>
                              <p:cond delay="6000"/>
                            </p:stCondLst>
                            <p:childTnLst>
                              <p:par>
                                <p:cTn id="55" presetID="10" presetClass="entr" presetSubtype="0"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6500"/>
                            </p:stCondLst>
                            <p:childTnLst>
                              <p:par>
                                <p:cTn id="59" presetID="22" presetClass="entr" presetSubtype="1" fill="hold" grpId="0" nodeType="afterEffect">
                                  <p:stCondLst>
                                    <p:cond delay="0"/>
                                  </p:stCondLst>
                                  <p:childTnLst>
                                    <p:set>
                                      <p:cBhvr>
                                        <p:cTn id="60" dur="1" fill="hold">
                                          <p:stCondLst>
                                            <p:cond delay="0"/>
                                          </p:stCondLst>
                                        </p:cTn>
                                        <p:tgtEl>
                                          <p:spTgt spid="160"/>
                                        </p:tgtEl>
                                        <p:attrNameLst>
                                          <p:attrName>style.visibility</p:attrName>
                                        </p:attrNameLst>
                                      </p:cBhvr>
                                      <p:to>
                                        <p:strVal val="visible"/>
                                      </p:to>
                                    </p:set>
                                    <p:animEffect transition="in" filter="wipe(up)">
                                      <p:cBhvr>
                                        <p:cTn id="6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P spid="36" grpId="0"/>
      <p:bldP spid="158" grpId="0"/>
      <p:bldP spid="159" grpId="0"/>
      <p:bldP spid="16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447093" y="2807005"/>
            <a:ext cx="3964564" cy="2552816"/>
            <a:chOff x="4368418" y="2523549"/>
            <a:chExt cx="3626941" cy="2335418"/>
          </a:xfrm>
        </p:grpSpPr>
        <p:sp>
          <p:nvSpPr>
            <p:cNvPr id="3" name="Freeform 69"/>
            <p:cNvSpPr>
              <a:spLocks/>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1">
                <a:lumMod val="7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70"/>
            <p:cNvSpPr>
              <a:spLocks/>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1">
                <a:lumMod val="60000"/>
                <a:lumOff val="40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71"/>
            <p:cNvSpPr>
              <a:spLocks/>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1"/>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72"/>
            <p:cNvSpPr>
              <a:spLocks/>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3">
                <a:lumMod val="7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3"/>
            <p:cNvSpPr>
              <a:spLocks/>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3">
                <a:lumMod val="60000"/>
                <a:lumOff val="40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4"/>
            <p:cNvSpPr>
              <a:spLocks/>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3"/>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75"/>
            <p:cNvSpPr>
              <a:spLocks/>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6">
                <a:lumMod val="7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76"/>
            <p:cNvSpPr>
              <a:spLocks/>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6">
                <a:lumMod val="60000"/>
                <a:lumOff val="40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77"/>
            <p:cNvSpPr>
              <a:spLocks/>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6"/>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8"/>
            <p:cNvSpPr>
              <a:spLocks/>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5">
                <a:lumMod val="7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79"/>
            <p:cNvSpPr>
              <a:spLocks/>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5">
                <a:lumMod val="60000"/>
                <a:lumOff val="40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80"/>
            <p:cNvSpPr>
              <a:spLocks/>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5"/>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81"/>
            <p:cNvSpPr>
              <a:spLocks/>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4">
                <a:lumMod val="60000"/>
                <a:lumOff val="40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82"/>
            <p:cNvSpPr>
              <a:spLocks/>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4"/>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83"/>
            <p:cNvSpPr>
              <a:spLocks/>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84"/>
            <p:cNvSpPr>
              <a:spLocks/>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85"/>
            <p:cNvSpPr>
              <a:spLocks/>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87"/>
            <p:cNvSpPr>
              <a:spLocks/>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88"/>
            <p:cNvSpPr>
              <a:spLocks/>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89"/>
            <p:cNvSpPr>
              <a:spLocks/>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90"/>
            <p:cNvSpPr>
              <a:spLocks/>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91"/>
            <p:cNvSpPr>
              <a:spLocks/>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92"/>
            <p:cNvSpPr>
              <a:spLocks/>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93"/>
            <p:cNvSpPr>
              <a:spLocks/>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94"/>
            <p:cNvSpPr>
              <a:spLocks/>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95"/>
            <p:cNvSpPr>
              <a:spLocks/>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96"/>
            <p:cNvSpPr>
              <a:spLocks/>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a:spLocks/>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128580" tIns="64290" rIns="128580" bIns="64290" numCol="1" anchor="t" anchorCtr="0" compatLnSpc="1">
              <a:prstTxWarp prst="textNoShape">
                <a:avLst/>
              </a:prstTxWarp>
            </a:bodyP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31"/>
          <p:cNvSpPr txBox="1"/>
          <p:nvPr/>
        </p:nvSpPr>
        <p:spPr>
          <a:xfrm>
            <a:off x="1672555" y="2929373"/>
            <a:ext cx="2308531" cy="52193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1672555" y="2650487"/>
            <a:ext cx="1512168" cy="328551"/>
          </a:xfrm>
          <a:prstGeom prst="rect">
            <a:avLst/>
          </a:prstGeom>
          <a:noFill/>
        </p:spPr>
        <p:txBody>
          <a:bodyPr wrap="square" rtlCol="0">
            <a:spAutoFit/>
          </a:bodyPr>
          <a:lstStyle/>
          <a:p>
            <a:pPr algn="just">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672555" y="4785629"/>
            <a:ext cx="2308531" cy="52193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1672555" y="4506743"/>
            <a:ext cx="1512168" cy="328551"/>
          </a:xfrm>
          <a:prstGeom prst="rect">
            <a:avLst/>
          </a:prstGeom>
          <a:noFill/>
        </p:spPr>
        <p:txBody>
          <a:bodyPr wrap="square" rtlCol="0">
            <a:spAutoFit/>
          </a:bodyPr>
          <a:lstStyle/>
          <a:p>
            <a:pPr algn="just">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8755706" y="2125461"/>
            <a:ext cx="2282182" cy="52193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8755707" y="1846574"/>
            <a:ext cx="1494909" cy="328551"/>
          </a:xfrm>
          <a:prstGeom prst="rect">
            <a:avLst/>
          </a:prstGeom>
          <a:noFill/>
        </p:spPr>
        <p:txBody>
          <a:bodyPr wrap="square" rtlCol="0">
            <a:spAutoFit/>
          </a:bodyPr>
          <a:lstStyle/>
          <a:p>
            <a:pPr algn="just">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8755706" y="5740306"/>
            <a:ext cx="2282182" cy="52193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8755707" y="5461420"/>
            <a:ext cx="1494909" cy="328551"/>
          </a:xfrm>
          <a:prstGeom prst="rect">
            <a:avLst/>
          </a:prstGeom>
          <a:noFill/>
        </p:spPr>
        <p:txBody>
          <a:bodyPr wrap="square" rtlCol="0">
            <a:spAutoFit/>
          </a:bodyPr>
          <a:lstStyle/>
          <a:p>
            <a:pPr algn="just">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8755706" y="3869317"/>
            <a:ext cx="2282182" cy="52193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id-ID"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8755707" y="3590431"/>
            <a:ext cx="1494909" cy="328551"/>
          </a:xfrm>
          <a:prstGeom prst="rect">
            <a:avLst/>
          </a:prstGeom>
          <a:noFill/>
        </p:spPr>
        <p:txBody>
          <a:bodyPr wrap="square" rtlCol="0">
            <a:spAutoFit/>
          </a:bodyPr>
          <a:lstStyle/>
          <a:p>
            <a:pPr algn="just">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2" name="Elbow Connector 41"/>
          <p:cNvCxnSpPr/>
          <p:nvPr/>
        </p:nvCxnSpPr>
        <p:spPr>
          <a:xfrm rot="10800000">
            <a:off x="3735603" y="2806055"/>
            <a:ext cx="834769" cy="762468"/>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0800000">
            <a:off x="3773079" y="4718355"/>
            <a:ext cx="1588294" cy="292563"/>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rot="10800000" flipV="1">
            <a:off x="6822358" y="1939728"/>
            <a:ext cx="1931960" cy="96801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Elbow Connector 44"/>
          <p:cNvCxnSpPr/>
          <p:nvPr/>
        </p:nvCxnSpPr>
        <p:spPr>
          <a:xfrm rot="10800000">
            <a:off x="7882937" y="3435358"/>
            <a:ext cx="824223" cy="295429"/>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Elbow Connector 45"/>
          <p:cNvCxnSpPr>
            <a:stCxn id="39" idx="1"/>
          </p:cNvCxnSpPr>
          <p:nvPr/>
        </p:nvCxnSpPr>
        <p:spPr>
          <a:xfrm rot="10800000">
            <a:off x="7027317" y="5248562"/>
            <a:ext cx="1728391" cy="37713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9"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9814605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par>
                          <p:cTn id="50" fill="hold">
                            <p:stCondLst>
                              <p:cond delay="6000"/>
                            </p:stCondLst>
                            <p:childTnLst>
                              <p:par>
                                <p:cTn id="51" presetID="22" presetClass="entr" presetSubtype="2"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right)">
                                      <p:cBhvr>
                                        <p:cTn id="53" dur="500"/>
                                        <p:tgtEl>
                                          <p:spTgt spid="42"/>
                                        </p:tgtEl>
                                      </p:cBhvr>
                                    </p:animEffect>
                                  </p:childTnLst>
                                </p:cTn>
                              </p:par>
                            </p:childTnLst>
                          </p:cTn>
                        </p:par>
                        <p:par>
                          <p:cTn id="54" fill="hold">
                            <p:stCondLst>
                              <p:cond delay="6500"/>
                            </p:stCondLst>
                            <p:childTnLst>
                              <p:par>
                                <p:cTn id="55" presetID="22" presetClass="entr" presetSubtype="2"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right)">
                                      <p:cBhvr>
                                        <p:cTn id="57" dur="500"/>
                                        <p:tgtEl>
                                          <p:spTgt spid="43"/>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8000"/>
                            </p:stCondLst>
                            <p:childTnLst>
                              <p:par>
                                <p:cTn id="67" presetID="22" presetClass="entr" presetSubtype="8" fill="hold"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
        <p:nvSpPr>
          <p:cNvPr id="19" name="任意多边形 18"/>
          <p:cNvSpPr/>
          <p:nvPr/>
        </p:nvSpPr>
        <p:spPr>
          <a:xfrm rot="1551288" flipH="1">
            <a:off x="-933483" y="-2441812"/>
            <a:ext cx="14725717" cy="12116275"/>
          </a:xfrm>
          <a:custGeom>
            <a:avLst/>
            <a:gdLst>
              <a:gd name="connsiteX0" fmla="*/ 14725717 w 14725717"/>
              <a:gd name="connsiteY0" fmla="*/ 5607598 h 12116275"/>
              <a:gd name="connsiteX1" fmla="*/ 3154101 w 14725717"/>
              <a:gd name="connsiteY1" fmla="*/ 0 h 12116275"/>
              <a:gd name="connsiteX2" fmla="*/ 0 w 14725717"/>
              <a:gd name="connsiteY2" fmla="*/ 6508677 h 12116275"/>
              <a:gd name="connsiteX3" fmla="*/ 11571617 w 14725717"/>
              <a:gd name="connsiteY3" fmla="*/ 12116275 h 12116275"/>
              <a:gd name="connsiteX4" fmla="*/ 14725717 w 14725717"/>
              <a:gd name="connsiteY4" fmla="*/ 5607598 h 12116275"/>
              <a:gd name="connsiteX5" fmla="*/ 8157373 w 14725717"/>
              <a:gd name="connsiteY5" fmla="*/ 2732817 h 12116275"/>
              <a:gd name="connsiteX6" fmla="*/ 9990658 w 14725717"/>
              <a:gd name="connsiteY6" fmla="*/ 6216433 h 12116275"/>
              <a:gd name="connsiteX7" fmla="*/ 7938387 w 14725717"/>
              <a:gd name="connsiteY7" fmla="*/ 9800087 h 12116275"/>
              <a:gd name="connsiteX8" fmla="*/ 7689510 w 14725717"/>
              <a:gd name="connsiteY8" fmla="*/ 9882298 h 12116275"/>
              <a:gd name="connsiteX9" fmla="*/ 7440632 w 14725717"/>
              <a:gd name="connsiteY9" fmla="*/ 9800087 h 12116275"/>
              <a:gd name="connsiteX10" fmla="*/ 5388361 w 14725717"/>
              <a:gd name="connsiteY10" fmla="*/ 6216433 h 12116275"/>
              <a:gd name="connsiteX11" fmla="*/ 7440632 w 14725717"/>
              <a:gd name="connsiteY11" fmla="*/ 2632777 h 12116275"/>
              <a:gd name="connsiteX12" fmla="*/ 7689510 w 14725717"/>
              <a:gd name="connsiteY12" fmla="*/ 2550567 h 12116275"/>
              <a:gd name="connsiteX13" fmla="*/ 7938387 w 14725717"/>
              <a:gd name="connsiteY13" fmla="*/ 2632777 h 12116275"/>
              <a:gd name="connsiteX14" fmla="*/ 8157373 w 14725717"/>
              <a:gd name="connsiteY14" fmla="*/ 2732817 h 121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25717" h="12116275">
                <a:moveTo>
                  <a:pt x="14725717" y="5607598"/>
                </a:moveTo>
                <a:lnTo>
                  <a:pt x="3154101" y="0"/>
                </a:lnTo>
                <a:lnTo>
                  <a:pt x="0" y="6508677"/>
                </a:lnTo>
                <a:lnTo>
                  <a:pt x="11571617" y="12116275"/>
                </a:lnTo>
                <a:lnTo>
                  <a:pt x="14725717" y="5607598"/>
                </a:lnTo>
                <a:close/>
                <a:moveTo>
                  <a:pt x="8157373" y="2732817"/>
                </a:moveTo>
                <a:cubicBezTo>
                  <a:pt x="9231908" y="3286977"/>
                  <a:pt x="9990658" y="4637871"/>
                  <a:pt x="9990658" y="6216433"/>
                </a:cubicBezTo>
                <a:cubicBezTo>
                  <a:pt x="9990658" y="7900230"/>
                  <a:pt x="9127369" y="9324996"/>
                  <a:pt x="7938387" y="9800087"/>
                </a:cubicBezTo>
                <a:lnTo>
                  <a:pt x="7689510" y="9882298"/>
                </a:lnTo>
                <a:lnTo>
                  <a:pt x="7440632" y="9800087"/>
                </a:lnTo>
                <a:cubicBezTo>
                  <a:pt x="6251650" y="9324996"/>
                  <a:pt x="5388361" y="7900230"/>
                  <a:pt x="5388361" y="6216433"/>
                </a:cubicBezTo>
                <a:cubicBezTo>
                  <a:pt x="5388361" y="4532634"/>
                  <a:pt x="6251650" y="3107869"/>
                  <a:pt x="7440632" y="2632777"/>
                </a:cubicBezTo>
                <a:lnTo>
                  <a:pt x="7689510" y="2550567"/>
                </a:lnTo>
                <a:lnTo>
                  <a:pt x="7938387" y="2632777"/>
                </a:lnTo>
                <a:cubicBezTo>
                  <a:pt x="8012698" y="2662470"/>
                  <a:pt x="8085737" y="2695873"/>
                  <a:pt x="8157373" y="2732817"/>
                </a:cubicBezTo>
                <a:close/>
              </a:path>
            </a:pathLst>
          </a:custGeom>
          <a:gradFill flip="none" rotWithShape="1">
            <a:gsLst>
              <a:gs pos="17000">
                <a:srgbClr val="000D01">
                  <a:alpha val="63000"/>
                </a:srgbClr>
              </a:gs>
              <a:gs pos="52000">
                <a:srgbClr val="000D01">
                  <a:alpha val="6000"/>
                </a:srgbClr>
              </a:gs>
              <a:gs pos="79000">
                <a:srgbClr val="000D01">
                  <a:alpha val="65000"/>
                </a:srgbClr>
              </a:gs>
            </a:gsLst>
            <a:lin ang="16200000" scaled="1"/>
            <a:tileRect/>
          </a:gradFill>
          <a:ln>
            <a:gradFill>
              <a:gsLst>
                <a:gs pos="0">
                  <a:schemeClr val="accent1">
                    <a:lumMod val="5000"/>
                    <a:lumOff val="95000"/>
                    <a:alpha val="33000"/>
                  </a:schemeClr>
                </a:gs>
                <a:gs pos="100000">
                  <a:schemeClr val="accent1">
                    <a:lumMod val="30000"/>
                    <a:lumOff val="70000"/>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582414">
            <a:off x="3749743" y="410589"/>
            <a:ext cx="5077952" cy="6679474"/>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noFill/>
          <a:ln>
            <a:gradFill>
              <a:gsLst>
                <a:gs pos="0">
                  <a:schemeClr val="accent1">
                    <a:lumMod val="5000"/>
                    <a:lumOff val="95000"/>
                    <a:alpha val="31000"/>
                  </a:schemeClr>
                </a:gs>
                <a:gs pos="100000">
                  <a:schemeClr val="accent1">
                    <a:lumMod val="30000"/>
                    <a:lumOff val="70000"/>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 Box 3"/>
          <p:cNvSpPr>
            <a:spLocks noChangeArrowheads="1"/>
          </p:cNvSpPr>
          <p:nvPr/>
        </p:nvSpPr>
        <p:spPr bwMode="auto">
          <a:xfrm>
            <a:off x="3721133" y="4122787"/>
            <a:ext cx="5048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nchor="ctr">
            <a:spAutoFit/>
          </a:bodyPr>
          <a:lstStyle/>
          <a:p>
            <a:pPr algn="ctr"/>
            <a:r>
              <a:rPr lang="zh-CN" altLang="en-US" sz="6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6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10"/>
          <p:cNvSpPr>
            <a:spLocks noChangeArrowheads="1"/>
          </p:cNvSpPr>
          <p:nvPr/>
        </p:nvSpPr>
        <p:spPr bwMode="auto">
          <a:xfrm>
            <a:off x="3710892" y="3692943"/>
            <a:ext cx="50687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The </a:t>
            </a:r>
            <a:r>
              <a:rPr 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20XX </a:t>
            </a:r>
            <a:r>
              <a:rPr 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Box 3"/>
          <p:cNvSpPr>
            <a:spLocks noChangeArrowheads="1"/>
          </p:cNvSpPr>
          <p:nvPr/>
        </p:nvSpPr>
        <p:spPr bwMode="auto">
          <a:xfrm>
            <a:off x="4701183" y="1384077"/>
            <a:ext cx="308815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nchor="ctr">
            <a:spAutoFit/>
          </a:bodyPr>
          <a:lstStyle/>
          <a:p>
            <a:pPr algn="ctr"/>
            <a:r>
              <a:rPr lang="en-US" sz="166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04</a:t>
            </a:r>
            <a:endParaRPr lang="zh-CN" altLang="en-US" sz="16600" b="1"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333634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by="(-#ppt_w*2)" calcmode="lin" valueType="num">
                                      <p:cBhvr rctx="PPT">
                                        <p:cTn id="12" dur="500" autoRev="1" fill="hold">
                                          <p:stCondLst>
                                            <p:cond delay="0"/>
                                          </p:stCondLst>
                                        </p:cTn>
                                        <p:tgtEl>
                                          <p:spTgt spid="26"/>
                                        </p:tgtEl>
                                        <p:attrNameLst>
                                          <p:attrName>ppt_w</p:attrName>
                                        </p:attrNameLst>
                                      </p:cBhvr>
                                    </p:anim>
                                    <p:anim by="(#ppt_w*0.50)" calcmode="lin" valueType="num">
                                      <p:cBhvr>
                                        <p:cTn id="13" dur="500" decel="50000" autoRev="1" fill="hold">
                                          <p:stCondLst>
                                            <p:cond delay="0"/>
                                          </p:stCondLst>
                                        </p:cTn>
                                        <p:tgtEl>
                                          <p:spTgt spid="26"/>
                                        </p:tgtEl>
                                        <p:attrNameLst>
                                          <p:attrName>ppt_x</p:attrName>
                                        </p:attrNameLst>
                                      </p:cBhvr>
                                    </p:anim>
                                    <p:anim from="(-#ppt_h/2)" to="(#ppt_y)" calcmode="lin" valueType="num">
                                      <p:cBhvr>
                                        <p:cTn id="14" dur="1000" fill="hold">
                                          <p:stCondLst>
                                            <p:cond delay="0"/>
                                          </p:stCondLst>
                                        </p:cTn>
                                        <p:tgtEl>
                                          <p:spTgt spid="26"/>
                                        </p:tgtEl>
                                        <p:attrNameLst>
                                          <p:attrName>ppt_y</p:attrName>
                                        </p:attrNameLst>
                                      </p:cBhvr>
                                    </p:anim>
                                    <p:animRot by="21600000">
                                      <p:cBhvr>
                                        <p:cTn id="15" dur="1000" fill="hold">
                                          <p:stCondLst>
                                            <p:cond delay="0"/>
                                          </p:stCondLst>
                                        </p:cTn>
                                        <p:tgtEl>
                                          <p:spTgt spid="2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by="(-#ppt_w*2)" calcmode="lin" valueType="num">
                                      <p:cBhvr rctx="PPT">
                                        <p:cTn id="20" dur="500" autoRev="1" fill="hold">
                                          <p:stCondLst>
                                            <p:cond delay="0"/>
                                          </p:stCondLst>
                                        </p:cTn>
                                        <p:tgtEl>
                                          <p:spTgt spid="25"/>
                                        </p:tgtEl>
                                        <p:attrNameLst>
                                          <p:attrName>ppt_w</p:attrName>
                                        </p:attrNameLst>
                                      </p:cBhvr>
                                    </p:anim>
                                    <p:anim by="(#ppt_w*0.50)" calcmode="lin" valueType="num">
                                      <p:cBhvr>
                                        <p:cTn id="21" dur="500" decel="50000" autoRev="1" fill="hold">
                                          <p:stCondLst>
                                            <p:cond delay="0"/>
                                          </p:stCondLst>
                                        </p:cTn>
                                        <p:tgtEl>
                                          <p:spTgt spid="25"/>
                                        </p:tgtEl>
                                        <p:attrNameLst>
                                          <p:attrName>ppt_x</p:attrName>
                                        </p:attrNameLst>
                                      </p:cBhvr>
                                    </p:anim>
                                    <p:anim from="(-#ppt_h/2)" to="(#ppt_y)" calcmode="lin" valueType="num">
                                      <p:cBhvr>
                                        <p:cTn id="22" dur="1000" fill="hold">
                                          <p:stCondLst>
                                            <p:cond delay="0"/>
                                          </p:stCondLst>
                                        </p:cTn>
                                        <p:tgtEl>
                                          <p:spTgt spid="25"/>
                                        </p:tgtEl>
                                        <p:attrNameLst>
                                          <p:attrName>ppt_y</p:attrName>
                                        </p:attrNameLst>
                                      </p:cBhvr>
                                    </p:anim>
                                    <p:animRot by="21600000">
                                      <p:cBhvr>
                                        <p:cTn id="23"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701054" y="1558517"/>
            <a:ext cx="2729158" cy="353408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9159370" y="1558517"/>
            <a:ext cx="2729158" cy="353408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3945654" y="2860070"/>
            <a:ext cx="2266472" cy="968920"/>
          </a:xfrm>
          <a:prstGeom prst="rect">
            <a:avLst/>
          </a:prstGeom>
          <a:noFill/>
        </p:spPr>
        <p:txBody>
          <a:bodyPr wrap="square" lIns="0" tIns="0" rIns="0" bIns="0" rtlCol="0">
            <a:spAutoFit/>
          </a:bodyPr>
          <a:lstStyle/>
          <a:p>
            <a:pPr algn="just">
              <a:lnSpc>
                <a:spcPct val="150000"/>
              </a:lnSpc>
            </a:pPr>
            <a:r>
              <a:rPr lang="zh-CN" alt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a:t>
            </a:r>
            <a:endParaRPr 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970262" y="5487868"/>
            <a:ext cx="10918266" cy="974306"/>
          </a:xfrm>
          <a:prstGeom prst="rect">
            <a:avLst/>
          </a:prstGeom>
          <a:noFill/>
        </p:spPr>
        <p:txBody>
          <a:bodyPr wrap="square" lIns="0" tIns="0" rIns="0" bIns="0" rtlCol="0">
            <a:spAutoFit/>
          </a:bodyPr>
          <a:lstStyle/>
          <a:p>
            <a:pPr>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9400449" y="2860070"/>
            <a:ext cx="2266472" cy="968920"/>
          </a:xfrm>
          <a:prstGeom prst="rect">
            <a:avLst/>
          </a:prstGeom>
          <a:noFill/>
        </p:spPr>
        <p:txBody>
          <a:bodyPr wrap="square" lIns="0" tIns="0" rIns="0" bIns="0" rtlCol="0">
            <a:spAutoFit/>
          </a:bodyPr>
          <a:lstStyle/>
          <a:p>
            <a:pPr algn="just">
              <a:lnSpc>
                <a:spcPct val="150000"/>
              </a:lnSpc>
            </a:pPr>
            <a:r>
              <a:rPr lang="zh-CN" alt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a:t>
            </a:r>
            <a:endParaRPr lang="en-US" sz="1399"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7" name="图片占位符 6"/>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pic>
        <p:nvPicPr>
          <p:cNvPr id="6" name="图片占位符 5"/>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p:pic>
      <p:sp>
        <p:nvSpPr>
          <p:cNvPr id="11"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9404784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5" grpId="0" animBg="1"/>
      <p:bldP spid="26"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
        <p:nvSpPr>
          <p:cNvPr id="19" name="任意多边形 18"/>
          <p:cNvSpPr/>
          <p:nvPr/>
        </p:nvSpPr>
        <p:spPr>
          <a:xfrm rot="1551288" flipH="1">
            <a:off x="-933483" y="-2441812"/>
            <a:ext cx="14725717" cy="12116275"/>
          </a:xfrm>
          <a:custGeom>
            <a:avLst/>
            <a:gdLst>
              <a:gd name="connsiteX0" fmla="*/ 14725717 w 14725717"/>
              <a:gd name="connsiteY0" fmla="*/ 5607598 h 12116275"/>
              <a:gd name="connsiteX1" fmla="*/ 3154101 w 14725717"/>
              <a:gd name="connsiteY1" fmla="*/ 0 h 12116275"/>
              <a:gd name="connsiteX2" fmla="*/ 0 w 14725717"/>
              <a:gd name="connsiteY2" fmla="*/ 6508677 h 12116275"/>
              <a:gd name="connsiteX3" fmla="*/ 11571617 w 14725717"/>
              <a:gd name="connsiteY3" fmla="*/ 12116275 h 12116275"/>
              <a:gd name="connsiteX4" fmla="*/ 14725717 w 14725717"/>
              <a:gd name="connsiteY4" fmla="*/ 5607598 h 12116275"/>
              <a:gd name="connsiteX5" fmla="*/ 8157373 w 14725717"/>
              <a:gd name="connsiteY5" fmla="*/ 2732817 h 12116275"/>
              <a:gd name="connsiteX6" fmla="*/ 9990658 w 14725717"/>
              <a:gd name="connsiteY6" fmla="*/ 6216433 h 12116275"/>
              <a:gd name="connsiteX7" fmla="*/ 7938387 w 14725717"/>
              <a:gd name="connsiteY7" fmla="*/ 9800087 h 12116275"/>
              <a:gd name="connsiteX8" fmla="*/ 7689510 w 14725717"/>
              <a:gd name="connsiteY8" fmla="*/ 9882298 h 12116275"/>
              <a:gd name="connsiteX9" fmla="*/ 7440632 w 14725717"/>
              <a:gd name="connsiteY9" fmla="*/ 9800087 h 12116275"/>
              <a:gd name="connsiteX10" fmla="*/ 5388361 w 14725717"/>
              <a:gd name="connsiteY10" fmla="*/ 6216433 h 12116275"/>
              <a:gd name="connsiteX11" fmla="*/ 7440632 w 14725717"/>
              <a:gd name="connsiteY11" fmla="*/ 2632777 h 12116275"/>
              <a:gd name="connsiteX12" fmla="*/ 7689510 w 14725717"/>
              <a:gd name="connsiteY12" fmla="*/ 2550567 h 12116275"/>
              <a:gd name="connsiteX13" fmla="*/ 7938387 w 14725717"/>
              <a:gd name="connsiteY13" fmla="*/ 2632777 h 12116275"/>
              <a:gd name="connsiteX14" fmla="*/ 8157373 w 14725717"/>
              <a:gd name="connsiteY14" fmla="*/ 2732817 h 121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25717" h="12116275">
                <a:moveTo>
                  <a:pt x="14725717" y="5607598"/>
                </a:moveTo>
                <a:lnTo>
                  <a:pt x="3154101" y="0"/>
                </a:lnTo>
                <a:lnTo>
                  <a:pt x="0" y="6508677"/>
                </a:lnTo>
                <a:lnTo>
                  <a:pt x="11571617" y="12116275"/>
                </a:lnTo>
                <a:lnTo>
                  <a:pt x="14725717" y="5607598"/>
                </a:lnTo>
                <a:close/>
                <a:moveTo>
                  <a:pt x="8157373" y="2732817"/>
                </a:moveTo>
                <a:cubicBezTo>
                  <a:pt x="9231908" y="3286977"/>
                  <a:pt x="9990658" y="4637871"/>
                  <a:pt x="9990658" y="6216433"/>
                </a:cubicBezTo>
                <a:cubicBezTo>
                  <a:pt x="9990658" y="7900230"/>
                  <a:pt x="9127369" y="9324996"/>
                  <a:pt x="7938387" y="9800087"/>
                </a:cubicBezTo>
                <a:lnTo>
                  <a:pt x="7689510" y="9882298"/>
                </a:lnTo>
                <a:lnTo>
                  <a:pt x="7440632" y="9800087"/>
                </a:lnTo>
                <a:cubicBezTo>
                  <a:pt x="6251650" y="9324996"/>
                  <a:pt x="5388361" y="7900230"/>
                  <a:pt x="5388361" y="6216433"/>
                </a:cubicBezTo>
                <a:cubicBezTo>
                  <a:pt x="5388361" y="4532634"/>
                  <a:pt x="6251650" y="3107869"/>
                  <a:pt x="7440632" y="2632777"/>
                </a:cubicBezTo>
                <a:lnTo>
                  <a:pt x="7689510" y="2550567"/>
                </a:lnTo>
                <a:lnTo>
                  <a:pt x="7938387" y="2632777"/>
                </a:lnTo>
                <a:cubicBezTo>
                  <a:pt x="8012698" y="2662470"/>
                  <a:pt x="8085737" y="2695873"/>
                  <a:pt x="8157373" y="2732817"/>
                </a:cubicBezTo>
                <a:close/>
              </a:path>
            </a:pathLst>
          </a:custGeom>
          <a:gradFill flip="none" rotWithShape="1">
            <a:gsLst>
              <a:gs pos="17000">
                <a:srgbClr val="000D01">
                  <a:alpha val="63000"/>
                </a:srgbClr>
              </a:gs>
              <a:gs pos="52000">
                <a:srgbClr val="000D01">
                  <a:alpha val="6000"/>
                </a:srgbClr>
              </a:gs>
              <a:gs pos="79000">
                <a:srgbClr val="000D01">
                  <a:alpha val="65000"/>
                </a:srgbClr>
              </a:gs>
            </a:gsLst>
            <a:lin ang="16200000" scaled="1"/>
            <a:tileRect/>
          </a:gradFill>
          <a:ln>
            <a:gradFill>
              <a:gsLst>
                <a:gs pos="0">
                  <a:schemeClr val="accent1">
                    <a:lumMod val="5000"/>
                    <a:lumOff val="95000"/>
                    <a:alpha val="33000"/>
                  </a:schemeClr>
                </a:gs>
                <a:gs pos="100000">
                  <a:schemeClr val="accent1">
                    <a:lumMod val="30000"/>
                    <a:lumOff val="70000"/>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582414">
            <a:off x="3749743" y="410589"/>
            <a:ext cx="5077952" cy="6679474"/>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noFill/>
          <a:ln>
            <a:gradFill>
              <a:gsLst>
                <a:gs pos="0">
                  <a:schemeClr val="accent1">
                    <a:lumMod val="5000"/>
                    <a:lumOff val="95000"/>
                    <a:alpha val="31000"/>
                  </a:schemeClr>
                </a:gs>
                <a:gs pos="100000">
                  <a:schemeClr val="accent1">
                    <a:lumMod val="30000"/>
                    <a:lumOff val="70000"/>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MH_Number_1"/>
          <p:cNvSpPr/>
          <p:nvPr>
            <p:custDataLst>
              <p:tags r:id="rId1"/>
            </p:custDataLst>
          </p:nvPr>
        </p:nvSpPr>
        <p:spPr>
          <a:xfrm>
            <a:off x="7811107" y="1342751"/>
            <a:ext cx="526692" cy="526690"/>
          </a:xfrm>
          <a:prstGeom prst="ellipse">
            <a:avLst/>
          </a:prstGeom>
          <a:noFill/>
          <a:ln w="28575">
            <a:solidFill>
              <a:schemeClr val="accent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4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4" name="MH_Entry_1"/>
          <p:cNvSpPr/>
          <p:nvPr>
            <p:custDataLst>
              <p:tags r:id="rId2"/>
            </p:custDataLst>
          </p:nvPr>
        </p:nvSpPr>
        <p:spPr>
          <a:xfrm>
            <a:off x="8589615" y="1273512"/>
            <a:ext cx="2664296" cy="73866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endPar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Number_2"/>
          <p:cNvSpPr/>
          <p:nvPr>
            <p:custDataLst>
              <p:tags r:id="rId3"/>
            </p:custDataLst>
          </p:nvPr>
        </p:nvSpPr>
        <p:spPr>
          <a:xfrm>
            <a:off x="7243796" y="2518724"/>
            <a:ext cx="526692" cy="526690"/>
          </a:xfrm>
          <a:prstGeom prst="ellipse">
            <a:avLst/>
          </a:prstGeom>
          <a:noFill/>
          <a:ln w="28575">
            <a:solidFill>
              <a:schemeClr val="accent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4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6" name="MH_Entry_2"/>
          <p:cNvSpPr/>
          <p:nvPr>
            <p:custDataLst>
              <p:tags r:id="rId4"/>
            </p:custDataLst>
          </p:nvPr>
        </p:nvSpPr>
        <p:spPr>
          <a:xfrm>
            <a:off x="8022304" y="2449485"/>
            <a:ext cx="2664296" cy="73866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Number_3"/>
          <p:cNvSpPr/>
          <p:nvPr>
            <p:custDataLst>
              <p:tags r:id="rId5"/>
            </p:custDataLst>
          </p:nvPr>
        </p:nvSpPr>
        <p:spPr>
          <a:xfrm>
            <a:off x="6802995" y="3837497"/>
            <a:ext cx="526692" cy="526690"/>
          </a:xfrm>
          <a:prstGeom prst="ellipse">
            <a:avLst/>
          </a:prstGeom>
          <a:noFill/>
          <a:ln w="28575">
            <a:solidFill>
              <a:schemeClr val="accent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4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8" name="MH_Entry_3"/>
          <p:cNvSpPr/>
          <p:nvPr>
            <p:custDataLst>
              <p:tags r:id="rId6"/>
            </p:custDataLst>
          </p:nvPr>
        </p:nvSpPr>
        <p:spPr>
          <a:xfrm>
            <a:off x="7581503" y="3768258"/>
            <a:ext cx="2664296" cy="73866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endPar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a:t>
            </a:r>
            <a:endPar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MH_Number_4"/>
          <p:cNvSpPr/>
          <p:nvPr>
            <p:custDataLst>
              <p:tags r:id="rId7"/>
            </p:custDataLst>
          </p:nvPr>
        </p:nvSpPr>
        <p:spPr>
          <a:xfrm>
            <a:off x="6465288" y="5156205"/>
            <a:ext cx="526692" cy="526690"/>
          </a:xfrm>
          <a:prstGeom prst="ellipse">
            <a:avLst/>
          </a:prstGeom>
          <a:noFill/>
          <a:ln w="28575">
            <a:solidFill>
              <a:schemeClr val="accent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4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400"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4"/>
          <p:cNvSpPr/>
          <p:nvPr>
            <p:custDataLst>
              <p:tags r:id="rId8"/>
            </p:custDataLst>
          </p:nvPr>
        </p:nvSpPr>
        <p:spPr>
          <a:xfrm>
            <a:off x="7243796" y="5086966"/>
            <a:ext cx="2664296" cy="738664"/>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32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p:cNvGrpSpPr/>
          <p:nvPr/>
        </p:nvGrpSpPr>
        <p:grpSpPr>
          <a:xfrm>
            <a:off x="795386" y="750855"/>
            <a:ext cx="3293170" cy="1938367"/>
            <a:chOff x="2097980" y="2668615"/>
            <a:chExt cx="3293170" cy="1938367"/>
          </a:xfrm>
        </p:grpSpPr>
        <p:sp>
          <p:nvSpPr>
            <p:cNvPr id="23" name="MH_Others_1"/>
            <p:cNvSpPr txBox="1"/>
            <p:nvPr>
              <p:custDataLst>
                <p:tags r:id="rId9"/>
              </p:custDataLst>
            </p:nvPr>
          </p:nvSpPr>
          <p:spPr>
            <a:xfrm>
              <a:off x="2097980" y="2668615"/>
              <a:ext cx="3293170" cy="1477328"/>
            </a:xfrm>
            <a:prstGeom prst="rect">
              <a:avLst/>
            </a:prstGeom>
            <a:noFill/>
          </p:spPr>
          <p:txBody>
            <a:bodyPr vert="horz" wrap="square" lIns="0" tIns="0" rIns="0" bIns="0" rtlCol="0" anchor="ctr" anchorCtr="0">
              <a:spAutoFit/>
            </a:bodyPr>
            <a:lstStyle/>
            <a:p>
              <a:pPr algn="ctr"/>
              <a:r>
                <a:rPr lang="zh-CN" altLang="en-US" sz="9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9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Others_1"/>
            <p:cNvSpPr txBox="1"/>
            <p:nvPr>
              <p:custDataLst>
                <p:tags r:id="rId10"/>
              </p:custDataLst>
            </p:nvPr>
          </p:nvSpPr>
          <p:spPr>
            <a:xfrm>
              <a:off x="2097980" y="4052984"/>
              <a:ext cx="3293170" cy="553998"/>
            </a:xfrm>
            <a:prstGeom prst="rect">
              <a:avLst/>
            </a:prstGeom>
            <a:noFill/>
          </p:spPr>
          <p:txBody>
            <a:bodyPr vert="horz" wrap="square" lIns="0" tIns="0" rIns="0" bIns="0" rtlCol="0" anchor="ctr" anchorCtr="0">
              <a:spAutoFit/>
            </a:bodyPr>
            <a:lstStyle/>
            <a:p>
              <a:pPr algn="ctr"/>
              <a:r>
                <a:rPr lang="en-US" altLang="zh-CN" sz="36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DIRECTORY</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41342856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down)">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5" grpId="0" animBg="1"/>
      <p:bldP spid="16" grpId="0"/>
      <p:bldP spid="17" grpId="0" animBg="1"/>
      <p:bldP spid="18" grpId="0"/>
      <p:bldP spid="20" grpId="0" animBg="1"/>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4780192" y="2351314"/>
            <a:ext cx="3298368" cy="4118306"/>
            <a:chOff x="4731074" y="3558159"/>
            <a:chExt cx="2569838" cy="3208672"/>
          </a:xfrm>
        </p:grpSpPr>
        <p:grpSp>
          <p:nvGrpSpPr>
            <p:cNvPr id="28" name="组合 72"/>
            <p:cNvGrpSpPr/>
            <p:nvPr/>
          </p:nvGrpSpPr>
          <p:grpSpPr>
            <a:xfrm>
              <a:off x="6096000" y="4175841"/>
              <a:ext cx="1204912" cy="2428808"/>
              <a:chOff x="4281488" y="2009843"/>
              <a:chExt cx="1204912" cy="2428808"/>
            </a:xfrm>
          </p:grpSpPr>
          <p:sp>
            <p:nvSpPr>
              <p:cNvPr id="29" name="Freeform 59"/>
              <p:cNvSpPr>
                <a:spLocks/>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solidFill>
                <a:schemeClr val="accent2">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54"/>
              <p:cNvSpPr>
                <a:spLocks/>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solidFill>
                <a:schemeClr val="accent2">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71"/>
              <p:cNvSpPr>
                <a:spLocks/>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solidFill>
                <a:schemeClr val="accent2"/>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75"/>
              <p:cNvSpPr>
                <a:spLocks/>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solidFill>
                <a:schemeClr val="accent2">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207"/>
            <p:cNvGrpSpPr/>
            <p:nvPr/>
          </p:nvGrpSpPr>
          <p:grpSpPr>
            <a:xfrm>
              <a:off x="5472339" y="3558159"/>
              <a:ext cx="1084733" cy="3208672"/>
              <a:chOff x="4089129" y="1275606"/>
              <a:chExt cx="1084733" cy="3208672"/>
            </a:xfrm>
          </p:grpSpPr>
          <p:sp>
            <p:nvSpPr>
              <p:cNvPr id="34" name="Freeform 27"/>
              <p:cNvSpPr>
                <a:spLocks/>
              </p:cNvSpPr>
              <p:nvPr/>
            </p:nvSpPr>
            <p:spPr bwMode="auto">
              <a:xfrm>
                <a:off x="4402839" y="1717360"/>
                <a:ext cx="263963" cy="2752310"/>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solidFill>
                <a:schemeClr val="accent1">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23"/>
              <p:cNvSpPr>
                <a:spLocks/>
              </p:cNvSpPr>
              <p:nvPr/>
            </p:nvSpPr>
            <p:spPr bwMode="auto">
              <a:xfrm>
                <a:off x="4290160"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solidFill>
                <a:schemeClr val="accent1"/>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2"/>
              <p:cNvSpPr>
                <a:spLocks/>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solidFill>
                <a:schemeClr val="accent1">
                  <a:lumMod val="60000"/>
                  <a:lumOff val="40000"/>
                </a:schemeClr>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组合 208"/>
            <p:cNvGrpSpPr/>
            <p:nvPr/>
          </p:nvGrpSpPr>
          <p:grpSpPr>
            <a:xfrm>
              <a:off x="4731074" y="4973788"/>
              <a:ext cx="1185392" cy="1769046"/>
              <a:chOff x="3347864" y="2691235"/>
              <a:chExt cx="1185392" cy="1769046"/>
            </a:xfrm>
          </p:grpSpPr>
          <p:sp>
            <p:nvSpPr>
              <p:cNvPr id="38" name="Freeform 67"/>
              <p:cNvSpPr>
                <a:spLocks/>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2"/>
              <p:cNvSpPr>
                <a:spLocks/>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solidFill>
                <a:schemeClr val="accent3">
                  <a:lumMod val="60000"/>
                  <a:lumOff val="4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8"/>
              <p:cNvSpPr>
                <a:spLocks/>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solidFill>
                <a:schemeClr val="accent3"/>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63"/>
              <p:cNvSpPr>
                <a:spLocks/>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solidFill>
                <a:schemeClr val="accent3">
                  <a:lumMod val="60000"/>
                  <a:lumOff val="4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lnSpc>
                    <a:spcPct val="120000"/>
                  </a:lnSpc>
                  <a:spcBef>
                    <a:spcPts val="0"/>
                  </a:spcBef>
                  <a:spcAft>
                    <a:spcPts val="0"/>
                  </a:spcAft>
                </a:pPr>
                <a:endParaRPr lang="zh-CN" altLang="en-US" sz="90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4" name="Group 3"/>
          <p:cNvGrpSpPr/>
          <p:nvPr/>
        </p:nvGrpSpPr>
        <p:grpSpPr>
          <a:xfrm>
            <a:off x="8230728" y="3124666"/>
            <a:ext cx="2862461" cy="739953"/>
            <a:chOff x="8130600" y="2810798"/>
            <a:chExt cx="3856715" cy="701626"/>
          </a:xfrm>
        </p:grpSpPr>
        <p:sp>
          <p:nvSpPr>
            <p:cNvPr id="47" name="TextBox 46"/>
            <p:cNvSpPr txBox="1"/>
            <p:nvPr/>
          </p:nvSpPr>
          <p:spPr>
            <a:xfrm>
              <a:off x="8130600" y="2810798"/>
              <a:ext cx="1942086" cy="311533"/>
            </a:xfrm>
            <a:prstGeom prst="rect">
              <a:avLst/>
            </a:prstGeom>
            <a:noFill/>
          </p:spPr>
          <p:txBody>
            <a:bodyPr wrap="non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47"/>
            <p:cNvSpPr/>
            <p:nvPr/>
          </p:nvSpPr>
          <p:spPr>
            <a:xfrm>
              <a:off x="8130600" y="3156750"/>
              <a:ext cx="3856715" cy="355674"/>
            </a:xfrm>
            <a:prstGeom prst="rect">
              <a:avLst/>
            </a:prstGeom>
          </p:spPr>
          <p:txBody>
            <a:bodyPr wrap="square">
              <a:spAutoFit/>
            </a:bodyPr>
            <a:lstStyle/>
            <a:p>
              <a:pPr>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1756705" y="4111295"/>
            <a:ext cx="2880524" cy="739953"/>
            <a:chOff x="163141" y="3887744"/>
            <a:chExt cx="3881053" cy="701626"/>
          </a:xfrm>
        </p:grpSpPr>
        <p:sp>
          <p:nvSpPr>
            <p:cNvPr id="49" name="TextBox 48"/>
            <p:cNvSpPr txBox="1"/>
            <p:nvPr/>
          </p:nvSpPr>
          <p:spPr>
            <a:xfrm>
              <a:off x="163141" y="3887744"/>
              <a:ext cx="1942087" cy="311533"/>
            </a:xfrm>
            <a:prstGeom prst="rect">
              <a:avLst/>
            </a:prstGeom>
            <a:noFill/>
          </p:spPr>
          <p:txBody>
            <a:bodyPr wrap="non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ectangle 49"/>
            <p:cNvSpPr/>
            <p:nvPr/>
          </p:nvSpPr>
          <p:spPr>
            <a:xfrm>
              <a:off x="187479" y="4233696"/>
              <a:ext cx="3856715" cy="355674"/>
            </a:xfrm>
            <a:prstGeom prst="rect">
              <a:avLst/>
            </a:prstGeom>
          </p:spPr>
          <p:txBody>
            <a:bodyPr wrap="square">
              <a:spAutoFit/>
            </a:bodyPr>
            <a:lstStyle/>
            <a:p>
              <a:pPr>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2851062" y="1835480"/>
            <a:ext cx="2862459" cy="739954"/>
            <a:chOff x="1251208" y="1633722"/>
            <a:chExt cx="3856715" cy="701623"/>
          </a:xfrm>
        </p:grpSpPr>
        <p:sp>
          <p:nvSpPr>
            <p:cNvPr id="52" name="TextBox 51"/>
            <p:cNvSpPr txBox="1"/>
            <p:nvPr/>
          </p:nvSpPr>
          <p:spPr>
            <a:xfrm>
              <a:off x="1251208" y="1633722"/>
              <a:ext cx="1942088" cy="311532"/>
            </a:xfrm>
            <a:prstGeom prst="rect">
              <a:avLst/>
            </a:prstGeom>
            <a:noFill/>
          </p:spPr>
          <p:txBody>
            <a:bodyPr wrap="none" rtlCol="0">
              <a:spAutoFit/>
            </a:bodyPr>
            <a:lstStyle/>
            <a:p>
              <a:pPr algn="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1251208" y="1979673"/>
              <a:ext cx="3856715" cy="355672"/>
            </a:xfrm>
            <a:prstGeom prst="rect">
              <a:avLst/>
            </a:prstGeom>
          </p:spPr>
          <p:txBody>
            <a:bodyPr wrap="square">
              <a:spAutoFit/>
            </a:bodyPr>
            <a:lstStyle/>
            <a:p>
              <a:pPr>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79533556"/>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0"/>
          <p:cNvSpPr txBox="1">
            <a:spLocks/>
          </p:cNvSpPr>
          <p:nvPr/>
        </p:nvSpPr>
        <p:spPr>
          <a:xfrm>
            <a:off x="1005270" y="5101769"/>
            <a:ext cx="5301650" cy="974306"/>
          </a:xfrm>
          <a:prstGeom prst="rect">
            <a:avLst/>
          </a:prstGeom>
        </p:spPr>
        <p:txBody>
          <a:bodyPr vert="horz" wrap="square" lIns="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itle 20"/>
          <p:cNvSpPr txBox="1">
            <a:spLocks/>
          </p:cNvSpPr>
          <p:nvPr/>
        </p:nvSpPr>
        <p:spPr>
          <a:xfrm>
            <a:off x="6531312" y="5101768"/>
            <a:ext cx="5510093" cy="974306"/>
          </a:xfrm>
          <a:prstGeom prst="rect">
            <a:avLst/>
          </a:prstGeom>
        </p:spPr>
        <p:txBody>
          <a:bodyPr vert="horz" wrap="square" lIns="0" tIns="0" rIns="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44"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1005272" y="4151226"/>
            <a:ext cx="5301647" cy="72108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nSpc>
                <a:spcPct val="150000"/>
              </a:lnSpc>
            </a:pPr>
            <a:endParaRPr lang="en-US" sz="14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531311" y="4151226"/>
            <a:ext cx="5301647" cy="72108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Box 2"/>
          <p:cNvSpPr txBox="1"/>
          <p:nvPr/>
        </p:nvSpPr>
        <p:spPr>
          <a:xfrm>
            <a:off x="1829058" y="4494614"/>
            <a:ext cx="3302303" cy="324576"/>
          </a:xfrm>
          <a:prstGeom prst="rect">
            <a:avLst/>
          </a:prstGeom>
          <a:noFill/>
        </p:spPr>
        <p:txBody>
          <a:bodyPr vert="horz" wrap="square" lIns="0" tIns="0" rIns="0" bIns="0" rtlCol="0">
            <a:spAutoFit/>
          </a:bodyPr>
          <a:lstStyle/>
          <a:p>
            <a:pPr algn="ctr"/>
            <a:r>
              <a:rPr lang="zh-CN" alt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530983" y="4494614"/>
            <a:ext cx="3302303" cy="324576"/>
          </a:xfrm>
          <a:prstGeom prst="rect">
            <a:avLst/>
          </a:prstGeom>
          <a:noFill/>
        </p:spPr>
        <p:txBody>
          <a:bodyPr vert="horz" wrap="square" lIns="0" tIns="0" rIns="0" bIns="0" rtlCol="0">
            <a:spAutoFit/>
          </a:bodyPr>
          <a:lstStyle/>
          <a:p>
            <a:pPr algn="ctr"/>
            <a:r>
              <a:rPr lang="zh-CN" altLang="en-US"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109"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8" name="图片占位符 7"/>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pic>
        <p:nvPicPr>
          <p:cNvPr id="7" name="图片占位符 6"/>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p:pic>
      <p:sp>
        <p:nvSpPr>
          <p:cNvPr id="12"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94152879"/>
      </p:ext>
    </p:extLst>
  </p:cSld>
  <p:clrMapOvr>
    <a:masterClrMapping/>
  </p:clrMapOvr>
  <mc:AlternateContent xmlns:mc="http://schemas.openxmlformats.org/markup-compatibility/2006" xmlns:p14="http://schemas.microsoft.com/office/powerpoint/2010/main">
    <mc:Choice Requires="p14">
      <p:transition spd="slow" p14:dur="900" advTm="2000">
        <p14:warp dir="in"/>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down)">
                                      <p:cBhvr>
                                        <p:cTn id="20" dur="500"/>
                                        <p:tgtEl>
                                          <p:spTgt spid="32"/>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8" grpId="0" animBg="1"/>
      <p:bldP spid="30" grpId="0" animBg="1"/>
      <p:bldP spid="3"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2775371" y="2742269"/>
            <a:ext cx="1957665" cy="430695"/>
          </a:xfrm>
          <a:prstGeom prst="rect">
            <a:avLst/>
          </a:prstGeom>
        </p:spPr>
        <p:txBody>
          <a:bodyPr vert="horz" lIns="0" tIns="0" rIns="0" bIns="0" rtlCol="0">
            <a:spAutoFit/>
          </a:bodyPr>
          <a:lstStyle/>
          <a:p>
            <a:pPr marL="0" indent="0" algn="just">
              <a:lnSpc>
                <a:spcPct val="120000"/>
              </a:lnSpc>
              <a:buNone/>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Text Placeholder 17"/>
          <p:cNvSpPr>
            <a:spLocks noGrp="1"/>
          </p:cNvSpPr>
          <p:nvPr>
            <p:ph type="body" sz="quarter" idx="4294967295"/>
          </p:nvPr>
        </p:nvSpPr>
        <p:spPr>
          <a:xfrm>
            <a:off x="2509101" y="4756459"/>
            <a:ext cx="1957665" cy="430695"/>
          </a:xfrm>
          <a:prstGeom prst="rect">
            <a:avLst/>
          </a:prstGeom>
        </p:spPr>
        <p:txBody>
          <a:bodyPr vert="horz" lIns="0" tIns="0" rIns="0" bIns="0" rtlCol="0">
            <a:spAutoFit/>
          </a:bodyPr>
          <a:lstStyle/>
          <a:p>
            <a:pPr marL="0" indent="0" algn="just">
              <a:lnSpc>
                <a:spcPct val="120000"/>
              </a:lnSpc>
              <a:buNone/>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Text Placeholder 12"/>
          <p:cNvSpPr>
            <a:spLocks noGrp="1"/>
          </p:cNvSpPr>
          <p:nvPr>
            <p:ph type="body" sz="quarter" idx="4294967295"/>
          </p:nvPr>
        </p:nvSpPr>
        <p:spPr>
          <a:xfrm>
            <a:off x="8988790" y="4023024"/>
            <a:ext cx="1963179" cy="430695"/>
          </a:xfrm>
          <a:prstGeom prst="rect">
            <a:avLst/>
          </a:prstGeom>
        </p:spPr>
        <p:txBody>
          <a:bodyPr vert="horz" lIns="0" tIns="0" rIns="0" bIns="0" rtlCol="0">
            <a:spAutoFit/>
          </a:bodyPr>
          <a:lstStyle/>
          <a:p>
            <a:pPr marL="0" indent="0" algn="just">
              <a:lnSpc>
                <a:spcPct val="120000"/>
              </a:lnSpc>
              <a:buNone/>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4842453" y="2347790"/>
            <a:ext cx="3743604" cy="3704526"/>
            <a:chOff x="9988635" y="4910465"/>
            <a:chExt cx="5069416" cy="5016501"/>
          </a:xfrm>
        </p:grpSpPr>
        <p:sp>
          <p:nvSpPr>
            <p:cNvPr id="4" name="Freeform 3"/>
            <p:cNvSpPr>
              <a:spLocks/>
            </p:cNvSpPr>
            <p:nvPr/>
          </p:nvSpPr>
          <p:spPr bwMode="auto">
            <a:xfrm>
              <a:off x="10483935" y="4910465"/>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11777218" y="6144481"/>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9988635" y="7101215"/>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TextBox 6"/>
            <p:cNvSpPr txBox="1"/>
            <p:nvPr/>
          </p:nvSpPr>
          <p:spPr>
            <a:xfrm rot="18978467">
              <a:off x="10746309" y="5519640"/>
              <a:ext cx="1366259" cy="508848"/>
            </a:xfrm>
            <a:prstGeom prst="rect">
              <a:avLst/>
            </a:prstGeom>
            <a:noFill/>
          </p:spPr>
          <p:txBody>
            <a:bodyPr wrap="none" rtlCol="0" anchor="ctr">
              <a:prstTxWarp prst="textArchUp">
                <a:avLst/>
              </a:prstTxWarp>
              <a:spAutoFit/>
            </a:bodyPr>
            <a:lstStyle/>
            <a:p>
              <a:pPr algn="ctr">
                <a:lnSpc>
                  <a:spcPct val="120000"/>
                </a:lnSpc>
              </a:pPr>
              <a:r>
                <a:rPr kumimoji="1"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kumimoji="1"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TextBox 7"/>
            <p:cNvSpPr txBox="1"/>
            <p:nvPr/>
          </p:nvSpPr>
          <p:spPr>
            <a:xfrm>
              <a:off x="10861134" y="9105070"/>
              <a:ext cx="1645320"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kumimoji="1"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TextBox 8"/>
            <p:cNvSpPr txBox="1"/>
            <p:nvPr/>
          </p:nvSpPr>
          <p:spPr>
            <a:xfrm rot="17644843">
              <a:off x="13516862" y="8044825"/>
              <a:ext cx="1748521"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kumimoji="1"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5"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2124572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additive="base">
                                        <p:cTn id="1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 calcmode="lin" valueType="num">
                                      <p:cBhvr additive="base">
                                        <p:cTn id="18"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 calcmode="lin" valueType="num">
                                      <p:cBhvr additive="base">
                                        <p:cTn id="24"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
        <p:nvSpPr>
          <p:cNvPr id="19" name="任意多边形 18"/>
          <p:cNvSpPr/>
          <p:nvPr/>
        </p:nvSpPr>
        <p:spPr>
          <a:xfrm rot="1551288" flipH="1">
            <a:off x="-933483" y="-2441812"/>
            <a:ext cx="14725717" cy="12116275"/>
          </a:xfrm>
          <a:custGeom>
            <a:avLst/>
            <a:gdLst>
              <a:gd name="connsiteX0" fmla="*/ 14725717 w 14725717"/>
              <a:gd name="connsiteY0" fmla="*/ 5607598 h 12116275"/>
              <a:gd name="connsiteX1" fmla="*/ 3154101 w 14725717"/>
              <a:gd name="connsiteY1" fmla="*/ 0 h 12116275"/>
              <a:gd name="connsiteX2" fmla="*/ 0 w 14725717"/>
              <a:gd name="connsiteY2" fmla="*/ 6508677 h 12116275"/>
              <a:gd name="connsiteX3" fmla="*/ 11571617 w 14725717"/>
              <a:gd name="connsiteY3" fmla="*/ 12116275 h 12116275"/>
              <a:gd name="connsiteX4" fmla="*/ 14725717 w 14725717"/>
              <a:gd name="connsiteY4" fmla="*/ 5607598 h 12116275"/>
              <a:gd name="connsiteX5" fmla="*/ 8157373 w 14725717"/>
              <a:gd name="connsiteY5" fmla="*/ 2732817 h 12116275"/>
              <a:gd name="connsiteX6" fmla="*/ 9990658 w 14725717"/>
              <a:gd name="connsiteY6" fmla="*/ 6216433 h 12116275"/>
              <a:gd name="connsiteX7" fmla="*/ 7938387 w 14725717"/>
              <a:gd name="connsiteY7" fmla="*/ 9800087 h 12116275"/>
              <a:gd name="connsiteX8" fmla="*/ 7689510 w 14725717"/>
              <a:gd name="connsiteY8" fmla="*/ 9882298 h 12116275"/>
              <a:gd name="connsiteX9" fmla="*/ 7440632 w 14725717"/>
              <a:gd name="connsiteY9" fmla="*/ 9800087 h 12116275"/>
              <a:gd name="connsiteX10" fmla="*/ 5388361 w 14725717"/>
              <a:gd name="connsiteY10" fmla="*/ 6216433 h 12116275"/>
              <a:gd name="connsiteX11" fmla="*/ 7440632 w 14725717"/>
              <a:gd name="connsiteY11" fmla="*/ 2632777 h 12116275"/>
              <a:gd name="connsiteX12" fmla="*/ 7689510 w 14725717"/>
              <a:gd name="connsiteY12" fmla="*/ 2550567 h 12116275"/>
              <a:gd name="connsiteX13" fmla="*/ 7938387 w 14725717"/>
              <a:gd name="connsiteY13" fmla="*/ 2632777 h 12116275"/>
              <a:gd name="connsiteX14" fmla="*/ 8157373 w 14725717"/>
              <a:gd name="connsiteY14" fmla="*/ 2732817 h 121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25717" h="12116275">
                <a:moveTo>
                  <a:pt x="14725717" y="5607598"/>
                </a:moveTo>
                <a:lnTo>
                  <a:pt x="3154101" y="0"/>
                </a:lnTo>
                <a:lnTo>
                  <a:pt x="0" y="6508677"/>
                </a:lnTo>
                <a:lnTo>
                  <a:pt x="11571617" y="12116275"/>
                </a:lnTo>
                <a:lnTo>
                  <a:pt x="14725717" y="5607598"/>
                </a:lnTo>
                <a:close/>
                <a:moveTo>
                  <a:pt x="8157373" y="2732817"/>
                </a:moveTo>
                <a:cubicBezTo>
                  <a:pt x="9231908" y="3286977"/>
                  <a:pt x="9990658" y="4637871"/>
                  <a:pt x="9990658" y="6216433"/>
                </a:cubicBezTo>
                <a:cubicBezTo>
                  <a:pt x="9990658" y="7900230"/>
                  <a:pt x="9127369" y="9324996"/>
                  <a:pt x="7938387" y="9800087"/>
                </a:cubicBezTo>
                <a:lnTo>
                  <a:pt x="7689510" y="9882298"/>
                </a:lnTo>
                <a:lnTo>
                  <a:pt x="7440632" y="9800087"/>
                </a:lnTo>
                <a:cubicBezTo>
                  <a:pt x="6251650" y="9324996"/>
                  <a:pt x="5388361" y="7900230"/>
                  <a:pt x="5388361" y="6216433"/>
                </a:cubicBezTo>
                <a:cubicBezTo>
                  <a:pt x="5388361" y="4532634"/>
                  <a:pt x="6251650" y="3107869"/>
                  <a:pt x="7440632" y="2632777"/>
                </a:cubicBezTo>
                <a:lnTo>
                  <a:pt x="7689510" y="2550567"/>
                </a:lnTo>
                <a:lnTo>
                  <a:pt x="7938387" y="2632777"/>
                </a:lnTo>
                <a:cubicBezTo>
                  <a:pt x="8012698" y="2662470"/>
                  <a:pt x="8085737" y="2695873"/>
                  <a:pt x="8157373" y="2732817"/>
                </a:cubicBezTo>
                <a:close/>
              </a:path>
            </a:pathLst>
          </a:custGeom>
          <a:gradFill flip="none" rotWithShape="1">
            <a:gsLst>
              <a:gs pos="17000">
                <a:srgbClr val="000D01">
                  <a:alpha val="63000"/>
                </a:srgbClr>
              </a:gs>
              <a:gs pos="52000">
                <a:srgbClr val="000D01">
                  <a:alpha val="6000"/>
                </a:srgbClr>
              </a:gs>
              <a:gs pos="79000">
                <a:srgbClr val="000D01">
                  <a:alpha val="65000"/>
                </a:srgbClr>
              </a:gs>
            </a:gsLst>
            <a:lin ang="16200000" scaled="1"/>
            <a:tileRect/>
          </a:gradFill>
          <a:ln>
            <a:gradFill>
              <a:gsLst>
                <a:gs pos="0">
                  <a:schemeClr val="accent1">
                    <a:lumMod val="5000"/>
                    <a:lumOff val="95000"/>
                    <a:alpha val="33000"/>
                  </a:schemeClr>
                </a:gs>
                <a:gs pos="100000">
                  <a:schemeClr val="accent1">
                    <a:lumMod val="30000"/>
                    <a:lumOff val="70000"/>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59"/>
          <p:cNvSpPr>
            <a:spLocks noChangeArrowheads="1"/>
          </p:cNvSpPr>
          <p:nvPr/>
        </p:nvSpPr>
        <p:spPr bwMode="auto">
          <a:xfrm>
            <a:off x="2064655" y="3750326"/>
            <a:ext cx="906772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400" dirty="0">
                <a:solidFill>
                  <a:schemeClr val="bg1"/>
                </a:solidFill>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1400" dirty="0">
              <a:solidFill>
                <a:schemeClr val="bg1"/>
              </a:solidFill>
              <a:cs typeface="Arial" panose="020B0604020202020204" pitchFamily="34" charset="0"/>
            </a:endParaRPr>
          </a:p>
        </p:txBody>
      </p:sp>
      <p:sp>
        <p:nvSpPr>
          <p:cNvPr id="10" name="矩形 259"/>
          <p:cNvSpPr>
            <a:spLocks noChangeArrowheads="1"/>
          </p:cNvSpPr>
          <p:nvPr/>
        </p:nvSpPr>
        <p:spPr bwMode="auto">
          <a:xfrm>
            <a:off x="4125119" y="4984477"/>
            <a:ext cx="2163600" cy="288147"/>
          </a:xfrm>
          <a:prstGeom prst="rect">
            <a:avLst/>
          </a:prstGeom>
          <a:solidFill>
            <a:schemeClr val="bg1"/>
          </a:solidFill>
          <a:ln w="9525">
            <a:solidFill>
              <a:schemeClr val="tx2"/>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tx2"/>
                </a:solidFill>
                <a:latin typeface="Arial" panose="020B0604020202020204" pitchFamily="34" charset="0"/>
                <a:cs typeface="Arial" panose="020B0604020202020204" pitchFamily="34" charset="0"/>
                <a:sym typeface="Arial" panose="020B0604020202020204" pitchFamily="34" charset="0"/>
              </a:rPr>
              <a:t>汇报</a:t>
            </a:r>
            <a:r>
              <a:rPr lang="en-US" altLang="zh-CN" sz="1400" dirty="0" smtClean="0">
                <a:solidFill>
                  <a:schemeClr val="tx2"/>
                </a:solidFill>
                <a:latin typeface="Arial" panose="020B0604020202020204" pitchFamily="34" charset="0"/>
                <a:cs typeface="Arial" panose="020B0604020202020204" pitchFamily="34" charset="0"/>
                <a:sym typeface="Arial" panose="020B0604020202020204" pitchFamily="34" charset="0"/>
              </a:rPr>
              <a:t>:sunny</a:t>
            </a:r>
            <a:endPar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6806470" y="4984477"/>
            <a:ext cx="2307792" cy="288147"/>
          </a:xfrm>
          <a:prstGeom prst="rect">
            <a:avLst/>
          </a:prstGeom>
          <a:solidFill>
            <a:schemeClr val="bg1"/>
          </a:solidFill>
          <a:ln w="9525">
            <a:solidFill>
              <a:schemeClr val="tx2"/>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rPr>
              <a:t>Report: </a:t>
            </a:r>
            <a:r>
              <a:rPr lang="en-US" altLang="zh-CN" sz="1400" dirty="0" smtClean="0">
                <a:solidFill>
                  <a:schemeClr val="tx2"/>
                </a:solidFill>
                <a:latin typeface="Arial" panose="020B0604020202020204" pitchFamily="34" charset="0"/>
                <a:cs typeface="Arial" panose="020B0604020202020204" pitchFamily="34" charset="0"/>
                <a:sym typeface="Arial" panose="020B0604020202020204" pitchFamily="34" charset="0"/>
              </a:rPr>
              <a:t>sunny</a:t>
            </a:r>
            <a:endParaRPr lang="en-US" altLang="zh-CN" sz="1400" dirty="0">
              <a:solidFill>
                <a:schemeClr val="tx2"/>
              </a:solidFill>
              <a:latin typeface="Arial" panose="020B0604020202020204" pitchFamily="34" charset="0"/>
              <a:cs typeface="Arial" panose="020B0604020202020204" pitchFamily="34" charset="0"/>
              <a:sym typeface="Arial" panose="020B0604020202020204" pitchFamily="34" charset="0"/>
            </a:endParaRPr>
          </a:p>
        </p:txBody>
      </p:sp>
      <p:sp>
        <p:nvSpPr>
          <p:cNvPr id="22" name="任意多边形 21"/>
          <p:cNvSpPr/>
          <p:nvPr/>
        </p:nvSpPr>
        <p:spPr>
          <a:xfrm rot="582414">
            <a:off x="3749743" y="410589"/>
            <a:ext cx="5077952" cy="6679474"/>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noFill/>
          <a:ln>
            <a:gradFill>
              <a:gsLst>
                <a:gs pos="0">
                  <a:schemeClr val="accent1">
                    <a:lumMod val="5000"/>
                    <a:lumOff val="95000"/>
                    <a:alpha val="31000"/>
                  </a:schemeClr>
                </a:gs>
                <a:gs pos="100000">
                  <a:schemeClr val="accent1">
                    <a:lumMod val="30000"/>
                    <a:lumOff val="70000"/>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491462">
            <a:off x="7436435" y="4659315"/>
            <a:ext cx="1081805" cy="1226617"/>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noFill/>
          <a:ln>
            <a:gradFill>
              <a:gsLst>
                <a:gs pos="0">
                  <a:schemeClr val="accent1">
                    <a:lumMod val="5000"/>
                    <a:lumOff val="95000"/>
                    <a:alpha val="31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59"/>
          <p:cNvSpPr>
            <a:spLocks noChangeArrowheads="1"/>
          </p:cNvSpPr>
          <p:nvPr/>
        </p:nvSpPr>
        <p:spPr bwMode="auto">
          <a:xfrm>
            <a:off x="1981200" y="2090148"/>
            <a:ext cx="8896350"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000" b="1" dirty="0">
                <a:solidFill>
                  <a:schemeClr val="bg1"/>
                </a:solidFill>
                <a:cs typeface="Arial" panose="020B0604020202020204" pitchFamily="34" charset="0"/>
              </a:rPr>
              <a:t>THANK YOU</a:t>
            </a:r>
            <a:endParaRPr lang="zh-CN" altLang="en-US" sz="6600" b="1" dirty="0">
              <a:solidFill>
                <a:schemeClr val="bg1"/>
              </a:solidFill>
              <a:cs typeface="Arial" panose="020B0604020202020204" pitchFamily="34" charset="0"/>
            </a:endParaRPr>
          </a:p>
        </p:txBody>
      </p:sp>
      <p:sp>
        <p:nvSpPr>
          <p:cNvPr id="14" name="矩形 259"/>
          <p:cNvSpPr>
            <a:spLocks noChangeArrowheads="1"/>
          </p:cNvSpPr>
          <p:nvPr/>
        </p:nvSpPr>
        <p:spPr bwMode="auto">
          <a:xfrm>
            <a:off x="3486150" y="1411516"/>
            <a:ext cx="58864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dirty="0">
                <a:solidFill>
                  <a:schemeClr val="bg1"/>
                </a:solidFill>
                <a:cs typeface="Arial" panose="020B0604020202020204" pitchFamily="34" charset="0"/>
              </a:rPr>
              <a:t>感谢聆听，批评指导</a:t>
            </a:r>
          </a:p>
        </p:txBody>
      </p:sp>
    </p:spTree>
    <p:extLst>
      <p:ext uri="{BB962C8B-B14F-4D97-AF65-F5344CB8AC3E}">
        <p14:creationId xmlns:p14="http://schemas.microsoft.com/office/powerpoint/2010/main" val="1703551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4"/>
                                        </p:tgtEl>
                                        <p:attrNameLst>
                                          <p:attrName>ppt_y</p:attrName>
                                        </p:attrNameLst>
                                      </p:cBhvr>
                                      <p:tavLst>
                                        <p:tav tm="0">
                                          <p:val>
                                            <p:strVal val="#ppt_y"/>
                                          </p:val>
                                        </p:tav>
                                        <p:tav tm="100000">
                                          <p:val>
                                            <p:strVal val="#ppt_y"/>
                                          </p:val>
                                        </p:tav>
                                      </p:tavLst>
                                    </p:anim>
                                    <p:anim calcmode="lin" valueType="num">
                                      <p:cBhvr>
                                        <p:cTn id="2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4"/>
                                        </p:tgtEl>
                                      </p:cBhvr>
                                    </p:animEffect>
                                  </p:childTnLst>
                                </p:cTn>
                              </p:par>
                            </p:childTnLst>
                          </p:cTn>
                        </p:par>
                        <p:par>
                          <p:cTn id="28" fill="hold">
                            <p:stCondLst>
                              <p:cond delay="2900"/>
                            </p:stCondLst>
                            <p:childTnLst>
                              <p:par>
                                <p:cTn id="29" presetID="26" presetClass="emph" presetSubtype="0" fill="hold" grpId="1" nodeType="afterEffect">
                                  <p:stCondLst>
                                    <p:cond delay="0"/>
                                  </p:stCondLst>
                                  <p:iterate type="lt">
                                    <p:tmPct val="0"/>
                                  </p:iterate>
                                  <p:childTnLst>
                                    <p:animEffect transition="out" filter="fade">
                                      <p:cBhvr>
                                        <p:cTn id="30" dur="500" tmFilter="0, 0; .2, .5; .8, .5; 1, 0"/>
                                        <p:tgtEl>
                                          <p:spTgt spid="14"/>
                                        </p:tgtEl>
                                      </p:cBhvr>
                                    </p:animEffect>
                                    <p:animScale>
                                      <p:cBhvr>
                                        <p:cTn id="31" dur="250" autoRev="1" fill="hold"/>
                                        <p:tgtEl>
                                          <p:spTgt spid="14"/>
                                        </p:tgtEl>
                                      </p:cBhvr>
                                      <p:by x="105000" y="105000"/>
                                    </p:animScale>
                                  </p:childTnLst>
                                </p:cTn>
                              </p:par>
                            </p:childTnLst>
                          </p:cTn>
                        </p:par>
                        <p:par>
                          <p:cTn id="32" fill="hold">
                            <p:stCondLst>
                              <p:cond delay="34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2"/>
                                        </p:tgtEl>
                                        <p:attrNameLst>
                                          <p:attrName>ppt_y</p:attrName>
                                        </p:attrNameLst>
                                      </p:cBhvr>
                                      <p:tavLst>
                                        <p:tav tm="0">
                                          <p:val>
                                            <p:strVal val="#ppt_y"/>
                                          </p:val>
                                        </p:tav>
                                        <p:tav tm="100000">
                                          <p:val>
                                            <p:strVal val="#ppt_y"/>
                                          </p:val>
                                        </p:tav>
                                      </p:tavLst>
                                    </p:anim>
                                    <p:anim calcmode="lin" valueType="num">
                                      <p:cBhvr>
                                        <p:cTn id="3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2"/>
                                        </p:tgtEl>
                                      </p:cBhvr>
                                    </p:animEffect>
                                  </p:childTnLst>
                                </p:cTn>
                              </p:par>
                            </p:childTnLst>
                          </p:cTn>
                        </p:par>
                        <p:par>
                          <p:cTn id="40" fill="hold">
                            <p:stCondLst>
                              <p:cond delay="4250"/>
                            </p:stCondLst>
                            <p:childTnLst>
                              <p:par>
                                <p:cTn id="41" presetID="26" presetClass="emph" presetSubtype="0" fill="hold" grpId="1" nodeType="afterEffect">
                                  <p:stCondLst>
                                    <p:cond delay="0"/>
                                  </p:stCondLst>
                                  <p:iterate type="lt">
                                    <p:tmPct val="0"/>
                                  </p:iterate>
                                  <p:childTnLst>
                                    <p:animEffect transition="out" filter="fade">
                                      <p:cBhvr>
                                        <p:cTn id="42" dur="500" tmFilter="0, 0; .2, .5; .8, .5; 1, 0"/>
                                        <p:tgtEl>
                                          <p:spTgt spid="12"/>
                                        </p:tgtEl>
                                      </p:cBhvr>
                                    </p:animEffect>
                                    <p:animScale>
                                      <p:cBhvr>
                                        <p:cTn id="43"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p:bldP spid="12" grpId="1"/>
      <p:bldP spid="14" grpId="0"/>
      <p:bldP spid="1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3"/>
          </p:nvPr>
        </p:nvSpPr>
        <p:spPr/>
      </p:sp>
      <p:sp>
        <p:nvSpPr>
          <p:cNvPr id="3" name="图片占位符 2"/>
          <p:cNvSpPr>
            <a:spLocks noGrp="1"/>
          </p:cNvSpPr>
          <p:nvPr>
            <p:ph type="pic" sz="quarter" idx="19"/>
          </p:nvPr>
        </p:nvSpPr>
        <p:spPr/>
      </p:sp>
      <p:sp>
        <p:nvSpPr>
          <p:cNvPr id="4" name="图片占位符 3"/>
          <p:cNvSpPr>
            <a:spLocks noGrp="1"/>
          </p:cNvSpPr>
          <p:nvPr>
            <p:ph type="pic" sz="quarter" idx="20"/>
          </p:nvPr>
        </p:nvSpPr>
        <p:spPr/>
      </p:sp>
      <p:sp>
        <p:nvSpPr>
          <p:cNvPr id="5" name="图片占位符 4"/>
          <p:cNvSpPr>
            <a:spLocks noGrp="1"/>
          </p:cNvSpPr>
          <p:nvPr>
            <p:ph type="pic" sz="quarter" idx="21"/>
          </p:nvPr>
        </p:nvSpPr>
        <p:spPr/>
      </p:sp>
      <p:sp>
        <p:nvSpPr>
          <p:cNvPr id="6" name="文本框 5"/>
          <p:cNvSpPr txBox="1"/>
          <p:nvPr/>
        </p:nvSpPr>
        <p:spPr>
          <a:xfrm>
            <a:off x="3549055" y="663997"/>
            <a:ext cx="5020029"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16037180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
        <p:nvSpPr>
          <p:cNvPr id="19" name="任意多边形 18"/>
          <p:cNvSpPr/>
          <p:nvPr/>
        </p:nvSpPr>
        <p:spPr>
          <a:xfrm rot="1551288" flipH="1">
            <a:off x="-933483" y="-2441812"/>
            <a:ext cx="14725717" cy="12116275"/>
          </a:xfrm>
          <a:custGeom>
            <a:avLst/>
            <a:gdLst>
              <a:gd name="connsiteX0" fmla="*/ 14725717 w 14725717"/>
              <a:gd name="connsiteY0" fmla="*/ 5607598 h 12116275"/>
              <a:gd name="connsiteX1" fmla="*/ 3154101 w 14725717"/>
              <a:gd name="connsiteY1" fmla="*/ 0 h 12116275"/>
              <a:gd name="connsiteX2" fmla="*/ 0 w 14725717"/>
              <a:gd name="connsiteY2" fmla="*/ 6508677 h 12116275"/>
              <a:gd name="connsiteX3" fmla="*/ 11571617 w 14725717"/>
              <a:gd name="connsiteY3" fmla="*/ 12116275 h 12116275"/>
              <a:gd name="connsiteX4" fmla="*/ 14725717 w 14725717"/>
              <a:gd name="connsiteY4" fmla="*/ 5607598 h 12116275"/>
              <a:gd name="connsiteX5" fmla="*/ 8157373 w 14725717"/>
              <a:gd name="connsiteY5" fmla="*/ 2732817 h 12116275"/>
              <a:gd name="connsiteX6" fmla="*/ 9990658 w 14725717"/>
              <a:gd name="connsiteY6" fmla="*/ 6216433 h 12116275"/>
              <a:gd name="connsiteX7" fmla="*/ 7938387 w 14725717"/>
              <a:gd name="connsiteY7" fmla="*/ 9800087 h 12116275"/>
              <a:gd name="connsiteX8" fmla="*/ 7689510 w 14725717"/>
              <a:gd name="connsiteY8" fmla="*/ 9882298 h 12116275"/>
              <a:gd name="connsiteX9" fmla="*/ 7440632 w 14725717"/>
              <a:gd name="connsiteY9" fmla="*/ 9800087 h 12116275"/>
              <a:gd name="connsiteX10" fmla="*/ 5388361 w 14725717"/>
              <a:gd name="connsiteY10" fmla="*/ 6216433 h 12116275"/>
              <a:gd name="connsiteX11" fmla="*/ 7440632 w 14725717"/>
              <a:gd name="connsiteY11" fmla="*/ 2632777 h 12116275"/>
              <a:gd name="connsiteX12" fmla="*/ 7689510 w 14725717"/>
              <a:gd name="connsiteY12" fmla="*/ 2550567 h 12116275"/>
              <a:gd name="connsiteX13" fmla="*/ 7938387 w 14725717"/>
              <a:gd name="connsiteY13" fmla="*/ 2632777 h 12116275"/>
              <a:gd name="connsiteX14" fmla="*/ 8157373 w 14725717"/>
              <a:gd name="connsiteY14" fmla="*/ 2732817 h 121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25717" h="12116275">
                <a:moveTo>
                  <a:pt x="14725717" y="5607598"/>
                </a:moveTo>
                <a:lnTo>
                  <a:pt x="3154101" y="0"/>
                </a:lnTo>
                <a:lnTo>
                  <a:pt x="0" y="6508677"/>
                </a:lnTo>
                <a:lnTo>
                  <a:pt x="11571617" y="12116275"/>
                </a:lnTo>
                <a:lnTo>
                  <a:pt x="14725717" y="5607598"/>
                </a:lnTo>
                <a:close/>
                <a:moveTo>
                  <a:pt x="8157373" y="2732817"/>
                </a:moveTo>
                <a:cubicBezTo>
                  <a:pt x="9231908" y="3286977"/>
                  <a:pt x="9990658" y="4637871"/>
                  <a:pt x="9990658" y="6216433"/>
                </a:cubicBezTo>
                <a:cubicBezTo>
                  <a:pt x="9990658" y="7900230"/>
                  <a:pt x="9127369" y="9324996"/>
                  <a:pt x="7938387" y="9800087"/>
                </a:cubicBezTo>
                <a:lnTo>
                  <a:pt x="7689510" y="9882298"/>
                </a:lnTo>
                <a:lnTo>
                  <a:pt x="7440632" y="9800087"/>
                </a:lnTo>
                <a:cubicBezTo>
                  <a:pt x="6251650" y="9324996"/>
                  <a:pt x="5388361" y="7900230"/>
                  <a:pt x="5388361" y="6216433"/>
                </a:cubicBezTo>
                <a:cubicBezTo>
                  <a:pt x="5388361" y="4532634"/>
                  <a:pt x="6251650" y="3107869"/>
                  <a:pt x="7440632" y="2632777"/>
                </a:cubicBezTo>
                <a:lnTo>
                  <a:pt x="7689510" y="2550567"/>
                </a:lnTo>
                <a:lnTo>
                  <a:pt x="7938387" y="2632777"/>
                </a:lnTo>
                <a:cubicBezTo>
                  <a:pt x="8012698" y="2662470"/>
                  <a:pt x="8085737" y="2695873"/>
                  <a:pt x="8157373" y="2732817"/>
                </a:cubicBezTo>
                <a:close/>
              </a:path>
            </a:pathLst>
          </a:custGeom>
          <a:gradFill flip="none" rotWithShape="1">
            <a:gsLst>
              <a:gs pos="17000">
                <a:srgbClr val="000D01">
                  <a:alpha val="63000"/>
                </a:srgbClr>
              </a:gs>
              <a:gs pos="52000">
                <a:srgbClr val="000D01">
                  <a:alpha val="6000"/>
                </a:srgbClr>
              </a:gs>
              <a:gs pos="79000">
                <a:srgbClr val="000D01">
                  <a:alpha val="65000"/>
                </a:srgbClr>
              </a:gs>
            </a:gsLst>
            <a:lin ang="16200000" scaled="1"/>
            <a:tileRect/>
          </a:gradFill>
          <a:ln>
            <a:gradFill>
              <a:gsLst>
                <a:gs pos="0">
                  <a:schemeClr val="accent1">
                    <a:lumMod val="5000"/>
                    <a:lumOff val="95000"/>
                    <a:alpha val="33000"/>
                  </a:schemeClr>
                </a:gs>
                <a:gs pos="100000">
                  <a:schemeClr val="accent1">
                    <a:lumMod val="30000"/>
                    <a:lumOff val="70000"/>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582414">
            <a:off x="3749743" y="410589"/>
            <a:ext cx="5077952" cy="6679474"/>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noFill/>
          <a:ln>
            <a:gradFill>
              <a:gsLst>
                <a:gs pos="0">
                  <a:schemeClr val="accent1">
                    <a:lumMod val="5000"/>
                    <a:lumOff val="95000"/>
                    <a:alpha val="31000"/>
                  </a:schemeClr>
                </a:gs>
                <a:gs pos="100000">
                  <a:schemeClr val="accent1">
                    <a:lumMod val="30000"/>
                    <a:lumOff val="70000"/>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 Box 3"/>
          <p:cNvSpPr>
            <a:spLocks noChangeArrowheads="1"/>
          </p:cNvSpPr>
          <p:nvPr/>
        </p:nvSpPr>
        <p:spPr bwMode="auto">
          <a:xfrm>
            <a:off x="3721133" y="4122787"/>
            <a:ext cx="5048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nchor="ctr">
            <a:spAutoFit/>
          </a:bodyPr>
          <a:lstStyle/>
          <a:p>
            <a:pPr algn="ctr"/>
            <a:r>
              <a:rPr lang="zh-CN" altLang="en-US" sz="6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年度</a:t>
            </a:r>
            <a:r>
              <a:rPr lang="zh-CN" altLang="en-US" sz="6000" b="1" dirty="0">
                <a:solidFill>
                  <a:schemeClr val="bg1"/>
                </a:solidFill>
                <a:latin typeface="Arial" panose="020B0604020202020204" pitchFamily="34" charset="0"/>
                <a:ea typeface="微软雅黑" panose="020B0503020204020204" pitchFamily="34" charset="-122"/>
                <a:sym typeface="Arial" panose="020B0604020202020204" pitchFamily="34" charset="0"/>
              </a:rPr>
              <a:t>工作概述</a:t>
            </a:r>
          </a:p>
        </p:txBody>
      </p:sp>
      <p:sp>
        <p:nvSpPr>
          <p:cNvPr id="26" name="矩形 10"/>
          <p:cNvSpPr>
            <a:spLocks noChangeArrowheads="1"/>
          </p:cNvSpPr>
          <p:nvPr/>
        </p:nvSpPr>
        <p:spPr bwMode="auto">
          <a:xfrm>
            <a:off x="3710892" y="3692943"/>
            <a:ext cx="50687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The </a:t>
            </a:r>
            <a:r>
              <a:rPr 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20XX </a:t>
            </a:r>
            <a:r>
              <a:rPr 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Box 3"/>
          <p:cNvSpPr>
            <a:spLocks noChangeArrowheads="1"/>
          </p:cNvSpPr>
          <p:nvPr/>
        </p:nvSpPr>
        <p:spPr bwMode="auto">
          <a:xfrm>
            <a:off x="4701183" y="1384077"/>
            <a:ext cx="308815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nchor="ctr">
            <a:spAutoFit/>
          </a:bodyPr>
          <a:lstStyle/>
          <a:p>
            <a:pPr algn="ctr"/>
            <a:r>
              <a:rPr lang="en-US" sz="166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01</a:t>
            </a:r>
            <a:endParaRPr lang="zh-CN" altLang="en-US" sz="16600" b="1"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30131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by="(-#ppt_w*2)" calcmode="lin" valueType="num">
                                      <p:cBhvr rctx="PPT">
                                        <p:cTn id="12" dur="500" autoRev="1" fill="hold">
                                          <p:stCondLst>
                                            <p:cond delay="0"/>
                                          </p:stCondLst>
                                        </p:cTn>
                                        <p:tgtEl>
                                          <p:spTgt spid="26"/>
                                        </p:tgtEl>
                                        <p:attrNameLst>
                                          <p:attrName>ppt_w</p:attrName>
                                        </p:attrNameLst>
                                      </p:cBhvr>
                                    </p:anim>
                                    <p:anim by="(#ppt_w*0.50)" calcmode="lin" valueType="num">
                                      <p:cBhvr>
                                        <p:cTn id="13" dur="500" decel="50000" autoRev="1" fill="hold">
                                          <p:stCondLst>
                                            <p:cond delay="0"/>
                                          </p:stCondLst>
                                        </p:cTn>
                                        <p:tgtEl>
                                          <p:spTgt spid="26"/>
                                        </p:tgtEl>
                                        <p:attrNameLst>
                                          <p:attrName>ppt_x</p:attrName>
                                        </p:attrNameLst>
                                      </p:cBhvr>
                                    </p:anim>
                                    <p:anim from="(-#ppt_h/2)" to="(#ppt_y)" calcmode="lin" valueType="num">
                                      <p:cBhvr>
                                        <p:cTn id="14" dur="1000" fill="hold">
                                          <p:stCondLst>
                                            <p:cond delay="0"/>
                                          </p:stCondLst>
                                        </p:cTn>
                                        <p:tgtEl>
                                          <p:spTgt spid="26"/>
                                        </p:tgtEl>
                                        <p:attrNameLst>
                                          <p:attrName>ppt_y</p:attrName>
                                        </p:attrNameLst>
                                      </p:cBhvr>
                                    </p:anim>
                                    <p:animRot by="21600000">
                                      <p:cBhvr>
                                        <p:cTn id="15" dur="1000" fill="hold">
                                          <p:stCondLst>
                                            <p:cond delay="0"/>
                                          </p:stCondLst>
                                        </p:cTn>
                                        <p:tgtEl>
                                          <p:spTgt spid="2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by="(-#ppt_w*2)" calcmode="lin" valueType="num">
                                      <p:cBhvr rctx="PPT">
                                        <p:cTn id="20" dur="500" autoRev="1" fill="hold">
                                          <p:stCondLst>
                                            <p:cond delay="0"/>
                                          </p:stCondLst>
                                        </p:cTn>
                                        <p:tgtEl>
                                          <p:spTgt spid="25"/>
                                        </p:tgtEl>
                                        <p:attrNameLst>
                                          <p:attrName>ppt_w</p:attrName>
                                        </p:attrNameLst>
                                      </p:cBhvr>
                                    </p:anim>
                                    <p:anim by="(#ppt_w*0.50)" calcmode="lin" valueType="num">
                                      <p:cBhvr>
                                        <p:cTn id="21" dur="500" decel="50000" autoRev="1" fill="hold">
                                          <p:stCondLst>
                                            <p:cond delay="0"/>
                                          </p:stCondLst>
                                        </p:cTn>
                                        <p:tgtEl>
                                          <p:spTgt spid="25"/>
                                        </p:tgtEl>
                                        <p:attrNameLst>
                                          <p:attrName>ppt_x</p:attrName>
                                        </p:attrNameLst>
                                      </p:cBhvr>
                                    </p:anim>
                                    <p:anim from="(-#ppt_h/2)" to="(#ppt_y)" calcmode="lin" valueType="num">
                                      <p:cBhvr>
                                        <p:cTn id="22" dur="1000" fill="hold">
                                          <p:stCondLst>
                                            <p:cond delay="0"/>
                                          </p:stCondLst>
                                        </p:cTn>
                                        <p:tgtEl>
                                          <p:spTgt spid="25"/>
                                        </p:tgtEl>
                                        <p:attrNameLst>
                                          <p:attrName>ppt_y</p:attrName>
                                        </p:attrNameLst>
                                      </p:cBhvr>
                                    </p:anim>
                                    <p:animRot by="21600000">
                                      <p:cBhvr>
                                        <p:cTn id="23"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29"/>
          <p:cNvGrpSpPr/>
          <p:nvPr/>
        </p:nvGrpSpPr>
        <p:grpSpPr>
          <a:xfrm>
            <a:off x="3564749" y="4131163"/>
            <a:ext cx="948576" cy="948576"/>
            <a:chOff x="2502224" y="2594793"/>
            <a:chExt cx="905504" cy="905504"/>
          </a:xfrm>
        </p:grpSpPr>
        <p:sp>
          <p:nvSpPr>
            <p:cNvPr id="131"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34" name="Straight Connector 133"/>
          <p:cNvCxnSpPr/>
          <p:nvPr/>
        </p:nvCxnSpPr>
        <p:spPr>
          <a:xfrm>
            <a:off x="4539212" y="4605451"/>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35"/>
          <p:cNvGrpSpPr/>
          <p:nvPr/>
        </p:nvGrpSpPr>
        <p:grpSpPr>
          <a:xfrm>
            <a:off x="8461613" y="3141272"/>
            <a:ext cx="948576" cy="948576"/>
            <a:chOff x="5714220" y="3605271"/>
            <a:chExt cx="905504" cy="905504"/>
          </a:xfrm>
        </p:grpSpPr>
        <p:sp>
          <p:nvSpPr>
            <p:cNvPr id="137"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41" name="Straight Connector 140"/>
          <p:cNvCxnSpPr/>
          <p:nvPr/>
        </p:nvCxnSpPr>
        <p:spPr>
          <a:xfrm>
            <a:off x="7465115" y="3615560"/>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7512668" y="5106527"/>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48"/>
          <p:cNvGrpSpPr/>
          <p:nvPr/>
        </p:nvGrpSpPr>
        <p:grpSpPr>
          <a:xfrm>
            <a:off x="8509165" y="4632239"/>
            <a:ext cx="948576" cy="948576"/>
            <a:chOff x="6477261" y="3281463"/>
            <a:chExt cx="850954" cy="850954"/>
          </a:xfrm>
        </p:grpSpPr>
        <p:grpSp>
          <p:nvGrpSpPr>
            <p:cNvPr id="10"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54" name="Straight Connector 153"/>
          <p:cNvCxnSpPr/>
          <p:nvPr/>
        </p:nvCxnSpPr>
        <p:spPr>
          <a:xfrm>
            <a:off x="4539212" y="2911959"/>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56"/>
          <p:cNvGrpSpPr/>
          <p:nvPr/>
        </p:nvGrpSpPr>
        <p:grpSpPr>
          <a:xfrm>
            <a:off x="3564749" y="2437671"/>
            <a:ext cx="948576" cy="948576"/>
            <a:chOff x="1991932" y="1640533"/>
            <a:chExt cx="850954" cy="850954"/>
          </a:xfrm>
        </p:grpSpPr>
        <p:grpSp>
          <p:nvGrpSpPr>
            <p:cNvPr id="12"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6"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Text Placeholder 3"/>
          <p:cNvSpPr txBox="1">
            <a:spLocks/>
          </p:cNvSpPr>
          <p:nvPr/>
        </p:nvSpPr>
        <p:spPr>
          <a:xfrm>
            <a:off x="9563707" y="4779643"/>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Text Placeholder 3"/>
          <p:cNvSpPr txBox="1">
            <a:spLocks/>
          </p:cNvSpPr>
          <p:nvPr/>
        </p:nvSpPr>
        <p:spPr>
          <a:xfrm>
            <a:off x="1657463" y="422009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Text Placeholder 3"/>
          <p:cNvSpPr txBox="1">
            <a:spLocks/>
          </p:cNvSpPr>
          <p:nvPr/>
        </p:nvSpPr>
        <p:spPr>
          <a:xfrm>
            <a:off x="9563707" y="326614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 Placeholder 3"/>
          <p:cNvSpPr txBox="1">
            <a:spLocks/>
          </p:cNvSpPr>
          <p:nvPr/>
        </p:nvSpPr>
        <p:spPr>
          <a:xfrm>
            <a:off x="1657463" y="2555287"/>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28"/>
          <p:cNvGrpSpPr/>
          <p:nvPr/>
        </p:nvGrpSpPr>
        <p:grpSpPr>
          <a:xfrm>
            <a:off x="5069713" y="2772229"/>
            <a:ext cx="2719324" cy="2764086"/>
            <a:chOff x="3124200" y="1657350"/>
            <a:chExt cx="2700338" cy="2744788"/>
          </a:xfrm>
        </p:grpSpPr>
        <p:sp>
          <p:nvSpPr>
            <p:cNvPr id="3077" name="Freeform 5"/>
            <p:cNvSpPr>
              <a:spLocks/>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8" name="Freeform 6"/>
            <p:cNvSpPr>
              <a:spLocks/>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solidFill>
              <a:schemeClr val="accent4">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9" name="Freeform 7"/>
            <p:cNvSpPr>
              <a:spLocks/>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0" name="Freeform 8"/>
            <p:cNvSpPr>
              <a:spLocks/>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1" name="Freeform 9"/>
            <p:cNvSpPr>
              <a:spLocks/>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2" name="Freeform 10"/>
            <p:cNvSpPr>
              <a:spLocks/>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3" name="Freeform 11"/>
            <p:cNvSpPr>
              <a:spLocks/>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4" name="Freeform 12"/>
            <p:cNvSpPr>
              <a:spLocks/>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5" name="Freeform 13"/>
            <p:cNvSpPr>
              <a:spLocks/>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6" name="Freeform 14"/>
            <p:cNvSpPr>
              <a:spLocks/>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7" name="Freeform 15"/>
            <p:cNvSpPr>
              <a:spLocks/>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solidFill>
              <a:schemeClr val="accent2">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8" name="Freeform 16"/>
            <p:cNvSpPr>
              <a:spLocks/>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9" name="Freeform 17"/>
            <p:cNvSpPr>
              <a:spLocks/>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80"/>
            <p:cNvGrpSpPr/>
            <p:nvPr/>
          </p:nvGrpSpPr>
          <p:grpSpPr>
            <a:xfrm rot="364498">
              <a:off x="4089643" y="1872450"/>
              <a:ext cx="1244431" cy="1867007"/>
              <a:chOff x="2616022" y="2850356"/>
              <a:chExt cx="635178" cy="952952"/>
            </a:xfrm>
          </p:grpSpPr>
          <p:grpSp>
            <p:nvGrpSpPr>
              <p:cNvPr id="4" name="Group 81"/>
              <p:cNvGrpSpPr/>
              <p:nvPr/>
            </p:nvGrpSpPr>
            <p:grpSpPr>
              <a:xfrm>
                <a:off x="2616022" y="2850356"/>
                <a:ext cx="635178" cy="166118"/>
                <a:chOff x="2616022" y="2850356"/>
                <a:chExt cx="635178" cy="166118"/>
              </a:xfrm>
            </p:grpSpPr>
            <p:sp>
              <p:nvSpPr>
                <p:cNvPr id="125" name="Freeform 39"/>
                <p:cNvSpPr>
                  <a:spLocks/>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40"/>
                <p:cNvSpPr>
                  <a:spLocks/>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39"/>
                <p:cNvSpPr>
                  <a:spLocks/>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40"/>
                <p:cNvSpPr>
                  <a:spLocks/>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Freeform 41"/>
              <p:cNvSpPr>
                <a:spLocks/>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9"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0235634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7"/>
                                        </p:tgtEl>
                                        <p:attrNameLst>
                                          <p:attrName>style.visibility</p:attrName>
                                        </p:attrNameLst>
                                      </p:cBhvr>
                                      <p:to>
                                        <p:strVal val="visible"/>
                                      </p:to>
                                    </p:set>
                                    <p:animEffect transition="in" filter="wipe(left)">
                                      <p:cBhvr>
                                        <p:cTn id="12" dur="500"/>
                                        <p:tgtEl>
                                          <p:spTgt spid="147"/>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wipe(left)">
                                      <p:cBhvr>
                                        <p:cTn id="22" dur="500"/>
                                        <p:tgtEl>
                                          <p:spTgt spid="15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wipe(right)">
                                      <p:cBhvr>
                                        <p:cTn id="26" dur="500"/>
                                        <p:tgtEl>
                                          <p:spTgt spid="134"/>
                                        </p:tgtEl>
                                      </p:cBhvr>
                                    </p:animEffect>
                                  </p:childTnLst>
                                </p:cTn>
                              </p:par>
                            </p:childTnLst>
                          </p:cTn>
                        </p:par>
                        <p:par>
                          <p:cTn id="27" fill="hold">
                            <p:stCondLst>
                              <p:cond delay="2500"/>
                            </p:stCondLst>
                            <p:childTnLst>
                              <p:par>
                                <p:cTn id="28" presetID="53"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59"/>
                                        </p:tgtEl>
                                        <p:attrNameLst>
                                          <p:attrName>style.visibility</p:attrName>
                                        </p:attrNameLst>
                                      </p:cBhvr>
                                      <p:to>
                                        <p:strVal val="visible"/>
                                      </p:to>
                                    </p:set>
                                    <p:animEffect transition="in" filter="wipe(right)">
                                      <p:cBhvr>
                                        <p:cTn id="36" dur="500"/>
                                        <p:tgtEl>
                                          <p:spTgt spid="15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1"/>
                                        </p:tgtEl>
                                        <p:attrNameLst>
                                          <p:attrName>style.visibility</p:attrName>
                                        </p:attrNameLst>
                                      </p:cBhvr>
                                      <p:to>
                                        <p:strVal val="visible"/>
                                      </p:to>
                                    </p:set>
                                    <p:animEffect transition="in" filter="wipe(left)">
                                      <p:cBhvr>
                                        <p:cTn id="40" dur="500"/>
                                        <p:tgtEl>
                                          <p:spTgt spid="141"/>
                                        </p:tgtEl>
                                      </p:cBhvr>
                                    </p:animEffect>
                                  </p:childTnLst>
                                </p:cTn>
                              </p:par>
                            </p:childTnLst>
                          </p:cTn>
                        </p:par>
                        <p:par>
                          <p:cTn id="41" fill="hold">
                            <p:stCondLst>
                              <p:cond delay="4000"/>
                            </p:stCondLst>
                            <p:childTnLst>
                              <p:par>
                                <p:cTn id="42" presetID="53"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0"/>
                                        </p:tgtEl>
                                        <p:attrNameLst>
                                          <p:attrName>style.visibility</p:attrName>
                                        </p:attrNameLst>
                                      </p:cBhvr>
                                      <p:to>
                                        <p:strVal val="visible"/>
                                      </p:to>
                                    </p:set>
                                    <p:animEffect transition="in" filter="wipe(left)">
                                      <p:cBhvr>
                                        <p:cTn id="50" dur="500"/>
                                        <p:tgtEl>
                                          <p:spTgt spid="160"/>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54"/>
                                        </p:tgtEl>
                                        <p:attrNameLst>
                                          <p:attrName>style.visibility</p:attrName>
                                        </p:attrNameLst>
                                      </p:cBhvr>
                                      <p:to>
                                        <p:strVal val="visible"/>
                                      </p:to>
                                    </p:set>
                                    <p:animEffect transition="in" filter="wipe(right)">
                                      <p:cBhvr>
                                        <p:cTn id="54" dur="500"/>
                                        <p:tgtEl>
                                          <p:spTgt spid="154"/>
                                        </p:tgtEl>
                                      </p:cBhvr>
                                    </p:animEffect>
                                  </p:childTnLst>
                                </p:cTn>
                              </p:par>
                            </p:childTnLst>
                          </p:cTn>
                        </p:par>
                        <p:par>
                          <p:cTn id="55" fill="hold">
                            <p:stCondLst>
                              <p:cond delay="5500"/>
                            </p:stCondLst>
                            <p:childTnLst>
                              <p:par>
                                <p:cTn id="56" presetID="53" presetClass="entr" presetSubtype="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wipe(right)">
                                      <p:cBhvr>
                                        <p:cTn id="64"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1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563" y="1636615"/>
            <a:ext cx="10601230" cy="4639424"/>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8" name="Straight Arrow Connector 37"/>
          <p:cNvCxnSpPr/>
          <p:nvPr/>
        </p:nvCxnSpPr>
        <p:spPr>
          <a:xfrm>
            <a:off x="3474579"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35" y="3956327"/>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59"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70" y="2943490"/>
            <a:ext cx="0" cy="1013398"/>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2205729" y="5176348"/>
            <a:ext cx="2537702" cy="824682"/>
            <a:chOff x="1929542" y="4908274"/>
            <a:chExt cx="2729132" cy="782003"/>
          </a:xfrm>
        </p:grpSpPr>
        <p:sp>
          <p:nvSpPr>
            <p:cNvPr id="44" name="TextBox 43"/>
            <p:cNvSpPr txBox="1"/>
            <p:nvPr/>
          </p:nvSpPr>
          <p:spPr>
            <a:xfrm>
              <a:off x="2519031" y="4908274"/>
              <a:ext cx="1550153" cy="311548"/>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Rectangle 44"/>
            <p:cNvSpPr/>
            <p:nvPr/>
          </p:nvSpPr>
          <p:spPr>
            <a:xfrm>
              <a:off x="1929542" y="5195350"/>
              <a:ext cx="2729132" cy="494927"/>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6185385" y="5201374"/>
            <a:ext cx="2537702" cy="799656"/>
            <a:chOff x="5703260" y="4932005"/>
            <a:chExt cx="2729132" cy="758272"/>
          </a:xfrm>
        </p:grpSpPr>
        <p:sp>
          <p:nvSpPr>
            <p:cNvPr id="48" name="TextBox 47"/>
            <p:cNvSpPr txBox="1"/>
            <p:nvPr/>
          </p:nvSpPr>
          <p:spPr>
            <a:xfrm>
              <a:off x="6292750" y="4932005"/>
              <a:ext cx="1550153" cy="311548"/>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48"/>
            <p:cNvSpPr/>
            <p:nvPr/>
          </p:nvSpPr>
          <p:spPr>
            <a:xfrm>
              <a:off x="5703260" y="5195350"/>
              <a:ext cx="2729132" cy="494927"/>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4168723" y="1709795"/>
            <a:ext cx="2611174" cy="815016"/>
            <a:chOff x="4038291" y="1621125"/>
            <a:chExt cx="2304129" cy="772840"/>
          </a:xfrm>
        </p:grpSpPr>
        <p:sp>
          <p:nvSpPr>
            <p:cNvPr id="50" name="TextBox 49"/>
            <p:cNvSpPr txBox="1"/>
            <p:nvPr/>
          </p:nvSpPr>
          <p:spPr>
            <a:xfrm>
              <a:off x="4554393" y="1621125"/>
              <a:ext cx="1271925" cy="311549"/>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038291" y="1899037"/>
              <a:ext cx="2304129" cy="49492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8114883" y="1721694"/>
            <a:ext cx="2611174" cy="803111"/>
            <a:chOff x="7780247" y="1632414"/>
            <a:chExt cx="2304129" cy="761553"/>
          </a:xfrm>
        </p:grpSpPr>
        <p:sp>
          <p:nvSpPr>
            <p:cNvPr id="52" name="TextBox 51"/>
            <p:cNvSpPr txBox="1"/>
            <p:nvPr/>
          </p:nvSpPr>
          <p:spPr>
            <a:xfrm>
              <a:off x="8296348" y="1632414"/>
              <a:ext cx="1271925" cy="311550"/>
            </a:xfrm>
            <a:prstGeom prst="rect">
              <a:avLst/>
            </a:prstGeom>
            <a:noFill/>
          </p:spPr>
          <p:txBody>
            <a:bodyPr wrap="none" rtlCol="0">
              <a:spAutoFit/>
            </a:bodyPr>
            <a:lstStyle/>
            <a:p>
              <a:pPr algn="ct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7780247" y="1899037"/>
              <a:ext cx="2304129" cy="494930"/>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03086717"/>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500"/>
                                        <p:tgtEl>
                                          <p:spTgt spid="4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p:cNvSpPr/>
          <p:nvPr/>
        </p:nvSpPr>
        <p:spPr>
          <a:xfrm>
            <a:off x="661760" y="5340897"/>
            <a:ext cx="3765208" cy="1137644"/>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4528563" y="5340897"/>
            <a:ext cx="3773506" cy="113764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Rectangle 94"/>
          <p:cNvSpPr/>
          <p:nvPr/>
        </p:nvSpPr>
        <p:spPr>
          <a:xfrm>
            <a:off x="8445489" y="5340897"/>
            <a:ext cx="3760709" cy="1137644"/>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TextBox 101"/>
          <p:cNvSpPr txBox="1"/>
          <p:nvPr/>
        </p:nvSpPr>
        <p:spPr>
          <a:xfrm>
            <a:off x="971200" y="5730609"/>
            <a:ext cx="3237170" cy="58458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TextBox 102"/>
          <p:cNvSpPr txBox="1"/>
          <p:nvPr/>
        </p:nvSpPr>
        <p:spPr>
          <a:xfrm>
            <a:off x="1437465" y="5438375"/>
            <a:ext cx="2098959" cy="227113"/>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TextBox 103"/>
          <p:cNvSpPr txBox="1"/>
          <p:nvPr/>
        </p:nvSpPr>
        <p:spPr>
          <a:xfrm>
            <a:off x="4801269" y="5730609"/>
            <a:ext cx="3246473" cy="58458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TextBox 104"/>
          <p:cNvSpPr txBox="1"/>
          <p:nvPr/>
        </p:nvSpPr>
        <p:spPr>
          <a:xfrm>
            <a:off x="5317130" y="5438375"/>
            <a:ext cx="2190906" cy="227113"/>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TextBox 105"/>
          <p:cNvSpPr txBox="1"/>
          <p:nvPr/>
        </p:nvSpPr>
        <p:spPr>
          <a:xfrm>
            <a:off x="8686622" y="5730609"/>
            <a:ext cx="3260997" cy="584584"/>
          </a:xfrm>
          <a:prstGeom prst="rect">
            <a:avLst/>
          </a:prstGeom>
          <a:noFill/>
        </p:spPr>
        <p:txBody>
          <a:bodyPr wrap="square" lIns="0" tIns="0" rIns="0" bIns="0" rtlCol="0">
            <a:spAutoFit/>
          </a:bodyPr>
          <a:lstStyle/>
          <a:p>
            <a:pPr>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TextBox 106"/>
          <p:cNvSpPr txBox="1"/>
          <p:nvPr/>
        </p:nvSpPr>
        <p:spPr>
          <a:xfrm>
            <a:off x="9219037" y="5438375"/>
            <a:ext cx="2159127" cy="227113"/>
          </a:xfrm>
          <a:prstGeom prst="rect">
            <a:avLst/>
          </a:prstGeom>
          <a:noFill/>
        </p:spPr>
        <p:txBody>
          <a:bodyPr wrap="square" lIns="0" tIns="0" rIns="0" bIns="0" rtlCol="0">
            <a:spAutoFit/>
          </a:bodyPr>
          <a:lstStyle/>
          <a:p>
            <a:pPr algn="ctr"/>
            <a:r>
              <a:rPr lang="zh-CN" alt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76"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5" name="图片占位符 4"/>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pic>
        <p:nvPicPr>
          <p:cNvPr id="6" name="图片占位符 5"/>
          <p:cNvPicPr>
            <a:picLocks noGrp="1" noChangeAspect="1"/>
          </p:cNvPicPr>
          <p:nvPr>
            <p:ph type="pic" sz="quarter" idx="14"/>
          </p:nvPr>
        </p:nvPicPr>
        <p:blipFill>
          <a:blip r:embed="rId4" cstate="email">
            <a:extLst>
              <a:ext uri="{28A0092B-C50C-407E-A947-70E740481C1C}">
                <a14:useLocalDpi xmlns:a14="http://schemas.microsoft.com/office/drawing/2010/main"/>
              </a:ext>
            </a:extLst>
          </a:blip>
          <a:srcRect/>
          <a:stretch>
            <a:fillRect/>
          </a:stretch>
        </p:blipFill>
        <p:spPr/>
      </p:pic>
      <p:pic>
        <p:nvPicPr>
          <p:cNvPr id="7" name="图片占位符 6"/>
          <p:cNvPicPr>
            <a:picLocks noGrp="1" noChangeAspect="1"/>
          </p:cNvPicPr>
          <p:nvPr>
            <p:ph type="pic" sz="quarter" idx="15"/>
          </p:nvPr>
        </p:nvPicPr>
        <p:blipFill>
          <a:blip r:embed="rId5" cstate="email">
            <a:extLst>
              <a:ext uri="{28A0092B-C50C-407E-A947-70E740481C1C}">
                <a14:useLocalDpi xmlns:a14="http://schemas.microsoft.com/office/drawing/2010/main"/>
              </a:ext>
            </a:extLst>
          </a:blip>
          <a:srcRect/>
          <a:stretch>
            <a:fillRect/>
          </a:stretch>
        </p:blipFill>
        <p:spPr/>
      </p:pic>
      <p:sp>
        <p:nvSpPr>
          <p:cNvPr id="16"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4475756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5"/>
                                        </p:tgtEl>
                                        <p:attrNameLst>
                                          <p:attrName>style.visibility</p:attrName>
                                        </p:attrNameLst>
                                      </p:cBhvr>
                                      <p:to>
                                        <p:strVal val="visible"/>
                                      </p:to>
                                    </p:set>
                                    <p:anim calcmode="lin" valueType="num">
                                      <p:cBhvr additive="base">
                                        <p:cTn id="15" dur="500" fill="hold"/>
                                        <p:tgtEl>
                                          <p:spTgt spid="95"/>
                                        </p:tgtEl>
                                        <p:attrNameLst>
                                          <p:attrName>ppt_x</p:attrName>
                                        </p:attrNameLst>
                                      </p:cBhvr>
                                      <p:tavLst>
                                        <p:tav tm="0">
                                          <p:val>
                                            <p:strVal val="#ppt_x"/>
                                          </p:val>
                                        </p:tav>
                                        <p:tav tm="100000">
                                          <p:val>
                                            <p:strVal val="#ppt_x"/>
                                          </p:val>
                                        </p:tav>
                                      </p:tavLst>
                                    </p:anim>
                                    <p:anim calcmode="lin" valueType="num">
                                      <p:cBhvr additive="base">
                                        <p:cTn id="16" dur="500" fill="hold"/>
                                        <p:tgtEl>
                                          <p:spTgt spid="9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down)">
                                      <p:cBhvr>
                                        <p:cTn id="20" dur="500"/>
                                        <p:tgtEl>
                                          <p:spTgt spid="103"/>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02"/>
                                        </p:tgtEl>
                                        <p:attrNameLst>
                                          <p:attrName>style.visibility</p:attrName>
                                        </p:attrNameLst>
                                      </p:cBhvr>
                                      <p:to>
                                        <p:strVal val="visible"/>
                                      </p:to>
                                    </p:set>
                                    <p:animEffect transition="in" filter="wipe(left)">
                                      <p:cBhvr>
                                        <p:cTn id="24" dur="500"/>
                                        <p:tgtEl>
                                          <p:spTgt spid="102"/>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05"/>
                                        </p:tgtEl>
                                        <p:attrNameLst>
                                          <p:attrName>style.visibility</p:attrName>
                                        </p:attrNameLst>
                                      </p:cBhvr>
                                      <p:to>
                                        <p:strVal val="visible"/>
                                      </p:to>
                                    </p:set>
                                    <p:animEffect transition="in" filter="wipe(down)">
                                      <p:cBhvr>
                                        <p:cTn id="28" dur="500"/>
                                        <p:tgtEl>
                                          <p:spTgt spid="105"/>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wipe(left)">
                                      <p:cBhvr>
                                        <p:cTn id="32" dur="500"/>
                                        <p:tgtEl>
                                          <p:spTgt spid="104"/>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07"/>
                                        </p:tgtEl>
                                        <p:attrNameLst>
                                          <p:attrName>style.visibility</p:attrName>
                                        </p:attrNameLst>
                                      </p:cBhvr>
                                      <p:to>
                                        <p:strVal val="visible"/>
                                      </p:to>
                                    </p:set>
                                    <p:animEffect transition="in" filter="wipe(down)">
                                      <p:cBhvr>
                                        <p:cTn id="36" dur="500"/>
                                        <p:tgtEl>
                                          <p:spTgt spid="107"/>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06"/>
                                        </p:tgtEl>
                                        <p:attrNameLst>
                                          <p:attrName>style.visibility</p:attrName>
                                        </p:attrNameLst>
                                      </p:cBhvr>
                                      <p:to>
                                        <p:strVal val="visible"/>
                                      </p:to>
                                    </p:set>
                                    <p:animEffect transition="in" filter="wipe(left)">
                                      <p:cBhvr>
                                        <p:cTn id="4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102" grpId="0"/>
      <p:bldP spid="103" grpId="0"/>
      <p:bldP spid="104" grpId="0"/>
      <p:bldP spid="105" grpId="0"/>
      <p:bldP spid="106" grpId="0"/>
      <p:bldP spid="10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858750" cy="7232650"/>
          </a:xfrm>
          <a:prstGeom prst="rect">
            <a:avLst/>
          </a:prstGeom>
        </p:spPr>
      </p:pic>
      <p:sp>
        <p:nvSpPr>
          <p:cNvPr id="19" name="任意多边形 18"/>
          <p:cNvSpPr/>
          <p:nvPr/>
        </p:nvSpPr>
        <p:spPr>
          <a:xfrm rot="1551288" flipH="1">
            <a:off x="-933483" y="-2441812"/>
            <a:ext cx="14725717" cy="12116275"/>
          </a:xfrm>
          <a:custGeom>
            <a:avLst/>
            <a:gdLst>
              <a:gd name="connsiteX0" fmla="*/ 14725717 w 14725717"/>
              <a:gd name="connsiteY0" fmla="*/ 5607598 h 12116275"/>
              <a:gd name="connsiteX1" fmla="*/ 3154101 w 14725717"/>
              <a:gd name="connsiteY1" fmla="*/ 0 h 12116275"/>
              <a:gd name="connsiteX2" fmla="*/ 0 w 14725717"/>
              <a:gd name="connsiteY2" fmla="*/ 6508677 h 12116275"/>
              <a:gd name="connsiteX3" fmla="*/ 11571617 w 14725717"/>
              <a:gd name="connsiteY3" fmla="*/ 12116275 h 12116275"/>
              <a:gd name="connsiteX4" fmla="*/ 14725717 w 14725717"/>
              <a:gd name="connsiteY4" fmla="*/ 5607598 h 12116275"/>
              <a:gd name="connsiteX5" fmla="*/ 8157373 w 14725717"/>
              <a:gd name="connsiteY5" fmla="*/ 2732817 h 12116275"/>
              <a:gd name="connsiteX6" fmla="*/ 9990658 w 14725717"/>
              <a:gd name="connsiteY6" fmla="*/ 6216433 h 12116275"/>
              <a:gd name="connsiteX7" fmla="*/ 7938387 w 14725717"/>
              <a:gd name="connsiteY7" fmla="*/ 9800087 h 12116275"/>
              <a:gd name="connsiteX8" fmla="*/ 7689510 w 14725717"/>
              <a:gd name="connsiteY8" fmla="*/ 9882298 h 12116275"/>
              <a:gd name="connsiteX9" fmla="*/ 7440632 w 14725717"/>
              <a:gd name="connsiteY9" fmla="*/ 9800087 h 12116275"/>
              <a:gd name="connsiteX10" fmla="*/ 5388361 w 14725717"/>
              <a:gd name="connsiteY10" fmla="*/ 6216433 h 12116275"/>
              <a:gd name="connsiteX11" fmla="*/ 7440632 w 14725717"/>
              <a:gd name="connsiteY11" fmla="*/ 2632777 h 12116275"/>
              <a:gd name="connsiteX12" fmla="*/ 7689510 w 14725717"/>
              <a:gd name="connsiteY12" fmla="*/ 2550567 h 12116275"/>
              <a:gd name="connsiteX13" fmla="*/ 7938387 w 14725717"/>
              <a:gd name="connsiteY13" fmla="*/ 2632777 h 12116275"/>
              <a:gd name="connsiteX14" fmla="*/ 8157373 w 14725717"/>
              <a:gd name="connsiteY14" fmla="*/ 2732817 h 12116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25717" h="12116275">
                <a:moveTo>
                  <a:pt x="14725717" y="5607598"/>
                </a:moveTo>
                <a:lnTo>
                  <a:pt x="3154101" y="0"/>
                </a:lnTo>
                <a:lnTo>
                  <a:pt x="0" y="6508677"/>
                </a:lnTo>
                <a:lnTo>
                  <a:pt x="11571617" y="12116275"/>
                </a:lnTo>
                <a:lnTo>
                  <a:pt x="14725717" y="5607598"/>
                </a:lnTo>
                <a:close/>
                <a:moveTo>
                  <a:pt x="8157373" y="2732817"/>
                </a:moveTo>
                <a:cubicBezTo>
                  <a:pt x="9231908" y="3286977"/>
                  <a:pt x="9990658" y="4637871"/>
                  <a:pt x="9990658" y="6216433"/>
                </a:cubicBezTo>
                <a:cubicBezTo>
                  <a:pt x="9990658" y="7900230"/>
                  <a:pt x="9127369" y="9324996"/>
                  <a:pt x="7938387" y="9800087"/>
                </a:cubicBezTo>
                <a:lnTo>
                  <a:pt x="7689510" y="9882298"/>
                </a:lnTo>
                <a:lnTo>
                  <a:pt x="7440632" y="9800087"/>
                </a:lnTo>
                <a:cubicBezTo>
                  <a:pt x="6251650" y="9324996"/>
                  <a:pt x="5388361" y="7900230"/>
                  <a:pt x="5388361" y="6216433"/>
                </a:cubicBezTo>
                <a:cubicBezTo>
                  <a:pt x="5388361" y="4532634"/>
                  <a:pt x="6251650" y="3107869"/>
                  <a:pt x="7440632" y="2632777"/>
                </a:cubicBezTo>
                <a:lnTo>
                  <a:pt x="7689510" y="2550567"/>
                </a:lnTo>
                <a:lnTo>
                  <a:pt x="7938387" y="2632777"/>
                </a:lnTo>
                <a:cubicBezTo>
                  <a:pt x="8012698" y="2662470"/>
                  <a:pt x="8085737" y="2695873"/>
                  <a:pt x="8157373" y="2732817"/>
                </a:cubicBezTo>
                <a:close/>
              </a:path>
            </a:pathLst>
          </a:custGeom>
          <a:gradFill flip="none" rotWithShape="1">
            <a:gsLst>
              <a:gs pos="17000">
                <a:srgbClr val="000D01">
                  <a:alpha val="63000"/>
                </a:srgbClr>
              </a:gs>
              <a:gs pos="52000">
                <a:srgbClr val="000D01">
                  <a:alpha val="6000"/>
                </a:srgbClr>
              </a:gs>
              <a:gs pos="79000">
                <a:srgbClr val="000D01">
                  <a:alpha val="65000"/>
                </a:srgbClr>
              </a:gs>
            </a:gsLst>
            <a:lin ang="16200000" scaled="1"/>
            <a:tileRect/>
          </a:gradFill>
          <a:ln>
            <a:gradFill>
              <a:gsLst>
                <a:gs pos="0">
                  <a:schemeClr val="accent1">
                    <a:lumMod val="5000"/>
                    <a:lumOff val="95000"/>
                    <a:alpha val="33000"/>
                  </a:schemeClr>
                </a:gs>
                <a:gs pos="100000">
                  <a:schemeClr val="accent1">
                    <a:lumMod val="30000"/>
                    <a:lumOff val="70000"/>
                    <a:alpha val="2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582414">
            <a:off x="3749743" y="410589"/>
            <a:ext cx="5077952" cy="6679474"/>
          </a:xfrm>
          <a:custGeom>
            <a:avLst/>
            <a:gdLst>
              <a:gd name="connsiteX0" fmla="*/ 3637122 w 5077952"/>
              <a:gd name="connsiteY0" fmla="*/ 793 h 6679474"/>
              <a:gd name="connsiteX1" fmla="*/ 3877815 w 5077952"/>
              <a:gd name="connsiteY1" fmla="*/ 6265 h 6679474"/>
              <a:gd name="connsiteX2" fmla="*/ 4137631 w 5077952"/>
              <a:gd name="connsiteY2" fmla="*/ 40817 h 6679474"/>
              <a:gd name="connsiteX3" fmla="*/ 4325745 w 5077952"/>
              <a:gd name="connsiteY3" fmla="*/ 223332 h 6679474"/>
              <a:gd name="connsiteX4" fmla="*/ 4609785 w 5077952"/>
              <a:gd name="connsiteY4" fmla="*/ 4343251 h 6679474"/>
              <a:gd name="connsiteX5" fmla="*/ 1200139 w 5077952"/>
              <a:gd name="connsiteY5" fmla="*/ 6673210 h 6679474"/>
              <a:gd name="connsiteX6" fmla="*/ 940321 w 5077952"/>
              <a:gd name="connsiteY6" fmla="*/ 6638658 h 6679474"/>
              <a:gd name="connsiteX7" fmla="*/ 752208 w 5077952"/>
              <a:gd name="connsiteY7" fmla="*/ 6456143 h 6679474"/>
              <a:gd name="connsiteX8" fmla="*/ 468168 w 5077952"/>
              <a:gd name="connsiteY8" fmla="*/ 2336226 h 6679474"/>
              <a:gd name="connsiteX9" fmla="*/ 3637122 w 5077952"/>
              <a:gd name="connsiteY9" fmla="*/ 793 h 6679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77952" h="6679474">
                <a:moveTo>
                  <a:pt x="3637122" y="793"/>
                </a:moveTo>
                <a:cubicBezTo>
                  <a:pt x="3717698" y="-1213"/>
                  <a:pt x="3797993" y="579"/>
                  <a:pt x="3877815" y="6265"/>
                </a:cubicBezTo>
                <a:lnTo>
                  <a:pt x="4137631" y="40817"/>
                </a:lnTo>
                <a:lnTo>
                  <a:pt x="4325745" y="223332"/>
                </a:lnTo>
                <a:cubicBezTo>
                  <a:pt x="5188529" y="1169374"/>
                  <a:pt x="5344076" y="2827996"/>
                  <a:pt x="4609785" y="4343251"/>
                </a:cubicBezTo>
                <a:cubicBezTo>
                  <a:pt x="3875494" y="5858503"/>
                  <a:pt x="2477289" y="6764180"/>
                  <a:pt x="1200139" y="6673210"/>
                </a:cubicBezTo>
                <a:lnTo>
                  <a:pt x="940321" y="6638658"/>
                </a:lnTo>
                <a:lnTo>
                  <a:pt x="752208" y="6456143"/>
                </a:lnTo>
                <a:cubicBezTo>
                  <a:pt x="-110576" y="5510101"/>
                  <a:pt x="-266123" y="3851478"/>
                  <a:pt x="468168" y="2336226"/>
                </a:cubicBezTo>
                <a:cubicBezTo>
                  <a:pt x="1156566" y="915674"/>
                  <a:pt x="2428481" y="30887"/>
                  <a:pt x="3637122" y="793"/>
                </a:cubicBezTo>
                <a:close/>
              </a:path>
            </a:pathLst>
          </a:custGeom>
          <a:noFill/>
          <a:ln>
            <a:gradFill>
              <a:gsLst>
                <a:gs pos="0">
                  <a:schemeClr val="accent1">
                    <a:lumMod val="5000"/>
                    <a:lumOff val="95000"/>
                    <a:alpha val="31000"/>
                  </a:schemeClr>
                </a:gs>
                <a:gs pos="100000">
                  <a:schemeClr val="accent1">
                    <a:lumMod val="30000"/>
                    <a:lumOff val="70000"/>
                    <a:alpha val="3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 Box 3"/>
          <p:cNvSpPr>
            <a:spLocks noChangeArrowheads="1"/>
          </p:cNvSpPr>
          <p:nvPr/>
        </p:nvSpPr>
        <p:spPr bwMode="auto">
          <a:xfrm>
            <a:off x="3721133" y="4122787"/>
            <a:ext cx="50482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nchor="ctr">
            <a:spAutoFit/>
          </a:bodyPr>
          <a:lstStyle/>
          <a:p>
            <a:pPr algn="ctr"/>
            <a:r>
              <a:rPr lang="zh-CN" altLang="en-US" sz="60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6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10"/>
          <p:cNvSpPr>
            <a:spLocks noChangeArrowheads="1"/>
          </p:cNvSpPr>
          <p:nvPr/>
        </p:nvSpPr>
        <p:spPr bwMode="auto">
          <a:xfrm>
            <a:off x="3710892" y="3692943"/>
            <a:ext cx="50687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The </a:t>
            </a:r>
            <a:r>
              <a:rPr 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20XX </a:t>
            </a:r>
            <a:r>
              <a:rPr 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Box 3"/>
          <p:cNvSpPr>
            <a:spLocks noChangeArrowheads="1"/>
          </p:cNvSpPr>
          <p:nvPr/>
        </p:nvSpPr>
        <p:spPr bwMode="auto">
          <a:xfrm>
            <a:off x="4701183" y="1384077"/>
            <a:ext cx="3088150" cy="2646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nchor="ctr">
            <a:spAutoFit/>
          </a:bodyPr>
          <a:lstStyle/>
          <a:p>
            <a:pPr algn="ctr"/>
            <a:r>
              <a:rPr lang="en-US" sz="166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02</a:t>
            </a:r>
            <a:endParaRPr lang="zh-CN" altLang="en-US" sz="16600" b="1"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18666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6"/>
                                        </p:tgtEl>
                                        <p:attrNameLst>
                                          <p:attrName>style.visibility</p:attrName>
                                        </p:attrNameLst>
                                      </p:cBhvr>
                                      <p:to>
                                        <p:strVal val="visible"/>
                                      </p:to>
                                    </p:set>
                                    <p:anim by="(-#ppt_w*2)" calcmode="lin" valueType="num">
                                      <p:cBhvr rctx="PPT">
                                        <p:cTn id="12" dur="500" autoRev="1" fill="hold">
                                          <p:stCondLst>
                                            <p:cond delay="0"/>
                                          </p:stCondLst>
                                        </p:cTn>
                                        <p:tgtEl>
                                          <p:spTgt spid="26"/>
                                        </p:tgtEl>
                                        <p:attrNameLst>
                                          <p:attrName>ppt_w</p:attrName>
                                        </p:attrNameLst>
                                      </p:cBhvr>
                                    </p:anim>
                                    <p:anim by="(#ppt_w*0.50)" calcmode="lin" valueType="num">
                                      <p:cBhvr>
                                        <p:cTn id="13" dur="500" decel="50000" autoRev="1" fill="hold">
                                          <p:stCondLst>
                                            <p:cond delay="0"/>
                                          </p:stCondLst>
                                        </p:cTn>
                                        <p:tgtEl>
                                          <p:spTgt spid="26"/>
                                        </p:tgtEl>
                                        <p:attrNameLst>
                                          <p:attrName>ppt_x</p:attrName>
                                        </p:attrNameLst>
                                      </p:cBhvr>
                                    </p:anim>
                                    <p:anim from="(-#ppt_h/2)" to="(#ppt_y)" calcmode="lin" valueType="num">
                                      <p:cBhvr>
                                        <p:cTn id="14" dur="1000" fill="hold">
                                          <p:stCondLst>
                                            <p:cond delay="0"/>
                                          </p:stCondLst>
                                        </p:cTn>
                                        <p:tgtEl>
                                          <p:spTgt spid="26"/>
                                        </p:tgtEl>
                                        <p:attrNameLst>
                                          <p:attrName>ppt_y</p:attrName>
                                        </p:attrNameLst>
                                      </p:cBhvr>
                                    </p:anim>
                                    <p:animRot by="21600000">
                                      <p:cBhvr>
                                        <p:cTn id="15" dur="1000" fill="hold">
                                          <p:stCondLst>
                                            <p:cond delay="0"/>
                                          </p:stCondLst>
                                        </p:cTn>
                                        <p:tgtEl>
                                          <p:spTgt spid="26"/>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by="(-#ppt_w*2)" calcmode="lin" valueType="num">
                                      <p:cBhvr rctx="PPT">
                                        <p:cTn id="20" dur="500" autoRev="1" fill="hold">
                                          <p:stCondLst>
                                            <p:cond delay="0"/>
                                          </p:stCondLst>
                                        </p:cTn>
                                        <p:tgtEl>
                                          <p:spTgt spid="25"/>
                                        </p:tgtEl>
                                        <p:attrNameLst>
                                          <p:attrName>ppt_w</p:attrName>
                                        </p:attrNameLst>
                                      </p:cBhvr>
                                    </p:anim>
                                    <p:anim by="(#ppt_w*0.50)" calcmode="lin" valueType="num">
                                      <p:cBhvr>
                                        <p:cTn id="21" dur="500" decel="50000" autoRev="1" fill="hold">
                                          <p:stCondLst>
                                            <p:cond delay="0"/>
                                          </p:stCondLst>
                                        </p:cTn>
                                        <p:tgtEl>
                                          <p:spTgt spid="25"/>
                                        </p:tgtEl>
                                        <p:attrNameLst>
                                          <p:attrName>ppt_x</p:attrName>
                                        </p:attrNameLst>
                                      </p:cBhvr>
                                    </p:anim>
                                    <p:anim from="(-#ppt_h/2)" to="(#ppt_y)" calcmode="lin" valueType="num">
                                      <p:cBhvr>
                                        <p:cTn id="22" dur="1000" fill="hold">
                                          <p:stCondLst>
                                            <p:cond delay="0"/>
                                          </p:stCondLst>
                                        </p:cTn>
                                        <p:tgtEl>
                                          <p:spTgt spid="25"/>
                                        </p:tgtEl>
                                        <p:attrNameLst>
                                          <p:attrName>ppt_y</p:attrName>
                                        </p:attrNameLst>
                                      </p:cBhvr>
                                    </p:anim>
                                    <p:animRot by="21600000">
                                      <p:cBhvr>
                                        <p:cTn id="23"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60603" y="1784605"/>
            <a:ext cx="3569610" cy="2050316"/>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482340" y="1784605"/>
            <a:ext cx="3569610" cy="2050316"/>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808476" y="3836733"/>
            <a:ext cx="3569610" cy="2050316"/>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35"/>
          <p:cNvSpPr/>
          <p:nvPr/>
        </p:nvSpPr>
        <p:spPr>
          <a:xfrm>
            <a:off x="6427247" y="3836733"/>
            <a:ext cx="3569610" cy="2050316"/>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3575590" y="2290307"/>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9183843" y="2290307"/>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1510860" y="4373640"/>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7119114" y="4373640"/>
            <a:ext cx="2197449" cy="779444"/>
          </a:xfrm>
          <a:prstGeom prst="rect">
            <a:avLst/>
          </a:prstGeom>
          <a:noFill/>
        </p:spPr>
        <p:txBody>
          <a:bodyPr wrap="square" lIns="0" tIns="0" rIns="0" bIns="0" rtlCol="0">
            <a:spAutoFit/>
          </a:bodyPr>
          <a:lstStyle/>
          <a:p>
            <a:pPr algn="just">
              <a:lnSpc>
                <a:spcPct val="150000"/>
              </a:lnSpc>
            </a:pPr>
            <a:r>
              <a:rPr lang="zh-CN" altLang="en-US"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请替换文字内容，添加相关标题，修改文字内容，也可以直接复制你的内容到此。请替换文字内容，添加相关标题，修改文字内容，也可以直接复制你的内容到此。</a:t>
            </a:r>
            <a:endParaRPr lang="en-US" altLang="zh-CN" sz="844"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占位符 10"/>
          <p:cNvPicPr>
            <a:picLocks noGrp="1" noChangeAspect="1"/>
          </p:cNvPicPr>
          <p:nvPr>
            <p:ph type="pic" sz="quarter" idx="13"/>
          </p:nvPr>
        </p:nvPicPr>
        <p:blipFill>
          <a:blip r:embed="rId3" cstate="email">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9"/>
          </p:nvPr>
        </p:nvPicPr>
        <p:blipFill>
          <a:blip r:embed="rId4" cstate="email">
            <a:extLst>
              <a:ext uri="{28A0092B-C50C-407E-A947-70E740481C1C}">
                <a14:useLocalDpi xmlns:a14="http://schemas.microsoft.com/office/drawing/2010/main"/>
              </a:ext>
            </a:extLst>
          </a:blip>
          <a:srcRect/>
          <a:stretch>
            <a:fillRect/>
          </a:stretch>
        </p:blipFill>
        <p:spPr/>
      </p:pic>
      <p:pic>
        <p:nvPicPr>
          <p:cNvPr id="13" name="图片占位符 12"/>
          <p:cNvPicPr>
            <a:picLocks noGrp="1" noChangeAspect="1"/>
          </p:cNvPicPr>
          <p:nvPr>
            <p:ph type="pic" sz="quarter" idx="20"/>
          </p:nvPr>
        </p:nvPicPr>
        <p:blipFill>
          <a:blip r:embed="rId5" cstate="email">
            <a:extLst>
              <a:ext uri="{28A0092B-C50C-407E-A947-70E740481C1C}">
                <a14:useLocalDpi xmlns:a14="http://schemas.microsoft.com/office/drawing/2010/main"/>
              </a:ext>
            </a:extLst>
          </a:blip>
          <a:srcRect/>
          <a:stretch>
            <a:fillRect/>
          </a:stretch>
        </p:blipFill>
        <p:spPr/>
      </p:pic>
      <p:pic>
        <p:nvPicPr>
          <p:cNvPr id="14" name="图片占位符 13"/>
          <p:cNvPicPr>
            <a:picLocks noGrp="1" noChangeAspect="1"/>
          </p:cNvPicPr>
          <p:nvPr>
            <p:ph type="pic" sz="quarter" idx="21"/>
          </p:nvPr>
        </p:nvPicPr>
        <p:blipFill>
          <a:blip r:embed="rId6" cstate="email">
            <a:extLst>
              <a:ext uri="{28A0092B-C50C-407E-A947-70E740481C1C}">
                <a14:useLocalDpi xmlns:a14="http://schemas.microsoft.com/office/drawing/2010/main"/>
              </a:ext>
            </a:extLst>
          </a:blip>
          <a:srcRect/>
          <a:stretch>
            <a:fillRect/>
          </a:stretch>
        </p:blipFill>
        <p:spPr/>
      </p:pic>
      <p:sp>
        <p:nvSpPr>
          <p:cNvPr id="17"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4268893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right)">
                                      <p:cBhvr>
                                        <p:cTn id="19" dur="500"/>
                                        <p:tgtEl>
                                          <p:spTgt spid="34"/>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Effect transition="in" filter="fade">
                                      <p:cBhvr>
                                        <p:cTn id="25" dur="500"/>
                                        <p:tgtEl>
                                          <p:spTgt spid="38"/>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Effect transition="in" filter="fade">
                                      <p:cBhvr>
                                        <p:cTn id="37" dur="500"/>
                                        <p:tgtEl>
                                          <p:spTgt spid="40"/>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P spid="34" grpId="0" animBg="1"/>
      <p:bldP spid="36" grpId="0" animBg="1"/>
      <p:bldP spid="38" grpId="0"/>
      <p:bldP spid="39"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042720" y="3368509"/>
            <a:ext cx="2762008" cy="2496581"/>
            <a:chOff x="3471863" y="2343150"/>
            <a:chExt cx="2197101" cy="1985963"/>
          </a:xfrm>
        </p:grpSpPr>
        <p:sp>
          <p:nvSpPr>
            <p:cNvPr id="6" name="Freeform 5"/>
            <p:cNvSpPr>
              <a:spLocks/>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0"/>
          <p:cNvGrpSpPr/>
          <p:nvPr/>
        </p:nvGrpSpPr>
        <p:grpSpPr>
          <a:xfrm>
            <a:off x="9189262" y="2383391"/>
            <a:ext cx="2169031" cy="686214"/>
            <a:chOff x="1762139" y="1304396"/>
            <a:chExt cx="1542507" cy="488001"/>
          </a:xfrm>
        </p:grpSpPr>
        <p:sp>
          <p:nvSpPr>
            <p:cNvPr id="27" name="TextBox 26"/>
            <p:cNvSpPr txBox="1"/>
            <p:nvPr/>
          </p:nvSpPr>
          <p:spPr>
            <a:xfrm>
              <a:off x="1762140" y="130439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5"/>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1762139" y="147721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131"/>
          <p:cNvGrpSpPr/>
          <p:nvPr/>
        </p:nvGrpSpPr>
        <p:grpSpPr>
          <a:xfrm>
            <a:off x="9189262" y="3471950"/>
            <a:ext cx="2169031" cy="740218"/>
            <a:chOff x="1762139" y="2072489"/>
            <a:chExt cx="1542507" cy="526406"/>
          </a:xfrm>
        </p:grpSpPr>
        <p:sp>
          <p:nvSpPr>
            <p:cNvPr id="30" name="TextBox 29"/>
            <p:cNvSpPr txBox="1"/>
            <p:nvPr/>
          </p:nvSpPr>
          <p:spPr>
            <a:xfrm>
              <a:off x="1762140" y="2072489"/>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6"/>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762139" y="2283715"/>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144"/>
          <p:cNvGrpSpPr/>
          <p:nvPr/>
        </p:nvGrpSpPr>
        <p:grpSpPr>
          <a:xfrm>
            <a:off x="9189262" y="4614508"/>
            <a:ext cx="2169031" cy="713217"/>
            <a:chOff x="1762139" y="2840582"/>
            <a:chExt cx="1542507" cy="507204"/>
          </a:xfrm>
        </p:grpSpPr>
        <p:sp>
          <p:nvSpPr>
            <p:cNvPr id="33" name="TextBox 32"/>
            <p:cNvSpPr txBox="1"/>
            <p:nvPr/>
          </p:nvSpPr>
          <p:spPr>
            <a:xfrm>
              <a:off x="1762140" y="2840582"/>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762139" y="3032606"/>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145"/>
          <p:cNvGrpSpPr/>
          <p:nvPr/>
        </p:nvGrpSpPr>
        <p:grpSpPr>
          <a:xfrm>
            <a:off x="9189262" y="5730060"/>
            <a:ext cx="2169031" cy="686214"/>
            <a:chOff x="1762139" y="3608676"/>
            <a:chExt cx="1542507" cy="488001"/>
          </a:xfrm>
        </p:grpSpPr>
        <p:sp>
          <p:nvSpPr>
            <p:cNvPr id="36" name="TextBox 35"/>
            <p:cNvSpPr txBox="1"/>
            <p:nvPr/>
          </p:nvSpPr>
          <p:spPr>
            <a:xfrm>
              <a:off x="1762140" y="3608676"/>
              <a:ext cx="1542506" cy="167987"/>
            </a:xfrm>
            <a:prstGeom prst="rect">
              <a:avLst/>
            </a:prstGeom>
            <a:noFill/>
          </p:spPr>
          <p:txBody>
            <a:bodyPr wrap="square" lIns="0" tIns="0" rIns="0" bIns="0" rtlCol="0" anchor="t">
              <a:spAutoFit/>
            </a:bodyPr>
            <a:lstStyle/>
            <a:p>
              <a:pP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762139" y="378149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113"/>
          <p:cNvGrpSpPr/>
          <p:nvPr/>
        </p:nvGrpSpPr>
        <p:grpSpPr>
          <a:xfrm>
            <a:off x="1500459" y="2365595"/>
            <a:ext cx="2169031" cy="721811"/>
            <a:chOff x="5839354" y="1336688"/>
            <a:chExt cx="1542507" cy="513316"/>
          </a:xfrm>
        </p:grpSpPr>
        <p:sp>
          <p:nvSpPr>
            <p:cNvPr id="39" name="TextBox 38"/>
            <p:cNvSpPr txBox="1"/>
            <p:nvPr/>
          </p:nvSpPr>
          <p:spPr>
            <a:xfrm>
              <a:off x="5839355" y="1336688"/>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5839354" y="1534824"/>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117"/>
          <p:cNvGrpSpPr/>
          <p:nvPr/>
        </p:nvGrpSpPr>
        <p:grpSpPr>
          <a:xfrm>
            <a:off x="1534265" y="3467504"/>
            <a:ext cx="2169031" cy="730909"/>
            <a:chOff x="5863395" y="2079109"/>
            <a:chExt cx="1542507" cy="519786"/>
          </a:xfrm>
        </p:grpSpPr>
        <p:sp>
          <p:nvSpPr>
            <p:cNvPr id="42" name="TextBox 41"/>
            <p:cNvSpPr txBox="1"/>
            <p:nvPr/>
          </p:nvSpPr>
          <p:spPr>
            <a:xfrm>
              <a:off x="5863396" y="2079109"/>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5863395" y="2283715"/>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18"/>
          <p:cNvGrpSpPr/>
          <p:nvPr/>
        </p:nvGrpSpPr>
        <p:grpSpPr>
          <a:xfrm>
            <a:off x="1534265" y="4578511"/>
            <a:ext cx="2169031" cy="740007"/>
            <a:chOff x="5863395" y="2821530"/>
            <a:chExt cx="1542507" cy="526256"/>
          </a:xfrm>
        </p:grpSpPr>
        <p:sp>
          <p:nvSpPr>
            <p:cNvPr id="45" name="TextBox 44"/>
            <p:cNvSpPr txBox="1"/>
            <p:nvPr/>
          </p:nvSpPr>
          <p:spPr>
            <a:xfrm>
              <a:off x="5863396" y="282153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5863395" y="3032606"/>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119"/>
          <p:cNvGrpSpPr/>
          <p:nvPr/>
        </p:nvGrpSpPr>
        <p:grpSpPr>
          <a:xfrm>
            <a:off x="1534265" y="5698616"/>
            <a:ext cx="2169031" cy="749108"/>
            <a:chOff x="5863395" y="3563950"/>
            <a:chExt cx="1542507" cy="532728"/>
          </a:xfrm>
        </p:grpSpPr>
        <p:sp>
          <p:nvSpPr>
            <p:cNvPr id="48" name="TextBox 47"/>
            <p:cNvSpPr txBox="1"/>
            <p:nvPr/>
          </p:nvSpPr>
          <p:spPr>
            <a:xfrm>
              <a:off x="5863396" y="3563950"/>
              <a:ext cx="1542506" cy="167987"/>
            </a:xfrm>
            <a:prstGeom prst="rect">
              <a:avLst/>
            </a:prstGeom>
            <a:noFill/>
          </p:spPr>
          <p:txBody>
            <a:bodyPr wrap="square" lIns="0" tIns="0" rIns="0" bIns="0" rtlCol="0" anchor="t">
              <a:spAutoFit/>
            </a:bodyPr>
            <a:lstStyle/>
            <a:p>
              <a:pPr algn="r">
                <a:lnSpc>
                  <a:spcPct val="120000"/>
                </a:lnSpc>
              </a:pPr>
              <a:r>
                <a:rPr lang="zh-CN" altLang="en-US" sz="1400" smtClean="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5863395" y="3781498"/>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108"/>
          <p:cNvGrpSpPr/>
          <p:nvPr/>
        </p:nvGrpSpPr>
        <p:grpSpPr>
          <a:xfrm>
            <a:off x="3871160" y="4632085"/>
            <a:ext cx="659525" cy="640643"/>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11"/>
          <p:cNvGrpSpPr/>
          <p:nvPr/>
        </p:nvGrpSpPr>
        <p:grpSpPr>
          <a:xfrm>
            <a:off x="3871160" y="5747641"/>
            <a:ext cx="659525" cy="640643"/>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14"/>
          <p:cNvGrpSpPr/>
          <p:nvPr/>
        </p:nvGrpSpPr>
        <p:grpSpPr>
          <a:xfrm>
            <a:off x="3871160" y="3516530"/>
            <a:ext cx="659525" cy="640643"/>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17"/>
          <p:cNvGrpSpPr/>
          <p:nvPr/>
        </p:nvGrpSpPr>
        <p:grpSpPr>
          <a:xfrm>
            <a:off x="3871160" y="2400975"/>
            <a:ext cx="659525" cy="640643"/>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0"/>
          <p:cNvGrpSpPr/>
          <p:nvPr/>
        </p:nvGrpSpPr>
        <p:grpSpPr>
          <a:xfrm>
            <a:off x="8345071" y="2400975"/>
            <a:ext cx="659525" cy="640643"/>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Group 123"/>
          <p:cNvGrpSpPr/>
          <p:nvPr/>
        </p:nvGrpSpPr>
        <p:grpSpPr>
          <a:xfrm>
            <a:off x="8345071" y="3516530"/>
            <a:ext cx="659525" cy="640643"/>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Group 126"/>
          <p:cNvGrpSpPr/>
          <p:nvPr/>
        </p:nvGrpSpPr>
        <p:grpSpPr>
          <a:xfrm>
            <a:off x="8345071" y="5747641"/>
            <a:ext cx="659525" cy="640643"/>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129"/>
          <p:cNvGrpSpPr/>
          <p:nvPr/>
        </p:nvGrpSpPr>
        <p:grpSpPr>
          <a:xfrm>
            <a:off x="8345071" y="4632085"/>
            <a:ext cx="659525" cy="640643"/>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a:spLocks/>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6" name="TextBox 8"/>
          <p:cNvSpPr txBox="1"/>
          <p:nvPr/>
        </p:nvSpPr>
        <p:spPr>
          <a:xfrm>
            <a:off x="1505950" y="259487"/>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8"/>
          <p:cNvSpPr txBox="1"/>
          <p:nvPr/>
        </p:nvSpPr>
        <p:spPr>
          <a:xfrm>
            <a:off x="1505950" y="726634"/>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492184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591"/>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第一PPT，www.1ppt.com">
  <a:themeElements>
    <a:clrScheme name="自定义 366">
      <a:dk1>
        <a:sysClr val="windowText" lastClr="000000"/>
      </a:dk1>
      <a:lt1>
        <a:sysClr val="window" lastClr="FFFFFF"/>
      </a:lt1>
      <a:dk2>
        <a:srgbClr val="0D8200"/>
      </a:dk2>
      <a:lt2>
        <a:srgbClr val="E7E6E6"/>
      </a:lt2>
      <a:accent1>
        <a:srgbClr val="0D8200"/>
      </a:accent1>
      <a:accent2>
        <a:srgbClr val="99CE37"/>
      </a:accent2>
      <a:accent3>
        <a:srgbClr val="0D8200"/>
      </a:accent3>
      <a:accent4>
        <a:srgbClr val="99CE37"/>
      </a:accent4>
      <a:accent5>
        <a:srgbClr val="0D8200"/>
      </a:accent5>
      <a:accent6>
        <a:srgbClr val="99CE37"/>
      </a:accent6>
      <a:hlink>
        <a:srgbClr val="0D8200"/>
      </a:hlink>
      <a:folHlink>
        <a:srgbClr val="99CE37"/>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4605</Words>
  <Application>Microsoft Office PowerPoint</Application>
  <PresentationFormat>自定义</PresentationFormat>
  <Paragraphs>223</Paragraphs>
  <Slides>24</Slides>
  <Notes>23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FontAwesome</vt:lpstr>
      <vt:lpstr>Gill Sans</vt:lpstr>
      <vt:lpstr>Lato Light</vt:lpstr>
      <vt:lpstr>Lato Regular</vt:lpstr>
      <vt:lpstr>League Gothic Regular</vt:lpstr>
      <vt:lpstr>맑은 고딕</vt:lpstr>
      <vt:lpstr>超世纪细隶书</vt:lpstr>
      <vt:lpstr>宋体</vt:lpstr>
      <vt:lpstr>微软雅黑</vt:lpstr>
      <vt:lpstr>Arial</vt:lpstr>
      <vt:lpstr>Calibri</vt:lpstr>
      <vt:lpstr>Calibri Light</vt:lpstr>
      <vt:lpstr>Impact</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绿色清新</dc:title>
  <dc:creator>sunny</dc:creator>
  <cp:keywords>www.51pptmoban.com</cp:keywords>
  <cp:lastModifiedBy>阳光 男孩</cp:lastModifiedBy>
  <cp:revision>2</cp:revision>
  <dcterms:created xsi:type="dcterms:W3CDTF">2017-01-02T12:03:43Z</dcterms:created>
  <dcterms:modified xsi:type="dcterms:W3CDTF">2019-04-10T12:55:30Z</dcterms:modified>
</cp:coreProperties>
</file>